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9" r:id="rId2"/>
    <p:sldId id="257" r:id="rId3"/>
    <p:sldId id="264" r:id="rId4"/>
    <p:sldId id="286" r:id="rId5"/>
    <p:sldId id="258" r:id="rId6"/>
    <p:sldId id="260" r:id="rId7"/>
    <p:sldId id="324" r:id="rId8"/>
    <p:sldId id="336" r:id="rId9"/>
    <p:sldId id="326" r:id="rId10"/>
    <p:sldId id="263" r:id="rId11"/>
    <p:sldId id="303" r:id="rId12"/>
    <p:sldId id="287" r:id="rId13"/>
    <p:sldId id="259" r:id="rId14"/>
    <p:sldId id="300" r:id="rId15"/>
    <p:sldId id="288" r:id="rId16"/>
    <p:sldId id="302" r:id="rId17"/>
    <p:sldId id="289" r:id="rId18"/>
    <p:sldId id="327" r:id="rId19"/>
    <p:sldId id="328" r:id="rId20"/>
    <p:sldId id="329" r:id="rId21"/>
    <p:sldId id="262" r:id="rId22"/>
    <p:sldId id="291" r:id="rId23"/>
    <p:sldId id="305" r:id="rId24"/>
    <p:sldId id="330" r:id="rId25"/>
    <p:sldId id="290" r:id="rId26"/>
    <p:sldId id="310" r:id="rId27"/>
    <p:sldId id="307" r:id="rId28"/>
    <p:sldId id="331" r:id="rId29"/>
    <p:sldId id="306" r:id="rId30"/>
    <p:sldId id="309" r:id="rId31"/>
    <p:sldId id="311" r:id="rId32"/>
    <p:sldId id="332" r:id="rId33"/>
    <p:sldId id="333" r:id="rId34"/>
    <p:sldId id="304" r:id="rId35"/>
    <p:sldId id="261" r:id="rId36"/>
    <p:sldId id="313" r:id="rId37"/>
    <p:sldId id="265" r:id="rId38"/>
    <p:sldId id="320" r:id="rId39"/>
    <p:sldId id="293" r:id="rId40"/>
    <p:sldId id="292" r:id="rId41"/>
    <p:sldId id="335" r:id="rId42"/>
    <p:sldId id="334" r:id="rId43"/>
    <p:sldId id="321" r:id="rId44"/>
    <p:sldId id="294" r:id="rId45"/>
    <p:sldId id="322" r:id="rId46"/>
    <p:sldId id="297" r:id="rId47"/>
    <p:sldId id="296" r:id="rId48"/>
    <p:sldId id="323" r:id="rId49"/>
  </p:sldIdLst>
  <p:sldSz cx="18288000" cy="10287000"/>
  <p:notesSz cx="6858000" cy="9144000"/>
  <p:embeddedFontLst>
    <p:embeddedFont>
      <p:font typeface="iCiel Pacifico" panose="02000000000000000000" pitchFamily="50" charset="-93"/>
      <p:regular r:id="rId50"/>
    </p:embeddedFont>
    <p:embeddedFont>
      <p:font typeface="Calibri" panose="020F0502020204030204" pitchFamily="34" charset="0"/>
      <p:regular r:id="rId51"/>
      <p:bold r:id="rId52"/>
      <p:italic r:id="rId53"/>
      <p:boldItalic r:id="rId54"/>
    </p:embeddedFont>
    <p:embeddedFont>
      <p:font typeface="#9Slide05 Aphrodite Pro" panose="02000000000000000000" pitchFamily="2" charset="-93"/>
      <p:regular r:id="rId55"/>
    </p:embeddedFont>
    <p:embeddedFont>
      <p:font typeface="iCiel Brush Up" panose="02000000000000000000" pitchFamily="2" charset="-93"/>
      <p:regular r:id="rId56"/>
    </p:embeddedFont>
    <p:embeddedFont>
      <p:font typeface="SVN-Vanilla Daisy Pro" panose="00000500000000000000" pitchFamily="2" charset="0"/>
      <p:regular r:id="rId57"/>
    </p:embeddedFont>
    <p:embeddedFont>
      <p:font typeface="iCiel Helena" pitchFamily="2" charset="-93"/>
      <p:regular r:id="rId58"/>
    </p:embeddedFont>
    <p:embeddedFont>
      <p:font typeface="iCiel Bambola" panose="02000000000000000000" pitchFamily="50" charset="-93"/>
      <p:regular r:id="rId59"/>
    </p:embeddedFont>
    <p:embeddedFont>
      <p:font typeface="Road Rage" pitchFamily="50" charset="0"/>
      <p:regular r:id="rId60"/>
    </p:embeddedFont>
    <p:embeddedFont>
      <p:font typeface="iCiel Baliho Script" pitchFamily="50" charset="-93"/>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gif"/><Relationship Id="rId15" Type="http://schemas.openxmlformats.org/officeDocument/2006/relationships/image" Target="../media/image9.gif"/><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gif"/><Relationship Id="rId5" Type="http://schemas.openxmlformats.org/officeDocument/2006/relationships/image" Target="../media/image36.png"/><Relationship Id="rId10" Type="http://schemas.openxmlformats.org/officeDocument/2006/relationships/image" Target="../media/image9.gif"/><Relationship Id="rId4" Type="http://schemas.openxmlformats.org/officeDocument/2006/relationships/image" Target="../media/image49.png"/><Relationship Id="rId9" Type="http://schemas.openxmlformats.org/officeDocument/2006/relationships/image" Target="../media/image17.gif"/></Relationships>
</file>

<file path=ppt/slides/_rels/slide1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2.svg"/><Relationship Id="rId3" Type="http://schemas.openxmlformats.org/officeDocument/2006/relationships/image" Target="../media/image14.png"/><Relationship Id="rId21" Type="http://schemas.openxmlformats.org/officeDocument/2006/relationships/image" Target="../media/image43.png"/><Relationship Id="rId12" Type="http://schemas.openxmlformats.org/officeDocument/2006/relationships/image" Target="../media/image34.svg"/><Relationship Id="rId17" Type="http://schemas.openxmlformats.org/officeDocument/2006/relationships/image" Target="../media/image40.png"/><Relationship Id="rId7" Type="http://schemas.openxmlformats.org/officeDocument/2006/relationships/image" Target="../media/image6.svg"/><Relationship Id="rId2" Type="http://schemas.openxmlformats.org/officeDocument/2006/relationships/image" Target="../media/image15.png"/><Relationship Id="rId16" Type="http://schemas.openxmlformats.org/officeDocument/2006/relationships/image" Target="../media/image18.gif"/><Relationship Id="rId20" Type="http://schemas.openxmlformats.org/officeDocument/2006/relationships/image" Target="../media/image42.png"/><Relationship Id="rId1" Type="http://schemas.openxmlformats.org/officeDocument/2006/relationships/slideLayout" Target="../slideLayouts/slideLayout7.xml"/><Relationship Id="rId11" Type="http://schemas.openxmlformats.org/officeDocument/2006/relationships/image" Target="../media/image34.png"/><Relationship Id="rId24" Type="http://schemas.openxmlformats.org/officeDocument/2006/relationships/image" Target="../media/image12.svg"/><Relationship Id="rId15" Type="http://schemas.openxmlformats.org/officeDocument/2006/relationships/image" Target="../media/image9.gif"/><Relationship Id="rId23" Type="http://schemas.openxmlformats.org/officeDocument/2006/relationships/image" Target="../media/image44.png"/><Relationship Id="rId10" Type="http://schemas.openxmlformats.org/officeDocument/2006/relationships/image" Target="../media/image4.svg"/><Relationship Id="rId19" Type="http://schemas.openxmlformats.org/officeDocument/2006/relationships/image" Target="../media/image41.png"/><Relationship Id="rId14" Type="http://schemas.openxmlformats.org/officeDocument/2006/relationships/image" Target="../media/image17.gif"/><Relationship Id="rId9" Type="http://schemas.openxmlformats.org/officeDocument/2006/relationships/image" Target="../media/image8.svg"/><Relationship Id="rId22"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NUL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gif"/><Relationship Id="rId3" Type="http://schemas.openxmlformats.org/officeDocument/2006/relationships/image" Target="../media/image51.png"/><Relationship Id="rId12" Type="http://schemas.openxmlformats.org/officeDocument/2006/relationships/image" Target="../media/image17.gif"/><Relationship Id="rId17" Type="http://schemas.openxmlformats.org/officeDocument/2006/relationships/image" Target="../media/image9.svg"/><Relationship Id="rId2" Type="http://schemas.openxmlformats.org/officeDocument/2006/relationships/image" Target="../media/image50.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5.png"/><Relationship Id="rId5" Type="http://schemas.openxmlformats.org/officeDocument/2006/relationships/image" Target="../media/image53.png"/><Relationship Id="rId1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52.png"/><Relationship Id="rId9" Type="http://schemas.openxmlformats.org/officeDocument/2006/relationships/image" Target="../media/image34.png"/><Relationship Id="rId14" Type="http://schemas.openxmlformats.org/officeDocument/2006/relationships/image" Target="../media/image18.gif"/></Relationships>
</file>

<file path=ppt/slides/_rels/slide1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26.svg"/><Relationship Id="rId7" Type="http://schemas.openxmlformats.org/officeDocument/2006/relationships/image" Target="../media/image18.gif"/><Relationship Id="rId12"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34.png"/><Relationship Id="rId5" Type="http://schemas.openxmlformats.org/officeDocument/2006/relationships/image" Target="../media/image17.gif"/><Relationship Id="rId10" Type="http://schemas.openxmlformats.org/officeDocument/2006/relationships/image" Target="../media/image4.svg"/><Relationship Id="rId4" Type="http://schemas.openxmlformats.org/officeDocument/2006/relationships/image" Target="../media/image15.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NULL"/><Relationship Id="rId4" Type="http://schemas.openxmlformats.org/officeDocument/2006/relationships/image" Target="../media/image48.png"/><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NULL"/><Relationship Id="rId4" Type="http://schemas.openxmlformats.org/officeDocument/2006/relationships/image" Target="../media/image48.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9.svg"/><Relationship Id="rId3" Type="http://schemas.openxmlformats.org/officeDocument/2006/relationships/image" Target="../media/image14.png"/><Relationship Id="rId12" Type="http://schemas.openxmlformats.org/officeDocument/2006/relationships/image" Target="../media/image34.svg"/><Relationship Id="rId17" Type="http://schemas.openxmlformats.org/officeDocument/2006/relationships/image" Target="../media/image54.png"/><Relationship Id="rId2" Type="http://schemas.openxmlformats.org/officeDocument/2006/relationships/image" Target="../media/image15.png"/><Relationship Id="rId16" Type="http://schemas.openxmlformats.org/officeDocument/2006/relationships/image" Target="../media/image18.gif"/><Relationship Id="rId1" Type="http://schemas.openxmlformats.org/officeDocument/2006/relationships/slideLayout" Target="../slideLayouts/slideLayout7.xml"/><Relationship Id="rId11" Type="http://schemas.openxmlformats.org/officeDocument/2006/relationships/image" Target="../media/image34.png"/><Relationship Id="rId15" Type="http://schemas.openxmlformats.org/officeDocument/2006/relationships/image" Target="../media/image9.gif"/><Relationship Id="rId10" Type="http://schemas.openxmlformats.org/officeDocument/2006/relationships/image" Target="../media/image4.svg"/><Relationship Id="rId19" Type="http://schemas.openxmlformats.org/officeDocument/2006/relationships/image" Target="../media/image4.png"/><Relationship Id="rId14" Type="http://schemas.openxmlformats.org/officeDocument/2006/relationships/image" Target="../media/image17.gif"/></Relationships>
</file>

<file path=ppt/slides/_rels/slide2.xml.rels><?xml version="1.0" encoding="UTF-8" standalone="yes"?>
<Relationships xmlns="http://schemas.openxmlformats.org/package/2006/relationships"><Relationship Id="rId13" Type="http://schemas.openxmlformats.org/officeDocument/2006/relationships/image" Target="../media/image17.gif"/><Relationship Id="rId3" Type="http://schemas.openxmlformats.org/officeDocument/2006/relationships/image" Target="../media/image18.svg"/><Relationship Id="rId7" Type="http://schemas.openxmlformats.org/officeDocument/2006/relationships/image" Target="../media/image14.png"/><Relationship Id="rId12" Type="http://schemas.openxmlformats.org/officeDocument/2006/relationships/image" Target="../media/image24.svg"/><Relationship Id="rId17"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8.gif"/><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svg"/><Relationship Id="rId14" Type="http://schemas.openxmlformats.org/officeDocument/2006/relationships/image" Target="../media/image9.gif"/></Relationships>
</file>

<file path=ppt/slides/_rels/slide20.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9.svg"/><Relationship Id="rId3" Type="http://schemas.openxmlformats.org/officeDocument/2006/relationships/image" Target="../media/image63.png"/><Relationship Id="rId12" Type="http://schemas.openxmlformats.org/officeDocument/2006/relationships/image" Target="../media/image34.svg"/><Relationship Id="rId17" Type="http://schemas.openxmlformats.org/officeDocument/2006/relationships/image" Target="../media/image54.png"/><Relationship Id="rId2" Type="http://schemas.openxmlformats.org/officeDocument/2006/relationships/image" Target="../media/image13.png"/><Relationship Id="rId16" Type="http://schemas.openxmlformats.org/officeDocument/2006/relationships/image" Target="../media/image18.gif"/><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14.png"/><Relationship Id="rId15" Type="http://schemas.openxmlformats.org/officeDocument/2006/relationships/image" Target="../media/image9.gif"/><Relationship Id="rId10" Type="http://schemas.openxmlformats.org/officeDocument/2006/relationships/image" Target="../media/image4.svg"/><Relationship Id="rId19" Type="http://schemas.openxmlformats.org/officeDocument/2006/relationships/image" Target="../media/image4.png"/><Relationship Id="rId4" Type="http://schemas.openxmlformats.org/officeDocument/2006/relationships/image" Target="../media/image15.png"/><Relationship Id="rId14" Type="http://schemas.openxmlformats.org/officeDocument/2006/relationships/image" Target="../media/image17.gif"/></Relationships>
</file>

<file path=ppt/slides/_rels/slide2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9.svg"/><Relationship Id="rId3" Type="http://schemas.openxmlformats.org/officeDocument/2006/relationships/image" Target="../media/image63.png"/><Relationship Id="rId12" Type="http://schemas.openxmlformats.org/officeDocument/2006/relationships/image" Target="../media/image34.svg"/><Relationship Id="rId17" Type="http://schemas.openxmlformats.org/officeDocument/2006/relationships/image" Target="../media/image54.png"/><Relationship Id="rId2" Type="http://schemas.openxmlformats.org/officeDocument/2006/relationships/image" Target="../media/image13.png"/><Relationship Id="rId16" Type="http://schemas.openxmlformats.org/officeDocument/2006/relationships/image" Target="../media/image18.gif"/><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14.png"/><Relationship Id="rId15" Type="http://schemas.openxmlformats.org/officeDocument/2006/relationships/image" Target="../media/image9.gif"/><Relationship Id="rId10" Type="http://schemas.openxmlformats.org/officeDocument/2006/relationships/image" Target="../media/image4.svg"/><Relationship Id="rId19" Type="http://schemas.openxmlformats.org/officeDocument/2006/relationships/image" Target="../media/image4.png"/><Relationship Id="rId4" Type="http://schemas.openxmlformats.org/officeDocument/2006/relationships/image" Target="../media/image15.png"/><Relationship Id="rId14" Type="http://schemas.openxmlformats.org/officeDocument/2006/relationships/image" Target="../media/image17.gif"/></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NULL"/><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8" Type="http://schemas.openxmlformats.org/officeDocument/2006/relationships/image" Target="../media/image2.svg"/><Relationship Id="rId3" Type="http://schemas.openxmlformats.org/officeDocument/2006/relationships/image" Target="../media/image40.png"/><Relationship Id="rId2" Type="http://schemas.openxmlformats.org/officeDocument/2006/relationships/image" Target="../media/image19.gif"/><Relationship Id="rId1" Type="http://schemas.openxmlformats.org/officeDocument/2006/relationships/slideLayout" Target="../slideLayouts/slideLayout7.xml"/><Relationship Id="rId19" Type="http://schemas.openxmlformats.org/officeDocument/2006/relationships/image" Target="../media/image43.png"/><Relationship Id="rId22"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0.png"/><Relationship Id="rId17" Type="http://schemas.openxmlformats.org/officeDocument/2006/relationships/image" Target="../media/image58.png"/><Relationship Id="rId2" Type="http://schemas.openxmlformats.org/officeDocument/2006/relationships/image" Target="../media/image60.png"/><Relationship Id="rId16" Type="http://schemas.openxmlformats.org/officeDocument/2006/relationships/image" Target="../media/image71.gif"/><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4" Type="http://schemas.openxmlformats.org/officeDocument/2006/relationships/image" Target="../media/image67.png"/><Relationship Id="rId14" Type="http://schemas.openxmlformats.org/officeDocument/2006/relationships/image" Target="../media/image29.png"/><Relationship Id="rId9" Type="http://schemas.openxmlformats.org/officeDocument/2006/relationships/image" Target="NUL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0.png"/><Relationship Id="rId17" Type="http://schemas.openxmlformats.org/officeDocument/2006/relationships/image" Target="../media/image58.png"/><Relationship Id="rId2" Type="http://schemas.openxmlformats.org/officeDocument/2006/relationships/image" Target="../media/image60.png"/><Relationship Id="rId16" Type="http://schemas.openxmlformats.org/officeDocument/2006/relationships/image" Target="../media/image72.gif"/><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4" Type="http://schemas.openxmlformats.org/officeDocument/2006/relationships/image" Target="../media/image67.png"/><Relationship Id="rId14" Type="http://schemas.openxmlformats.org/officeDocument/2006/relationships/image" Target="../media/image29.png"/><Relationship Id="rId9"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NULL"/><Relationship Id="rId10" Type="http://schemas.openxmlformats.org/officeDocument/2006/relationships/image" Target="../media/image75.gif"/><Relationship Id="rId4" Type="http://schemas.openxmlformats.org/officeDocument/2006/relationships/image" Target="../media/image73.png"/><Relationship Id="rId9"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0.png"/><Relationship Id="rId17" Type="http://schemas.openxmlformats.org/officeDocument/2006/relationships/image" Target="../media/image76.gif"/><Relationship Id="rId2" Type="http://schemas.openxmlformats.org/officeDocument/2006/relationships/image" Target="../media/image60.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4" Type="http://schemas.openxmlformats.org/officeDocument/2006/relationships/image" Target="../media/image67.png"/><Relationship Id="rId14" Type="http://schemas.openxmlformats.org/officeDocument/2006/relationships/image" Target="../media/image29.png"/><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18.gif"/><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4.svg"/><Relationship Id="rId5" Type="http://schemas.openxmlformats.org/officeDocument/2006/relationships/image" Target="../media/image17.gif"/><Relationship Id="rId1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4.png"/><Relationship Id="rId1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12" Type="http://schemas.openxmlformats.org/officeDocument/2006/relationships/image" Target="../media/image77.gif"/><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7.png"/><Relationship Id="rId4" Type="http://schemas.openxmlformats.org/officeDocument/2006/relationships/image" Target="../media/image73.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26.svg"/><Relationship Id="rId7" Type="http://schemas.openxmlformats.org/officeDocument/2006/relationships/image" Target="../media/image18.gif"/><Relationship Id="rId12"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34.png"/><Relationship Id="rId5" Type="http://schemas.openxmlformats.org/officeDocument/2006/relationships/image" Target="../media/image17.gif"/><Relationship Id="rId10" Type="http://schemas.openxmlformats.org/officeDocument/2006/relationships/image" Target="../media/image4.svg"/><Relationship Id="rId4" Type="http://schemas.openxmlformats.org/officeDocument/2006/relationships/image" Target="../media/image15.pn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18" Type="http://schemas.openxmlformats.org/officeDocument/2006/relationships/image" Target="../media/image9.svg"/><Relationship Id="rId3" Type="http://schemas.openxmlformats.org/officeDocument/2006/relationships/image" Target="../media/image81.png"/><Relationship Id="rId7" Type="http://schemas.openxmlformats.org/officeDocument/2006/relationships/image" Target="../media/image4.png"/><Relationship Id="rId12" Type="http://schemas.openxmlformats.org/officeDocument/2006/relationships/image" Target="../media/image14.png"/><Relationship Id="rId17" Type="http://schemas.openxmlformats.org/officeDocument/2006/relationships/image" Target="../media/image54.png"/><Relationship Id="rId2" Type="http://schemas.openxmlformats.org/officeDocument/2006/relationships/image" Target="../media/image49.png"/><Relationship Id="rId16"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4.svg"/><Relationship Id="rId5" Type="http://schemas.openxmlformats.org/officeDocument/2006/relationships/image" Target="../media/image82.png"/><Relationship Id="rId15" Type="http://schemas.openxmlformats.org/officeDocument/2006/relationships/image" Target="../media/image9.gif"/><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7.gif"/></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8" Type="http://schemas.openxmlformats.org/officeDocument/2006/relationships/image" Target="../media/image17.gif"/><Relationship Id="rId3" Type="http://schemas.openxmlformats.org/officeDocument/2006/relationships/image" Target="../media/image26.svg"/><Relationship Id="rId21" Type="http://schemas.openxmlformats.org/officeDocument/2006/relationships/image" Target="../media/image54.png"/><Relationship Id="rId7" Type="http://schemas.openxmlformats.org/officeDocument/2006/relationships/image" Target="../media/image4.png"/><Relationship Id="rId12" Type="http://schemas.openxmlformats.org/officeDocument/2006/relationships/image" Target="../media/image34.png"/><Relationship Id="rId17" Type="http://schemas.openxmlformats.org/officeDocument/2006/relationships/image" Target="../media/image34.svg"/><Relationship Id="rId2" Type="http://schemas.openxmlformats.org/officeDocument/2006/relationships/image" Target="../media/image31.png"/><Relationship Id="rId20"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5.png"/><Relationship Id="rId5" Type="http://schemas.openxmlformats.org/officeDocument/2006/relationships/image" Target="../media/image83.png"/><Relationship Id="rId10" Type="http://schemas.openxmlformats.org/officeDocument/2006/relationships/image" Target="../media/image6.png"/><Relationship Id="rId19" Type="http://schemas.openxmlformats.org/officeDocument/2006/relationships/image" Target="../media/image9.gif"/><Relationship Id="rId4" Type="http://schemas.openxmlformats.org/officeDocument/2006/relationships/image" Target="../media/image11.png"/><Relationship Id="rId9" Type="http://schemas.openxmlformats.org/officeDocument/2006/relationships/image" Target="../media/image20.png"/><Relationship Id="rId22" Type="http://schemas.openxmlformats.org/officeDocument/2006/relationships/image" Target="../media/image9.svg"/></Relationships>
</file>

<file path=ppt/slides/_rels/slide36.xml.rels><?xml version="1.0" encoding="UTF-8" standalone="yes"?>
<Relationships xmlns="http://schemas.openxmlformats.org/package/2006/relationships"><Relationship Id="rId13" Type="http://schemas.openxmlformats.org/officeDocument/2006/relationships/image" Target="../media/image7.svg"/><Relationship Id="rId18" Type="http://schemas.openxmlformats.org/officeDocument/2006/relationships/image" Target="../media/image76.gif"/><Relationship Id="rId3" Type="http://schemas.openxmlformats.org/officeDocument/2006/relationships/image" Target="../media/image26.svg"/><Relationship Id="rId21" Type="http://schemas.openxmlformats.org/officeDocument/2006/relationships/image" Target="../media/image36.png"/><Relationship Id="rId12" Type="http://schemas.openxmlformats.org/officeDocument/2006/relationships/image" Target="../media/image24.png"/><Relationship Id="rId17" Type="http://schemas.openxmlformats.org/officeDocument/2006/relationships/image" Target="../media/image18.gif"/><Relationship Id="rId2" Type="http://schemas.openxmlformats.org/officeDocument/2006/relationships/image" Target="../media/image31.png"/><Relationship Id="rId16" Type="http://schemas.openxmlformats.org/officeDocument/2006/relationships/image" Target="../media/image9.gif"/><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svg"/><Relationship Id="rId5" Type="http://schemas.openxmlformats.org/officeDocument/2006/relationships/image" Target="../media/image33.png"/><Relationship Id="rId15" Type="http://schemas.openxmlformats.org/officeDocument/2006/relationships/image" Target="../media/image34.svg"/><Relationship Id="rId19" Type="http://schemas.openxmlformats.org/officeDocument/2006/relationships/image" Target="../media/image17.gif"/><Relationship Id="rId4" Type="http://schemas.openxmlformats.org/officeDocument/2006/relationships/image" Target="../media/image32.png"/><Relationship Id="rId14" Type="http://schemas.openxmlformats.org/officeDocument/2006/relationships/image" Target="../media/image34.png"/><Relationship Id="rId22"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3" Type="http://schemas.openxmlformats.org/officeDocument/2006/relationships/image" Target="../media/image81.png"/><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image" Target="../media/image49.png"/><Relationship Id="rId16"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4.svg"/><Relationship Id="rId5" Type="http://schemas.openxmlformats.org/officeDocument/2006/relationships/image" Target="../media/image82.png"/><Relationship Id="rId15" Type="http://schemas.openxmlformats.org/officeDocument/2006/relationships/image" Target="../media/image9.gif"/><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7.gif"/></Relationships>
</file>

<file path=ppt/slides/_rels/slide38.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NULL"/><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NULL"/><Relationship Id="rId3" Type="http://schemas.openxmlformats.org/officeDocument/2006/relationships/slideLayout" Target="../slideLayouts/slideLayout7.xml"/><Relationship Id="rId7" Type="http://schemas.openxmlformats.org/officeDocument/2006/relationships/image" Target="NULL"/><Relationship Id="rId12"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NULL"/><Relationship Id="rId1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70.png"/><Relationship Id="rId4" Type="http://schemas.openxmlformats.org/officeDocument/2006/relationships/image" Target="../media/image84.png"/><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18" Type="http://schemas.openxmlformats.org/officeDocument/2006/relationships/image" Target="../media/image17.gif"/><Relationship Id="rId3" Type="http://schemas.openxmlformats.org/officeDocument/2006/relationships/image" Target="../media/image26.svg"/><Relationship Id="rId21" Type="http://schemas.openxmlformats.org/officeDocument/2006/relationships/image" Target="../media/image54.png"/><Relationship Id="rId7" Type="http://schemas.openxmlformats.org/officeDocument/2006/relationships/image" Target="../media/image4.png"/><Relationship Id="rId12" Type="http://schemas.openxmlformats.org/officeDocument/2006/relationships/image" Target="../media/image34.png"/><Relationship Id="rId17" Type="http://schemas.openxmlformats.org/officeDocument/2006/relationships/image" Target="../media/image34.svg"/><Relationship Id="rId2" Type="http://schemas.openxmlformats.org/officeDocument/2006/relationships/image" Target="../media/image31.png"/><Relationship Id="rId20"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5.png"/><Relationship Id="rId5" Type="http://schemas.openxmlformats.org/officeDocument/2006/relationships/image" Target="../media/image83.png"/><Relationship Id="rId10" Type="http://schemas.openxmlformats.org/officeDocument/2006/relationships/image" Target="../media/image6.png"/><Relationship Id="rId19" Type="http://schemas.openxmlformats.org/officeDocument/2006/relationships/image" Target="../media/image9.gif"/><Relationship Id="rId4" Type="http://schemas.openxmlformats.org/officeDocument/2006/relationships/image" Target="../media/image11.png"/><Relationship Id="rId9" Type="http://schemas.openxmlformats.org/officeDocument/2006/relationships/image" Target="../media/image20.png"/><Relationship Id="rId22"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8" Type="http://schemas.openxmlformats.org/officeDocument/2006/relationships/image" Target="../media/image17.gif"/><Relationship Id="rId3" Type="http://schemas.openxmlformats.org/officeDocument/2006/relationships/image" Target="../media/image26.svg"/><Relationship Id="rId21" Type="http://schemas.openxmlformats.org/officeDocument/2006/relationships/image" Target="../media/image54.png"/><Relationship Id="rId7" Type="http://schemas.openxmlformats.org/officeDocument/2006/relationships/image" Target="../media/image4.png"/><Relationship Id="rId12" Type="http://schemas.openxmlformats.org/officeDocument/2006/relationships/image" Target="../media/image34.png"/><Relationship Id="rId17" Type="http://schemas.openxmlformats.org/officeDocument/2006/relationships/image" Target="../media/image34.svg"/><Relationship Id="rId2" Type="http://schemas.openxmlformats.org/officeDocument/2006/relationships/image" Target="../media/image31.png"/><Relationship Id="rId20"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5.png"/><Relationship Id="rId5" Type="http://schemas.openxmlformats.org/officeDocument/2006/relationships/image" Target="../media/image83.png"/><Relationship Id="rId10" Type="http://schemas.openxmlformats.org/officeDocument/2006/relationships/image" Target="../media/image6.png"/><Relationship Id="rId19" Type="http://schemas.openxmlformats.org/officeDocument/2006/relationships/image" Target="../media/image9.gif"/><Relationship Id="rId4" Type="http://schemas.openxmlformats.org/officeDocument/2006/relationships/image" Target="../media/image11.png"/><Relationship Id="rId9" Type="http://schemas.openxmlformats.org/officeDocument/2006/relationships/image" Target="../media/image20.png"/><Relationship Id="rId22" Type="http://schemas.openxmlformats.org/officeDocument/2006/relationships/image" Target="../media/image9.svg"/></Relationships>
</file>

<file path=ppt/slides/_rels/slide43.xml.rels><?xml version="1.0" encoding="UTF-8" standalone="yes"?>
<Relationships xmlns="http://schemas.openxmlformats.org/package/2006/relationships"><Relationship Id="rId13" Type="http://schemas.openxmlformats.org/officeDocument/2006/relationships/image" Target="../media/image17.gif"/><Relationship Id="rId3" Type="http://schemas.openxmlformats.org/officeDocument/2006/relationships/image" Target="../media/image18.svg"/><Relationship Id="rId7" Type="http://schemas.openxmlformats.org/officeDocument/2006/relationships/image" Target="../media/image14.png"/><Relationship Id="rId12" Type="http://schemas.openxmlformats.org/officeDocument/2006/relationships/image" Target="../media/image24.svg"/><Relationship Id="rId17"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8.gif"/><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svg"/><Relationship Id="rId14" Type="http://schemas.openxmlformats.org/officeDocument/2006/relationships/image" Target="../media/image9.gif"/></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NULL"/></Relationships>
</file>

<file path=ppt/slides/_rels/slide4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7" Type="http://schemas.openxmlformats.org/officeDocument/2006/relationships/image" Target="NUL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NULL"/><Relationship Id="rId9" Type="http://schemas.openxmlformats.org/officeDocument/2006/relationships/image" Target="NUL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8.png"/><Relationship Id="rId4" Type="http://schemas.openxmlformats.org/officeDocument/2006/relationships/image" Target="../media/image47.png"/><Relationship Id="rId9" Type="http://schemas.openxmlformats.org/officeDocument/2006/relationships/image" Target="NULL"/></Relationships>
</file>

<file path=ppt/slides/_rels/slide48.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7.svg"/><Relationship Id="rId18" Type="http://schemas.openxmlformats.org/officeDocument/2006/relationships/image" Target="../media/image18.gif"/><Relationship Id="rId3" Type="http://schemas.openxmlformats.org/officeDocument/2006/relationships/image" Target="../media/image26.svg"/><Relationship Id="rId21" Type="http://schemas.openxmlformats.org/officeDocument/2006/relationships/image" Target="../media/image36.png"/><Relationship Id="rId12" Type="http://schemas.openxmlformats.org/officeDocument/2006/relationships/image" Target="../media/image24.png"/><Relationship Id="rId17" Type="http://schemas.openxmlformats.org/officeDocument/2006/relationships/image" Target="../media/image9.gif"/><Relationship Id="rId2" Type="http://schemas.openxmlformats.org/officeDocument/2006/relationships/image" Target="../media/image31.png"/><Relationship Id="rId16" Type="http://schemas.openxmlformats.org/officeDocument/2006/relationships/image" Target="../media/image17.gif"/><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svg"/><Relationship Id="rId5" Type="http://schemas.openxmlformats.org/officeDocument/2006/relationships/image" Target="../media/image33.png"/><Relationship Id="rId15" Type="http://schemas.openxmlformats.org/officeDocument/2006/relationships/image" Target="../media/image34.svg"/><Relationship Id="rId19" Type="http://schemas.openxmlformats.org/officeDocument/2006/relationships/image" Target="../media/image35.gif"/><Relationship Id="rId4" Type="http://schemas.openxmlformats.org/officeDocument/2006/relationships/image" Target="../media/image32.png"/><Relationship Id="rId14" Type="http://schemas.openxmlformats.org/officeDocument/2006/relationships/image" Target="../media/image34.png"/><Relationship Id="rId22" Type="http://schemas.openxmlformats.org/officeDocument/2006/relationships/image" Target="../media/image37.png"/></Relationships>
</file>

<file path=ppt/slides/_rels/slide6.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18.svg"/><Relationship Id="rId7" Type="http://schemas.openxmlformats.org/officeDocument/2006/relationships/image" Target="../media/image34.png"/><Relationship Id="rId12" Type="http://schemas.openxmlformats.org/officeDocument/2006/relationships/image" Target="../media/image14.png"/><Relationship Id="rId17" Type="http://schemas.openxmlformats.org/officeDocument/2006/relationships/image" Target="../media/image39.png"/><Relationship Id="rId2" Type="http://schemas.openxmlformats.org/officeDocument/2006/relationships/image" Target="../media/image10.png"/><Relationship Id="rId16"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svg"/><Relationship Id="rId5" Type="http://schemas.openxmlformats.org/officeDocument/2006/relationships/image" Target="../media/image38.png"/><Relationship Id="rId15" Type="http://schemas.openxmlformats.org/officeDocument/2006/relationships/image" Target="../media/image9.gif"/><Relationship Id="rId4" Type="http://schemas.openxmlformats.org/officeDocument/2006/relationships/image" Target="../media/image21.png"/><Relationship Id="rId14" Type="http://schemas.openxmlformats.org/officeDocument/2006/relationships/image" Target="../media/image17.gif"/><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2.svg"/><Relationship Id="rId3" Type="http://schemas.openxmlformats.org/officeDocument/2006/relationships/image" Target="../media/image14.png"/><Relationship Id="rId21" Type="http://schemas.openxmlformats.org/officeDocument/2006/relationships/image" Target="../media/image43.png"/><Relationship Id="rId12" Type="http://schemas.openxmlformats.org/officeDocument/2006/relationships/image" Target="../media/image34.svg"/><Relationship Id="rId17" Type="http://schemas.openxmlformats.org/officeDocument/2006/relationships/image" Target="../media/image40.png"/><Relationship Id="rId7" Type="http://schemas.openxmlformats.org/officeDocument/2006/relationships/image" Target="../media/image6.svg"/><Relationship Id="rId2" Type="http://schemas.openxmlformats.org/officeDocument/2006/relationships/image" Target="../media/image15.png"/><Relationship Id="rId16" Type="http://schemas.openxmlformats.org/officeDocument/2006/relationships/image" Target="../media/image18.gif"/><Relationship Id="rId20" Type="http://schemas.openxmlformats.org/officeDocument/2006/relationships/image" Target="../media/image42.png"/><Relationship Id="rId1" Type="http://schemas.openxmlformats.org/officeDocument/2006/relationships/slideLayout" Target="../slideLayouts/slideLayout7.xml"/><Relationship Id="rId11" Type="http://schemas.openxmlformats.org/officeDocument/2006/relationships/image" Target="../media/image34.png"/><Relationship Id="rId24" Type="http://schemas.openxmlformats.org/officeDocument/2006/relationships/image" Target="../media/image12.svg"/><Relationship Id="rId15" Type="http://schemas.openxmlformats.org/officeDocument/2006/relationships/image" Target="../media/image9.gif"/><Relationship Id="rId23" Type="http://schemas.openxmlformats.org/officeDocument/2006/relationships/image" Target="../media/image44.png"/><Relationship Id="rId10" Type="http://schemas.openxmlformats.org/officeDocument/2006/relationships/image" Target="../media/image4.svg"/><Relationship Id="rId19" Type="http://schemas.openxmlformats.org/officeDocument/2006/relationships/image" Target="../media/image41.png"/><Relationship Id="rId14" Type="http://schemas.openxmlformats.org/officeDocument/2006/relationships/image" Target="../media/image17.gif"/><Relationship Id="rId9" Type="http://schemas.openxmlformats.org/officeDocument/2006/relationships/image" Target="../media/image8.svg"/><Relationship Id="rId22"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NUL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9940"/>
                </p14:media>
              </p:ext>
            </p:extLst>
          </p:nvPr>
        </p:nvPicPr>
        <p:blipFill>
          <a:blip r:embed="rId4"/>
          <a:srcRect t="657" b="657"/>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5400000">
            <a:off x="6613398" y="1028700"/>
            <a:ext cx="5061204" cy="8229600"/>
          </a:xfrm>
          <a:prstGeom prst="rect">
            <a:avLst/>
          </a:prstGeom>
        </p:spPr>
      </p:pic>
      <p:sp>
        <p:nvSpPr>
          <p:cNvPr id="6" name="Freeform 2"/>
          <p:cNvSpPr/>
          <p:nvPr/>
        </p:nvSpPr>
        <p:spPr>
          <a:xfrm rot="-6600188">
            <a:off x="3011611" y="1256532"/>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6">
              <a:alphaModFix amt="55000"/>
            </a:blip>
            <a:stretch>
              <a:fillRect/>
            </a:stretch>
          </a:blipFill>
        </p:spPr>
      </p:sp>
      <p:sp>
        <p:nvSpPr>
          <p:cNvPr id="7"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6">
              <a:alphaModFix amt="55000"/>
            </a:blip>
            <a:stretch>
              <a:fillRect/>
            </a:stretch>
          </a:blipFill>
        </p:spPr>
      </p:sp>
      <p:sp>
        <p:nvSpPr>
          <p:cNvPr id="8" name="Freeform 4"/>
          <p:cNvSpPr/>
          <p:nvPr/>
        </p:nvSpPr>
        <p:spPr>
          <a:xfrm rot="-903423">
            <a:off x="5622122" y="-108197"/>
            <a:ext cx="12999082" cy="7100749"/>
          </a:xfrm>
          <a:custGeom>
            <a:avLst/>
            <a:gdLst/>
            <a:ahLst/>
            <a:cxnLst/>
            <a:rect l="l" t="t" r="r" b="b"/>
            <a:pathLst>
              <a:path w="12999082" h="7100749">
                <a:moveTo>
                  <a:pt x="0" y="0"/>
                </a:moveTo>
                <a:lnTo>
                  <a:pt x="12999082" y="0"/>
                </a:lnTo>
                <a:lnTo>
                  <a:pt x="12999082" y="7100749"/>
                </a:lnTo>
                <a:lnTo>
                  <a:pt x="0" y="7100749"/>
                </a:lnTo>
                <a:lnTo>
                  <a:pt x="0" y="0"/>
                </a:lnTo>
                <a:close/>
              </a:path>
            </a:pathLst>
          </a:custGeom>
          <a:blipFill>
            <a:blip r:embed="rId7">
              <a:alphaModFix amt="93000"/>
            </a:blip>
            <a:stretch>
              <a:fillRect/>
            </a:stretch>
          </a:blipFill>
        </p:spPr>
      </p:sp>
      <p:sp>
        <p:nvSpPr>
          <p:cNvPr id="10" name="Freeform 14"/>
          <p:cNvSpPr/>
          <p:nvPr/>
        </p:nvSpPr>
        <p:spPr>
          <a:xfrm rot="2699999">
            <a:off x="6119610" y="7122940"/>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8"/>
            <a:stretch>
              <a:fillRect/>
            </a:stretch>
          </a:blipFill>
        </p:spPr>
      </p:sp>
      <p:sp>
        <p:nvSpPr>
          <p:cNvPr id="11" name="Freeform 15"/>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9"/>
            <a:stretch>
              <a:fillRect/>
            </a:stretch>
          </a:blipFill>
        </p:spPr>
      </p:sp>
      <p:sp>
        <p:nvSpPr>
          <p:cNvPr id="12" name="Freeform 16"/>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0">
              <a:alphaModFix amt="74000"/>
            </a:blip>
            <a:stretch>
              <a:fillRect/>
            </a:stretch>
          </a:blipFill>
        </p:spPr>
      </p:sp>
      <p:sp>
        <p:nvSpPr>
          <p:cNvPr id="13" name="Freeform 20"/>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pic>
        <p:nvPicPr>
          <p:cNvPr id="14" name="Picture 22"/>
          <p:cNvPicPr>
            <a:picLocks noChangeAspect="1"/>
          </p:cNvPicPr>
          <p:nvPr/>
        </p:nvPicPr>
        <p:blipFill>
          <a:blip r:embed="rId15"/>
          <a:srcRect/>
          <a:stretch>
            <a:fillRect/>
          </a:stretch>
        </p:blipFill>
        <p:spPr>
          <a:xfrm>
            <a:off x="2836386" y="6945766"/>
            <a:ext cx="928221" cy="987469"/>
          </a:xfrm>
          <a:prstGeom prst="rect">
            <a:avLst/>
          </a:prstGeom>
        </p:spPr>
      </p:pic>
      <p:pic>
        <p:nvPicPr>
          <p:cNvPr id="15" name="Picture 22"/>
          <p:cNvPicPr>
            <a:picLocks noChangeAspect="1"/>
          </p:cNvPicPr>
          <p:nvPr/>
        </p:nvPicPr>
        <p:blipFill>
          <a:blip r:embed="rId15"/>
          <a:srcRect/>
          <a:stretch>
            <a:fillRect/>
          </a:stretch>
        </p:blipFill>
        <p:spPr>
          <a:xfrm>
            <a:off x="14891822" y="1943100"/>
            <a:ext cx="928221" cy="987469"/>
          </a:xfrm>
          <a:prstGeom prst="rect">
            <a:avLst/>
          </a:prstGeom>
        </p:spPr>
      </p:pic>
      <p:pic>
        <p:nvPicPr>
          <p:cNvPr id="16" name="Picture 22"/>
          <p:cNvPicPr>
            <a:picLocks noChangeAspect="1"/>
          </p:cNvPicPr>
          <p:nvPr/>
        </p:nvPicPr>
        <p:blipFill>
          <a:blip r:embed="rId15"/>
          <a:srcRect/>
          <a:stretch>
            <a:fillRect/>
          </a:stretch>
        </p:blipFill>
        <p:spPr>
          <a:xfrm>
            <a:off x="3141186" y="7250566"/>
            <a:ext cx="928221" cy="987469"/>
          </a:xfrm>
          <a:prstGeom prst="rect">
            <a:avLst/>
          </a:prstGeom>
        </p:spPr>
      </p:pic>
      <p:pic>
        <p:nvPicPr>
          <p:cNvPr id="17" name="Picture 22"/>
          <p:cNvPicPr>
            <a:picLocks noChangeAspect="1"/>
          </p:cNvPicPr>
          <p:nvPr/>
        </p:nvPicPr>
        <p:blipFill>
          <a:blip r:embed="rId15"/>
          <a:srcRect/>
          <a:stretch>
            <a:fillRect/>
          </a:stretch>
        </p:blipFill>
        <p:spPr>
          <a:xfrm>
            <a:off x="15428073" y="7613703"/>
            <a:ext cx="928221" cy="987469"/>
          </a:xfrm>
          <a:prstGeom prst="rect">
            <a:avLst/>
          </a:prstGeom>
        </p:spPr>
      </p:pic>
      <p:pic>
        <p:nvPicPr>
          <p:cNvPr id="18" name="Picture 22"/>
          <p:cNvPicPr>
            <a:picLocks noChangeAspect="1"/>
          </p:cNvPicPr>
          <p:nvPr/>
        </p:nvPicPr>
        <p:blipFill>
          <a:blip r:embed="rId15"/>
          <a:srcRect/>
          <a:stretch>
            <a:fillRect/>
          </a:stretch>
        </p:blipFill>
        <p:spPr>
          <a:xfrm>
            <a:off x="13401054" y="6983108"/>
            <a:ext cx="928221" cy="987469"/>
          </a:xfrm>
          <a:prstGeom prst="rect">
            <a:avLst/>
          </a:prstGeom>
        </p:spPr>
      </p:pic>
      <p:pic>
        <p:nvPicPr>
          <p:cNvPr id="19" name="Picture 22"/>
          <p:cNvPicPr>
            <a:picLocks noChangeAspect="1"/>
          </p:cNvPicPr>
          <p:nvPr/>
        </p:nvPicPr>
        <p:blipFill>
          <a:blip r:embed="rId15"/>
          <a:srcRect/>
          <a:stretch>
            <a:fillRect/>
          </a:stretch>
        </p:blipFill>
        <p:spPr>
          <a:xfrm>
            <a:off x="14098198" y="7637557"/>
            <a:ext cx="928221" cy="987469"/>
          </a:xfrm>
          <a:prstGeom prst="rect">
            <a:avLst/>
          </a:prstGeom>
        </p:spPr>
      </p:pic>
      <p:pic>
        <p:nvPicPr>
          <p:cNvPr id="20" name="Picture 22"/>
          <p:cNvPicPr>
            <a:picLocks noChangeAspect="1"/>
          </p:cNvPicPr>
          <p:nvPr/>
        </p:nvPicPr>
        <p:blipFill>
          <a:blip r:embed="rId15"/>
          <a:srcRect/>
          <a:stretch>
            <a:fillRect/>
          </a:stretch>
        </p:blipFill>
        <p:spPr>
          <a:xfrm>
            <a:off x="14607500" y="7080026"/>
            <a:ext cx="928221" cy="987469"/>
          </a:xfrm>
          <a:prstGeom prst="rect">
            <a:avLst/>
          </a:prstGeom>
        </p:spPr>
      </p:pic>
      <p:pic>
        <p:nvPicPr>
          <p:cNvPr id="21" name="Picture 22"/>
          <p:cNvPicPr>
            <a:picLocks noChangeAspect="1"/>
          </p:cNvPicPr>
          <p:nvPr/>
        </p:nvPicPr>
        <p:blipFill>
          <a:blip r:embed="rId15"/>
          <a:srcRect/>
          <a:stretch>
            <a:fillRect/>
          </a:stretch>
        </p:blipFill>
        <p:spPr>
          <a:xfrm>
            <a:off x="877797" y="8764565"/>
            <a:ext cx="928221" cy="987469"/>
          </a:xfrm>
          <a:prstGeom prst="rect">
            <a:avLst/>
          </a:prstGeom>
        </p:spPr>
      </p:pic>
      <p:sp>
        <p:nvSpPr>
          <p:cNvPr id="4" name="Rectangle 3"/>
          <p:cNvSpPr/>
          <p:nvPr/>
        </p:nvSpPr>
        <p:spPr>
          <a:xfrm>
            <a:off x="-455050" y="1081099"/>
            <a:ext cx="10711276" cy="74481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3900" b="1" cap="none" spc="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iCiel Brush Up" panose="02000000000000000000" pitchFamily="2" charset="-93"/>
              </a:rPr>
              <a:t>Sao băng</a:t>
            </a:r>
            <a:endParaRPr lang="en-GB" sz="23900" b="1" cap="none" spc="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5" name="Rectangle 4"/>
          <p:cNvSpPr/>
          <p:nvPr/>
        </p:nvSpPr>
        <p:spPr>
          <a:xfrm>
            <a:off x="775446" y="8874908"/>
            <a:ext cx="5984331" cy="1015663"/>
          </a:xfrm>
          <a:prstGeom prst="rect">
            <a:avLst/>
          </a:prstGeom>
        </p:spPr>
        <p:txBody>
          <a:bodyPr wrap="none">
            <a:spAutoFit/>
          </a:bodyPr>
          <a:lstStyle/>
          <a:p>
            <a:r>
              <a:rPr lang="en-US" sz="6000" b="1" i="1">
                <a:solidFill>
                  <a:srgbClr val="FF0000"/>
                </a:solidFill>
                <a:latin typeface="iCiel Baliho Script" pitchFamily="50" charset="-93"/>
                <a:ea typeface="Times New Roman" panose="02020603050405020304" pitchFamily="18" charset="0"/>
              </a:rPr>
              <a:t>(Theo </a:t>
            </a:r>
            <a:r>
              <a:rPr lang="vi-VN" sz="6000" b="1" i="1" smtClean="0">
                <a:solidFill>
                  <a:srgbClr val="FF0000"/>
                </a:solidFill>
                <a:latin typeface="iCiel Baliho Script" pitchFamily="50" charset="-93"/>
                <a:ea typeface="Times New Roman" panose="02020603050405020304" pitchFamily="18" charset="0"/>
              </a:rPr>
              <a:t>Hồng</a:t>
            </a:r>
            <a:r>
              <a:rPr lang="en-US" sz="6000" b="1" i="1" smtClean="0">
                <a:solidFill>
                  <a:srgbClr val="FF0000"/>
                </a:solidFill>
                <a:latin typeface="iCiel Baliho Script" pitchFamily="50" charset="-93"/>
                <a:ea typeface="Times New Roman" panose="02020603050405020304" pitchFamily="18" charset="0"/>
              </a:rPr>
              <a:t> </a:t>
            </a:r>
            <a:r>
              <a:rPr lang="vi-VN" sz="6000" b="1" i="1" smtClean="0">
                <a:solidFill>
                  <a:srgbClr val="FF0000"/>
                </a:solidFill>
                <a:latin typeface="iCiel Baliho Script" pitchFamily="50" charset="-93"/>
                <a:ea typeface="Times New Roman" panose="02020603050405020304" pitchFamily="18" charset="0"/>
              </a:rPr>
              <a:t>Nhung</a:t>
            </a:r>
            <a:r>
              <a:rPr lang="en-US" sz="6000" b="1" i="1" smtClean="0">
                <a:solidFill>
                  <a:srgbClr val="FF0000"/>
                </a:solidFill>
                <a:latin typeface="iCiel Baliho Script" pitchFamily="50" charset="-93"/>
                <a:ea typeface="Times New Roman" panose="02020603050405020304" pitchFamily="18" charset="0"/>
              </a:rPr>
              <a:t>) </a:t>
            </a:r>
            <a:endParaRPr lang="en-GB" sz="6000">
              <a:solidFill>
                <a:srgbClr val="FF0000"/>
              </a:solidFill>
              <a:latin typeface="iCiel Baliho Script" pitchFamily="50" charset="-93"/>
            </a:endParaRPr>
          </a:p>
        </p:txBody>
      </p:sp>
    </p:spTree>
    <p:extLst>
      <p:ext uri="{BB962C8B-B14F-4D97-AF65-F5344CB8AC3E}">
        <p14:creationId xmlns:p14="http://schemas.microsoft.com/office/powerpoint/2010/main" val="33204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2"/>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a:off x="1990410" y="6286500"/>
            <a:ext cx="14554830" cy="8229600"/>
          </a:xfrm>
          <a:custGeom>
            <a:avLst/>
            <a:gdLst/>
            <a:ahLst/>
            <a:cxnLst/>
            <a:rect l="l" t="t" r="r" b="b"/>
            <a:pathLst>
              <a:path w="14554830" h="8229600">
                <a:moveTo>
                  <a:pt x="0" y="0"/>
                </a:moveTo>
                <a:lnTo>
                  <a:pt x="14554830" y="0"/>
                </a:lnTo>
                <a:lnTo>
                  <a:pt x="14554830" y="8229600"/>
                </a:lnTo>
                <a:lnTo>
                  <a:pt x="0" y="8229600"/>
                </a:lnTo>
                <a:lnTo>
                  <a:pt x="0" y="0"/>
                </a:lnTo>
                <a:close/>
              </a:path>
            </a:pathLst>
          </a:custGeom>
          <a:blipFill>
            <a:blip r:embed="rId4">
              <a:alphaModFix amt="81000"/>
            </a:blip>
            <a:stretch>
              <a:fillRect/>
            </a:stretch>
          </a:blipFill>
        </p:spPr>
      </p:sp>
      <p:sp>
        <p:nvSpPr>
          <p:cNvPr id="4" name="Freeform 4"/>
          <p:cNvSpPr/>
          <p:nvPr/>
        </p:nvSpPr>
        <p:spPr>
          <a:xfrm>
            <a:off x="13141793" y="4728403"/>
            <a:ext cx="5919977" cy="7111083"/>
          </a:xfrm>
          <a:custGeom>
            <a:avLst/>
            <a:gdLst/>
            <a:ahLst/>
            <a:cxnLst/>
            <a:rect l="l" t="t" r="r" b="b"/>
            <a:pathLst>
              <a:path w="5919977" h="7111083">
                <a:moveTo>
                  <a:pt x="0" y="0"/>
                </a:moveTo>
                <a:lnTo>
                  <a:pt x="5919976" y="0"/>
                </a:lnTo>
                <a:lnTo>
                  <a:pt x="5919976" y="7111083"/>
                </a:lnTo>
                <a:lnTo>
                  <a:pt x="0" y="7111083"/>
                </a:lnTo>
                <a:lnTo>
                  <a:pt x="0" y="0"/>
                </a:lnTo>
                <a:close/>
              </a:path>
            </a:pathLst>
          </a:custGeom>
          <a:blipFill>
            <a:blip r:embed="rId5"/>
            <a:stretch>
              <a:fillRect/>
            </a:stretch>
          </a:blipFill>
        </p:spPr>
      </p:sp>
      <p:sp>
        <p:nvSpPr>
          <p:cNvPr id="5" name="Freeform 5"/>
          <p:cNvSpPr/>
          <p:nvPr/>
        </p:nvSpPr>
        <p:spPr>
          <a:xfrm flipH="1">
            <a:off x="-884377" y="6438900"/>
            <a:ext cx="5919977" cy="7111083"/>
          </a:xfrm>
          <a:custGeom>
            <a:avLst/>
            <a:gdLst/>
            <a:ahLst/>
            <a:cxnLst/>
            <a:rect l="l" t="t" r="r" b="b"/>
            <a:pathLst>
              <a:path w="5919977" h="7111083">
                <a:moveTo>
                  <a:pt x="5919976" y="0"/>
                </a:moveTo>
                <a:lnTo>
                  <a:pt x="0" y="0"/>
                </a:lnTo>
                <a:lnTo>
                  <a:pt x="0" y="7111083"/>
                </a:lnTo>
                <a:lnTo>
                  <a:pt x="5919976" y="7111083"/>
                </a:lnTo>
                <a:lnTo>
                  <a:pt x="5919976" y="0"/>
                </a:lnTo>
                <a:close/>
              </a:path>
            </a:pathLst>
          </a:custGeom>
          <a:blipFill>
            <a:blip r:embed="rId5"/>
            <a:stretch>
              <a:fillRect/>
            </a:stretch>
          </a:blipFill>
        </p:spPr>
      </p:sp>
      <p:sp>
        <p:nvSpPr>
          <p:cNvPr id="12" name="Freeform 12"/>
          <p:cNvSpPr/>
          <p:nvPr/>
        </p:nvSpPr>
        <p:spPr>
          <a:xfrm>
            <a:off x="3241420" y="2667921"/>
            <a:ext cx="679960" cy="914372"/>
          </a:xfrm>
          <a:custGeom>
            <a:avLst/>
            <a:gdLst/>
            <a:ahLst/>
            <a:cxnLst/>
            <a:rect l="l" t="t" r="r" b="b"/>
            <a:pathLst>
              <a:path w="679960" h="914372">
                <a:moveTo>
                  <a:pt x="0" y="0"/>
                </a:moveTo>
                <a:lnTo>
                  <a:pt x="679960" y="0"/>
                </a:lnTo>
                <a:lnTo>
                  <a:pt x="679960" y="914372"/>
                </a:lnTo>
                <a:lnTo>
                  <a:pt x="0" y="914372"/>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3033224" y="4848188"/>
            <a:ext cx="679960" cy="914372"/>
          </a:xfrm>
          <a:custGeom>
            <a:avLst/>
            <a:gdLst/>
            <a:ahLst/>
            <a:cxnLst/>
            <a:rect l="l" t="t" r="r" b="b"/>
            <a:pathLst>
              <a:path w="679960" h="914372">
                <a:moveTo>
                  <a:pt x="0" y="0"/>
                </a:moveTo>
                <a:lnTo>
                  <a:pt x="679960" y="0"/>
                </a:lnTo>
                <a:lnTo>
                  <a:pt x="679960" y="914372"/>
                </a:lnTo>
                <a:lnTo>
                  <a:pt x="0" y="914372"/>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pic>
        <p:nvPicPr>
          <p:cNvPr id="14" name="Picture 14"/>
          <p:cNvPicPr>
            <a:picLocks noChangeAspect="1"/>
          </p:cNvPicPr>
          <p:nvPr/>
        </p:nvPicPr>
        <p:blipFill>
          <a:blip r:embed="rId9"/>
          <a:srcRect/>
          <a:stretch>
            <a:fillRect/>
          </a:stretch>
        </p:blipFill>
        <p:spPr>
          <a:xfrm>
            <a:off x="16101782" y="699970"/>
            <a:ext cx="657460" cy="657460"/>
          </a:xfrm>
          <a:prstGeom prst="rect">
            <a:avLst/>
          </a:prstGeom>
        </p:spPr>
      </p:pic>
      <p:pic>
        <p:nvPicPr>
          <p:cNvPr id="15" name="Picture 15"/>
          <p:cNvPicPr>
            <a:picLocks noChangeAspect="1"/>
          </p:cNvPicPr>
          <p:nvPr/>
        </p:nvPicPr>
        <p:blipFill>
          <a:blip r:embed="rId10"/>
          <a:srcRect/>
          <a:stretch>
            <a:fillRect/>
          </a:stretch>
        </p:blipFill>
        <p:spPr>
          <a:xfrm>
            <a:off x="938364" y="8764565"/>
            <a:ext cx="928221" cy="987469"/>
          </a:xfrm>
          <a:prstGeom prst="rect">
            <a:avLst/>
          </a:prstGeom>
        </p:spPr>
      </p:pic>
      <p:pic>
        <p:nvPicPr>
          <p:cNvPr id="16" name="Picture 16"/>
          <p:cNvPicPr>
            <a:picLocks noChangeAspect="1"/>
          </p:cNvPicPr>
          <p:nvPr/>
        </p:nvPicPr>
        <p:blipFill>
          <a:blip r:embed="rId11"/>
          <a:srcRect/>
          <a:stretch>
            <a:fillRect/>
          </a:stretch>
        </p:blipFill>
        <p:spPr>
          <a:xfrm>
            <a:off x="17470815" y="8035961"/>
            <a:ext cx="495969" cy="495969"/>
          </a:xfrm>
          <a:prstGeom prst="rect">
            <a:avLst/>
          </a:prstGeom>
        </p:spPr>
      </p:pic>
      <p:sp>
        <p:nvSpPr>
          <p:cNvPr id="6" name="Rectangle 5"/>
          <p:cNvSpPr/>
          <p:nvPr/>
        </p:nvSpPr>
        <p:spPr>
          <a:xfrm>
            <a:off x="6127210" y="468931"/>
            <a:ext cx="8015336" cy="1119537"/>
          </a:xfrm>
          <a:prstGeom prst="rect">
            <a:avLst/>
          </a:prstGeom>
        </p:spPr>
        <p:txBody>
          <a:bodyPr wrap="none">
            <a:spAutoFit/>
          </a:bodyPr>
          <a:lstStyle/>
          <a:p>
            <a:pPr>
              <a:lnSpc>
                <a:spcPct val="115000"/>
              </a:lnSpc>
              <a:spcAft>
                <a:spcPts val="0"/>
              </a:spcAft>
              <a:tabLst>
                <a:tab pos="1386840" algn="l"/>
              </a:tabLst>
            </a:pPr>
            <a:r>
              <a:rPr lang="en-US" sz="6000" b="1">
                <a:solidFill>
                  <a:srgbClr val="7030A0"/>
                </a:solidFill>
                <a:latin typeface="iCiel Baliho Script" pitchFamily="50" charset="-93"/>
                <a:ea typeface="MS Mincho"/>
                <a:cs typeface="Times New Roman" panose="02020603050405020304" pitchFamily="18" charset="0"/>
              </a:rPr>
              <a:t>II. ĐỌC- TÌM HIỂU CHUNG</a:t>
            </a:r>
            <a:endParaRPr lang="en-GB" sz="5400">
              <a:effectLst/>
              <a:latin typeface="iCiel Baliho Script" pitchFamily="50" charset="-93"/>
              <a:ea typeface="Times New Roman" panose="02020603050405020304" pitchFamily="18" charset="0"/>
            </a:endParaRPr>
          </a:p>
        </p:txBody>
      </p:sp>
      <p:sp>
        <p:nvSpPr>
          <p:cNvPr id="7" name="Rectangle 6"/>
          <p:cNvSpPr/>
          <p:nvPr/>
        </p:nvSpPr>
        <p:spPr>
          <a:xfrm>
            <a:off x="6127210" y="1623759"/>
            <a:ext cx="6760184" cy="1119537"/>
          </a:xfrm>
          <a:prstGeom prst="rect">
            <a:avLst/>
          </a:prstGeom>
        </p:spPr>
        <p:txBody>
          <a:bodyPr wrap="none">
            <a:spAutoFit/>
          </a:bodyPr>
          <a:lstStyle/>
          <a:p>
            <a:pPr>
              <a:lnSpc>
                <a:spcPct val="115000"/>
              </a:lnSpc>
              <a:spcAft>
                <a:spcPts val="0"/>
              </a:spcAft>
              <a:tabLst>
                <a:tab pos="1386840" algn="l"/>
              </a:tabLst>
            </a:pPr>
            <a:r>
              <a:rPr lang="en-US" sz="6000" b="1">
                <a:solidFill>
                  <a:srgbClr val="7030A0"/>
                </a:solidFill>
                <a:latin typeface="iCiel Baliho Script" pitchFamily="50" charset="-93"/>
                <a:ea typeface="MS Mincho"/>
                <a:cs typeface="Times New Roman" panose="02020603050405020304" pitchFamily="18" charset="0"/>
              </a:rPr>
              <a:t>1. Đọc, tìm hiểu từ khó</a:t>
            </a:r>
            <a:endParaRPr lang="en-GB" sz="5400">
              <a:effectLst/>
              <a:latin typeface="iCiel Baliho Script" pitchFamily="50" charset="-93"/>
              <a:ea typeface="Times New Roman" panose="02020603050405020304" pitchFamily="18" charset="0"/>
            </a:endParaRPr>
          </a:p>
        </p:txBody>
      </p:sp>
      <p:sp>
        <p:nvSpPr>
          <p:cNvPr id="8" name="Rectangle 7"/>
          <p:cNvSpPr/>
          <p:nvPr/>
        </p:nvSpPr>
        <p:spPr>
          <a:xfrm>
            <a:off x="3921380" y="2761782"/>
            <a:ext cx="11364959" cy="1649682"/>
          </a:xfrm>
          <a:prstGeom prst="rect">
            <a:avLst/>
          </a:prstGeom>
        </p:spPr>
        <p:txBody>
          <a:bodyPr wrap="square">
            <a:spAutoFit/>
          </a:bodyPr>
          <a:lstStyle/>
          <a:p>
            <a:pPr>
              <a:lnSpc>
                <a:spcPct val="115000"/>
              </a:lnSpc>
              <a:spcAft>
                <a:spcPts val="0"/>
              </a:spcAft>
              <a:tabLst>
                <a:tab pos="1386840" algn="l"/>
              </a:tabLst>
            </a:pPr>
            <a:r>
              <a:rPr lang="en-US" sz="4400" b="1" i="1" smtClean="0">
                <a:solidFill>
                  <a:srgbClr val="FF0000"/>
                </a:solidFill>
                <a:latin typeface="Times New Roman" panose="02020603050405020304" pitchFamily="18" charset="0"/>
                <a:ea typeface="MS Mincho"/>
                <a:cs typeface="Times New Roman" panose="02020603050405020304" pitchFamily="18" charset="0"/>
              </a:rPr>
              <a:t>Thiên </a:t>
            </a:r>
            <a:r>
              <a:rPr lang="en-US" sz="4400" b="1" i="1">
                <a:solidFill>
                  <a:srgbClr val="FF0000"/>
                </a:solidFill>
                <a:latin typeface="Times New Roman" panose="02020603050405020304" pitchFamily="18" charset="0"/>
                <a:ea typeface="MS Mincho"/>
                <a:cs typeface="Times New Roman" panose="02020603050405020304" pitchFamily="18" charset="0"/>
              </a:rPr>
              <a:t>thạch</a:t>
            </a:r>
            <a:r>
              <a:rPr lang="en-US" sz="4400" i="1">
                <a:latin typeface="Times New Roman" panose="02020603050405020304" pitchFamily="18" charset="0"/>
                <a:ea typeface="MS Mincho"/>
                <a:cs typeface="Times New Roman" panose="02020603050405020304" pitchFamily="18" charset="0"/>
              </a:rPr>
              <a:t>:</a:t>
            </a:r>
            <a:r>
              <a:rPr lang="en-US" sz="4400">
                <a:latin typeface="Times New Roman" panose="02020603050405020304" pitchFamily="18" charset="0"/>
                <a:ea typeface="MS Mincho"/>
                <a:cs typeface="Times New Roman" panose="02020603050405020304" pitchFamily="18" charset="0"/>
              </a:rPr>
              <a:t> vật thể (phần lớn bằng đá hoặc kim loại) từ khoảng không vũ trụ rơi vào Trái Đất. </a:t>
            </a:r>
            <a:endParaRPr lang="en-GB" sz="40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581400" y="4866578"/>
            <a:ext cx="9906000" cy="2428357"/>
          </a:xfrm>
          <a:prstGeom prst="rect">
            <a:avLst/>
          </a:prstGeom>
        </p:spPr>
        <p:txBody>
          <a:bodyPr wrap="square">
            <a:spAutoFit/>
          </a:bodyPr>
          <a:lstStyle/>
          <a:p>
            <a:pPr algn="just">
              <a:lnSpc>
                <a:spcPct val="115000"/>
              </a:lnSpc>
              <a:spcAft>
                <a:spcPts val="0"/>
              </a:spcAft>
              <a:tabLst>
                <a:tab pos="1386840" algn="l"/>
              </a:tabLst>
            </a:pPr>
            <a:r>
              <a:rPr lang="en-US" sz="4400" b="1" i="1" smtClean="0">
                <a:solidFill>
                  <a:srgbClr val="FF0000"/>
                </a:solidFill>
                <a:latin typeface="Times New Roman" panose="02020603050405020304" pitchFamily="18" charset="0"/>
                <a:ea typeface="MS Mincho"/>
                <a:cs typeface="Times New Roman" panose="02020603050405020304" pitchFamily="18" charset="0"/>
              </a:rPr>
              <a:t>Chu </a:t>
            </a:r>
            <a:r>
              <a:rPr lang="en-US" sz="4400" b="1" i="1">
                <a:solidFill>
                  <a:srgbClr val="FF0000"/>
                </a:solidFill>
                <a:latin typeface="Times New Roman" panose="02020603050405020304" pitchFamily="18" charset="0"/>
                <a:ea typeface="MS Mincho"/>
                <a:cs typeface="Times New Roman" panose="02020603050405020304" pitchFamily="18" charset="0"/>
              </a:rPr>
              <a:t>kì</a:t>
            </a:r>
            <a:r>
              <a:rPr lang="en-US" sz="4400" i="1">
                <a:latin typeface="Times New Roman" panose="02020603050405020304" pitchFamily="18" charset="0"/>
                <a:ea typeface="MS Mincho"/>
                <a:cs typeface="Times New Roman" panose="02020603050405020304" pitchFamily="18" charset="0"/>
              </a:rPr>
              <a:t>:</a:t>
            </a:r>
            <a:r>
              <a:rPr lang="en-US" sz="4400">
                <a:latin typeface="Times New Roman" panose="02020603050405020304" pitchFamily="18" charset="0"/>
                <a:ea typeface="MS Mincho"/>
                <a:cs typeface="Times New Roman" panose="02020603050405020304" pitchFamily="18" charset="0"/>
              </a:rPr>
              <a:t> khoảng thời gian tương đối không đổi giữa hai lần diễn ra kế tiếp nhau của một hiện tượng thường xuyên lặp lại.</a:t>
            </a:r>
            <a:endParaRPr lang="en-GB" sz="4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a:off x="4219601" y="2237866"/>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2"/>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3" name="Freeform 13"/>
          <p:cNvSpPr/>
          <p:nvPr/>
        </p:nvSpPr>
        <p:spPr>
          <a:xfrm rot="-1960299" flipH="1">
            <a:off x="7979187" y="-20372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13">
              <a:alphaModFix amt="23000"/>
            </a:blip>
            <a:stretch>
              <a:fillRect/>
            </a:stretch>
          </a:blipFill>
        </p:spPr>
      </p:sp>
      <p:pic>
        <p:nvPicPr>
          <p:cNvPr id="22" name="Picture 22"/>
          <p:cNvPicPr>
            <a:picLocks noChangeAspect="1"/>
          </p:cNvPicPr>
          <p:nvPr/>
        </p:nvPicPr>
        <p:blipFill>
          <a:blip r:embed="rId14"/>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5"/>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6"/>
          <a:srcRect/>
          <a:stretch>
            <a:fillRect/>
          </a:stretch>
        </p:blipFill>
        <p:spPr>
          <a:xfrm>
            <a:off x="7016710" y="7349046"/>
            <a:ext cx="495969" cy="495969"/>
          </a:xfrm>
          <a:prstGeom prst="rect">
            <a:avLst/>
          </a:prstGeom>
        </p:spPr>
      </p:pic>
      <p:grpSp>
        <p:nvGrpSpPr>
          <p:cNvPr id="40" name="Group 2"/>
          <p:cNvGrpSpPr/>
          <p:nvPr/>
        </p:nvGrpSpPr>
        <p:grpSpPr>
          <a:xfrm>
            <a:off x="1858211" y="2873401"/>
            <a:ext cx="14656024" cy="1962316"/>
            <a:chOff x="0" y="0"/>
            <a:chExt cx="1760723" cy="1110205"/>
          </a:xfrm>
        </p:grpSpPr>
        <p:sp>
          <p:nvSpPr>
            <p:cNvPr id="41" name="Freeform 3"/>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2" name="Freeform 4"/>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3" name="Group 5"/>
          <p:cNvGrpSpPr/>
          <p:nvPr/>
        </p:nvGrpSpPr>
        <p:grpSpPr>
          <a:xfrm>
            <a:off x="2049634" y="4777573"/>
            <a:ext cx="4056585" cy="4099727"/>
            <a:chOff x="0" y="0"/>
            <a:chExt cx="1760723" cy="1110205"/>
          </a:xfrm>
        </p:grpSpPr>
        <p:sp>
          <p:nvSpPr>
            <p:cNvPr id="44" name="Freeform 6"/>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5" name="Freeform 7"/>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6" name="Group 8"/>
          <p:cNvGrpSpPr/>
          <p:nvPr/>
        </p:nvGrpSpPr>
        <p:grpSpPr>
          <a:xfrm>
            <a:off x="11164591" y="4788064"/>
            <a:ext cx="5174687" cy="4024192"/>
            <a:chOff x="0" y="0"/>
            <a:chExt cx="1760723" cy="1110205"/>
          </a:xfrm>
        </p:grpSpPr>
        <p:sp>
          <p:nvSpPr>
            <p:cNvPr id="47" name="Freeform 9"/>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8" name="Freeform 10"/>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9" name="Group 14"/>
          <p:cNvGrpSpPr/>
          <p:nvPr/>
        </p:nvGrpSpPr>
        <p:grpSpPr>
          <a:xfrm rot="-10800000">
            <a:off x="6175424" y="4814186"/>
            <a:ext cx="5022229" cy="4058423"/>
            <a:chOff x="0" y="0"/>
            <a:chExt cx="1773246" cy="1110205"/>
          </a:xfrm>
        </p:grpSpPr>
        <p:sp>
          <p:nvSpPr>
            <p:cNvPr id="50" name="Freeform 15"/>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51" name="Freeform 16"/>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sp>
        <p:nvSpPr>
          <p:cNvPr id="58" name="Freeform 26"/>
          <p:cNvSpPr/>
          <p:nvPr/>
        </p:nvSpPr>
        <p:spPr>
          <a:xfrm rot="-5747479">
            <a:off x="1650730" y="2973578"/>
            <a:ext cx="1323704" cy="626553"/>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9" name="Freeform 28"/>
          <p:cNvSpPr/>
          <p:nvPr/>
        </p:nvSpPr>
        <p:spPr>
          <a:xfrm rot="1667995">
            <a:off x="1048991" y="4659619"/>
            <a:ext cx="805060" cy="471967"/>
          </a:xfrm>
          <a:custGeom>
            <a:avLst/>
            <a:gdLst/>
            <a:ahLst/>
            <a:cxnLst/>
            <a:rect l="l" t="t" r="r" b="b"/>
            <a:pathLst>
              <a:path w="805060" h="471967">
                <a:moveTo>
                  <a:pt x="0" y="0"/>
                </a:moveTo>
                <a:lnTo>
                  <a:pt x="805060" y="0"/>
                </a:lnTo>
                <a:lnTo>
                  <a:pt x="805060" y="471967"/>
                </a:lnTo>
                <a:lnTo>
                  <a:pt x="0" y="471967"/>
                </a:lnTo>
                <a:lnTo>
                  <a:pt x="0" y="0"/>
                </a:lnTo>
                <a:close/>
              </a:path>
            </a:pathLst>
          </a:custGeom>
          <a:blipFill>
            <a:blip r:embed="rId19">
              <a:extLst>
                <a:ext uri="{96DAC541-7B7A-43D3-8B79-37D633B846F1}">
                  <asvg:svgBlip xmlns:asvg="http://schemas.microsoft.com/office/drawing/2016/SVG/main" xmlns="" r:embed="rId7"/>
                </a:ext>
              </a:extLst>
            </a:blip>
            <a:stretch>
              <a:fillRect/>
            </a:stretch>
          </a:blipFill>
        </p:spPr>
      </p:sp>
      <p:sp>
        <p:nvSpPr>
          <p:cNvPr id="60" name="Freeform 29"/>
          <p:cNvSpPr/>
          <p:nvPr/>
        </p:nvSpPr>
        <p:spPr>
          <a:xfrm rot="-1158482">
            <a:off x="15582294" y="4619201"/>
            <a:ext cx="1446696" cy="651488"/>
          </a:xfrm>
          <a:custGeom>
            <a:avLst/>
            <a:gdLst/>
            <a:ahLst/>
            <a:cxnLst/>
            <a:rect l="l" t="t" r="r" b="b"/>
            <a:pathLst>
              <a:path w="805060" h="471967">
                <a:moveTo>
                  <a:pt x="0" y="0"/>
                </a:moveTo>
                <a:lnTo>
                  <a:pt x="805061" y="0"/>
                </a:lnTo>
                <a:lnTo>
                  <a:pt x="805061" y="471967"/>
                </a:lnTo>
                <a:lnTo>
                  <a:pt x="0" y="471967"/>
                </a:lnTo>
                <a:lnTo>
                  <a:pt x="0" y="0"/>
                </a:lnTo>
                <a:close/>
              </a:path>
            </a:pathLst>
          </a:custGeom>
          <a:blipFill>
            <a:blip r:embed="rId20">
              <a:extLst>
                <a:ext uri="{96DAC541-7B7A-43D3-8B79-37D633B846F1}">
                  <asvg:svgBlip xmlns:asvg="http://schemas.microsoft.com/office/drawing/2016/SVG/main" xmlns="" r:embed="rId9"/>
                </a:ext>
              </a:extLst>
            </a:blip>
            <a:stretch>
              <a:fillRect/>
            </a:stretch>
          </a:blipFill>
        </p:spPr>
      </p:sp>
      <p:sp>
        <p:nvSpPr>
          <p:cNvPr id="61" name="Freeform 31"/>
          <p:cNvSpPr/>
          <p:nvPr/>
        </p:nvSpPr>
        <p:spPr>
          <a:xfrm rot="-305726">
            <a:off x="10041013" y="4580748"/>
            <a:ext cx="1428840" cy="535815"/>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62" name="Freeform 32"/>
          <p:cNvSpPr/>
          <p:nvPr/>
        </p:nvSpPr>
        <p:spPr>
          <a:xfrm rot="822805">
            <a:off x="5297481" y="4780480"/>
            <a:ext cx="1164610" cy="529898"/>
          </a:xfrm>
          <a:custGeom>
            <a:avLst/>
            <a:gdLst/>
            <a:ahLst/>
            <a:cxnLst/>
            <a:rect l="l" t="t" r="r" b="b"/>
            <a:pathLst>
              <a:path w="1164610" h="529898">
                <a:moveTo>
                  <a:pt x="0" y="0"/>
                </a:moveTo>
                <a:lnTo>
                  <a:pt x="1164610" y="0"/>
                </a:lnTo>
                <a:lnTo>
                  <a:pt x="1164610" y="529898"/>
                </a:lnTo>
                <a:lnTo>
                  <a:pt x="0" y="52989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66" name="Rectangle 65"/>
          <p:cNvSpPr/>
          <p:nvPr/>
        </p:nvSpPr>
        <p:spPr>
          <a:xfrm>
            <a:off x="2441732" y="5291897"/>
            <a:ext cx="2976816" cy="3144643"/>
          </a:xfrm>
          <a:prstGeom prst="rect">
            <a:avLst/>
          </a:prstGeom>
        </p:spPr>
        <p:txBody>
          <a:bodyPr wrap="square">
            <a:spAutoFit/>
          </a:bodyPr>
          <a:lstStyle/>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K</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(Những điều em đã biết)</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7" name="Rectangle 66"/>
          <p:cNvSpPr/>
          <p:nvPr/>
        </p:nvSpPr>
        <p:spPr>
          <a:xfrm>
            <a:off x="7000238" y="5338333"/>
            <a:ext cx="3757237" cy="3144643"/>
          </a:xfrm>
          <a:prstGeom prst="rect">
            <a:avLst/>
          </a:prstGeom>
        </p:spPr>
        <p:txBody>
          <a:bodyPr wrap="square">
            <a:spAutoFit/>
          </a:bodyPr>
          <a:lstStyle/>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W</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(Những điều em muốn biết thêm)</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8" name="Rectangle 67"/>
          <p:cNvSpPr/>
          <p:nvPr/>
        </p:nvSpPr>
        <p:spPr>
          <a:xfrm>
            <a:off x="12302543" y="5149229"/>
            <a:ext cx="3386309" cy="3144643"/>
          </a:xfrm>
          <a:prstGeom prst="rect">
            <a:avLst/>
          </a:prstGeom>
        </p:spPr>
        <p:txBody>
          <a:bodyPr wrap="square">
            <a:spAutoFit/>
          </a:bodyPr>
          <a:lstStyle/>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L</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(Những điều em đã học được)</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3" name="TextBox 5"/>
          <p:cNvSpPr txBox="1"/>
          <p:nvPr/>
        </p:nvSpPr>
        <p:spPr>
          <a:xfrm>
            <a:off x="5763274" y="774656"/>
            <a:ext cx="8810672" cy="1354217"/>
          </a:xfrm>
          <a:prstGeom prst="rect">
            <a:avLst/>
          </a:prstGeom>
        </p:spPr>
        <p:txBody>
          <a:bodyPr wrap="square" lIns="0" tIns="0" rIns="0" bIns="0" rtlCol="0" anchor="t">
            <a:spAutoFit/>
          </a:bodyPr>
          <a:lstStyle/>
          <a:p>
            <a:r>
              <a:rPr lang="en-US" sz="8800" b="1">
                <a:solidFill>
                  <a:schemeClr val="bg1"/>
                </a:solidFill>
                <a:latin typeface="iCiel Baliho Script" pitchFamily="50" charset="-93"/>
              </a:rPr>
              <a:t>2. </a:t>
            </a:r>
            <a:r>
              <a:rPr lang="en-US" sz="8800" b="1" smtClean="0">
                <a:solidFill>
                  <a:schemeClr val="bg1"/>
                </a:solidFill>
                <a:latin typeface="iCiel Baliho Script" pitchFamily="50" charset="-93"/>
              </a:rPr>
              <a:t>Tìm </a:t>
            </a:r>
            <a:r>
              <a:rPr lang="en-US" sz="8800" b="1">
                <a:solidFill>
                  <a:schemeClr val="bg1"/>
                </a:solidFill>
                <a:latin typeface="iCiel Baliho Script" pitchFamily="50" charset="-93"/>
              </a:rPr>
              <a:t>hiểu chung</a:t>
            </a:r>
            <a:endParaRPr lang="en-GB" sz="8800">
              <a:solidFill>
                <a:schemeClr val="bg1"/>
              </a:solidFill>
              <a:latin typeface="iCiel Baliho Script" pitchFamily="50" charset="-93"/>
            </a:endParaRPr>
          </a:p>
        </p:txBody>
      </p:sp>
      <p:sp>
        <p:nvSpPr>
          <p:cNvPr id="64" name="Rectangle 63"/>
          <p:cNvSpPr/>
          <p:nvPr/>
        </p:nvSpPr>
        <p:spPr>
          <a:xfrm>
            <a:off x="5070939" y="3392759"/>
            <a:ext cx="8424101" cy="1200329"/>
          </a:xfrm>
          <a:prstGeom prst="rect">
            <a:avLst/>
          </a:prstGeom>
        </p:spPr>
        <p:txBody>
          <a:bodyPr wrap="none">
            <a:spAutoFit/>
          </a:bodyPr>
          <a:lstStyle/>
          <a:p>
            <a:r>
              <a:rPr lang="vi-VN" sz="7200" b="1" smtClean="0">
                <a:solidFill>
                  <a:srgbClr val="FF0000"/>
                </a:solidFill>
                <a:latin typeface="#9Slide05 Aphrodite Pro" panose="02000000000000000000" pitchFamily="2" charset="-93"/>
                <a:ea typeface="Times New Roman" panose="02020603050405020304" pitchFamily="18" charset="0"/>
              </a:rPr>
              <a:t>Phiếu học tập số 02</a:t>
            </a:r>
            <a:endParaRPr lang="en-GB" sz="7200">
              <a:latin typeface="#9Slide05 Aphrodite Pro" panose="02000000000000000000" pitchFamily="2" charset="-93"/>
            </a:endParaRPr>
          </a:p>
        </p:txBody>
      </p:sp>
    </p:spTree>
    <p:extLst>
      <p:ext uri="{BB962C8B-B14F-4D97-AF65-F5344CB8AC3E}">
        <p14:creationId xmlns:p14="http://schemas.microsoft.com/office/powerpoint/2010/main" val="17817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circle(in)">
                                      <p:cBhvr>
                                        <p:cTn id="7" dur="2000"/>
                                        <p:tgtEl>
                                          <p:spTgt spid="63"/>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1000" fill="hold"/>
                                        <p:tgtEl>
                                          <p:spTgt spid="5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anim calcmode="lin" valueType="num">
                                      <p:cBhvr>
                                        <p:cTn id="26" dur="1000" fill="hold"/>
                                        <p:tgtEl>
                                          <p:spTgt spid="64"/>
                                        </p:tgtEl>
                                        <p:attrNameLst>
                                          <p:attrName>ppt_x</p:attrName>
                                        </p:attrNameLst>
                                      </p:cBhvr>
                                      <p:tavLst>
                                        <p:tav tm="0">
                                          <p:val>
                                            <p:strVal val="#ppt_x"/>
                                          </p:val>
                                        </p:tav>
                                        <p:tav tm="100000">
                                          <p:val>
                                            <p:strVal val="#ppt_x"/>
                                          </p:val>
                                        </p:tav>
                                      </p:tavLst>
                                    </p:anim>
                                    <p:anim calcmode="lin" valueType="num">
                                      <p:cBhvr>
                                        <p:cTn id="2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1000"/>
                                        <p:tgtEl>
                                          <p:spTgt spid="67"/>
                                        </p:tgtEl>
                                      </p:cBhvr>
                                    </p:animEffect>
                                    <p:anim calcmode="lin" valueType="num">
                                      <p:cBhvr>
                                        <p:cTn id="53" dur="1000" fill="hold"/>
                                        <p:tgtEl>
                                          <p:spTgt spid="67"/>
                                        </p:tgtEl>
                                        <p:attrNameLst>
                                          <p:attrName>ppt_x</p:attrName>
                                        </p:attrNameLst>
                                      </p:cBhvr>
                                      <p:tavLst>
                                        <p:tav tm="0">
                                          <p:val>
                                            <p:strVal val="#ppt_x"/>
                                          </p:val>
                                        </p:tav>
                                        <p:tav tm="100000">
                                          <p:val>
                                            <p:strVal val="#ppt_x"/>
                                          </p:val>
                                        </p:tav>
                                      </p:tavLst>
                                    </p:anim>
                                    <p:anim calcmode="lin" valueType="num">
                                      <p:cBhvr>
                                        <p:cTn id="54" dur="1000" fill="hold"/>
                                        <p:tgtEl>
                                          <p:spTgt spid="6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barn(inVertical)">
                                      <p:cBhvr>
                                        <p:cTn id="64" dur="500"/>
                                        <p:tgtEl>
                                          <p:spTgt spid="6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barn(inVertical)">
                                      <p:cBhvr>
                                        <p:cTn id="67" dur="500"/>
                                        <p:tgtEl>
                                          <p:spTgt spid="68"/>
                                        </p:tgtEl>
                                      </p:cBhvr>
                                    </p:animEffect>
                                  </p:childTnLst>
                                </p:cTn>
                              </p:par>
                              <p:par>
                                <p:cTn id="68" presetID="16" presetClass="entr" presetSubtype="21"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3"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2725641" y="1132025"/>
            <a:ext cx="12836719"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70475">
            <a:off x="1725482" y="1273634"/>
            <a:ext cx="2628481" cy="3354210"/>
          </a:xfrm>
          <a:custGeom>
            <a:avLst/>
            <a:gdLst/>
            <a:ahLst/>
            <a:cxnLst/>
            <a:rect l="l" t="t" r="r" b="b"/>
            <a:pathLst>
              <a:path w="2628481" h="3354210">
                <a:moveTo>
                  <a:pt x="0" y="0"/>
                </a:moveTo>
                <a:lnTo>
                  <a:pt x="2628481" y="0"/>
                </a:lnTo>
                <a:lnTo>
                  <a:pt x="2628481" y="3354210"/>
                </a:lnTo>
                <a:lnTo>
                  <a:pt x="0" y="33542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68552">
            <a:off x="14501829" y="4652314"/>
            <a:ext cx="3366154" cy="4675214"/>
          </a:xfrm>
          <a:custGeom>
            <a:avLst/>
            <a:gdLst/>
            <a:ahLst/>
            <a:cxnLst/>
            <a:rect l="l" t="t" r="r" b="b"/>
            <a:pathLst>
              <a:path w="3366154" h="4675214">
                <a:moveTo>
                  <a:pt x="0" y="0"/>
                </a:moveTo>
                <a:lnTo>
                  <a:pt x="3366154" y="0"/>
                </a:lnTo>
                <a:lnTo>
                  <a:pt x="3366154" y="4675214"/>
                </a:lnTo>
                <a:lnTo>
                  <a:pt x="0" y="46752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0" name="Group 10"/>
          <p:cNvGrpSpPr/>
          <p:nvPr/>
        </p:nvGrpSpPr>
        <p:grpSpPr>
          <a:xfrm>
            <a:off x="4332571" y="2518430"/>
            <a:ext cx="980113" cy="99882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B426F"/>
            </a:solidFill>
          </p:spPr>
        </p:sp>
      </p:grpSp>
      <p:sp>
        <p:nvSpPr>
          <p:cNvPr id="15" name="Rectangle 14"/>
          <p:cNvSpPr/>
          <p:nvPr/>
        </p:nvSpPr>
        <p:spPr>
          <a:xfrm>
            <a:off x="6553200" y="1906228"/>
            <a:ext cx="10773658" cy="1954381"/>
          </a:xfrm>
          <a:prstGeom prst="rect">
            <a:avLst/>
          </a:prstGeom>
        </p:spPr>
        <p:txBody>
          <a:bodyPr wrap="square">
            <a:spAutoFit/>
          </a:bodyPr>
          <a:lstStyle/>
          <a:p>
            <a:pPr algn="just">
              <a:lnSpc>
                <a:spcPct val="150000"/>
              </a:lnSpc>
            </a:pPr>
            <a:r>
              <a:rPr lang="en-US" sz="8800" b="1">
                <a:latin typeface="iCiel Baliho Script" pitchFamily="50" charset="-93"/>
              </a:rPr>
              <a:t>a.</a:t>
            </a:r>
            <a:r>
              <a:rPr lang="vi-VN" sz="8800" b="1">
                <a:latin typeface="iCiel Baliho Script" pitchFamily="50" charset="-93"/>
              </a:rPr>
              <a:t> Xuất xứ</a:t>
            </a:r>
            <a:endParaRPr lang="en-GB" sz="8800">
              <a:latin typeface="iCiel Baliho Script" pitchFamily="50" charset="-93"/>
              <a:cs typeface="Times New Roman" panose="02020603050405020304" pitchFamily="18" charset="0"/>
            </a:endParaRPr>
          </a:p>
        </p:txBody>
      </p:sp>
      <p:sp>
        <p:nvSpPr>
          <p:cNvPr id="6" name="Rectangle 5"/>
          <p:cNvSpPr/>
          <p:nvPr/>
        </p:nvSpPr>
        <p:spPr>
          <a:xfrm>
            <a:off x="3886200" y="4887332"/>
            <a:ext cx="10591800" cy="1938992"/>
          </a:xfrm>
          <a:prstGeom prst="rect">
            <a:avLst/>
          </a:prstGeom>
        </p:spPr>
        <p:txBody>
          <a:bodyPr wrap="square">
            <a:spAutoFit/>
          </a:bodyPr>
          <a:lstStyle/>
          <a:p>
            <a:pPr algn="ctr"/>
            <a:r>
              <a:rPr lang="en-US" sz="6000">
                <a:solidFill>
                  <a:srgbClr val="000000"/>
                </a:solidFill>
                <a:latin typeface="Times New Roman" panose="02020603050405020304" pitchFamily="18" charset="0"/>
                <a:ea typeface="Arial" panose="020B0604020202020204" pitchFamily="34" charset="0"/>
              </a:rPr>
              <a:t>T</a:t>
            </a:r>
            <a:r>
              <a:rPr lang="en-US" sz="6000" smtClean="0">
                <a:solidFill>
                  <a:srgbClr val="000000"/>
                </a:solidFill>
                <a:latin typeface="Times New Roman" panose="02020603050405020304" pitchFamily="18" charset="0"/>
                <a:ea typeface="Arial" panose="020B0604020202020204" pitchFamily="34" charset="0"/>
              </a:rPr>
              <a:t>heo </a:t>
            </a:r>
            <a:r>
              <a:rPr lang="vi-VN" sz="6000">
                <a:solidFill>
                  <a:srgbClr val="000000"/>
                </a:solidFill>
                <a:latin typeface="Times New Roman" panose="02020603050405020304" pitchFamily="18" charset="0"/>
                <a:ea typeface="Arial" panose="020B0604020202020204" pitchFamily="34" charset="0"/>
              </a:rPr>
              <a:t>Hồng Nhung</a:t>
            </a:r>
            <a:r>
              <a:rPr lang="en-US" sz="6000">
                <a:solidFill>
                  <a:srgbClr val="000000"/>
                </a:solidFill>
                <a:latin typeface="Times New Roman" panose="02020603050405020304" pitchFamily="18" charset="0"/>
                <a:ea typeface="Arial" panose="020B0604020202020204" pitchFamily="34" charset="0"/>
              </a:rPr>
              <a:t>, </a:t>
            </a:r>
            <a:endParaRPr lang="en-US" sz="6000" smtClean="0">
              <a:solidFill>
                <a:srgbClr val="000000"/>
              </a:solidFill>
              <a:latin typeface="Times New Roman" panose="02020603050405020304" pitchFamily="18" charset="0"/>
              <a:ea typeface="Arial" panose="020B0604020202020204" pitchFamily="34" charset="0"/>
            </a:endParaRPr>
          </a:p>
          <a:p>
            <a:pPr algn="ctr"/>
            <a:r>
              <a:rPr lang="en-US" sz="6000" smtClean="0">
                <a:solidFill>
                  <a:srgbClr val="000000"/>
                </a:solidFill>
                <a:latin typeface="Times New Roman" panose="02020603050405020304" pitchFamily="18" charset="0"/>
                <a:ea typeface="Arial" panose="020B0604020202020204" pitchFamily="34" charset="0"/>
              </a:rPr>
              <a:t>kenthuctong </a:t>
            </a:r>
            <a:r>
              <a:rPr lang="en-US" sz="6000">
                <a:solidFill>
                  <a:srgbClr val="000000"/>
                </a:solidFill>
                <a:latin typeface="Times New Roman" panose="02020603050405020304" pitchFamily="18" charset="0"/>
                <a:ea typeface="Arial" panose="020B0604020202020204" pitchFamily="34" charset="0"/>
              </a:rPr>
              <a:t>hop.vn, 14-11-2020</a:t>
            </a:r>
            <a:endParaRPr lang="en-GB" sz="6000"/>
          </a:p>
        </p:txBody>
      </p:sp>
    </p:spTree>
    <p:extLst>
      <p:ext uri="{BB962C8B-B14F-4D97-AF65-F5344CB8AC3E}">
        <p14:creationId xmlns:p14="http://schemas.microsoft.com/office/powerpoint/2010/main" val="38674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5607370">
            <a:off x="-37545" y="4017074"/>
            <a:ext cx="3752220" cy="4969828"/>
          </a:xfrm>
          <a:custGeom>
            <a:avLst/>
            <a:gdLst/>
            <a:ahLst/>
            <a:cxnLst/>
            <a:rect l="l" t="t" r="r" b="b"/>
            <a:pathLst>
              <a:path w="3752220" h="4969828">
                <a:moveTo>
                  <a:pt x="0" y="0"/>
                </a:moveTo>
                <a:lnTo>
                  <a:pt x="3752220" y="0"/>
                </a:lnTo>
                <a:lnTo>
                  <a:pt x="3752220" y="4969827"/>
                </a:lnTo>
                <a:lnTo>
                  <a:pt x="0" y="4969827"/>
                </a:lnTo>
                <a:lnTo>
                  <a:pt x="0" y="0"/>
                </a:lnTo>
                <a:close/>
              </a:path>
            </a:pathLst>
          </a:custGeom>
          <a:blipFill>
            <a:blip r:embed="rId2">
              <a:alphaModFix amt="79000"/>
            </a:blip>
            <a:stretch>
              <a:fillRect/>
            </a:stretch>
          </a:blipFill>
        </p:spPr>
      </p:sp>
      <p:sp>
        <p:nvSpPr>
          <p:cNvPr id="3" name="Freeform 3"/>
          <p:cNvSpPr/>
          <p:nvPr/>
        </p:nvSpPr>
        <p:spPr>
          <a:xfrm flipH="1">
            <a:off x="-1802136" y="6332812"/>
            <a:ext cx="6119426" cy="6553602"/>
          </a:xfrm>
          <a:custGeom>
            <a:avLst/>
            <a:gdLst/>
            <a:ahLst/>
            <a:cxnLst/>
            <a:rect l="l" t="t" r="r" b="b"/>
            <a:pathLst>
              <a:path w="6119426" h="6553602">
                <a:moveTo>
                  <a:pt x="6119425" y="0"/>
                </a:moveTo>
                <a:lnTo>
                  <a:pt x="0" y="0"/>
                </a:lnTo>
                <a:lnTo>
                  <a:pt x="0" y="6553602"/>
                </a:lnTo>
                <a:lnTo>
                  <a:pt x="6119425" y="6553602"/>
                </a:lnTo>
                <a:lnTo>
                  <a:pt x="6119425" y="0"/>
                </a:lnTo>
                <a:close/>
              </a:path>
            </a:pathLst>
          </a:custGeom>
          <a:blipFill>
            <a:blip r:embed="rId3"/>
            <a:stretch>
              <a:fillRect/>
            </a:stretch>
          </a:blipFill>
        </p:spPr>
      </p:sp>
      <p:sp>
        <p:nvSpPr>
          <p:cNvPr id="4" name="Freeform 4"/>
          <p:cNvSpPr/>
          <p:nvPr/>
        </p:nvSpPr>
        <p:spPr>
          <a:xfrm>
            <a:off x="13258800" y="4931298"/>
            <a:ext cx="5858937" cy="6686376"/>
          </a:xfrm>
          <a:custGeom>
            <a:avLst/>
            <a:gdLst/>
            <a:ahLst/>
            <a:cxnLst/>
            <a:rect l="l" t="t" r="r" b="b"/>
            <a:pathLst>
              <a:path w="5858937" h="6686376">
                <a:moveTo>
                  <a:pt x="0" y="0"/>
                </a:moveTo>
                <a:lnTo>
                  <a:pt x="5858937" y="0"/>
                </a:lnTo>
                <a:lnTo>
                  <a:pt x="5858937" y="6686376"/>
                </a:lnTo>
                <a:lnTo>
                  <a:pt x="0" y="6686376"/>
                </a:lnTo>
                <a:lnTo>
                  <a:pt x="0" y="0"/>
                </a:lnTo>
                <a:close/>
              </a:path>
            </a:pathLst>
          </a:custGeom>
          <a:blipFill>
            <a:blip r:embed="rId4">
              <a:alphaModFix amt="79000"/>
            </a:blip>
            <a:stretch>
              <a:fillRect/>
            </a:stretch>
          </a:blipFill>
        </p:spPr>
      </p:sp>
      <p:sp>
        <p:nvSpPr>
          <p:cNvPr id="6" name="Freeform 6"/>
          <p:cNvSpPr/>
          <p:nvPr/>
        </p:nvSpPr>
        <p:spPr>
          <a:xfrm>
            <a:off x="15002695" y="5783194"/>
            <a:ext cx="4567074" cy="5352039"/>
          </a:xfrm>
          <a:custGeom>
            <a:avLst/>
            <a:gdLst/>
            <a:ahLst/>
            <a:cxnLst/>
            <a:rect l="l" t="t" r="r" b="b"/>
            <a:pathLst>
              <a:path w="4567074" h="5352039">
                <a:moveTo>
                  <a:pt x="0" y="0"/>
                </a:moveTo>
                <a:lnTo>
                  <a:pt x="4567073" y="0"/>
                </a:lnTo>
                <a:lnTo>
                  <a:pt x="4567073" y="5352040"/>
                </a:lnTo>
                <a:lnTo>
                  <a:pt x="0" y="5352040"/>
                </a:lnTo>
                <a:lnTo>
                  <a:pt x="0" y="0"/>
                </a:lnTo>
                <a:close/>
              </a:path>
            </a:pathLst>
          </a:custGeom>
          <a:blipFill>
            <a:blip r:embed="rId5"/>
            <a:stretch>
              <a:fillRect/>
            </a:stretch>
          </a:blipFill>
        </p:spPr>
      </p:sp>
      <p:sp>
        <p:nvSpPr>
          <p:cNvPr id="7" name="Freeform 7"/>
          <p:cNvSpPr/>
          <p:nvPr/>
        </p:nvSpPr>
        <p:spPr>
          <a:xfrm>
            <a:off x="1028700" y="5801318"/>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9266759" y="7621469"/>
            <a:ext cx="485608" cy="653017"/>
          </a:xfrm>
          <a:custGeom>
            <a:avLst/>
            <a:gdLst/>
            <a:ahLst/>
            <a:cxnLst/>
            <a:rect l="l" t="t" r="r" b="b"/>
            <a:pathLst>
              <a:path w="485608" h="653017">
                <a:moveTo>
                  <a:pt x="0" y="0"/>
                </a:moveTo>
                <a:lnTo>
                  <a:pt x="485608" y="0"/>
                </a:lnTo>
                <a:lnTo>
                  <a:pt x="485608" y="653018"/>
                </a:lnTo>
                <a:lnTo>
                  <a:pt x="0" y="653018"/>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5116427" y="4468532"/>
            <a:ext cx="281085" cy="281085"/>
          </a:xfrm>
          <a:custGeom>
            <a:avLst/>
            <a:gdLst/>
            <a:ahLst/>
            <a:cxnLst/>
            <a:rect l="l" t="t" r="r" b="b"/>
            <a:pathLst>
              <a:path w="281085" h="281085">
                <a:moveTo>
                  <a:pt x="0" y="0"/>
                </a:moveTo>
                <a:lnTo>
                  <a:pt x="281085" y="0"/>
                </a:lnTo>
                <a:lnTo>
                  <a:pt x="281085" y="281085"/>
                </a:lnTo>
                <a:lnTo>
                  <a:pt x="0" y="2810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5116427" y="8579127"/>
            <a:ext cx="421627" cy="421627"/>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4611628" y="9258300"/>
            <a:ext cx="281085" cy="281085"/>
          </a:xfrm>
          <a:custGeom>
            <a:avLst/>
            <a:gdLst/>
            <a:ahLst/>
            <a:cxnLst/>
            <a:rect l="l" t="t" r="r" b="b"/>
            <a:pathLst>
              <a:path w="281085" h="281085">
                <a:moveTo>
                  <a:pt x="0" y="0"/>
                </a:moveTo>
                <a:lnTo>
                  <a:pt x="281085" y="0"/>
                </a:lnTo>
                <a:lnTo>
                  <a:pt x="281085" y="281085"/>
                </a:lnTo>
                <a:lnTo>
                  <a:pt x="0" y="2810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13952234" y="3956057"/>
            <a:ext cx="485608" cy="653017"/>
          </a:xfrm>
          <a:custGeom>
            <a:avLst/>
            <a:gdLst/>
            <a:ahLst/>
            <a:cxnLst/>
            <a:rect l="l" t="t" r="r" b="b"/>
            <a:pathLst>
              <a:path w="485608" h="653017">
                <a:moveTo>
                  <a:pt x="0" y="0"/>
                </a:moveTo>
                <a:lnTo>
                  <a:pt x="485608" y="0"/>
                </a:lnTo>
                <a:lnTo>
                  <a:pt x="485608" y="653017"/>
                </a:lnTo>
                <a:lnTo>
                  <a:pt x="0" y="653017"/>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7582158" y="4678938"/>
            <a:ext cx="1123082" cy="1122380"/>
          </a:xfrm>
          <a:custGeom>
            <a:avLst/>
            <a:gdLst/>
            <a:ahLst/>
            <a:cxnLst/>
            <a:rect l="l" t="t" r="r" b="b"/>
            <a:pathLst>
              <a:path w="1123082" h="1122380">
                <a:moveTo>
                  <a:pt x="0" y="0"/>
                </a:moveTo>
                <a:lnTo>
                  <a:pt x="1123082" y="0"/>
                </a:lnTo>
                <a:lnTo>
                  <a:pt x="1123082" y="1122380"/>
                </a:lnTo>
                <a:lnTo>
                  <a:pt x="0" y="1122380"/>
                </a:lnTo>
                <a:lnTo>
                  <a:pt x="0" y="0"/>
                </a:lnTo>
                <a:close/>
              </a:path>
            </a:pathLst>
          </a:custGeom>
          <a:blipFill>
            <a:blip r:embed="rId11"/>
            <a:stretch>
              <a:fillRect/>
            </a:stretch>
          </a:blipFill>
        </p:spPr>
      </p:sp>
      <p:sp>
        <p:nvSpPr>
          <p:cNvPr id="14" name="Freeform 14"/>
          <p:cNvSpPr/>
          <p:nvPr/>
        </p:nvSpPr>
        <p:spPr>
          <a:xfrm>
            <a:off x="16012415" y="5723953"/>
            <a:ext cx="522568" cy="522568"/>
          </a:xfrm>
          <a:custGeom>
            <a:avLst/>
            <a:gdLst/>
            <a:ahLst/>
            <a:cxnLst/>
            <a:rect l="l" t="t" r="r" b="b"/>
            <a:pathLst>
              <a:path w="522568" h="522568">
                <a:moveTo>
                  <a:pt x="0" y="0"/>
                </a:moveTo>
                <a:lnTo>
                  <a:pt x="522568" y="0"/>
                </a:lnTo>
                <a:lnTo>
                  <a:pt x="522568" y="522568"/>
                </a:lnTo>
                <a:lnTo>
                  <a:pt x="0" y="5225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17" name="Picture 17"/>
          <p:cNvPicPr>
            <a:picLocks noChangeAspect="1"/>
          </p:cNvPicPr>
          <p:nvPr/>
        </p:nvPicPr>
        <p:blipFill>
          <a:blip r:embed="rId12"/>
          <a:srcRect/>
          <a:stretch>
            <a:fillRect/>
          </a:stretch>
        </p:blipFill>
        <p:spPr>
          <a:xfrm>
            <a:off x="8376510" y="5270238"/>
            <a:ext cx="657460" cy="657460"/>
          </a:xfrm>
          <a:prstGeom prst="rect">
            <a:avLst/>
          </a:prstGeom>
        </p:spPr>
      </p:pic>
      <p:pic>
        <p:nvPicPr>
          <p:cNvPr id="18" name="Picture 18"/>
          <p:cNvPicPr>
            <a:picLocks noChangeAspect="1"/>
          </p:cNvPicPr>
          <p:nvPr/>
        </p:nvPicPr>
        <p:blipFill>
          <a:blip r:embed="rId13"/>
          <a:srcRect/>
          <a:stretch>
            <a:fillRect/>
          </a:stretch>
        </p:blipFill>
        <p:spPr>
          <a:xfrm>
            <a:off x="831279" y="6960509"/>
            <a:ext cx="928221" cy="987469"/>
          </a:xfrm>
          <a:prstGeom prst="rect">
            <a:avLst/>
          </a:prstGeom>
        </p:spPr>
      </p:pic>
      <p:pic>
        <p:nvPicPr>
          <p:cNvPr id="19" name="Picture 19"/>
          <p:cNvPicPr>
            <a:picLocks noChangeAspect="1"/>
          </p:cNvPicPr>
          <p:nvPr/>
        </p:nvPicPr>
        <p:blipFill>
          <a:blip r:embed="rId14"/>
          <a:srcRect/>
          <a:stretch>
            <a:fillRect/>
          </a:stretch>
        </p:blipFill>
        <p:spPr>
          <a:xfrm>
            <a:off x="15254935" y="7286365"/>
            <a:ext cx="495969" cy="495969"/>
          </a:xfrm>
          <a:prstGeom prst="rect">
            <a:avLst/>
          </a:prstGeom>
        </p:spPr>
      </p:pic>
      <p:sp>
        <p:nvSpPr>
          <p:cNvPr id="20" name="Freeform 3"/>
          <p:cNvSpPr/>
          <p:nvPr/>
        </p:nvSpPr>
        <p:spPr>
          <a:xfrm>
            <a:off x="15384436" y="222687"/>
            <a:ext cx="2903564" cy="1586072"/>
          </a:xfrm>
          <a:custGeom>
            <a:avLst/>
            <a:gdLst/>
            <a:ahLst/>
            <a:cxnLst/>
            <a:rect l="l" t="t" r="r" b="b"/>
            <a:pathLst>
              <a:path w="2903564" h="1586072">
                <a:moveTo>
                  <a:pt x="0" y="0"/>
                </a:moveTo>
                <a:lnTo>
                  <a:pt x="2903564" y="0"/>
                </a:lnTo>
                <a:lnTo>
                  <a:pt x="2903564" y="1586072"/>
                </a:lnTo>
                <a:lnTo>
                  <a:pt x="0" y="1586072"/>
                </a:lnTo>
                <a:lnTo>
                  <a:pt x="0" y="0"/>
                </a:lnTo>
                <a:close/>
              </a:path>
            </a:pathLst>
          </a:custGeom>
          <a:blipFill>
            <a:blip r:embed="rId15"/>
            <a:stretch>
              <a:fillRect/>
            </a:stretch>
          </a:blipFill>
        </p:spPr>
      </p:sp>
      <p:sp>
        <p:nvSpPr>
          <p:cNvPr id="5" name="Rectangle 4"/>
          <p:cNvSpPr/>
          <p:nvPr/>
        </p:nvSpPr>
        <p:spPr>
          <a:xfrm>
            <a:off x="3168724" y="787653"/>
            <a:ext cx="12681677" cy="1015663"/>
          </a:xfrm>
          <a:prstGeom prst="rect">
            <a:avLst/>
          </a:prstGeom>
        </p:spPr>
        <p:txBody>
          <a:bodyPr wrap="none">
            <a:spAutoFit/>
          </a:bodyPr>
          <a:lstStyle/>
          <a:p>
            <a:r>
              <a:rPr lang="vi-VN" sz="6000" b="1" smtClean="0">
                <a:solidFill>
                  <a:schemeClr val="bg1"/>
                </a:solidFill>
                <a:latin typeface="SVN-Vanilla Daisy Pro" panose="00000500000000000000" pitchFamily="2" charset="0"/>
                <a:ea typeface="Times New Roman" panose="02020603050405020304" pitchFamily="18" charset="0"/>
              </a:rPr>
              <a:t>b. </a:t>
            </a:r>
            <a:r>
              <a:rPr lang="en-US" sz="6000" b="1" smtClean="0">
                <a:solidFill>
                  <a:schemeClr val="bg1"/>
                </a:solidFill>
                <a:latin typeface="SVN-Vanilla Daisy Pro" panose="00000500000000000000" pitchFamily="2" charset="0"/>
                <a:ea typeface="Times New Roman" panose="02020603050405020304" pitchFamily="18" charset="0"/>
              </a:rPr>
              <a:t>Thể </a:t>
            </a:r>
            <a:r>
              <a:rPr lang="en-US" sz="6000" b="1">
                <a:solidFill>
                  <a:schemeClr val="bg1"/>
                </a:solidFill>
                <a:latin typeface="SVN-Vanilla Daisy Pro" panose="00000500000000000000" pitchFamily="2" charset="0"/>
                <a:ea typeface="Times New Roman" panose="02020603050405020304" pitchFamily="18" charset="0"/>
              </a:rPr>
              <a:t>loại và phương thức biểu đạt </a:t>
            </a:r>
            <a:r>
              <a:rPr lang="en-US" sz="6000" b="1" smtClean="0">
                <a:solidFill>
                  <a:schemeClr val="bg1"/>
                </a:solidFill>
                <a:latin typeface="SVN-Vanilla Daisy Pro" panose="00000500000000000000" pitchFamily="2" charset="0"/>
                <a:ea typeface="Times New Roman" panose="02020603050405020304" pitchFamily="18" charset="0"/>
              </a:rPr>
              <a:t>chính</a:t>
            </a:r>
            <a:endParaRPr lang="en-GB" sz="7200">
              <a:solidFill>
                <a:schemeClr val="bg1"/>
              </a:solidFill>
              <a:latin typeface="SVN-Vanilla Daisy Pro" panose="00000500000000000000" pitchFamily="2" charset="0"/>
            </a:endParaRPr>
          </a:p>
        </p:txBody>
      </p:sp>
      <p:sp>
        <p:nvSpPr>
          <p:cNvPr id="21" name="Freeform 6"/>
          <p:cNvSpPr/>
          <p:nvPr/>
        </p:nvSpPr>
        <p:spPr>
          <a:xfrm>
            <a:off x="3090292" y="2681391"/>
            <a:ext cx="7774665" cy="533587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2" name="Freeform 6"/>
          <p:cNvSpPr/>
          <p:nvPr/>
        </p:nvSpPr>
        <p:spPr>
          <a:xfrm>
            <a:off x="11050393" y="2628902"/>
            <a:ext cx="4301467" cy="5413238"/>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Rectangle 23"/>
          <p:cNvSpPr/>
          <p:nvPr/>
        </p:nvSpPr>
        <p:spPr>
          <a:xfrm>
            <a:off x="11159175" y="3932155"/>
            <a:ext cx="4199250" cy="2400657"/>
          </a:xfrm>
          <a:prstGeom prst="rect">
            <a:avLst/>
          </a:prstGeom>
        </p:spPr>
        <p:txBody>
          <a:bodyPr wrap="square">
            <a:spAutoFit/>
          </a:bodyPr>
          <a:lstStyle/>
          <a:p>
            <a:pPr algn="just"/>
            <a:r>
              <a:rPr lang="vi-VN" sz="54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 chính</a:t>
            </a:r>
            <a:r>
              <a:rPr lang="vi-VN" sz="4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Thuyết minh </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351756" y="3344894"/>
            <a:ext cx="7251736" cy="4154984"/>
          </a:xfrm>
          <a:prstGeom prst="rect">
            <a:avLst/>
          </a:prstGeom>
        </p:spPr>
        <p:txBody>
          <a:bodyPr wrap="square">
            <a:spAutoFit/>
          </a:bodyPr>
          <a:lstStyle/>
          <a:p>
            <a:pPr algn="just"/>
            <a:r>
              <a:rPr lang="en-US"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 loại</a:t>
            </a:r>
            <a:r>
              <a:rPr lang="en-US"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smtClean="0">
                <a:solidFill>
                  <a:schemeClr val="bg1"/>
                </a:solidFill>
              </a:rPr>
              <a:t>văn </a:t>
            </a:r>
            <a:r>
              <a:rPr lang="en-GB" sz="4400">
                <a:solidFill>
                  <a:schemeClr val="bg1"/>
                </a:solidFill>
              </a:rPr>
              <a:t>bản thông tin giải thích một hiện tượng tự nhiên (vì văn bản đưa ra những kiến thức khoa học nhằm giới thiệu, giải thích về hiện tượng sao băng).</a:t>
            </a:r>
            <a:endParaRPr lang="en-GB" sz="5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43"/>
            <a:ext cx="18288000" cy="10287000"/>
          </a:xfrm>
          <a:prstGeom prst="rect">
            <a:avLst/>
          </a:prstGeom>
        </p:spPr>
      </p:pic>
      <p:sp>
        <p:nvSpPr>
          <p:cNvPr id="12" name="TextBox 11"/>
          <p:cNvSpPr txBox="1"/>
          <p:nvPr/>
        </p:nvSpPr>
        <p:spPr>
          <a:xfrm rot="3393364">
            <a:off x="4411574" y="-986907"/>
            <a:ext cx="8602921" cy="11731690"/>
          </a:xfrm>
          <a:custGeom>
            <a:avLst/>
            <a:gdLst>
              <a:gd name="connsiteX0" fmla="*/ 5348969 w 8602921"/>
              <a:gd name="connsiteY0" fmla="*/ 10371618 h 11023145"/>
              <a:gd name="connsiteX1" fmla="*/ 5365891 w 8602921"/>
              <a:gd name="connsiteY1" fmla="*/ 10401233 h 11023145"/>
              <a:gd name="connsiteX2" fmla="*/ 5361659 w 8602921"/>
              <a:gd name="connsiteY2" fmla="*/ 10435078 h 11023145"/>
              <a:gd name="connsiteX3" fmla="*/ 5345266 w 8602921"/>
              <a:gd name="connsiteY3" fmla="*/ 10449885 h 11023145"/>
              <a:gd name="connsiteX4" fmla="*/ 5319353 w 8602921"/>
              <a:gd name="connsiteY4" fmla="*/ 10464693 h 11023145"/>
              <a:gd name="connsiteX5" fmla="*/ 5334161 w 8602921"/>
              <a:gd name="connsiteY5" fmla="*/ 10418156 h 11023145"/>
              <a:gd name="connsiteX6" fmla="*/ 5348969 w 8602921"/>
              <a:gd name="connsiteY6" fmla="*/ 10371618 h 11023145"/>
              <a:gd name="connsiteX7" fmla="*/ 5027436 w 8602921"/>
              <a:gd name="connsiteY7" fmla="*/ 10388541 h 11023145"/>
              <a:gd name="connsiteX8" fmla="*/ 5027965 w 8602921"/>
              <a:gd name="connsiteY8" fmla="*/ 10396474 h 11023145"/>
              <a:gd name="connsiteX9" fmla="*/ 5031666 w 8602921"/>
              <a:gd name="connsiteY9" fmla="*/ 10401233 h 11023145"/>
              <a:gd name="connsiteX10" fmla="*/ 5044358 w 8602921"/>
              <a:gd name="connsiteY10" fmla="*/ 10397002 h 11023145"/>
              <a:gd name="connsiteX11" fmla="*/ 5391275 w 8602921"/>
              <a:gd name="connsiteY11" fmla="*/ 10126237 h 11023145"/>
              <a:gd name="connsiteX12" fmla="*/ 5393920 w 8602921"/>
              <a:gd name="connsiteY12" fmla="*/ 10136285 h 11023145"/>
              <a:gd name="connsiteX13" fmla="*/ 5399736 w 8602921"/>
              <a:gd name="connsiteY13" fmla="*/ 10143160 h 11023145"/>
              <a:gd name="connsiteX14" fmla="*/ 5407140 w 8602921"/>
              <a:gd name="connsiteY14" fmla="*/ 10138402 h 11023145"/>
              <a:gd name="connsiteX15" fmla="*/ 5408198 w 8602921"/>
              <a:gd name="connsiteY15" fmla="*/ 10130468 h 11023145"/>
              <a:gd name="connsiteX16" fmla="*/ 5116281 w 8602921"/>
              <a:gd name="connsiteY16" fmla="*/ 10265850 h 11023145"/>
              <a:gd name="connsiteX17" fmla="*/ 5117337 w 8602921"/>
              <a:gd name="connsiteY17" fmla="*/ 10273784 h 11023145"/>
              <a:gd name="connsiteX18" fmla="*/ 5124741 w 8602921"/>
              <a:gd name="connsiteY18" fmla="*/ 10278543 h 11023145"/>
              <a:gd name="connsiteX19" fmla="*/ 5133204 w 8602921"/>
              <a:gd name="connsiteY19" fmla="*/ 10278544 h 11023145"/>
              <a:gd name="connsiteX20" fmla="*/ 5127915 w 8602921"/>
              <a:gd name="connsiteY20" fmla="*/ 10269025 h 11023145"/>
              <a:gd name="connsiteX21" fmla="*/ 5116281 w 8602921"/>
              <a:gd name="connsiteY21" fmla="*/ 10265850 h 11023145"/>
              <a:gd name="connsiteX22" fmla="*/ 4638212 w 8602921"/>
              <a:gd name="connsiteY22" fmla="*/ 10481615 h 11023145"/>
              <a:gd name="connsiteX23" fmla="*/ 4640857 w 8602921"/>
              <a:gd name="connsiteY23" fmla="*/ 10489550 h 11023145"/>
              <a:gd name="connsiteX24" fmla="*/ 4646674 w 8602921"/>
              <a:gd name="connsiteY24" fmla="*/ 10494309 h 11023145"/>
              <a:gd name="connsiteX25" fmla="*/ 4655135 w 8602921"/>
              <a:gd name="connsiteY25" fmla="*/ 10485847 h 11023145"/>
              <a:gd name="connsiteX26" fmla="*/ 4655135 w 8602921"/>
              <a:gd name="connsiteY26" fmla="*/ 10447771 h 11023145"/>
              <a:gd name="connsiteX27" fmla="*/ 4656193 w 8602921"/>
              <a:gd name="connsiteY27" fmla="*/ 10455704 h 11023145"/>
              <a:gd name="connsiteX28" fmla="*/ 4663596 w 8602921"/>
              <a:gd name="connsiteY28" fmla="*/ 10460463 h 11023145"/>
              <a:gd name="connsiteX29" fmla="*/ 4667827 w 8602921"/>
              <a:gd name="connsiteY29" fmla="*/ 10460462 h 11023145"/>
              <a:gd name="connsiteX30" fmla="*/ 4655135 w 8602921"/>
              <a:gd name="connsiteY30" fmla="*/ 10447771 h 11023145"/>
              <a:gd name="connsiteX31" fmla="*/ 5472121 w 8602921"/>
              <a:gd name="connsiteY31" fmla="*/ 9992906 h 11023145"/>
              <a:gd name="connsiteX32" fmla="*/ 5464782 w 8602921"/>
              <a:gd name="connsiteY32" fmla="*/ 10008308 h 11023145"/>
              <a:gd name="connsiteX33" fmla="*/ 5463197 w 8602921"/>
              <a:gd name="connsiteY33" fmla="*/ 10045856 h 11023145"/>
              <a:gd name="connsiteX34" fmla="*/ 5442572 w 8602921"/>
              <a:gd name="connsiteY34" fmla="*/ 10049028 h 11023145"/>
              <a:gd name="connsiteX35" fmla="*/ 5425120 w 8602921"/>
              <a:gd name="connsiteY35" fmla="*/ 10058546 h 11023145"/>
              <a:gd name="connsiteX36" fmla="*/ 5433582 w 8602921"/>
              <a:gd name="connsiteY36" fmla="*/ 10096623 h 11023145"/>
              <a:gd name="connsiteX37" fmla="*/ 5446803 w 8602921"/>
              <a:gd name="connsiteY37" fmla="*/ 10063306 h 11023145"/>
              <a:gd name="connsiteX38" fmla="*/ 5475889 w 8602921"/>
              <a:gd name="connsiteY38" fmla="*/ 10045855 h 11023145"/>
              <a:gd name="connsiteX39" fmla="*/ 5482235 w 8602921"/>
              <a:gd name="connsiteY39" fmla="*/ 10016241 h 11023145"/>
              <a:gd name="connsiteX40" fmla="*/ 5488582 w 8602921"/>
              <a:gd name="connsiteY40" fmla="*/ 9986626 h 11023145"/>
              <a:gd name="connsiteX41" fmla="*/ 5472121 w 8602921"/>
              <a:gd name="connsiteY41" fmla="*/ 9992906 h 11023145"/>
              <a:gd name="connsiteX42" fmla="*/ 5239235 w 8602921"/>
              <a:gd name="connsiteY42" fmla="*/ 10049556 h 11023145"/>
              <a:gd name="connsiteX43" fmla="*/ 5227336 w 8602921"/>
              <a:gd name="connsiteY43" fmla="*/ 10059604 h 11023145"/>
              <a:gd name="connsiteX44" fmla="*/ 5217817 w 8602921"/>
              <a:gd name="connsiteY44" fmla="*/ 10092392 h 11023145"/>
              <a:gd name="connsiteX45" fmla="*/ 5217817 w 8602921"/>
              <a:gd name="connsiteY45" fmla="*/ 10096625 h 11023145"/>
              <a:gd name="connsiteX46" fmla="*/ 5207240 w 8602921"/>
              <a:gd name="connsiteY46" fmla="*/ 10097152 h 11023145"/>
              <a:gd name="connsiteX47" fmla="*/ 5196663 w 8602921"/>
              <a:gd name="connsiteY47" fmla="*/ 10100854 h 11023145"/>
              <a:gd name="connsiteX48" fmla="*/ 5214114 w 8602921"/>
              <a:gd name="connsiteY48" fmla="*/ 10106671 h 11023145"/>
              <a:gd name="connsiteX49" fmla="*/ 5234739 w 8602921"/>
              <a:gd name="connsiteY49" fmla="*/ 10109315 h 11023145"/>
              <a:gd name="connsiteX50" fmla="*/ 5260123 w 8602921"/>
              <a:gd name="connsiteY50" fmla="*/ 10088162 h 11023145"/>
              <a:gd name="connsiteX51" fmla="*/ 5246903 w 8602921"/>
              <a:gd name="connsiteY51" fmla="*/ 10078642 h 11023145"/>
              <a:gd name="connsiteX52" fmla="*/ 5243201 w 8602921"/>
              <a:gd name="connsiteY52" fmla="*/ 10062778 h 11023145"/>
              <a:gd name="connsiteX53" fmla="*/ 5255894 w 8602921"/>
              <a:gd name="connsiteY53" fmla="*/ 10045855 h 11023145"/>
              <a:gd name="connsiteX54" fmla="*/ 5239235 w 8602921"/>
              <a:gd name="connsiteY54" fmla="*/ 10049556 h 11023145"/>
              <a:gd name="connsiteX55" fmla="*/ 5310892 w 8602921"/>
              <a:gd name="connsiteY55" fmla="*/ 9914703 h 11023145"/>
              <a:gd name="connsiteX56" fmla="*/ 5303488 w 8602921"/>
              <a:gd name="connsiteY56" fmla="*/ 9923694 h 11023145"/>
              <a:gd name="connsiteX57" fmla="*/ 5302430 w 8602921"/>
              <a:gd name="connsiteY57" fmla="*/ 9935858 h 11023145"/>
              <a:gd name="connsiteX58" fmla="*/ 5293968 w 8602921"/>
              <a:gd name="connsiteY58" fmla="*/ 9963886 h 11023145"/>
              <a:gd name="connsiteX59" fmla="*/ 5272816 w 8602921"/>
              <a:gd name="connsiteY59" fmla="*/ 9982395 h 11023145"/>
              <a:gd name="connsiteX60" fmla="*/ 5266471 w 8602921"/>
              <a:gd name="connsiteY60" fmla="*/ 10012010 h 11023145"/>
              <a:gd name="connsiteX61" fmla="*/ 5260123 w 8602921"/>
              <a:gd name="connsiteY61" fmla="*/ 10041625 h 11023145"/>
              <a:gd name="connsiteX62" fmla="*/ 5292911 w 8602921"/>
              <a:gd name="connsiteY62" fmla="*/ 9994557 h 11023145"/>
              <a:gd name="connsiteX63" fmla="*/ 5319352 w 8602921"/>
              <a:gd name="connsiteY63" fmla="*/ 9944319 h 11023145"/>
              <a:gd name="connsiteX64" fmla="*/ 5316709 w 8602921"/>
              <a:gd name="connsiteY64" fmla="*/ 9927925 h 11023145"/>
              <a:gd name="connsiteX65" fmla="*/ 5310892 w 8602921"/>
              <a:gd name="connsiteY65" fmla="*/ 9914703 h 11023145"/>
              <a:gd name="connsiteX66" fmla="*/ 4951284 w 8602921"/>
              <a:gd name="connsiteY66" fmla="*/ 10075471 h 11023145"/>
              <a:gd name="connsiteX67" fmla="*/ 4951283 w 8602921"/>
              <a:gd name="connsiteY67" fmla="*/ 10096623 h 11023145"/>
              <a:gd name="connsiteX68" fmla="*/ 4956570 w 8602921"/>
              <a:gd name="connsiteY68" fmla="*/ 10107729 h 11023145"/>
              <a:gd name="connsiteX69" fmla="*/ 4968206 w 8602921"/>
              <a:gd name="connsiteY69" fmla="*/ 10109316 h 11023145"/>
              <a:gd name="connsiteX70" fmla="*/ 4985129 w 8602921"/>
              <a:gd name="connsiteY70" fmla="*/ 10033162 h 11023145"/>
              <a:gd name="connsiteX71" fmla="*/ 4987772 w 8602921"/>
              <a:gd name="connsiteY71" fmla="*/ 10043210 h 11023145"/>
              <a:gd name="connsiteX72" fmla="*/ 4993590 w 8602921"/>
              <a:gd name="connsiteY72" fmla="*/ 10050086 h 11023145"/>
              <a:gd name="connsiteX73" fmla="*/ 5000994 w 8602921"/>
              <a:gd name="connsiteY73" fmla="*/ 10045326 h 11023145"/>
              <a:gd name="connsiteX74" fmla="*/ 5002053 w 8602921"/>
              <a:gd name="connsiteY74" fmla="*/ 10037394 h 11023145"/>
              <a:gd name="connsiteX75" fmla="*/ 4993590 w 8602921"/>
              <a:gd name="connsiteY75" fmla="*/ 10028932 h 11023145"/>
              <a:gd name="connsiteX76" fmla="*/ 4989359 w 8602921"/>
              <a:gd name="connsiteY76" fmla="*/ 10031047 h 11023145"/>
              <a:gd name="connsiteX77" fmla="*/ 4985129 w 8602921"/>
              <a:gd name="connsiteY77" fmla="*/ 10033162 h 11023145"/>
              <a:gd name="connsiteX78" fmla="*/ 5687423 w 8602921"/>
              <a:gd name="connsiteY78" fmla="*/ 9550865 h 11023145"/>
              <a:gd name="connsiteX79" fmla="*/ 5653577 w 8602921"/>
              <a:gd name="connsiteY79" fmla="*/ 9605864 h 11023145"/>
              <a:gd name="connsiteX80" fmla="*/ 5666269 w 8602921"/>
              <a:gd name="connsiteY80" fmla="*/ 9652401 h 11023145"/>
              <a:gd name="connsiteX81" fmla="*/ 5658338 w 8602921"/>
              <a:gd name="connsiteY81" fmla="*/ 9653459 h 11023145"/>
              <a:gd name="connsiteX82" fmla="*/ 5653577 w 8602921"/>
              <a:gd name="connsiteY82" fmla="*/ 9660864 h 11023145"/>
              <a:gd name="connsiteX83" fmla="*/ 5658338 w 8602921"/>
              <a:gd name="connsiteY83" fmla="*/ 9673554 h 11023145"/>
              <a:gd name="connsiteX84" fmla="*/ 5666269 w 8602921"/>
              <a:gd name="connsiteY84" fmla="*/ 9686246 h 11023145"/>
              <a:gd name="connsiteX85" fmla="*/ 5695885 w 8602921"/>
              <a:gd name="connsiteY85" fmla="*/ 9698939 h 11023145"/>
              <a:gd name="connsiteX86" fmla="*/ 5700116 w 8602921"/>
              <a:gd name="connsiteY86" fmla="*/ 9686246 h 11023145"/>
              <a:gd name="connsiteX87" fmla="*/ 5678962 w 8602921"/>
              <a:gd name="connsiteY87" fmla="*/ 9669324 h 11023145"/>
              <a:gd name="connsiteX88" fmla="*/ 5682664 w 8602921"/>
              <a:gd name="connsiteY88" fmla="*/ 9651344 h 11023145"/>
              <a:gd name="connsiteX89" fmla="*/ 5695884 w 8602921"/>
              <a:gd name="connsiteY89" fmla="*/ 9639710 h 11023145"/>
              <a:gd name="connsiteX90" fmla="*/ 5696413 w 8602921"/>
              <a:gd name="connsiteY90" fmla="*/ 9595287 h 11023145"/>
              <a:gd name="connsiteX91" fmla="*/ 5687423 w 8602921"/>
              <a:gd name="connsiteY91" fmla="*/ 9550865 h 11023145"/>
              <a:gd name="connsiteX92" fmla="*/ 5044358 w 8602921"/>
              <a:gd name="connsiteY92" fmla="*/ 9876629 h 11023145"/>
              <a:gd name="connsiteX93" fmla="*/ 5027437 w 8602921"/>
              <a:gd name="connsiteY93" fmla="*/ 9927396 h 11023145"/>
              <a:gd name="connsiteX94" fmla="*/ 5018973 w 8602921"/>
              <a:gd name="connsiteY94" fmla="*/ 9927925 h 11023145"/>
              <a:gd name="connsiteX95" fmla="*/ 5010514 w 8602921"/>
              <a:gd name="connsiteY95" fmla="*/ 9931627 h 11023145"/>
              <a:gd name="connsiteX96" fmla="*/ 5024263 w 8602921"/>
              <a:gd name="connsiteY96" fmla="*/ 9945905 h 11023145"/>
              <a:gd name="connsiteX97" fmla="*/ 5044358 w 8602921"/>
              <a:gd name="connsiteY97" fmla="*/ 9957010 h 11023145"/>
              <a:gd name="connsiteX98" fmla="*/ 5073974 w 8602921"/>
              <a:gd name="connsiteY98" fmla="*/ 9914704 h 11023145"/>
              <a:gd name="connsiteX99" fmla="*/ 4586968 w 8602921"/>
              <a:gd name="connsiteY99" fmla="*/ 10066818 h 11023145"/>
              <a:gd name="connsiteX100" fmla="*/ 4603889 w 8602921"/>
              <a:gd name="connsiteY100" fmla="*/ 10096433 h 11023145"/>
              <a:gd name="connsiteX101" fmla="*/ 4599660 w 8602921"/>
              <a:gd name="connsiteY101" fmla="*/ 10130277 h 11023145"/>
              <a:gd name="connsiteX102" fmla="*/ 4583265 w 8602921"/>
              <a:gd name="connsiteY102" fmla="*/ 10145086 h 11023145"/>
              <a:gd name="connsiteX103" fmla="*/ 4557353 w 8602921"/>
              <a:gd name="connsiteY103" fmla="*/ 10159894 h 11023145"/>
              <a:gd name="connsiteX104" fmla="*/ 4572160 w 8602921"/>
              <a:gd name="connsiteY104" fmla="*/ 10113355 h 11023145"/>
              <a:gd name="connsiteX105" fmla="*/ 4586968 w 8602921"/>
              <a:gd name="connsiteY105" fmla="*/ 10066818 h 11023145"/>
              <a:gd name="connsiteX106" fmla="*/ 5776266 w 8602921"/>
              <a:gd name="connsiteY106" fmla="*/ 9402791 h 11023145"/>
              <a:gd name="connsiteX107" fmla="*/ 5780499 w 8602921"/>
              <a:gd name="connsiteY107" fmla="*/ 9415483 h 11023145"/>
              <a:gd name="connsiteX108" fmla="*/ 5780498 w 8602921"/>
              <a:gd name="connsiteY108" fmla="*/ 9402790 h 11023145"/>
              <a:gd name="connsiteX109" fmla="*/ 5827036 w 8602921"/>
              <a:gd name="connsiteY109" fmla="*/ 9356252 h 11023145"/>
              <a:gd name="connsiteX110" fmla="*/ 5810114 w 8602921"/>
              <a:gd name="connsiteY110" fmla="*/ 9368944 h 11023145"/>
              <a:gd name="connsiteX111" fmla="*/ 5822805 w 8602921"/>
              <a:gd name="connsiteY111" fmla="*/ 9368944 h 11023145"/>
              <a:gd name="connsiteX112" fmla="*/ 5824921 w 8602921"/>
              <a:gd name="connsiteY112" fmla="*/ 9362598 h 11023145"/>
              <a:gd name="connsiteX113" fmla="*/ 5827036 w 8602921"/>
              <a:gd name="connsiteY113" fmla="*/ 9356252 h 11023145"/>
              <a:gd name="connsiteX114" fmla="*/ 5103589 w 8602921"/>
              <a:gd name="connsiteY114" fmla="*/ 9728553 h 11023145"/>
              <a:gd name="connsiteX115" fmla="*/ 5057050 w 8602921"/>
              <a:gd name="connsiteY115" fmla="*/ 9834321 h 11023145"/>
              <a:gd name="connsiteX116" fmla="*/ 5069214 w 8602921"/>
              <a:gd name="connsiteY116" fmla="*/ 9855475 h 11023145"/>
              <a:gd name="connsiteX117" fmla="*/ 5090897 w 8602921"/>
              <a:gd name="connsiteY117" fmla="*/ 9863935 h 11023145"/>
              <a:gd name="connsiteX118" fmla="*/ 5108877 w 8602921"/>
              <a:gd name="connsiteY118" fmla="*/ 9805764 h 11023145"/>
              <a:gd name="connsiteX119" fmla="*/ 5133203 w 8602921"/>
              <a:gd name="connsiteY119" fmla="*/ 9753938 h 11023145"/>
              <a:gd name="connsiteX120" fmla="*/ 5852421 w 8602921"/>
              <a:gd name="connsiteY120" fmla="*/ 9292792 h 11023145"/>
              <a:gd name="connsiteX121" fmla="*/ 5852420 w 8602921"/>
              <a:gd name="connsiteY121" fmla="*/ 9313947 h 11023145"/>
              <a:gd name="connsiteX122" fmla="*/ 5822806 w 8602921"/>
              <a:gd name="connsiteY122" fmla="*/ 9313947 h 11023145"/>
              <a:gd name="connsiteX123" fmla="*/ 5822806 w 8602921"/>
              <a:gd name="connsiteY123" fmla="*/ 9330869 h 11023145"/>
              <a:gd name="connsiteX124" fmla="*/ 5831266 w 8602921"/>
              <a:gd name="connsiteY124" fmla="*/ 9343561 h 11023145"/>
              <a:gd name="connsiteX125" fmla="*/ 5865112 w 8602921"/>
              <a:gd name="connsiteY125" fmla="*/ 9313946 h 11023145"/>
              <a:gd name="connsiteX126" fmla="*/ 5865112 w 8602921"/>
              <a:gd name="connsiteY126" fmla="*/ 9297024 h 11023145"/>
              <a:gd name="connsiteX127" fmla="*/ 5869343 w 8602921"/>
              <a:gd name="connsiteY127" fmla="*/ 9254717 h 11023145"/>
              <a:gd name="connsiteX128" fmla="*/ 5869342 w 8602921"/>
              <a:gd name="connsiteY128" fmla="*/ 9288561 h 11023145"/>
              <a:gd name="connsiteX129" fmla="*/ 5880448 w 8602921"/>
              <a:gd name="connsiteY129" fmla="*/ 9271111 h 11023145"/>
              <a:gd name="connsiteX130" fmla="*/ 5882033 w 8602921"/>
              <a:gd name="connsiteY130" fmla="*/ 9250486 h 11023145"/>
              <a:gd name="connsiteX131" fmla="*/ 4265436 w 8602921"/>
              <a:gd name="connsiteY131" fmla="*/ 10083741 h 11023145"/>
              <a:gd name="connsiteX132" fmla="*/ 4265964 w 8602921"/>
              <a:gd name="connsiteY132" fmla="*/ 10091674 h 11023145"/>
              <a:gd name="connsiteX133" fmla="*/ 4269666 w 8602921"/>
              <a:gd name="connsiteY133" fmla="*/ 10096432 h 11023145"/>
              <a:gd name="connsiteX134" fmla="*/ 4282358 w 8602921"/>
              <a:gd name="connsiteY134" fmla="*/ 10092202 h 11023145"/>
              <a:gd name="connsiteX135" fmla="*/ 5183972 w 8602921"/>
              <a:gd name="connsiteY135" fmla="*/ 9580480 h 11023145"/>
              <a:gd name="connsiteX136" fmla="*/ 5162818 w 8602921"/>
              <a:gd name="connsiteY136" fmla="*/ 9605864 h 11023145"/>
              <a:gd name="connsiteX137" fmla="*/ 5162818 w 8602921"/>
              <a:gd name="connsiteY137" fmla="*/ 9618556 h 11023145"/>
              <a:gd name="connsiteX138" fmla="*/ 5171278 w 8602921"/>
              <a:gd name="connsiteY138" fmla="*/ 9618556 h 11023145"/>
              <a:gd name="connsiteX139" fmla="*/ 5188202 w 8602921"/>
              <a:gd name="connsiteY139" fmla="*/ 9616440 h 11023145"/>
              <a:gd name="connsiteX140" fmla="*/ 5192432 w 8602921"/>
              <a:gd name="connsiteY140" fmla="*/ 9601634 h 11023145"/>
              <a:gd name="connsiteX141" fmla="*/ 5915881 w 8602921"/>
              <a:gd name="connsiteY141" fmla="*/ 9148950 h 11023145"/>
              <a:gd name="connsiteX142" fmla="*/ 5902130 w 8602921"/>
              <a:gd name="connsiteY142" fmla="*/ 9185967 h 11023145"/>
              <a:gd name="connsiteX143" fmla="*/ 5882035 w 8602921"/>
              <a:gd name="connsiteY143" fmla="*/ 9203948 h 11023145"/>
              <a:gd name="connsiteX144" fmla="*/ 5886794 w 8602921"/>
              <a:gd name="connsiteY144" fmla="*/ 9222458 h 11023145"/>
              <a:gd name="connsiteX145" fmla="*/ 5894726 w 8602921"/>
              <a:gd name="connsiteY145" fmla="*/ 9237794 h 11023145"/>
              <a:gd name="connsiteX146" fmla="*/ 5898429 w 8602921"/>
              <a:gd name="connsiteY146" fmla="*/ 9233033 h 11023145"/>
              <a:gd name="connsiteX147" fmla="*/ 5898957 w 8602921"/>
              <a:gd name="connsiteY147" fmla="*/ 9225101 h 11023145"/>
              <a:gd name="connsiteX148" fmla="*/ 5920639 w 8602921"/>
              <a:gd name="connsiteY148" fmla="*/ 9188612 h 11023145"/>
              <a:gd name="connsiteX149" fmla="*/ 5932804 w 8602921"/>
              <a:gd name="connsiteY149" fmla="*/ 9148949 h 11023145"/>
              <a:gd name="connsiteX150" fmla="*/ 5230509 w 8602921"/>
              <a:gd name="connsiteY150" fmla="*/ 9512789 h 11023145"/>
              <a:gd name="connsiteX151" fmla="*/ 5222047 w 8602921"/>
              <a:gd name="connsiteY151" fmla="*/ 9529711 h 11023145"/>
              <a:gd name="connsiteX152" fmla="*/ 5230509 w 8602921"/>
              <a:gd name="connsiteY152" fmla="*/ 9517018 h 11023145"/>
              <a:gd name="connsiteX153" fmla="*/ 4629274 w 8602921"/>
              <a:gd name="connsiteY153" fmla="*/ 9821438 h 11023145"/>
              <a:gd name="connsiteX154" fmla="*/ 4631919 w 8602921"/>
              <a:gd name="connsiteY154" fmla="*/ 9831487 h 11023145"/>
              <a:gd name="connsiteX155" fmla="*/ 4637737 w 8602921"/>
              <a:gd name="connsiteY155" fmla="*/ 9838362 h 11023145"/>
              <a:gd name="connsiteX156" fmla="*/ 4645139 w 8602921"/>
              <a:gd name="connsiteY156" fmla="*/ 9833602 h 11023145"/>
              <a:gd name="connsiteX157" fmla="*/ 4646198 w 8602921"/>
              <a:gd name="connsiteY157" fmla="*/ 9825668 h 11023145"/>
              <a:gd name="connsiteX158" fmla="*/ 4354281 w 8602921"/>
              <a:gd name="connsiteY158" fmla="*/ 9961051 h 11023145"/>
              <a:gd name="connsiteX159" fmla="*/ 4355338 w 8602921"/>
              <a:gd name="connsiteY159" fmla="*/ 9968985 h 11023145"/>
              <a:gd name="connsiteX160" fmla="*/ 4362741 w 8602921"/>
              <a:gd name="connsiteY160" fmla="*/ 9973742 h 11023145"/>
              <a:gd name="connsiteX161" fmla="*/ 4371202 w 8602921"/>
              <a:gd name="connsiteY161" fmla="*/ 9973743 h 11023145"/>
              <a:gd name="connsiteX162" fmla="*/ 4365914 w 8602921"/>
              <a:gd name="connsiteY162" fmla="*/ 9964223 h 11023145"/>
              <a:gd name="connsiteX163" fmla="*/ 4354281 w 8602921"/>
              <a:gd name="connsiteY163" fmla="*/ 9961051 h 11023145"/>
              <a:gd name="connsiteX164" fmla="*/ 3876211 w 8602921"/>
              <a:gd name="connsiteY164" fmla="*/ 10176816 h 11023145"/>
              <a:gd name="connsiteX165" fmla="*/ 3878856 w 8602921"/>
              <a:gd name="connsiteY165" fmla="*/ 10184749 h 11023145"/>
              <a:gd name="connsiteX166" fmla="*/ 3884673 w 8602921"/>
              <a:gd name="connsiteY166" fmla="*/ 10189508 h 11023145"/>
              <a:gd name="connsiteX167" fmla="*/ 3893135 w 8602921"/>
              <a:gd name="connsiteY167" fmla="*/ 10181048 h 11023145"/>
              <a:gd name="connsiteX168" fmla="*/ 6055493 w 8602921"/>
              <a:gd name="connsiteY168" fmla="*/ 9013567 h 11023145"/>
              <a:gd name="connsiteX169" fmla="*/ 6051791 w 8602921"/>
              <a:gd name="connsiteY169" fmla="*/ 9024143 h 11023145"/>
              <a:gd name="connsiteX170" fmla="*/ 6051263 w 8602921"/>
              <a:gd name="connsiteY170" fmla="*/ 9034721 h 11023145"/>
              <a:gd name="connsiteX171" fmla="*/ 6059722 w 8602921"/>
              <a:gd name="connsiteY171" fmla="*/ 9013567 h 11023145"/>
              <a:gd name="connsiteX172" fmla="*/ 3893136 w 8602921"/>
              <a:gd name="connsiteY172" fmla="*/ 10142971 h 11023145"/>
              <a:gd name="connsiteX173" fmla="*/ 3894192 w 8602921"/>
              <a:gd name="connsiteY173" fmla="*/ 10150902 h 11023145"/>
              <a:gd name="connsiteX174" fmla="*/ 3901596 w 8602921"/>
              <a:gd name="connsiteY174" fmla="*/ 10155662 h 11023145"/>
              <a:gd name="connsiteX175" fmla="*/ 3905827 w 8602921"/>
              <a:gd name="connsiteY175" fmla="*/ 10155663 h 11023145"/>
              <a:gd name="connsiteX176" fmla="*/ 3893136 w 8602921"/>
              <a:gd name="connsiteY176" fmla="*/ 10142971 h 11023145"/>
              <a:gd name="connsiteX177" fmla="*/ 4710120 w 8602921"/>
              <a:gd name="connsiteY177" fmla="*/ 9688105 h 11023145"/>
              <a:gd name="connsiteX178" fmla="*/ 4702783 w 8602921"/>
              <a:gd name="connsiteY178" fmla="*/ 9703508 h 11023145"/>
              <a:gd name="connsiteX179" fmla="*/ 4701197 w 8602921"/>
              <a:gd name="connsiteY179" fmla="*/ 9741055 h 11023145"/>
              <a:gd name="connsiteX180" fmla="*/ 4680571 w 8602921"/>
              <a:gd name="connsiteY180" fmla="*/ 9744228 h 11023145"/>
              <a:gd name="connsiteX181" fmla="*/ 4663120 w 8602921"/>
              <a:gd name="connsiteY181" fmla="*/ 9753747 h 11023145"/>
              <a:gd name="connsiteX182" fmla="*/ 4671581 w 8602921"/>
              <a:gd name="connsiteY182" fmla="*/ 9791824 h 11023145"/>
              <a:gd name="connsiteX183" fmla="*/ 4684802 w 8602921"/>
              <a:gd name="connsiteY183" fmla="*/ 9758506 h 11023145"/>
              <a:gd name="connsiteX184" fmla="*/ 4713888 w 8602921"/>
              <a:gd name="connsiteY184" fmla="*/ 9741055 h 11023145"/>
              <a:gd name="connsiteX185" fmla="*/ 4720234 w 8602921"/>
              <a:gd name="connsiteY185" fmla="*/ 9711441 h 11023145"/>
              <a:gd name="connsiteX186" fmla="*/ 4726580 w 8602921"/>
              <a:gd name="connsiteY186" fmla="*/ 9681826 h 11023145"/>
              <a:gd name="connsiteX187" fmla="*/ 4710120 w 8602921"/>
              <a:gd name="connsiteY187" fmla="*/ 9688105 h 11023145"/>
              <a:gd name="connsiteX188" fmla="*/ 6030109 w 8602921"/>
              <a:gd name="connsiteY188" fmla="*/ 8928953 h 11023145"/>
              <a:gd name="connsiteX189" fmla="*/ 6013186 w 8602921"/>
              <a:gd name="connsiteY189" fmla="*/ 8971261 h 11023145"/>
              <a:gd name="connsiteX190" fmla="*/ 5996264 w 8602921"/>
              <a:gd name="connsiteY190" fmla="*/ 9013567 h 11023145"/>
              <a:gd name="connsiteX191" fmla="*/ 5970879 w 8602921"/>
              <a:gd name="connsiteY191" fmla="*/ 9047412 h 11023145"/>
              <a:gd name="connsiteX192" fmla="*/ 5971937 w 8602921"/>
              <a:gd name="connsiteY192" fmla="*/ 9055345 h 11023145"/>
              <a:gd name="connsiteX193" fmla="*/ 5979341 w 8602921"/>
              <a:gd name="connsiteY193" fmla="*/ 9060104 h 11023145"/>
              <a:gd name="connsiteX194" fmla="*/ 6004725 w 8602921"/>
              <a:gd name="connsiteY194" fmla="*/ 9055873 h 11023145"/>
              <a:gd name="connsiteX195" fmla="*/ 6018475 w 8602921"/>
              <a:gd name="connsiteY195" fmla="*/ 9021499 h 11023145"/>
              <a:gd name="connsiteX196" fmla="*/ 6025878 w 8602921"/>
              <a:gd name="connsiteY196" fmla="*/ 8983953 h 11023145"/>
              <a:gd name="connsiteX197" fmla="*/ 6039100 w 8602921"/>
              <a:gd name="connsiteY197" fmla="*/ 8954868 h 11023145"/>
              <a:gd name="connsiteX198" fmla="*/ 6055494 w 8602921"/>
              <a:gd name="connsiteY198" fmla="*/ 8928954 h 11023145"/>
              <a:gd name="connsiteX199" fmla="*/ 4477234 w 8602921"/>
              <a:gd name="connsiteY199" fmla="*/ 9744756 h 11023145"/>
              <a:gd name="connsiteX200" fmla="*/ 4465335 w 8602921"/>
              <a:gd name="connsiteY200" fmla="*/ 9754804 h 11023145"/>
              <a:gd name="connsiteX201" fmla="*/ 4455816 w 8602921"/>
              <a:gd name="connsiteY201" fmla="*/ 9787592 h 11023145"/>
              <a:gd name="connsiteX202" fmla="*/ 4455816 w 8602921"/>
              <a:gd name="connsiteY202" fmla="*/ 9791823 h 11023145"/>
              <a:gd name="connsiteX203" fmla="*/ 4445239 w 8602921"/>
              <a:gd name="connsiteY203" fmla="*/ 9792353 h 11023145"/>
              <a:gd name="connsiteX204" fmla="*/ 4434663 w 8602921"/>
              <a:gd name="connsiteY204" fmla="*/ 9796053 h 11023145"/>
              <a:gd name="connsiteX205" fmla="*/ 4452115 w 8602921"/>
              <a:gd name="connsiteY205" fmla="*/ 9801871 h 11023145"/>
              <a:gd name="connsiteX206" fmla="*/ 4472740 w 8602921"/>
              <a:gd name="connsiteY206" fmla="*/ 9804516 h 11023145"/>
              <a:gd name="connsiteX207" fmla="*/ 4498123 w 8602921"/>
              <a:gd name="connsiteY207" fmla="*/ 9783361 h 11023145"/>
              <a:gd name="connsiteX208" fmla="*/ 4484902 w 8602921"/>
              <a:gd name="connsiteY208" fmla="*/ 9773842 h 11023145"/>
              <a:gd name="connsiteX209" fmla="*/ 4481200 w 8602921"/>
              <a:gd name="connsiteY209" fmla="*/ 9757978 h 11023145"/>
              <a:gd name="connsiteX210" fmla="*/ 4493893 w 8602921"/>
              <a:gd name="connsiteY210" fmla="*/ 9741055 h 11023145"/>
              <a:gd name="connsiteX211" fmla="*/ 4477234 w 8602921"/>
              <a:gd name="connsiteY211" fmla="*/ 9744756 h 11023145"/>
              <a:gd name="connsiteX212" fmla="*/ 6071887 w 8602921"/>
              <a:gd name="connsiteY212" fmla="*/ 8889820 h 11023145"/>
              <a:gd name="connsiteX213" fmla="*/ 6059723 w 8602921"/>
              <a:gd name="connsiteY213" fmla="*/ 8899339 h 11023145"/>
              <a:gd name="connsiteX214" fmla="*/ 6089339 w 8602921"/>
              <a:gd name="connsiteY214" fmla="*/ 8937415 h 11023145"/>
              <a:gd name="connsiteX215" fmla="*/ 6106262 w 8602921"/>
              <a:gd name="connsiteY215" fmla="*/ 8937415 h 11023145"/>
              <a:gd name="connsiteX216" fmla="*/ 6110492 w 8602921"/>
              <a:gd name="connsiteY216" fmla="*/ 8899339 h 11023145"/>
              <a:gd name="connsiteX217" fmla="*/ 6106261 w 8602921"/>
              <a:gd name="connsiteY217" fmla="*/ 8873954 h 11023145"/>
              <a:gd name="connsiteX218" fmla="*/ 6080878 w 8602921"/>
              <a:gd name="connsiteY218" fmla="*/ 8899339 h 11023145"/>
              <a:gd name="connsiteX219" fmla="*/ 6071887 w 8602921"/>
              <a:gd name="connsiteY219" fmla="*/ 8889820 h 11023145"/>
              <a:gd name="connsiteX220" fmla="*/ 6152798 w 8602921"/>
              <a:gd name="connsiteY220" fmla="*/ 8797801 h 11023145"/>
              <a:gd name="connsiteX221" fmla="*/ 6131646 w 8602921"/>
              <a:gd name="connsiteY221" fmla="*/ 8831647 h 11023145"/>
              <a:gd name="connsiteX222" fmla="*/ 6144338 w 8602921"/>
              <a:gd name="connsiteY222" fmla="*/ 8831647 h 11023145"/>
              <a:gd name="connsiteX223" fmla="*/ 6152798 w 8602921"/>
              <a:gd name="connsiteY223" fmla="*/ 8797801 h 11023145"/>
              <a:gd name="connsiteX224" fmla="*/ 4548891 w 8602921"/>
              <a:gd name="connsiteY224" fmla="*/ 9609904 h 11023145"/>
              <a:gd name="connsiteX225" fmla="*/ 4541488 w 8602921"/>
              <a:gd name="connsiteY225" fmla="*/ 9618894 h 11023145"/>
              <a:gd name="connsiteX226" fmla="*/ 4540430 w 8602921"/>
              <a:gd name="connsiteY226" fmla="*/ 9631058 h 11023145"/>
              <a:gd name="connsiteX227" fmla="*/ 4531969 w 8602921"/>
              <a:gd name="connsiteY227" fmla="*/ 9659086 h 11023145"/>
              <a:gd name="connsiteX228" fmla="*/ 4510815 w 8602921"/>
              <a:gd name="connsiteY228" fmla="*/ 9677595 h 11023145"/>
              <a:gd name="connsiteX229" fmla="*/ 4504469 w 8602921"/>
              <a:gd name="connsiteY229" fmla="*/ 9707210 h 11023145"/>
              <a:gd name="connsiteX230" fmla="*/ 4498123 w 8602921"/>
              <a:gd name="connsiteY230" fmla="*/ 9736824 h 11023145"/>
              <a:gd name="connsiteX231" fmla="*/ 4530912 w 8602921"/>
              <a:gd name="connsiteY231" fmla="*/ 9689758 h 11023145"/>
              <a:gd name="connsiteX232" fmla="*/ 4557354 w 8602921"/>
              <a:gd name="connsiteY232" fmla="*/ 9639518 h 11023145"/>
              <a:gd name="connsiteX233" fmla="*/ 4554708 w 8602921"/>
              <a:gd name="connsiteY233" fmla="*/ 9623125 h 11023145"/>
              <a:gd name="connsiteX234" fmla="*/ 4548891 w 8602921"/>
              <a:gd name="connsiteY234" fmla="*/ 9609904 h 11023145"/>
              <a:gd name="connsiteX235" fmla="*/ 6063953 w 8602921"/>
              <a:gd name="connsiteY235" fmla="*/ 8785110 h 11023145"/>
              <a:gd name="connsiteX236" fmla="*/ 6061839 w 8602921"/>
              <a:gd name="connsiteY236" fmla="*/ 8789341 h 11023145"/>
              <a:gd name="connsiteX237" fmla="*/ 6059724 w 8602921"/>
              <a:gd name="connsiteY237" fmla="*/ 8793571 h 11023145"/>
              <a:gd name="connsiteX238" fmla="*/ 6059724 w 8602921"/>
              <a:gd name="connsiteY238" fmla="*/ 8814725 h 11023145"/>
              <a:gd name="connsiteX239" fmla="*/ 6062896 w 8602921"/>
              <a:gd name="connsiteY239" fmla="*/ 8841696 h 11023145"/>
              <a:gd name="connsiteX240" fmla="*/ 6072416 w 8602921"/>
              <a:gd name="connsiteY240" fmla="*/ 8865493 h 11023145"/>
              <a:gd name="connsiteX241" fmla="*/ 6085107 w 8602921"/>
              <a:gd name="connsiteY241" fmla="*/ 8789340 h 11023145"/>
              <a:gd name="connsiteX242" fmla="*/ 4189283 w 8602921"/>
              <a:gd name="connsiteY242" fmla="*/ 9770669 h 11023145"/>
              <a:gd name="connsiteX243" fmla="*/ 4189282 w 8602921"/>
              <a:gd name="connsiteY243" fmla="*/ 9791824 h 11023145"/>
              <a:gd name="connsiteX244" fmla="*/ 4194571 w 8602921"/>
              <a:gd name="connsiteY244" fmla="*/ 9802929 h 11023145"/>
              <a:gd name="connsiteX245" fmla="*/ 4206206 w 8602921"/>
              <a:gd name="connsiteY245" fmla="*/ 9804515 h 11023145"/>
              <a:gd name="connsiteX246" fmla="*/ 4223128 w 8602921"/>
              <a:gd name="connsiteY246" fmla="*/ 9728363 h 11023145"/>
              <a:gd name="connsiteX247" fmla="*/ 4225773 w 8602921"/>
              <a:gd name="connsiteY247" fmla="*/ 9738412 h 11023145"/>
              <a:gd name="connsiteX248" fmla="*/ 4231590 w 8602921"/>
              <a:gd name="connsiteY248" fmla="*/ 9745286 h 11023145"/>
              <a:gd name="connsiteX249" fmla="*/ 4238994 w 8602921"/>
              <a:gd name="connsiteY249" fmla="*/ 9740527 h 11023145"/>
              <a:gd name="connsiteX250" fmla="*/ 4240052 w 8602921"/>
              <a:gd name="connsiteY250" fmla="*/ 9732594 h 11023145"/>
              <a:gd name="connsiteX251" fmla="*/ 4231590 w 8602921"/>
              <a:gd name="connsiteY251" fmla="*/ 9724133 h 11023145"/>
              <a:gd name="connsiteX252" fmla="*/ 4227360 w 8602921"/>
              <a:gd name="connsiteY252" fmla="*/ 9726248 h 11023145"/>
              <a:gd name="connsiteX253" fmla="*/ 4223128 w 8602921"/>
              <a:gd name="connsiteY253" fmla="*/ 9728363 h 11023145"/>
              <a:gd name="connsiteX254" fmla="*/ 4861962 w 8602921"/>
              <a:gd name="connsiteY254" fmla="*/ 9385678 h 11023145"/>
              <a:gd name="connsiteX255" fmla="*/ 4847155 w 8602921"/>
              <a:gd name="connsiteY255" fmla="*/ 9424283 h 11023145"/>
              <a:gd name="connsiteX256" fmla="*/ 4832348 w 8602921"/>
              <a:gd name="connsiteY256" fmla="*/ 9466060 h 11023145"/>
              <a:gd name="connsiteX257" fmla="*/ 4796915 w 8602921"/>
              <a:gd name="connsiteY257" fmla="*/ 9518943 h 11023145"/>
              <a:gd name="connsiteX258" fmla="*/ 4764656 w 8602921"/>
              <a:gd name="connsiteY258" fmla="*/ 9571827 h 11023145"/>
              <a:gd name="connsiteX259" fmla="*/ 4751964 w 8602921"/>
              <a:gd name="connsiteY259" fmla="*/ 9612018 h 11023145"/>
              <a:gd name="connsiteX260" fmla="*/ 4726581 w 8602921"/>
              <a:gd name="connsiteY260" fmla="*/ 9639519 h 11023145"/>
              <a:gd name="connsiteX261" fmla="*/ 4732926 w 8602921"/>
              <a:gd name="connsiteY261" fmla="*/ 9658027 h 11023145"/>
              <a:gd name="connsiteX262" fmla="*/ 4739273 w 8602921"/>
              <a:gd name="connsiteY262" fmla="*/ 9673364 h 11023145"/>
              <a:gd name="connsiteX263" fmla="*/ 4742974 w 8602921"/>
              <a:gd name="connsiteY263" fmla="*/ 9667017 h 11023145"/>
              <a:gd name="connsiteX264" fmla="*/ 4743504 w 8602921"/>
              <a:gd name="connsiteY264" fmla="*/ 9660672 h 11023145"/>
              <a:gd name="connsiteX265" fmla="*/ 4785810 w 8602921"/>
              <a:gd name="connsiteY265" fmla="*/ 9588222 h 11023145"/>
              <a:gd name="connsiteX266" fmla="*/ 4815425 w 8602921"/>
              <a:gd name="connsiteY266" fmla="*/ 9512598 h 11023145"/>
              <a:gd name="connsiteX267" fmla="*/ 4836578 w 8602921"/>
              <a:gd name="connsiteY267" fmla="*/ 9512597 h 11023145"/>
              <a:gd name="connsiteX268" fmla="*/ 4868687 w 8602921"/>
              <a:gd name="connsiteY268" fmla="*/ 9515106 h 11023145"/>
              <a:gd name="connsiteX269" fmla="*/ 4877775 w 8602921"/>
              <a:gd name="connsiteY269" fmla="*/ 9488461 h 11023145"/>
              <a:gd name="connsiteX270" fmla="*/ 4878988 w 8602921"/>
              <a:gd name="connsiteY270" fmla="*/ 9485109 h 11023145"/>
              <a:gd name="connsiteX271" fmla="*/ 4878886 w 8602921"/>
              <a:gd name="connsiteY271" fmla="*/ 9484040 h 11023145"/>
              <a:gd name="connsiteX272" fmla="*/ 4879893 w 8602921"/>
              <a:gd name="connsiteY272" fmla="*/ 9482614 h 11023145"/>
              <a:gd name="connsiteX273" fmla="*/ 4888440 w 8602921"/>
              <a:gd name="connsiteY273" fmla="*/ 9459002 h 11023145"/>
              <a:gd name="connsiteX274" fmla="*/ 4874654 w 8602921"/>
              <a:gd name="connsiteY274" fmla="*/ 9427983 h 11023145"/>
              <a:gd name="connsiteX275" fmla="*/ 4891577 w 8602921"/>
              <a:gd name="connsiteY275" fmla="*/ 9398370 h 11023145"/>
              <a:gd name="connsiteX276" fmla="*/ 6093569 w 8602921"/>
              <a:gd name="connsiteY276" fmla="*/ 8730112 h 11023145"/>
              <a:gd name="connsiteX277" fmla="*/ 6076646 w 8602921"/>
              <a:gd name="connsiteY277" fmla="*/ 8759726 h 11023145"/>
              <a:gd name="connsiteX278" fmla="*/ 6097799 w 8602921"/>
              <a:gd name="connsiteY278" fmla="*/ 8751265 h 11023145"/>
              <a:gd name="connsiteX279" fmla="*/ 6110493 w 8602921"/>
              <a:gd name="connsiteY279" fmla="*/ 8730113 h 11023145"/>
              <a:gd name="connsiteX280" fmla="*/ 6110493 w 8602921"/>
              <a:gd name="connsiteY280" fmla="*/ 8721650 h 11023145"/>
              <a:gd name="connsiteX281" fmla="*/ 4925423 w 8602921"/>
              <a:gd name="connsiteY281" fmla="*/ 9246064 h 11023145"/>
              <a:gd name="connsiteX282" fmla="*/ 4891578 w 8602921"/>
              <a:gd name="connsiteY282" fmla="*/ 9301064 h 11023145"/>
              <a:gd name="connsiteX283" fmla="*/ 4904270 w 8602921"/>
              <a:gd name="connsiteY283" fmla="*/ 9347601 h 11023145"/>
              <a:gd name="connsiteX284" fmla="*/ 4896337 w 8602921"/>
              <a:gd name="connsiteY284" fmla="*/ 9348659 h 11023145"/>
              <a:gd name="connsiteX285" fmla="*/ 4891577 w 8602921"/>
              <a:gd name="connsiteY285" fmla="*/ 9356063 h 11023145"/>
              <a:gd name="connsiteX286" fmla="*/ 4896336 w 8602921"/>
              <a:gd name="connsiteY286" fmla="*/ 9368755 h 11023145"/>
              <a:gd name="connsiteX287" fmla="*/ 4904270 w 8602921"/>
              <a:gd name="connsiteY287" fmla="*/ 9381447 h 11023145"/>
              <a:gd name="connsiteX288" fmla="*/ 4912796 w 8602921"/>
              <a:gd name="connsiteY288" fmla="*/ 9385102 h 11023145"/>
              <a:gd name="connsiteX289" fmla="*/ 4912148 w 8602921"/>
              <a:gd name="connsiteY289" fmla="*/ 9370532 h 11023145"/>
              <a:gd name="connsiteX290" fmla="*/ 4918332 w 8602921"/>
              <a:gd name="connsiteY290" fmla="*/ 9365620 h 11023145"/>
              <a:gd name="connsiteX291" fmla="*/ 4916960 w 8602921"/>
              <a:gd name="connsiteY291" fmla="*/ 9364524 h 11023145"/>
              <a:gd name="connsiteX292" fmla="*/ 4920664 w 8602921"/>
              <a:gd name="connsiteY292" fmla="*/ 9346543 h 11023145"/>
              <a:gd name="connsiteX293" fmla="*/ 4933884 w 8602921"/>
              <a:gd name="connsiteY293" fmla="*/ 9334909 h 11023145"/>
              <a:gd name="connsiteX294" fmla="*/ 4934413 w 8602921"/>
              <a:gd name="connsiteY294" fmla="*/ 9290487 h 11023145"/>
              <a:gd name="connsiteX295" fmla="*/ 4925423 w 8602921"/>
              <a:gd name="connsiteY295" fmla="*/ 9246064 h 11023145"/>
              <a:gd name="connsiteX296" fmla="*/ 4282359 w 8602921"/>
              <a:gd name="connsiteY296" fmla="*/ 9571829 h 11023145"/>
              <a:gd name="connsiteX297" fmla="*/ 4265435 w 8602921"/>
              <a:gd name="connsiteY297" fmla="*/ 9622596 h 11023145"/>
              <a:gd name="connsiteX298" fmla="*/ 4256975 w 8602921"/>
              <a:gd name="connsiteY298" fmla="*/ 9623124 h 11023145"/>
              <a:gd name="connsiteX299" fmla="*/ 4248513 w 8602921"/>
              <a:gd name="connsiteY299" fmla="*/ 9626827 h 11023145"/>
              <a:gd name="connsiteX300" fmla="*/ 4262261 w 8602921"/>
              <a:gd name="connsiteY300" fmla="*/ 9641105 h 11023145"/>
              <a:gd name="connsiteX301" fmla="*/ 4282359 w 8602921"/>
              <a:gd name="connsiteY301" fmla="*/ 9652211 h 11023145"/>
              <a:gd name="connsiteX302" fmla="*/ 4311974 w 8602921"/>
              <a:gd name="connsiteY302" fmla="*/ 9609904 h 11023145"/>
              <a:gd name="connsiteX303" fmla="*/ 6165491 w 8602921"/>
              <a:gd name="connsiteY303" fmla="*/ 8552422 h 11023145"/>
              <a:gd name="connsiteX304" fmla="*/ 6166549 w 8602921"/>
              <a:gd name="connsiteY304" fmla="*/ 8598959 h 11023145"/>
              <a:gd name="connsiteX305" fmla="*/ 6161260 w 8602921"/>
              <a:gd name="connsiteY305" fmla="*/ 8645498 h 11023145"/>
              <a:gd name="connsiteX306" fmla="*/ 6173952 w 8602921"/>
              <a:gd name="connsiteY306" fmla="*/ 8607422 h 11023145"/>
              <a:gd name="connsiteX307" fmla="*/ 6195105 w 8602921"/>
              <a:gd name="connsiteY307" fmla="*/ 8565115 h 11023145"/>
              <a:gd name="connsiteX308" fmla="*/ 5014268 w 8602921"/>
              <a:gd name="connsiteY308" fmla="*/ 9097991 h 11023145"/>
              <a:gd name="connsiteX309" fmla="*/ 5018498 w 8602921"/>
              <a:gd name="connsiteY309" fmla="*/ 9110683 h 11023145"/>
              <a:gd name="connsiteX310" fmla="*/ 5018498 w 8602921"/>
              <a:gd name="connsiteY310" fmla="*/ 9097991 h 11023145"/>
              <a:gd name="connsiteX311" fmla="*/ 5065034 w 8602921"/>
              <a:gd name="connsiteY311" fmla="*/ 9051453 h 11023145"/>
              <a:gd name="connsiteX312" fmla="*/ 5048113 w 8602921"/>
              <a:gd name="connsiteY312" fmla="*/ 9064145 h 11023145"/>
              <a:gd name="connsiteX313" fmla="*/ 5060805 w 8602921"/>
              <a:gd name="connsiteY313" fmla="*/ 9064145 h 11023145"/>
              <a:gd name="connsiteX314" fmla="*/ 5062920 w 8602921"/>
              <a:gd name="connsiteY314" fmla="*/ 9057799 h 11023145"/>
              <a:gd name="connsiteX315" fmla="*/ 5065034 w 8602921"/>
              <a:gd name="connsiteY315" fmla="*/ 9051453 h 11023145"/>
              <a:gd name="connsiteX316" fmla="*/ 4341588 w 8602921"/>
              <a:gd name="connsiteY316" fmla="*/ 9423754 h 11023145"/>
              <a:gd name="connsiteX317" fmla="*/ 4295050 w 8602921"/>
              <a:gd name="connsiteY317" fmla="*/ 9529521 h 11023145"/>
              <a:gd name="connsiteX318" fmla="*/ 4307213 w 8602921"/>
              <a:gd name="connsiteY318" fmla="*/ 9550675 h 11023145"/>
              <a:gd name="connsiteX319" fmla="*/ 4328895 w 8602921"/>
              <a:gd name="connsiteY319" fmla="*/ 9559136 h 11023145"/>
              <a:gd name="connsiteX320" fmla="*/ 4346877 w 8602921"/>
              <a:gd name="connsiteY320" fmla="*/ 9500964 h 11023145"/>
              <a:gd name="connsiteX321" fmla="*/ 4371202 w 8602921"/>
              <a:gd name="connsiteY321" fmla="*/ 9449138 h 11023145"/>
              <a:gd name="connsiteX322" fmla="*/ 5060805 w 8602921"/>
              <a:gd name="connsiteY322" fmla="*/ 9009147 h 11023145"/>
              <a:gd name="connsiteX323" fmla="*/ 5060805 w 8602921"/>
              <a:gd name="connsiteY323" fmla="*/ 9026069 h 11023145"/>
              <a:gd name="connsiteX324" fmla="*/ 5069266 w 8602921"/>
              <a:gd name="connsiteY324" fmla="*/ 9038760 h 11023145"/>
              <a:gd name="connsiteX325" fmla="*/ 5072776 w 8602921"/>
              <a:gd name="connsiteY325" fmla="*/ 9035689 h 11023145"/>
              <a:gd name="connsiteX326" fmla="*/ 5081160 w 8602921"/>
              <a:gd name="connsiteY326" fmla="*/ 9009146 h 11023145"/>
              <a:gd name="connsiteX327" fmla="*/ 5107341 w 8602921"/>
              <a:gd name="connsiteY327" fmla="*/ 8949917 h 11023145"/>
              <a:gd name="connsiteX328" fmla="*/ 5107343 w 8602921"/>
              <a:gd name="connsiteY328" fmla="*/ 8962501 h 11023145"/>
              <a:gd name="connsiteX329" fmla="*/ 5113635 w 8602921"/>
              <a:gd name="connsiteY329" fmla="*/ 8947819 h 11023145"/>
              <a:gd name="connsiteX330" fmla="*/ 6300874 w 8602921"/>
              <a:gd name="connsiteY330" fmla="*/ 8285889 h 11023145"/>
              <a:gd name="connsiteX331" fmla="*/ 6296643 w 8602921"/>
              <a:gd name="connsiteY331" fmla="*/ 8315504 h 11023145"/>
              <a:gd name="connsiteX332" fmla="*/ 6278132 w 8602921"/>
              <a:gd name="connsiteY332" fmla="*/ 8339303 h 11023145"/>
              <a:gd name="connsiteX333" fmla="*/ 6262797 w 8602921"/>
              <a:gd name="connsiteY333" fmla="*/ 8366273 h 11023145"/>
              <a:gd name="connsiteX334" fmla="*/ 6245874 w 8602921"/>
              <a:gd name="connsiteY334" fmla="*/ 8412810 h 11023145"/>
              <a:gd name="connsiteX335" fmla="*/ 6231067 w 8602921"/>
              <a:gd name="connsiteY335" fmla="*/ 8414396 h 11023145"/>
              <a:gd name="connsiteX336" fmla="*/ 6228951 w 8602921"/>
              <a:gd name="connsiteY336" fmla="*/ 8425502 h 11023145"/>
              <a:gd name="connsiteX337" fmla="*/ 6203568 w 8602921"/>
              <a:gd name="connsiteY337" fmla="*/ 8455117 h 11023145"/>
              <a:gd name="connsiteX338" fmla="*/ 6190876 w 8602921"/>
              <a:gd name="connsiteY338" fmla="*/ 8497424 h 11023145"/>
              <a:gd name="connsiteX339" fmla="*/ 6182414 w 8602921"/>
              <a:gd name="connsiteY339" fmla="*/ 8497424 h 11023145"/>
              <a:gd name="connsiteX340" fmla="*/ 6182414 w 8602921"/>
              <a:gd name="connsiteY340" fmla="*/ 8527038 h 11023145"/>
              <a:gd name="connsiteX341" fmla="*/ 6203567 w 8602921"/>
              <a:gd name="connsiteY341" fmla="*/ 8535500 h 11023145"/>
              <a:gd name="connsiteX342" fmla="*/ 6202509 w 8602921"/>
              <a:gd name="connsiteY342" fmla="*/ 8530211 h 11023145"/>
              <a:gd name="connsiteX343" fmla="*/ 6207798 w 8602921"/>
              <a:gd name="connsiteY343" fmla="*/ 8531268 h 11023145"/>
              <a:gd name="connsiteX344" fmla="*/ 6216259 w 8602921"/>
              <a:gd name="connsiteY344" fmla="*/ 8514346 h 11023145"/>
              <a:gd name="connsiteX345" fmla="*/ 6224192 w 8602921"/>
              <a:gd name="connsiteY345" fmla="*/ 8509587 h 11023145"/>
              <a:gd name="connsiteX346" fmla="*/ 6228952 w 8602921"/>
              <a:gd name="connsiteY346" fmla="*/ 8501653 h 11023145"/>
              <a:gd name="connsiteX347" fmla="*/ 6258566 w 8602921"/>
              <a:gd name="connsiteY347" fmla="*/ 8450886 h 11023145"/>
              <a:gd name="connsiteX348" fmla="*/ 6272845 w 8602921"/>
              <a:gd name="connsiteY348" fmla="*/ 8392714 h 11023145"/>
              <a:gd name="connsiteX349" fmla="*/ 6296643 w 8602921"/>
              <a:gd name="connsiteY349" fmla="*/ 8340888 h 11023145"/>
              <a:gd name="connsiteX350" fmla="*/ 6317795 w 8602921"/>
              <a:gd name="connsiteY350" fmla="*/ 8353580 h 11023145"/>
              <a:gd name="connsiteX351" fmla="*/ 6325200 w 8602921"/>
              <a:gd name="connsiteY351" fmla="*/ 8326611 h 11023145"/>
              <a:gd name="connsiteX352" fmla="*/ 6338950 w 8602921"/>
              <a:gd name="connsiteY352" fmla="*/ 8302812 h 11023145"/>
              <a:gd name="connsiteX353" fmla="*/ 6317796 w 8602921"/>
              <a:gd name="connsiteY353" fmla="*/ 8298580 h 11023145"/>
              <a:gd name="connsiteX354" fmla="*/ 6368565 w 8602921"/>
              <a:gd name="connsiteY354" fmla="*/ 8243582 h 11023145"/>
              <a:gd name="connsiteX355" fmla="*/ 6364334 w 8602921"/>
              <a:gd name="connsiteY355" fmla="*/ 8252044 h 11023145"/>
              <a:gd name="connsiteX356" fmla="*/ 6360103 w 8602921"/>
              <a:gd name="connsiteY356" fmla="*/ 8285889 h 11023145"/>
              <a:gd name="connsiteX357" fmla="*/ 6364333 w 8602921"/>
              <a:gd name="connsiteY357" fmla="*/ 8298581 h 11023145"/>
              <a:gd name="connsiteX358" fmla="*/ 6375968 w 8602921"/>
              <a:gd name="connsiteY358" fmla="*/ 8277428 h 11023145"/>
              <a:gd name="connsiteX359" fmla="*/ 6381255 w 8602921"/>
              <a:gd name="connsiteY359" fmla="*/ 8256275 h 11023145"/>
              <a:gd name="connsiteX360" fmla="*/ 6368565 w 8602921"/>
              <a:gd name="connsiteY360" fmla="*/ 8243582 h 11023145"/>
              <a:gd name="connsiteX361" fmla="*/ 4421971 w 8602921"/>
              <a:gd name="connsiteY361" fmla="*/ 9275680 h 11023145"/>
              <a:gd name="connsiteX362" fmla="*/ 4400818 w 8602921"/>
              <a:gd name="connsiteY362" fmla="*/ 9301064 h 11023145"/>
              <a:gd name="connsiteX363" fmla="*/ 4400816 w 8602921"/>
              <a:gd name="connsiteY363" fmla="*/ 9313756 h 11023145"/>
              <a:gd name="connsiteX364" fmla="*/ 4409280 w 8602921"/>
              <a:gd name="connsiteY364" fmla="*/ 9313756 h 11023145"/>
              <a:gd name="connsiteX365" fmla="*/ 4426202 w 8602921"/>
              <a:gd name="connsiteY365" fmla="*/ 9311640 h 11023145"/>
              <a:gd name="connsiteX366" fmla="*/ 4430432 w 8602921"/>
              <a:gd name="connsiteY366" fmla="*/ 9296832 h 11023145"/>
              <a:gd name="connsiteX367" fmla="*/ 5136645 w 8602921"/>
              <a:gd name="connsiteY367" fmla="*/ 8884286 h 11023145"/>
              <a:gd name="connsiteX368" fmla="*/ 5120034 w 8602921"/>
              <a:gd name="connsiteY368" fmla="*/ 8899149 h 11023145"/>
              <a:gd name="connsiteX369" fmla="*/ 5124794 w 8602921"/>
              <a:gd name="connsiteY369" fmla="*/ 8917657 h 11023145"/>
              <a:gd name="connsiteX370" fmla="*/ 5125997 w 8602921"/>
              <a:gd name="connsiteY370" fmla="*/ 8919983 h 11023145"/>
              <a:gd name="connsiteX371" fmla="*/ 5134261 w 8602921"/>
              <a:gd name="connsiteY371" fmla="*/ 8894579 h 11023145"/>
              <a:gd name="connsiteX372" fmla="*/ 6330487 w 8602921"/>
              <a:gd name="connsiteY372" fmla="*/ 8230890 h 11023145"/>
              <a:gd name="connsiteX373" fmla="*/ 6330487 w 8602921"/>
              <a:gd name="connsiteY373" fmla="*/ 8247812 h 11023145"/>
              <a:gd name="connsiteX374" fmla="*/ 6336304 w 8602921"/>
              <a:gd name="connsiteY374" fmla="*/ 8239353 h 11023145"/>
              <a:gd name="connsiteX375" fmla="*/ 6338950 w 8602921"/>
              <a:gd name="connsiteY375" fmla="*/ 8230890 h 11023145"/>
              <a:gd name="connsiteX376" fmla="*/ 4468508 w 8602921"/>
              <a:gd name="connsiteY376" fmla="*/ 9207989 h 11023145"/>
              <a:gd name="connsiteX377" fmla="*/ 4460048 w 8602921"/>
              <a:gd name="connsiteY377" fmla="*/ 9224912 h 11023145"/>
              <a:gd name="connsiteX378" fmla="*/ 4468508 w 8602921"/>
              <a:gd name="connsiteY378" fmla="*/ 9212219 h 11023145"/>
              <a:gd name="connsiteX379" fmla="*/ 6386016 w 8602921"/>
              <a:gd name="connsiteY379" fmla="*/ 8085989 h 11023145"/>
              <a:gd name="connsiteX380" fmla="*/ 6377026 w 8602921"/>
              <a:gd name="connsiteY380" fmla="*/ 8095508 h 11023145"/>
              <a:gd name="connsiteX381" fmla="*/ 6381785 w 8602921"/>
              <a:gd name="connsiteY381" fmla="*/ 8099210 h 11023145"/>
              <a:gd name="connsiteX382" fmla="*/ 6389718 w 8602921"/>
              <a:gd name="connsiteY382" fmla="*/ 8099739 h 11023145"/>
              <a:gd name="connsiteX383" fmla="*/ 6398179 w 8602921"/>
              <a:gd name="connsiteY383" fmla="*/ 8082815 h 11023145"/>
              <a:gd name="connsiteX384" fmla="*/ 6386016 w 8602921"/>
              <a:gd name="connsiteY384" fmla="*/ 8085989 h 11023145"/>
              <a:gd name="connsiteX385" fmla="*/ 5301954 w 8602921"/>
              <a:gd name="connsiteY385" fmla="*/ 8480309 h 11023145"/>
              <a:gd name="connsiteX386" fmla="*/ 5299840 w 8602921"/>
              <a:gd name="connsiteY386" fmla="*/ 8484541 h 11023145"/>
              <a:gd name="connsiteX387" fmla="*/ 5297723 w 8602921"/>
              <a:gd name="connsiteY387" fmla="*/ 8488773 h 11023145"/>
              <a:gd name="connsiteX388" fmla="*/ 5297724 w 8602921"/>
              <a:gd name="connsiteY388" fmla="*/ 8509924 h 11023145"/>
              <a:gd name="connsiteX389" fmla="*/ 5298533 w 8602921"/>
              <a:gd name="connsiteY389" fmla="*/ 8516798 h 11023145"/>
              <a:gd name="connsiteX390" fmla="*/ 5316414 w 8602921"/>
              <a:gd name="connsiteY390" fmla="*/ 8483201 h 11023145"/>
              <a:gd name="connsiteX391" fmla="*/ 5331570 w 8602921"/>
              <a:gd name="connsiteY391" fmla="*/ 8425312 h 11023145"/>
              <a:gd name="connsiteX392" fmla="*/ 5314647 w 8602921"/>
              <a:gd name="connsiteY392" fmla="*/ 8454926 h 11023145"/>
              <a:gd name="connsiteX393" fmla="*/ 5334818 w 8602921"/>
              <a:gd name="connsiteY393" fmla="*/ 8446858 h 11023145"/>
              <a:gd name="connsiteX394" fmla="*/ 5348493 w 8602921"/>
              <a:gd name="connsiteY394" fmla="*/ 8418662 h 11023145"/>
              <a:gd name="connsiteX395" fmla="*/ 5348492 w 8602921"/>
              <a:gd name="connsiteY395" fmla="*/ 8416850 h 11023145"/>
              <a:gd name="connsiteX396" fmla="*/ 6575867 w 8602921"/>
              <a:gd name="connsiteY396" fmla="*/ 7718977 h 11023145"/>
              <a:gd name="connsiteX397" fmla="*/ 6575867 w 8602921"/>
              <a:gd name="connsiteY397" fmla="*/ 7735901 h 11023145"/>
              <a:gd name="connsiteX398" fmla="*/ 6580099 w 8602921"/>
              <a:gd name="connsiteY398" fmla="*/ 7723207 h 11023145"/>
              <a:gd name="connsiteX399" fmla="*/ 5403489 w 8602921"/>
              <a:gd name="connsiteY399" fmla="*/ 8247624 h 11023145"/>
              <a:gd name="connsiteX400" fmla="*/ 5404068 w 8602921"/>
              <a:gd name="connsiteY400" fmla="*/ 8273095 h 11023145"/>
              <a:gd name="connsiteX401" fmla="*/ 5412428 w 8602921"/>
              <a:gd name="connsiteY401" fmla="*/ 8264735 h 11023145"/>
              <a:gd name="connsiteX402" fmla="*/ 5415960 w 8602921"/>
              <a:gd name="connsiteY402" fmla="*/ 8252966 h 11023145"/>
              <a:gd name="connsiteX403" fmla="*/ 6597022 w 8602921"/>
              <a:gd name="connsiteY403" fmla="*/ 7604749 h 11023145"/>
              <a:gd name="connsiteX404" fmla="*/ 6597022 w 8602921"/>
              <a:gd name="connsiteY404" fmla="*/ 7608979 h 11023145"/>
              <a:gd name="connsiteX405" fmla="*/ 6613944 w 8602921"/>
              <a:gd name="connsiteY405" fmla="*/ 7630133 h 11023145"/>
              <a:gd name="connsiteX406" fmla="*/ 6812787 w 8602921"/>
              <a:gd name="connsiteY406" fmla="*/ 7486291 h 11023145"/>
              <a:gd name="connsiteX407" fmla="*/ 6810607 w 8602921"/>
              <a:gd name="connsiteY407" fmla="*/ 7510258 h 11023145"/>
              <a:gd name="connsiteX408" fmla="*/ 6818233 w 8602921"/>
              <a:gd name="connsiteY408" fmla="*/ 7486291 h 11023145"/>
              <a:gd name="connsiteX409" fmla="*/ 6694327 w 8602921"/>
              <a:gd name="connsiteY409" fmla="*/ 7524366 h 11023145"/>
              <a:gd name="connsiteX410" fmla="*/ 6685866 w 8602921"/>
              <a:gd name="connsiteY410" fmla="*/ 7549750 h 11023145"/>
              <a:gd name="connsiteX411" fmla="*/ 6658365 w 8602921"/>
              <a:gd name="connsiteY411" fmla="*/ 7586768 h 11023145"/>
              <a:gd name="connsiteX412" fmla="*/ 6643559 w 8602921"/>
              <a:gd name="connsiteY412" fmla="*/ 7630133 h 11023145"/>
              <a:gd name="connsiteX413" fmla="*/ 6626635 w 8602921"/>
              <a:gd name="connsiteY413" fmla="*/ 7668208 h 11023145"/>
              <a:gd name="connsiteX414" fmla="*/ 6615530 w 8602921"/>
              <a:gd name="connsiteY414" fmla="*/ 7685660 h 11023145"/>
              <a:gd name="connsiteX415" fmla="*/ 6613944 w 8602921"/>
              <a:gd name="connsiteY415" fmla="*/ 7706285 h 11023145"/>
              <a:gd name="connsiteX416" fmla="*/ 6588560 w 8602921"/>
              <a:gd name="connsiteY416" fmla="*/ 7763400 h 11023145"/>
              <a:gd name="connsiteX417" fmla="*/ 6563175 w 8602921"/>
              <a:gd name="connsiteY417" fmla="*/ 7820513 h 11023145"/>
              <a:gd name="connsiteX418" fmla="*/ 6546252 w 8602921"/>
              <a:gd name="connsiteY418" fmla="*/ 7833207 h 11023145"/>
              <a:gd name="connsiteX419" fmla="*/ 6535148 w 8602921"/>
              <a:gd name="connsiteY419" fmla="*/ 7858591 h 11023145"/>
              <a:gd name="connsiteX420" fmla="*/ 6520869 w 8602921"/>
              <a:gd name="connsiteY420" fmla="*/ 7883974 h 11023145"/>
              <a:gd name="connsiteX421" fmla="*/ 6520868 w 8602921"/>
              <a:gd name="connsiteY421" fmla="*/ 7913589 h 11023145"/>
              <a:gd name="connsiteX422" fmla="*/ 6561588 w 8602921"/>
              <a:gd name="connsiteY422" fmla="*/ 7879743 h 11023145"/>
              <a:gd name="connsiteX423" fmla="*/ 6580099 w 8602921"/>
              <a:gd name="connsiteY423" fmla="*/ 7833206 h 11023145"/>
              <a:gd name="connsiteX424" fmla="*/ 6591732 w 8602921"/>
              <a:gd name="connsiteY424" fmla="*/ 7832148 h 11023145"/>
              <a:gd name="connsiteX425" fmla="*/ 6597022 w 8602921"/>
              <a:gd name="connsiteY425" fmla="*/ 7824745 h 11023145"/>
              <a:gd name="connsiteX426" fmla="*/ 6597022 w 8602921"/>
              <a:gd name="connsiteY426" fmla="*/ 7807293 h 11023145"/>
              <a:gd name="connsiteX427" fmla="*/ 6609714 w 8602921"/>
              <a:gd name="connsiteY427" fmla="*/ 7799359 h 11023145"/>
              <a:gd name="connsiteX428" fmla="*/ 6660481 w 8602921"/>
              <a:gd name="connsiteY428" fmla="*/ 7663978 h 11023145"/>
              <a:gd name="connsiteX429" fmla="*/ 6681635 w 8602921"/>
              <a:gd name="connsiteY429" fmla="*/ 7651285 h 11023145"/>
              <a:gd name="connsiteX430" fmla="*/ 6683749 w 8602921"/>
              <a:gd name="connsiteY430" fmla="*/ 7634363 h 11023145"/>
              <a:gd name="connsiteX431" fmla="*/ 6698558 w 8602921"/>
              <a:gd name="connsiteY431" fmla="*/ 7630133 h 11023145"/>
              <a:gd name="connsiteX432" fmla="*/ 6719710 w 8602921"/>
              <a:gd name="connsiteY432" fmla="*/ 7587825 h 11023145"/>
              <a:gd name="connsiteX433" fmla="*/ 6722884 w 8602921"/>
              <a:gd name="connsiteY433" fmla="*/ 7555568 h 11023145"/>
              <a:gd name="connsiteX434" fmla="*/ 6732403 w 8602921"/>
              <a:gd name="connsiteY434" fmla="*/ 7507443 h 11023145"/>
              <a:gd name="connsiteX435" fmla="*/ 6723941 w 8602921"/>
              <a:gd name="connsiteY435" fmla="*/ 7520135 h 11023145"/>
              <a:gd name="connsiteX436" fmla="*/ 6702788 w 8602921"/>
              <a:gd name="connsiteY436" fmla="*/ 7532827 h 11023145"/>
              <a:gd name="connsiteX437" fmla="*/ 3935461 w 8602921"/>
              <a:gd name="connsiteY437" fmla="*/ 8984228 h 11023145"/>
              <a:gd name="connsiteX438" fmla="*/ 3935989 w 8602921"/>
              <a:gd name="connsiteY438" fmla="*/ 8992162 h 11023145"/>
              <a:gd name="connsiteX439" fmla="*/ 3939691 w 8602921"/>
              <a:gd name="connsiteY439" fmla="*/ 8996920 h 11023145"/>
              <a:gd name="connsiteX440" fmla="*/ 3952383 w 8602921"/>
              <a:gd name="connsiteY440" fmla="*/ 8992689 h 11023145"/>
              <a:gd name="connsiteX441" fmla="*/ 6740864 w 8602921"/>
              <a:gd name="connsiteY441" fmla="*/ 7486290 h 11023145"/>
              <a:gd name="connsiteX442" fmla="*/ 6728173 w 8602921"/>
              <a:gd name="connsiteY442" fmla="*/ 7498981 h 11023145"/>
              <a:gd name="connsiteX443" fmla="*/ 6733460 w 8602921"/>
              <a:gd name="connsiteY443" fmla="*/ 7503212 h 11023145"/>
              <a:gd name="connsiteX444" fmla="*/ 6733892 w 8602921"/>
              <a:gd name="connsiteY444" fmla="*/ 7504330 h 11023145"/>
              <a:gd name="connsiteX445" fmla="*/ 6738221 w 8602921"/>
              <a:gd name="connsiteY445" fmla="*/ 7495280 h 11023145"/>
              <a:gd name="connsiteX446" fmla="*/ 6740864 w 8602921"/>
              <a:gd name="connsiteY446" fmla="*/ 7486290 h 11023145"/>
              <a:gd name="connsiteX447" fmla="*/ 5469066 w 8602921"/>
              <a:gd name="connsiteY447" fmla="*/ 8109596 h 11023145"/>
              <a:gd name="connsiteX448" fmla="*/ 5466950 w 8602921"/>
              <a:gd name="connsiteY448" fmla="*/ 8120702 h 11023145"/>
              <a:gd name="connsiteX449" fmla="*/ 5441567 w 8602921"/>
              <a:gd name="connsiteY449" fmla="*/ 8150317 h 11023145"/>
              <a:gd name="connsiteX450" fmla="*/ 5428876 w 8602921"/>
              <a:gd name="connsiteY450" fmla="*/ 8192624 h 11023145"/>
              <a:gd name="connsiteX451" fmla="*/ 5420413 w 8602921"/>
              <a:gd name="connsiteY451" fmla="*/ 8192624 h 11023145"/>
              <a:gd name="connsiteX452" fmla="*/ 5420413 w 8602921"/>
              <a:gd name="connsiteY452" fmla="*/ 8222238 h 11023145"/>
              <a:gd name="connsiteX453" fmla="*/ 5424667 w 8602921"/>
              <a:gd name="connsiteY453" fmla="*/ 8223940 h 11023145"/>
              <a:gd name="connsiteX454" fmla="*/ 5437811 w 8602921"/>
              <a:gd name="connsiteY454" fmla="*/ 8180123 h 11023145"/>
              <a:gd name="connsiteX455" fmla="*/ 5440986 w 8602921"/>
              <a:gd name="connsiteY455" fmla="*/ 8156853 h 11023145"/>
              <a:gd name="connsiteX456" fmla="*/ 5463197 w 8602921"/>
              <a:gd name="connsiteY456" fmla="*/ 8146277 h 11023145"/>
              <a:gd name="connsiteX457" fmla="*/ 5469543 w 8602921"/>
              <a:gd name="connsiteY457" fmla="*/ 8129354 h 11023145"/>
              <a:gd name="connsiteX458" fmla="*/ 5475889 w 8602921"/>
              <a:gd name="connsiteY458" fmla="*/ 8112430 h 11023145"/>
              <a:gd name="connsiteX459" fmla="*/ 5477431 w 8602921"/>
              <a:gd name="connsiteY459" fmla="*/ 8108701 h 11023145"/>
              <a:gd name="connsiteX460" fmla="*/ 6783172 w 8602921"/>
              <a:gd name="connsiteY460" fmla="*/ 7410137 h 11023145"/>
              <a:gd name="connsiteX461" fmla="*/ 6772066 w 8602921"/>
              <a:gd name="connsiteY461" fmla="*/ 7435521 h 11023145"/>
              <a:gd name="connsiteX462" fmla="*/ 6757788 w 8602921"/>
              <a:gd name="connsiteY462" fmla="*/ 7460905 h 11023145"/>
              <a:gd name="connsiteX463" fmla="*/ 6783172 w 8602921"/>
              <a:gd name="connsiteY463" fmla="*/ 7473597 h 11023145"/>
              <a:gd name="connsiteX464" fmla="*/ 6795863 w 8602921"/>
              <a:gd name="connsiteY464" fmla="*/ 7431290 h 11023145"/>
              <a:gd name="connsiteX465" fmla="*/ 6803795 w 8602921"/>
              <a:gd name="connsiteY465" fmla="*/ 7422829 h 11023145"/>
              <a:gd name="connsiteX466" fmla="*/ 6804364 w 8602921"/>
              <a:gd name="connsiteY466" fmla="*/ 7421818 h 11023145"/>
              <a:gd name="connsiteX467" fmla="*/ 6792209 w 8602921"/>
              <a:gd name="connsiteY467" fmla="*/ 7421818 h 11023145"/>
              <a:gd name="connsiteX468" fmla="*/ 6794231 w 8602921"/>
              <a:gd name="connsiteY468" fmla="*/ 7409400 h 11023145"/>
              <a:gd name="connsiteX469" fmla="*/ 6740865 w 8602921"/>
              <a:gd name="connsiteY469" fmla="*/ 7431291 h 11023145"/>
              <a:gd name="connsiteX470" fmla="*/ 6738873 w 8602921"/>
              <a:gd name="connsiteY470" fmla="*/ 7434775 h 11023145"/>
              <a:gd name="connsiteX471" fmla="*/ 6749326 w 8602921"/>
              <a:gd name="connsiteY471" fmla="*/ 7431290 h 11023145"/>
              <a:gd name="connsiteX472" fmla="*/ 4299301 w 8602921"/>
              <a:gd name="connsiteY472" fmla="*/ 8721925 h 11023145"/>
              <a:gd name="connsiteX473" fmla="*/ 4301944 w 8602921"/>
              <a:gd name="connsiteY473" fmla="*/ 8731974 h 11023145"/>
              <a:gd name="connsiteX474" fmla="*/ 4307762 w 8602921"/>
              <a:gd name="connsiteY474" fmla="*/ 8738848 h 11023145"/>
              <a:gd name="connsiteX475" fmla="*/ 4308392 w 8602921"/>
              <a:gd name="connsiteY475" fmla="*/ 8738444 h 11023145"/>
              <a:gd name="connsiteX476" fmla="*/ 4312560 w 8602921"/>
              <a:gd name="connsiteY476" fmla="*/ 8725240 h 11023145"/>
              <a:gd name="connsiteX477" fmla="*/ 4024305 w 8602921"/>
              <a:gd name="connsiteY477" fmla="*/ 8861538 h 11023145"/>
              <a:gd name="connsiteX478" fmla="*/ 4025363 w 8602921"/>
              <a:gd name="connsiteY478" fmla="*/ 8869470 h 11023145"/>
              <a:gd name="connsiteX479" fmla="*/ 4032766 w 8602921"/>
              <a:gd name="connsiteY479" fmla="*/ 8874231 h 11023145"/>
              <a:gd name="connsiteX480" fmla="*/ 4041228 w 8602921"/>
              <a:gd name="connsiteY480" fmla="*/ 8874231 h 11023145"/>
              <a:gd name="connsiteX481" fmla="*/ 4035939 w 8602921"/>
              <a:gd name="connsiteY481" fmla="*/ 8864711 h 11023145"/>
              <a:gd name="connsiteX482" fmla="*/ 4024305 w 8602921"/>
              <a:gd name="connsiteY482" fmla="*/ 8861538 h 11023145"/>
              <a:gd name="connsiteX483" fmla="*/ 2894725 w 8602921"/>
              <a:gd name="connsiteY483" fmla="*/ 9432794 h 11023145"/>
              <a:gd name="connsiteX484" fmla="*/ 2911648 w 8602921"/>
              <a:gd name="connsiteY484" fmla="*/ 9462409 h 11023145"/>
              <a:gd name="connsiteX485" fmla="*/ 2907417 w 8602921"/>
              <a:gd name="connsiteY485" fmla="*/ 9496254 h 11023145"/>
              <a:gd name="connsiteX486" fmla="*/ 2891022 w 8602921"/>
              <a:gd name="connsiteY486" fmla="*/ 9511062 h 11023145"/>
              <a:gd name="connsiteX487" fmla="*/ 2865110 w 8602921"/>
              <a:gd name="connsiteY487" fmla="*/ 9525870 h 11023145"/>
              <a:gd name="connsiteX488" fmla="*/ 2879917 w 8602921"/>
              <a:gd name="connsiteY488" fmla="*/ 9479332 h 11023145"/>
              <a:gd name="connsiteX489" fmla="*/ 2894725 w 8602921"/>
              <a:gd name="connsiteY489" fmla="*/ 9432794 h 11023145"/>
              <a:gd name="connsiteX490" fmla="*/ 3546237 w 8602921"/>
              <a:gd name="connsiteY490" fmla="*/ 9077303 h 11023145"/>
              <a:gd name="connsiteX491" fmla="*/ 3548881 w 8602921"/>
              <a:gd name="connsiteY491" fmla="*/ 9085237 h 11023145"/>
              <a:gd name="connsiteX492" fmla="*/ 3554698 w 8602921"/>
              <a:gd name="connsiteY492" fmla="*/ 9089996 h 11023145"/>
              <a:gd name="connsiteX493" fmla="*/ 3563159 w 8602921"/>
              <a:gd name="connsiteY493" fmla="*/ 9081535 h 11023145"/>
              <a:gd name="connsiteX494" fmla="*/ 4350597 w 8602921"/>
              <a:gd name="connsiteY494" fmla="*/ 8644717 h 11023145"/>
              <a:gd name="connsiteX495" fmla="*/ 4333145 w 8602921"/>
              <a:gd name="connsiteY495" fmla="*/ 8654234 h 11023145"/>
              <a:gd name="connsiteX496" fmla="*/ 4336462 w 8602921"/>
              <a:gd name="connsiteY496" fmla="*/ 8669159 h 11023145"/>
              <a:gd name="connsiteX497" fmla="*/ 4341587 w 8602921"/>
              <a:gd name="connsiteY497" fmla="*/ 8666461 h 11023145"/>
              <a:gd name="connsiteX498" fmla="*/ 4350929 w 8602921"/>
              <a:gd name="connsiteY498" fmla="*/ 8644664 h 11023145"/>
              <a:gd name="connsiteX499" fmla="*/ 3563160 w 8602921"/>
              <a:gd name="connsiteY499" fmla="*/ 9043459 h 11023145"/>
              <a:gd name="connsiteX500" fmla="*/ 3564217 w 8602921"/>
              <a:gd name="connsiteY500" fmla="*/ 9051390 h 11023145"/>
              <a:gd name="connsiteX501" fmla="*/ 3571621 w 8602921"/>
              <a:gd name="connsiteY501" fmla="*/ 9056150 h 11023145"/>
              <a:gd name="connsiteX502" fmla="*/ 3575852 w 8602921"/>
              <a:gd name="connsiteY502" fmla="*/ 9056150 h 11023145"/>
              <a:gd name="connsiteX503" fmla="*/ 3563160 w 8602921"/>
              <a:gd name="connsiteY503" fmla="*/ 9043459 h 11023145"/>
              <a:gd name="connsiteX504" fmla="*/ 4147260 w 8602921"/>
              <a:gd name="connsiteY504" fmla="*/ 8645245 h 11023145"/>
              <a:gd name="connsiteX505" fmla="*/ 4135361 w 8602921"/>
              <a:gd name="connsiteY505" fmla="*/ 8655292 h 11023145"/>
              <a:gd name="connsiteX506" fmla="*/ 4125842 w 8602921"/>
              <a:gd name="connsiteY506" fmla="*/ 8688081 h 11023145"/>
              <a:gd name="connsiteX507" fmla="*/ 4125842 w 8602921"/>
              <a:gd name="connsiteY507" fmla="*/ 8692312 h 11023145"/>
              <a:gd name="connsiteX508" fmla="*/ 4115265 w 8602921"/>
              <a:gd name="connsiteY508" fmla="*/ 8692840 h 11023145"/>
              <a:gd name="connsiteX509" fmla="*/ 4104688 w 8602921"/>
              <a:gd name="connsiteY509" fmla="*/ 8696542 h 11023145"/>
              <a:gd name="connsiteX510" fmla="*/ 4122140 w 8602921"/>
              <a:gd name="connsiteY510" fmla="*/ 8702358 h 11023145"/>
              <a:gd name="connsiteX511" fmla="*/ 4142764 w 8602921"/>
              <a:gd name="connsiteY511" fmla="*/ 8705003 h 11023145"/>
              <a:gd name="connsiteX512" fmla="*/ 4168148 w 8602921"/>
              <a:gd name="connsiteY512" fmla="*/ 8683850 h 11023145"/>
              <a:gd name="connsiteX513" fmla="*/ 4154928 w 8602921"/>
              <a:gd name="connsiteY513" fmla="*/ 8674331 h 11023145"/>
              <a:gd name="connsiteX514" fmla="*/ 4151226 w 8602921"/>
              <a:gd name="connsiteY514" fmla="*/ 8658465 h 11023145"/>
              <a:gd name="connsiteX515" fmla="*/ 4163918 w 8602921"/>
              <a:gd name="connsiteY515" fmla="*/ 8641542 h 11023145"/>
              <a:gd name="connsiteX516" fmla="*/ 4147260 w 8602921"/>
              <a:gd name="connsiteY516" fmla="*/ 8645245 h 11023145"/>
              <a:gd name="connsiteX517" fmla="*/ 2573193 w 8602921"/>
              <a:gd name="connsiteY517" fmla="*/ 9449717 h 11023145"/>
              <a:gd name="connsiteX518" fmla="*/ 2573721 w 8602921"/>
              <a:gd name="connsiteY518" fmla="*/ 9457650 h 11023145"/>
              <a:gd name="connsiteX519" fmla="*/ 2577423 w 8602921"/>
              <a:gd name="connsiteY519" fmla="*/ 9462409 h 11023145"/>
              <a:gd name="connsiteX520" fmla="*/ 2590115 w 8602921"/>
              <a:gd name="connsiteY520" fmla="*/ 9458178 h 11023145"/>
              <a:gd name="connsiteX521" fmla="*/ 5624015 w 8602921"/>
              <a:gd name="connsiteY521" fmla="*/ 7781189 h 11023145"/>
              <a:gd name="connsiteX522" fmla="*/ 5615026 w 8602921"/>
              <a:gd name="connsiteY522" fmla="*/ 7790708 h 11023145"/>
              <a:gd name="connsiteX523" fmla="*/ 5618700 w 8602921"/>
              <a:gd name="connsiteY523" fmla="*/ 7793565 h 11023145"/>
              <a:gd name="connsiteX524" fmla="*/ 5625786 w 8602921"/>
              <a:gd name="connsiteY524" fmla="*/ 7780728 h 11023145"/>
              <a:gd name="connsiteX525" fmla="*/ 4218917 w 8602921"/>
              <a:gd name="connsiteY525" fmla="*/ 8510391 h 11023145"/>
              <a:gd name="connsiteX526" fmla="*/ 4211513 w 8602921"/>
              <a:gd name="connsiteY526" fmla="*/ 8519381 h 11023145"/>
              <a:gd name="connsiteX527" fmla="*/ 4210456 w 8602921"/>
              <a:gd name="connsiteY527" fmla="*/ 8531545 h 11023145"/>
              <a:gd name="connsiteX528" fmla="*/ 4201995 w 8602921"/>
              <a:gd name="connsiteY528" fmla="*/ 8559574 h 11023145"/>
              <a:gd name="connsiteX529" fmla="*/ 4180841 w 8602921"/>
              <a:gd name="connsiteY529" fmla="*/ 8578083 h 11023145"/>
              <a:gd name="connsiteX530" fmla="*/ 4174495 w 8602921"/>
              <a:gd name="connsiteY530" fmla="*/ 8607698 h 11023145"/>
              <a:gd name="connsiteX531" fmla="*/ 4168148 w 8602921"/>
              <a:gd name="connsiteY531" fmla="*/ 8637312 h 11023145"/>
              <a:gd name="connsiteX532" fmla="*/ 4200937 w 8602921"/>
              <a:gd name="connsiteY532" fmla="*/ 8590246 h 11023145"/>
              <a:gd name="connsiteX533" fmla="*/ 4227378 w 8602921"/>
              <a:gd name="connsiteY533" fmla="*/ 8540007 h 11023145"/>
              <a:gd name="connsiteX534" fmla="*/ 4224735 w 8602921"/>
              <a:gd name="connsiteY534" fmla="*/ 8523612 h 11023145"/>
              <a:gd name="connsiteX535" fmla="*/ 4218917 w 8602921"/>
              <a:gd name="connsiteY535" fmla="*/ 8510391 h 11023145"/>
              <a:gd name="connsiteX536" fmla="*/ 6977405 w 8602921"/>
              <a:gd name="connsiteY536" fmla="*/ 7041287 h 11023145"/>
              <a:gd name="connsiteX537" fmla="*/ 6969322 w 8602921"/>
              <a:gd name="connsiteY537" fmla="*/ 7054759 h 11023145"/>
              <a:gd name="connsiteX538" fmla="*/ 6953187 w 8602921"/>
              <a:gd name="connsiteY538" fmla="*/ 7091063 h 11023145"/>
              <a:gd name="connsiteX539" fmla="*/ 6952976 w 8602921"/>
              <a:gd name="connsiteY539" fmla="*/ 7096055 h 11023145"/>
              <a:gd name="connsiteX540" fmla="*/ 6950820 w 8602921"/>
              <a:gd name="connsiteY540" fmla="*/ 7096387 h 11023145"/>
              <a:gd name="connsiteX541" fmla="*/ 6948619 w 8602921"/>
              <a:gd name="connsiteY541" fmla="*/ 7101341 h 11023145"/>
              <a:gd name="connsiteX542" fmla="*/ 6948944 w 8602921"/>
              <a:gd name="connsiteY542" fmla="*/ 7101013 h 11023145"/>
              <a:gd name="connsiteX543" fmla="*/ 6965669 w 8602921"/>
              <a:gd name="connsiteY543" fmla="*/ 7096054 h 11023145"/>
              <a:gd name="connsiteX544" fmla="*/ 6972014 w 8602921"/>
              <a:gd name="connsiteY544" fmla="*/ 7066440 h 11023145"/>
              <a:gd name="connsiteX545" fmla="*/ 2937032 w 8602921"/>
              <a:gd name="connsiteY545" fmla="*/ 9187414 h 11023145"/>
              <a:gd name="connsiteX546" fmla="*/ 2939676 w 8602921"/>
              <a:gd name="connsiteY546" fmla="*/ 9197462 h 11023145"/>
              <a:gd name="connsiteX547" fmla="*/ 2945493 w 8602921"/>
              <a:gd name="connsiteY547" fmla="*/ 9204337 h 11023145"/>
              <a:gd name="connsiteX548" fmla="*/ 2952897 w 8602921"/>
              <a:gd name="connsiteY548" fmla="*/ 9199578 h 11023145"/>
              <a:gd name="connsiteX549" fmla="*/ 2953955 w 8602921"/>
              <a:gd name="connsiteY549" fmla="*/ 9191645 h 11023145"/>
              <a:gd name="connsiteX550" fmla="*/ 2662037 w 8602921"/>
              <a:gd name="connsiteY550" fmla="*/ 9327027 h 11023145"/>
              <a:gd name="connsiteX551" fmla="*/ 2663095 w 8602921"/>
              <a:gd name="connsiteY551" fmla="*/ 9334960 h 11023145"/>
              <a:gd name="connsiteX552" fmla="*/ 2670498 w 8602921"/>
              <a:gd name="connsiteY552" fmla="*/ 9339719 h 11023145"/>
              <a:gd name="connsiteX553" fmla="*/ 2678960 w 8602921"/>
              <a:gd name="connsiteY553" fmla="*/ 9339720 h 11023145"/>
              <a:gd name="connsiteX554" fmla="*/ 2673671 w 8602921"/>
              <a:gd name="connsiteY554" fmla="*/ 9330200 h 11023145"/>
              <a:gd name="connsiteX555" fmla="*/ 2662037 w 8602921"/>
              <a:gd name="connsiteY555" fmla="*/ 9327027 h 11023145"/>
              <a:gd name="connsiteX556" fmla="*/ 3859308 w 8602921"/>
              <a:gd name="connsiteY556" fmla="*/ 8671158 h 11023145"/>
              <a:gd name="connsiteX557" fmla="*/ 3859308 w 8602921"/>
              <a:gd name="connsiteY557" fmla="*/ 8692311 h 11023145"/>
              <a:gd name="connsiteX558" fmla="*/ 3864596 w 8602921"/>
              <a:gd name="connsiteY558" fmla="*/ 8703416 h 11023145"/>
              <a:gd name="connsiteX559" fmla="*/ 3876231 w 8602921"/>
              <a:gd name="connsiteY559" fmla="*/ 8705004 h 11023145"/>
              <a:gd name="connsiteX560" fmla="*/ 7013088 w 8602921"/>
              <a:gd name="connsiteY560" fmla="*/ 6985180 h 11023145"/>
              <a:gd name="connsiteX561" fmla="*/ 7003168 w 8602921"/>
              <a:gd name="connsiteY561" fmla="*/ 6999759 h 11023145"/>
              <a:gd name="connsiteX562" fmla="*/ 6994705 w 8602921"/>
              <a:gd name="connsiteY562" fmla="*/ 6999760 h 11023145"/>
              <a:gd name="connsiteX563" fmla="*/ 6994706 w 8602921"/>
              <a:gd name="connsiteY563" fmla="*/ 7012453 h 11023145"/>
              <a:gd name="connsiteX564" fmla="*/ 6988647 w 8602921"/>
              <a:gd name="connsiteY564" fmla="*/ 7022550 h 11023145"/>
              <a:gd name="connsiteX565" fmla="*/ 6991053 w 8602921"/>
              <a:gd name="connsiteY565" fmla="*/ 7028363 h 11023145"/>
              <a:gd name="connsiteX566" fmla="*/ 6994754 w 8602921"/>
              <a:gd name="connsiteY566" fmla="*/ 7022017 h 11023145"/>
              <a:gd name="connsiteX567" fmla="*/ 6995282 w 8602921"/>
              <a:gd name="connsiteY567" fmla="*/ 7015672 h 11023145"/>
              <a:gd name="connsiteX568" fmla="*/ 2183968 w 8602921"/>
              <a:gd name="connsiteY568" fmla="*/ 9542792 h 11023145"/>
              <a:gd name="connsiteX569" fmla="*/ 2186613 w 8602921"/>
              <a:gd name="connsiteY569" fmla="*/ 9550726 h 11023145"/>
              <a:gd name="connsiteX570" fmla="*/ 2192429 w 8602921"/>
              <a:gd name="connsiteY570" fmla="*/ 9555485 h 11023145"/>
              <a:gd name="connsiteX571" fmla="*/ 2200892 w 8602921"/>
              <a:gd name="connsiteY571" fmla="*/ 9547024 h 11023145"/>
              <a:gd name="connsiteX572" fmla="*/ 3893153 w 8602921"/>
              <a:gd name="connsiteY572" fmla="*/ 8628850 h 11023145"/>
              <a:gd name="connsiteX573" fmla="*/ 3895797 w 8602921"/>
              <a:gd name="connsiteY573" fmla="*/ 8638898 h 11023145"/>
              <a:gd name="connsiteX574" fmla="*/ 3901615 w 8602921"/>
              <a:gd name="connsiteY574" fmla="*/ 8645774 h 11023145"/>
              <a:gd name="connsiteX575" fmla="*/ 3909019 w 8602921"/>
              <a:gd name="connsiteY575" fmla="*/ 8641014 h 11023145"/>
              <a:gd name="connsiteX576" fmla="*/ 3910077 w 8602921"/>
              <a:gd name="connsiteY576" fmla="*/ 8633082 h 11023145"/>
              <a:gd name="connsiteX577" fmla="*/ 3901615 w 8602921"/>
              <a:gd name="connsiteY577" fmla="*/ 8624620 h 11023145"/>
              <a:gd name="connsiteX578" fmla="*/ 3897384 w 8602921"/>
              <a:gd name="connsiteY578" fmla="*/ 8626736 h 11023145"/>
              <a:gd name="connsiteX579" fmla="*/ 3893153 w 8602921"/>
              <a:gd name="connsiteY579" fmla="*/ 8628850 h 11023145"/>
              <a:gd name="connsiteX580" fmla="*/ 2200892 w 8602921"/>
              <a:gd name="connsiteY580" fmla="*/ 9508947 h 11023145"/>
              <a:gd name="connsiteX581" fmla="*/ 2201949 w 8602921"/>
              <a:gd name="connsiteY581" fmla="*/ 9516879 h 11023145"/>
              <a:gd name="connsiteX582" fmla="*/ 2209353 w 8602921"/>
              <a:gd name="connsiteY582" fmla="*/ 9521639 h 11023145"/>
              <a:gd name="connsiteX583" fmla="*/ 2213584 w 8602921"/>
              <a:gd name="connsiteY583" fmla="*/ 9521639 h 11023145"/>
              <a:gd name="connsiteX584" fmla="*/ 2200892 w 8602921"/>
              <a:gd name="connsiteY584" fmla="*/ 9508947 h 11023145"/>
              <a:gd name="connsiteX585" fmla="*/ 3017877 w 8602921"/>
              <a:gd name="connsiteY585" fmla="*/ 9054082 h 11023145"/>
              <a:gd name="connsiteX586" fmla="*/ 3010540 w 8602921"/>
              <a:gd name="connsiteY586" fmla="*/ 9069484 h 11023145"/>
              <a:gd name="connsiteX587" fmla="*/ 3008952 w 8602921"/>
              <a:gd name="connsiteY587" fmla="*/ 9107032 h 11023145"/>
              <a:gd name="connsiteX588" fmla="*/ 2988329 w 8602921"/>
              <a:gd name="connsiteY588" fmla="*/ 9110205 h 11023145"/>
              <a:gd name="connsiteX589" fmla="*/ 2970877 w 8602921"/>
              <a:gd name="connsiteY589" fmla="*/ 9119723 h 11023145"/>
              <a:gd name="connsiteX590" fmla="*/ 2979338 w 8602921"/>
              <a:gd name="connsiteY590" fmla="*/ 9157800 h 11023145"/>
              <a:gd name="connsiteX591" fmla="*/ 2992560 w 8602921"/>
              <a:gd name="connsiteY591" fmla="*/ 9124483 h 11023145"/>
              <a:gd name="connsiteX592" fmla="*/ 3021646 w 8602921"/>
              <a:gd name="connsiteY592" fmla="*/ 9107031 h 11023145"/>
              <a:gd name="connsiteX593" fmla="*/ 3027992 w 8602921"/>
              <a:gd name="connsiteY593" fmla="*/ 9077417 h 11023145"/>
              <a:gd name="connsiteX594" fmla="*/ 3034338 w 8602921"/>
              <a:gd name="connsiteY594" fmla="*/ 9047802 h 11023145"/>
              <a:gd name="connsiteX595" fmla="*/ 3017877 w 8602921"/>
              <a:gd name="connsiteY595" fmla="*/ 9054082 h 11023145"/>
              <a:gd name="connsiteX596" fmla="*/ 2784991 w 8602921"/>
              <a:gd name="connsiteY596" fmla="*/ 9110733 h 11023145"/>
              <a:gd name="connsiteX597" fmla="*/ 2773093 w 8602921"/>
              <a:gd name="connsiteY597" fmla="*/ 9120781 h 11023145"/>
              <a:gd name="connsiteX598" fmla="*/ 2763574 w 8602921"/>
              <a:gd name="connsiteY598" fmla="*/ 9153569 h 11023145"/>
              <a:gd name="connsiteX599" fmla="*/ 2763574 w 8602921"/>
              <a:gd name="connsiteY599" fmla="*/ 9157801 h 11023145"/>
              <a:gd name="connsiteX600" fmla="*/ 2752997 w 8602921"/>
              <a:gd name="connsiteY600" fmla="*/ 9158329 h 11023145"/>
              <a:gd name="connsiteX601" fmla="*/ 2742420 w 8602921"/>
              <a:gd name="connsiteY601" fmla="*/ 9162030 h 11023145"/>
              <a:gd name="connsiteX602" fmla="*/ 2759872 w 8602921"/>
              <a:gd name="connsiteY602" fmla="*/ 9167847 h 11023145"/>
              <a:gd name="connsiteX603" fmla="*/ 2780496 w 8602921"/>
              <a:gd name="connsiteY603" fmla="*/ 9170493 h 11023145"/>
              <a:gd name="connsiteX604" fmla="*/ 2805879 w 8602921"/>
              <a:gd name="connsiteY604" fmla="*/ 9149338 h 11023145"/>
              <a:gd name="connsiteX605" fmla="*/ 2792660 w 8602921"/>
              <a:gd name="connsiteY605" fmla="*/ 9139819 h 11023145"/>
              <a:gd name="connsiteX606" fmla="*/ 2788958 w 8602921"/>
              <a:gd name="connsiteY606" fmla="*/ 9123954 h 11023145"/>
              <a:gd name="connsiteX607" fmla="*/ 2801650 w 8602921"/>
              <a:gd name="connsiteY607" fmla="*/ 9107031 h 11023145"/>
              <a:gd name="connsiteX608" fmla="*/ 2784991 w 8602921"/>
              <a:gd name="connsiteY608" fmla="*/ 9110733 h 11023145"/>
              <a:gd name="connsiteX609" fmla="*/ 3952383 w 8602921"/>
              <a:gd name="connsiteY609" fmla="*/ 8472316 h 11023145"/>
              <a:gd name="connsiteX610" fmla="*/ 3935461 w 8602921"/>
              <a:gd name="connsiteY610" fmla="*/ 8523084 h 11023145"/>
              <a:gd name="connsiteX611" fmla="*/ 3926999 w 8602921"/>
              <a:gd name="connsiteY611" fmla="*/ 8523613 h 11023145"/>
              <a:gd name="connsiteX612" fmla="*/ 3918538 w 8602921"/>
              <a:gd name="connsiteY612" fmla="*/ 8527314 h 11023145"/>
              <a:gd name="connsiteX613" fmla="*/ 3932288 w 8602921"/>
              <a:gd name="connsiteY613" fmla="*/ 8541593 h 11023145"/>
              <a:gd name="connsiteX614" fmla="*/ 3952383 w 8602921"/>
              <a:gd name="connsiteY614" fmla="*/ 8552699 h 11023145"/>
              <a:gd name="connsiteX615" fmla="*/ 3981998 w 8602921"/>
              <a:gd name="connsiteY615" fmla="*/ 8510392 h 11023145"/>
              <a:gd name="connsiteX616" fmla="*/ 3494991 w 8602921"/>
              <a:gd name="connsiteY616" fmla="*/ 8662506 h 11023145"/>
              <a:gd name="connsiteX617" fmla="*/ 3511915 w 8602921"/>
              <a:gd name="connsiteY617" fmla="*/ 8692120 h 11023145"/>
              <a:gd name="connsiteX618" fmla="*/ 3507684 w 8602921"/>
              <a:gd name="connsiteY618" fmla="*/ 8725966 h 11023145"/>
              <a:gd name="connsiteX619" fmla="*/ 3491291 w 8602921"/>
              <a:gd name="connsiteY619" fmla="*/ 8740773 h 11023145"/>
              <a:gd name="connsiteX620" fmla="*/ 3465377 w 8602921"/>
              <a:gd name="connsiteY620" fmla="*/ 8755582 h 11023145"/>
              <a:gd name="connsiteX621" fmla="*/ 3480185 w 8602921"/>
              <a:gd name="connsiteY621" fmla="*/ 8709043 h 11023145"/>
              <a:gd name="connsiteX622" fmla="*/ 3494991 w 8602921"/>
              <a:gd name="connsiteY622" fmla="*/ 8662506 h 11023145"/>
              <a:gd name="connsiteX623" fmla="*/ 2856649 w 8602921"/>
              <a:gd name="connsiteY623" fmla="*/ 8975880 h 11023145"/>
              <a:gd name="connsiteX624" fmla="*/ 2849245 w 8602921"/>
              <a:gd name="connsiteY624" fmla="*/ 8984870 h 11023145"/>
              <a:gd name="connsiteX625" fmla="*/ 2848187 w 8602921"/>
              <a:gd name="connsiteY625" fmla="*/ 8997034 h 11023145"/>
              <a:gd name="connsiteX626" fmla="*/ 2839726 w 8602921"/>
              <a:gd name="connsiteY626" fmla="*/ 9025062 h 11023145"/>
              <a:gd name="connsiteX627" fmla="*/ 2818573 w 8602921"/>
              <a:gd name="connsiteY627" fmla="*/ 9043571 h 11023145"/>
              <a:gd name="connsiteX628" fmla="*/ 2812226 w 8602921"/>
              <a:gd name="connsiteY628" fmla="*/ 9073186 h 11023145"/>
              <a:gd name="connsiteX629" fmla="*/ 2805879 w 8602921"/>
              <a:gd name="connsiteY629" fmla="*/ 9102801 h 11023145"/>
              <a:gd name="connsiteX630" fmla="*/ 2838668 w 8602921"/>
              <a:gd name="connsiteY630" fmla="*/ 9055734 h 11023145"/>
              <a:gd name="connsiteX631" fmla="*/ 2865110 w 8602921"/>
              <a:gd name="connsiteY631" fmla="*/ 9005495 h 11023145"/>
              <a:gd name="connsiteX632" fmla="*/ 2862465 w 8602921"/>
              <a:gd name="connsiteY632" fmla="*/ 8989102 h 11023145"/>
              <a:gd name="connsiteX633" fmla="*/ 2856649 w 8602921"/>
              <a:gd name="connsiteY633" fmla="*/ 8975880 h 11023145"/>
              <a:gd name="connsiteX634" fmla="*/ 2497039 w 8602921"/>
              <a:gd name="connsiteY634" fmla="*/ 9136646 h 11023145"/>
              <a:gd name="connsiteX635" fmla="*/ 2497040 w 8602921"/>
              <a:gd name="connsiteY635" fmla="*/ 9155100 h 11023145"/>
              <a:gd name="connsiteX636" fmla="*/ 2500120 w 8602921"/>
              <a:gd name="connsiteY636" fmla="*/ 9146126 h 11023145"/>
              <a:gd name="connsiteX637" fmla="*/ 2501494 w 8602921"/>
              <a:gd name="connsiteY637" fmla="*/ 9145555 h 11023145"/>
              <a:gd name="connsiteX638" fmla="*/ 4011613 w 8602921"/>
              <a:gd name="connsiteY638" fmla="*/ 8324241 h 11023145"/>
              <a:gd name="connsiteX639" fmla="*/ 3965075 w 8602921"/>
              <a:gd name="connsiteY639" fmla="*/ 8430008 h 11023145"/>
              <a:gd name="connsiteX640" fmla="*/ 3977239 w 8602921"/>
              <a:gd name="connsiteY640" fmla="*/ 8451163 h 11023145"/>
              <a:gd name="connsiteX641" fmla="*/ 3998921 w 8602921"/>
              <a:gd name="connsiteY641" fmla="*/ 8459624 h 11023145"/>
              <a:gd name="connsiteX642" fmla="*/ 4016901 w 8602921"/>
              <a:gd name="connsiteY642" fmla="*/ 8401452 h 11023145"/>
              <a:gd name="connsiteX643" fmla="*/ 4041228 w 8602921"/>
              <a:gd name="connsiteY643" fmla="*/ 8349626 h 11023145"/>
              <a:gd name="connsiteX644" fmla="*/ 3226487 w 8602921"/>
              <a:gd name="connsiteY644" fmla="*/ 8721910 h 11023145"/>
              <a:gd name="connsiteX645" fmla="*/ 3219999 w 8602921"/>
              <a:gd name="connsiteY645" fmla="*/ 8725966 h 11023145"/>
              <a:gd name="connsiteX646" fmla="*/ 3203837 w 8602921"/>
              <a:gd name="connsiteY646" fmla="*/ 8734047 h 11023145"/>
              <a:gd name="connsiteX647" fmla="*/ 3204094 w 8602921"/>
              <a:gd name="connsiteY647" fmla="*/ 8734731 h 11023145"/>
              <a:gd name="connsiteX648" fmla="*/ 3212025 w 8602921"/>
              <a:gd name="connsiteY648" fmla="*/ 8747423 h 11023145"/>
              <a:gd name="connsiteX649" fmla="*/ 3235889 w 8602921"/>
              <a:gd name="connsiteY649" fmla="*/ 8757650 h 11023145"/>
              <a:gd name="connsiteX650" fmla="*/ 3240308 w 8602921"/>
              <a:gd name="connsiteY650" fmla="*/ 8742972 h 11023145"/>
              <a:gd name="connsiteX651" fmla="*/ 3224719 w 8602921"/>
              <a:gd name="connsiteY651" fmla="*/ 8730500 h 11023145"/>
              <a:gd name="connsiteX652" fmla="*/ 7177203 w 8602921"/>
              <a:gd name="connsiteY652" fmla="*/ 6601064 h 11023145"/>
              <a:gd name="connsiteX653" fmla="*/ 7143357 w 8602921"/>
              <a:gd name="connsiteY653" fmla="*/ 6656063 h 11023145"/>
              <a:gd name="connsiteX654" fmla="*/ 7156049 w 8602921"/>
              <a:gd name="connsiteY654" fmla="*/ 6702600 h 11023145"/>
              <a:gd name="connsiteX655" fmla="*/ 7148117 w 8602921"/>
              <a:gd name="connsiteY655" fmla="*/ 6703658 h 11023145"/>
              <a:gd name="connsiteX656" fmla="*/ 7143356 w 8602921"/>
              <a:gd name="connsiteY656" fmla="*/ 6711063 h 11023145"/>
              <a:gd name="connsiteX657" fmla="*/ 7148117 w 8602921"/>
              <a:gd name="connsiteY657" fmla="*/ 6723753 h 11023145"/>
              <a:gd name="connsiteX658" fmla="*/ 7156048 w 8602921"/>
              <a:gd name="connsiteY658" fmla="*/ 6736445 h 11023145"/>
              <a:gd name="connsiteX659" fmla="*/ 7185664 w 8602921"/>
              <a:gd name="connsiteY659" fmla="*/ 6749138 h 11023145"/>
              <a:gd name="connsiteX660" fmla="*/ 7189895 w 8602921"/>
              <a:gd name="connsiteY660" fmla="*/ 6736445 h 11023145"/>
              <a:gd name="connsiteX661" fmla="*/ 7168742 w 8602921"/>
              <a:gd name="connsiteY661" fmla="*/ 6719523 h 11023145"/>
              <a:gd name="connsiteX662" fmla="*/ 7172443 w 8602921"/>
              <a:gd name="connsiteY662" fmla="*/ 6701543 h 11023145"/>
              <a:gd name="connsiteX663" fmla="*/ 7185663 w 8602921"/>
              <a:gd name="connsiteY663" fmla="*/ 6689909 h 11023145"/>
              <a:gd name="connsiteX664" fmla="*/ 7186193 w 8602921"/>
              <a:gd name="connsiteY664" fmla="*/ 6645486 h 11023145"/>
              <a:gd name="connsiteX665" fmla="*/ 7177203 w 8602921"/>
              <a:gd name="connsiteY665" fmla="*/ 6601064 h 11023145"/>
              <a:gd name="connsiteX666" fmla="*/ 3241811 w 8602921"/>
              <a:gd name="connsiteY666" fmla="*/ 8686612 h 11023145"/>
              <a:gd name="connsiteX667" fmla="*/ 3241150 w 8602921"/>
              <a:gd name="connsiteY667" fmla="*/ 8687890 h 11023145"/>
              <a:gd name="connsiteX668" fmla="*/ 3232690 w 8602921"/>
              <a:gd name="connsiteY668" fmla="*/ 8700583 h 11023145"/>
              <a:gd name="connsiteX669" fmla="*/ 3232689 w 8602921"/>
              <a:gd name="connsiteY669" fmla="*/ 8708762 h 11023145"/>
              <a:gd name="connsiteX670" fmla="*/ 3241640 w 8602921"/>
              <a:gd name="connsiteY670" fmla="*/ 8700886 h 11023145"/>
              <a:gd name="connsiteX671" fmla="*/ 4091997 w 8602921"/>
              <a:gd name="connsiteY671" fmla="*/ 8176168 h 11023145"/>
              <a:gd name="connsiteX672" fmla="*/ 4070843 w 8602921"/>
              <a:gd name="connsiteY672" fmla="*/ 8201551 h 11023145"/>
              <a:gd name="connsiteX673" fmla="*/ 4070842 w 8602921"/>
              <a:gd name="connsiteY673" fmla="*/ 8214245 h 11023145"/>
              <a:gd name="connsiteX674" fmla="*/ 4079304 w 8602921"/>
              <a:gd name="connsiteY674" fmla="*/ 8214244 h 11023145"/>
              <a:gd name="connsiteX675" fmla="*/ 4096228 w 8602921"/>
              <a:gd name="connsiteY675" fmla="*/ 8212128 h 11023145"/>
              <a:gd name="connsiteX676" fmla="*/ 4100458 w 8602921"/>
              <a:gd name="connsiteY676" fmla="*/ 8197321 h 11023145"/>
              <a:gd name="connsiteX677" fmla="*/ 7266046 w 8602921"/>
              <a:gd name="connsiteY677" fmla="*/ 6452990 h 11023145"/>
              <a:gd name="connsiteX678" fmla="*/ 7270278 w 8602921"/>
              <a:gd name="connsiteY678" fmla="*/ 6465682 h 11023145"/>
              <a:gd name="connsiteX679" fmla="*/ 7270278 w 8602921"/>
              <a:gd name="connsiteY679" fmla="*/ 6452989 h 11023145"/>
              <a:gd name="connsiteX680" fmla="*/ 4138534 w 8602921"/>
              <a:gd name="connsiteY680" fmla="*/ 8108477 h 11023145"/>
              <a:gd name="connsiteX681" fmla="*/ 4130072 w 8602921"/>
              <a:gd name="connsiteY681" fmla="*/ 8125400 h 11023145"/>
              <a:gd name="connsiteX682" fmla="*/ 4138533 w 8602921"/>
              <a:gd name="connsiteY682" fmla="*/ 8112706 h 11023145"/>
              <a:gd name="connsiteX683" fmla="*/ 3537299 w 8602921"/>
              <a:gd name="connsiteY683" fmla="*/ 8417126 h 11023145"/>
              <a:gd name="connsiteX684" fmla="*/ 3539943 w 8602921"/>
              <a:gd name="connsiteY684" fmla="*/ 8427174 h 11023145"/>
              <a:gd name="connsiteX685" fmla="*/ 3545761 w 8602921"/>
              <a:gd name="connsiteY685" fmla="*/ 8434048 h 11023145"/>
              <a:gd name="connsiteX686" fmla="*/ 3553164 w 8602921"/>
              <a:gd name="connsiteY686" fmla="*/ 8429289 h 11023145"/>
              <a:gd name="connsiteX687" fmla="*/ 3554222 w 8602921"/>
              <a:gd name="connsiteY687" fmla="*/ 8421357 h 11023145"/>
              <a:gd name="connsiteX688" fmla="*/ 7316815 w 8602921"/>
              <a:gd name="connsiteY688" fmla="*/ 6406451 h 11023145"/>
              <a:gd name="connsiteX689" fmla="*/ 7299893 w 8602921"/>
              <a:gd name="connsiteY689" fmla="*/ 6419143 h 11023145"/>
              <a:gd name="connsiteX690" fmla="*/ 7312585 w 8602921"/>
              <a:gd name="connsiteY690" fmla="*/ 6419143 h 11023145"/>
              <a:gd name="connsiteX691" fmla="*/ 7314700 w 8602921"/>
              <a:gd name="connsiteY691" fmla="*/ 6412797 h 11023145"/>
              <a:gd name="connsiteX692" fmla="*/ 7316815 w 8602921"/>
              <a:gd name="connsiteY692" fmla="*/ 6406451 h 11023145"/>
              <a:gd name="connsiteX693" fmla="*/ 2132724 w 8602921"/>
              <a:gd name="connsiteY693" fmla="*/ 9127994 h 11023145"/>
              <a:gd name="connsiteX694" fmla="*/ 2149646 w 8602921"/>
              <a:gd name="connsiteY694" fmla="*/ 9157609 h 11023145"/>
              <a:gd name="connsiteX695" fmla="*/ 2145416 w 8602921"/>
              <a:gd name="connsiteY695" fmla="*/ 9191454 h 11023145"/>
              <a:gd name="connsiteX696" fmla="*/ 2129022 w 8602921"/>
              <a:gd name="connsiteY696" fmla="*/ 9206262 h 11023145"/>
              <a:gd name="connsiteX697" fmla="*/ 2103110 w 8602921"/>
              <a:gd name="connsiteY697" fmla="*/ 9221070 h 11023145"/>
              <a:gd name="connsiteX698" fmla="*/ 2117917 w 8602921"/>
              <a:gd name="connsiteY698" fmla="*/ 9174533 h 11023145"/>
              <a:gd name="connsiteX699" fmla="*/ 2132724 w 8602921"/>
              <a:gd name="connsiteY699" fmla="*/ 9127994 h 11023145"/>
              <a:gd name="connsiteX700" fmla="*/ 7342200 w 8602921"/>
              <a:gd name="connsiteY700" fmla="*/ 6342992 h 11023145"/>
              <a:gd name="connsiteX701" fmla="*/ 7342199 w 8602921"/>
              <a:gd name="connsiteY701" fmla="*/ 6364146 h 11023145"/>
              <a:gd name="connsiteX702" fmla="*/ 7312585 w 8602921"/>
              <a:gd name="connsiteY702" fmla="*/ 6364146 h 11023145"/>
              <a:gd name="connsiteX703" fmla="*/ 7312585 w 8602921"/>
              <a:gd name="connsiteY703" fmla="*/ 6381068 h 11023145"/>
              <a:gd name="connsiteX704" fmla="*/ 7321046 w 8602921"/>
              <a:gd name="connsiteY704" fmla="*/ 6393760 h 11023145"/>
              <a:gd name="connsiteX705" fmla="*/ 7354892 w 8602921"/>
              <a:gd name="connsiteY705" fmla="*/ 6364145 h 11023145"/>
              <a:gd name="connsiteX706" fmla="*/ 7354892 w 8602921"/>
              <a:gd name="connsiteY706" fmla="*/ 6347223 h 11023145"/>
              <a:gd name="connsiteX707" fmla="*/ 2626627 w 8602921"/>
              <a:gd name="connsiteY707" fmla="*/ 8841362 h 11023145"/>
              <a:gd name="connsiteX708" fmla="*/ 2606888 w 8602921"/>
              <a:gd name="connsiteY708" fmla="*/ 8886223 h 11023145"/>
              <a:gd name="connsiteX709" fmla="*/ 2623470 w 8602921"/>
              <a:gd name="connsiteY709" fmla="*/ 8861348 h 11023145"/>
              <a:gd name="connsiteX710" fmla="*/ 7359123 w 8602921"/>
              <a:gd name="connsiteY710" fmla="*/ 6304916 h 11023145"/>
              <a:gd name="connsiteX711" fmla="*/ 7359121 w 8602921"/>
              <a:gd name="connsiteY711" fmla="*/ 6338760 h 11023145"/>
              <a:gd name="connsiteX712" fmla="*/ 7370228 w 8602921"/>
              <a:gd name="connsiteY712" fmla="*/ 6321310 h 11023145"/>
              <a:gd name="connsiteX713" fmla="*/ 7371813 w 8602921"/>
              <a:gd name="connsiteY713" fmla="*/ 6300685 h 11023145"/>
              <a:gd name="connsiteX714" fmla="*/ 3618146 w 8602921"/>
              <a:gd name="connsiteY714" fmla="*/ 8283793 h 11023145"/>
              <a:gd name="connsiteX715" fmla="*/ 3610807 w 8602921"/>
              <a:gd name="connsiteY715" fmla="*/ 8299196 h 11023145"/>
              <a:gd name="connsiteX716" fmla="*/ 3609221 w 8602921"/>
              <a:gd name="connsiteY716" fmla="*/ 8336743 h 11023145"/>
              <a:gd name="connsiteX717" fmla="*/ 3588596 w 8602921"/>
              <a:gd name="connsiteY717" fmla="*/ 8339917 h 11023145"/>
              <a:gd name="connsiteX718" fmla="*/ 3571145 w 8602921"/>
              <a:gd name="connsiteY718" fmla="*/ 8349434 h 11023145"/>
              <a:gd name="connsiteX719" fmla="*/ 3579607 w 8602921"/>
              <a:gd name="connsiteY719" fmla="*/ 8387510 h 11023145"/>
              <a:gd name="connsiteX720" fmla="*/ 3592827 w 8602921"/>
              <a:gd name="connsiteY720" fmla="*/ 8354194 h 11023145"/>
              <a:gd name="connsiteX721" fmla="*/ 3621914 w 8602921"/>
              <a:gd name="connsiteY721" fmla="*/ 8336743 h 11023145"/>
              <a:gd name="connsiteX722" fmla="*/ 3628259 w 8602921"/>
              <a:gd name="connsiteY722" fmla="*/ 8307127 h 11023145"/>
              <a:gd name="connsiteX723" fmla="*/ 3634605 w 8602921"/>
              <a:gd name="connsiteY723" fmla="*/ 8277515 h 11023145"/>
              <a:gd name="connsiteX724" fmla="*/ 3618146 w 8602921"/>
              <a:gd name="connsiteY724" fmla="*/ 8283793 h 11023145"/>
              <a:gd name="connsiteX725" fmla="*/ 3368562 w 8602921"/>
              <a:gd name="connsiteY725" fmla="*/ 8375123 h 11023145"/>
              <a:gd name="connsiteX726" fmla="*/ 3368562 w 8602921"/>
              <a:gd name="connsiteY726" fmla="*/ 8392045 h 11023145"/>
              <a:gd name="connsiteX727" fmla="*/ 3373369 w 8602921"/>
              <a:gd name="connsiteY727" fmla="*/ 8399255 h 11023145"/>
              <a:gd name="connsiteX728" fmla="*/ 3380764 w 8602921"/>
              <a:gd name="connsiteY728" fmla="*/ 8400203 h 11023145"/>
              <a:gd name="connsiteX729" fmla="*/ 3406148 w 8602921"/>
              <a:gd name="connsiteY729" fmla="*/ 8379049 h 11023145"/>
              <a:gd name="connsiteX730" fmla="*/ 3398177 w 8602921"/>
              <a:gd name="connsiteY730" fmla="*/ 8373310 h 11023145"/>
              <a:gd name="connsiteX731" fmla="*/ 3398177 w 8602921"/>
              <a:gd name="connsiteY731" fmla="*/ 8375123 h 11023145"/>
              <a:gd name="connsiteX732" fmla="*/ 7405660 w 8602921"/>
              <a:gd name="connsiteY732" fmla="*/ 6199149 h 11023145"/>
              <a:gd name="connsiteX733" fmla="*/ 7391909 w 8602921"/>
              <a:gd name="connsiteY733" fmla="*/ 6236166 h 11023145"/>
              <a:gd name="connsiteX734" fmla="*/ 7371814 w 8602921"/>
              <a:gd name="connsiteY734" fmla="*/ 6254147 h 11023145"/>
              <a:gd name="connsiteX735" fmla="*/ 7376574 w 8602921"/>
              <a:gd name="connsiteY735" fmla="*/ 6272657 h 11023145"/>
              <a:gd name="connsiteX736" fmla="*/ 7384506 w 8602921"/>
              <a:gd name="connsiteY736" fmla="*/ 6287993 h 11023145"/>
              <a:gd name="connsiteX737" fmla="*/ 7388208 w 8602921"/>
              <a:gd name="connsiteY737" fmla="*/ 6283232 h 11023145"/>
              <a:gd name="connsiteX738" fmla="*/ 7388736 w 8602921"/>
              <a:gd name="connsiteY738" fmla="*/ 6275300 h 11023145"/>
              <a:gd name="connsiteX739" fmla="*/ 7410418 w 8602921"/>
              <a:gd name="connsiteY739" fmla="*/ 6238811 h 11023145"/>
              <a:gd name="connsiteX740" fmla="*/ 7422583 w 8602921"/>
              <a:gd name="connsiteY740" fmla="*/ 6199148 h 11023145"/>
              <a:gd name="connsiteX741" fmla="*/ 3415099 w 8602921"/>
              <a:gd name="connsiteY741" fmla="*/ 8315893 h 11023145"/>
              <a:gd name="connsiteX742" fmla="*/ 3415099 w 8602921"/>
              <a:gd name="connsiteY742" fmla="*/ 8319663 h 11023145"/>
              <a:gd name="connsiteX743" fmla="*/ 3418520 w 8602921"/>
              <a:gd name="connsiteY743" fmla="*/ 8314753 h 11023145"/>
              <a:gd name="connsiteX744" fmla="*/ 1811192 w 8602921"/>
              <a:gd name="connsiteY744" fmla="*/ 9144917 h 11023145"/>
              <a:gd name="connsiteX745" fmla="*/ 1811721 w 8602921"/>
              <a:gd name="connsiteY745" fmla="*/ 9152850 h 11023145"/>
              <a:gd name="connsiteX746" fmla="*/ 1815423 w 8602921"/>
              <a:gd name="connsiteY746" fmla="*/ 9157609 h 11023145"/>
              <a:gd name="connsiteX747" fmla="*/ 1828115 w 8602921"/>
              <a:gd name="connsiteY747" fmla="*/ 9153378 h 11023145"/>
              <a:gd name="connsiteX748" fmla="*/ 7545273 w 8602921"/>
              <a:gd name="connsiteY748" fmla="*/ 6063766 h 11023145"/>
              <a:gd name="connsiteX749" fmla="*/ 7541571 w 8602921"/>
              <a:gd name="connsiteY749" fmla="*/ 6074342 h 11023145"/>
              <a:gd name="connsiteX750" fmla="*/ 7541042 w 8602921"/>
              <a:gd name="connsiteY750" fmla="*/ 6084920 h 11023145"/>
              <a:gd name="connsiteX751" fmla="*/ 7549502 w 8602921"/>
              <a:gd name="connsiteY751" fmla="*/ 6063766 h 11023145"/>
              <a:gd name="connsiteX752" fmla="*/ 3460389 w 8602921"/>
              <a:gd name="connsiteY752" fmla="*/ 8213485 h 11023145"/>
              <a:gd name="connsiteX753" fmla="*/ 3447887 w 8602921"/>
              <a:gd name="connsiteY753" fmla="*/ 8247144 h 11023145"/>
              <a:gd name="connsiteX754" fmla="*/ 3440228 w 8602921"/>
              <a:gd name="connsiteY754" fmla="*/ 8253997 h 11023145"/>
              <a:gd name="connsiteX755" fmla="*/ 3439993 w 8602921"/>
              <a:gd name="connsiteY755" fmla="*/ 8254774 h 11023145"/>
              <a:gd name="connsiteX756" fmla="*/ 3427859 w 8602921"/>
              <a:gd name="connsiteY756" fmla="*/ 8265391 h 11023145"/>
              <a:gd name="connsiteX757" fmla="*/ 3432551 w 8602921"/>
              <a:gd name="connsiteY757" fmla="*/ 8283635 h 11023145"/>
              <a:gd name="connsiteX758" fmla="*/ 3435810 w 8602921"/>
              <a:gd name="connsiteY758" fmla="*/ 8289935 h 11023145"/>
              <a:gd name="connsiteX759" fmla="*/ 3438936 w 8602921"/>
              <a:gd name="connsiteY759" fmla="*/ 8285446 h 11023145"/>
              <a:gd name="connsiteX760" fmla="*/ 3465378 w 8602921"/>
              <a:gd name="connsiteY760" fmla="*/ 8235207 h 11023145"/>
              <a:gd name="connsiteX761" fmla="*/ 3462734 w 8602921"/>
              <a:gd name="connsiteY761" fmla="*/ 8218813 h 11023145"/>
              <a:gd name="connsiteX762" fmla="*/ 2175031 w 8602921"/>
              <a:gd name="connsiteY762" fmla="*/ 8882614 h 11023145"/>
              <a:gd name="connsiteX763" fmla="*/ 2177675 w 8602921"/>
              <a:gd name="connsiteY763" fmla="*/ 8892663 h 11023145"/>
              <a:gd name="connsiteX764" fmla="*/ 2183493 w 8602921"/>
              <a:gd name="connsiteY764" fmla="*/ 8899537 h 11023145"/>
              <a:gd name="connsiteX765" fmla="*/ 2190896 w 8602921"/>
              <a:gd name="connsiteY765" fmla="*/ 8894778 h 11023145"/>
              <a:gd name="connsiteX766" fmla="*/ 2191954 w 8602921"/>
              <a:gd name="connsiteY766" fmla="*/ 8886845 h 11023145"/>
              <a:gd name="connsiteX767" fmla="*/ 1900037 w 8602921"/>
              <a:gd name="connsiteY767" fmla="*/ 9022227 h 11023145"/>
              <a:gd name="connsiteX768" fmla="*/ 1901093 w 8602921"/>
              <a:gd name="connsiteY768" fmla="*/ 9030161 h 11023145"/>
              <a:gd name="connsiteX769" fmla="*/ 1908498 w 8602921"/>
              <a:gd name="connsiteY769" fmla="*/ 9034919 h 11023145"/>
              <a:gd name="connsiteX770" fmla="*/ 1916959 w 8602921"/>
              <a:gd name="connsiteY770" fmla="*/ 9034919 h 11023145"/>
              <a:gd name="connsiteX771" fmla="*/ 1911671 w 8602921"/>
              <a:gd name="connsiteY771" fmla="*/ 9025400 h 11023145"/>
              <a:gd name="connsiteX772" fmla="*/ 1900037 w 8602921"/>
              <a:gd name="connsiteY772" fmla="*/ 9022227 h 11023145"/>
              <a:gd name="connsiteX773" fmla="*/ 1421968 w 8602921"/>
              <a:gd name="connsiteY773" fmla="*/ 9237992 h 11023145"/>
              <a:gd name="connsiteX774" fmla="*/ 1424612 w 8602921"/>
              <a:gd name="connsiteY774" fmla="*/ 9245926 h 11023145"/>
              <a:gd name="connsiteX775" fmla="*/ 1430429 w 8602921"/>
              <a:gd name="connsiteY775" fmla="*/ 9250685 h 11023145"/>
              <a:gd name="connsiteX776" fmla="*/ 1438891 w 8602921"/>
              <a:gd name="connsiteY776" fmla="*/ 9242224 h 11023145"/>
              <a:gd name="connsiteX777" fmla="*/ 3769988 w 8602921"/>
              <a:gd name="connsiteY777" fmla="*/ 7981366 h 11023145"/>
              <a:gd name="connsiteX778" fmla="*/ 3755180 w 8602921"/>
              <a:gd name="connsiteY778" fmla="*/ 8019971 h 11023145"/>
              <a:gd name="connsiteX779" fmla="*/ 3740372 w 8602921"/>
              <a:gd name="connsiteY779" fmla="*/ 8061749 h 11023145"/>
              <a:gd name="connsiteX780" fmla="*/ 3704940 w 8602921"/>
              <a:gd name="connsiteY780" fmla="*/ 8114631 h 11023145"/>
              <a:gd name="connsiteX781" fmla="*/ 3672681 w 8602921"/>
              <a:gd name="connsiteY781" fmla="*/ 8167516 h 11023145"/>
              <a:gd name="connsiteX782" fmla="*/ 3659989 w 8602921"/>
              <a:gd name="connsiteY782" fmla="*/ 8207707 h 11023145"/>
              <a:gd name="connsiteX783" fmla="*/ 3634605 w 8602921"/>
              <a:gd name="connsiteY783" fmla="*/ 8235207 h 11023145"/>
              <a:gd name="connsiteX784" fmla="*/ 3640951 w 8602921"/>
              <a:gd name="connsiteY784" fmla="*/ 8253715 h 11023145"/>
              <a:gd name="connsiteX785" fmla="*/ 3647297 w 8602921"/>
              <a:gd name="connsiteY785" fmla="*/ 8269053 h 11023145"/>
              <a:gd name="connsiteX786" fmla="*/ 3650999 w 8602921"/>
              <a:gd name="connsiteY786" fmla="*/ 8262705 h 11023145"/>
              <a:gd name="connsiteX787" fmla="*/ 3651528 w 8602921"/>
              <a:gd name="connsiteY787" fmla="*/ 8256361 h 11023145"/>
              <a:gd name="connsiteX788" fmla="*/ 3693835 w 8602921"/>
              <a:gd name="connsiteY788" fmla="*/ 8183910 h 11023145"/>
              <a:gd name="connsiteX789" fmla="*/ 3723449 w 8602921"/>
              <a:gd name="connsiteY789" fmla="*/ 8108285 h 11023145"/>
              <a:gd name="connsiteX790" fmla="*/ 3744603 w 8602921"/>
              <a:gd name="connsiteY790" fmla="*/ 8108285 h 11023145"/>
              <a:gd name="connsiteX791" fmla="*/ 3776712 w 8602921"/>
              <a:gd name="connsiteY791" fmla="*/ 8110795 h 11023145"/>
              <a:gd name="connsiteX792" fmla="*/ 3785800 w 8602921"/>
              <a:gd name="connsiteY792" fmla="*/ 8084149 h 11023145"/>
              <a:gd name="connsiteX793" fmla="*/ 3787013 w 8602921"/>
              <a:gd name="connsiteY793" fmla="*/ 8080797 h 11023145"/>
              <a:gd name="connsiteX794" fmla="*/ 3786910 w 8602921"/>
              <a:gd name="connsiteY794" fmla="*/ 8079728 h 11023145"/>
              <a:gd name="connsiteX795" fmla="*/ 3787917 w 8602921"/>
              <a:gd name="connsiteY795" fmla="*/ 8078302 h 11023145"/>
              <a:gd name="connsiteX796" fmla="*/ 3796466 w 8602921"/>
              <a:gd name="connsiteY796" fmla="*/ 8054691 h 11023145"/>
              <a:gd name="connsiteX797" fmla="*/ 3782679 w 8602921"/>
              <a:gd name="connsiteY797" fmla="*/ 8023671 h 11023145"/>
              <a:gd name="connsiteX798" fmla="*/ 3799602 w 8602921"/>
              <a:gd name="connsiteY798" fmla="*/ 7994059 h 11023145"/>
              <a:gd name="connsiteX799" fmla="*/ 7519888 w 8602921"/>
              <a:gd name="connsiteY799" fmla="*/ 5979152 h 11023145"/>
              <a:gd name="connsiteX800" fmla="*/ 7502966 w 8602921"/>
              <a:gd name="connsiteY800" fmla="*/ 6021460 h 11023145"/>
              <a:gd name="connsiteX801" fmla="*/ 7486043 w 8602921"/>
              <a:gd name="connsiteY801" fmla="*/ 6063766 h 11023145"/>
              <a:gd name="connsiteX802" fmla="*/ 7460658 w 8602921"/>
              <a:gd name="connsiteY802" fmla="*/ 6097611 h 11023145"/>
              <a:gd name="connsiteX803" fmla="*/ 7461717 w 8602921"/>
              <a:gd name="connsiteY803" fmla="*/ 6105544 h 11023145"/>
              <a:gd name="connsiteX804" fmla="*/ 7469120 w 8602921"/>
              <a:gd name="connsiteY804" fmla="*/ 6110304 h 11023145"/>
              <a:gd name="connsiteX805" fmla="*/ 7494504 w 8602921"/>
              <a:gd name="connsiteY805" fmla="*/ 6106072 h 11023145"/>
              <a:gd name="connsiteX806" fmla="*/ 7508254 w 8602921"/>
              <a:gd name="connsiteY806" fmla="*/ 6071698 h 11023145"/>
              <a:gd name="connsiteX807" fmla="*/ 7515657 w 8602921"/>
              <a:gd name="connsiteY807" fmla="*/ 6034152 h 11023145"/>
              <a:gd name="connsiteX808" fmla="*/ 7528879 w 8602921"/>
              <a:gd name="connsiteY808" fmla="*/ 6005066 h 11023145"/>
              <a:gd name="connsiteX809" fmla="*/ 7545273 w 8602921"/>
              <a:gd name="connsiteY809" fmla="*/ 5979153 h 11023145"/>
              <a:gd name="connsiteX810" fmla="*/ 1438892 w 8602921"/>
              <a:gd name="connsiteY810" fmla="*/ 9204147 h 11023145"/>
              <a:gd name="connsiteX811" fmla="*/ 1439948 w 8602921"/>
              <a:gd name="connsiteY811" fmla="*/ 9212079 h 11023145"/>
              <a:gd name="connsiteX812" fmla="*/ 1447353 w 8602921"/>
              <a:gd name="connsiteY812" fmla="*/ 9216840 h 11023145"/>
              <a:gd name="connsiteX813" fmla="*/ 1451583 w 8602921"/>
              <a:gd name="connsiteY813" fmla="*/ 9216839 h 11023145"/>
              <a:gd name="connsiteX814" fmla="*/ 1438892 w 8602921"/>
              <a:gd name="connsiteY814" fmla="*/ 9204147 h 11023145"/>
              <a:gd name="connsiteX815" fmla="*/ 7561667 w 8602921"/>
              <a:gd name="connsiteY815" fmla="*/ 5940019 h 11023145"/>
              <a:gd name="connsiteX816" fmla="*/ 7549502 w 8602921"/>
              <a:gd name="connsiteY816" fmla="*/ 5949538 h 11023145"/>
              <a:gd name="connsiteX817" fmla="*/ 7579118 w 8602921"/>
              <a:gd name="connsiteY817" fmla="*/ 5987614 h 11023145"/>
              <a:gd name="connsiteX818" fmla="*/ 7596041 w 8602921"/>
              <a:gd name="connsiteY818" fmla="*/ 5987614 h 11023145"/>
              <a:gd name="connsiteX819" fmla="*/ 7600272 w 8602921"/>
              <a:gd name="connsiteY819" fmla="*/ 5949538 h 11023145"/>
              <a:gd name="connsiteX820" fmla="*/ 7596041 w 8602921"/>
              <a:gd name="connsiteY820" fmla="*/ 5924153 h 11023145"/>
              <a:gd name="connsiteX821" fmla="*/ 7570658 w 8602921"/>
              <a:gd name="connsiteY821" fmla="*/ 5949538 h 11023145"/>
              <a:gd name="connsiteX822" fmla="*/ 7561667 w 8602921"/>
              <a:gd name="connsiteY822" fmla="*/ 5940019 h 11023145"/>
              <a:gd name="connsiteX823" fmla="*/ 2255877 w 8602921"/>
              <a:gd name="connsiteY823" fmla="*/ 8749282 h 11023145"/>
              <a:gd name="connsiteX824" fmla="*/ 2248538 w 8602921"/>
              <a:gd name="connsiteY824" fmla="*/ 8764684 h 11023145"/>
              <a:gd name="connsiteX825" fmla="*/ 2246953 w 8602921"/>
              <a:gd name="connsiteY825" fmla="*/ 8802231 h 11023145"/>
              <a:gd name="connsiteX826" fmla="*/ 2226328 w 8602921"/>
              <a:gd name="connsiteY826" fmla="*/ 8805405 h 11023145"/>
              <a:gd name="connsiteX827" fmla="*/ 2208877 w 8602921"/>
              <a:gd name="connsiteY827" fmla="*/ 8814923 h 11023145"/>
              <a:gd name="connsiteX828" fmla="*/ 2217338 w 8602921"/>
              <a:gd name="connsiteY828" fmla="*/ 8853000 h 11023145"/>
              <a:gd name="connsiteX829" fmla="*/ 2230559 w 8602921"/>
              <a:gd name="connsiteY829" fmla="*/ 8819683 h 11023145"/>
              <a:gd name="connsiteX830" fmla="*/ 2259645 w 8602921"/>
              <a:gd name="connsiteY830" fmla="*/ 8802231 h 11023145"/>
              <a:gd name="connsiteX831" fmla="*/ 2265991 w 8602921"/>
              <a:gd name="connsiteY831" fmla="*/ 8772617 h 11023145"/>
              <a:gd name="connsiteX832" fmla="*/ 2272337 w 8602921"/>
              <a:gd name="connsiteY832" fmla="*/ 8743002 h 11023145"/>
              <a:gd name="connsiteX833" fmla="*/ 2255877 w 8602921"/>
              <a:gd name="connsiteY833" fmla="*/ 8749282 h 11023145"/>
              <a:gd name="connsiteX834" fmla="*/ 7642577 w 8602921"/>
              <a:gd name="connsiteY834" fmla="*/ 5848000 h 11023145"/>
              <a:gd name="connsiteX835" fmla="*/ 7621425 w 8602921"/>
              <a:gd name="connsiteY835" fmla="*/ 5881846 h 11023145"/>
              <a:gd name="connsiteX836" fmla="*/ 7634117 w 8602921"/>
              <a:gd name="connsiteY836" fmla="*/ 5881846 h 11023145"/>
              <a:gd name="connsiteX837" fmla="*/ 7642577 w 8602921"/>
              <a:gd name="connsiteY837" fmla="*/ 5848000 h 11023145"/>
              <a:gd name="connsiteX838" fmla="*/ 2022990 w 8602921"/>
              <a:gd name="connsiteY838" fmla="*/ 8805933 h 11023145"/>
              <a:gd name="connsiteX839" fmla="*/ 2011092 w 8602921"/>
              <a:gd name="connsiteY839" fmla="*/ 8815981 h 11023145"/>
              <a:gd name="connsiteX840" fmla="*/ 2001573 w 8602921"/>
              <a:gd name="connsiteY840" fmla="*/ 8848769 h 11023145"/>
              <a:gd name="connsiteX841" fmla="*/ 2001573 w 8602921"/>
              <a:gd name="connsiteY841" fmla="*/ 8853000 h 11023145"/>
              <a:gd name="connsiteX842" fmla="*/ 1990995 w 8602921"/>
              <a:gd name="connsiteY842" fmla="*/ 8853529 h 11023145"/>
              <a:gd name="connsiteX843" fmla="*/ 1980419 w 8602921"/>
              <a:gd name="connsiteY843" fmla="*/ 8857230 h 11023145"/>
              <a:gd name="connsiteX844" fmla="*/ 1997871 w 8602921"/>
              <a:gd name="connsiteY844" fmla="*/ 8863047 h 11023145"/>
              <a:gd name="connsiteX845" fmla="*/ 2018496 w 8602921"/>
              <a:gd name="connsiteY845" fmla="*/ 8865692 h 11023145"/>
              <a:gd name="connsiteX846" fmla="*/ 2043880 w 8602921"/>
              <a:gd name="connsiteY846" fmla="*/ 8844538 h 11023145"/>
              <a:gd name="connsiteX847" fmla="*/ 2030659 w 8602921"/>
              <a:gd name="connsiteY847" fmla="*/ 8835019 h 11023145"/>
              <a:gd name="connsiteX848" fmla="*/ 2026957 w 8602921"/>
              <a:gd name="connsiteY848" fmla="*/ 8819155 h 11023145"/>
              <a:gd name="connsiteX849" fmla="*/ 2039649 w 8602921"/>
              <a:gd name="connsiteY849" fmla="*/ 8802231 h 11023145"/>
              <a:gd name="connsiteX850" fmla="*/ 2022990 w 8602921"/>
              <a:gd name="connsiteY850" fmla="*/ 8805933 h 11023145"/>
              <a:gd name="connsiteX851" fmla="*/ 3833449 w 8602921"/>
              <a:gd name="connsiteY851" fmla="*/ 7841753 h 11023145"/>
              <a:gd name="connsiteX852" fmla="*/ 3799602 w 8602921"/>
              <a:gd name="connsiteY852" fmla="*/ 7896751 h 11023145"/>
              <a:gd name="connsiteX853" fmla="*/ 3812294 w 8602921"/>
              <a:gd name="connsiteY853" fmla="*/ 7943288 h 11023145"/>
              <a:gd name="connsiteX854" fmla="*/ 3804361 w 8602921"/>
              <a:gd name="connsiteY854" fmla="*/ 7944346 h 11023145"/>
              <a:gd name="connsiteX855" fmla="*/ 3799602 w 8602921"/>
              <a:gd name="connsiteY855" fmla="*/ 7951751 h 11023145"/>
              <a:gd name="connsiteX856" fmla="*/ 3804361 w 8602921"/>
              <a:gd name="connsiteY856" fmla="*/ 7964443 h 11023145"/>
              <a:gd name="connsiteX857" fmla="*/ 3812294 w 8602921"/>
              <a:gd name="connsiteY857" fmla="*/ 7977134 h 11023145"/>
              <a:gd name="connsiteX858" fmla="*/ 3820823 w 8602921"/>
              <a:gd name="connsiteY858" fmla="*/ 7980790 h 11023145"/>
              <a:gd name="connsiteX859" fmla="*/ 3820174 w 8602921"/>
              <a:gd name="connsiteY859" fmla="*/ 7966220 h 11023145"/>
              <a:gd name="connsiteX860" fmla="*/ 3826357 w 8602921"/>
              <a:gd name="connsiteY860" fmla="*/ 7961308 h 11023145"/>
              <a:gd name="connsiteX861" fmla="*/ 3824986 w 8602921"/>
              <a:gd name="connsiteY861" fmla="*/ 7960211 h 11023145"/>
              <a:gd name="connsiteX862" fmla="*/ 3828689 w 8602921"/>
              <a:gd name="connsiteY862" fmla="*/ 7942231 h 11023145"/>
              <a:gd name="connsiteX863" fmla="*/ 3841908 w 8602921"/>
              <a:gd name="connsiteY863" fmla="*/ 7930597 h 11023145"/>
              <a:gd name="connsiteX864" fmla="*/ 3842437 w 8602921"/>
              <a:gd name="connsiteY864" fmla="*/ 7886175 h 11023145"/>
              <a:gd name="connsiteX865" fmla="*/ 3833449 w 8602921"/>
              <a:gd name="connsiteY865" fmla="*/ 7841753 h 11023145"/>
              <a:gd name="connsiteX866" fmla="*/ 7553733 w 8602921"/>
              <a:gd name="connsiteY866" fmla="*/ 5835310 h 11023145"/>
              <a:gd name="connsiteX867" fmla="*/ 7551619 w 8602921"/>
              <a:gd name="connsiteY867" fmla="*/ 5839540 h 11023145"/>
              <a:gd name="connsiteX868" fmla="*/ 7549503 w 8602921"/>
              <a:gd name="connsiteY868" fmla="*/ 5843770 h 11023145"/>
              <a:gd name="connsiteX869" fmla="*/ 7549503 w 8602921"/>
              <a:gd name="connsiteY869" fmla="*/ 5864925 h 11023145"/>
              <a:gd name="connsiteX870" fmla="*/ 7552675 w 8602921"/>
              <a:gd name="connsiteY870" fmla="*/ 5891895 h 11023145"/>
              <a:gd name="connsiteX871" fmla="*/ 7562195 w 8602921"/>
              <a:gd name="connsiteY871" fmla="*/ 5915693 h 11023145"/>
              <a:gd name="connsiteX872" fmla="*/ 7574886 w 8602921"/>
              <a:gd name="connsiteY872" fmla="*/ 5839539 h 11023145"/>
              <a:gd name="connsiteX873" fmla="*/ 7583348 w 8602921"/>
              <a:gd name="connsiteY873" fmla="*/ 5780311 h 11023145"/>
              <a:gd name="connsiteX874" fmla="*/ 7566426 w 8602921"/>
              <a:gd name="connsiteY874" fmla="*/ 5809925 h 11023145"/>
              <a:gd name="connsiteX875" fmla="*/ 7587578 w 8602921"/>
              <a:gd name="connsiteY875" fmla="*/ 5801464 h 11023145"/>
              <a:gd name="connsiteX876" fmla="*/ 7600272 w 8602921"/>
              <a:gd name="connsiteY876" fmla="*/ 5780311 h 11023145"/>
              <a:gd name="connsiteX877" fmla="*/ 7600272 w 8602921"/>
              <a:gd name="connsiteY877" fmla="*/ 5771849 h 11023145"/>
              <a:gd name="connsiteX878" fmla="*/ 2094647 w 8602921"/>
              <a:gd name="connsiteY878" fmla="*/ 8671080 h 11023145"/>
              <a:gd name="connsiteX879" fmla="*/ 2087245 w 8602921"/>
              <a:gd name="connsiteY879" fmla="*/ 8680070 h 11023145"/>
              <a:gd name="connsiteX880" fmla="*/ 2086186 w 8602921"/>
              <a:gd name="connsiteY880" fmla="*/ 8692234 h 11023145"/>
              <a:gd name="connsiteX881" fmla="*/ 2077725 w 8602921"/>
              <a:gd name="connsiteY881" fmla="*/ 8720262 h 11023145"/>
              <a:gd name="connsiteX882" fmla="*/ 2056572 w 8602921"/>
              <a:gd name="connsiteY882" fmla="*/ 8738771 h 11023145"/>
              <a:gd name="connsiteX883" fmla="*/ 2050226 w 8602921"/>
              <a:gd name="connsiteY883" fmla="*/ 8768386 h 11023145"/>
              <a:gd name="connsiteX884" fmla="*/ 2043880 w 8602921"/>
              <a:gd name="connsiteY884" fmla="*/ 8798001 h 11023145"/>
              <a:gd name="connsiteX885" fmla="*/ 2076668 w 8602921"/>
              <a:gd name="connsiteY885" fmla="*/ 8750934 h 11023145"/>
              <a:gd name="connsiteX886" fmla="*/ 2103110 w 8602921"/>
              <a:gd name="connsiteY886" fmla="*/ 8700695 h 11023145"/>
              <a:gd name="connsiteX887" fmla="*/ 2100465 w 8602921"/>
              <a:gd name="connsiteY887" fmla="*/ 8684301 h 11023145"/>
              <a:gd name="connsiteX888" fmla="*/ 2094647 w 8602921"/>
              <a:gd name="connsiteY888" fmla="*/ 8671080 h 11023145"/>
              <a:gd name="connsiteX889" fmla="*/ 3922292 w 8602921"/>
              <a:gd name="connsiteY889" fmla="*/ 7693679 h 11023145"/>
              <a:gd name="connsiteX890" fmla="*/ 3926524 w 8602921"/>
              <a:gd name="connsiteY890" fmla="*/ 7706370 h 11023145"/>
              <a:gd name="connsiteX891" fmla="*/ 3926524 w 8602921"/>
              <a:gd name="connsiteY891" fmla="*/ 7693678 h 11023145"/>
              <a:gd name="connsiteX892" fmla="*/ 3973060 w 8602921"/>
              <a:gd name="connsiteY892" fmla="*/ 7647140 h 11023145"/>
              <a:gd name="connsiteX893" fmla="*/ 3956138 w 8602921"/>
              <a:gd name="connsiteY893" fmla="*/ 7659832 h 11023145"/>
              <a:gd name="connsiteX894" fmla="*/ 3968830 w 8602921"/>
              <a:gd name="connsiteY894" fmla="*/ 7659832 h 11023145"/>
              <a:gd name="connsiteX895" fmla="*/ 3970945 w 8602921"/>
              <a:gd name="connsiteY895" fmla="*/ 7653486 h 11023145"/>
              <a:gd name="connsiteX896" fmla="*/ 3973060 w 8602921"/>
              <a:gd name="connsiteY896" fmla="*/ 7647140 h 11023145"/>
              <a:gd name="connsiteX897" fmla="*/ 1735039 w 8602921"/>
              <a:gd name="connsiteY897" fmla="*/ 8831846 h 11023145"/>
              <a:gd name="connsiteX898" fmla="*/ 1735039 w 8602921"/>
              <a:gd name="connsiteY898" fmla="*/ 8853000 h 11023145"/>
              <a:gd name="connsiteX899" fmla="*/ 1740328 w 8602921"/>
              <a:gd name="connsiteY899" fmla="*/ 8864105 h 11023145"/>
              <a:gd name="connsiteX900" fmla="*/ 1751963 w 8602921"/>
              <a:gd name="connsiteY900" fmla="*/ 8865692 h 11023145"/>
              <a:gd name="connsiteX901" fmla="*/ 1768885 w 8602921"/>
              <a:gd name="connsiteY901" fmla="*/ 8789539 h 11023145"/>
              <a:gd name="connsiteX902" fmla="*/ 1771528 w 8602921"/>
              <a:gd name="connsiteY902" fmla="*/ 8799587 h 11023145"/>
              <a:gd name="connsiteX903" fmla="*/ 1777347 w 8602921"/>
              <a:gd name="connsiteY903" fmla="*/ 8806462 h 11023145"/>
              <a:gd name="connsiteX904" fmla="*/ 1784750 w 8602921"/>
              <a:gd name="connsiteY904" fmla="*/ 8801703 h 11023145"/>
              <a:gd name="connsiteX905" fmla="*/ 1785807 w 8602921"/>
              <a:gd name="connsiteY905" fmla="*/ 8793770 h 11023145"/>
              <a:gd name="connsiteX906" fmla="*/ 1777347 w 8602921"/>
              <a:gd name="connsiteY906" fmla="*/ 8785309 h 11023145"/>
              <a:gd name="connsiteX907" fmla="*/ 1773116 w 8602921"/>
              <a:gd name="connsiteY907" fmla="*/ 8787424 h 11023145"/>
              <a:gd name="connsiteX908" fmla="*/ 1768885 w 8602921"/>
              <a:gd name="connsiteY908" fmla="*/ 8789539 h 11023145"/>
              <a:gd name="connsiteX909" fmla="*/ 2407719 w 8602921"/>
              <a:gd name="connsiteY909" fmla="*/ 8446854 h 11023145"/>
              <a:gd name="connsiteX910" fmla="*/ 2392912 w 8602921"/>
              <a:gd name="connsiteY910" fmla="*/ 8485459 h 11023145"/>
              <a:gd name="connsiteX911" fmla="*/ 2378104 w 8602921"/>
              <a:gd name="connsiteY911" fmla="*/ 8527237 h 11023145"/>
              <a:gd name="connsiteX912" fmla="*/ 2342672 w 8602921"/>
              <a:gd name="connsiteY912" fmla="*/ 8580120 h 11023145"/>
              <a:gd name="connsiteX913" fmla="*/ 2310412 w 8602921"/>
              <a:gd name="connsiteY913" fmla="*/ 8633004 h 11023145"/>
              <a:gd name="connsiteX914" fmla="*/ 2297721 w 8602921"/>
              <a:gd name="connsiteY914" fmla="*/ 8673195 h 11023145"/>
              <a:gd name="connsiteX915" fmla="*/ 2272337 w 8602921"/>
              <a:gd name="connsiteY915" fmla="*/ 8700695 h 11023145"/>
              <a:gd name="connsiteX916" fmla="*/ 2278683 w 8602921"/>
              <a:gd name="connsiteY916" fmla="*/ 8719204 h 11023145"/>
              <a:gd name="connsiteX917" fmla="*/ 2285029 w 8602921"/>
              <a:gd name="connsiteY917" fmla="*/ 8734541 h 11023145"/>
              <a:gd name="connsiteX918" fmla="*/ 2288731 w 8602921"/>
              <a:gd name="connsiteY918" fmla="*/ 8728194 h 11023145"/>
              <a:gd name="connsiteX919" fmla="*/ 2289260 w 8602921"/>
              <a:gd name="connsiteY919" fmla="*/ 8721848 h 11023145"/>
              <a:gd name="connsiteX920" fmla="*/ 2331567 w 8602921"/>
              <a:gd name="connsiteY920" fmla="*/ 8649398 h 11023145"/>
              <a:gd name="connsiteX921" fmla="*/ 2361182 w 8602921"/>
              <a:gd name="connsiteY921" fmla="*/ 8573774 h 11023145"/>
              <a:gd name="connsiteX922" fmla="*/ 2382335 w 8602921"/>
              <a:gd name="connsiteY922" fmla="*/ 8573774 h 11023145"/>
              <a:gd name="connsiteX923" fmla="*/ 2414444 w 8602921"/>
              <a:gd name="connsiteY923" fmla="*/ 8576283 h 11023145"/>
              <a:gd name="connsiteX924" fmla="*/ 2423532 w 8602921"/>
              <a:gd name="connsiteY924" fmla="*/ 8549638 h 11023145"/>
              <a:gd name="connsiteX925" fmla="*/ 2424745 w 8602921"/>
              <a:gd name="connsiteY925" fmla="*/ 8546286 h 11023145"/>
              <a:gd name="connsiteX926" fmla="*/ 2424642 w 8602921"/>
              <a:gd name="connsiteY926" fmla="*/ 8545217 h 11023145"/>
              <a:gd name="connsiteX927" fmla="*/ 2425649 w 8602921"/>
              <a:gd name="connsiteY927" fmla="*/ 8543790 h 11023145"/>
              <a:gd name="connsiteX928" fmla="*/ 2434197 w 8602921"/>
              <a:gd name="connsiteY928" fmla="*/ 8520179 h 11023145"/>
              <a:gd name="connsiteX929" fmla="*/ 2420411 w 8602921"/>
              <a:gd name="connsiteY929" fmla="*/ 8489160 h 11023145"/>
              <a:gd name="connsiteX930" fmla="*/ 2437334 w 8602921"/>
              <a:gd name="connsiteY930" fmla="*/ 8459546 h 11023145"/>
              <a:gd name="connsiteX931" fmla="*/ 3968831 w 8602921"/>
              <a:gd name="connsiteY931" fmla="*/ 7604834 h 11023145"/>
              <a:gd name="connsiteX932" fmla="*/ 3968829 w 8602921"/>
              <a:gd name="connsiteY932" fmla="*/ 7621758 h 11023145"/>
              <a:gd name="connsiteX933" fmla="*/ 3977292 w 8602921"/>
              <a:gd name="connsiteY933" fmla="*/ 7634449 h 11023145"/>
              <a:gd name="connsiteX934" fmla="*/ 3980802 w 8602921"/>
              <a:gd name="connsiteY934" fmla="*/ 7631378 h 11023145"/>
              <a:gd name="connsiteX935" fmla="*/ 3989184 w 8602921"/>
              <a:gd name="connsiteY935" fmla="*/ 7604835 h 11023145"/>
              <a:gd name="connsiteX936" fmla="*/ 4015367 w 8602921"/>
              <a:gd name="connsiteY936" fmla="*/ 7545606 h 11023145"/>
              <a:gd name="connsiteX937" fmla="*/ 4015366 w 8602921"/>
              <a:gd name="connsiteY937" fmla="*/ 7558188 h 11023145"/>
              <a:gd name="connsiteX938" fmla="*/ 4021659 w 8602921"/>
              <a:gd name="connsiteY938" fmla="*/ 7543508 h 11023145"/>
              <a:gd name="connsiteX939" fmla="*/ 7655270 w 8602921"/>
              <a:gd name="connsiteY939" fmla="*/ 5602621 h 11023145"/>
              <a:gd name="connsiteX940" fmla="*/ 7656328 w 8602921"/>
              <a:gd name="connsiteY940" fmla="*/ 5649158 h 11023145"/>
              <a:gd name="connsiteX941" fmla="*/ 7651040 w 8602921"/>
              <a:gd name="connsiteY941" fmla="*/ 5695697 h 11023145"/>
              <a:gd name="connsiteX942" fmla="*/ 7663732 w 8602921"/>
              <a:gd name="connsiteY942" fmla="*/ 5657621 h 11023145"/>
              <a:gd name="connsiteX943" fmla="*/ 7684884 w 8602921"/>
              <a:gd name="connsiteY943" fmla="*/ 5615314 h 11023145"/>
              <a:gd name="connsiteX944" fmla="*/ 4044669 w 8602921"/>
              <a:gd name="connsiteY944" fmla="*/ 7479975 h 11023145"/>
              <a:gd name="connsiteX945" fmla="*/ 4028059 w 8602921"/>
              <a:gd name="connsiteY945" fmla="*/ 7494838 h 11023145"/>
              <a:gd name="connsiteX946" fmla="*/ 4032820 w 8602921"/>
              <a:gd name="connsiteY946" fmla="*/ 7513346 h 11023145"/>
              <a:gd name="connsiteX947" fmla="*/ 4034023 w 8602921"/>
              <a:gd name="connsiteY947" fmla="*/ 7515672 h 11023145"/>
              <a:gd name="connsiteX948" fmla="*/ 4042286 w 8602921"/>
              <a:gd name="connsiteY948" fmla="*/ 7490266 h 11023145"/>
              <a:gd name="connsiteX949" fmla="*/ 2471180 w 8602921"/>
              <a:gd name="connsiteY949" fmla="*/ 8307241 h 11023145"/>
              <a:gd name="connsiteX950" fmla="*/ 2437333 w 8602921"/>
              <a:gd name="connsiteY950" fmla="*/ 8362240 h 11023145"/>
              <a:gd name="connsiteX951" fmla="*/ 2450026 w 8602921"/>
              <a:gd name="connsiteY951" fmla="*/ 8408777 h 11023145"/>
              <a:gd name="connsiteX952" fmla="*/ 2442093 w 8602921"/>
              <a:gd name="connsiteY952" fmla="*/ 8409835 h 11023145"/>
              <a:gd name="connsiteX953" fmla="*/ 2437334 w 8602921"/>
              <a:gd name="connsiteY953" fmla="*/ 8417239 h 11023145"/>
              <a:gd name="connsiteX954" fmla="*/ 2442093 w 8602921"/>
              <a:gd name="connsiteY954" fmla="*/ 8429931 h 11023145"/>
              <a:gd name="connsiteX955" fmla="*/ 2450026 w 8602921"/>
              <a:gd name="connsiteY955" fmla="*/ 8442623 h 11023145"/>
              <a:gd name="connsiteX956" fmla="*/ 2458554 w 8602921"/>
              <a:gd name="connsiteY956" fmla="*/ 8446278 h 11023145"/>
              <a:gd name="connsiteX957" fmla="*/ 2457906 w 8602921"/>
              <a:gd name="connsiteY957" fmla="*/ 8431708 h 11023145"/>
              <a:gd name="connsiteX958" fmla="*/ 2464089 w 8602921"/>
              <a:gd name="connsiteY958" fmla="*/ 8426797 h 11023145"/>
              <a:gd name="connsiteX959" fmla="*/ 2462718 w 8602921"/>
              <a:gd name="connsiteY959" fmla="*/ 8425700 h 11023145"/>
              <a:gd name="connsiteX960" fmla="*/ 2466420 w 8602921"/>
              <a:gd name="connsiteY960" fmla="*/ 8407720 h 11023145"/>
              <a:gd name="connsiteX961" fmla="*/ 2479641 w 8602921"/>
              <a:gd name="connsiteY961" fmla="*/ 8396085 h 11023145"/>
              <a:gd name="connsiteX962" fmla="*/ 2480170 w 8602921"/>
              <a:gd name="connsiteY962" fmla="*/ 8351664 h 11023145"/>
              <a:gd name="connsiteX963" fmla="*/ 2471180 w 8602921"/>
              <a:gd name="connsiteY963" fmla="*/ 8307241 h 11023145"/>
              <a:gd name="connsiteX964" fmla="*/ 1828114 w 8602921"/>
              <a:gd name="connsiteY964" fmla="*/ 8633005 h 11023145"/>
              <a:gd name="connsiteX965" fmla="*/ 1811192 w 8602921"/>
              <a:gd name="connsiteY965" fmla="*/ 8683772 h 11023145"/>
              <a:gd name="connsiteX966" fmla="*/ 1802731 w 8602921"/>
              <a:gd name="connsiteY966" fmla="*/ 8684301 h 11023145"/>
              <a:gd name="connsiteX967" fmla="*/ 1794269 w 8602921"/>
              <a:gd name="connsiteY967" fmla="*/ 8688003 h 11023145"/>
              <a:gd name="connsiteX968" fmla="*/ 1808018 w 8602921"/>
              <a:gd name="connsiteY968" fmla="*/ 8702281 h 11023145"/>
              <a:gd name="connsiteX969" fmla="*/ 1828115 w 8602921"/>
              <a:gd name="connsiteY969" fmla="*/ 8713387 h 11023145"/>
              <a:gd name="connsiteX970" fmla="*/ 1857729 w 8602921"/>
              <a:gd name="connsiteY970" fmla="*/ 8671080 h 11023145"/>
              <a:gd name="connsiteX971" fmla="*/ 2560024 w 8602921"/>
              <a:gd name="connsiteY971" fmla="*/ 8159167 h 11023145"/>
              <a:gd name="connsiteX972" fmla="*/ 2564255 w 8602921"/>
              <a:gd name="connsiteY972" fmla="*/ 8171860 h 11023145"/>
              <a:gd name="connsiteX973" fmla="*/ 2564254 w 8602921"/>
              <a:gd name="connsiteY973" fmla="*/ 8159167 h 11023145"/>
              <a:gd name="connsiteX974" fmla="*/ 2610792 w 8602921"/>
              <a:gd name="connsiteY974" fmla="*/ 8112629 h 11023145"/>
              <a:gd name="connsiteX975" fmla="*/ 2593870 w 8602921"/>
              <a:gd name="connsiteY975" fmla="*/ 8125321 h 11023145"/>
              <a:gd name="connsiteX976" fmla="*/ 2606562 w 8602921"/>
              <a:gd name="connsiteY976" fmla="*/ 8125321 h 11023145"/>
              <a:gd name="connsiteX977" fmla="*/ 2608677 w 8602921"/>
              <a:gd name="connsiteY977" fmla="*/ 8118975 h 11023145"/>
              <a:gd name="connsiteX978" fmla="*/ 2610792 w 8602921"/>
              <a:gd name="connsiteY978" fmla="*/ 8112629 h 11023145"/>
              <a:gd name="connsiteX979" fmla="*/ 1887345 w 8602921"/>
              <a:gd name="connsiteY979" fmla="*/ 8484930 h 11023145"/>
              <a:gd name="connsiteX980" fmla="*/ 1840807 w 8602921"/>
              <a:gd name="connsiteY980" fmla="*/ 8590697 h 11023145"/>
              <a:gd name="connsiteX981" fmla="*/ 1852970 w 8602921"/>
              <a:gd name="connsiteY981" fmla="*/ 8611851 h 11023145"/>
              <a:gd name="connsiteX982" fmla="*/ 1874652 w 8602921"/>
              <a:gd name="connsiteY982" fmla="*/ 8620312 h 11023145"/>
              <a:gd name="connsiteX983" fmla="*/ 1892632 w 8602921"/>
              <a:gd name="connsiteY983" fmla="*/ 8562140 h 11023145"/>
              <a:gd name="connsiteX984" fmla="*/ 1916959 w 8602921"/>
              <a:gd name="connsiteY984" fmla="*/ 8510314 h 11023145"/>
              <a:gd name="connsiteX985" fmla="*/ 7790653 w 8602921"/>
              <a:gd name="connsiteY985" fmla="*/ 5336088 h 11023145"/>
              <a:gd name="connsiteX986" fmla="*/ 7786422 w 8602921"/>
              <a:gd name="connsiteY986" fmla="*/ 5365703 h 11023145"/>
              <a:gd name="connsiteX987" fmla="*/ 7767912 w 8602921"/>
              <a:gd name="connsiteY987" fmla="*/ 5389501 h 11023145"/>
              <a:gd name="connsiteX988" fmla="*/ 7752576 w 8602921"/>
              <a:gd name="connsiteY988" fmla="*/ 5416472 h 11023145"/>
              <a:gd name="connsiteX989" fmla="*/ 7735654 w 8602921"/>
              <a:gd name="connsiteY989" fmla="*/ 5463009 h 11023145"/>
              <a:gd name="connsiteX990" fmla="*/ 7720846 w 8602921"/>
              <a:gd name="connsiteY990" fmla="*/ 5464596 h 11023145"/>
              <a:gd name="connsiteX991" fmla="*/ 7718730 w 8602921"/>
              <a:gd name="connsiteY991" fmla="*/ 5475701 h 11023145"/>
              <a:gd name="connsiteX992" fmla="*/ 7693347 w 8602921"/>
              <a:gd name="connsiteY992" fmla="*/ 5505316 h 11023145"/>
              <a:gd name="connsiteX993" fmla="*/ 7680655 w 8602921"/>
              <a:gd name="connsiteY993" fmla="*/ 5547623 h 11023145"/>
              <a:gd name="connsiteX994" fmla="*/ 7672193 w 8602921"/>
              <a:gd name="connsiteY994" fmla="*/ 5547623 h 11023145"/>
              <a:gd name="connsiteX995" fmla="*/ 7672193 w 8602921"/>
              <a:gd name="connsiteY995" fmla="*/ 5577237 h 11023145"/>
              <a:gd name="connsiteX996" fmla="*/ 7693347 w 8602921"/>
              <a:gd name="connsiteY996" fmla="*/ 5585699 h 11023145"/>
              <a:gd name="connsiteX997" fmla="*/ 7692289 w 8602921"/>
              <a:gd name="connsiteY997" fmla="*/ 5580410 h 11023145"/>
              <a:gd name="connsiteX998" fmla="*/ 7697577 w 8602921"/>
              <a:gd name="connsiteY998" fmla="*/ 5581467 h 11023145"/>
              <a:gd name="connsiteX999" fmla="*/ 7706039 w 8602921"/>
              <a:gd name="connsiteY999" fmla="*/ 5564545 h 11023145"/>
              <a:gd name="connsiteX1000" fmla="*/ 7713971 w 8602921"/>
              <a:gd name="connsiteY1000" fmla="*/ 5559787 h 11023145"/>
              <a:gd name="connsiteX1001" fmla="*/ 7718731 w 8602921"/>
              <a:gd name="connsiteY1001" fmla="*/ 5551852 h 11023145"/>
              <a:gd name="connsiteX1002" fmla="*/ 7748346 w 8602921"/>
              <a:gd name="connsiteY1002" fmla="*/ 5501085 h 11023145"/>
              <a:gd name="connsiteX1003" fmla="*/ 7762624 w 8602921"/>
              <a:gd name="connsiteY1003" fmla="*/ 5442914 h 11023145"/>
              <a:gd name="connsiteX1004" fmla="*/ 7786422 w 8602921"/>
              <a:gd name="connsiteY1004" fmla="*/ 5391087 h 11023145"/>
              <a:gd name="connsiteX1005" fmla="*/ 7807575 w 8602921"/>
              <a:gd name="connsiteY1005" fmla="*/ 5403779 h 11023145"/>
              <a:gd name="connsiteX1006" fmla="*/ 7814979 w 8602921"/>
              <a:gd name="connsiteY1006" fmla="*/ 5376810 h 11023145"/>
              <a:gd name="connsiteX1007" fmla="*/ 7828729 w 8602921"/>
              <a:gd name="connsiteY1007" fmla="*/ 5353011 h 11023145"/>
              <a:gd name="connsiteX1008" fmla="*/ 7807575 w 8602921"/>
              <a:gd name="connsiteY1008" fmla="*/ 5348779 h 11023145"/>
              <a:gd name="connsiteX1009" fmla="*/ 7858344 w 8602921"/>
              <a:gd name="connsiteY1009" fmla="*/ 5293780 h 11023145"/>
              <a:gd name="connsiteX1010" fmla="*/ 7854113 w 8602921"/>
              <a:gd name="connsiteY1010" fmla="*/ 5302243 h 11023145"/>
              <a:gd name="connsiteX1011" fmla="*/ 7849882 w 8602921"/>
              <a:gd name="connsiteY1011" fmla="*/ 5336088 h 11023145"/>
              <a:gd name="connsiteX1012" fmla="*/ 7854113 w 8602921"/>
              <a:gd name="connsiteY1012" fmla="*/ 5348780 h 11023145"/>
              <a:gd name="connsiteX1013" fmla="*/ 7865747 w 8602921"/>
              <a:gd name="connsiteY1013" fmla="*/ 5327627 h 11023145"/>
              <a:gd name="connsiteX1014" fmla="*/ 7871035 w 8602921"/>
              <a:gd name="connsiteY1014" fmla="*/ 5306474 h 11023145"/>
              <a:gd name="connsiteX1015" fmla="*/ 7858344 w 8602921"/>
              <a:gd name="connsiteY1015" fmla="*/ 5293780 h 11023145"/>
              <a:gd name="connsiteX1016" fmla="*/ 2606562 w 8602921"/>
              <a:gd name="connsiteY1016" fmla="*/ 8070324 h 11023145"/>
              <a:gd name="connsiteX1017" fmla="*/ 2606561 w 8602921"/>
              <a:gd name="connsiteY1017" fmla="*/ 8087245 h 11023145"/>
              <a:gd name="connsiteX1018" fmla="*/ 2615023 w 8602921"/>
              <a:gd name="connsiteY1018" fmla="*/ 8099938 h 11023145"/>
              <a:gd name="connsiteX1019" fmla="*/ 2618534 w 8602921"/>
              <a:gd name="connsiteY1019" fmla="*/ 8096865 h 11023145"/>
              <a:gd name="connsiteX1020" fmla="*/ 2626916 w 8602921"/>
              <a:gd name="connsiteY1020" fmla="*/ 8070323 h 11023145"/>
              <a:gd name="connsiteX1021" fmla="*/ 7820267 w 8602921"/>
              <a:gd name="connsiteY1021" fmla="*/ 5281089 h 11023145"/>
              <a:gd name="connsiteX1022" fmla="*/ 7820267 w 8602921"/>
              <a:gd name="connsiteY1022" fmla="*/ 5298011 h 11023145"/>
              <a:gd name="connsiteX1023" fmla="*/ 7826084 w 8602921"/>
              <a:gd name="connsiteY1023" fmla="*/ 5289551 h 11023145"/>
              <a:gd name="connsiteX1024" fmla="*/ 7828729 w 8602921"/>
              <a:gd name="connsiteY1024" fmla="*/ 5281089 h 11023145"/>
              <a:gd name="connsiteX1025" fmla="*/ 2653099 w 8602921"/>
              <a:gd name="connsiteY1025" fmla="*/ 8011093 h 11023145"/>
              <a:gd name="connsiteX1026" fmla="*/ 2653098 w 8602921"/>
              <a:gd name="connsiteY1026" fmla="*/ 8023677 h 11023145"/>
              <a:gd name="connsiteX1027" fmla="*/ 2659391 w 8602921"/>
              <a:gd name="connsiteY1027" fmla="*/ 8008995 h 11023145"/>
              <a:gd name="connsiteX1028" fmla="*/ 1967728 w 8602921"/>
              <a:gd name="connsiteY1028" fmla="*/ 8336857 h 11023145"/>
              <a:gd name="connsiteX1029" fmla="*/ 1946573 w 8602921"/>
              <a:gd name="connsiteY1029" fmla="*/ 8362240 h 11023145"/>
              <a:gd name="connsiteX1030" fmla="*/ 1946573 w 8602921"/>
              <a:gd name="connsiteY1030" fmla="*/ 8374932 h 11023145"/>
              <a:gd name="connsiteX1031" fmla="*/ 1955036 w 8602921"/>
              <a:gd name="connsiteY1031" fmla="*/ 8374932 h 11023145"/>
              <a:gd name="connsiteX1032" fmla="*/ 1971958 w 8602921"/>
              <a:gd name="connsiteY1032" fmla="*/ 8372818 h 11023145"/>
              <a:gd name="connsiteX1033" fmla="*/ 1976189 w 8602921"/>
              <a:gd name="connsiteY1033" fmla="*/ 8358010 h 11023145"/>
              <a:gd name="connsiteX1034" fmla="*/ 2682401 w 8602921"/>
              <a:gd name="connsiteY1034" fmla="*/ 7945463 h 11023145"/>
              <a:gd name="connsiteX1035" fmla="*/ 2665791 w 8602921"/>
              <a:gd name="connsiteY1035" fmla="*/ 7960325 h 11023145"/>
              <a:gd name="connsiteX1036" fmla="*/ 2670551 w 8602921"/>
              <a:gd name="connsiteY1036" fmla="*/ 7978835 h 11023145"/>
              <a:gd name="connsiteX1037" fmla="*/ 2671754 w 8602921"/>
              <a:gd name="connsiteY1037" fmla="*/ 7981161 h 11023145"/>
              <a:gd name="connsiteX1038" fmla="*/ 2680018 w 8602921"/>
              <a:gd name="connsiteY1038" fmla="*/ 7955755 h 11023145"/>
              <a:gd name="connsiteX1039" fmla="*/ 2014265 w 8602921"/>
              <a:gd name="connsiteY1039" fmla="*/ 8269165 h 11023145"/>
              <a:gd name="connsiteX1040" fmla="*/ 2005804 w 8602921"/>
              <a:gd name="connsiteY1040" fmla="*/ 8286088 h 11023145"/>
              <a:gd name="connsiteX1041" fmla="*/ 2014265 w 8602921"/>
              <a:gd name="connsiteY1041" fmla="*/ 8273395 h 11023145"/>
              <a:gd name="connsiteX1042" fmla="*/ 7875795 w 8602921"/>
              <a:gd name="connsiteY1042" fmla="*/ 5136188 h 11023145"/>
              <a:gd name="connsiteX1043" fmla="*/ 7866805 w 8602921"/>
              <a:gd name="connsiteY1043" fmla="*/ 5145707 h 11023145"/>
              <a:gd name="connsiteX1044" fmla="*/ 7871564 w 8602921"/>
              <a:gd name="connsiteY1044" fmla="*/ 5149409 h 11023145"/>
              <a:gd name="connsiteX1045" fmla="*/ 7879497 w 8602921"/>
              <a:gd name="connsiteY1045" fmla="*/ 5149938 h 11023145"/>
              <a:gd name="connsiteX1046" fmla="*/ 7887958 w 8602921"/>
              <a:gd name="connsiteY1046" fmla="*/ 5133014 h 11023145"/>
              <a:gd name="connsiteX1047" fmla="*/ 7875795 w 8602921"/>
              <a:gd name="connsiteY1047" fmla="*/ 5136188 h 11023145"/>
              <a:gd name="connsiteX1048" fmla="*/ 4209979 w 8602921"/>
              <a:gd name="connsiteY1048" fmla="*/ 7075998 h 11023145"/>
              <a:gd name="connsiteX1049" fmla="*/ 4207865 w 8602921"/>
              <a:gd name="connsiteY1049" fmla="*/ 7080228 h 11023145"/>
              <a:gd name="connsiteX1050" fmla="*/ 4205748 w 8602921"/>
              <a:gd name="connsiteY1050" fmla="*/ 7084459 h 11023145"/>
              <a:gd name="connsiteX1051" fmla="*/ 4205748 w 8602921"/>
              <a:gd name="connsiteY1051" fmla="*/ 7105613 h 11023145"/>
              <a:gd name="connsiteX1052" fmla="*/ 4206557 w 8602921"/>
              <a:gd name="connsiteY1052" fmla="*/ 7112487 h 11023145"/>
              <a:gd name="connsiteX1053" fmla="*/ 4224439 w 8602921"/>
              <a:gd name="connsiteY1053" fmla="*/ 7078888 h 11023145"/>
              <a:gd name="connsiteX1054" fmla="*/ 4239594 w 8602921"/>
              <a:gd name="connsiteY1054" fmla="*/ 7020999 h 11023145"/>
              <a:gd name="connsiteX1055" fmla="*/ 4222671 w 8602921"/>
              <a:gd name="connsiteY1055" fmla="*/ 7050613 h 11023145"/>
              <a:gd name="connsiteX1056" fmla="*/ 4242843 w 8602921"/>
              <a:gd name="connsiteY1056" fmla="*/ 7042545 h 11023145"/>
              <a:gd name="connsiteX1057" fmla="*/ 4256517 w 8602921"/>
              <a:gd name="connsiteY1057" fmla="*/ 7014349 h 11023145"/>
              <a:gd name="connsiteX1058" fmla="*/ 4256516 w 8602921"/>
              <a:gd name="connsiteY1058" fmla="*/ 7012538 h 11023145"/>
              <a:gd name="connsiteX1059" fmla="*/ 6791734 w 8602921"/>
              <a:gd name="connsiteY1059" fmla="*/ 5530508 h 11023145"/>
              <a:gd name="connsiteX1060" fmla="*/ 6789619 w 8602921"/>
              <a:gd name="connsiteY1060" fmla="*/ 5534740 h 11023145"/>
              <a:gd name="connsiteX1061" fmla="*/ 6787502 w 8602921"/>
              <a:gd name="connsiteY1061" fmla="*/ 5538972 h 11023145"/>
              <a:gd name="connsiteX1062" fmla="*/ 6787503 w 8602921"/>
              <a:gd name="connsiteY1062" fmla="*/ 5560123 h 11023145"/>
              <a:gd name="connsiteX1063" fmla="*/ 6788312 w 8602921"/>
              <a:gd name="connsiteY1063" fmla="*/ 5566997 h 11023145"/>
              <a:gd name="connsiteX1064" fmla="*/ 6806193 w 8602921"/>
              <a:gd name="connsiteY1064" fmla="*/ 5533400 h 11023145"/>
              <a:gd name="connsiteX1065" fmla="*/ 4311515 w 8602921"/>
              <a:gd name="connsiteY1065" fmla="*/ 6843311 h 11023145"/>
              <a:gd name="connsiteX1066" fmla="*/ 4312095 w 8602921"/>
              <a:gd name="connsiteY1066" fmla="*/ 6868783 h 11023145"/>
              <a:gd name="connsiteX1067" fmla="*/ 4320453 w 8602921"/>
              <a:gd name="connsiteY1067" fmla="*/ 6860422 h 11023145"/>
              <a:gd name="connsiteX1068" fmla="*/ 4323985 w 8602921"/>
              <a:gd name="connsiteY1068" fmla="*/ 6848653 h 11023145"/>
              <a:gd name="connsiteX1069" fmla="*/ 6821349 w 8602921"/>
              <a:gd name="connsiteY1069" fmla="*/ 5475511 h 11023145"/>
              <a:gd name="connsiteX1070" fmla="*/ 6804426 w 8602921"/>
              <a:gd name="connsiteY1070" fmla="*/ 5505125 h 11023145"/>
              <a:gd name="connsiteX1071" fmla="*/ 6824598 w 8602921"/>
              <a:gd name="connsiteY1071" fmla="*/ 5497057 h 11023145"/>
              <a:gd name="connsiteX1072" fmla="*/ 6838272 w 8602921"/>
              <a:gd name="connsiteY1072" fmla="*/ 5468861 h 11023145"/>
              <a:gd name="connsiteX1073" fmla="*/ 6838271 w 8602921"/>
              <a:gd name="connsiteY1073" fmla="*/ 5467049 h 11023145"/>
              <a:gd name="connsiteX1074" fmla="*/ 8065647 w 8602921"/>
              <a:gd name="connsiteY1074" fmla="*/ 4769176 h 11023145"/>
              <a:gd name="connsiteX1075" fmla="*/ 8065646 w 8602921"/>
              <a:gd name="connsiteY1075" fmla="*/ 4786100 h 11023145"/>
              <a:gd name="connsiteX1076" fmla="*/ 8069878 w 8602921"/>
              <a:gd name="connsiteY1076" fmla="*/ 4773406 h 11023145"/>
              <a:gd name="connsiteX1077" fmla="*/ 2847711 w 8602921"/>
              <a:gd name="connsiteY1077" fmla="*/ 7541486 h 11023145"/>
              <a:gd name="connsiteX1078" fmla="*/ 2845596 w 8602921"/>
              <a:gd name="connsiteY1078" fmla="*/ 7545717 h 11023145"/>
              <a:gd name="connsiteX1079" fmla="*/ 2843480 w 8602921"/>
              <a:gd name="connsiteY1079" fmla="*/ 7549949 h 11023145"/>
              <a:gd name="connsiteX1080" fmla="*/ 2843480 w 8602921"/>
              <a:gd name="connsiteY1080" fmla="*/ 7571101 h 11023145"/>
              <a:gd name="connsiteX1081" fmla="*/ 2844288 w 8602921"/>
              <a:gd name="connsiteY1081" fmla="*/ 7577976 h 11023145"/>
              <a:gd name="connsiteX1082" fmla="*/ 2862171 w 8602921"/>
              <a:gd name="connsiteY1082" fmla="*/ 7544378 h 11023145"/>
              <a:gd name="connsiteX1083" fmla="*/ 4377092 w 8602921"/>
              <a:gd name="connsiteY1083" fmla="*/ 6705284 h 11023145"/>
              <a:gd name="connsiteX1084" fmla="*/ 4374977 w 8602921"/>
              <a:gd name="connsiteY1084" fmla="*/ 6716390 h 11023145"/>
              <a:gd name="connsiteX1085" fmla="*/ 4349593 w 8602921"/>
              <a:gd name="connsiteY1085" fmla="*/ 6746005 h 11023145"/>
              <a:gd name="connsiteX1086" fmla="*/ 4336900 w 8602921"/>
              <a:gd name="connsiteY1086" fmla="*/ 6788312 h 11023145"/>
              <a:gd name="connsiteX1087" fmla="*/ 4328437 w 8602921"/>
              <a:gd name="connsiteY1087" fmla="*/ 6788312 h 11023145"/>
              <a:gd name="connsiteX1088" fmla="*/ 4328437 w 8602921"/>
              <a:gd name="connsiteY1088" fmla="*/ 6817926 h 11023145"/>
              <a:gd name="connsiteX1089" fmla="*/ 4332691 w 8602921"/>
              <a:gd name="connsiteY1089" fmla="*/ 6819628 h 11023145"/>
              <a:gd name="connsiteX1090" fmla="*/ 4345836 w 8602921"/>
              <a:gd name="connsiteY1090" fmla="*/ 6775810 h 11023145"/>
              <a:gd name="connsiteX1091" fmla="*/ 4349010 w 8602921"/>
              <a:gd name="connsiteY1091" fmla="*/ 6752541 h 11023145"/>
              <a:gd name="connsiteX1092" fmla="*/ 4371221 w 8602921"/>
              <a:gd name="connsiteY1092" fmla="*/ 6741964 h 11023145"/>
              <a:gd name="connsiteX1093" fmla="*/ 4377567 w 8602921"/>
              <a:gd name="connsiteY1093" fmla="*/ 6725042 h 11023145"/>
              <a:gd name="connsiteX1094" fmla="*/ 4383915 w 8602921"/>
              <a:gd name="connsiteY1094" fmla="*/ 6708119 h 11023145"/>
              <a:gd name="connsiteX1095" fmla="*/ 4385456 w 8602921"/>
              <a:gd name="connsiteY1095" fmla="*/ 6704388 h 11023145"/>
              <a:gd name="connsiteX1096" fmla="*/ 2877326 w 8602921"/>
              <a:gd name="connsiteY1096" fmla="*/ 7486488 h 11023145"/>
              <a:gd name="connsiteX1097" fmla="*/ 2860403 w 8602921"/>
              <a:gd name="connsiteY1097" fmla="*/ 7516102 h 11023145"/>
              <a:gd name="connsiteX1098" fmla="*/ 2880575 w 8602921"/>
              <a:gd name="connsiteY1098" fmla="*/ 7508034 h 11023145"/>
              <a:gd name="connsiteX1099" fmla="*/ 2894249 w 8602921"/>
              <a:gd name="connsiteY1099" fmla="*/ 7479838 h 11023145"/>
              <a:gd name="connsiteX1100" fmla="*/ 2894248 w 8602921"/>
              <a:gd name="connsiteY1100" fmla="*/ 7478026 h 11023145"/>
              <a:gd name="connsiteX1101" fmla="*/ 6893269 w 8602921"/>
              <a:gd name="connsiteY1101" fmla="*/ 5297823 h 11023145"/>
              <a:gd name="connsiteX1102" fmla="*/ 6893848 w 8602921"/>
              <a:gd name="connsiteY1102" fmla="*/ 5323294 h 11023145"/>
              <a:gd name="connsiteX1103" fmla="*/ 6902207 w 8602921"/>
              <a:gd name="connsiteY1103" fmla="*/ 5314934 h 11023145"/>
              <a:gd name="connsiteX1104" fmla="*/ 6905739 w 8602921"/>
              <a:gd name="connsiteY1104" fmla="*/ 5303165 h 11023145"/>
              <a:gd name="connsiteX1105" fmla="*/ 8086801 w 8602921"/>
              <a:gd name="connsiteY1105" fmla="*/ 4654948 h 11023145"/>
              <a:gd name="connsiteX1106" fmla="*/ 8086801 w 8602921"/>
              <a:gd name="connsiteY1106" fmla="*/ 4659178 h 11023145"/>
              <a:gd name="connsiteX1107" fmla="*/ 8103723 w 8602921"/>
              <a:gd name="connsiteY1107" fmla="*/ 4680332 h 11023145"/>
              <a:gd name="connsiteX1108" fmla="*/ 8184106 w 8602921"/>
              <a:gd name="connsiteY1108" fmla="*/ 4574564 h 11023145"/>
              <a:gd name="connsiteX1109" fmla="*/ 8175645 w 8602921"/>
              <a:gd name="connsiteY1109" fmla="*/ 4599949 h 11023145"/>
              <a:gd name="connsiteX1110" fmla="*/ 8148145 w 8602921"/>
              <a:gd name="connsiteY1110" fmla="*/ 4636967 h 11023145"/>
              <a:gd name="connsiteX1111" fmla="*/ 8133338 w 8602921"/>
              <a:gd name="connsiteY1111" fmla="*/ 4680332 h 11023145"/>
              <a:gd name="connsiteX1112" fmla="*/ 8116415 w 8602921"/>
              <a:gd name="connsiteY1112" fmla="*/ 4718407 h 11023145"/>
              <a:gd name="connsiteX1113" fmla="*/ 8105309 w 8602921"/>
              <a:gd name="connsiteY1113" fmla="*/ 4735859 h 11023145"/>
              <a:gd name="connsiteX1114" fmla="*/ 8103723 w 8602921"/>
              <a:gd name="connsiteY1114" fmla="*/ 4756483 h 11023145"/>
              <a:gd name="connsiteX1115" fmla="*/ 8078339 w 8602921"/>
              <a:gd name="connsiteY1115" fmla="*/ 4813598 h 11023145"/>
              <a:gd name="connsiteX1116" fmla="*/ 8052955 w 8602921"/>
              <a:gd name="connsiteY1116" fmla="*/ 4870712 h 11023145"/>
              <a:gd name="connsiteX1117" fmla="*/ 8036031 w 8602921"/>
              <a:gd name="connsiteY1117" fmla="*/ 4883405 h 11023145"/>
              <a:gd name="connsiteX1118" fmla="*/ 8024927 w 8602921"/>
              <a:gd name="connsiteY1118" fmla="*/ 4908790 h 11023145"/>
              <a:gd name="connsiteX1119" fmla="*/ 8010648 w 8602921"/>
              <a:gd name="connsiteY1119" fmla="*/ 4934173 h 11023145"/>
              <a:gd name="connsiteX1120" fmla="*/ 8010648 w 8602921"/>
              <a:gd name="connsiteY1120" fmla="*/ 4963788 h 11023145"/>
              <a:gd name="connsiteX1121" fmla="*/ 8051368 w 8602921"/>
              <a:gd name="connsiteY1121" fmla="*/ 4929942 h 11023145"/>
              <a:gd name="connsiteX1122" fmla="*/ 8069878 w 8602921"/>
              <a:gd name="connsiteY1122" fmla="*/ 4883405 h 11023145"/>
              <a:gd name="connsiteX1123" fmla="*/ 8081511 w 8602921"/>
              <a:gd name="connsiteY1123" fmla="*/ 4882347 h 11023145"/>
              <a:gd name="connsiteX1124" fmla="*/ 8086801 w 8602921"/>
              <a:gd name="connsiteY1124" fmla="*/ 4874944 h 11023145"/>
              <a:gd name="connsiteX1125" fmla="*/ 8086801 w 8602921"/>
              <a:gd name="connsiteY1125" fmla="*/ 4857492 h 11023145"/>
              <a:gd name="connsiteX1126" fmla="*/ 8099493 w 8602921"/>
              <a:gd name="connsiteY1126" fmla="*/ 4849558 h 11023145"/>
              <a:gd name="connsiteX1127" fmla="*/ 8150260 w 8602921"/>
              <a:gd name="connsiteY1127" fmla="*/ 4714177 h 11023145"/>
              <a:gd name="connsiteX1128" fmla="*/ 8171414 w 8602921"/>
              <a:gd name="connsiteY1128" fmla="*/ 4701484 h 11023145"/>
              <a:gd name="connsiteX1129" fmla="*/ 8173529 w 8602921"/>
              <a:gd name="connsiteY1129" fmla="*/ 4684562 h 11023145"/>
              <a:gd name="connsiteX1130" fmla="*/ 8188337 w 8602921"/>
              <a:gd name="connsiteY1130" fmla="*/ 4680332 h 11023145"/>
              <a:gd name="connsiteX1131" fmla="*/ 8209490 w 8602921"/>
              <a:gd name="connsiteY1131" fmla="*/ 4638024 h 11023145"/>
              <a:gd name="connsiteX1132" fmla="*/ 8212663 w 8602921"/>
              <a:gd name="connsiteY1132" fmla="*/ 4605767 h 11023145"/>
              <a:gd name="connsiteX1133" fmla="*/ 8222183 w 8602921"/>
              <a:gd name="connsiteY1133" fmla="*/ 4557642 h 11023145"/>
              <a:gd name="connsiteX1134" fmla="*/ 8213720 w 8602921"/>
              <a:gd name="connsiteY1134" fmla="*/ 4570334 h 11023145"/>
              <a:gd name="connsiteX1135" fmla="*/ 8192568 w 8602921"/>
              <a:gd name="connsiteY1135" fmla="*/ 4583026 h 11023145"/>
              <a:gd name="connsiteX1136" fmla="*/ 8230644 w 8602921"/>
              <a:gd name="connsiteY1136" fmla="*/ 4536489 h 11023145"/>
              <a:gd name="connsiteX1137" fmla="*/ 8217952 w 8602921"/>
              <a:gd name="connsiteY1137" fmla="*/ 4549180 h 11023145"/>
              <a:gd name="connsiteX1138" fmla="*/ 8223239 w 8602921"/>
              <a:gd name="connsiteY1138" fmla="*/ 4553411 h 11023145"/>
              <a:gd name="connsiteX1139" fmla="*/ 8223671 w 8602921"/>
              <a:gd name="connsiteY1139" fmla="*/ 4554529 h 11023145"/>
              <a:gd name="connsiteX1140" fmla="*/ 8228000 w 8602921"/>
              <a:gd name="connsiteY1140" fmla="*/ 4545479 h 11023145"/>
              <a:gd name="connsiteX1141" fmla="*/ 8230644 w 8602921"/>
              <a:gd name="connsiteY1141" fmla="*/ 4536489 h 11023145"/>
              <a:gd name="connsiteX1142" fmla="*/ 2949247 w 8602921"/>
              <a:gd name="connsiteY1142" fmla="*/ 7308799 h 11023145"/>
              <a:gd name="connsiteX1143" fmla="*/ 2949826 w 8602921"/>
              <a:gd name="connsiteY1143" fmla="*/ 7334271 h 11023145"/>
              <a:gd name="connsiteX1144" fmla="*/ 2958185 w 8602921"/>
              <a:gd name="connsiteY1144" fmla="*/ 7325912 h 11023145"/>
              <a:gd name="connsiteX1145" fmla="*/ 2961716 w 8602921"/>
              <a:gd name="connsiteY1145" fmla="*/ 7314142 h 11023145"/>
              <a:gd name="connsiteX1146" fmla="*/ 6958846 w 8602921"/>
              <a:gd name="connsiteY1146" fmla="*/ 5159794 h 11023145"/>
              <a:gd name="connsiteX1147" fmla="*/ 6956730 w 8602921"/>
              <a:gd name="connsiteY1147" fmla="*/ 5170901 h 11023145"/>
              <a:gd name="connsiteX1148" fmla="*/ 6931347 w 8602921"/>
              <a:gd name="connsiteY1148" fmla="*/ 5200516 h 11023145"/>
              <a:gd name="connsiteX1149" fmla="*/ 6918655 w 8602921"/>
              <a:gd name="connsiteY1149" fmla="*/ 5242823 h 11023145"/>
              <a:gd name="connsiteX1150" fmla="*/ 6910192 w 8602921"/>
              <a:gd name="connsiteY1150" fmla="*/ 5242823 h 11023145"/>
              <a:gd name="connsiteX1151" fmla="*/ 6910192 w 8602921"/>
              <a:gd name="connsiteY1151" fmla="*/ 5272437 h 11023145"/>
              <a:gd name="connsiteX1152" fmla="*/ 6914447 w 8602921"/>
              <a:gd name="connsiteY1152" fmla="*/ 5274139 h 11023145"/>
              <a:gd name="connsiteX1153" fmla="*/ 6927591 w 8602921"/>
              <a:gd name="connsiteY1153" fmla="*/ 5230322 h 11023145"/>
              <a:gd name="connsiteX1154" fmla="*/ 6930765 w 8602921"/>
              <a:gd name="connsiteY1154" fmla="*/ 5207052 h 11023145"/>
              <a:gd name="connsiteX1155" fmla="*/ 6952976 w 8602921"/>
              <a:gd name="connsiteY1155" fmla="*/ 5196476 h 11023145"/>
              <a:gd name="connsiteX1156" fmla="*/ 6959322 w 8602921"/>
              <a:gd name="connsiteY1156" fmla="*/ 5179552 h 11023145"/>
              <a:gd name="connsiteX1157" fmla="*/ 6965668 w 8602921"/>
              <a:gd name="connsiteY1157" fmla="*/ 5162629 h 11023145"/>
              <a:gd name="connsiteX1158" fmla="*/ 6967210 w 8602921"/>
              <a:gd name="connsiteY1158" fmla="*/ 5158900 h 11023145"/>
              <a:gd name="connsiteX1159" fmla="*/ 8272951 w 8602921"/>
              <a:gd name="connsiteY1159" fmla="*/ 4460336 h 11023145"/>
              <a:gd name="connsiteX1160" fmla="*/ 8261845 w 8602921"/>
              <a:gd name="connsiteY1160" fmla="*/ 4485720 h 11023145"/>
              <a:gd name="connsiteX1161" fmla="*/ 8247567 w 8602921"/>
              <a:gd name="connsiteY1161" fmla="*/ 4511103 h 11023145"/>
              <a:gd name="connsiteX1162" fmla="*/ 8272951 w 8602921"/>
              <a:gd name="connsiteY1162" fmla="*/ 4523795 h 11023145"/>
              <a:gd name="connsiteX1163" fmla="*/ 8285643 w 8602921"/>
              <a:gd name="connsiteY1163" fmla="*/ 4481489 h 11023145"/>
              <a:gd name="connsiteX1164" fmla="*/ 8293575 w 8602921"/>
              <a:gd name="connsiteY1164" fmla="*/ 4473028 h 11023145"/>
              <a:gd name="connsiteX1165" fmla="*/ 8298335 w 8602921"/>
              <a:gd name="connsiteY1165" fmla="*/ 4464566 h 11023145"/>
              <a:gd name="connsiteX1166" fmla="*/ 8288816 w 8602921"/>
              <a:gd name="connsiteY1166" fmla="*/ 4459279 h 11023145"/>
              <a:gd name="connsiteX1167" fmla="*/ 8272951 w 8602921"/>
              <a:gd name="connsiteY1167" fmla="*/ 4460336 h 11023145"/>
              <a:gd name="connsiteX1168" fmla="*/ 8230644 w 8602921"/>
              <a:gd name="connsiteY1168" fmla="*/ 4481490 h 11023145"/>
              <a:gd name="connsiteX1169" fmla="*/ 8228652 w 8602921"/>
              <a:gd name="connsiteY1169" fmla="*/ 4484974 h 11023145"/>
              <a:gd name="connsiteX1170" fmla="*/ 8239105 w 8602921"/>
              <a:gd name="connsiteY1170" fmla="*/ 4481488 h 11023145"/>
              <a:gd name="connsiteX1171" fmla="*/ 1481218 w 8602921"/>
              <a:gd name="connsiteY1171" fmla="*/ 8045405 h 11023145"/>
              <a:gd name="connsiteX1172" fmla="*/ 1481746 w 8602921"/>
              <a:gd name="connsiteY1172" fmla="*/ 8053338 h 11023145"/>
              <a:gd name="connsiteX1173" fmla="*/ 1485448 w 8602921"/>
              <a:gd name="connsiteY1173" fmla="*/ 8058098 h 11023145"/>
              <a:gd name="connsiteX1174" fmla="*/ 1498140 w 8602921"/>
              <a:gd name="connsiteY1174" fmla="*/ 8053866 h 11023145"/>
              <a:gd name="connsiteX1175" fmla="*/ 4532039 w 8602921"/>
              <a:gd name="connsiteY1175" fmla="*/ 6376877 h 11023145"/>
              <a:gd name="connsiteX1176" fmla="*/ 4523050 w 8602921"/>
              <a:gd name="connsiteY1176" fmla="*/ 6386395 h 11023145"/>
              <a:gd name="connsiteX1177" fmla="*/ 4526724 w 8602921"/>
              <a:gd name="connsiteY1177" fmla="*/ 6389253 h 11023145"/>
              <a:gd name="connsiteX1178" fmla="*/ 4533810 w 8602921"/>
              <a:gd name="connsiteY1178" fmla="*/ 6376416 h 11023145"/>
              <a:gd name="connsiteX1179" fmla="*/ 3014823 w 8602921"/>
              <a:gd name="connsiteY1179" fmla="*/ 7170772 h 11023145"/>
              <a:gd name="connsiteX1180" fmla="*/ 3012708 w 8602921"/>
              <a:gd name="connsiteY1180" fmla="*/ 7181878 h 11023145"/>
              <a:gd name="connsiteX1181" fmla="*/ 2987324 w 8602921"/>
              <a:gd name="connsiteY1181" fmla="*/ 7211493 h 11023145"/>
              <a:gd name="connsiteX1182" fmla="*/ 2974632 w 8602921"/>
              <a:gd name="connsiteY1182" fmla="*/ 7253800 h 11023145"/>
              <a:gd name="connsiteX1183" fmla="*/ 2966169 w 8602921"/>
              <a:gd name="connsiteY1183" fmla="*/ 7253800 h 11023145"/>
              <a:gd name="connsiteX1184" fmla="*/ 2966170 w 8602921"/>
              <a:gd name="connsiteY1184" fmla="*/ 7283415 h 11023145"/>
              <a:gd name="connsiteX1185" fmla="*/ 2970424 w 8602921"/>
              <a:gd name="connsiteY1185" fmla="*/ 7285117 h 11023145"/>
              <a:gd name="connsiteX1186" fmla="*/ 2983569 w 8602921"/>
              <a:gd name="connsiteY1186" fmla="*/ 7241299 h 11023145"/>
              <a:gd name="connsiteX1187" fmla="*/ 2986742 w 8602921"/>
              <a:gd name="connsiteY1187" fmla="*/ 7218029 h 11023145"/>
              <a:gd name="connsiteX1188" fmla="*/ 3008952 w 8602921"/>
              <a:gd name="connsiteY1188" fmla="*/ 7207453 h 11023145"/>
              <a:gd name="connsiteX1189" fmla="*/ 3015299 w 8602921"/>
              <a:gd name="connsiteY1189" fmla="*/ 7190530 h 11023145"/>
              <a:gd name="connsiteX1190" fmla="*/ 3021646 w 8602921"/>
              <a:gd name="connsiteY1190" fmla="*/ 7173608 h 11023145"/>
              <a:gd name="connsiteX1191" fmla="*/ 3023187 w 8602921"/>
              <a:gd name="connsiteY1191" fmla="*/ 7169877 h 11023145"/>
              <a:gd name="connsiteX1192" fmla="*/ 1845057 w 8602921"/>
              <a:gd name="connsiteY1192" fmla="*/ 7783102 h 11023145"/>
              <a:gd name="connsiteX1193" fmla="*/ 1847700 w 8602921"/>
              <a:gd name="connsiteY1193" fmla="*/ 7793150 h 11023145"/>
              <a:gd name="connsiteX1194" fmla="*/ 1853518 w 8602921"/>
              <a:gd name="connsiteY1194" fmla="*/ 7800025 h 11023145"/>
              <a:gd name="connsiteX1195" fmla="*/ 1854147 w 8602921"/>
              <a:gd name="connsiteY1195" fmla="*/ 7799620 h 11023145"/>
              <a:gd name="connsiteX1196" fmla="*/ 1858317 w 8602921"/>
              <a:gd name="connsiteY1196" fmla="*/ 7786418 h 11023145"/>
              <a:gd name="connsiteX1197" fmla="*/ 1570062 w 8602921"/>
              <a:gd name="connsiteY1197" fmla="*/ 7922715 h 11023145"/>
              <a:gd name="connsiteX1198" fmla="*/ 1571120 w 8602921"/>
              <a:gd name="connsiteY1198" fmla="*/ 7930648 h 11023145"/>
              <a:gd name="connsiteX1199" fmla="*/ 1578523 w 8602921"/>
              <a:gd name="connsiteY1199" fmla="*/ 7935408 h 11023145"/>
              <a:gd name="connsiteX1200" fmla="*/ 1586985 w 8602921"/>
              <a:gd name="connsiteY1200" fmla="*/ 7935407 h 11023145"/>
              <a:gd name="connsiteX1201" fmla="*/ 1581696 w 8602921"/>
              <a:gd name="connsiteY1201" fmla="*/ 7925888 h 11023145"/>
              <a:gd name="connsiteX1202" fmla="*/ 1570062 w 8602921"/>
              <a:gd name="connsiteY1202" fmla="*/ 7922715 h 11023145"/>
              <a:gd name="connsiteX1203" fmla="*/ 8272951 w 8602921"/>
              <a:gd name="connsiteY1203" fmla="*/ 4350337 h 11023145"/>
              <a:gd name="connsiteX1204" fmla="*/ 8264489 w 8602921"/>
              <a:gd name="connsiteY1204" fmla="*/ 4392644 h 11023145"/>
              <a:gd name="connsiteX1205" fmla="*/ 8278768 w 8602921"/>
              <a:gd name="connsiteY1205" fmla="*/ 4367262 h 11023145"/>
              <a:gd name="connsiteX1206" fmla="*/ 8289872 w 8602921"/>
              <a:gd name="connsiteY1206" fmla="*/ 4341876 h 11023145"/>
              <a:gd name="connsiteX1207" fmla="*/ 8319488 w 8602921"/>
              <a:gd name="connsiteY1207" fmla="*/ 4299570 h 11023145"/>
              <a:gd name="connsiteX1208" fmla="*/ 8323719 w 8602921"/>
              <a:gd name="connsiteY1208" fmla="*/ 4316493 h 11023145"/>
              <a:gd name="connsiteX1209" fmla="*/ 8332180 w 8602921"/>
              <a:gd name="connsiteY1209" fmla="*/ 4316493 h 11023145"/>
              <a:gd name="connsiteX1210" fmla="*/ 8336411 w 8602921"/>
              <a:gd name="connsiteY1210" fmla="*/ 4308031 h 11023145"/>
              <a:gd name="connsiteX1211" fmla="*/ 8333237 w 8602921"/>
              <a:gd name="connsiteY1211" fmla="*/ 4300628 h 11023145"/>
              <a:gd name="connsiteX1212" fmla="*/ 8323719 w 8602921"/>
              <a:gd name="connsiteY1212" fmla="*/ 4299571 h 11023145"/>
              <a:gd name="connsiteX1213" fmla="*/ 1091994 w 8602921"/>
              <a:gd name="connsiteY1213" fmla="*/ 8138479 h 11023145"/>
              <a:gd name="connsiteX1214" fmla="*/ 1094637 w 8602921"/>
              <a:gd name="connsiteY1214" fmla="*/ 8146413 h 11023145"/>
              <a:gd name="connsiteX1215" fmla="*/ 1100455 w 8602921"/>
              <a:gd name="connsiteY1215" fmla="*/ 8151172 h 11023145"/>
              <a:gd name="connsiteX1216" fmla="*/ 1108916 w 8602921"/>
              <a:gd name="connsiteY1216" fmla="*/ 8142711 h 11023145"/>
              <a:gd name="connsiteX1217" fmla="*/ 1896354 w 8602921"/>
              <a:gd name="connsiteY1217" fmla="*/ 7705893 h 11023145"/>
              <a:gd name="connsiteX1218" fmla="*/ 1878902 w 8602921"/>
              <a:gd name="connsiteY1218" fmla="*/ 7715411 h 11023145"/>
              <a:gd name="connsiteX1219" fmla="*/ 1882218 w 8602921"/>
              <a:gd name="connsiteY1219" fmla="*/ 7730335 h 11023145"/>
              <a:gd name="connsiteX1220" fmla="*/ 1887345 w 8602921"/>
              <a:gd name="connsiteY1220" fmla="*/ 7727637 h 11023145"/>
              <a:gd name="connsiteX1221" fmla="*/ 1896686 w 8602921"/>
              <a:gd name="connsiteY1221" fmla="*/ 7705841 h 11023145"/>
              <a:gd name="connsiteX1222" fmla="*/ 1108917 w 8602921"/>
              <a:gd name="connsiteY1222" fmla="*/ 8104636 h 11023145"/>
              <a:gd name="connsiteX1223" fmla="*/ 1109974 w 8602921"/>
              <a:gd name="connsiteY1223" fmla="*/ 8112567 h 11023145"/>
              <a:gd name="connsiteX1224" fmla="*/ 1117378 w 8602921"/>
              <a:gd name="connsiteY1224" fmla="*/ 8117327 h 11023145"/>
              <a:gd name="connsiteX1225" fmla="*/ 1121609 w 8602921"/>
              <a:gd name="connsiteY1225" fmla="*/ 8117327 h 11023145"/>
              <a:gd name="connsiteX1226" fmla="*/ 1108917 w 8602921"/>
              <a:gd name="connsiteY1226" fmla="*/ 8104636 h 11023145"/>
              <a:gd name="connsiteX1227" fmla="*/ 8353333 w 8602921"/>
              <a:gd name="connsiteY1227" fmla="*/ 4198033 h 11023145"/>
              <a:gd name="connsiteX1228" fmla="*/ 8353333 w 8602921"/>
              <a:gd name="connsiteY1228" fmla="*/ 4227649 h 11023145"/>
              <a:gd name="connsiteX1229" fmla="*/ 8341698 w 8602921"/>
              <a:gd name="connsiteY1229" fmla="*/ 4230821 h 11023145"/>
              <a:gd name="connsiteX1230" fmla="*/ 8336410 w 8602921"/>
              <a:gd name="connsiteY1230" fmla="*/ 4240340 h 11023145"/>
              <a:gd name="connsiteX1231" fmla="*/ 8339584 w 8602921"/>
              <a:gd name="connsiteY1231" fmla="*/ 4254090 h 11023145"/>
              <a:gd name="connsiteX1232" fmla="*/ 8349103 w 8602921"/>
              <a:gd name="connsiteY1232" fmla="*/ 4261494 h 11023145"/>
              <a:gd name="connsiteX1233" fmla="*/ 8352805 w 8602921"/>
              <a:gd name="connsiteY1233" fmla="*/ 4257263 h 11023145"/>
              <a:gd name="connsiteX1234" fmla="*/ 8353333 w 8602921"/>
              <a:gd name="connsiteY1234" fmla="*/ 4253032 h 11023145"/>
              <a:gd name="connsiteX1235" fmla="*/ 8374487 w 8602921"/>
              <a:gd name="connsiteY1235" fmla="*/ 4214956 h 11023145"/>
              <a:gd name="connsiteX1236" fmla="*/ 7113795 w 8602921"/>
              <a:gd name="connsiteY1236" fmla="*/ 4831388 h 11023145"/>
              <a:gd name="connsiteX1237" fmla="*/ 7104806 w 8602921"/>
              <a:gd name="connsiteY1237" fmla="*/ 4840907 h 11023145"/>
              <a:gd name="connsiteX1238" fmla="*/ 7108479 w 8602921"/>
              <a:gd name="connsiteY1238" fmla="*/ 4843764 h 11023145"/>
              <a:gd name="connsiteX1239" fmla="*/ 7115566 w 8602921"/>
              <a:gd name="connsiteY1239" fmla="*/ 4830927 h 11023145"/>
              <a:gd name="connsiteX1240" fmla="*/ 1693017 w 8602921"/>
              <a:gd name="connsiteY1240" fmla="*/ 7706422 h 11023145"/>
              <a:gd name="connsiteX1241" fmla="*/ 1681118 w 8602921"/>
              <a:gd name="connsiteY1241" fmla="*/ 7716470 h 11023145"/>
              <a:gd name="connsiteX1242" fmla="*/ 1671599 w 8602921"/>
              <a:gd name="connsiteY1242" fmla="*/ 7749257 h 11023145"/>
              <a:gd name="connsiteX1243" fmla="*/ 1671599 w 8602921"/>
              <a:gd name="connsiteY1243" fmla="*/ 7753488 h 11023145"/>
              <a:gd name="connsiteX1244" fmla="*/ 1661022 w 8602921"/>
              <a:gd name="connsiteY1244" fmla="*/ 7754018 h 11023145"/>
              <a:gd name="connsiteX1245" fmla="*/ 1650445 w 8602921"/>
              <a:gd name="connsiteY1245" fmla="*/ 7757718 h 11023145"/>
              <a:gd name="connsiteX1246" fmla="*/ 1667897 w 8602921"/>
              <a:gd name="connsiteY1246" fmla="*/ 7763535 h 11023145"/>
              <a:gd name="connsiteX1247" fmla="*/ 1688520 w 8602921"/>
              <a:gd name="connsiteY1247" fmla="*/ 7766181 h 11023145"/>
              <a:gd name="connsiteX1248" fmla="*/ 1713905 w 8602921"/>
              <a:gd name="connsiteY1248" fmla="*/ 7745026 h 11023145"/>
              <a:gd name="connsiteX1249" fmla="*/ 1700685 w 8602921"/>
              <a:gd name="connsiteY1249" fmla="*/ 7735507 h 11023145"/>
              <a:gd name="connsiteX1250" fmla="*/ 1696983 w 8602921"/>
              <a:gd name="connsiteY1250" fmla="*/ 7719642 h 11023145"/>
              <a:gd name="connsiteX1251" fmla="*/ 1709675 w 8602921"/>
              <a:gd name="connsiteY1251" fmla="*/ 7702720 h 11023145"/>
              <a:gd name="connsiteX1252" fmla="*/ 1693017 w 8602921"/>
              <a:gd name="connsiteY1252" fmla="*/ 7706422 h 11023145"/>
              <a:gd name="connsiteX1253" fmla="*/ 8370257 w 8602921"/>
              <a:gd name="connsiteY1253" fmla="*/ 4143033 h 11023145"/>
              <a:gd name="connsiteX1254" fmla="*/ 8370257 w 8602921"/>
              <a:gd name="connsiteY1254" fmla="*/ 4155727 h 11023145"/>
              <a:gd name="connsiteX1255" fmla="*/ 8353334 w 8602921"/>
              <a:gd name="connsiteY1255" fmla="*/ 4176879 h 11023145"/>
              <a:gd name="connsiteX1256" fmla="*/ 8353334 w 8602921"/>
              <a:gd name="connsiteY1256" fmla="*/ 4185341 h 11023145"/>
              <a:gd name="connsiteX1257" fmla="*/ 8374486 w 8602921"/>
              <a:gd name="connsiteY1257" fmla="*/ 4168418 h 11023145"/>
              <a:gd name="connsiteX1258" fmla="*/ 8374486 w 8602921"/>
              <a:gd name="connsiteY1258" fmla="*/ 4155726 h 11023145"/>
              <a:gd name="connsiteX1259" fmla="*/ 8373959 w 8602921"/>
              <a:gd name="connsiteY1259" fmla="*/ 4149381 h 11023145"/>
              <a:gd name="connsiteX1260" fmla="*/ 8370257 w 8602921"/>
              <a:gd name="connsiteY1260" fmla="*/ 4143033 h 11023145"/>
              <a:gd name="connsiteX1261" fmla="*/ 3169772 w 8602921"/>
              <a:gd name="connsiteY1261" fmla="*/ 6842366 h 11023145"/>
              <a:gd name="connsiteX1262" fmla="*/ 3160782 w 8602921"/>
              <a:gd name="connsiteY1262" fmla="*/ 6851884 h 11023145"/>
              <a:gd name="connsiteX1263" fmla="*/ 3164456 w 8602921"/>
              <a:gd name="connsiteY1263" fmla="*/ 6854742 h 11023145"/>
              <a:gd name="connsiteX1264" fmla="*/ 3171543 w 8602921"/>
              <a:gd name="connsiteY1264" fmla="*/ 6841905 h 11023145"/>
              <a:gd name="connsiteX1265" fmla="*/ 1764674 w 8602921"/>
              <a:gd name="connsiteY1265" fmla="*/ 7571569 h 11023145"/>
              <a:gd name="connsiteX1266" fmla="*/ 1757270 w 8602921"/>
              <a:gd name="connsiteY1266" fmla="*/ 7580558 h 11023145"/>
              <a:gd name="connsiteX1267" fmla="*/ 1756212 w 8602921"/>
              <a:gd name="connsiteY1267" fmla="*/ 7592722 h 11023145"/>
              <a:gd name="connsiteX1268" fmla="*/ 1747751 w 8602921"/>
              <a:gd name="connsiteY1268" fmla="*/ 7620750 h 11023145"/>
              <a:gd name="connsiteX1269" fmla="*/ 1726598 w 8602921"/>
              <a:gd name="connsiteY1269" fmla="*/ 7639259 h 11023145"/>
              <a:gd name="connsiteX1270" fmla="*/ 1720252 w 8602921"/>
              <a:gd name="connsiteY1270" fmla="*/ 7668874 h 11023145"/>
              <a:gd name="connsiteX1271" fmla="*/ 1713905 w 8602921"/>
              <a:gd name="connsiteY1271" fmla="*/ 7698488 h 11023145"/>
              <a:gd name="connsiteX1272" fmla="*/ 1746692 w 8602921"/>
              <a:gd name="connsiteY1272" fmla="*/ 7651422 h 11023145"/>
              <a:gd name="connsiteX1273" fmla="*/ 1773135 w 8602921"/>
              <a:gd name="connsiteY1273" fmla="*/ 7601184 h 11023145"/>
              <a:gd name="connsiteX1274" fmla="*/ 1770491 w 8602921"/>
              <a:gd name="connsiteY1274" fmla="*/ 7584789 h 11023145"/>
              <a:gd name="connsiteX1275" fmla="*/ 1764674 w 8602921"/>
              <a:gd name="connsiteY1275" fmla="*/ 7571569 h 11023145"/>
              <a:gd name="connsiteX1276" fmla="*/ 1405065 w 8602921"/>
              <a:gd name="connsiteY1276" fmla="*/ 7732335 h 11023145"/>
              <a:gd name="connsiteX1277" fmla="*/ 1405065 w 8602921"/>
              <a:gd name="connsiteY1277" fmla="*/ 7753488 h 11023145"/>
              <a:gd name="connsiteX1278" fmla="*/ 1410353 w 8602921"/>
              <a:gd name="connsiteY1278" fmla="*/ 7764593 h 11023145"/>
              <a:gd name="connsiteX1279" fmla="*/ 1421987 w 8602921"/>
              <a:gd name="connsiteY1279" fmla="*/ 7766180 h 11023145"/>
              <a:gd name="connsiteX1280" fmla="*/ 1438910 w 8602921"/>
              <a:gd name="connsiteY1280" fmla="*/ 7690027 h 11023145"/>
              <a:gd name="connsiteX1281" fmla="*/ 1441554 w 8602921"/>
              <a:gd name="connsiteY1281" fmla="*/ 7700075 h 11023145"/>
              <a:gd name="connsiteX1282" fmla="*/ 1447372 w 8602921"/>
              <a:gd name="connsiteY1282" fmla="*/ 7706950 h 11023145"/>
              <a:gd name="connsiteX1283" fmla="*/ 1454776 w 8602921"/>
              <a:gd name="connsiteY1283" fmla="*/ 7702190 h 11023145"/>
              <a:gd name="connsiteX1284" fmla="*/ 1455833 w 8602921"/>
              <a:gd name="connsiteY1284" fmla="*/ 7694258 h 11023145"/>
              <a:gd name="connsiteX1285" fmla="*/ 1447372 w 8602921"/>
              <a:gd name="connsiteY1285" fmla="*/ 7685797 h 11023145"/>
              <a:gd name="connsiteX1286" fmla="*/ 1443140 w 8602921"/>
              <a:gd name="connsiteY1286" fmla="*/ 7687912 h 11023145"/>
              <a:gd name="connsiteX1287" fmla="*/ 1438910 w 8602921"/>
              <a:gd name="connsiteY1287" fmla="*/ 7690027 h 11023145"/>
              <a:gd name="connsiteX1288" fmla="*/ 1498140 w 8602921"/>
              <a:gd name="connsiteY1288" fmla="*/ 7533492 h 11023145"/>
              <a:gd name="connsiteX1289" fmla="*/ 1481218 w 8602921"/>
              <a:gd name="connsiteY1289" fmla="*/ 7584260 h 11023145"/>
              <a:gd name="connsiteX1290" fmla="*/ 1472756 w 8602921"/>
              <a:gd name="connsiteY1290" fmla="*/ 7584790 h 11023145"/>
              <a:gd name="connsiteX1291" fmla="*/ 1464295 w 8602921"/>
              <a:gd name="connsiteY1291" fmla="*/ 7588492 h 11023145"/>
              <a:gd name="connsiteX1292" fmla="*/ 1478044 w 8602921"/>
              <a:gd name="connsiteY1292" fmla="*/ 7602769 h 11023145"/>
              <a:gd name="connsiteX1293" fmla="*/ 1498140 w 8602921"/>
              <a:gd name="connsiteY1293" fmla="*/ 7613875 h 11023145"/>
              <a:gd name="connsiteX1294" fmla="*/ 1527754 w 8602921"/>
              <a:gd name="connsiteY1294" fmla="*/ 7571568 h 11023145"/>
              <a:gd name="connsiteX1295" fmla="*/ 1040748 w 8602921"/>
              <a:gd name="connsiteY1295" fmla="*/ 7723682 h 11023145"/>
              <a:gd name="connsiteX1296" fmla="*/ 1057672 w 8602921"/>
              <a:gd name="connsiteY1296" fmla="*/ 7753296 h 11023145"/>
              <a:gd name="connsiteX1297" fmla="*/ 1053441 w 8602921"/>
              <a:gd name="connsiteY1297" fmla="*/ 7787142 h 11023145"/>
              <a:gd name="connsiteX1298" fmla="*/ 1037048 w 8602921"/>
              <a:gd name="connsiteY1298" fmla="*/ 7801949 h 11023145"/>
              <a:gd name="connsiteX1299" fmla="*/ 1011134 w 8602921"/>
              <a:gd name="connsiteY1299" fmla="*/ 7816758 h 11023145"/>
              <a:gd name="connsiteX1300" fmla="*/ 1025942 w 8602921"/>
              <a:gd name="connsiteY1300" fmla="*/ 7770220 h 11023145"/>
              <a:gd name="connsiteX1301" fmla="*/ 1040748 w 8602921"/>
              <a:gd name="connsiteY1301" fmla="*/ 7723682 h 11023145"/>
              <a:gd name="connsiteX1302" fmla="*/ 1557370 w 8602921"/>
              <a:gd name="connsiteY1302" fmla="*/ 7385418 h 11023145"/>
              <a:gd name="connsiteX1303" fmla="*/ 1510832 w 8602921"/>
              <a:gd name="connsiteY1303" fmla="*/ 7491184 h 11023145"/>
              <a:gd name="connsiteX1304" fmla="*/ 1522996 w 8602921"/>
              <a:gd name="connsiteY1304" fmla="*/ 7512339 h 11023145"/>
              <a:gd name="connsiteX1305" fmla="*/ 1544678 w 8602921"/>
              <a:gd name="connsiteY1305" fmla="*/ 7520801 h 11023145"/>
              <a:gd name="connsiteX1306" fmla="*/ 1562657 w 8602921"/>
              <a:gd name="connsiteY1306" fmla="*/ 7462628 h 11023145"/>
              <a:gd name="connsiteX1307" fmla="*/ 1586985 w 8602921"/>
              <a:gd name="connsiteY1307" fmla="*/ 7410802 h 11023145"/>
              <a:gd name="connsiteX1308" fmla="*/ 719217 w 8602921"/>
              <a:gd name="connsiteY1308" fmla="*/ 7740605 h 11023145"/>
              <a:gd name="connsiteX1309" fmla="*/ 719746 w 8602921"/>
              <a:gd name="connsiteY1309" fmla="*/ 7748538 h 11023145"/>
              <a:gd name="connsiteX1310" fmla="*/ 723448 w 8602921"/>
              <a:gd name="connsiteY1310" fmla="*/ 7753298 h 11023145"/>
              <a:gd name="connsiteX1311" fmla="*/ 736139 w 8602921"/>
              <a:gd name="connsiteY1311" fmla="*/ 7749066 h 11023145"/>
              <a:gd name="connsiteX1312" fmla="*/ 1637753 w 8602921"/>
              <a:gd name="connsiteY1312" fmla="*/ 7237344 h 11023145"/>
              <a:gd name="connsiteX1313" fmla="*/ 1616600 w 8602921"/>
              <a:gd name="connsiteY1313" fmla="*/ 7262728 h 11023145"/>
              <a:gd name="connsiteX1314" fmla="*/ 1616600 w 8602921"/>
              <a:gd name="connsiteY1314" fmla="*/ 7275420 h 11023145"/>
              <a:gd name="connsiteX1315" fmla="*/ 1625060 w 8602921"/>
              <a:gd name="connsiteY1315" fmla="*/ 7275420 h 11023145"/>
              <a:gd name="connsiteX1316" fmla="*/ 1641984 w 8602921"/>
              <a:gd name="connsiteY1316" fmla="*/ 7273304 h 11023145"/>
              <a:gd name="connsiteX1317" fmla="*/ 1646214 w 8602921"/>
              <a:gd name="connsiteY1317" fmla="*/ 7258497 h 11023145"/>
              <a:gd name="connsiteX1318" fmla="*/ 1684291 w 8602921"/>
              <a:gd name="connsiteY1318" fmla="*/ 7169654 h 11023145"/>
              <a:gd name="connsiteX1319" fmla="*/ 1675828 w 8602921"/>
              <a:gd name="connsiteY1319" fmla="*/ 7186576 h 11023145"/>
              <a:gd name="connsiteX1320" fmla="*/ 1684291 w 8602921"/>
              <a:gd name="connsiteY1320" fmla="*/ 7173882 h 11023145"/>
              <a:gd name="connsiteX1321" fmla="*/ 1083056 w 8602921"/>
              <a:gd name="connsiteY1321" fmla="*/ 7478302 h 11023145"/>
              <a:gd name="connsiteX1322" fmla="*/ 1085700 w 8602921"/>
              <a:gd name="connsiteY1322" fmla="*/ 7488350 h 11023145"/>
              <a:gd name="connsiteX1323" fmla="*/ 1091518 w 8602921"/>
              <a:gd name="connsiteY1323" fmla="*/ 7495225 h 11023145"/>
              <a:gd name="connsiteX1324" fmla="*/ 1098921 w 8602921"/>
              <a:gd name="connsiteY1324" fmla="*/ 7490466 h 11023145"/>
              <a:gd name="connsiteX1325" fmla="*/ 1099979 w 8602921"/>
              <a:gd name="connsiteY1325" fmla="*/ 7482533 h 11023145"/>
              <a:gd name="connsiteX1326" fmla="*/ 808062 w 8602921"/>
              <a:gd name="connsiteY1326" fmla="*/ 7617915 h 11023145"/>
              <a:gd name="connsiteX1327" fmla="*/ 809118 w 8602921"/>
              <a:gd name="connsiteY1327" fmla="*/ 7625848 h 11023145"/>
              <a:gd name="connsiteX1328" fmla="*/ 816523 w 8602921"/>
              <a:gd name="connsiteY1328" fmla="*/ 7630608 h 11023145"/>
              <a:gd name="connsiteX1329" fmla="*/ 824984 w 8602921"/>
              <a:gd name="connsiteY1329" fmla="*/ 7630608 h 11023145"/>
              <a:gd name="connsiteX1330" fmla="*/ 819696 w 8602921"/>
              <a:gd name="connsiteY1330" fmla="*/ 7621088 h 11023145"/>
              <a:gd name="connsiteX1331" fmla="*/ 808062 w 8602921"/>
              <a:gd name="connsiteY1331" fmla="*/ 7617915 h 11023145"/>
              <a:gd name="connsiteX1332" fmla="*/ 329994 w 8602921"/>
              <a:gd name="connsiteY1332" fmla="*/ 7833679 h 11023145"/>
              <a:gd name="connsiteX1333" fmla="*/ 332638 w 8602921"/>
              <a:gd name="connsiteY1333" fmla="*/ 7841613 h 11023145"/>
              <a:gd name="connsiteX1334" fmla="*/ 338455 w 8602921"/>
              <a:gd name="connsiteY1334" fmla="*/ 7846372 h 11023145"/>
              <a:gd name="connsiteX1335" fmla="*/ 346917 w 8602921"/>
              <a:gd name="connsiteY1335" fmla="*/ 7837911 h 11023145"/>
              <a:gd name="connsiteX1336" fmla="*/ 346916 w 8602921"/>
              <a:gd name="connsiteY1336" fmla="*/ 7799836 h 11023145"/>
              <a:gd name="connsiteX1337" fmla="*/ 347974 w 8602921"/>
              <a:gd name="connsiteY1337" fmla="*/ 7807767 h 11023145"/>
              <a:gd name="connsiteX1338" fmla="*/ 355377 w 8602921"/>
              <a:gd name="connsiteY1338" fmla="*/ 7812528 h 11023145"/>
              <a:gd name="connsiteX1339" fmla="*/ 359609 w 8602921"/>
              <a:gd name="connsiteY1339" fmla="*/ 7812527 h 11023145"/>
              <a:gd name="connsiteX1340" fmla="*/ 346916 w 8602921"/>
              <a:gd name="connsiteY1340" fmla="*/ 7799836 h 11023145"/>
              <a:gd name="connsiteX1341" fmla="*/ 1163901 w 8602921"/>
              <a:gd name="connsiteY1341" fmla="*/ 7344969 h 11023145"/>
              <a:gd name="connsiteX1342" fmla="*/ 1156564 w 8602921"/>
              <a:gd name="connsiteY1342" fmla="*/ 7360372 h 11023145"/>
              <a:gd name="connsiteX1343" fmla="*/ 1154978 w 8602921"/>
              <a:gd name="connsiteY1343" fmla="*/ 7397919 h 11023145"/>
              <a:gd name="connsiteX1344" fmla="*/ 1134353 w 8602921"/>
              <a:gd name="connsiteY1344" fmla="*/ 7401093 h 11023145"/>
              <a:gd name="connsiteX1345" fmla="*/ 1116902 w 8602921"/>
              <a:gd name="connsiteY1345" fmla="*/ 7410611 h 11023145"/>
              <a:gd name="connsiteX1346" fmla="*/ 1125363 w 8602921"/>
              <a:gd name="connsiteY1346" fmla="*/ 7448688 h 11023145"/>
              <a:gd name="connsiteX1347" fmla="*/ 1138584 w 8602921"/>
              <a:gd name="connsiteY1347" fmla="*/ 7415371 h 11023145"/>
              <a:gd name="connsiteX1348" fmla="*/ 1167669 w 8602921"/>
              <a:gd name="connsiteY1348" fmla="*/ 7397919 h 11023145"/>
              <a:gd name="connsiteX1349" fmla="*/ 1174016 w 8602921"/>
              <a:gd name="connsiteY1349" fmla="*/ 7368305 h 11023145"/>
              <a:gd name="connsiteX1350" fmla="*/ 1180362 w 8602921"/>
              <a:gd name="connsiteY1350" fmla="*/ 7338691 h 11023145"/>
              <a:gd name="connsiteX1351" fmla="*/ 1163901 w 8602921"/>
              <a:gd name="connsiteY1351" fmla="*/ 7344969 h 11023145"/>
              <a:gd name="connsiteX1352" fmla="*/ 931015 w 8602921"/>
              <a:gd name="connsiteY1352" fmla="*/ 7401621 h 11023145"/>
              <a:gd name="connsiteX1353" fmla="*/ 919117 w 8602921"/>
              <a:gd name="connsiteY1353" fmla="*/ 7411669 h 11023145"/>
              <a:gd name="connsiteX1354" fmla="*/ 909598 w 8602921"/>
              <a:gd name="connsiteY1354" fmla="*/ 7444457 h 11023145"/>
              <a:gd name="connsiteX1355" fmla="*/ 909598 w 8602921"/>
              <a:gd name="connsiteY1355" fmla="*/ 7448689 h 11023145"/>
              <a:gd name="connsiteX1356" fmla="*/ 899021 w 8602921"/>
              <a:gd name="connsiteY1356" fmla="*/ 7449217 h 11023145"/>
              <a:gd name="connsiteX1357" fmla="*/ 888445 w 8602921"/>
              <a:gd name="connsiteY1357" fmla="*/ 7452917 h 11023145"/>
              <a:gd name="connsiteX1358" fmla="*/ 905895 w 8602921"/>
              <a:gd name="connsiteY1358" fmla="*/ 7458736 h 11023145"/>
              <a:gd name="connsiteX1359" fmla="*/ 926521 w 8602921"/>
              <a:gd name="connsiteY1359" fmla="*/ 7461380 h 11023145"/>
              <a:gd name="connsiteX1360" fmla="*/ 951905 w 8602921"/>
              <a:gd name="connsiteY1360" fmla="*/ 7440226 h 11023145"/>
              <a:gd name="connsiteX1361" fmla="*/ 938684 w 8602921"/>
              <a:gd name="connsiteY1361" fmla="*/ 7430707 h 11023145"/>
              <a:gd name="connsiteX1362" fmla="*/ 934981 w 8602921"/>
              <a:gd name="connsiteY1362" fmla="*/ 7414842 h 11023145"/>
              <a:gd name="connsiteX1363" fmla="*/ 947674 w 8602921"/>
              <a:gd name="connsiteY1363" fmla="*/ 7397919 h 11023145"/>
              <a:gd name="connsiteX1364" fmla="*/ 931015 w 8602921"/>
              <a:gd name="connsiteY1364" fmla="*/ 7401621 h 11023145"/>
              <a:gd name="connsiteX1365" fmla="*/ 1002673 w 8602921"/>
              <a:gd name="connsiteY1365" fmla="*/ 7266768 h 11023145"/>
              <a:gd name="connsiteX1366" fmla="*/ 995270 w 8602921"/>
              <a:gd name="connsiteY1366" fmla="*/ 7275758 h 11023145"/>
              <a:gd name="connsiteX1367" fmla="*/ 994212 w 8602921"/>
              <a:gd name="connsiteY1367" fmla="*/ 7287922 h 11023145"/>
              <a:gd name="connsiteX1368" fmla="*/ 985750 w 8602921"/>
              <a:gd name="connsiteY1368" fmla="*/ 7315950 h 11023145"/>
              <a:gd name="connsiteX1369" fmla="*/ 964597 w 8602921"/>
              <a:gd name="connsiteY1369" fmla="*/ 7334460 h 11023145"/>
              <a:gd name="connsiteX1370" fmla="*/ 958251 w 8602921"/>
              <a:gd name="connsiteY1370" fmla="*/ 7364074 h 11023145"/>
              <a:gd name="connsiteX1371" fmla="*/ 951905 w 8602921"/>
              <a:gd name="connsiteY1371" fmla="*/ 7393688 h 11023145"/>
              <a:gd name="connsiteX1372" fmla="*/ 984693 w 8602921"/>
              <a:gd name="connsiteY1372" fmla="*/ 7346622 h 11023145"/>
              <a:gd name="connsiteX1373" fmla="*/ 1011135 w 8602921"/>
              <a:gd name="connsiteY1373" fmla="*/ 7296383 h 11023145"/>
              <a:gd name="connsiteX1374" fmla="*/ 1008489 w 8602921"/>
              <a:gd name="connsiteY1374" fmla="*/ 7279989 h 11023145"/>
              <a:gd name="connsiteX1375" fmla="*/ 1002673 w 8602921"/>
              <a:gd name="connsiteY1375" fmla="*/ 7266768 h 11023145"/>
              <a:gd name="connsiteX1376" fmla="*/ 643065 w 8602921"/>
              <a:gd name="connsiteY1376" fmla="*/ 7427535 h 11023145"/>
              <a:gd name="connsiteX1377" fmla="*/ 643065 w 8602921"/>
              <a:gd name="connsiteY1377" fmla="*/ 7448688 h 11023145"/>
              <a:gd name="connsiteX1378" fmla="*/ 648353 w 8602921"/>
              <a:gd name="connsiteY1378" fmla="*/ 7459793 h 11023145"/>
              <a:gd name="connsiteX1379" fmla="*/ 659988 w 8602921"/>
              <a:gd name="connsiteY1379" fmla="*/ 7461380 h 11023145"/>
              <a:gd name="connsiteX1380" fmla="*/ 676910 w 8602921"/>
              <a:gd name="connsiteY1380" fmla="*/ 7385227 h 11023145"/>
              <a:gd name="connsiteX1381" fmla="*/ 679554 w 8602921"/>
              <a:gd name="connsiteY1381" fmla="*/ 7395276 h 11023145"/>
              <a:gd name="connsiteX1382" fmla="*/ 685372 w 8602921"/>
              <a:gd name="connsiteY1382" fmla="*/ 7402150 h 11023145"/>
              <a:gd name="connsiteX1383" fmla="*/ 692774 w 8602921"/>
              <a:gd name="connsiteY1383" fmla="*/ 7397391 h 11023145"/>
              <a:gd name="connsiteX1384" fmla="*/ 693833 w 8602921"/>
              <a:gd name="connsiteY1384" fmla="*/ 7389457 h 11023145"/>
              <a:gd name="connsiteX1385" fmla="*/ 685372 w 8602921"/>
              <a:gd name="connsiteY1385" fmla="*/ 7380997 h 11023145"/>
              <a:gd name="connsiteX1386" fmla="*/ 681141 w 8602921"/>
              <a:gd name="connsiteY1386" fmla="*/ 7383112 h 11023145"/>
              <a:gd name="connsiteX1387" fmla="*/ 676910 w 8602921"/>
              <a:gd name="connsiteY1387" fmla="*/ 7385227 h 11023145"/>
              <a:gd name="connsiteX1388" fmla="*/ 1315744 w 8602921"/>
              <a:gd name="connsiteY1388" fmla="*/ 7042542 h 11023145"/>
              <a:gd name="connsiteX1389" fmla="*/ 1300937 w 8602921"/>
              <a:gd name="connsiteY1389" fmla="*/ 7081147 h 11023145"/>
              <a:gd name="connsiteX1390" fmla="*/ 1286129 w 8602921"/>
              <a:gd name="connsiteY1390" fmla="*/ 7122925 h 11023145"/>
              <a:gd name="connsiteX1391" fmla="*/ 1250696 w 8602921"/>
              <a:gd name="connsiteY1391" fmla="*/ 7175809 h 11023145"/>
              <a:gd name="connsiteX1392" fmla="*/ 1218438 w 8602921"/>
              <a:gd name="connsiteY1392" fmla="*/ 7228692 h 11023145"/>
              <a:gd name="connsiteX1393" fmla="*/ 1205746 w 8602921"/>
              <a:gd name="connsiteY1393" fmla="*/ 7268883 h 11023145"/>
              <a:gd name="connsiteX1394" fmla="*/ 1180361 w 8602921"/>
              <a:gd name="connsiteY1394" fmla="*/ 7296383 h 11023145"/>
              <a:gd name="connsiteX1395" fmla="*/ 1186708 w 8602921"/>
              <a:gd name="connsiteY1395" fmla="*/ 7314893 h 11023145"/>
              <a:gd name="connsiteX1396" fmla="*/ 1193054 w 8602921"/>
              <a:gd name="connsiteY1396" fmla="*/ 7330229 h 11023145"/>
              <a:gd name="connsiteX1397" fmla="*/ 1196756 w 8602921"/>
              <a:gd name="connsiteY1397" fmla="*/ 7323882 h 11023145"/>
              <a:gd name="connsiteX1398" fmla="*/ 1197285 w 8602921"/>
              <a:gd name="connsiteY1398" fmla="*/ 7317537 h 11023145"/>
              <a:gd name="connsiteX1399" fmla="*/ 1239592 w 8602921"/>
              <a:gd name="connsiteY1399" fmla="*/ 7245086 h 11023145"/>
              <a:gd name="connsiteX1400" fmla="*/ 1269206 w 8602921"/>
              <a:gd name="connsiteY1400" fmla="*/ 7169463 h 11023145"/>
              <a:gd name="connsiteX1401" fmla="*/ 1290360 w 8602921"/>
              <a:gd name="connsiteY1401" fmla="*/ 7169462 h 11023145"/>
              <a:gd name="connsiteX1402" fmla="*/ 1322469 w 8602921"/>
              <a:gd name="connsiteY1402" fmla="*/ 7171971 h 11023145"/>
              <a:gd name="connsiteX1403" fmla="*/ 1331557 w 8602921"/>
              <a:gd name="connsiteY1403" fmla="*/ 7145326 h 11023145"/>
              <a:gd name="connsiteX1404" fmla="*/ 1332770 w 8602921"/>
              <a:gd name="connsiteY1404" fmla="*/ 7141975 h 11023145"/>
              <a:gd name="connsiteX1405" fmla="*/ 1332667 w 8602921"/>
              <a:gd name="connsiteY1405" fmla="*/ 7140905 h 11023145"/>
              <a:gd name="connsiteX1406" fmla="*/ 1333673 w 8602921"/>
              <a:gd name="connsiteY1406" fmla="*/ 7139478 h 11023145"/>
              <a:gd name="connsiteX1407" fmla="*/ 1342222 w 8602921"/>
              <a:gd name="connsiteY1407" fmla="*/ 7115867 h 11023145"/>
              <a:gd name="connsiteX1408" fmla="*/ 1328436 w 8602921"/>
              <a:gd name="connsiteY1408" fmla="*/ 7084849 h 11023145"/>
              <a:gd name="connsiteX1409" fmla="*/ 1345359 w 8602921"/>
              <a:gd name="connsiteY1409" fmla="*/ 7055235 h 11023145"/>
              <a:gd name="connsiteX1410" fmla="*/ 8099493 w 8602921"/>
              <a:gd name="connsiteY1410" fmla="*/ 3419586 h 11023145"/>
              <a:gd name="connsiteX1411" fmla="*/ 8052955 w 8602921"/>
              <a:gd name="connsiteY1411" fmla="*/ 3461894 h 11023145"/>
              <a:gd name="connsiteX1412" fmla="*/ 8038147 w 8602921"/>
              <a:gd name="connsiteY1412" fmla="*/ 3504201 h 11023145"/>
              <a:gd name="connsiteX1413" fmla="*/ 8036032 w 8602921"/>
              <a:gd name="connsiteY1413" fmla="*/ 3533815 h 11023145"/>
              <a:gd name="connsiteX1414" fmla="*/ 8065646 w 8602921"/>
              <a:gd name="connsiteY1414" fmla="*/ 3529584 h 11023145"/>
              <a:gd name="connsiteX1415" fmla="*/ 8069878 w 8602921"/>
              <a:gd name="connsiteY1415" fmla="*/ 3529584 h 11023145"/>
              <a:gd name="connsiteX1416" fmla="*/ 8065647 w 8602921"/>
              <a:gd name="connsiteY1416" fmla="*/ 3487278 h 11023145"/>
              <a:gd name="connsiteX1417" fmla="*/ 8103722 w 8602921"/>
              <a:gd name="connsiteY1417" fmla="*/ 3457662 h 11023145"/>
              <a:gd name="connsiteX1418" fmla="*/ 8116415 w 8602921"/>
              <a:gd name="connsiteY1418" fmla="*/ 3423817 h 11023145"/>
              <a:gd name="connsiteX1419" fmla="*/ 1379205 w 8602921"/>
              <a:gd name="connsiteY1419" fmla="*/ 6902929 h 11023145"/>
              <a:gd name="connsiteX1420" fmla="*/ 1345359 w 8602921"/>
              <a:gd name="connsiteY1420" fmla="*/ 6957927 h 11023145"/>
              <a:gd name="connsiteX1421" fmla="*/ 1358051 w 8602921"/>
              <a:gd name="connsiteY1421" fmla="*/ 7004465 h 11023145"/>
              <a:gd name="connsiteX1422" fmla="*/ 1350118 w 8602921"/>
              <a:gd name="connsiteY1422" fmla="*/ 7005523 h 11023145"/>
              <a:gd name="connsiteX1423" fmla="*/ 1345359 w 8602921"/>
              <a:gd name="connsiteY1423" fmla="*/ 7012928 h 11023145"/>
              <a:gd name="connsiteX1424" fmla="*/ 1350118 w 8602921"/>
              <a:gd name="connsiteY1424" fmla="*/ 7025619 h 11023145"/>
              <a:gd name="connsiteX1425" fmla="*/ 1358051 w 8602921"/>
              <a:gd name="connsiteY1425" fmla="*/ 7038311 h 11023145"/>
              <a:gd name="connsiteX1426" fmla="*/ 1366578 w 8602921"/>
              <a:gd name="connsiteY1426" fmla="*/ 7041966 h 11023145"/>
              <a:gd name="connsiteX1427" fmla="*/ 1365930 w 8602921"/>
              <a:gd name="connsiteY1427" fmla="*/ 7027396 h 11023145"/>
              <a:gd name="connsiteX1428" fmla="*/ 1372114 w 8602921"/>
              <a:gd name="connsiteY1428" fmla="*/ 7022485 h 11023145"/>
              <a:gd name="connsiteX1429" fmla="*/ 1370743 w 8602921"/>
              <a:gd name="connsiteY1429" fmla="*/ 7021388 h 11023145"/>
              <a:gd name="connsiteX1430" fmla="*/ 1374445 w 8602921"/>
              <a:gd name="connsiteY1430" fmla="*/ 7003409 h 11023145"/>
              <a:gd name="connsiteX1431" fmla="*/ 1387666 w 8602921"/>
              <a:gd name="connsiteY1431" fmla="*/ 6991774 h 11023145"/>
              <a:gd name="connsiteX1432" fmla="*/ 1388195 w 8602921"/>
              <a:gd name="connsiteY1432" fmla="*/ 6947351 h 11023145"/>
              <a:gd name="connsiteX1433" fmla="*/ 1379205 w 8602921"/>
              <a:gd name="connsiteY1433" fmla="*/ 6902929 h 11023145"/>
              <a:gd name="connsiteX1434" fmla="*/ 736140 w 8602921"/>
              <a:gd name="connsiteY1434" fmla="*/ 7228692 h 11023145"/>
              <a:gd name="connsiteX1435" fmla="*/ 719217 w 8602921"/>
              <a:gd name="connsiteY1435" fmla="*/ 7279461 h 11023145"/>
              <a:gd name="connsiteX1436" fmla="*/ 710756 w 8602921"/>
              <a:gd name="connsiteY1436" fmla="*/ 7279989 h 11023145"/>
              <a:gd name="connsiteX1437" fmla="*/ 702294 w 8602921"/>
              <a:gd name="connsiteY1437" fmla="*/ 7283691 h 11023145"/>
              <a:gd name="connsiteX1438" fmla="*/ 716044 w 8602921"/>
              <a:gd name="connsiteY1438" fmla="*/ 7297968 h 11023145"/>
              <a:gd name="connsiteX1439" fmla="*/ 736140 w 8602921"/>
              <a:gd name="connsiteY1439" fmla="*/ 7309075 h 11023145"/>
              <a:gd name="connsiteX1440" fmla="*/ 765755 w 8602921"/>
              <a:gd name="connsiteY1440" fmla="*/ 7266768 h 11023145"/>
              <a:gd name="connsiteX1441" fmla="*/ 7778013 w 8602921"/>
              <a:gd name="connsiteY1441" fmla="*/ 3447274 h 11023145"/>
              <a:gd name="connsiteX1442" fmla="*/ 7764792 w 8602921"/>
              <a:gd name="connsiteY1442" fmla="*/ 3465933 h 11023145"/>
              <a:gd name="connsiteX1443" fmla="*/ 7748398 w 8602921"/>
              <a:gd name="connsiteY1443" fmla="*/ 3489070 h 11023145"/>
              <a:gd name="connsiteX1444" fmla="*/ 7748092 w 8602921"/>
              <a:gd name="connsiteY1444" fmla="*/ 3500133 h 11023145"/>
              <a:gd name="connsiteX1445" fmla="*/ 1468048 w 8602921"/>
              <a:gd name="connsiteY1445" fmla="*/ 6754855 h 11023145"/>
              <a:gd name="connsiteX1446" fmla="*/ 1472280 w 8602921"/>
              <a:gd name="connsiteY1446" fmla="*/ 6767546 h 11023145"/>
              <a:gd name="connsiteX1447" fmla="*/ 1472280 w 8602921"/>
              <a:gd name="connsiteY1447" fmla="*/ 6754854 h 11023145"/>
              <a:gd name="connsiteX1448" fmla="*/ 1518817 w 8602921"/>
              <a:gd name="connsiteY1448" fmla="*/ 6708318 h 11023145"/>
              <a:gd name="connsiteX1449" fmla="*/ 1501894 w 8602921"/>
              <a:gd name="connsiteY1449" fmla="*/ 6721010 h 11023145"/>
              <a:gd name="connsiteX1450" fmla="*/ 1514587 w 8602921"/>
              <a:gd name="connsiteY1450" fmla="*/ 6721009 h 11023145"/>
              <a:gd name="connsiteX1451" fmla="*/ 1516702 w 8602921"/>
              <a:gd name="connsiteY1451" fmla="*/ 6714663 h 11023145"/>
              <a:gd name="connsiteX1452" fmla="*/ 1518817 w 8602921"/>
              <a:gd name="connsiteY1452" fmla="*/ 6708318 h 11023145"/>
              <a:gd name="connsiteX1453" fmla="*/ 795370 w 8602921"/>
              <a:gd name="connsiteY1453" fmla="*/ 7080618 h 11023145"/>
              <a:gd name="connsiteX1454" fmla="*/ 748832 w 8602921"/>
              <a:gd name="connsiteY1454" fmla="*/ 7186385 h 11023145"/>
              <a:gd name="connsiteX1455" fmla="*/ 760995 w 8602921"/>
              <a:gd name="connsiteY1455" fmla="*/ 7207540 h 11023145"/>
              <a:gd name="connsiteX1456" fmla="*/ 782676 w 8602921"/>
              <a:gd name="connsiteY1456" fmla="*/ 7216000 h 11023145"/>
              <a:gd name="connsiteX1457" fmla="*/ 800658 w 8602921"/>
              <a:gd name="connsiteY1457" fmla="*/ 7157828 h 11023145"/>
              <a:gd name="connsiteX1458" fmla="*/ 824983 w 8602921"/>
              <a:gd name="connsiteY1458" fmla="*/ 7106002 h 11023145"/>
              <a:gd name="connsiteX1459" fmla="*/ 1514587 w 8602921"/>
              <a:gd name="connsiteY1459" fmla="*/ 6666011 h 11023145"/>
              <a:gd name="connsiteX1460" fmla="*/ 1514587 w 8602921"/>
              <a:gd name="connsiteY1460" fmla="*/ 6682933 h 11023145"/>
              <a:gd name="connsiteX1461" fmla="*/ 1523048 w 8602921"/>
              <a:gd name="connsiteY1461" fmla="*/ 6695625 h 11023145"/>
              <a:gd name="connsiteX1462" fmla="*/ 1526559 w 8602921"/>
              <a:gd name="connsiteY1462" fmla="*/ 6692554 h 11023145"/>
              <a:gd name="connsiteX1463" fmla="*/ 1534941 w 8602921"/>
              <a:gd name="connsiteY1463" fmla="*/ 6666011 h 11023145"/>
              <a:gd name="connsiteX1464" fmla="*/ 1561124 w 8602921"/>
              <a:gd name="connsiteY1464" fmla="*/ 6606782 h 11023145"/>
              <a:gd name="connsiteX1465" fmla="*/ 1561124 w 8602921"/>
              <a:gd name="connsiteY1465" fmla="*/ 6619364 h 11023145"/>
              <a:gd name="connsiteX1466" fmla="*/ 1567417 w 8602921"/>
              <a:gd name="connsiteY1466" fmla="*/ 6604683 h 11023145"/>
              <a:gd name="connsiteX1467" fmla="*/ 875753 w 8602921"/>
              <a:gd name="connsiteY1467" fmla="*/ 6932544 h 11023145"/>
              <a:gd name="connsiteX1468" fmla="*/ 854599 w 8602921"/>
              <a:gd name="connsiteY1468" fmla="*/ 6957928 h 11023145"/>
              <a:gd name="connsiteX1469" fmla="*/ 854599 w 8602921"/>
              <a:gd name="connsiteY1469" fmla="*/ 6970619 h 11023145"/>
              <a:gd name="connsiteX1470" fmla="*/ 863061 w 8602921"/>
              <a:gd name="connsiteY1470" fmla="*/ 6970620 h 11023145"/>
              <a:gd name="connsiteX1471" fmla="*/ 879982 w 8602921"/>
              <a:gd name="connsiteY1471" fmla="*/ 6968505 h 11023145"/>
              <a:gd name="connsiteX1472" fmla="*/ 884214 w 8602921"/>
              <a:gd name="connsiteY1472" fmla="*/ 6953697 h 11023145"/>
              <a:gd name="connsiteX1473" fmla="*/ 1590426 w 8602921"/>
              <a:gd name="connsiteY1473" fmla="*/ 6541151 h 11023145"/>
              <a:gd name="connsiteX1474" fmla="*/ 1573816 w 8602921"/>
              <a:gd name="connsiteY1474" fmla="*/ 6556014 h 11023145"/>
              <a:gd name="connsiteX1475" fmla="*/ 1578576 w 8602921"/>
              <a:gd name="connsiteY1475" fmla="*/ 6574523 h 11023145"/>
              <a:gd name="connsiteX1476" fmla="*/ 1579779 w 8602921"/>
              <a:gd name="connsiteY1476" fmla="*/ 6576849 h 11023145"/>
              <a:gd name="connsiteX1477" fmla="*/ 1588043 w 8602921"/>
              <a:gd name="connsiteY1477" fmla="*/ 6551443 h 11023145"/>
              <a:gd name="connsiteX1478" fmla="*/ 922289 w 8602921"/>
              <a:gd name="connsiteY1478" fmla="*/ 6864854 h 11023145"/>
              <a:gd name="connsiteX1479" fmla="*/ 913829 w 8602921"/>
              <a:gd name="connsiteY1479" fmla="*/ 6881776 h 11023145"/>
              <a:gd name="connsiteX1480" fmla="*/ 922289 w 8602921"/>
              <a:gd name="connsiteY1480" fmla="*/ 6869083 h 11023145"/>
              <a:gd name="connsiteX1481" fmla="*/ 5699759 w 8602921"/>
              <a:gd name="connsiteY1481" fmla="*/ 4126197 h 11023145"/>
              <a:gd name="connsiteX1482" fmla="*/ 5697644 w 8602921"/>
              <a:gd name="connsiteY1482" fmla="*/ 4130427 h 11023145"/>
              <a:gd name="connsiteX1483" fmla="*/ 5695528 w 8602921"/>
              <a:gd name="connsiteY1483" fmla="*/ 4134659 h 11023145"/>
              <a:gd name="connsiteX1484" fmla="*/ 5695528 w 8602921"/>
              <a:gd name="connsiteY1484" fmla="*/ 4155812 h 11023145"/>
              <a:gd name="connsiteX1485" fmla="*/ 5696337 w 8602921"/>
              <a:gd name="connsiteY1485" fmla="*/ 4162686 h 11023145"/>
              <a:gd name="connsiteX1486" fmla="*/ 5714218 w 8602921"/>
              <a:gd name="connsiteY1486" fmla="*/ 4129087 h 11023145"/>
              <a:gd name="connsiteX1487" fmla="*/ 5729373 w 8602921"/>
              <a:gd name="connsiteY1487" fmla="*/ 4071198 h 11023145"/>
              <a:gd name="connsiteX1488" fmla="*/ 5712451 w 8602921"/>
              <a:gd name="connsiteY1488" fmla="*/ 4100812 h 11023145"/>
              <a:gd name="connsiteX1489" fmla="*/ 5732622 w 8602921"/>
              <a:gd name="connsiteY1489" fmla="*/ 4092744 h 11023145"/>
              <a:gd name="connsiteX1490" fmla="*/ 5746296 w 8602921"/>
              <a:gd name="connsiteY1490" fmla="*/ 4064548 h 11023145"/>
              <a:gd name="connsiteX1491" fmla="*/ 5746296 w 8602921"/>
              <a:gd name="connsiteY1491" fmla="*/ 4062737 h 11023145"/>
              <a:gd name="connsiteX1492" fmla="*/ 1755735 w 8602921"/>
              <a:gd name="connsiteY1492" fmla="*/ 6137174 h 11023145"/>
              <a:gd name="connsiteX1493" fmla="*/ 1753621 w 8602921"/>
              <a:gd name="connsiteY1493" fmla="*/ 6141405 h 11023145"/>
              <a:gd name="connsiteX1494" fmla="*/ 1751505 w 8602921"/>
              <a:gd name="connsiteY1494" fmla="*/ 6145637 h 11023145"/>
              <a:gd name="connsiteX1495" fmla="*/ 1751505 w 8602921"/>
              <a:gd name="connsiteY1495" fmla="*/ 6166790 h 11023145"/>
              <a:gd name="connsiteX1496" fmla="*/ 1752314 w 8602921"/>
              <a:gd name="connsiteY1496" fmla="*/ 6173663 h 11023145"/>
              <a:gd name="connsiteX1497" fmla="*/ 1770196 w 8602921"/>
              <a:gd name="connsiteY1497" fmla="*/ 6140066 h 11023145"/>
              <a:gd name="connsiteX1498" fmla="*/ 1785351 w 8602921"/>
              <a:gd name="connsiteY1498" fmla="*/ 6082177 h 11023145"/>
              <a:gd name="connsiteX1499" fmla="*/ 1768428 w 8602921"/>
              <a:gd name="connsiteY1499" fmla="*/ 6111790 h 11023145"/>
              <a:gd name="connsiteX1500" fmla="*/ 1788600 w 8602921"/>
              <a:gd name="connsiteY1500" fmla="*/ 6103722 h 11023145"/>
              <a:gd name="connsiteX1501" fmla="*/ 1802274 w 8602921"/>
              <a:gd name="connsiteY1501" fmla="*/ 6075527 h 11023145"/>
              <a:gd name="connsiteX1502" fmla="*/ 1802274 w 8602921"/>
              <a:gd name="connsiteY1502" fmla="*/ 6073714 h 11023145"/>
              <a:gd name="connsiteX1503" fmla="*/ 7337492 w 8602921"/>
              <a:gd name="connsiteY1503" fmla="*/ 3114787 h 11023145"/>
              <a:gd name="connsiteX1504" fmla="*/ 7290956 w 8602921"/>
              <a:gd name="connsiteY1504" fmla="*/ 3157093 h 11023145"/>
              <a:gd name="connsiteX1505" fmla="*/ 7276148 w 8602921"/>
              <a:gd name="connsiteY1505" fmla="*/ 3199400 h 11023145"/>
              <a:gd name="connsiteX1506" fmla="*/ 7274032 w 8602921"/>
              <a:gd name="connsiteY1506" fmla="*/ 3229017 h 11023145"/>
              <a:gd name="connsiteX1507" fmla="*/ 7303647 w 8602921"/>
              <a:gd name="connsiteY1507" fmla="*/ 3224784 h 11023145"/>
              <a:gd name="connsiteX1508" fmla="*/ 7307877 w 8602921"/>
              <a:gd name="connsiteY1508" fmla="*/ 3224784 h 11023145"/>
              <a:gd name="connsiteX1509" fmla="*/ 7303647 w 8602921"/>
              <a:gd name="connsiteY1509" fmla="*/ 3182478 h 11023145"/>
              <a:gd name="connsiteX1510" fmla="*/ 7341723 w 8602921"/>
              <a:gd name="connsiteY1510" fmla="*/ 3152863 h 11023145"/>
              <a:gd name="connsiteX1511" fmla="*/ 7354415 w 8602921"/>
              <a:gd name="connsiteY1511" fmla="*/ 3119017 h 11023145"/>
              <a:gd name="connsiteX1512" fmla="*/ 5801295 w 8602921"/>
              <a:gd name="connsiteY1512" fmla="*/ 3893509 h 11023145"/>
              <a:gd name="connsiteX1513" fmla="*/ 5801874 w 8602921"/>
              <a:gd name="connsiteY1513" fmla="*/ 3918982 h 11023145"/>
              <a:gd name="connsiteX1514" fmla="*/ 5810232 w 8602921"/>
              <a:gd name="connsiteY1514" fmla="*/ 3910621 h 11023145"/>
              <a:gd name="connsiteX1515" fmla="*/ 5813764 w 8602921"/>
              <a:gd name="connsiteY1515" fmla="*/ 3898852 h 11023145"/>
              <a:gd name="connsiteX1516" fmla="*/ 4337490 w 8602921"/>
              <a:gd name="connsiteY1516" fmla="*/ 4591686 h 11023145"/>
              <a:gd name="connsiteX1517" fmla="*/ 4335375 w 8602921"/>
              <a:gd name="connsiteY1517" fmla="*/ 4595916 h 11023145"/>
              <a:gd name="connsiteX1518" fmla="*/ 4333259 w 8602921"/>
              <a:gd name="connsiteY1518" fmla="*/ 4600147 h 11023145"/>
              <a:gd name="connsiteX1519" fmla="*/ 4333259 w 8602921"/>
              <a:gd name="connsiteY1519" fmla="*/ 4621301 h 11023145"/>
              <a:gd name="connsiteX1520" fmla="*/ 4334068 w 8602921"/>
              <a:gd name="connsiteY1520" fmla="*/ 4628175 h 11023145"/>
              <a:gd name="connsiteX1521" fmla="*/ 4351950 w 8602921"/>
              <a:gd name="connsiteY1521" fmla="*/ 4594577 h 11023145"/>
              <a:gd name="connsiteX1522" fmla="*/ 1857272 w 8602921"/>
              <a:gd name="connsiteY1522" fmla="*/ 5904487 h 11023145"/>
              <a:gd name="connsiteX1523" fmla="*/ 1857851 w 8602921"/>
              <a:gd name="connsiteY1523" fmla="*/ 5929960 h 11023145"/>
              <a:gd name="connsiteX1524" fmla="*/ 1866210 w 8602921"/>
              <a:gd name="connsiteY1524" fmla="*/ 5921600 h 11023145"/>
              <a:gd name="connsiteX1525" fmla="*/ 1869741 w 8602921"/>
              <a:gd name="connsiteY1525" fmla="*/ 5909830 h 11023145"/>
              <a:gd name="connsiteX1526" fmla="*/ 5866871 w 8602921"/>
              <a:gd name="connsiteY1526" fmla="*/ 3755482 h 11023145"/>
              <a:gd name="connsiteX1527" fmla="*/ 5864756 w 8602921"/>
              <a:gd name="connsiteY1527" fmla="*/ 3766589 h 11023145"/>
              <a:gd name="connsiteX1528" fmla="*/ 5839372 w 8602921"/>
              <a:gd name="connsiteY1528" fmla="*/ 3796204 h 11023145"/>
              <a:gd name="connsiteX1529" fmla="*/ 5826679 w 8602921"/>
              <a:gd name="connsiteY1529" fmla="*/ 3838511 h 11023145"/>
              <a:gd name="connsiteX1530" fmla="*/ 5818217 w 8602921"/>
              <a:gd name="connsiteY1530" fmla="*/ 3838511 h 11023145"/>
              <a:gd name="connsiteX1531" fmla="*/ 5818217 w 8602921"/>
              <a:gd name="connsiteY1531" fmla="*/ 3868125 h 11023145"/>
              <a:gd name="connsiteX1532" fmla="*/ 5822471 w 8602921"/>
              <a:gd name="connsiteY1532" fmla="*/ 3869827 h 11023145"/>
              <a:gd name="connsiteX1533" fmla="*/ 5835616 w 8602921"/>
              <a:gd name="connsiteY1533" fmla="*/ 3826010 h 11023145"/>
              <a:gd name="connsiteX1534" fmla="*/ 5838790 w 8602921"/>
              <a:gd name="connsiteY1534" fmla="*/ 3802740 h 11023145"/>
              <a:gd name="connsiteX1535" fmla="*/ 5861001 w 8602921"/>
              <a:gd name="connsiteY1535" fmla="*/ 3792163 h 11023145"/>
              <a:gd name="connsiteX1536" fmla="*/ 5867347 w 8602921"/>
              <a:gd name="connsiteY1536" fmla="*/ 3775241 h 11023145"/>
              <a:gd name="connsiteX1537" fmla="*/ 5873694 w 8602921"/>
              <a:gd name="connsiteY1537" fmla="*/ 3758318 h 11023145"/>
              <a:gd name="connsiteX1538" fmla="*/ 5875235 w 8602921"/>
              <a:gd name="connsiteY1538" fmla="*/ 3754587 h 11023145"/>
              <a:gd name="connsiteX1539" fmla="*/ 4367105 w 8602921"/>
              <a:gd name="connsiteY1539" fmla="*/ 4536688 h 11023145"/>
              <a:gd name="connsiteX1540" fmla="*/ 4350183 w 8602921"/>
              <a:gd name="connsiteY1540" fmla="*/ 4566301 h 11023145"/>
              <a:gd name="connsiteX1541" fmla="*/ 4370354 w 8602921"/>
              <a:gd name="connsiteY1541" fmla="*/ 4558233 h 11023145"/>
              <a:gd name="connsiteX1542" fmla="*/ 4384028 w 8602921"/>
              <a:gd name="connsiteY1542" fmla="*/ 4530038 h 11023145"/>
              <a:gd name="connsiteX1543" fmla="*/ 4384028 w 8602921"/>
              <a:gd name="connsiteY1543" fmla="*/ 4528226 h 11023145"/>
              <a:gd name="connsiteX1544" fmla="*/ 1922848 w 8602921"/>
              <a:gd name="connsiteY1544" fmla="*/ 5766460 h 11023145"/>
              <a:gd name="connsiteX1545" fmla="*/ 1920733 w 8602921"/>
              <a:gd name="connsiteY1545" fmla="*/ 5777567 h 11023145"/>
              <a:gd name="connsiteX1546" fmla="*/ 1895349 w 8602921"/>
              <a:gd name="connsiteY1546" fmla="*/ 5807181 h 11023145"/>
              <a:gd name="connsiteX1547" fmla="*/ 1882657 w 8602921"/>
              <a:gd name="connsiteY1547" fmla="*/ 5849489 h 11023145"/>
              <a:gd name="connsiteX1548" fmla="*/ 1874195 w 8602921"/>
              <a:gd name="connsiteY1548" fmla="*/ 5849488 h 11023145"/>
              <a:gd name="connsiteX1549" fmla="*/ 1874195 w 8602921"/>
              <a:gd name="connsiteY1549" fmla="*/ 5879103 h 11023145"/>
              <a:gd name="connsiteX1550" fmla="*/ 1878449 w 8602921"/>
              <a:gd name="connsiteY1550" fmla="*/ 5880805 h 11023145"/>
              <a:gd name="connsiteX1551" fmla="*/ 1891594 w 8602921"/>
              <a:gd name="connsiteY1551" fmla="*/ 5836987 h 11023145"/>
              <a:gd name="connsiteX1552" fmla="*/ 1894766 w 8602921"/>
              <a:gd name="connsiteY1552" fmla="*/ 5813717 h 11023145"/>
              <a:gd name="connsiteX1553" fmla="*/ 1916978 w 8602921"/>
              <a:gd name="connsiteY1553" fmla="*/ 5803142 h 11023145"/>
              <a:gd name="connsiteX1554" fmla="*/ 1923324 w 8602921"/>
              <a:gd name="connsiteY1554" fmla="*/ 5786219 h 11023145"/>
              <a:gd name="connsiteX1555" fmla="*/ 1929671 w 8602921"/>
              <a:gd name="connsiteY1555" fmla="*/ 5769295 h 11023145"/>
              <a:gd name="connsiteX1556" fmla="*/ 1931212 w 8602921"/>
              <a:gd name="connsiteY1556" fmla="*/ 5765565 h 11023145"/>
              <a:gd name="connsiteX1557" fmla="*/ 4439026 w 8602921"/>
              <a:gd name="connsiteY1557" fmla="*/ 4358998 h 11023145"/>
              <a:gd name="connsiteX1558" fmla="*/ 4439605 w 8602921"/>
              <a:gd name="connsiteY1558" fmla="*/ 4384470 h 11023145"/>
              <a:gd name="connsiteX1559" fmla="*/ 4447964 w 8602921"/>
              <a:gd name="connsiteY1559" fmla="*/ 4376111 h 11023145"/>
              <a:gd name="connsiteX1560" fmla="*/ 4451496 w 8602921"/>
              <a:gd name="connsiteY1560" fmla="*/ 4364341 h 11023145"/>
              <a:gd name="connsiteX1561" fmla="*/ 6021819 w 8602921"/>
              <a:gd name="connsiteY1561" fmla="*/ 3427077 h 11023145"/>
              <a:gd name="connsiteX1562" fmla="*/ 6012829 w 8602921"/>
              <a:gd name="connsiteY1562" fmla="*/ 3436594 h 11023145"/>
              <a:gd name="connsiteX1563" fmla="*/ 6016504 w 8602921"/>
              <a:gd name="connsiteY1563" fmla="*/ 3439451 h 11023145"/>
              <a:gd name="connsiteX1564" fmla="*/ 6023590 w 8602921"/>
              <a:gd name="connsiteY1564" fmla="*/ 3426616 h 11023145"/>
              <a:gd name="connsiteX1565" fmla="*/ 4504603 w 8602921"/>
              <a:gd name="connsiteY1565" fmla="*/ 4220971 h 11023145"/>
              <a:gd name="connsiteX1566" fmla="*/ 4502487 w 8602921"/>
              <a:gd name="connsiteY1566" fmla="*/ 4232077 h 11023145"/>
              <a:gd name="connsiteX1567" fmla="*/ 4477103 w 8602921"/>
              <a:gd name="connsiteY1567" fmla="*/ 4261693 h 11023145"/>
              <a:gd name="connsiteX1568" fmla="*/ 4464411 w 8602921"/>
              <a:gd name="connsiteY1568" fmla="*/ 4304000 h 11023145"/>
              <a:gd name="connsiteX1569" fmla="*/ 4455949 w 8602921"/>
              <a:gd name="connsiteY1569" fmla="*/ 4303999 h 11023145"/>
              <a:gd name="connsiteX1570" fmla="*/ 4455949 w 8602921"/>
              <a:gd name="connsiteY1570" fmla="*/ 4333614 h 11023145"/>
              <a:gd name="connsiteX1571" fmla="*/ 4460203 w 8602921"/>
              <a:gd name="connsiteY1571" fmla="*/ 4335315 h 11023145"/>
              <a:gd name="connsiteX1572" fmla="*/ 4473348 w 8602921"/>
              <a:gd name="connsiteY1572" fmla="*/ 4291497 h 11023145"/>
              <a:gd name="connsiteX1573" fmla="*/ 4476521 w 8602921"/>
              <a:gd name="connsiteY1573" fmla="*/ 4268229 h 11023145"/>
              <a:gd name="connsiteX1574" fmla="*/ 4498732 w 8602921"/>
              <a:gd name="connsiteY1574" fmla="*/ 4257652 h 11023145"/>
              <a:gd name="connsiteX1575" fmla="*/ 4505078 w 8602921"/>
              <a:gd name="connsiteY1575" fmla="*/ 4240730 h 11023145"/>
              <a:gd name="connsiteX1576" fmla="*/ 4511426 w 8602921"/>
              <a:gd name="connsiteY1576" fmla="*/ 4223806 h 11023145"/>
              <a:gd name="connsiteX1577" fmla="*/ 4512967 w 8602921"/>
              <a:gd name="connsiteY1577" fmla="*/ 4220076 h 11023145"/>
              <a:gd name="connsiteX1578" fmla="*/ 2077797 w 8602921"/>
              <a:gd name="connsiteY1578" fmla="*/ 5438053 h 11023145"/>
              <a:gd name="connsiteX1579" fmla="*/ 2068807 w 8602921"/>
              <a:gd name="connsiteY1579" fmla="*/ 5447572 h 11023145"/>
              <a:gd name="connsiteX1580" fmla="*/ 2072481 w 8602921"/>
              <a:gd name="connsiteY1580" fmla="*/ 5450429 h 11023145"/>
              <a:gd name="connsiteX1581" fmla="*/ 2079568 w 8602921"/>
              <a:gd name="connsiteY1581" fmla="*/ 5437592 h 11023145"/>
              <a:gd name="connsiteX1582" fmla="*/ 4659551 w 8602921"/>
              <a:gd name="connsiteY1582" fmla="*/ 3892564 h 11023145"/>
              <a:gd name="connsiteX1583" fmla="*/ 4650561 w 8602921"/>
              <a:gd name="connsiteY1583" fmla="*/ 3902083 h 11023145"/>
              <a:gd name="connsiteX1584" fmla="*/ 4654235 w 8602921"/>
              <a:gd name="connsiteY1584" fmla="*/ 3904942 h 11023145"/>
              <a:gd name="connsiteX1585" fmla="*/ 4661322 w 8602921"/>
              <a:gd name="connsiteY1585" fmla="*/ 3892103 h 11023145"/>
              <a:gd name="connsiteX1586" fmla="*/ 7439589 w 8602921"/>
              <a:gd name="connsiteY1586" fmla="*/ 2359685 h 11023145"/>
              <a:gd name="connsiteX1587" fmla="*/ 7434817 w 8602921"/>
              <a:gd name="connsiteY1587" fmla="*/ 2366420 h 11023145"/>
              <a:gd name="connsiteX1588" fmla="*/ 7418422 w 8602921"/>
              <a:gd name="connsiteY1588" fmla="*/ 2389559 h 11023145"/>
              <a:gd name="connsiteX1589" fmla="*/ 7418273 w 8602921"/>
              <a:gd name="connsiteY1589" fmla="*/ 2394974 h 11023145"/>
              <a:gd name="connsiteX1590" fmla="*/ 7426337 w 8602921"/>
              <a:gd name="connsiteY1590" fmla="*/ 2382877 h 11023145"/>
              <a:gd name="connsiteX1591" fmla="*/ 7007518 w 8602921"/>
              <a:gd name="connsiteY1591" fmla="*/ 2015273 h 11023145"/>
              <a:gd name="connsiteX1592" fmla="*/ 6960980 w 8602921"/>
              <a:gd name="connsiteY1592" fmla="*/ 2057580 h 11023145"/>
              <a:gd name="connsiteX1593" fmla="*/ 6946172 w 8602921"/>
              <a:gd name="connsiteY1593" fmla="*/ 2099887 h 11023145"/>
              <a:gd name="connsiteX1594" fmla="*/ 6944057 w 8602921"/>
              <a:gd name="connsiteY1594" fmla="*/ 2129502 h 11023145"/>
              <a:gd name="connsiteX1595" fmla="*/ 6973672 w 8602921"/>
              <a:gd name="connsiteY1595" fmla="*/ 2125273 h 11023145"/>
              <a:gd name="connsiteX1596" fmla="*/ 6977902 w 8602921"/>
              <a:gd name="connsiteY1596" fmla="*/ 2125273 h 11023145"/>
              <a:gd name="connsiteX1597" fmla="*/ 6973672 w 8602921"/>
              <a:gd name="connsiteY1597" fmla="*/ 2082964 h 11023145"/>
              <a:gd name="connsiteX1598" fmla="*/ 7011748 w 8602921"/>
              <a:gd name="connsiteY1598" fmla="*/ 2053349 h 11023145"/>
              <a:gd name="connsiteX1599" fmla="*/ 7024440 w 8602921"/>
              <a:gd name="connsiteY1599" fmla="*/ 2019505 h 11023145"/>
              <a:gd name="connsiteX1600" fmla="*/ 6686038 w 8602921"/>
              <a:gd name="connsiteY1600" fmla="*/ 2042962 h 11023145"/>
              <a:gd name="connsiteX1601" fmla="*/ 6672816 w 8602921"/>
              <a:gd name="connsiteY1601" fmla="*/ 2061620 h 11023145"/>
              <a:gd name="connsiteX1602" fmla="*/ 6656423 w 8602921"/>
              <a:gd name="connsiteY1602" fmla="*/ 2084757 h 11023145"/>
              <a:gd name="connsiteX1603" fmla="*/ 6656118 w 8602921"/>
              <a:gd name="connsiteY1603" fmla="*/ 2095821 h 11023145"/>
              <a:gd name="connsiteX1604" fmla="*/ 5323769 w 8602921"/>
              <a:gd name="connsiteY1604" fmla="*/ 2508451 h 11023145"/>
              <a:gd name="connsiteX1605" fmla="*/ 5310549 w 8602921"/>
              <a:gd name="connsiteY1605" fmla="*/ 2527110 h 11023145"/>
              <a:gd name="connsiteX1606" fmla="*/ 5294155 w 8602921"/>
              <a:gd name="connsiteY1606" fmla="*/ 2550247 h 11023145"/>
              <a:gd name="connsiteX1607" fmla="*/ 5293849 w 8602921"/>
              <a:gd name="connsiteY1607" fmla="*/ 2561310 h 11023145"/>
              <a:gd name="connsiteX1608" fmla="*/ 6245518 w 8602921"/>
              <a:gd name="connsiteY1608" fmla="*/ 1710474 h 11023145"/>
              <a:gd name="connsiteX1609" fmla="*/ 6198980 w 8602921"/>
              <a:gd name="connsiteY1609" fmla="*/ 1752781 h 11023145"/>
              <a:gd name="connsiteX1610" fmla="*/ 6184173 w 8602921"/>
              <a:gd name="connsiteY1610" fmla="*/ 1795088 h 11023145"/>
              <a:gd name="connsiteX1611" fmla="*/ 6182058 w 8602921"/>
              <a:gd name="connsiteY1611" fmla="*/ 1824703 h 11023145"/>
              <a:gd name="connsiteX1612" fmla="*/ 6211671 w 8602921"/>
              <a:gd name="connsiteY1612" fmla="*/ 1820472 h 11023145"/>
              <a:gd name="connsiteX1613" fmla="*/ 6215905 w 8602921"/>
              <a:gd name="connsiteY1613" fmla="*/ 1820472 h 11023145"/>
              <a:gd name="connsiteX1614" fmla="*/ 6211672 w 8602921"/>
              <a:gd name="connsiteY1614" fmla="*/ 1778166 h 11023145"/>
              <a:gd name="connsiteX1615" fmla="*/ 6249748 w 8602921"/>
              <a:gd name="connsiteY1615" fmla="*/ 1748550 h 11023145"/>
              <a:gd name="connsiteX1616" fmla="*/ 6262440 w 8602921"/>
              <a:gd name="connsiteY1616" fmla="*/ 1714704 h 11023145"/>
              <a:gd name="connsiteX1617" fmla="*/ 5875580 w 8602921"/>
              <a:gd name="connsiteY1617" fmla="*/ 1826505 h 11023145"/>
              <a:gd name="connsiteX1618" fmla="*/ 5872913 w 8602921"/>
              <a:gd name="connsiteY1618" fmla="*/ 1831749 h 11023145"/>
              <a:gd name="connsiteX1619" fmla="*/ 5861014 w 8602921"/>
              <a:gd name="connsiteY1619" fmla="*/ 1841929 h 11023145"/>
              <a:gd name="connsiteX1620" fmla="*/ 5864751 w 8602921"/>
              <a:gd name="connsiteY1620" fmla="*/ 1851877 h 11023145"/>
              <a:gd name="connsiteX1621" fmla="*/ 5870573 w 8602921"/>
              <a:gd name="connsiteY1621" fmla="*/ 1842682 h 11023145"/>
              <a:gd name="connsiteX1622" fmla="*/ 3245515 w 8602921"/>
              <a:gd name="connsiteY1622" fmla="*/ 3187373 h 11023145"/>
              <a:gd name="connsiteX1623" fmla="*/ 3243400 w 8602921"/>
              <a:gd name="connsiteY1623" fmla="*/ 3191604 h 11023145"/>
              <a:gd name="connsiteX1624" fmla="*/ 3241285 w 8602921"/>
              <a:gd name="connsiteY1624" fmla="*/ 3195835 h 11023145"/>
              <a:gd name="connsiteX1625" fmla="*/ 3241284 w 8602921"/>
              <a:gd name="connsiteY1625" fmla="*/ 3216988 h 11023145"/>
              <a:gd name="connsiteX1626" fmla="*/ 3242093 w 8602921"/>
              <a:gd name="connsiteY1626" fmla="*/ 3223862 h 11023145"/>
              <a:gd name="connsiteX1627" fmla="*/ 3259975 w 8602921"/>
              <a:gd name="connsiteY1627" fmla="*/ 3190264 h 11023145"/>
              <a:gd name="connsiteX1628" fmla="*/ 3275130 w 8602921"/>
              <a:gd name="connsiteY1628" fmla="*/ 3132375 h 11023145"/>
              <a:gd name="connsiteX1629" fmla="*/ 3258207 w 8602921"/>
              <a:gd name="connsiteY1629" fmla="*/ 3161989 h 11023145"/>
              <a:gd name="connsiteX1630" fmla="*/ 3278379 w 8602921"/>
              <a:gd name="connsiteY1630" fmla="*/ 3153921 h 11023145"/>
              <a:gd name="connsiteX1631" fmla="*/ 3292053 w 8602921"/>
              <a:gd name="connsiteY1631" fmla="*/ 3125725 h 11023145"/>
              <a:gd name="connsiteX1632" fmla="*/ 3292053 w 8602921"/>
              <a:gd name="connsiteY1632" fmla="*/ 3123913 h 11023145"/>
              <a:gd name="connsiteX1633" fmla="*/ 4883249 w 8602921"/>
              <a:gd name="connsiteY1633" fmla="*/ 2175963 h 11023145"/>
              <a:gd name="connsiteX1634" fmla="*/ 4836711 w 8602921"/>
              <a:gd name="connsiteY1634" fmla="*/ 2218270 h 11023145"/>
              <a:gd name="connsiteX1635" fmla="*/ 4821904 w 8602921"/>
              <a:gd name="connsiteY1635" fmla="*/ 2260577 h 11023145"/>
              <a:gd name="connsiteX1636" fmla="*/ 4819789 w 8602921"/>
              <a:gd name="connsiteY1636" fmla="*/ 2290192 h 11023145"/>
              <a:gd name="connsiteX1637" fmla="*/ 4849404 w 8602921"/>
              <a:gd name="connsiteY1637" fmla="*/ 2285961 h 11023145"/>
              <a:gd name="connsiteX1638" fmla="*/ 4853634 w 8602921"/>
              <a:gd name="connsiteY1638" fmla="*/ 2285961 h 11023145"/>
              <a:gd name="connsiteX1639" fmla="*/ 4849403 w 8602921"/>
              <a:gd name="connsiteY1639" fmla="*/ 2243655 h 11023145"/>
              <a:gd name="connsiteX1640" fmla="*/ 4887479 w 8602921"/>
              <a:gd name="connsiteY1640" fmla="*/ 2214039 h 11023145"/>
              <a:gd name="connsiteX1641" fmla="*/ 4900172 w 8602921"/>
              <a:gd name="connsiteY1641" fmla="*/ 2180194 h 11023145"/>
              <a:gd name="connsiteX1642" fmla="*/ 3347051 w 8602921"/>
              <a:gd name="connsiteY1642" fmla="*/ 2954686 h 11023145"/>
              <a:gd name="connsiteX1643" fmla="*/ 3347631 w 8602921"/>
              <a:gd name="connsiteY1643" fmla="*/ 2980158 h 11023145"/>
              <a:gd name="connsiteX1644" fmla="*/ 3355989 w 8602921"/>
              <a:gd name="connsiteY1644" fmla="*/ 2971798 h 11023145"/>
              <a:gd name="connsiteX1645" fmla="*/ 3359520 w 8602921"/>
              <a:gd name="connsiteY1645" fmla="*/ 2960029 h 11023145"/>
              <a:gd name="connsiteX1646" fmla="*/ 3412627 w 8602921"/>
              <a:gd name="connsiteY1646" fmla="*/ 2816659 h 11023145"/>
              <a:gd name="connsiteX1647" fmla="*/ 3410513 w 8602921"/>
              <a:gd name="connsiteY1647" fmla="*/ 2827765 h 11023145"/>
              <a:gd name="connsiteX1648" fmla="*/ 3385128 w 8602921"/>
              <a:gd name="connsiteY1648" fmla="*/ 2857380 h 11023145"/>
              <a:gd name="connsiteX1649" fmla="*/ 3372436 w 8602921"/>
              <a:gd name="connsiteY1649" fmla="*/ 2899687 h 11023145"/>
              <a:gd name="connsiteX1650" fmla="*/ 3363974 w 8602921"/>
              <a:gd name="connsiteY1650" fmla="*/ 2899687 h 11023145"/>
              <a:gd name="connsiteX1651" fmla="*/ 3363974 w 8602921"/>
              <a:gd name="connsiteY1651" fmla="*/ 2929301 h 11023145"/>
              <a:gd name="connsiteX1652" fmla="*/ 3368228 w 8602921"/>
              <a:gd name="connsiteY1652" fmla="*/ 2931003 h 11023145"/>
              <a:gd name="connsiteX1653" fmla="*/ 3381373 w 8602921"/>
              <a:gd name="connsiteY1653" fmla="*/ 2887185 h 11023145"/>
              <a:gd name="connsiteX1654" fmla="*/ 3384546 w 8602921"/>
              <a:gd name="connsiteY1654" fmla="*/ 2863916 h 11023145"/>
              <a:gd name="connsiteX1655" fmla="*/ 3406757 w 8602921"/>
              <a:gd name="connsiteY1655" fmla="*/ 2853341 h 11023145"/>
              <a:gd name="connsiteX1656" fmla="*/ 3413103 w 8602921"/>
              <a:gd name="connsiteY1656" fmla="*/ 2836417 h 11023145"/>
              <a:gd name="connsiteX1657" fmla="*/ 3419450 w 8602921"/>
              <a:gd name="connsiteY1657" fmla="*/ 2819494 h 11023145"/>
              <a:gd name="connsiteX1658" fmla="*/ 3420991 w 8602921"/>
              <a:gd name="connsiteY1658" fmla="*/ 2815764 h 11023145"/>
              <a:gd name="connsiteX1659" fmla="*/ 3567576 w 8602921"/>
              <a:gd name="connsiteY1659" fmla="*/ 2488252 h 11023145"/>
              <a:gd name="connsiteX1660" fmla="*/ 3558586 w 8602921"/>
              <a:gd name="connsiteY1660" fmla="*/ 2497771 h 11023145"/>
              <a:gd name="connsiteX1661" fmla="*/ 3562260 w 8602921"/>
              <a:gd name="connsiteY1661" fmla="*/ 2500628 h 11023145"/>
              <a:gd name="connsiteX1662" fmla="*/ 3569347 w 8602921"/>
              <a:gd name="connsiteY1662" fmla="*/ 2487791 h 11023145"/>
              <a:gd name="connsiteX1663" fmla="*/ 4985346 w 8602921"/>
              <a:gd name="connsiteY1663" fmla="*/ 1420862 h 11023145"/>
              <a:gd name="connsiteX1664" fmla="*/ 4980573 w 8602921"/>
              <a:gd name="connsiteY1664" fmla="*/ 1427597 h 11023145"/>
              <a:gd name="connsiteX1665" fmla="*/ 4964179 w 8602921"/>
              <a:gd name="connsiteY1665" fmla="*/ 1450734 h 11023145"/>
              <a:gd name="connsiteX1666" fmla="*/ 4964030 w 8602921"/>
              <a:gd name="connsiteY1666" fmla="*/ 1456149 h 11023145"/>
              <a:gd name="connsiteX1667" fmla="*/ 4972094 w 8602921"/>
              <a:gd name="connsiteY1667" fmla="*/ 1444054 h 11023145"/>
              <a:gd name="connsiteX1668" fmla="*/ 4553274 w 8602921"/>
              <a:gd name="connsiteY1668" fmla="*/ 1076450 h 11023145"/>
              <a:gd name="connsiteX1669" fmla="*/ 4506737 w 8602921"/>
              <a:gd name="connsiteY1669" fmla="*/ 1118757 h 11023145"/>
              <a:gd name="connsiteX1670" fmla="*/ 4491929 w 8602921"/>
              <a:gd name="connsiteY1670" fmla="*/ 1161064 h 11023145"/>
              <a:gd name="connsiteX1671" fmla="*/ 4489814 w 8602921"/>
              <a:gd name="connsiteY1671" fmla="*/ 1190679 h 11023145"/>
              <a:gd name="connsiteX1672" fmla="*/ 4519428 w 8602921"/>
              <a:gd name="connsiteY1672" fmla="*/ 1186449 h 11023145"/>
              <a:gd name="connsiteX1673" fmla="*/ 4523659 w 8602921"/>
              <a:gd name="connsiteY1673" fmla="*/ 1186449 h 11023145"/>
              <a:gd name="connsiteX1674" fmla="*/ 4519429 w 8602921"/>
              <a:gd name="connsiteY1674" fmla="*/ 1144141 h 11023145"/>
              <a:gd name="connsiteX1675" fmla="*/ 4557505 w 8602921"/>
              <a:gd name="connsiteY1675" fmla="*/ 1114526 h 11023145"/>
              <a:gd name="connsiteX1676" fmla="*/ 4570196 w 8602921"/>
              <a:gd name="connsiteY1676" fmla="*/ 1080682 h 11023145"/>
              <a:gd name="connsiteX1677" fmla="*/ 4231795 w 8602921"/>
              <a:gd name="connsiteY1677" fmla="*/ 1104139 h 11023145"/>
              <a:gd name="connsiteX1678" fmla="*/ 4218573 w 8602921"/>
              <a:gd name="connsiteY1678" fmla="*/ 1122798 h 11023145"/>
              <a:gd name="connsiteX1679" fmla="*/ 4202179 w 8602921"/>
              <a:gd name="connsiteY1679" fmla="*/ 1145934 h 11023145"/>
              <a:gd name="connsiteX1680" fmla="*/ 4201875 w 8602921"/>
              <a:gd name="connsiteY1680" fmla="*/ 1156998 h 11023145"/>
              <a:gd name="connsiteX1681" fmla="*/ 3791275 w 8602921"/>
              <a:gd name="connsiteY1681" fmla="*/ 771651 h 11023145"/>
              <a:gd name="connsiteX1682" fmla="*/ 3744737 w 8602921"/>
              <a:gd name="connsiteY1682" fmla="*/ 813958 h 11023145"/>
              <a:gd name="connsiteX1683" fmla="*/ 3729929 w 8602921"/>
              <a:gd name="connsiteY1683" fmla="*/ 856265 h 11023145"/>
              <a:gd name="connsiteX1684" fmla="*/ 3727814 w 8602921"/>
              <a:gd name="connsiteY1684" fmla="*/ 885879 h 11023145"/>
              <a:gd name="connsiteX1685" fmla="*/ 3757429 w 8602921"/>
              <a:gd name="connsiteY1685" fmla="*/ 881650 h 11023145"/>
              <a:gd name="connsiteX1686" fmla="*/ 3761661 w 8602921"/>
              <a:gd name="connsiteY1686" fmla="*/ 881649 h 11023145"/>
              <a:gd name="connsiteX1687" fmla="*/ 3757429 w 8602921"/>
              <a:gd name="connsiteY1687" fmla="*/ 839342 h 11023145"/>
              <a:gd name="connsiteX1688" fmla="*/ 3795504 w 8602921"/>
              <a:gd name="connsiteY1688" fmla="*/ 809727 h 11023145"/>
              <a:gd name="connsiteX1689" fmla="*/ 3808196 w 8602921"/>
              <a:gd name="connsiteY1689" fmla="*/ 775881 h 11023145"/>
              <a:gd name="connsiteX1690" fmla="*/ 3897042 w 8602921"/>
              <a:gd name="connsiteY1690" fmla="*/ 10126 h 11023145"/>
              <a:gd name="connsiteX1691" fmla="*/ 3913965 w 8602921"/>
              <a:gd name="connsiteY1691" fmla="*/ 1137 h 11023145"/>
              <a:gd name="connsiteX1692" fmla="*/ 3930887 w 8602921"/>
              <a:gd name="connsiteY1692" fmla="*/ 1665 h 11023145"/>
              <a:gd name="connsiteX1693" fmla="*/ 3908676 w 8602921"/>
              <a:gd name="connsiteY1693" fmla="*/ 69884 h 11023145"/>
              <a:gd name="connsiteX1694" fmla="*/ 3867427 w 8602921"/>
              <a:gd name="connsiteY1694" fmla="*/ 141278 h 11023145"/>
              <a:gd name="connsiteX1695" fmla="*/ 3871657 w 8602921"/>
              <a:gd name="connsiteY1695" fmla="*/ 141278 h 11023145"/>
              <a:gd name="connsiteX1696" fmla="*/ 3881705 w 8602921"/>
              <a:gd name="connsiteY1696" fmla="*/ 158201 h 11023145"/>
              <a:gd name="connsiteX1697" fmla="*/ 3875888 w 8602921"/>
              <a:gd name="connsiteY1697" fmla="*/ 175123 h 11023145"/>
              <a:gd name="connsiteX1698" fmla="*/ 3847330 w 8602921"/>
              <a:gd name="connsiteY1698" fmla="*/ 274545 h 11023145"/>
              <a:gd name="connsiteX1699" fmla="*/ 3812428 w 8602921"/>
              <a:gd name="connsiteY1699" fmla="*/ 373966 h 11023145"/>
              <a:gd name="connsiteX1700" fmla="*/ 3814014 w 8602921"/>
              <a:gd name="connsiteY1700" fmla="*/ 386129 h 11023145"/>
              <a:gd name="connsiteX1701" fmla="*/ 3799736 w 8602921"/>
              <a:gd name="connsiteY1701" fmla="*/ 395120 h 11023145"/>
              <a:gd name="connsiteX1702" fmla="*/ 3798678 w 8602921"/>
              <a:gd name="connsiteY1702" fmla="*/ 406753 h 11023145"/>
              <a:gd name="connsiteX1703" fmla="*/ 3803966 w 8602921"/>
              <a:gd name="connsiteY1703" fmla="*/ 412041 h 11023145"/>
              <a:gd name="connsiteX1704" fmla="*/ 3790746 w 8602921"/>
              <a:gd name="connsiteY1704" fmla="*/ 436897 h 11023145"/>
              <a:gd name="connsiteX1705" fmla="*/ 3787043 w 8602921"/>
              <a:gd name="connsiteY1705" fmla="*/ 458580 h 11023145"/>
              <a:gd name="connsiteX1706" fmla="*/ 3812427 w 8602921"/>
              <a:gd name="connsiteY1706" fmla="*/ 433196 h 11023145"/>
              <a:gd name="connsiteX1707" fmla="*/ 3820889 w 8602921"/>
              <a:gd name="connsiteY1707" fmla="*/ 420503 h 11023145"/>
              <a:gd name="connsiteX1708" fmla="*/ 3816658 w 8602921"/>
              <a:gd name="connsiteY1708" fmla="*/ 407812 h 11023145"/>
              <a:gd name="connsiteX1709" fmla="*/ 3830937 w 8602921"/>
              <a:gd name="connsiteY1709" fmla="*/ 390360 h 11023145"/>
              <a:gd name="connsiteX1710" fmla="*/ 3842043 w 8602921"/>
              <a:gd name="connsiteY1710" fmla="*/ 369736 h 11023145"/>
              <a:gd name="connsiteX1711" fmla="*/ 3875889 w 8602921"/>
              <a:gd name="connsiteY1711" fmla="*/ 293583 h 11023145"/>
              <a:gd name="connsiteX1712" fmla="*/ 3901272 w 8602921"/>
              <a:gd name="connsiteY1712" fmla="*/ 272430 h 11023145"/>
              <a:gd name="connsiteX1713" fmla="*/ 3911848 w 8602921"/>
              <a:gd name="connsiteY1713" fmla="*/ 257622 h 11023145"/>
              <a:gd name="connsiteX1714" fmla="*/ 3909733 w 8602921"/>
              <a:gd name="connsiteY1714" fmla="*/ 242814 h 11023145"/>
              <a:gd name="connsiteX1715" fmla="*/ 3926657 w 8602921"/>
              <a:gd name="connsiteY1715" fmla="*/ 208968 h 11023145"/>
              <a:gd name="connsiteX1716" fmla="*/ 3939348 w 8602921"/>
              <a:gd name="connsiteY1716" fmla="*/ 173008 h 11023145"/>
              <a:gd name="connsiteX1717" fmla="*/ 3952040 w 8602921"/>
              <a:gd name="connsiteY1717" fmla="*/ 137048 h 11023145"/>
              <a:gd name="connsiteX1718" fmla="*/ 4007040 w 8602921"/>
              <a:gd name="connsiteY1718" fmla="*/ 90509 h 11023145"/>
              <a:gd name="connsiteX1719" fmla="*/ 4022904 w 8602921"/>
              <a:gd name="connsiteY1719" fmla="*/ 114835 h 11023145"/>
              <a:gd name="connsiteX1720" fmla="*/ 4007040 w 8602921"/>
              <a:gd name="connsiteY1720" fmla="*/ 132816 h 11023145"/>
              <a:gd name="connsiteX1721" fmla="*/ 4006510 w 8602921"/>
              <a:gd name="connsiteY1721" fmla="*/ 159787 h 11023145"/>
              <a:gd name="connsiteX1722" fmla="*/ 4002809 w 8602921"/>
              <a:gd name="connsiteY1722" fmla="*/ 183585 h 11023145"/>
              <a:gd name="connsiteX1723" fmla="*/ 3977953 w 8602921"/>
              <a:gd name="connsiteY1723" fmla="*/ 238055 h 11023145"/>
              <a:gd name="connsiteX1724" fmla="*/ 3968963 w 8602921"/>
              <a:gd name="connsiteY1724" fmla="*/ 289352 h 11023145"/>
              <a:gd name="connsiteX1725" fmla="*/ 3935118 w 8602921"/>
              <a:gd name="connsiteY1725" fmla="*/ 369735 h 11023145"/>
              <a:gd name="connsiteX1726" fmla="*/ 3948868 w 8602921"/>
              <a:gd name="connsiteY1726" fmla="*/ 403580 h 11023145"/>
              <a:gd name="connsiteX1727" fmla="*/ 3930886 w 8602921"/>
              <a:gd name="connsiteY1727" fmla="*/ 437426 h 11023145"/>
              <a:gd name="connsiteX1728" fmla="*/ 3911849 w 8602921"/>
              <a:gd name="connsiteY1728" fmla="*/ 491367 h 11023145"/>
              <a:gd name="connsiteX1729" fmla="*/ 3880119 w 8602921"/>
              <a:gd name="connsiteY1729" fmla="*/ 538963 h 11023145"/>
              <a:gd name="connsiteX1730" fmla="*/ 3892810 w 8602921"/>
              <a:gd name="connsiteY1730" fmla="*/ 572809 h 11023145"/>
              <a:gd name="connsiteX1731" fmla="*/ 3863195 w 8602921"/>
              <a:gd name="connsiteY1731" fmla="*/ 593962 h 11023145"/>
              <a:gd name="connsiteX1732" fmla="*/ 3863196 w 8602921"/>
              <a:gd name="connsiteY1732" fmla="*/ 640499 h 11023145"/>
              <a:gd name="connsiteX1733" fmla="*/ 3852090 w 8602921"/>
              <a:gd name="connsiteY1733" fmla="*/ 664826 h 11023145"/>
              <a:gd name="connsiteX1734" fmla="*/ 3837812 w 8602921"/>
              <a:gd name="connsiteY1734" fmla="*/ 682805 h 11023145"/>
              <a:gd name="connsiteX1735" fmla="*/ 3836754 w 8602921"/>
              <a:gd name="connsiteY1735" fmla="*/ 701315 h 11023145"/>
              <a:gd name="connsiteX1736" fmla="*/ 3842043 w 8602921"/>
              <a:gd name="connsiteY1736" fmla="*/ 716652 h 11023145"/>
              <a:gd name="connsiteX1737" fmla="*/ 3849974 w 8602921"/>
              <a:gd name="connsiteY1737" fmla="*/ 721412 h 11023145"/>
              <a:gd name="connsiteX1738" fmla="*/ 3854735 w 8602921"/>
              <a:gd name="connsiteY1738" fmla="*/ 716651 h 11023145"/>
              <a:gd name="connsiteX1739" fmla="*/ 3858965 w 8602921"/>
              <a:gd name="connsiteY1739" fmla="*/ 684921 h 11023145"/>
              <a:gd name="connsiteX1740" fmla="*/ 3888580 w 8602921"/>
              <a:gd name="connsiteY1740" fmla="*/ 665884 h 11023145"/>
              <a:gd name="connsiteX1741" fmla="*/ 3888580 w 8602921"/>
              <a:gd name="connsiteY1741" fmla="*/ 602424 h 11023145"/>
              <a:gd name="connsiteX1742" fmla="*/ 3892810 w 8602921"/>
              <a:gd name="connsiteY1742" fmla="*/ 602423 h 11023145"/>
              <a:gd name="connsiteX1743" fmla="*/ 3897570 w 8602921"/>
              <a:gd name="connsiteY1743" fmla="*/ 587616 h 11023145"/>
              <a:gd name="connsiteX1744" fmla="*/ 3892810 w 8602921"/>
              <a:gd name="connsiteY1744" fmla="*/ 572809 h 11023145"/>
              <a:gd name="connsiteX1745" fmla="*/ 3920311 w 8602921"/>
              <a:gd name="connsiteY1745" fmla="*/ 537377 h 11023145"/>
              <a:gd name="connsiteX1746" fmla="*/ 3947809 w 8602921"/>
              <a:gd name="connsiteY1746" fmla="*/ 505118 h 11023145"/>
              <a:gd name="connsiteX1747" fmla="*/ 3936175 w 8602921"/>
              <a:gd name="connsiteY1747" fmla="*/ 476032 h 11023145"/>
              <a:gd name="connsiteX1748" fmla="*/ 3968963 w 8602921"/>
              <a:gd name="connsiteY1748" fmla="*/ 450119 h 11023145"/>
              <a:gd name="connsiteX1749" fmla="*/ 3990645 w 8602921"/>
              <a:gd name="connsiteY1749" fmla="*/ 388245 h 11023145"/>
              <a:gd name="connsiteX1750" fmla="*/ 4015501 w 8602921"/>
              <a:gd name="connsiteY1750" fmla="*/ 323198 h 11023145"/>
              <a:gd name="connsiteX1751" fmla="*/ 4027663 w 8602921"/>
              <a:gd name="connsiteY1751" fmla="*/ 322140 h 11023145"/>
              <a:gd name="connsiteX1752" fmla="*/ 4036654 w 8602921"/>
              <a:gd name="connsiteY1752" fmla="*/ 327429 h 11023145"/>
              <a:gd name="connsiteX1753" fmla="*/ 4042471 w 8602921"/>
              <a:gd name="connsiteY1753" fmla="*/ 368678 h 11023145"/>
              <a:gd name="connsiteX1754" fmla="*/ 4019731 w 8602921"/>
              <a:gd name="connsiteY1754" fmla="*/ 403581 h 11023145"/>
              <a:gd name="connsiteX1755" fmla="*/ 3994347 w 8602921"/>
              <a:gd name="connsiteY1755" fmla="*/ 481320 h 11023145"/>
              <a:gd name="connsiteX1756" fmla="*/ 3968964 w 8602921"/>
              <a:gd name="connsiteY1756" fmla="*/ 555886 h 11023145"/>
              <a:gd name="connsiteX1757" fmla="*/ 3971078 w 8602921"/>
              <a:gd name="connsiteY1757" fmla="*/ 566463 h 11023145"/>
              <a:gd name="connsiteX1758" fmla="*/ 3960501 w 8602921"/>
              <a:gd name="connsiteY1758" fmla="*/ 577038 h 11023145"/>
              <a:gd name="connsiteX1759" fmla="*/ 3956271 w 8602921"/>
              <a:gd name="connsiteY1759" fmla="*/ 589202 h 11023145"/>
              <a:gd name="connsiteX1760" fmla="*/ 3964732 w 8602921"/>
              <a:gd name="connsiteY1760" fmla="*/ 598193 h 11023145"/>
              <a:gd name="connsiteX1761" fmla="*/ 3947280 w 8602921"/>
              <a:gd name="connsiteY1761" fmla="*/ 619346 h 11023145"/>
              <a:gd name="connsiteX1762" fmla="*/ 3939350 w 8602921"/>
              <a:gd name="connsiteY1762" fmla="*/ 640500 h 11023145"/>
              <a:gd name="connsiteX1763" fmla="*/ 3922425 w 8602921"/>
              <a:gd name="connsiteY1763" fmla="*/ 670115 h 11023145"/>
              <a:gd name="connsiteX1764" fmla="*/ 3929829 w 8602921"/>
              <a:gd name="connsiteY1764" fmla="*/ 694441 h 11023145"/>
              <a:gd name="connsiteX1765" fmla="*/ 3918195 w 8602921"/>
              <a:gd name="connsiteY1765" fmla="*/ 712420 h 11023145"/>
              <a:gd name="connsiteX1766" fmla="*/ 3974781 w 8602921"/>
              <a:gd name="connsiteY1766" fmla="*/ 709247 h 11023145"/>
              <a:gd name="connsiteX1767" fmla="*/ 4028192 w 8602921"/>
              <a:gd name="connsiteY1767" fmla="*/ 725113 h 11023145"/>
              <a:gd name="connsiteX1768" fmla="*/ 4037711 w 8602921"/>
              <a:gd name="connsiteY1768" fmla="*/ 751026 h 11023145"/>
              <a:gd name="connsiteX1769" fmla="*/ 4028192 w 8602921"/>
              <a:gd name="connsiteY1769" fmla="*/ 767419 h 11023145"/>
              <a:gd name="connsiteX1770" fmla="*/ 4024491 w 8602921"/>
              <a:gd name="connsiteY1770" fmla="*/ 777996 h 11023145"/>
              <a:gd name="connsiteX1771" fmla="*/ 4023962 w 8602921"/>
              <a:gd name="connsiteY1771" fmla="*/ 788573 h 11023145"/>
              <a:gd name="connsiteX1772" fmla="*/ 4036655 w 8602921"/>
              <a:gd name="connsiteY1772" fmla="*/ 780111 h 11023145"/>
              <a:gd name="connsiteX1773" fmla="*/ 4091654 w 8602921"/>
              <a:gd name="connsiteY1773" fmla="*/ 737804 h 11023145"/>
              <a:gd name="connsiteX1774" fmla="*/ 4100114 w 8602921"/>
              <a:gd name="connsiteY1774" fmla="*/ 708191 h 11023145"/>
              <a:gd name="connsiteX1775" fmla="*/ 4097999 w 8602921"/>
              <a:gd name="connsiteY1775" fmla="*/ 696026 h 11023145"/>
              <a:gd name="connsiteX1776" fmla="*/ 4108576 w 8602921"/>
              <a:gd name="connsiteY1776" fmla="*/ 687037 h 11023145"/>
              <a:gd name="connsiteX1777" fmla="*/ 4109633 w 8602921"/>
              <a:gd name="connsiteY1777" fmla="*/ 676989 h 11023145"/>
              <a:gd name="connsiteX1778" fmla="*/ 4104346 w 8602921"/>
              <a:gd name="connsiteY1778" fmla="*/ 670114 h 11023145"/>
              <a:gd name="connsiteX1779" fmla="*/ 4138190 w 8602921"/>
              <a:gd name="connsiteY1779" fmla="*/ 627807 h 11023145"/>
              <a:gd name="connsiteX1780" fmla="*/ 4172036 w 8602921"/>
              <a:gd name="connsiteY1780" fmla="*/ 585501 h 11023145"/>
              <a:gd name="connsiteX1781" fmla="*/ 4196362 w 8602921"/>
              <a:gd name="connsiteY1781" fmla="*/ 531031 h 11023145"/>
              <a:gd name="connsiteX1782" fmla="*/ 4239727 w 8602921"/>
              <a:gd name="connsiteY1782" fmla="*/ 492425 h 11023145"/>
              <a:gd name="connsiteX1783" fmla="*/ 4235497 w 8602921"/>
              <a:gd name="connsiteY1783" fmla="*/ 471271 h 11023145"/>
              <a:gd name="connsiteX1784" fmla="*/ 4237612 w 8602921"/>
              <a:gd name="connsiteY1784" fmla="*/ 452763 h 11023145"/>
              <a:gd name="connsiteX1785" fmla="*/ 4252419 w 8602921"/>
              <a:gd name="connsiteY1785" fmla="*/ 437427 h 11023145"/>
              <a:gd name="connsiteX1786" fmla="*/ 4277804 w 8602921"/>
              <a:gd name="connsiteY1786" fmla="*/ 428965 h 11023145"/>
              <a:gd name="connsiteX1787" fmla="*/ 4294197 w 8602921"/>
              <a:gd name="connsiteY1787" fmla="*/ 452762 h 11023145"/>
              <a:gd name="connsiteX1788" fmla="*/ 4282034 w 8602921"/>
              <a:gd name="connsiteY1788" fmla="*/ 479733 h 11023145"/>
              <a:gd name="connsiteX1789" fmla="*/ 4251890 w 8602921"/>
              <a:gd name="connsiteY1789" fmla="*/ 519396 h 11023145"/>
              <a:gd name="connsiteX1790" fmla="*/ 4243958 w 8602921"/>
              <a:gd name="connsiteY1790" fmla="*/ 568578 h 11023145"/>
              <a:gd name="connsiteX1791" fmla="*/ 4226506 w 8602921"/>
              <a:gd name="connsiteY1791" fmla="*/ 628336 h 11023145"/>
              <a:gd name="connsiteX1792" fmla="*/ 4193189 w 8602921"/>
              <a:gd name="connsiteY1792" fmla="*/ 691267 h 11023145"/>
              <a:gd name="connsiteX1793" fmla="*/ 4199006 w 8602921"/>
              <a:gd name="connsiteY1793" fmla="*/ 707133 h 11023145"/>
              <a:gd name="connsiteX1794" fmla="*/ 4188959 w 8602921"/>
              <a:gd name="connsiteY1794" fmla="*/ 716652 h 11023145"/>
              <a:gd name="connsiteX1795" fmla="*/ 4191604 w 8602921"/>
              <a:gd name="connsiteY1795" fmla="*/ 749969 h 11023145"/>
              <a:gd name="connsiteX1796" fmla="*/ 4210112 w 8602921"/>
              <a:gd name="connsiteY1796" fmla="*/ 780112 h 11023145"/>
              <a:gd name="connsiteX1797" fmla="*/ 4165162 w 8602921"/>
              <a:gd name="connsiteY1797" fmla="*/ 866841 h 11023145"/>
              <a:gd name="connsiteX1798" fmla="*/ 4142421 w 8602921"/>
              <a:gd name="connsiteY1798" fmla="*/ 953569 h 11023145"/>
              <a:gd name="connsiteX1799" fmla="*/ 4108576 w 8602921"/>
              <a:gd name="connsiteY1799" fmla="*/ 983184 h 11023145"/>
              <a:gd name="connsiteX1800" fmla="*/ 4090066 w 8602921"/>
              <a:gd name="connsiteY1800" fmla="*/ 1019145 h 11023145"/>
              <a:gd name="connsiteX1801" fmla="*/ 4074730 w 8602921"/>
              <a:gd name="connsiteY1801" fmla="*/ 1055107 h 11023145"/>
              <a:gd name="connsiteX1802" fmla="*/ 4078961 w 8602921"/>
              <a:gd name="connsiteY1802" fmla="*/ 1067798 h 11023145"/>
              <a:gd name="connsiteX1803" fmla="*/ 4109104 w 8602921"/>
              <a:gd name="connsiteY1803" fmla="*/ 1031837 h 11023145"/>
              <a:gd name="connsiteX1804" fmla="*/ 4142421 w 8602921"/>
              <a:gd name="connsiteY1804" fmla="*/ 995877 h 11023145"/>
              <a:gd name="connsiteX1805" fmla="*/ 4172037 w 8602921"/>
              <a:gd name="connsiteY1805" fmla="*/ 987415 h 11023145"/>
              <a:gd name="connsiteX1806" fmla="*/ 4142421 w 8602921"/>
              <a:gd name="connsiteY1806" fmla="*/ 974723 h 11023145"/>
              <a:gd name="connsiteX1807" fmla="*/ 4155114 w 8602921"/>
              <a:gd name="connsiteY1807" fmla="*/ 966261 h 11023145"/>
              <a:gd name="connsiteX1808" fmla="*/ 4171507 w 8602921"/>
              <a:gd name="connsiteY1808" fmla="*/ 964147 h 11023145"/>
              <a:gd name="connsiteX1809" fmla="*/ 4184728 w 8602921"/>
              <a:gd name="connsiteY1809" fmla="*/ 974724 h 11023145"/>
              <a:gd name="connsiteX1810" fmla="*/ 4196363 w 8602921"/>
              <a:gd name="connsiteY1810" fmla="*/ 957801 h 11023145"/>
              <a:gd name="connsiteX1811" fmla="*/ 4201651 w 8602921"/>
              <a:gd name="connsiteY1811" fmla="*/ 940879 h 11023145"/>
              <a:gd name="connsiteX1812" fmla="*/ 4209584 w 8602921"/>
              <a:gd name="connsiteY1812" fmla="*/ 920782 h 11023145"/>
              <a:gd name="connsiteX1813" fmla="*/ 4214343 w 8602921"/>
              <a:gd name="connsiteY1813" fmla="*/ 894341 h 11023145"/>
              <a:gd name="connsiteX1814" fmla="*/ 4180497 w 8602921"/>
              <a:gd name="connsiteY1814" fmla="*/ 873188 h 11023145"/>
              <a:gd name="connsiteX1815" fmla="*/ 4201650 w 8602921"/>
              <a:gd name="connsiteY1815" fmla="*/ 835111 h 11023145"/>
              <a:gd name="connsiteX1816" fmla="*/ 4243958 w 8602921"/>
              <a:gd name="connsiteY1816" fmla="*/ 843573 h 11023145"/>
              <a:gd name="connsiteX1817" fmla="*/ 4231794 w 8602921"/>
              <a:gd name="connsiteY1817" fmla="*/ 862610 h 11023145"/>
              <a:gd name="connsiteX1818" fmla="*/ 4222804 w 8602921"/>
              <a:gd name="connsiteY1818" fmla="*/ 881648 h 11023145"/>
              <a:gd name="connsiteX1819" fmla="*/ 4239728 w 8602921"/>
              <a:gd name="connsiteY1819" fmla="*/ 894341 h 11023145"/>
              <a:gd name="connsiteX1820" fmla="*/ 4252420 w 8602921"/>
              <a:gd name="connsiteY1820" fmla="*/ 907033 h 11023145"/>
              <a:gd name="connsiteX1821" fmla="*/ 4245016 w 8602921"/>
              <a:gd name="connsiteY1821" fmla="*/ 931887 h 11023145"/>
              <a:gd name="connsiteX1822" fmla="*/ 4231265 w 8602921"/>
              <a:gd name="connsiteY1822" fmla="*/ 953569 h 11023145"/>
              <a:gd name="connsiteX1823" fmla="*/ 4251890 w 8602921"/>
              <a:gd name="connsiteY1823" fmla="*/ 955685 h 11023145"/>
              <a:gd name="connsiteX1824" fmla="*/ 4269342 w 8602921"/>
              <a:gd name="connsiteY1824" fmla="*/ 957800 h 11023145"/>
              <a:gd name="connsiteX1825" fmla="*/ 4260352 w 8602921"/>
              <a:gd name="connsiteY1825" fmla="*/ 985300 h 11023145"/>
              <a:gd name="connsiteX1826" fmla="*/ 4235497 w 8602921"/>
              <a:gd name="connsiteY1826" fmla="*/ 1012800 h 11023145"/>
              <a:gd name="connsiteX1827" fmla="*/ 4230209 w 8602921"/>
              <a:gd name="connsiteY1827" fmla="*/ 1036069 h 11023145"/>
              <a:gd name="connsiteX1828" fmla="*/ 4218575 w 8602921"/>
              <a:gd name="connsiteY1828" fmla="*/ 1046646 h 11023145"/>
              <a:gd name="connsiteX1829" fmla="*/ 4197420 w 8602921"/>
              <a:gd name="connsiteY1829" fmla="*/ 1076260 h 11023145"/>
              <a:gd name="connsiteX1830" fmla="*/ 4197421 w 8602921"/>
              <a:gd name="connsiteY1830" fmla="*/ 1114336 h 11023145"/>
              <a:gd name="connsiteX1831" fmla="*/ 4210113 w 8602921"/>
              <a:gd name="connsiteY1831" fmla="*/ 1101644 h 11023145"/>
              <a:gd name="connsiteX1832" fmla="*/ 4227036 w 8602921"/>
              <a:gd name="connsiteY1832" fmla="*/ 1067799 h 11023145"/>
              <a:gd name="connsiteX1833" fmla="*/ 4235496 w 8602921"/>
              <a:gd name="connsiteY1833" fmla="*/ 1058279 h 11023145"/>
              <a:gd name="connsiteX1834" fmla="*/ 4243958 w 8602921"/>
              <a:gd name="connsiteY1834" fmla="*/ 1055107 h 11023145"/>
              <a:gd name="connsiteX1835" fmla="*/ 4239727 w 8602921"/>
              <a:gd name="connsiteY1835" fmla="*/ 1066211 h 11023145"/>
              <a:gd name="connsiteX1836" fmla="*/ 4235496 w 8602921"/>
              <a:gd name="connsiteY1836" fmla="*/ 1080490 h 11023145"/>
              <a:gd name="connsiteX1837" fmla="*/ 4235011 w 8602921"/>
              <a:gd name="connsiteY1837" fmla="*/ 1098076 h 11023145"/>
              <a:gd name="connsiteX1838" fmla="*/ 4255408 w 8602921"/>
              <a:gd name="connsiteY1838" fmla="*/ 1058537 h 11023145"/>
              <a:gd name="connsiteX1839" fmla="*/ 4286740 w 8602921"/>
              <a:gd name="connsiteY1839" fmla="*/ 1021452 h 11023145"/>
              <a:gd name="connsiteX1840" fmla="*/ 4282511 w 8602921"/>
              <a:gd name="connsiteY1840" fmla="*/ 991836 h 11023145"/>
              <a:gd name="connsiteX1841" fmla="*/ 4329048 w 8602921"/>
              <a:gd name="connsiteY1841" fmla="*/ 919915 h 11023145"/>
              <a:gd name="connsiteX1842" fmla="*/ 4346500 w 8602921"/>
              <a:gd name="connsiteY1842" fmla="*/ 862271 h 11023145"/>
              <a:gd name="connsiteX1843" fmla="*/ 4379816 w 8602921"/>
              <a:gd name="connsiteY1843" fmla="*/ 801456 h 11023145"/>
              <a:gd name="connsiteX1844" fmla="*/ 4405200 w 8602921"/>
              <a:gd name="connsiteY1844" fmla="*/ 759149 h 11023145"/>
              <a:gd name="connsiteX1845" fmla="*/ 4404142 w 8602921"/>
              <a:gd name="connsiteY1845" fmla="*/ 736938 h 11023145"/>
              <a:gd name="connsiteX1846" fmla="*/ 4422122 w 8602921"/>
              <a:gd name="connsiteY1846" fmla="*/ 721072 h 11023145"/>
              <a:gd name="connsiteX1847" fmla="*/ 4578659 w 8602921"/>
              <a:gd name="connsiteY1847" fmla="*/ 446078 h 11023145"/>
              <a:gd name="connsiteX1848" fmla="*/ 4600341 w 8602921"/>
              <a:gd name="connsiteY1848" fmla="*/ 412761 h 11023145"/>
              <a:gd name="connsiteX1849" fmla="*/ 4625196 w 8602921"/>
              <a:gd name="connsiteY1849" fmla="*/ 382619 h 11023145"/>
              <a:gd name="connsiteX1850" fmla="*/ 4630484 w 8602921"/>
              <a:gd name="connsiteY1850" fmla="*/ 361993 h 11023145"/>
              <a:gd name="connsiteX1851" fmla="*/ 4642118 w 8602921"/>
              <a:gd name="connsiteY1851" fmla="*/ 344541 h 11023145"/>
              <a:gd name="connsiteX1852" fmla="*/ 4659042 w 8602921"/>
              <a:gd name="connsiteY1852" fmla="*/ 314926 h 11023145"/>
              <a:gd name="connsiteX1853" fmla="*/ 4675965 w 8602921"/>
              <a:gd name="connsiteY1853" fmla="*/ 305936 h 11023145"/>
              <a:gd name="connsiteX1854" fmla="*/ 4692887 w 8602921"/>
              <a:gd name="connsiteY1854" fmla="*/ 306466 h 11023145"/>
              <a:gd name="connsiteX1855" fmla="*/ 4670676 w 8602921"/>
              <a:gd name="connsiteY1855" fmla="*/ 374685 h 11023145"/>
              <a:gd name="connsiteX1856" fmla="*/ 4629426 w 8602921"/>
              <a:gd name="connsiteY1856" fmla="*/ 446077 h 11023145"/>
              <a:gd name="connsiteX1857" fmla="*/ 4633657 w 8602921"/>
              <a:gd name="connsiteY1857" fmla="*/ 446078 h 11023145"/>
              <a:gd name="connsiteX1858" fmla="*/ 4643704 w 8602921"/>
              <a:gd name="connsiteY1858" fmla="*/ 463000 h 11023145"/>
              <a:gd name="connsiteX1859" fmla="*/ 4637887 w 8602921"/>
              <a:gd name="connsiteY1859" fmla="*/ 479924 h 11023145"/>
              <a:gd name="connsiteX1860" fmla="*/ 4609331 w 8602921"/>
              <a:gd name="connsiteY1860" fmla="*/ 579345 h 11023145"/>
              <a:gd name="connsiteX1861" fmla="*/ 4574428 w 8602921"/>
              <a:gd name="connsiteY1861" fmla="*/ 678766 h 11023145"/>
              <a:gd name="connsiteX1862" fmla="*/ 4576015 w 8602921"/>
              <a:gd name="connsiteY1862" fmla="*/ 690929 h 11023145"/>
              <a:gd name="connsiteX1863" fmla="*/ 4561736 w 8602921"/>
              <a:gd name="connsiteY1863" fmla="*/ 699919 h 11023145"/>
              <a:gd name="connsiteX1864" fmla="*/ 4560678 w 8602921"/>
              <a:gd name="connsiteY1864" fmla="*/ 711554 h 11023145"/>
              <a:gd name="connsiteX1865" fmla="*/ 4565966 w 8602921"/>
              <a:gd name="connsiteY1865" fmla="*/ 716842 h 11023145"/>
              <a:gd name="connsiteX1866" fmla="*/ 4552746 w 8602921"/>
              <a:gd name="connsiteY1866" fmla="*/ 741697 h 11023145"/>
              <a:gd name="connsiteX1867" fmla="*/ 4549044 w 8602921"/>
              <a:gd name="connsiteY1867" fmla="*/ 763379 h 11023145"/>
              <a:gd name="connsiteX1868" fmla="*/ 4574427 w 8602921"/>
              <a:gd name="connsiteY1868" fmla="*/ 737995 h 11023145"/>
              <a:gd name="connsiteX1869" fmla="*/ 4582888 w 8602921"/>
              <a:gd name="connsiteY1869" fmla="*/ 725304 h 11023145"/>
              <a:gd name="connsiteX1870" fmla="*/ 4578659 w 8602921"/>
              <a:gd name="connsiteY1870" fmla="*/ 712612 h 11023145"/>
              <a:gd name="connsiteX1871" fmla="*/ 4592937 w 8602921"/>
              <a:gd name="connsiteY1871" fmla="*/ 695159 h 11023145"/>
              <a:gd name="connsiteX1872" fmla="*/ 4604042 w 8602921"/>
              <a:gd name="connsiteY1872" fmla="*/ 674536 h 11023145"/>
              <a:gd name="connsiteX1873" fmla="*/ 4637887 w 8602921"/>
              <a:gd name="connsiteY1873" fmla="*/ 598382 h 11023145"/>
              <a:gd name="connsiteX1874" fmla="*/ 4663272 w 8602921"/>
              <a:gd name="connsiteY1874" fmla="*/ 577229 h 11023145"/>
              <a:gd name="connsiteX1875" fmla="*/ 4673849 w 8602921"/>
              <a:gd name="connsiteY1875" fmla="*/ 562421 h 11023145"/>
              <a:gd name="connsiteX1876" fmla="*/ 4671733 w 8602921"/>
              <a:gd name="connsiteY1876" fmla="*/ 547615 h 11023145"/>
              <a:gd name="connsiteX1877" fmla="*/ 4688656 w 8602921"/>
              <a:gd name="connsiteY1877" fmla="*/ 513768 h 11023145"/>
              <a:gd name="connsiteX1878" fmla="*/ 4701349 w 8602921"/>
              <a:gd name="connsiteY1878" fmla="*/ 477808 h 11023145"/>
              <a:gd name="connsiteX1879" fmla="*/ 4714041 w 8602921"/>
              <a:gd name="connsiteY1879" fmla="*/ 441847 h 11023145"/>
              <a:gd name="connsiteX1880" fmla="*/ 4769039 w 8602921"/>
              <a:gd name="connsiteY1880" fmla="*/ 395310 h 11023145"/>
              <a:gd name="connsiteX1881" fmla="*/ 4784904 w 8602921"/>
              <a:gd name="connsiteY1881" fmla="*/ 419637 h 11023145"/>
              <a:gd name="connsiteX1882" fmla="*/ 4769040 w 8602921"/>
              <a:gd name="connsiteY1882" fmla="*/ 437617 h 11023145"/>
              <a:gd name="connsiteX1883" fmla="*/ 4768510 w 8602921"/>
              <a:gd name="connsiteY1883" fmla="*/ 464588 h 11023145"/>
              <a:gd name="connsiteX1884" fmla="*/ 4764809 w 8602921"/>
              <a:gd name="connsiteY1884" fmla="*/ 488384 h 11023145"/>
              <a:gd name="connsiteX1885" fmla="*/ 4739954 w 8602921"/>
              <a:gd name="connsiteY1885" fmla="*/ 542854 h 11023145"/>
              <a:gd name="connsiteX1886" fmla="*/ 4730962 w 8602921"/>
              <a:gd name="connsiteY1886" fmla="*/ 594153 h 11023145"/>
              <a:gd name="connsiteX1887" fmla="*/ 4697118 w 8602921"/>
              <a:gd name="connsiteY1887" fmla="*/ 674536 h 11023145"/>
              <a:gd name="connsiteX1888" fmla="*/ 4710868 w 8602921"/>
              <a:gd name="connsiteY1888" fmla="*/ 708380 h 11023145"/>
              <a:gd name="connsiteX1889" fmla="*/ 4692887 w 8602921"/>
              <a:gd name="connsiteY1889" fmla="*/ 742226 h 11023145"/>
              <a:gd name="connsiteX1890" fmla="*/ 4673849 w 8602921"/>
              <a:gd name="connsiteY1890" fmla="*/ 796168 h 11023145"/>
              <a:gd name="connsiteX1891" fmla="*/ 4642119 w 8602921"/>
              <a:gd name="connsiteY1891" fmla="*/ 843762 h 11023145"/>
              <a:gd name="connsiteX1892" fmla="*/ 4654810 w 8602921"/>
              <a:gd name="connsiteY1892" fmla="*/ 877608 h 11023145"/>
              <a:gd name="connsiteX1893" fmla="*/ 4625195 w 8602921"/>
              <a:gd name="connsiteY1893" fmla="*/ 898762 h 11023145"/>
              <a:gd name="connsiteX1894" fmla="*/ 4625196 w 8602921"/>
              <a:gd name="connsiteY1894" fmla="*/ 945300 h 11023145"/>
              <a:gd name="connsiteX1895" fmla="*/ 4614090 w 8602921"/>
              <a:gd name="connsiteY1895" fmla="*/ 969626 h 11023145"/>
              <a:gd name="connsiteX1896" fmla="*/ 4599812 w 8602921"/>
              <a:gd name="connsiteY1896" fmla="*/ 987606 h 11023145"/>
              <a:gd name="connsiteX1897" fmla="*/ 4598754 w 8602921"/>
              <a:gd name="connsiteY1897" fmla="*/ 1006116 h 11023145"/>
              <a:gd name="connsiteX1898" fmla="*/ 4604043 w 8602921"/>
              <a:gd name="connsiteY1898" fmla="*/ 1021451 h 11023145"/>
              <a:gd name="connsiteX1899" fmla="*/ 4611975 w 8602921"/>
              <a:gd name="connsiteY1899" fmla="*/ 1026212 h 11023145"/>
              <a:gd name="connsiteX1900" fmla="*/ 4616735 w 8602921"/>
              <a:gd name="connsiteY1900" fmla="*/ 1021451 h 11023145"/>
              <a:gd name="connsiteX1901" fmla="*/ 4620966 w 8602921"/>
              <a:gd name="connsiteY1901" fmla="*/ 989722 h 11023145"/>
              <a:gd name="connsiteX1902" fmla="*/ 4650580 w 8602921"/>
              <a:gd name="connsiteY1902" fmla="*/ 970683 h 11023145"/>
              <a:gd name="connsiteX1903" fmla="*/ 4650579 w 8602921"/>
              <a:gd name="connsiteY1903" fmla="*/ 907223 h 11023145"/>
              <a:gd name="connsiteX1904" fmla="*/ 4654810 w 8602921"/>
              <a:gd name="connsiteY1904" fmla="*/ 907224 h 11023145"/>
              <a:gd name="connsiteX1905" fmla="*/ 4659570 w 8602921"/>
              <a:gd name="connsiteY1905" fmla="*/ 892415 h 11023145"/>
              <a:gd name="connsiteX1906" fmla="*/ 4654810 w 8602921"/>
              <a:gd name="connsiteY1906" fmla="*/ 877608 h 11023145"/>
              <a:gd name="connsiteX1907" fmla="*/ 4682310 w 8602921"/>
              <a:gd name="connsiteY1907" fmla="*/ 842176 h 11023145"/>
              <a:gd name="connsiteX1908" fmla="*/ 4709810 w 8602921"/>
              <a:gd name="connsiteY1908" fmla="*/ 809918 h 11023145"/>
              <a:gd name="connsiteX1909" fmla="*/ 4698174 w 8602921"/>
              <a:gd name="connsiteY1909" fmla="*/ 780831 h 11023145"/>
              <a:gd name="connsiteX1910" fmla="*/ 4730963 w 8602921"/>
              <a:gd name="connsiteY1910" fmla="*/ 754919 h 11023145"/>
              <a:gd name="connsiteX1911" fmla="*/ 4752645 w 8602921"/>
              <a:gd name="connsiteY1911" fmla="*/ 693045 h 11023145"/>
              <a:gd name="connsiteX1912" fmla="*/ 4777501 w 8602921"/>
              <a:gd name="connsiteY1912" fmla="*/ 627997 h 11023145"/>
              <a:gd name="connsiteX1913" fmla="*/ 4789663 w 8602921"/>
              <a:gd name="connsiteY1913" fmla="*/ 626940 h 11023145"/>
              <a:gd name="connsiteX1914" fmla="*/ 4798654 w 8602921"/>
              <a:gd name="connsiteY1914" fmla="*/ 632228 h 11023145"/>
              <a:gd name="connsiteX1915" fmla="*/ 4804471 w 8602921"/>
              <a:gd name="connsiteY1915" fmla="*/ 673477 h 11023145"/>
              <a:gd name="connsiteX1916" fmla="*/ 4781732 w 8602921"/>
              <a:gd name="connsiteY1916" fmla="*/ 708380 h 11023145"/>
              <a:gd name="connsiteX1917" fmla="*/ 4756348 w 8602921"/>
              <a:gd name="connsiteY1917" fmla="*/ 786120 h 11023145"/>
              <a:gd name="connsiteX1918" fmla="*/ 4730962 w 8602921"/>
              <a:gd name="connsiteY1918" fmla="*/ 860686 h 11023145"/>
              <a:gd name="connsiteX1919" fmla="*/ 4733079 w 8602921"/>
              <a:gd name="connsiteY1919" fmla="*/ 871263 h 11023145"/>
              <a:gd name="connsiteX1920" fmla="*/ 4722501 w 8602921"/>
              <a:gd name="connsiteY1920" fmla="*/ 881840 h 11023145"/>
              <a:gd name="connsiteX1921" fmla="*/ 4718270 w 8602921"/>
              <a:gd name="connsiteY1921" fmla="*/ 894003 h 11023145"/>
              <a:gd name="connsiteX1922" fmla="*/ 4726732 w 8602921"/>
              <a:gd name="connsiteY1922" fmla="*/ 902992 h 11023145"/>
              <a:gd name="connsiteX1923" fmla="*/ 4709281 w 8602921"/>
              <a:gd name="connsiteY1923" fmla="*/ 924146 h 11023145"/>
              <a:gd name="connsiteX1924" fmla="*/ 4701348 w 8602921"/>
              <a:gd name="connsiteY1924" fmla="*/ 945301 h 11023145"/>
              <a:gd name="connsiteX1925" fmla="*/ 4684426 w 8602921"/>
              <a:gd name="connsiteY1925" fmla="*/ 974914 h 11023145"/>
              <a:gd name="connsiteX1926" fmla="*/ 4691828 w 8602921"/>
              <a:gd name="connsiteY1926" fmla="*/ 999240 h 11023145"/>
              <a:gd name="connsiteX1927" fmla="*/ 4680194 w 8602921"/>
              <a:gd name="connsiteY1927" fmla="*/ 1017220 h 11023145"/>
              <a:gd name="connsiteX1928" fmla="*/ 4736780 w 8602921"/>
              <a:gd name="connsiteY1928" fmla="*/ 1014048 h 11023145"/>
              <a:gd name="connsiteX1929" fmla="*/ 4790193 w 8602921"/>
              <a:gd name="connsiteY1929" fmla="*/ 1029913 h 11023145"/>
              <a:gd name="connsiteX1930" fmla="*/ 4799712 w 8602921"/>
              <a:gd name="connsiteY1930" fmla="*/ 1055825 h 11023145"/>
              <a:gd name="connsiteX1931" fmla="*/ 4790192 w 8602921"/>
              <a:gd name="connsiteY1931" fmla="*/ 1072220 h 11023145"/>
              <a:gd name="connsiteX1932" fmla="*/ 4786491 w 8602921"/>
              <a:gd name="connsiteY1932" fmla="*/ 1082797 h 11023145"/>
              <a:gd name="connsiteX1933" fmla="*/ 4785961 w 8602921"/>
              <a:gd name="connsiteY1933" fmla="*/ 1093374 h 11023145"/>
              <a:gd name="connsiteX1934" fmla="*/ 4798654 w 8602921"/>
              <a:gd name="connsiteY1934" fmla="*/ 1084912 h 11023145"/>
              <a:gd name="connsiteX1935" fmla="*/ 4853652 w 8602921"/>
              <a:gd name="connsiteY1935" fmla="*/ 1042605 h 11023145"/>
              <a:gd name="connsiteX1936" fmla="*/ 4862115 w 8602921"/>
              <a:gd name="connsiteY1936" fmla="*/ 1012991 h 11023145"/>
              <a:gd name="connsiteX1937" fmla="*/ 4859999 w 8602921"/>
              <a:gd name="connsiteY1937" fmla="*/ 1000827 h 11023145"/>
              <a:gd name="connsiteX1938" fmla="*/ 4870575 w 8602921"/>
              <a:gd name="connsiteY1938" fmla="*/ 991836 h 11023145"/>
              <a:gd name="connsiteX1939" fmla="*/ 4871635 w 8602921"/>
              <a:gd name="connsiteY1939" fmla="*/ 981789 h 11023145"/>
              <a:gd name="connsiteX1940" fmla="*/ 4866344 w 8602921"/>
              <a:gd name="connsiteY1940" fmla="*/ 974915 h 11023145"/>
              <a:gd name="connsiteX1941" fmla="*/ 4900191 w 8602921"/>
              <a:gd name="connsiteY1941" fmla="*/ 932608 h 11023145"/>
              <a:gd name="connsiteX1942" fmla="*/ 4934036 w 8602921"/>
              <a:gd name="connsiteY1942" fmla="*/ 890301 h 11023145"/>
              <a:gd name="connsiteX1943" fmla="*/ 4958363 w 8602921"/>
              <a:gd name="connsiteY1943" fmla="*/ 835830 h 11023145"/>
              <a:gd name="connsiteX1944" fmla="*/ 5001727 w 8602921"/>
              <a:gd name="connsiteY1944" fmla="*/ 797226 h 11023145"/>
              <a:gd name="connsiteX1945" fmla="*/ 4997496 w 8602921"/>
              <a:gd name="connsiteY1945" fmla="*/ 776072 h 11023145"/>
              <a:gd name="connsiteX1946" fmla="*/ 4999611 w 8602921"/>
              <a:gd name="connsiteY1946" fmla="*/ 757562 h 11023145"/>
              <a:gd name="connsiteX1947" fmla="*/ 5014419 w 8602921"/>
              <a:gd name="connsiteY1947" fmla="*/ 742226 h 11023145"/>
              <a:gd name="connsiteX1948" fmla="*/ 5039803 w 8602921"/>
              <a:gd name="connsiteY1948" fmla="*/ 733764 h 11023145"/>
              <a:gd name="connsiteX1949" fmla="*/ 5056196 w 8602921"/>
              <a:gd name="connsiteY1949" fmla="*/ 757563 h 11023145"/>
              <a:gd name="connsiteX1950" fmla="*/ 5044033 w 8602921"/>
              <a:gd name="connsiteY1950" fmla="*/ 784532 h 11023145"/>
              <a:gd name="connsiteX1951" fmla="*/ 5013891 w 8602921"/>
              <a:gd name="connsiteY1951" fmla="*/ 824195 h 11023145"/>
              <a:gd name="connsiteX1952" fmla="*/ 5005957 w 8602921"/>
              <a:gd name="connsiteY1952" fmla="*/ 873378 h 11023145"/>
              <a:gd name="connsiteX1953" fmla="*/ 4988506 w 8602921"/>
              <a:gd name="connsiteY1953" fmla="*/ 933137 h 11023145"/>
              <a:gd name="connsiteX1954" fmla="*/ 4955190 w 8602921"/>
              <a:gd name="connsiteY1954" fmla="*/ 996068 h 11023145"/>
              <a:gd name="connsiteX1955" fmla="*/ 4961007 w 8602921"/>
              <a:gd name="connsiteY1955" fmla="*/ 1011932 h 11023145"/>
              <a:gd name="connsiteX1956" fmla="*/ 4950958 w 8602921"/>
              <a:gd name="connsiteY1956" fmla="*/ 1021452 h 11023145"/>
              <a:gd name="connsiteX1957" fmla="*/ 4953603 w 8602921"/>
              <a:gd name="connsiteY1957" fmla="*/ 1054768 h 11023145"/>
              <a:gd name="connsiteX1958" fmla="*/ 4972112 w 8602921"/>
              <a:gd name="connsiteY1958" fmla="*/ 1084912 h 11023145"/>
              <a:gd name="connsiteX1959" fmla="*/ 4927161 w 8602921"/>
              <a:gd name="connsiteY1959" fmla="*/ 1171641 h 11023145"/>
              <a:gd name="connsiteX1960" fmla="*/ 4904422 w 8602921"/>
              <a:gd name="connsiteY1960" fmla="*/ 1258370 h 11023145"/>
              <a:gd name="connsiteX1961" fmla="*/ 4870575 w 8602921"/>
              <a:gd name="connsiteY1961" fmla="*/ 1287985 h 11023145"/>
              <a:gd name="connsiteX1962" fmla="*/ 4852067 w 8602921"/>
              <a:gd name="connsiteY1962" fmla="*/ 1323945 h 11023145"/>
              <a:gd name="connsiteX1963" fmla="*/ 4836731 w 8602921"/>
              <a:gd name="connsiteY1963" fmla="*/ 1359907 h 11023145"/>
              <a:gd name="connsiteX1964" fmla="*/ 4840961 w 8602921"/>
              <a:gd name="connsiteY1964" fmla="*/ 1372599 h 11023145"/>
              <a:gd name="connsiteX1965" fmla="*/ 4871104 w 8602921"/>
              <a:gd name="connsiteY1965" fmla="*/ 1336638 h 11023145"/>
              <a:gd name="connsiteX1966" fmla="*/ 4904422 w 8602921"/>
              <a:gd name="connsiteY1966" fmla="*/ 1300678 h 11023145"/>
              <a:gd name="connsiteX1967" fmla="*/ 4934035 w 8602921"/>
              <a:gd name="connsiteY1967" fmla="*/ 1292216 h 11023145"/>
              <a:gd name="connsiteX1968" fmla="*/ 4904422 w 8602921"/>
              <a:gd name="connsiteY1968" fmla="*/ 1279524 h 11023145"/>
              <a:gd name="connsiteX1969" fmla="*/ 4917113 w 8602921"/>
              <a:gd name="connsiteY1969" fmla="*/ 1271062 h 11023145"/>
              <a:gd name="connsiteX1970" fmla="*/ 4933507 w 8602921"/>
              <a:gd name="connsiteY1970" fmla="*/ 1268947 h 11023145"/>
              <a:gd name="connsiteX1971" fmla="*/ 4946728 w 8602921"/>
              <a:gd name="connsiteY1971" fmla="*/ 1279524 h 11023145"/>
              <a:gd name="connsiteX1972" fmla="*/ 4958363 w 8602921"/>
              <a:gd name="connsiteY1972" fmla="*/ 1262600 h 11023145"/>
              <a:gd name="connsiteX1973" fmla="*/ 4963652 w 8602921"/>
              <a:gd name="connsiteY1973" fmla="*/ 1245679 h 11023145"/>
              <a:gd name="connsiteX1974" fmla="*/ 4971584 w 8602921"/>
              <a:gd name="connsiteY1974" fmla="*/ 1225583 h 11023145"/>
              <a:gd name="connsiteX1975" fmla="*/ 4976343 w 8602921"/>
              <a:gd name="connsiteY1975" fmla="*/ 1199140 h 11023145"/>
              <a:gd name="connsiteX1976" fmla="*/ 4942498 w 8602921"/>
              <a:gd name="connsiteY1976" fmla="*/ 1177987 h 11023145"/>
              <a:gd name="connsiteX1977" fmla="*/ 4963651 w 8602921"/>
              <a:gd name="connsiteY1977" fmla="*/ 1139910 h 11023145"/>
              <a:gd name="connsiteX1978" fmla="*/ 5005958 w 8602921"/>
              <a:gd name="connsiteY1978" fmla="*/ 1148372 h 11023145"/>
              <a:gd name="connsiteX1979" fmla="*/ 4993794 w 8602921"/>
              <a:gd name="connsiteY1979" fmla="*/ 1167412 h 11023145"/>
              <a:gd name="connsiteX1980" fmla="*/ 4984805 w 8602921"/>
              <a:gd name="connsiteY1980" fmla="*/ 1186448 h 11023145"/>
              <a:gd name="connsiteX1981" fmla="*/ 5001726 w 8602921"/>
              <a:gd name="connsiteY1981" fmla="*/ 1199141 h 11023145"/>
              <a:gd name="connsiteX1982" fmla="*/ 5014418 w 8602921"/>
              <a:gd name="connsiteY1982" fmla="*/ 1211833 h 11023145"/>
              <a:gd name="connsiteX1983" fmla="*/ 5007016 w 8602921"/>
              <a:gd name="connsiteY1983" fmla="*/ 1236688 h 11023145"/>
              <a:gd name="connsiteX1984" fmla="*/ 4993265 w 8602921"/>
              <a:gd name="connsiteY1984" fmla="*/ 1258370 h 11023145"/>
              <a:gd name="connsiteX1985" fmla="*/ 5013891 w 8602921"/>
              <a:gd name="connsiteY1985" fmla="*/ 1260485 h 11023145"/>
              <a:gd name="connsiteX1986" fmla="*/ 5031342 w 8602921"/>
              <a:gd name="connsiteY1986" fmla="*/ 1262600 h 11023145"/>
              <a:gd name="connsiteX1987" fmla="*/ 5022351 w 8602921"/>
              <a:gd name="connsiteY1987" fmla="*/ 1290101 h 11023145"/>
              <a:gd name="connsiteX1988" fmla="*/ 4997496 w 8602921"/>
              <a:gd name="connsiteY1988" fmla="*/ 1317599 h 11023145"/>
              <a:gd name="connsiteX1989" fmla="*/ 4992207 w 8602921"/>
              <a:gd name="connsiteY1989" fmla="*/ 1340869 h 11023145"/>
              <a:gd name="connsiteX1990" fmla="*/ 4980573 w 8602921"/>
              <a:gd name="connsiteY1990" fmla="*/ 1351446 h 11023145"/>
              <a:gd name="connsiteX1991" fmla="*/ 4959421 w 8602921"/>
              <a:gd name="connsiteY1991" fmla="*/ 1381060 h 11023145"/>
              <a:gd name="connsiteX1992" fmla="*/ 4959420 w 8602921"/>
              <a:gd name="connsiteY1992" fmla="*/ 1419137 h 11023145"/>
              <a:gd name="connsiteX1993" fmla="*/ 4972112 w 8602921"/>
              <a:gd name="connsiteY1993" fmla="*/ 1406446 h 11023145"/>
              <a:gd name="connsiteX1994" fmla="*/ 4989035 w 8602921"/>
              <a:gd name="connsiteY1994" fmla="*/ 1372600 h 11023145"/>
              <a:gd name="connsiteX1995" fmla="*/ 4997497 w 8602921"/>
              <a:gd name="connsiteY1995" fmla="*/ 1363079 h 11023145"/>
              <a:gd name="connsiteX1996" fmla="*/ 5005958 w 8602921"/>
              <a:gd name="connsiteY1996" fmla="*/ 1359906 h 11023145"/>
              <a:gd name="connsiteX1997" fmla="*/ 5001727 w 8602921"/>
              <a:gd name="connsiteY1997" fmla="*/ 1371012 h 11023145"/>
              <a:gd name="connsiteX1998" fmla="*/ 4997497 w 8602921"/>
              <a:gd name="connsiteY1998" fmla="*/ 1385291 h 11023145"/>
              <a:gd name="connsiteX1999" fmla="*/ 4996968 w 8602921"/>
              <a:gd name="connsiteY1999" fmla="*/ 1404461 h 11023145"/>
              <a:gd name="connsiteX2000" fmla="*/ 4990429 w 8602921"/>
              <a:gd name="connsiteY2000" fmla="*/ 1413688 h 11023145"/>
              <a:gd name="connsiteX2001" fmla="*/ 5005939 w 8602921"/>
              <a:gd name="connsiteY2001" fmla="*/ 1405449 h 11023145"/>
              <a:gd name="connsiteX2002" fmla="*/ 5022862 w 8602921"/>
              <a:gd name="connsiteY2002" fmla="*/ 1405977 h 11023145"/>
              <a:gd name="connsiteX2003" fmla="*/ 5018896 w 8602921"/>
              <a:gd name="connsiteY2003" fmla="*/ 1430767 h 11023145"/>
              <a:gd name="connsiteX2004" fmla="*/ 5003506 w 8602921"/>
              <a:gd name="connsiteY2004" fmla="*/ 1467399 h 11023145"/>
              <a:gd name="connsiteX2005" fmla="*/ 5010189 w 8602921"/>
              <a:gd name="connsiteY2005" fmla="*/ 1469904 h 11023145"/>
              <a:gd name="connsiteX2006" fmla="*/ 5001726 w 8602921"/>
              <a:gd name="connsiteY2006" fmla="*/ 1516443 h 11023145"/>
              <a:gd name="connsiteX2007" fmla="*/ 5022881 w 8602921"/>
              <a:gd name="connsiteY2007" fmla="*/ 1512212 h 11023145"/>
              <a:gd name="connsiteX2008" fmla="*/ 5044034 w 8602921"/>
              <a:gd name="connsiteY2008" fmla="*/ 1537595 h 11023145"/>
              <a:gd name="connsiteX2009" fmla="*/ 5022880 w 8602921"/>
              <a:gd name="connsiteY2009" fmla="*/ 1601056 h 11023145"/>
              <a:gd name="connsiteX2010" fmla="*/ 4981632 w 8602921"/>
              <a:gd name="connsiteY2010" fmla="*/ 1655526 h 11023145"/>
              <a:gd name="connsiteX2011" fmla="*/ 4946728 w 8602921"/>
              <a:gd name="connsiteY2011" fmla="*/ 1706823 h 11023145"/>
              <a:gd name="connsiteX2012" fmla="*/ 4938267 w 8602921"/>
              <a:gd name="connsiteY2012" fmla="*/ 1706822 h 11023145"/>
              <a:gd name="connsiteX2013" fmla="*/ 4938266 w 8602921"/>
              <a:gd name="connsiteY2013" fmla="*/ 1719516 h 11023145"/>
              <a:gd name="connsiteX2014" fmla="*/ 4912882 w 8602921"/>
              <a:gd name="connsiteY2014" fmla="*/ 1761822 h 11023145"/>
              <a:gd name="connsiteX2015" fmla="*/ 4904667 w 8602921"/>
              <a:gd name="connsiteY2015" fmla="*/ 1780307 h 11023145"/>
              <a:gd name="connsiteX2016" fmla="*/ 4905989 w 8602921"/>
              <a:gd name="connsiteY2016" fmla="*/ 1790442 h 11023145"/>
              <a:gd name="connsiteX2017" fmla="*/ 4897899 w 8602921"/>
              <a:gd name="connsiteY2017" fmla="*/ 1795535 h 11023145"/>
              <a:gd name="connsiteX2018" fmla="*/ 4891730 w 8602921"/>
              <a:gd name="connsiteY2018" fmla="*/ 1809417 h 11023145"/>
              <a:gd name="connsiteX2019" fmla="*/ 4890696 w 8602921"/>
              <a:gd name="connsiteY2019" fmla="*/ 1811109 h 11023145"/>
              <a:gd name="connsiteX2020" fmla="*/ 4895941 w 8602921"/>
              <a:gd name="connsiteY2020" fmla="*/ 1816354 h 11023145"/>
              <a:gd name="connsiteX2021" fmla="*/ 4882721 w 8602921"/>
              <a:gd name="connsiteY2021" fmla="*/ 1841210 h 11023145"/>
              <a:gd name="connsiteX2022" fmla="*/ 4879018 w 8602921"/>
              <a:gd name="connsiteY2022" fmla="*/ 1862892 h 11023145"/>
              <a:gd name="connsiteX2023" fmla="*/ 4904402 w 8602921"/>
              <a:gd name="connsiteY2023" fmla="*/ 1837508 h 11023145"/>
              <a:gd name="connsiteX2024" fmla="*/ 4912864 w 8602921"/>
              <a:gd name="connsiteY2024" fmla="*/ 1824816 h 11023145"/>
              <a:gd name="connsiteX2025" fmla="*/ 4908633 w 8602921"/>
              <a:gd name="connsiteY2025" fmla="*/ 1812124 h 11023145"/>
              <a:gd name="connsiteX2026" fmla="*/ 4922912 w 8602921"/>
              <a:gd name="connsiteY2026" fmla="*/ 1794672 h 11023145"/>
              <a:gd name="connsiteX2027" fmla="*/ 4934018 w 8602921"/>
              <a:gd name="connsiteY2027" fmla="*/ 1774048 h 11023145"/>
              <a:gd name="connsiteX2028" fmla="*/ 4967864 w 8602921"/>
              <a:gd name="connsiteY2028" fmla="*/ 1697895 h 11023145"/>
              <a:gd name="connsiteX2029" fmla="*/ 4993248 w 8602921"/>
              <a:gd name="connsiteY2029" fmla="*/ 1676742 h 11023145"/>
              <a:gd name="connsiteX2030" fmla="*/ 5003823 w 8602921"/>
              <a:gd name="connsiteY2030" fmla="*/ 1661934 h 11023145"/>
              <a:gd name="connsiteX2031" fmla="*/ 5001709 w 8602921"/>
              <a:gd name="connsiteY2031" fmla="*/ 1647127 h 11023145"/>
              <a:gd name="connsiteX2032" fmla="*/ 5018631 w 8602921"/>
              <a:gd name="connsiteY2032" fmla="*/ 1613281 h 11023145"/>
              <a:gd name="connsiteX2033" fmla="*/ 5031323 w 8602921"/>
              <a:gd name="connsiteY2033" fmla="*/ 1577320 h 11023145"/>
              <a:gd name="connsiteX2034" fmla="*/ 5044015 w 8602921"/>
              <a:gd name="connsiteY2034" fmla="*/ 1541360 h 11023145"/>
              <a:gd name="connsiteX2035" fmla="*/ 5099015 w 8602921"/>
              <a:gd name="connsiteY2035" fmla="*/ 1494822 h 11023145"/>
              <a:gd name="connsiteX2036" fmla="*/ 5114879 w 8602921"/>
              <a:gd name="connsiteY2036" fmla="*/ 1519148 h 11023145"/>
              <a:gd name="connsiteX2037" fmla="*/ 5099014 w 8602921"/>
              <a:gd name="connsiteY2037" fmla="*/ 1537129 h 11023145"/>
              <a:gd name="connsiteX2038" fmla="*/ 5098485 w 8602921"/>
              <a:gd name="connsiteY2038" fmla="*/ 1564099 h 11023145"/>
              <a:gd name="connsiteX2039" fmla="*/ 5094783 w 8602921"/>
              <a:gd name="connsiteY2039" fmla="*/ 1587897 h 11023145"/>
              <a:gd name="connsiteX2040" fmla="*/ 5069929 w 8602921"/>
              <a:gd name="connsiteY2040" fmla="*/ 1642367 h 11023145"/>
              <a:gd name="connsiteX2041" fmla="*/ 5060938 w 8602921"/>
              <a:gd name="connsiteY2041" fmla="*/ 1693666 h 11023145"/>
              <a:gd name="connsiteX2042" fmla="*/ 5027092 w 8602921"/>
              <a:gd name="connsiteY2042" fmla="*/ 1774048 h 11023145"/>
              <a:gd name="connsiteX2043" fmla="*/ 5040843 w 8602921"/>
              <a:gd name="connsiteY2043" fmla="*/ 1807893 h 11023145"/>
              <a:gd name="connsiteX2044" fmla="*/ 5022862 w 8602921"/>
              <a:gd name="connsiteY2044" fmla="*/ 1841739 h 11023145"/>
              <a:gd name="connsiteX2045" fmla="*/ 5003823 w 8602921"/>
              <a:gd name="connsiteY2045" fmla="*/ 1895680 h 11023145"/>
              <a:gd name="connsiteX2046" fmla="*/ 4972094 w 8602921"/>
              <a:gd name="connsiteY2046" fmla="*/ 1943275 h 11023145"/>
              <a:gd name="connsiteX2047" fmla="*/ 4984785 w 8602921"/>
              <a:gd name="connsiteY2047" fmla="*/ 1977121 h 11023145"/>
              <a:gd name="connsiteX2048" fmla="*/ 4955171 w 8602921"/>
              <a:gd name="connsiteY2048" fmla="*/ 1998274 h 11023145"/>
              <a:gd name="connsiteX2049" fmla="*/ 4955171 w 8602921"/>
              <a:gd name="connsiteY2049" fmla="*/ 2044812 h 11023145"/>
              <a:gd name="connsiteX2050" fmla="*/ 4944065 w 8602921"/>
              <a:gd name="connsiteY2050" fmla="*/ 2069138 h 11023145"/>
              <a:gd name="connsiteX2051" fmla="*/ 4929786 w 8602921"/>
              <a:gd name="connsiteY2051" fmla="*/ 2087118 h 11023145"/>
              <a:gd name="connsiteX2052" fmla="*/ 4928730 w 8602921"/>
              <a:gd name="connsiteY2052" fmla="*/ 2105628 h 11023145"/>
              <a:gd name="connsiteX2053" fmla="*/ 4934017 w 8602921"/>
              <a:gd name="connsiteY2053" fmla="*/ 2120964 h 11023145"/>
              <a:gd name="connsiteX2054" fmla="*/ 4941949 w 8602921"/>
              <a:gd name="connsiteY2054" fmla="*/ 2125724 h 11023145"/>
              <a:gd name="connsiteX2055" fmla="*/ 4946709 w 8602921"/>
              <a:gd name="connsiteY2055" fmla="*/ 2120964 h 11023145"/>
              <a:gd name="connsiteX2056" fmla="*/ 4950940 w 8602921"/>
              <a:gd name="connsiteY2056" fmla="*/ 2089234 h 11023145"/>
              <a:gd name="connsiteX2057" fmla="*/ 4980556 w 8602921"/>
              <a:gd name="connsiteY2057" fmla="*/ 2070196 h 11023145"/>
              <a:gd name="connsiteX2058" fmla="*/ 4980555 w 8602921"/>
              <a:gd name="connsiteY2058" fmla="*/ 2006736 h 11023145"/>
              <a:gd name="connsiteX2059" fmla="*/ 4984786 w 8602921"/>
              <a:gd name="connsiteY2059" fmla="*/ 2006736 h 11023145"/>
              <a:gd name="connsiteX2060" fmla="*/ 4989545 w 8602921"/>
              <a:gd name="connsiteY2060" fmla="*/ 1991928 h 11023145"/>
              <a:gd name="connsiteX2061" fmla="*/ 4984785 w 8602921"/>
              <a:gd name="connsiteY2061" fmla="*/ 1977121 h 11023145"/>
              <a:gd name="connsiteX2062" fmla="*/ 5012285 w 8602921"/>
              <a:gd name="connsiteY2062" fmla="*/ 1941689 h 11023145"/>
              <a:gd name="connsiteX2063" fmla="*/ 5039784 w 8602921"/>
              <a:gd name="connsiteY2063" fmla="*/ 1909430 h 11023145"/>
              <a:gd name="connsiteX2064" fmla="*/ 5028150 w 8602921"/>
              <a:gd name="connsiteY2064" fmla="*/ 1880344 h 11023145"/>
              <a:gd name="connsiteX2065" fmla="*/ 5060939 w 8602921"/>
              <a:gd name="connsiteY2065" fmla="*/ 1854431 h 11023145"/>
              <a:gd name="connsiteX2066" fmla="*/ 5082621 w 8602921"/>
              <a:gd name="connsiteY2066" fmla="*/ 1792557 h 11023145"/>
              <a:gd name="connsiteX2067" fmla="*/ 5107476 w 8602921"/>
              <a:gd name="connsiteY2067" fmla="*/ 1727510 h 11023145"/>
              <a:gd name="connsiteX2068" fmla="*/ 5119639 w 8602921"/>
              <a:gd name="connsiteY2068" fmla="*/ 1726452 h 11023145"/>
              <a:gd name="connsiteX2069" fmla="*/ 5128629 w 8602921"/>
              <a:gd name="connsiteY2069" fmla="*/ 1731741 h 11023145"/>
              <a:gd name="connsiteX2070" fmla="*/ 5134446 w 8602921"/>
              <a:gd name="connsiteY2070" fmla="*/ 1772990 h 11023145"/>
              <a:gd name="connsiteX2071" fmla="*/ 5111706 w 8602921"/>
              <a:gd name="connsiteY2071" fmla="*/ 1807893 h 11023145"/>
              <a:gd name="connsiteX2072" fmla="*/ 5086322 w 8602921"/>
              <a:gd name="connsiteY2072" fmla="*/ 1885632 h 11023145"/>
              <a:gd name="connsiteX2073" fmla="*/ 5060938 w 8602921"/>
              <a:gd name="connsiteY2073" fmla="*/ 1960198 h 11023145"/>
              <a:gd name="connsiteX2074" fmla="*/ 5063054 w 8602921"/>
              <a:gd name="connsiteY2074" fmla="*/ 1970775 h 11023145"/>
              <a:gd name="connsiteX2075" fmla="*/ 5052476 w 8602921"/>
              <a:gd name="connsiteY2075" fmla="*/ 1981351 h 11023145"/>
              <a:gd name="connsiteX2076" fmla="*/ 5048246 w 8602921"/>
              <a:gd name="connsiteY2076" fmla="*/ 1993515 h 11023145"/>
              <a:gd name="connsiteX2077" fmla="*/ 5056707 w 8602921"/>
              <a:gd name="connsiteY2077" fmla="*/ 2002505 h 11023145"/>
              <a:gd name="connsiteX2078" fmla="*/ 5039255 w 8602921"/>
              <a:gd name="connsiteY2078" fmla="*/ 2023658 h 11023145"/>
              <a:gd name="connsiteX2079" fmla="*/ 5031323 w 8602921"/>
              <a:gd name="connsiteY2079" fmla="*/ 2044812 h 11023145"/>
              <a:gd name="connsiteX2080" fmla="*/ 5014400 w 8602921"/>
              <a:gd name="connsiteY2080" fmla="*/ 2074427 h 11023145"/>
              <a:gd name="connsiteX2081" fmla="*/ 5021805 w 8602921"/>
              <a:gd name="connsiteY2081" fmla="*/ 2098753 h 11023145"/>
              <a:gd name="connsiteX2082" fmla="*/ 5010169 w 8602921"/>
              <a:gd name="connsiteY2082" fmla="*/ 2116733 h 11023145"/>
              <a:gd name="connsiteX2083" fmla="*/ 5066755 w 8602921"/>
              <a:gd name="connsiteY2083" fmla="*/ 2113561 h 11023145"/>
              <a:gd name="connsiteX2084" fmla="*/ 5120167 w 8602921"/>
              <a:gd name="connsiteY2084" fmla="*/ 2129426 h 11023145"/>
              <a:gd name="connsiteX2085" fmla="*/ 5129686 w 8602921"/>
              <a:gd name="connsiteY2085" fmla="*/ 2155338 h 11023145"/>
              <a:gd name="connsiteX2086" fmla="*/ 5120168 w 8602921"/>
              <a:gd name="connsiteY2086" fmla="*/ 2171732 h 11023145"/>
              <a:gd name="connsiteX2087" fmla="*/ 5116466 w 8602921"/>
              <a:gd name="connsiteY2087" fmla="*/ 2182309 h 11023145"/>
              <a:gd name="connsiteX2088" fmla="*/ 5115937 w 8602921"/>
              <a:gd name="connsiteY2088" fmla="*/ 2192886 h 11023145"/>
              <a:gd name="connsiteX2089" fmla="*/ 5128630 w 8602921"/>
              <a:gd name="connsiteY2089" fmla="*/ 2184424 h 11023145"/>
              <a:gd name="connsiteX2090" fmla="*/ 5183629 w 8602921"/>
              <a:gd name="connsiteY2090" fmla="*/ 2142117 h 11023145"/>
              <a:gd name="connsiteX2091" fmla="*/ 5192089 w 8602921"/>
              <a:gd name="connsiteY2091" fmla="*/ 2112504 h 11023145"/>
              <a:gd name="connsiteX2092" fmla="*/ 5189974 w 8602921"/>
              <a:gd name="connsiteY2092" fmla="*/ 2100339 h 11023145"/>
              <a:gd name="connsiteX2093" fmla="*/ 5200550 w 8602921"/>
              <a:gd name="connsiteY2093" fmla="*/ 2091349 h 11023145"/>
              <a:gd name="connsiteX2094" fmla="*/ 5201609 w 8602921"/>
              <a:gd name="connsiteY2094" fmla="*/ 2081301 h 11023145"/>
              <a:gd name="connsiteX2095" fmla="*/ 5196321 w 8602921"/>
              <a:gd name="connsiteY2095" fmla="*/ 2074427 h 11023145"/>
              <a:gd name="connsiteX2096" fmla="*/ 5230165 w 8602921"/>
              <a:gd name="connsiteY2096" fmla="*/ 2032119 h 11023145"/>
              <a:gd name="connsiteX2097" fmla="*/ 5264012 w 8602921"/>
              <a:gd name="connsiteY2097" fmla="*/ 1989813 h 11023145"/>
              <a:gd name="connsiteX2098" fmla="*/ 5288337 w 8602921"/>
              <a:gd name="connsiteY2098" fmla="*/ 1935343 h 11023145"/>
              <a:gd name="connsiteX2099" fmla="*/ 5331702 w 8602921"/>
              <a:gd name="connsiteY2099" fmla="*/ 1896738 h 11023145"/>
              <a:gd name="connsiteX2100" fmla="*/ 5327472 w 8602921"/>
              <a:gd name="connsiteY2100" fmla="*/ 1875584 h 11023145"/>
              <a:gd name="connsiteX2101" fmla="*/ 5329586 w 8602921"/>
              <a:gd name="connsiteY2101" fmla="*/ 1857075 h 11023145"/>
              <a:gd name="connsiteX2102" fmla="*/ 5344395 w 8602921"/>
              <a:gd name="connsiteY2102" fmla="*/ 1841739 h 11023145"/>
              <a:gd name="connsiteX2103" fmla="*/ 5369778 w 8602921"/>
              <a:gd name="connsiteY2103" fmla="*/ 1833277 h 11023145"/>
              <a:gd name="connsiteX2104" fmla="*/ 5386172 w 8602921"/>
              <a:gd name="connsiteY2104" fmla="*/ 1857075 h 11023145"/>
              <a:gd name="connsiteX2105" fmla="*/ 5374009 w 8602921"/>
              <a:gd name="connsiteY2105" fmla="*/ 1884045 h 11023145"/>
              <a:gd name="connsiteX2106" fmla="*/ 5343865 w 8602921"/>
              <a:gd name="connsiteY2106" fmla="*/ 1923708 h 11023145"/>
              <a:gd name="connsiteX2107" fmla="*/ 5335932 w 8602921"/>
              <a:gd name="connsiteY2107" fmla="*/ 1972890 h 11023145"/>
              <a:gd name="connsiteX2108" fmla="*/ 5318482 w 8602921"/>
              <a:gd name="connsiteY2108" fmla="*/ 2032649 h 11023145"/>
              <a:gd name="connsiteX2109" fmla="*/ 5285165 w 8602921"/>
              <a:gd name="connsiteY2109" fmla="*/ 2095580 h 11023145"/>
              <a:gd name="connsiteX2110" fmla="*/ 5290981 w 8602921"/>
              <a:gd name="connsiteY2110" fmla="*/ 2111445 h 11023145"/>
              <a:gd name="connsiteX2111" fmla="*/ 5280933 w 8602921"/>
              <a:gd name="connsiteY2111" fmla="*/ 2120964 h 11023145"/>
              <a:gd name="connsiteX2112" fmla="*/ 5283579 w 8602921"/>
              <a:gd name="connsiteY2112" fmla="*/ 2154281 h 11023145"/>
              <a:gd name="connsiteX2113" fmla="*/ 5302088 w 8602921"/>
              <a:gd name="connsiteY2113" fmla="*/ 2184424 h 11023145"/>
              <a:gd name="connsiteX2114" fmla="*/ 5257136 w 8602921"/>
              <a:gd name="connsiteY2114" fmla="*/ 2271153 h 11023145"/>
              <a:gd name="connsiteX2115" fmla="*/ 5234396 w 8602921"/>
              <a:gd name="connsiteY2115" fmla="*/ 2357882 h 11023145"/>
              <a:gd name="connsiteX2116" fmla="*/ 5200550 w 8602921"/>
              <a:gd name="connsiteY2116" fmla="*/ 2387497 h 11023145"/>
              <a:gd name="connsiteX2117" fmla="*/ 5182041 w 8602921"/>
              <a:gd name="connsiteY2117" fmla="*/ 2423458 h 11023145"/>
              <a:gd name="connsiteX2118" fmla="*/ 5166705 w 8602921"/>
              <a:gd name="connsiteY2118" fmla="*/ 2459419 h 11023145"/>
              <a:gd name="connsiteX2119" fmla="*/ 5170935 w 8602921"/>
              <a:gd name="connsiteY2119" fmla="*/ 2472112 h 11023145"/>
              <a:gd name="connsiteX2120" fmla="*/ 5201079 w 8602921"/>
              <a:gd name="connsiteY2120" fmla="*/ 2436150 h 11023145"/>
              <a:gd name="connsiteX2121" fmla="*/ 5234396 w 8602921"/>
              <a:gd name="connsiteY2121" fmla="*/ 2400190 h 11023145"/>
              <a:gd name="connsiteX2122" fmla="*/ 5264011 w 8602921"/>
              <a:gd name="connsiteY2122" fmla="*/ 2391728 h 11023145"/>
              <a:gd name="connsiteX2123" fmla="*/ 5234396 w 8602921"/>
              <a:gd name="connsiteY2123" fmla="*/ 2379036 h 11023145"/>
              <a:gd name="connsiteX2124" fmla="*/ 5247088 w 8602921"/>
              <a:gd name="connsiteY2124" fmla="*/ 2370574 h 11023145"/>
              <a:gd name="connsiteX2125" fmla="*/ 5263482 w 8602921"/>
              <a:gd name="connsiteY2125" fmla="*/ 2368459 h 11023145"/>
              <a:gd name="connsiteX2126" fmla="*/ 5276703 w 8602921"/>
              <a:gd name="connsiteY2126" fmla="*/ 2379036 h 11023145"/>
              <a:gd name="connsiteX2127" fmla="*/ 5288338 w 8602921"/>
              <a:gd name="connsiteY2127" fmla="*/ 2362113 h 11023145"/>
              <a:gd name="connsiteX2128" fmla="*/ 5293625 w 8602921"/>
              <a:gd name="connsiteY2128" fmla="*/ 2345191 h 11023145"/>
              <a:gd name="connsiteX2129" fmla="*/ 5301558 w 8602921"/>
              <a:gd name="connsiteY2129" fmla="*/ 2325095 h 11023145"/>
              <a:gd name="connsiteX2130" fmla="*/ 5306318 w 8602921"/>
              <a:gd name="connsiteY2130" fmla="*/ 2298653 h 11023145"/>
              <a:gd name="connsiteX2131" fmla="*/ 5272472 w 8602921"/>
              <a:gd name="connsiteY2131" fmla="*/ 2277501 h 11023145"/>
              <a:gd name="connsiteX2132" fmla="*/ 5293625 w 8602921"/>
              <a:gd name="connsiteY2132" fmla="*/ 2239423 h 11023145"/>
              <a:gd name="connsiteX2133" fmla="*/ 5335933 w 8602921"/>
              <a:gd name="connsiteY2133" fmla="*/ 2247885 h 11023145"/>
              <a:gd name="connsiteX2134" fmla="*/ 5323770 w 8602921"/>
              <a:gd name="connsiteY2134" fmla="*/ 2266923 h 11023145"/>
              <a:gd name="connsiteX2135" fmla="*/ 5314779 w 8602921"/>
              <a:gd name="connsiteY2135" fmla="*/ 2285961 h 11023145"/>
              <a:gd name="connsiteX2136" fmla="*/ 5331702 w 8602921"/>
              <a:gd name="connsiteY2136" fmla="*/ 2298653 h 11023145"/>
              <a:gd name="connsiteX2137" fmla="*/ 5344395 w 8602921"/>
              <a:gd name="connsiteY2137" fmla="*/ 2311345 h 11023145"/>
              <a:gd name="connsiteX2138" fmla="*/ 5336990 w 8602921"/>
              <a:gd name="connsiteY2138" fmla="*/ 2336200 h 11023145"/>
              <a:gd name="connsiteX2139" fmla="*/ 5323240 w 8602921"/>
              <a:gd name="connsiteY2139" fmla="*/ 2357882 h 11023145"/>
              <a:gd name="connsiteX2140" fmla="*/ 5343866 w 8602921"/>
              <a:gd name="connsiteY2140" fmla="*/ 2359998 h 11023145"/>
              <a:gd name="connsiteX2141" fmla="*/ 5361317 w 8602921"/>
              <a:gd name="connsiteY2141" fmla="*/ 2362113 h 11023145"/>
              <a:gd name="connsiteX2142" fmla="*/ 5352327 w 8602921"/>
              <a:gd name="connsiteY2142" fmla="*/ 2389613 h 11023145"/>
              <a:gd name="connsiteX2143" fmla="*/ 5327471 w 8602921"/>
              <a:gd name="connsiteY2143" fmla="*/ 2417112 h 11023145"/>
              <a:gd name="connsiteX2144" fmla="*/ 5322183 w 8602921"/>
              <a:gd name="connsiteY2144" fmla="*/ 2440381 h 11023145"/>
              <a:gd name="connsiteX2145" fmla="*/ 5310548 w 8602921"/>
              <a:gd name="connsiteY2145" fmla="*/ 2450958 h 11023145"/>
              <a:gd name="connsiteX2146" fmla="*/ 5289395 w 8602921"/>
              <a:gd name="connsiteY2146" fmla="*/ 2480573 h 11023145"/>
              <a:gd name="connsiteX2147" fmla="*/ 5289396 w 8602921"/>
              <a:gd name="connsiteY2147" fmla="*/ 2518649 h 11023145"/>
              <a:gd name="connsiteX2148" fmla="*/ 5302088 w 8602921"/>
              <a:gd name="connsiteY2148" fmla="*/ 2505957 h 11023145"/>
              <a:gd name="connsiteX2149" fmla="*/ 5319010 w 8602921"/>
              <a:gd name="connsiteY2149" fmla="*/ 2472111 h 11023145"/>
              <a:gd name="connsiteX2150" fmla="*/ 5327471 w 8602921"/>
              <a:gd name="connsiteY2150" fmla="*/ 2462592 h 11023145"/>
              <a:gd name="connsiteX2151" fmla="*/ 5335933 w 8602921"/>
              <a:gd name="connsiteY2151" fmla="*/ 2459419 h 11023145"/>
              <a:gd name="connsiteX2152" fmla="*/ 5331702 w 8602921"/>
              <a:gd name="connsiteY2152" fmla="*/ 2470524 h 11023145"/>
              <a:gd name="connsiteX2153" fmla="*/ 5327471 w 8602921"/>
              <a:gd name="connsiteY2153" fmla="*/ 2484803 h 11023145"/>
              <a:gd name="connsiteX2154" fmla="*/ 5326986 w 8602921"/>
              <a:gd name="connsiteY2154" fmla="*/ 2502388 h 11023145"/>
              <a:gd name="connsiteX2155" fmla="*/ 5347382 w 8602921"/>
              <a:gd name="connsiteY2155" fmla="*/ 2462849 h 11023145"/>
              <a:gd name="connsiteX2156" fmla="*/ 5378716 w 8602921"/>
              <a:gd name="connsiteY2156" fmla="*/ 2425764 h 11023145"/>
              <a:gd name="connsiteX2157" fmla="*/ 5374485 w 8602921"/>
              <a:gd name="connsiteY2157" fmla="*/ 2396149 h 11023145"/>
              <a:gd name="connsiteX2158" fmla="*/ 5421023 w 8602921"/>
              <a:gd name="connsiteY2158" fmla="*/ 2324228 h 11023145"/>
              <a:gd name="connsiteX2159" fmla="*/ 5438474 w 8602921"/>
              <a:gd name="connsiteY2159" fmla="*/ 2266585 h 11023145"/>
              <a:gd name="connsiteX2160" fmla="*/ 5471790 w 8602921"/>
              <a:gd name="connsiteY2160" fmla="*/ 2205768 h 11023145"/>
              <a:gd name="connsiteX2161" fmla="*/ 5497176 w 8602921"/>
              <a:gd name="connsiteY2161" fmla="*/ 2163461 h 11023145"/>
              <a:gd name="connsiteX2162" fmla="*/ 5496117 w 8602921"/>
              <a:gd name="connsiteY2162" fmla="*/ 2141250 h 11023145"/>
              <a:gd name="connsiteX2163" fmla="*/ 5514097 w 8602921"/>
              <a:gd name="connsiteY2163" fmla="*/ 2125386 h 11023145"/>
              <a:gd name="connsiteX2164" fmla="*/ 5670634 w 8602921"/>
              <a:gd name="connsiteY2164" fmla="*/ 1850390 h 11023145"/>
              <a:gd name="connsiteX2165" fmla="*/ 5692316 w 8602921"/>
              <a:gd name="connsiteY2165" fmla="*/ 1817074 h 11023145"/>
              <a:gd name="connsiteX2166" fmla="*/ 5717171 w 8602921"/>
              <a:gd name="connsiteY2166" fmla="*/ 1786930 h 11023145"/>
              <a:gd name="connsiteX2167" fmla="*/ 5722460 w 8602921"/>
              <a:gd name="connsiteY2167" fmla="*/ 1766305 h 11023145"/>
              <a:gd name="connsiteX2168" fmla="*/ 5734093 w 8602921"/>
              <a:gd name="connsiteY2168" fmla="*/ 1748854 h 11023145"/>
              <a:gd name="connsiteX2169" fmla="*/ 5751017 w 8602921"/>
              <a:gd name="connsiteY2169" fmla="*/ 1719239 h 11023145"/>
              <a:gd name="connsiteX2170" fmla="*/ 5767939 w 8602921"/>
              <a:gd name="connsiteY2170" fmla="*/ 1710249 h 11023145"/>
              <a:gd name="connsiteX2171" fmla="*/ 5784862 w 8602921"/>
              <a:gd name="connsiteY2171" fmla="*/ 1710778 h 11023145"/>
              <a:gd name="connsiteX2172" fmla="*/ 5762650 w 8602921"/>
              <a:gd name="connsiteY2172" fmla="*/ 1778998 h 11023145"/>
              <a:gd name="connsiteX2173" fmla="*/ 5721401 w 8602921"/>
              <a:gd name="connsiteY2173" fmla="*/ 1850390 h 11023145"/>
              <a:gd name="connsiteX2174" fmla="*/ 5725633 w 8602921"/>
              <a:gd name="connsiteY2174" fmla="*/ 1850390 h 11023145"/>
              <a:gd name="connsiteX2175" fmla="*/ 5735679 w 8602921"/>
              <a:gd name="connsiteY2175" fmla="*/ 1867313 h 11023145"/>
              <a:gd name="connsiteX2176" fmla="*/ 5729863 w 8602921"/>
              <a:gd name="connsiteY2176" fmla="*/ 1884236 h 11023145"/>
              <a:gd name="connsiteX2177" fmla="*/ 5701305 w 8602921"/>
              <a:gd name="connsiteY2177" fmla="*/ 1983657 h 11023145"/>
              <a:gd name="connsiteX2178" fmla="*/ 5666402 w 8602921"/>
              <a:gd name="connsiteY2178" fmla="*/ 2083078 h 11023145"/>
              <a:gd name="connsiteX2179" fmla="*/ 5667989 w 8602921"/>
              <a:gd name="connsiteY2179" fmla="*/ 2095241 h 11023145"/>
              <a:gd name="connsiteX2180" fmla="*/ 5653710 w 8602921"/>
              <a:gd name="connsiteY2180" fmla="*/ 2104232 h 11023145"/>
              <a:gd name="connsiteX2181" fmla="*/ 5652653 w 8602921"/>
              <a:gd name="connsiteY2181" fmla="*/ 2115866 h 11023145"/>
              <a:gd name="connsiteX2182" fmla="*/ 5657942 w 8602921"/>
              <a:gd name="connsiteY2182" fmla="*/ 2121154 h 11023145"/>
              <a:gd name="connsiteX2183" fmla="*/ 5644720 w 8602921"/>
              <a:gd name="connsiteY2183" fmla="*/ 2146010 h 11023145"/>
              <a:gd name="connsiteX2184" fmla="*/ 5641019 w 8602921"/>
              <a:gd name="connsiteY2184" fmla="*/ 2167692 h 11023145"/>
              <a:gd name="connsiteX2185" fmla="*/ 5666402 w 8602921"/>
              <a:gd name="connsiteY2185" fmla="*/ 2142308 h 11023145"/>
              <a:gd name="connsiteX2186" fmla="*/ 5674864 w 8602921"/>
              <a:gd name="connsiteY2186" fmla="*/ 2129616 h 11023145"/>
              <a:gd name="connsiteX2187" fmla="*/ 5670633 w 8602921"/>
              <a:gd name="connsiteY2187" fmla="*/ 2116924 h 11023145"/>
              <a:gd name="connsiteX2188" fmla="*/ 5684911 w 8602921"/>
              <a:gd name="connsiteY2188" fmla="*/ 2099472 h 11023145"/>
              <a:gd name="connsiteX2189" fmla="*/ 5696019 w 8602921"/>
              <a:gd name="connsiteY2189" fmla="*/ 2078848 h 11023145"/>
              <a:gd name="connsiteX2190" fmla="*/ 5729862 w 8602921"/>
              <a:gd name="connsiteY2190" fmla="*/ 2002695 h 11023145"/>
              <a:gd name="connsiteX2191" fmla="*/ 5755248 w 8602921"/>
              <a:gd name="connsiteY2191" fmla="*/ 1981542 h 11023145"/>
              <a:gd name="connsiteX2192" fmla="*/ 5765824 w 8602921"/>
              <a:gd name="connsiteY2192" fmla="*/ 1966734 h 11023145"/>
              <a:gd name="connsiteX2193" fmla="*/ 5763709 w 8602921"/>
              <a:gd name="connsiteY2193" fmla="*/ 1951927 h 11023145"/>
              <a:gd name="connsiteX2194" fmla="*/ 5780631 w 8602921"/>
              <a:gd name="connsiteY2194" fmla="*/ 1918081 h 11023145"/>
              <a:gd name="connsiteX2195" fmla="*/ 5793324 w 8602921"/>
              <a:gd name="connsiteY2195" fmla="*/ 1882120 h 11023145"/>
              <a:gd name="connsiteX2196" fmla="*/ 5806015 w 8602921"/>
              <a:gd name="connsiteY2196" fmla="*/ 1846160 h 11023145"/>
              <a:gd name="connsiteX2197" fmla="*/ 5861015 w 8602921"/>
              <a:gd name="connsiteY2197" fmla="*/ 1799622 h 11023145"/>
              <a:gd name="connsiteX2198" fmla="*/ 5872913 w 8602921"/>
              <a:gd name="connsiteY2198" fmla="*/ 1814562 h 11023145"/>
              <a:gd name="connsiteX2199" fmla="*/ 5876586 w 8602921"/>
              <a:gd name="connsiteY2199" fmla="*/ 1823254 h 11023145"/>
              <a:gd name="connsiteX2200" fmla="*/ 5877448 w 8602921"/>
              <a:gd name="connsiteY2200" fmla="*/ 1820473 h 11023145"/>
              <a:gd name="connsiteX2201" fmla="*/ 5925043 w 8602921"/>
              <a:gd name="connsiteY2201" fmla="*/ 1736386 h 11023145"/>
              <a:gd name="connsiteX2202" fmla="*/ 5978984 w 8602921"/>
              <a:gd name="connsiteY2202" fmla="*/ 1655474 h 11023145"/>
              <a:gd name="connsiteX2203" fmla="*/ 5974754 w 8602921"/>
              <a:gd name="connsiteY2203" fmla="*/ 1625860 h 11023145"/>
              <a:gd name="connsiteX2204" fmla="*/ 6021291 w 8602921"/>
              <a:gd name="connsiteY2204" fmla="*/ 1553938 h 11023145"/>
              <a:gd name="connsiteX2205" fmla="*/ 6038743 w 8602921"/>
              <a:gd name="connsiteY2205" fmla="*/ 1496294 h 11023145"/>
              <a:gd name="connsiteX2206" fmla="*/ 6072060 w 8602921"/>
              <a:gd name="connsiteY2206" fmla="*/ 1435478 h 11023145"/>
              <a:gd name="connsiteX2207" fmla="*/ 6097444 w 8602921"/>
              <a:gd name="connsiteY2207" fmla="*/ 1393172 h 11023145"/>
              <a:gd name="connsiteX2208" fmla="*/ 6096387 w 8602921"/>
              <a:gd name="connsiteY2208" fmla="*/ 1370961 h 11023145"/>
              <a:gd name="connsiteX2209" fmla="*/ 6114366 w 8602921"/>
              <a:gd name="connsiteY2209" fmla="*/ 1355096 h 11023145"/>
              <a:gd name="connsiteX2210" fmla="*/ 6270902 w 8602921"/>
              <a:gd name="connsiteY2210" fmla="*/ 1080100 h 11023145"/>
              <a:gd name="connsiteX2211" fmla="*/ 6292584 w 8602921"/>
              <a:gd name="connsiteY2211" fmla="*/ 1046784 h 11023145"/>
              <a:gd name="connsiteX2212" fmla="*/ 6317440 w 8602921"/>
              <a:gd name="connsiteY2212" fmla="*/ 1016641 h 11023145"/>
              <a:gd name="connsiteX2213" fmla="*/ 6322728 w 8602921"/>
              <a:gd name="connsiteY2213" fmla="*/ 996015 h 11023145"/>
              <a:gd name="connsiteX2214" fmla="*/ 6334362 w 8602921"/>
              <a:gd name="connsiteY2214" fmla="*/ 978565 h 11023145"/>
              <a:gd name="connsiteX2215" fmla="*/ 6351286 w 8602921"/>
              <a:gd name="connsiteY2215" fmla="*/ 948950 h 11023145"/>
              <a:gd name="connsiteX2216" fmla="*/ 6368208 w 8602921"/>
              <a:gd name="connsiteY2216" fmla="*/ 939960 h 11023145"/>
              <a:gd name="connsiteX2217" fmla="*/ 6385130 w 8602921"/>
              <a:gd name="connsiteY2217" fmla="*/ 940488 h 11023145"/>
              <a:gd name="connsiteX2218" fmla="*/ 6362919 w 8602921"/>
              <a:gd name="connsiteY2218" fmla="*/ 1008707 h 11023145"/>
              <a:gd name="connsiteX2219" fmla="*/ 6321670 w 8602921"/>
              <a:gd name="connsiteY2219" fmla="*/ 1080101 h 11023145"/>
              <a:gd name="connsiteX2220" fmla="*/ 6325901 w 8602921"/>
              <a:gd name="connsiteY2220" fmla="*/ 1080102 h 11023145"/>
              <a:gd name="connsiteX2221" fmla="*/ 6335949 w 8602921"/>
              <a:gd name="connsiteY2221" fmla="*/ 1097025 h 11023145"/>
              <a:gd name="connsiteX2222" fmla="*/ 6330132 w 8602921"/>
              <a:gd name="connsiteY2222" fmla="*/ 1113947 h 11023145"/>
              <a:gd name="connsiteX2223" fmla="*/ 6301574 w 8602921"/>
              <a:gd name="connsiteY2223" fmla="*/ 1213369 h 11023145"/>
              <a:gd name="connsiteX2224" fmla="*/ 6266671 w 8602921"/>
              <a:gd name="connsiteY2224" fmla="*/ 1312789 h 11023145"/>
              <a:gd name="connsiteX2225" fmla="*/ 6268257 w 8602921"/>
              <a:gd name="connsiteY2225" fmla="*/ 1324952 h 11023145"/>
              <a:gd name="connsiteX2226" fmla="*/ 6253979 w 8602921"/>
              <a:gd name="connsiteY2226" fmla="*/ 1333943 h 11023145"/>
              <a:gd name="connsiteX2227" fmla="*/ 6252921 w 8602921"/>
              <a:gd name="connsiteY2227" fmla="*/ 1345576 h 11023145"/>
              <a:gd name="connsiteX2228" fmla="*/ 6258210 w 8602921"/>
              <a:gd name="connsiteY2228" fmla="*/ 1350864 h 11023145"/>
              <a:gd name="connsiteX2229" fmla="*/ 6244989 w 8602921"/>
              <a:gd name="connsiteY2229" fmla="*/ 1375720 h 11023145"/>
              <a:gd name="connsiteX2230" fmla="*/ 6241287 w 8602921"/>
              <a:gd name="connsiteY2230" fmla="*/ 1397404 h 11023145"/>
              <a:gd name="connsiteX2231" fmla="*/ 6266671 w 8602921"/>
              <a:gd name="connsiteY2231" fmla="*/ 1372019 h 11023145"/>
              <a:gd name="connsiteX2232" fmla="*/ 6275133 w 8602921"/>
              <a:gd name="connsiteY2232" fmla="*/ 1359327 h 11023145"/>
              <a:gd name="connsiteX2233" fmla="*/ 6270902 w 8602921"/>
              <a:gd name="connsiteY2233" fmla="*/ 1346636 h 11023145"/>
              <a:gd name="connsiteX2234" fmla="*/ 6285180 w 8602921"/>
              <a:gd name="connsiteY2234" fmla="*/ 1329183 h 11023145"/>
              <a:gd name="connsiteX2235" fmla="*/ 6296286 w 8602921"/>
              <a:gd name="connsiteY2235" fmla="*/ 1308559 h 11023145"/>
              <a:gd name="connsiteX2236" fmla="*/ 6330132 w 8602921"/>
              <a:gd name="connsiteY2236" fmla="*/ 1232406 h 11023145"/>
              <a:gd name="connsiteX2237" fmla="*/ 6355516 w 8602921"/>
              <a:gd name="connsiteY2237" fmla="*/ 1211254 h 11023145"/>
              <a:gd name="connsiteX2238" fmla="*/ 6366092 w 8602921"/>
              <a:gd name="connsiteY2238" fmla="*/ 1196446 h 11023145"/>
              <a:gd name="connsiteX2239" fmla="*/ 6363977 w 8602921"/>
              <a:gd name="connsiteY2239" fmla="*/ 1181638 h 11023145"/>
              <a:gd name="connsiteX2240" fmla="*/ 6380901 w 8602921"/>
              <a:gd name="connsiteY2240" fmla="*/ 1147792 h 11023145"/>
              <a:gd name="connsiteX2241" fmla="*/ 6393591 w 8602921"/>
              <a:gd name="connsiteY2241" fmla="*/ 1111831 h 11023145"/>
              <a:gd name="connsiteX2242" fmla="*/ 6406284 w 8602921"/>
              <a:gd name="connsiteY2242" fmla="*/ 1075872 h 11023145"/>
              <a:gd name="connsiteX2243" fmla="*/ 6461283 w 8602921"/>
              <a:gd name="connsiteY2243" fmla="*/ 1029333 h 11023145"/>
              <a:gd name="connsiteX2244" fmla="*/ 6477148 w 8602921"/>
              <a:gd name="connsiteY2244" fmla="*/ 1053658 h 11023145"/>
              <a:gd name="connsiteX2245" fmla="*/ 6461283 w 8602921"/>
              <a:gd name="connsiteY2245" fmla="*/ 1071640 h 11023145"/>
              <a:gd name="connsiteX2246" fmla="*/ 6460754 w 8602921"/>
              <a:gd name="connsiteY2246" fmla="*/ 1098611 h 11023145"/>
              <a:gd name="connsiteX2247" fmla="*/ 6457052 w 8602921"/>
              <a:gd name="connsiteY2247" fmla="*/ 1122409 h 11023145"/>
              <a:gd name="connsiteX2248" fmla="*/ 6432197 w 8602921"/>
              <a:gd name="connsiteY2248" fmla="*/ 1176879 h 11023145"/>
              <a:gd name="connsiteX2249" fmla="*/ 6423208 w 8602921"/>
              <a:gd name="connsiteY2249" fmla="*/ 1228176 h 11023145"/>
              <a:gd name="connsiteX2250" fmla="*/ 6389361 w 8602921"/>
              <a:gd name="connsiteY2250" fmla="*/ 1308558 h 11023145"/>
              <a:gd name="connsiteX2251" fmla="*/ 6403112 w 8602921"/>
              <a:gd name="connsiteY2251" fmla="*/ 1342404 h 11023145"/>
              <a:gd name="connsiteX2252" fmla="*/ 6385130 w 8602921"/>
              <a:gd name="connsiteY2252" fmla="*/ 1376250 h 11023145"/>
              <a:gd name="connsiteX2253" fmla="*/ 6366092 w 8602921"/>
              <a:gd name="connsiteY2253" fmla="*/ 1430190 h 11023145"/>
              <a:gd name="connsiteX2254" fmla="*/ 6334362 w 8602921"/>
              <a:gd name="connsiteY2254" fmla="*/ 1477786 h 11023145"/>
              <a:gd name="connsiteX2255" fmla="*/ 6347054 w 8602921"/>
              <a:gd name="connsiteY2255" fmla="*/ 1511632 h 11023145"/>
              <a:gd name="connsiteX2256" fmla="*/ 6317438 w 8602921"/>
              <a:gd name="connsiteY2256" fmla="*/ 1532785 h 11023145"/>
              <a:gd name="connsiteX2257" fmla="*/ 6317439 w 8602921"/>
              <a:gd name="connsiteY2257" fmla="*/ 1579323 h 11023145"/>
              <a:gd name="connsiteX2258" fmla="*/ 6306333 w 8602921"/>
              <a:gd name="connsiteY2258" fmla="*/ 1603650 h 11023145"/>
              <a:gd name="connsiteX2259" fmla="*/ 6292055 w 8602921"/>
              <a:gd name="connsiteY2259" fmla="*/ 1621628 h 11023145"/>
              <a:gd name="connsiteX2260" fmla="*/ 6290998 w 8602921"/>
              <a:gd name="connsiteY2260" fmla="*/ 1640138 h 11023145"/>
              <a:gd name="connsiteX2261" fmla="*/ 6296286 w 8602921"/>
              <a:gd name="connsiteY2261" fmla="*/ 1655476 h 11023145"/>
              <a:gd name="connsiteX2262" fmla="*/ 6304218 w 8602921"/>
              <a:gd name="connsiteY2262" fmla="*/ 1660236 h 11023145"/>
              <a:gd name="connsiteX2263" fmla="*/ 6308978 w 8602921"/>
              <a:gd name="connsiteY2263" fmla="*/ 1655474 h 11023145"/>
              <a:gd name="connsiteX2264" fmla="*/ 6313209 w 8602921"/>
              <a:gd name="connsiteY2264" fmla="*/ 1623744 h 11023145"/>
              <a:gd name="connsiteX2265" fmla="*/ 6342823 w 8602921"/>
              <a:gd name="connsiteY2265" fmla="*/ 1604708 h 11023145"/>
              <a:gd name="connsiteX2266" fmla="*/ 6342824 w 8602921"/>
              <a:gd name="connsiteY2266" fmla="*/ 1541248 h 11023145"/>
              <a:gd name="connsiteX2267" fmla="*/ 6347054 w 8602921"/>
              <a:gd name="connsiteY2267" fmla="*/ 1541246 h 11023145"/>
              <a:gd name="connsiteX2268" fmla="*/ 6351814 w 8602921"/>
              <a:gd name="connsiteY2268" fmla="*/ 1526440 h 11023145"/>
              <a:gd name="connsiteX2269" fmla="*/ 6347054 w 8602921"/>
              <a:gd name="connsiteY2269" fmla="*/ 1511632 h 11023145"/>
              <a:gd name="connsiteX2270" fmla="*/ 6374554 w 8602921"/>
              <a:gd name="connsiteY2270" fmla="*/ 1476200 h 11023145"/>
              <a:gd name="connsiteX2271" fmla="*/ 6402052 w 8602921"/>
              <a:gd name="connsiteY2271" fmla="*/ 1443941 h 11023145"/>
              <a:gd name="connsiteX2272" fmla="*/ 6390419 w 8602921"/>
              <a:gd name="connsiteY2272" fmla="*/ 1414856 h 11023145"/>
              <a:gd name="connsiteX2273" fmla="*/ 6423207 w 8602921"/>
              <a:gd name="connsiteY2273" fmla="*/ 1388943 h 11023145"/>
              <a:gd name="connsiteX2274" fmla="*/ 6444889 w 8602921"/>
              <a:gd name="connsiteY2274" fmla="*/ 1327069 h 11023145"/>
              <a:gd name="connsiteX2275" fmla="*/ 6469744 w 8602921"/>
              <a:gd name="connsiteY2275" fmla="*/ 1262021 h 11023145"/>
              <a:gd name="connsiteX2276" fmla="*/ 6481907 w 8602921"/>
              <a:gd name="connsiteY2276" fmla="*/ 1260964 h 11023145"/>
              <a:gd name="connsiteX2277" fmla="*/ 6490898 w 8602921"/>
              <a:gd name="connsiteY2277" fmla="*/ 1266253 h 11023145"/>
              <a:gd name="connsiteX2278" fmla="*/ 6496715 w 8602921"/>
              <a:gd name="connsiteY2278" fmla="*/ 1307501 h 11023145"/>
              <a:gd name="connsiteX2279" fmla="*/ 6473975 w 8602921"/>
              <a:gd name="connsiteY2279" fmla="*/ 1342405 h 11023145"/>
              <a:gd name="connsiteX2280" fmla="*/ 6448591 w 8602921"/>
              <a:gd name="connsiteY2280" fmla="*/ 1420144 h 11023145"/>
              <a:gd name="connsiteX2281" fmla="*/ 6423207 w 8602921"/>
              <a:gd name="connsiteY2281" fmla="*/ 1494710 h 11023145"/>
              <a:gd name="connsiteX2282" fmla="*/ 6425321 w 8602921"/>
              <a:gd name="connsiteY2282" fmla="*/ 1505286 h 11023145"/>
              <a:gd name="connsiteX2283" fmla="*/ 6414744 w 8602921"/>
              <a:gd name="connsiteY2283" fmla="*/ 1515862 h 11023145"/>
              <a:gd name="connsiteX2284" fmla="*/ 6410515 w 8602921"/>
              <a:gd name="connsiteY2284" fmla="*/ 1528025 h 11023145"/>
              <a:gd name="connsiteX2285" fmla="*/ 6418976 w 8602921"/>
              <a:gd name="connsiteY2285" fmla="*/ 1537016 h 11023145"/>
              <a:gd name="connsiteX2286" fmla="*/ 6401523 w 8602921"/>
              <a:gd name="connsiteY2286" fmla="*/ 1558169 h 11023145"/>
              <a:gd name="connsiteX2287" fmla="*/ 6393593 w 8602921"/>
              <a:gd name="connsiteY2287" fmla="*/ 1579324 h 11023145"/>
              <a:gd name="connsiteX2288" fmla="*/ 6376669 w 8602921"/>
              <a:gd name="connsiteY2288" fmla="*/ 1608939 h 11023145"/>
              <a:gd name="connsiteX2289" fmla="*/ 6384073 w 8602921"/>
              <a:gd name="connsiteY2289" fmla="*/ 1633264 h 11023145"/>
              <a:gd name="connsiteX2290" fmla="*/ 6372438 w 8602921"/>
              <a:gd name="connsiteY2290" fmla="*/ 1651243 h 11023145"/>
              <a:gd name="connsiteX2291" fmla="*/ 6429024 w 8602921"/>
              <a:gd name="connsiteY2291" fmla="*/ 1648070 h 11023145"/>
              <a:gd name="connsiteX2292" fmla="*/ 6482436 w 8602921"/>
              <a:gd name="connsiteY2292" fmla="*/ 1663937 h 11023145"/>
              <a:gd name="connsiteX2293" fmla="*/ 6491955 w 8602921"/>
              <a:gd name="connsiteY2293" fmla="*/ 1689849 h 11023145"/>
              <a:gd name="connsiteX2294" fmla="*/ 6482436 w 8602921"/>
              <a:gd name="connsiteY2294" fmla="*/ 1706243 h 11023145"/>
              <a:gd name="connsiteX2295" fmla="*/ 6478734 w 8602921"/>
              <a:gd name="connsiteY2295" fmla="*/ 1716820 h 11023145"/>
              <a:gd name="connsiteX2296" fmla="*/ 6478206 w 8602921"/>
              <a:gd name="connsiteY2296" fmla="*/ 1727396 h 11023145"/>
              <a:gd name="connsiteX2297" fmla="*/ 6490898 w 8602921"/>
              <a:gd name="connsiteY2297" fmla="*/ 1718934 h 11023145"/>
              <a:gd name="connsiteX2298" fmla="*/ 6545898 w 8602921"/>
              <a:gd name="connsiteY2298" fmla="*/ 1676628 h 11023145"/>
              <a:gd name="connsiteX2299" fmla="*/ 6554358 w 8602921"/>
              <a:gd name="connsiteY2299" fmla="*/ 1647015 h 11023145"/>
              <a:gd name="connsiteX2300" fmla="*/ 6552243 w 8602921"/>
              <a:gd name="connsiteY2300" fmla="*/ 1634849 h 11023145"/>
              <a:gd name="connsiteX2301" fmla="*/ 6562819 w 8602921"/>
              <a:gd name="connsiteY2301" fmla="*/ 1625860 h 11023145"/>
              <a:gd name="connsiteX2302" fmla="*/ 6563877 w 8602921"/>
              <a:gd name="connsiteY2302" fmla="*/ 1615812 h 11023145"/>
              <a:gd name="connsiteX2303" fmla="*/ 6558589 w 8602921"/>
              <a:gd name="connsiteY2303" fmla="*/ 1608937 h 11023145"/>
              <a:gd name="connsiteX2304" fmla="*/ 6592434 w 8602921"/>
              <a:gd name="connsiteY2304" fmla="*/ 1566631 h 11023145"/>
              <a:gd name="connsiteX2305" fmla="*/ 6626280 w 8602921"/>
              <a:gd name="connsiteY2305" fmla="*/ 1524325 h 11023145"/>
              <a:gd name="connsiteX2306" fmla="*/ 6650606 w 8602921"/>
              <a:gd name="connsiteY2306" fmla="*/ 1469855 h 11023145"/>
              <a:gd name="connsiteX2307" fmla="*/ 6693970 w 8602921"/>
              <a:gd name="connsiteY2307" fmla="*/ 1431249 h 11023145"/>
              <a:gd name="connsiteX2308" fmla="*/ 6689740 w 8602921"/>
              <a:gd name="connsiteY2308" fmla="*/ 1410094 h 11023145"/>
              <a:gd name="connsiteX2309" fmla="*/ 6691855 w 8602921"/>
              <a:gd name="connsiteY2309" fmla="*/ 1391586 h 11023145"/>
              <a:gd name="connsiteX2310" fmla="*/ 6706663 w 8602921"/>
              <a:gd name="connsiteY2310" fmla="*/ 1376250 h 11023145"/>
              <a:gd name="connsiteX2311" fmla="*/ 6732047 w 8602921"/>
              <a:gd name="connsiteY2311" fmla="*/ 1367789 h 11023145"/>
              <a:gd name="connsiteX2312" fmla="*/ 6748441 w 8602921"/>
              <a:gd name="connsiteY2312" fmla="*/ 1391585 h 11023145"/>
              <a:gd name="connsiteX2313" fmla="*/ 6736277 w 8602921"/>
              <a:gd name="connsiteY2313" fmla="*/ 1418556 h 11023145"/>
              <a:gd name="connsiteX2314" fmla="*/ 6706134 w 8602921"/>
              <a:gd name="connsiteY2314" fmla="*/ 1458220 h 11023145"/>
              <a:gd name="connsiteX2315" fmla="*/ 6698201 w 8602921"/>
              <a:gd name="connsiteY2315" fmla="*/ 1507401 h 11023145"/>
              <a:gd name="connsiteX2316" fmla="*/ 6680750 w 8602921"/>
              <a:gd name="connsiteY2316" fmla="*/ 1567159 h 11023145"/>
              <a:gd name="connsiteX2317" fmla="*/ 6647433 w 8602921"/>
              <a:gd name="connsiteY2317" fmla="*/ 1630090 h 11023145"/>
              <a:gd name="connsiteX2318" fmla="*/ 6653250 w 8602921"/>
              <a:gd name="connsiteY2318" fmla="*/ 1645956 h 11023145"/>
              <a:gd name="connsiteX2319" fmla="*/ 6643202 w 8602921"/>
              <a:gd name="connsiteY2319" fmla="*/ 1655476 h 11023145"/>
              <a:gd name="connsiteX2320" fmla="*/ 6645847 w 8602921"/>
              <a:gd name="connsiteY2320" fmla="*/ 1688792 h 11023145"/>
              <a:gd name="connsiteX2321" fmla="*/ 6664356 w 8602921"/>
              <a:gd name="connsiteY2321" fmla="*/ 1718936 h 11023145"/>
              <a:gd name="connsiteX2322" fmla="*/ 6619405 w 8602921"/>
              <a:gd name="connsiteY2322" fmla="*/ 1805664 h 11023145"/>
              <a:gd name="connsiteX2323" fmla="*/ 6596665 w 8602921"/>
              <a:gd name="connsiteY2323" fmla="*/ 1892392 h 11023145"/>
              <a:gd name="connsiteX2324" fmla="*/ 6562819 w 8602921"/>
              <a:gd name="connsiteY2324" fmla="*/ 1922007 h 11023145"/>
              <a:gd name="connsiteX2325" fmla="*/ 6544310 w 8602921"/>
              <a:gd name="connsiteY2325" fmla="*/ 1957969 h 11023145"/>
              <a:gd name="connsiteX2326" fmla="*/ 6528974 w 8602921"/>
              <a:gd name="connsiteY2326" fmla="*/ 1993931 h 11023145"/>
              <a:gd name="connsiteX2327" fmla="*/ 6533204 w 8602921"/>
              <a:gd name="connsiteY2327" fmla="*/ 2006621 h 11023145"/>
              <a:gd name="connsiteX2328" fmla="*/ 6563348 w 8602921"/>
              <a:gd name="connsiteY2328" fmla="*/ 1970660 h 11023145"/>
              <a:gd name="connsiteX2329" fmla="*/ 6596665 w 8602921"/>
              <a:gd name="connsiteY2329" fmla="*/ 1934700 h 11023145"/>
              <a:gd name="connsiteX2330" fmla="*/ 6626280 w 8602921"/>
              <a:gd name="connsiteY2330" fmla="*/ 1926238 h 11023145"/>
              <a:gd name="connsiteX2331" fmla="*/ 6596665 w 8602921"/>
              <a:gd name="connsiteY2331" fmla="*/ 1913546 h 11023145"/>
              <a:gd name="connsiteX2332" fmla="*/ 6609357 w 8602921"/>
              <a:gd name="connsiteY2332" fmla="*/ 1905084 h 11023145"/>
              <a:gd name="connsiteX2333" fmla="*/ 6625751 w 8602921"/>
              <a:gd name="connsiteY2333" fmla="*/ 1902970 h 11023145"/>
              <a:gd name="connsiteX2334" fmla="*/ 6638971 w 8602921"/>
              <a:gd name="connsiteY2334" fmla="*/ 1913548 h 11023145"/>
              <a:gd name="connsiteX2335" fmla="*/ 6650606 w 8602921"/>
              <a:gd name="connsiteY2335" fmla="*/ 1896624 h 11023145"/>
              <a:gd name="connsiteX2336" fmla="*/ 6655894 w 8602921"/>
              <a:gd name="connsiteY2336" fmla="*/ 1879702 h 11023145"/>
              <a:gd name="connsiteX2337" fmla="*/ 6663827 w 8602921"/>
              <a:gd name="connsiteY2337" fmla="*/ 1859605 h 11023145"/>
              <a:gd name="connsiteX2338" fmla="*/ 6668586 w 8602921"/>
              <a:gd name="connsiteY2338" fmla="*/ 1833164 h 11023145"/>
              <a:gd name="connsiteX2339" fmla="*/ 6634740 w 8602921"/>
              <a:gd name="connsiteY2339" fmla="*/ 1812012 h 11023145"/>
              <a:gd name="connsiteX2340" fmla="*/ 6655894 w 8602921"/>
              <a:gd name="connsiteY2340" fmla="*/ 1773935 h 11023145"/>
              <a:gd name="connsiteX2341" fmla="*/ 6698201 w 8602921"/>
              <a:gd name="connsiteY2341" fmla="*/ 1782396 h 11023145"/>
              <a:gd name="connsiteX2342" fmla="*/ 6686038 w 8602921"/>
              <a:gd name="connsiteY2342" fmla="*/ 1801434 h 11023145"/>
              <a:gd name="connsiteX2343" fmla="*/ 6677048 w 8602921"/>
              <a:gd name="connsiteY2343" fmla="*/ 1820472 h 11023145"/>
              <a:gd name="connsiteX2344" fmla="*/ 6693971 w 8602921"/>
              <a:gd name="connsiteY2344" fmla="*/ 1833165 h 11023145"/>
              <a:gd name="connsiteX2345" fmla="*/ 6706662 w 8602921"/>
              <a:gd name="connsiteY2345" fmla="*/ 1845855 h 11023145"/>
              <a:gd name="connsiteX2346" fmla="*/ 6699259 w 8602921"/>
              <a:gd name="connsiteY2346" fmla="*/ 1870710 h 11023145"/>
              <a:gd name="connsiteX2347" fmla="*/ 6685509 w 8602921"/>
              <a:gd name="connsiteY2347" fmla="*/ 1892393 h 11023145"/>
              <a:gd name="connsiteX2348" fmla="*/ 6706134 w 8602921"/>
              <a:gd name="connsiteY2348" fmla="*/ 1894509 h 11023145"/>
              <a:gd name="connsiteX2349" fmla="*/ 6723585 w 8602921"/>
              <a:gd name="connsiteY2349" fmla="*/ 1896623 h 11023145"/>
              <a:gd name="connsiteX2350" fmla="*/ 6714595 w 8602921"/>
              <a:gd name="connsiteY2350" fmla="*/ 1924125 h 11023145"/>
              <a:gd name="connsiteX2351" fmla="*/ 6689740 w 8602921"/>
              <a:gd name="connsiteY2351" fmla="*/ 1951623 h 11023145"/>
              <a:gd name="connsiteX2352" fmla="*/ 6684452 w 8602921"/>
              <a:gd name="connsiteY2352" fmla="*/ 1974892 h 11023145"/>
              <a:gd name="connsiteX2353" fmla="*/ 6672818 w 8602921"/>
              <a:gd name="connsiteY2353" fmla="*/ 1985470 h 11023145"/>
              <a:gd name="connsiteX2354" fmla="*/ 6651664 w 8602921"/>
              <a:gd name="connsiteY2354" fmla="*/ 2015084 h 11023145"/>
              <a:gd name="connsiteX2355" fmla="*/ 6651664 w 8602921"/>
              <a:gd name="connsiteY2355" fmla="*/ 2053159 h 11023145"/>
              <a:gd name="connsiteX2356" fmla="*/ 6664356 w 8602921"/>
              <a:gd name="connsiteY2356" fmla="*/ 2040467 h 11023145"/>
              <a:gd name="connsiteX2357" fmla="*/ 6681279 w 8602921"/>
              <a:gd name="connsiteY2357" fmla="*/ 2006623 h 11023145"/>
              <a:gd name="connsiteX2358" fmla="*/ 6689741 w 8602921"/>
              <a:gd name="connsiteY2358" fmla="*/ 1997102 h 11023145"/>
              <a:gd name="connsiteX2359" fmla="*/ 6698201 w 8602921"/>
              <a:gd name="connsiteY2359" fmla="*/ 1993930 h 11023145"/>
              <a:gd name="connsiteX2360" fmla="*/ 6693970 w 8602921"/>
              <a:gd name="connsiteY2360" fmla="*/ 2005035 h 11023145"/>
              <a:gd name="connsiteX2361" fmla="*/ 6689740 w 8602921"/>
              <a:gd name="connsiteY2361" fmla="*/ 2019313 h 11023145"/>
              <a:gd name="connsiteX2362" fmla="*/ 6689255 w 8602921"/>
              <a:gd name="connsiteY2362" fmla="*/ 2036900 h 11023145"/>
              <a:gd name="connsiteX2363" fmla="*/ 6709651 w 8602921"/>
              <a:gd name="connsiteY2363" fmla="*/ 1997360 h 11023145"/>
              <a:gd name="connsiteX2364" fmla="*/ 6740984 w 8602921"/>
              <a:gd name="connsiteY2364" fmla="*/ 1960276 h 11023145"/>
              <a:gd name="connsiteX2365" fmla="*/ 6736755 w 8602921"/>
              <a:gd name="connsiteY2365" fmla="*/ 1930660 h 11023145"/>
              <a:gd name="connsiteX2366" fmla="*/ 6783291 w 8602921"/>
              <a:gd name="connsiteY2366" fmla="*/ 1858738 h 11023145"/>
              <a:gd name="connsiteX2367" fmla="*/ 6800743 w 8602921"/>
              <a:gd name="connsiteY2367" fmla="*/ 1801094 h 11023145"/>
              <a:gd name="connsiteX2368" fmla="*/ 6834059 w 8602921"/>
              <a:gd name="connsiteY2368" fmla="*/ 1740279 h 11023145"/>
              <a:gd name="connsiteX2369" fmla="*/ 6859444 w 8602921"/>
              <a:gd name="connsiteY2369" fmla="*/ 1697973 h 11023145"/>
              <a:gd name="connsiteX2370" fmla="*/ 6858386 w 8602921"/>
              <a:gd name="connsiteY2370" fmla="*/ 1675762 h 11023145"/>
              <a:gd name="connsiteX2371" fmla="*/ 6876366 w 8602921"/>
              <a:gd name="connsiteY2371" fmla="*/ 1659895 h 11023145"/>
              <a:gd name="connsiteX2372" fmla="*/ 7032902 w 8602921"/>
              <a:gd name="connsiteY2372" fmla="*/ 1384901 h 11023145"/>
              <a:gd name="connsiteX2373" fmla="*/ 7054584 w 8602921"/>
              <a:gd name="connsiteY2373" fmla="*/ 1351585 h 11023145"/>
              <a:gd name="connsiteX2374" fmla="*/ 7079439 w 8602921"/>
              <a:gd name="connsiteY2374" fmla="*/ 1321442 h 11023145"/>
              <a:gd name="connsiteX2375" fmla="*/ 7084728 w 8602921"/>
              <a:gd name="connsiteY2375" fmla="*/ 1300816 h 11023145"/>
              <a:gd name="connsiteX2376" fmla="*/ 7096362 w 8602921"/>
              <a:gd name="connsiteY2376" fmla="*/ 1283364 h 11023145"/>
              <a:gd name="connsiteX2377" fmla="*/ 7113285 w 8602921"/>
              <a:gd name="connsiteY2377" fmla="*/ 1253750 h 11023145"/>
              <a:gd name="connsiteX2378" fmla="*/ 7130208 w 8602921"/>
              <a:gd name="connsiteY2378" fmla="*/ 1244759 h 11023145"/>
              <a:gd name="connsiteX2379" fmla="*/ 7147130 w 8602921"/>
              <a:gd name="connsiteY2379" fmla="*/ 1245289 h 11023145"/>
              <a:gd name="connsiteX2380" fmla="*/ 7124919 w 8602921"/>
              <a:gd name="connsiteY2380" fmla="*/ 1313508 h 11023145"/>
              <a:gd name="connsiteX2381" fmla="*/ 7083670 w 8602921"/>
              <a:gd name="connsiteY2381" fmla="*/ 1384900 h 11023145"/>
              <a:gd name="connsiteX2382" fmla="*/ 7087901 w 8602921"/>
              <a:gd name="connsiteY2382" fmla="*/ 1384901 h 11023145"/>
              <a:gd name="connsiteX2383" fmla="*/ 7097947 w 8602921"/>
              <a:gd name="connsiteY2383" fmla="*/ 1401824 h 11023145"/>
              <a:gd name="connsiteX2384" fmla="*/ 7092131 w 8602921"/>
              <a:gd name="connsiteY2384" fmla="*/ 1418747 h 11023145"/>
              <a:gd name="connsiteX2385" fmla="*/ 7063574 w 8602921"/>
              <a:gd name="connsiteY2385" fmla="*/ 1518168 h 11023145"/>
              <a:gd name="connsiteX2386" fmla="*/ 7028672 w 8602921"/>
              <a:gd name="connsiteY2386" fmla="*/ 1617590 h 11023145"/>
              <a:gd name="connsiteX2387" fmla="*/ 7030258 w 8602921"/>
              <a:gd name="connsiteY2387" fmla="*/ 1629752 h 11023145"/>
              <a:gd name="connsiteX2388" fmla="*/ 7015980 w 8602921"/>
              <a:gd name="connsiteY2388" fmla="*/ 1638743 h 11023145"/>
              <a:gd name="connsiteX2389" fmla="*/ 7014921 w 8602921"/>
              <a:gd name="connsiteY2389" fmla="*/ 1650377 h 11023145"/>
              <a:gd name="connsiteX2390" fmla="*/ 7020210 w 8602921"/>
              <a:gd name="connsiteY2390" fmla="*/ 1655665 h 11023145"/>
              <a:gd name="connsiteX2391" fmla="*/ 7006989 w 8602921"/>
              <a:gd name="connsiteY2391" fmla="*/ 1680521 h 11023145"/>
              <a:gd name="connsiteX2392" fmla="*/ 7003287 w 8602921"/>
              <a:gd name="connsiteY2392" fmla="*/ 1702202 h 11023145"/>
              <a:gd name="connsiteX2393" fmla="*/ 7028671 w 8602921"/>
              <a:gd name="connsiteY2393" fmla="*/ 1676818 h 11023145"/>
              <a:gd name="connsiteX2394" fmla="*/ 7037132 w 8602921"/>
              <a:gd name="connsiteY2394" fmla="*/ 1664127 h 11023145"/>
              <a:gd name="connsiteX2395" fmla="*/ 7032902 w 8602921"/>
              <a:gd name="connsiteY2395" fmla="*/ 1651435 h 11023145"/>
              <a:gd name="connsiteX2396" fmla="*/ 7047180 w 8602921"/>
              <a:gd name="connsiteY2396" fmla="*/ 1633982 h 11023145"/>
              <a:gd name="connsiteX2397" fmla="*/ 7058285 w 8602921"/>
              <a:gd name="connsiteY2397" fmla="*/ 1613358 h 11023145"/>
              <a:gd name="connsiteX2398" fmla="*/ 7092131 w 8602921"/>
              <a:gd name="connsiteY2398" fmla="*/ 1537205 h 11023145"/>
              <a:gd name="connsiteX2399" fmla="*/ 7117515 w 8602921"/>
              <a:gd name="connsiteY2399" fmla="*/ 1516054 h 11023145"/>
              <a:gd name="connsiteX2400" fmla="*/ 7128092 w 8602921"/>
              <a:gd name="connsiteY2400" fmla="*/ 1501244 h 11023145"/>
              <a:gd name="connsiteX2401" fmla="*/ 7125977 w 8602921"/>
              <a:gd name="connsiteY2401" fmla="*/ 1486438 h 11023145"/>
              <a:gd name="connsiteX2402" fmla="*/ 7142901 w 8602921"/>
              <a:gd name="connsiteY2402" fmla="*/ 1452591 h 11023145"/>
              <a:gd name="connsiteX2403" fmla="*/ 7155592 w 8602921"/>
              <a:gd name="connsiteY2403" fmla="*/ 1416631 h 11023145"/>
              <a:gd name="connsiteX2404" fmla="*/ 7168284 w 8602921"/>
              <a:gd name="connsiteY2404" fmla="*/ 1380670 h 11023145"/>
              <a:gd name="connsiteX2405" fmla="*/ 7223283 w 8602921"/>
              <a:gd name="connsiteY2405" fmla="*/ 1334134 h 11023145"/>
              <a:gd name="connsiteX2406" fmla="*/ 7239147 w 8602921"/>
              <a:gd name="connsiteY2406" fmla="*/ 1358460 h 11023145"/>
              <a:gd name="connsiteX2407" fmla="*/ 7223283 w 8602921"/>
              <a:gd name="connsiteY2407" fmla="*/ 1376440 h 11023145"/>
              <a:gd name="connsiteX2408" fmla="*/ 7222754 w 8602921"/>
              <a:gd name="connsiteY2408" fmla="*/ 1403411 h 11023145"/>
              <a:gd name="connsiteX2409" fmla="*/ 7219052 w 8602921"/>
              <a:gd name="connsiteY2409" fmla="*/ 1427207 h 11023145"/>
              <a:gd name="connsiteX2410" fmla="*/ 7194198 w 8602921"/>
              <a:gd name="connsiteY2410" fmla="*/ 1481678 h 11023145"/>
              <a:gd name="connsiteX2411" fmla="*/ 7185206 w 8602921"/>
              <a:gd name="connsiteY2411" fmla="*/ 1532977 h 11023145"/>
              <a:gd name="connsiteX2412" fmla="*/ 7151361 w 8602921"/>
              <a:gd name="connsiteY2412" fmla="*/ 1613359 h 11023145"/>
              <a:gd name="connsiteX2413" fmla="*/ 7165111 w 8602921"/>
              <a:gd name="connsiteY2413" fmla="*/ 1647203 h 11023145"/>
              <a:gd name="connsiteX2414" fmla="*/ 7147131 w 8602921"/>
              <a:gd name="connsiteY2414" fmla="*/ 1681049 h 11023145"/>
              <a:gd name="connsiteX2415" fmla="*/ 7128092 w 8602921"/>
              <a:gd name="connsiteY2415" fmla="*/ 1734991 h 11023145"/>
              <a:gd name="connsiteX2416" fmla="*/ 7096363 w 8602921"/>
              <a:gd name="connsiteY2416" fmla="*/ 1782586 h 11023145"/>
              <a:gd name="connsiteX2417" fmla="*/ 7109054 w 8602921"/>
              <a:gd name="connsiteY2417" fmla="*/ 1816431 h 11023145"/>
              <a:gd name="connsiteX2418" fmla="*/ 7079439 w 8602921"/>
              <a:gd name="connsiteY2418" fmla="*/ 1837585 h 11023145"/>
              <a:gd name="connsiteX2419" fmla="*/ 7079439 w 8602921"/>
              <a:gd name="connsiteY2419" fmla="*/ 1884124 h 11023145"/>
              <a:gd name="connsiteX2420" fmla="*/ 7068334 w 8602921"/>
              <a:gd name="connsiteY2420" fmla="*/ 1908449 h 11023145"/>
              <a:gd name="connsiteX2421" fmla="*/ 7054055 w 8602921"/>
              <a:gd name="connsiteY2421" fmla="*/ 1926429 h 11023145"/>
              <a:gd name="connsiteX2422" fmla="*/ 7052997 w 8602921"/>
              <a:gd name="connsiteY2422" fmla="*/ 1944939 h 11023145"/>
              <a:gd name="connsiteX2423" fmla="*/ 7058286 w 8602921"/>
              <a:gd name="connsiteY2423" fmla="*/ 1960274 h 11023145"/>
              <a:gd name="connsiteX2424" fmla="*/ 7066218 w 8602921"/>
              <a:gd name="connsiteY2424" fmla="*/ 1965035 h 11023145"/>
              <a:gd name="connsiteX2425" fmla="*/ 7070978 w 8602921"/>
              <a:gd name="connsiteY2425" fmla="*/ 1960275 h 11023145"/>
              <a:gd name="connsiteX2426" fmla="*/ 7075209 w 8602921"/>
              <a:gd name="connsiteY2426" fmla="*/ 1928545 h 11023145"/>
              <a:gd name="connsiteX2427" fmla="*/ 7104823 w 8602921"/>
              <a:gd name="connsiteY2427" fmla="*/ 1909506 h 11023145"/>
              <a:gd name="connsiteX2428" fmla="*/ 7104822 w 8602921"/>
              <a:gd name="connsiteY2428" fmla="*/ 1846047 h 11023145"/>
              <a:gd name="connsiteX2429" fmla="*/ 7109054 w 8602921"/>
              <a:gd name="connsiteY2429" fmla="*/ 1846047 h 11023145"/>
              <a:gd name="connsiteX2430" fmla="*/ 7113814 w 8602921"/>
              <a:gd name="connsiteY2430" fmla="*/ 1831239 h 11023145"/>
              <a:gd name="connsiteX2431" fmla="*/ 7109054 w 8602921"/>
              <a:gd name="connsiteY2431" fmla="*/ 1816431 h 11023145"/>
              <a:gd name="connsiteX2432" fmla="*/ 7136554 w 8602921"/>
              <a:gd name="connsiteY2432" fmla="*/ 1781000 h 11023145"/>
              <a:gd name="connsiteX2433" fmla="*/ 7164053 w 8602921"/>
              <a:gd name="connsiteY2433" fmla="*/ 1748741 h 11023145"/>
              <a:gd name="connsiteX2434" fmla="*/ 7152418 w 8602921"/>
              <a:gd name="connsiteY2434" fmla="*/ 1719655 h 11023145"/>
              <a:gd name="connsiteX2435" fmla="*/ 7185206 w 8602921"/>
              <a:gd name="connsiteY2435" fmla="*/ 1693742 h 11023145"/>
              <a:gd name="connsiteX2436" fmla="*/ 7206889 w 8602921"/>
              <a:gd name="connsiteY2436" fmla="*/ 1631868 h 11023145"/>
              <a:gd name="connsiteX2437" fmla="*/ 7231745 w 8602921"/>
              <a:gd name="connsiteY2437" fmla="*/ 1566821 h 11023145"/>
              <a:gd name="connsiteX2438" fmla="*/ 7243907 w 8602921"/>
              <a:gd name="connsiteY2438" fmla="*/ 1565763 h 11023145"/>
              <a:gd name="connsiteX2439" fmla="*/ 7252898 w 8602921"/>
              <a:gd name="connsiteY2439" fmla="*/ 1571052 h 11023145"/>
              <a:gd name="connsiteX2440" fmla="*/ 7258715 w 8602921"/>
              <a:gd name="connsiteY2440" fmla="*/ 1612300 h 11023145"/>
              <a:gd name="connsiteX2441" fmla="*/ 7235975 w 8602921"/>
              <a:gd name="connsiteY2441" fmla="*/ 1647203 h 11023145"/>
              <a:gd name="connsiteX2442" fmla="*/ 7210591 w 8602921"/>
              <a:gd name="connsiteY2442" fmla="*/ 1724944 h 11023145"/>
              <a:gd name="connsiteX2443" fmla="*/ 7185206 w 8602921"/>
              <a:gd name="connsiteY2443" fmla="*/ 1799510 h 11023145"/>
              <a:gd name="connsiteX2444" fmla="*/ 7187322 w 8602921"/>
              <a:gd name="connsiteY2444" fmla="*/ 1810087 h 11023145"/>
              <a:gd name="connsiteX2445" fmla="*/ 7176744 w 8602921"/>
              <a:gd name="connsiteY2445" fmla="*/ 1820662 h 11023145"/>
              <a:gd name="connsiteX2446" fmla="*/ 7172514 w 8602921"/>
              <a:gd name="connsiteY2446" fmla="*/ 1832826 h 11023145"/>
              <a:gd name="connsiteX2447" fmla="*/ 7180976 w 8602921"/>
              <a:gd name="connsiteY2447" fmla="*/ 1841815 h 11023145"/>
              <a:gd name="connsiteX2448" fmla="*/ 7163524 w 8602921"/>
              <a:gd name="connsiteY2448" fmla="*/ 1862969 h 11023145"/>
              <a:gd name="connsiteX2449" fmla="*/ 7155591 w 8602921"/>
              <a:gd name="connsiteY2449" fmla="*/ 1884123 h 11023145"/>
              <a:gd name="connsiteX2450" fmla="*/ 7138669 w 8602921"/>
              <a:gd name="connsiteY2450" fmla="*/ 1913737 h 11023145"/>
              <a:gd name="connsiteX2451" fmla="*/ 7146072 w 8602921"/>
              <a:gd name="connsiteY2451" fmla="*/ 1938063 h 11023145"/>
              <a:gd name="connsiteX2452" fmla="*/ 7134439 w 8602921"/>
              <a:gd name="connsiteY2452" fmla="*/ 1956043 h 11023145"/>
              <a:gd name="connsiteX2453" fmla="*/ 7191024 w 8602921"/>
              <a:gd name="connsiteY2453" fmla="*/ 1952871 h 11023145"/>
              <a:gd name="connsiteX2454" fmla="*/ 7244436 w 8602921"/>
              <a:gd name="connsiteY2454" fmla="*/ 1968737 h 11023145"/>
              <a:gd name="connsiteX2455" fmla="*/ 7253955 w 8602921"/>
              <a:gd name="connsiteY2455" fmla="*/ 1994648 h 11023145"/>
              <a:gd name="connsiteX2456" fmla="*/ 7244436 w 8602921"/>
              <a:gd name="connsiteY2456" fmla="*/ 2011044 h 11023145"/>
              <a:gd name="connsiteX2457" fmla="*/ 7240734 w 8602921"/>
              <a:gd name="connsiteY2457" fmla="*/ 2021620 h 11023145"/>
              <a:gd name="connsiteX2458" fmla="*/ 7240205 w 8602921"/>
              <a:gd name="connsiteY2458" fmla="*/ 2032197 h 11023145"/>
              <a:gd name="connsiteX2459" fmla="*/ 7252897 w 8602921"/>
              <a:gd name="connsiteY2459" fmla="*/ 2023735 h 11023145"/>
              <a:gd name="connsiteX2460" fmla="*/ 7307896 w 8602921"/>
              <a:gd name="connsiteY2460" fmla="*/ 1981429 h 11023145"/>
              <a:gd name="connsiteX2461" fmla="*/ 7316358 w 8602921"/>
              <a:gd name="connsiteY2461" fmla="*/ 1951815 h 11023145"/>
              <a:gd name="connsiteX2462" fmla="*/ 7314242 w 8602921"/>
              <a:gd name="connsiteY2462" fmla="*/ 1939650 h 11023145"/>
              <a:gd name="connsiteX2463" fmla="*/ 7324819 w 8602921"/>
              <a:gd name="connsiteY2463" fmla="*/ 1930659 h 11023145"/>
              <a:gd name="connsiteX2464" fmla="*/ 7325878 w 8602921"/>
              <a:gd name="connsiteY2464" fmla="*/ 1920612 h 11023145"/>
              <a:gd name="connsiteX2465" fmla="*/ 7320588 w 8602921"/>
              <a:gd name="connsiteY2465" fmla="*/ 1913738 h 11023145"/>
              <a:gd name="connsiteX2466" fmla="*/ 7354434 w 8602921"/>
              <a:gd name="connsiteY2466" fmla="*/ 1871431 h 11023145"/>
              <a:gd name="connsiteX2467" fmla="*/ 7388279 w 8602921"/>
              <a:gd name="connsiteY2467" fmla="*/ 1829124 h 11023145"/>
              <a:gd name="connsiteX2468" fmla="*/ 7412606 w 8602921"/>
              <a:gd name="connsiteY2468" fmla="*/ 1774653 h 11023145"/>
              <a:gd name="connsiteX2469" fmla="*/ 7455970 w 8602921"/>
              <a:gd name="connsiteY2469" fmla="*/ 1736049 h 11023145"/>
              <a:gd name="connsiteX2470" fmla="*/ 7451740 w 8602921"/>
              <a:gd name="connsiteY2470" fmla="*/ 1714895 h 11023145"/>
              <a:gd name="connsiteX2471" fmla="*/ 7453855 w 8602921"/>
              <a:gd name="connsiteY2471" fmla="*/ 1696385 h 11023145"/>
              <a:gd name="connsiteX2472" fmla="*/ 7468662 w 8602921"/>
              <a:gd name="connsiteY2472" fmla="*/ 1681049 h 11023145"/>
              <a:gd name="connsiteX2473" fmla="*/ 7494047 w 8602921"/>
              <a:gd name="connsiteY2473" fmla="*/ 1672587 h 11023145"/>
              <a:gd name="connsiteX2474" fmla="*/ 7510440 w 8602921"/>
              <a:gd name="connsiteY2474" fmla="*/ 1696386 h 11023145"/>
              <a:gd name="connsiteX2475" fmla="*/ 7498277 w 8602921"/>
              <a:gd name="connsiteY2475" fmla="*/ 1723355 h 11023145"/>
              <a:gd name="connsiteX2476" fmla="*/ 7468134 w 8602921"/>
              <a:gd name="connsiteY2476" fmla="*/ 1763018 h 11023145"/>
              <a:gd name="connsiteX2477" fmla="*/ 7460201 w 8602921"/>
              <a:gd name="connsiteY2477" fmla="*/ 1812202 h 11023145"/>
              <a:gd name="connsiteX2478" fmla="*/ 7442749 w 8602921"/>
              <a:gd name="connsiteY2478" fmla="*/ 1871959 h 11023145"/>
              <a:gd name="connsiteX2479" fmla="*/ 7409433 w 8602921"/>
              <a:gd name="connsiteY2479" fmla="*/ 1934891 h 11023145"/>
              <a:gd name="connsiteX2480" fmla="*/ 7415250 w 8602921"/>
              <a:gd name="connsiteY2480" fmla="*/ 1950755 h 11023145"/>
              <a:gd name="connsiteX2481" fmla="*/ 7405201 w 8602921"/>
              <a:gd name="connsiteY2481" fmla="*/ 1960276 h 11023145"/>
              <a:gd name="connsiteX2482" fmla="*/ 7407846 w 8602921"/>
              <a:gd name="connsiteY2482" fmla="*/ 1993591 h 11023145"/>
              <a:gd name="connsiteX2483" fmla="*/ 7426356 w 8602921"/>
              <a:gd name="connsiteY2483" fmla="*/ 2023735 h 11023145"/>
              <a:gd name="connsiteX2484" fmla="*/ 7381405 w 8602921"/>
              <a:gd name="connsiteY2484" fmla="*/ 2110465 h 11023145"/>
              <a:gd name="connsiteX2485" fmla="*/ 7358665 w 8602921"/>
              <a:gd name="connsiteY2485" fmla="*/ 2197193 h 11023145"/>
              <a:gd name="connsiteX2486" fmla="*/ 7324819 w 8602921"/>
              <a:gd name="connsiteY2486" fmla="*/ 2226809 h 11023145"/>
              <a:gd name="connsiteX2487" fmla="*/ 7306310 w 8602921"/>
              <a:gd name="connsiteY2487" fmla="*/ 2262769 h 11023145"/>
              <a:gd name="connsiteX2488" fmla="*/ 7290974 w 8602921"/>
              <a:gd name="connsiteY2488" fmla="*/ 2298731 h 11023145"/>
              <a:gd name="connsiteX2489" fmla="*/ 7295204 w 8602921"/>
              <a:gd name="connsiteY2489" fmla="*/ 2311422 h 11023145"/>
              <a:gd name="connsiteX2490" fmla="*/ 7325348 w 8602921"/>
              <a:gd name="connsiteY2490" fmla="*/ 2275461 h 11023145"/>
              <a:gd name="connsiteX2491" fmla="*/ 7358665 w 8602921"/>
              <a:gd name="connsiteY2491" fmla="*/ 2239501 h 11023145"/>
              <a:gd name="connsiteX2492" fmla="*/ 7388279 w 8602921"/>
              <a:gd name="connsiteY2492" fmla="*/ 2231039 h 11023145"/>
              <a:gd name="connsiteX2493" fmla="*/ 7358665 w 8602921"/>
              <a:gd name="connsiteY2493" fmla="*/ 2218347 h 11023145"/>
              <a:gd name="connsiteX2494" fmla="*/ 7371357 w 8602921"/>
              <a:gd name="connsiteY2494" fmla="*/ 2209885 h 11023145"/>
              <a:gd name="connsiteX2495" fmla="*/ 7387750 w 8602921"/>
              <a:gd name="connsiteY2495" fmla="*/ 2207770 h 11023145"/>
              <a:gd name="connsiteX2496" fmla="*/ 7400972 w 8602921"/>
              <a:gd name="connsiteY2496" fmla="*/ 2218347 h 11023145"/>
              <a:gd name="connsiteX2497" fmla="*/ 7412606 w 8602921"/>
              <a:gd name="connsiteY2497" fmla="*/ 2201423 h 11023145"/>
              <a:gd name="connsiteX2498" fmla="*/ 7417895 w 8602921"/>
              <a:gd name="connsiteY2498" fmla="*/ 2184502 h 11023145"/>
              <a:gd name="connsiteX2499" fmla="*/ 7425827 w 8602921"/>
              <a:gd name="connsiteY2499" fmla="*/ 2164406 h 11023145"/>
              <a:gd name="connsiteX2500" fmla="*/ 7430586 w 8602921"/>
              <a:gd name="connsiteY2500" fmla="*/ 2137963 h 11023145"/>
              <a:gd name="connsiteX2501" fmla="*/ 7396741 w 8602921"/>
              <a:gd name="connsiteY2501" fmla="*/ 2116812 h 11023145"/>
              <a:gd name="connsiteX2502" fmla="*/ 7417894 w 8602921"/>
              <a:gd name="connsiteY2502" fmla="*/ 2078733 h 11023145"/>
              <a:gd name="connsiteX2503" fmla="*/ 7460202 w 8602921"/>
              <a:gd name="connsiteY2503" fmla="*/ 2087196 h 11023145"/>
              <a:gd name="connsiteX2504" fmla="*/ 7448038 w 8602921"/>
              <a:gd name="connsiteY2504" fmla="*/ 2106235 h 11023145"/>
              <a:gd name="connsiteX2505" fmla="*/ 7439048 w 8602921"/>
              <a:gd name="connsiteY2505" fmla="*/ 2125272 h 11023145"/>
              <a:gd name="connsiteX2506" fmla="*/ 7455970 w 8602921"/>
              <a:gd name="connsiteY2506" fmla="*/ 2137965 h 11023145"/>
              <a:gd name="connsiteX2507" fmla="*/ 7468661 w 8602921"/>
              <a:gd name="connsiteY2507" fmla="*/ 2150657 h 11023145"/>
              <a:gd name="connsiteX2508" fmla="*/ 7461259 w 8602921"/>
              <a:gd name="connsiteY2508" fmla="*/ 2175511 h 11023145"/>
              <a:gd name="connsiteX2509" fmla="*/ 7447508 w 8602921"/>
              <a:gd name="connsiteY2509" fmla="*/ 2197194 h 11023145"/>
              <a:gd name="connsiteX2510" fmla="*/ 7468134 w 8602921"/>
              <a:gd name="connsiteY2510" fmla="*/ 2199309 h 11023145"/>
              <a:gd name="connsiteX2511" fmla="*/ 7485585 w 8602921"/>
              <a:gd name="connsiteY2511" fmla="*/ 2201423 h 11023145"/>
              <a:gd name="connsiteX2512" fmla="*/ 7476594 w 8602921"/>
              <a:gd name="connsiteY2512" fmla="*/ 2228924 h 11023145"/>
              <a:gd name="connsiteX2513" fmla="*/ 7451740 w 8602921"/>
              <a:gd name="connsiteY2513" fmla="*/ 2256423 h 11023145"/>
              <a:gd name="connsiteX2514" fmla="*/ 7446451 w 8602921"/>
              <a:gd name="connsiteY2514" fmla="*/ 2279693 h 11023145"/>
              <a:gd name="connsiteX2515" fmla="*/ 7434817 w 8602921"/>
              <a:gd name="connsiteY2515" fmla="*/ 2290270 h 11023145"/>
              <a:gd name="connsiteX2516" fmla="*/ 7413664 w 8602921"/>
              <a:gd name="connsiteY2516" fmla="*/ 2319884 h 11023145"/>
              <a:gd name="connsiteX2517" fmla="*/ 7413664 w 8602921"/>
              <a:gd name="connsiteY2517" fmla="*/ 2357961 h 11023145"/>
              <a:gd name="connsiteX2518" fmla="*/ 7426356 w 8602921"/>
              <a:gd name="connsiteY2518" fmla="*/ 2345269 h 11023145"/>
              <a:gd name="connsiteX2519" fmla="*/ 7443278 w 8602921"/>
              <a:gd name="connsiteY2519" fmla="*/ 2311423 h 11023145"/>
              <a:gd name="connsiteX2520" fmla="*/ 7451741 w 8602921"/>
              <a:gd name="connsiteY2520" fmla="*/ 2301903 h 11023145"/>
              <a:gd name="connsiteX2521" fmla="*/ 7460201 w 8602921"/>
              <a:gd name="connsiteY2521" fmla="*/ 2298729 h 11023145"/>
              <a:gd name="connsiteX2522" fmla="*/ 7455970 w 8602921"/>
              <a:gd name="connsiteY2522" fmla="*/ 2309835 h 11023145"/>
              <a:gd name="connsiteX2523" fmla="*/ 7451740 w 8602921"/>
              <a:gd name="connsiteY2523" fmla="*/ 2324114 h 11023145"/>
              <a:gd name="connsiteX2524" fmla="*/ 7451211 w 8602921"/>
              <a:gd name="connsiteY2524" fmla="*/ 2343285 h 11023145"/>
              <a:gd name="connsiteX2525" fmla="*/ 7444673 w 8602921"/>
              <a:gd name="connsiteY2525" fmla="*/ 2352512 h 11023145"/>
              <a:gd name="connsiteX2526" fmla="*/ 7460183 w 8602921"/>
              <a:gd name="connsiteY2526" fmla="*/ 2344272 h 11023145"/>
              <a:gd name="connsiteX2527" fmla="*/ 7477105 w 8602921"/>
              <a:gd name="connsiteY2527" fmla="*/ 2344801 h 11023145"/>
              <a:gd name="connsiteX2528" fmla="*/ 7473140 w 8602921"/>
              <a:gd name="connsiteY2528" fmla="*/ 2369590 h 11023145"/>
              <a:gd name="connsiteX2529" fmla="*/ 7457750 w 8602921"/>
              <a:gd name="connsiteY2529" fmla="*/ 2406222 h 11023145"/>
              <a:gd name="connsiteX2530" fmla="*/ 7464432 w 8602921"/>
              <a:gd name="connsiteY2530" fmla="*/ 2408727 h 11023145"/>
              <a:gd name="connsiteX2531" fmla="*/ 7455970 w 8602921"/>
              <a:gd name="connsiteY2531" fmla="*/ 2455267 h 11023145"/>
              <a:gd name="connsiteX2532" fmla="*/ 7477124 w 8602921"/>
              <a:gd name="connsiteY2532" fmla="*/ 2451035 h 11023145"/>
              <a:gd name="connsiteX2533" fmla="*/ 7498277 w 8602921"/>
              <a:gd name="connsiteY2533" fmla="*/ 2476418 h 11023145"/>
              <a:gd name="connsiteX2534" fmla="*/ 7477124 w 8602921"/>
              <a:gd name="connsiteY2534" fmla="*/ 2539879 h 11023145"/>
              <a:gd name="connsiteX2535" fmla="*/ 7435875 w 8602921"/>
              <a:gd name="connsiteY2535" fmla="*/ 2594349 h 11023145"/>
              <a:gd name="connsiteX2536" fmla="*/ 7400971 w 8602921"/>
              <a:gd name="connsiteY2536" fmla="*/ 2645646 h 11023145"/>
              <a:gd name="connsiteX2537" fmla="*/ 7392510 w 8602921"/>
              <a:gd name="connsiteY2537" fmla="*/ 2645645 h 11023145"/>
              <a:gd name="connsiteX2538" fmla="*/ 7392510 w 8602921"/>
              <a:gd name="connsiteY2538" fmla="*/ 2658339 h 11023145"/>
              <a:gd name="connsiteX2539" fmla="*/ 7367126 w 8602921"/>
              <a:gd name="connsiteY2539" fmla="*/ 2700646 h 11023145"/>
              <a:gd name="connsiteX2540" fmla="*/ 7358910 w 8602921"/>
              <a:gd name="connsiteY2540" fmla="*/ 2719131 h 11023145"/>
              <a:gd name="connsiteX2541" fmla="*/ 7360233 w 8602921"/>
              <a:gd name="connsiteY2541" fmla="*/ 2729265 h 11023145"/>
              <a:gd name="connsiteX2542" fmla="*/ 7352144 w 8602921"/>
              <a:gd name="connsiteY2542" fmla="*/ 2734358 h 11023145"/>
              <a:gd name="connsiteX2543" fmla="*/ 7345973 w 8602921"/>
              <a:gd name="connsiteY2543" fmla="*/ 2748240 h 11023145"/>
              <a:gd name="connsiteX2544" fmla="*/ 7344939 w 8602921"/>
              <a:gd name="connsiteY2544" fmla="*/ 2749933 h 11023145"/>
              <a:gd name="connsiteX2545" fmla="*/ 7350184 w 8602921"/>
              <a:gd name="connsiteY2545" fmla="*/ 2755178 h 11023145"/>
              <a:gd name="connsiteX2546" fmla="*/ 7336965 w 8602921"/>
              <a:gd name="connsiteY2546" fmla="*/ 2780033 h 11023145"/>
              <a:gd name="connsiteX2547" fmla="*/ 7333262 w 8602921"/>
              <a:gd name="connsiteY2547" fmla="*/ 2801715 h 11023145"/>
              <a:gd name="connsiteX2548" fmla="*/ 7358646 w 8602921"/>
              <a:gd name="connsiteY2548" fmla="*/ 2776332 h 11023145"/>
              <a:gd name="connsiteX2549" fmla="*/ 7367107 w 8602921"/>
              <a:gd name="connsiteY2549" fmla="*/ 2763639 h 11023145"/>
              <a:gd name="connsiteX2550" fmla="*/ 7362877 w 8602921"/>
              <a:gd name="connsiteY2550" fmla="*/ 2750948 h 11023145"/>
              <a:gd name="connsiteX2551" fmla="*/ 7377155 w 8602921"/>
              <a:gd name="connsiteY2551" fmla="*/ 2733496 h 11023145"/>
              <a:gd name="connsiteX2552" fmla="*/ 7388261 w 8602921"/>
              <a:gd name="connsiteY2552" fmla="*/ 2712872 h 11023145"/>
              <a:gd name="connsiteX2553" fmla="*/ 7422107 w 8602921"/>
              <a:gd name="connsiteY2553" fmla="*/ 2636718 h 11023145"/>
              <a:gd name="connsiteX2554" fmla="*/ 7447491 w 8602921"/>
              <a:gd name="connsiteY2554" fmla="*/ 2615565 h 11023145"/>
              <a:gd name="connsiteX2555" fmla="*/ 7458068 w 8602921"/>
              <a:gd name="connsiteY2555" fmla="*/ 2600757 h 11023145"/>
              <a:gd name="connsiteX2556" fmla="*/ 7455952 w 8602921"/>
              <a:gd name="connsiteY2556" fmla="*/ 2585950 h 11023145"/>
              <a:gd name="connsiteX2557" fmla="*/ 7472875 w 8602921"/>
              <a:gd name="connsiteY2557" fmla="*/ 2552105 h 11023145"/>
              <a:gd name="connsiteX2558" fmla="*/ 7485567 w 8602921"/>
              <a:gd name="connsiteY2558" fmla="*/ 2516144 h 11023145"/>
              <a:gd name="connsiteX2559" fmla="*/ 7498259 w 8602921"/>
              <a:gd name="connsiteY2559" fmla="*/ 2480184 h 11023145"/>
              <a:gd name="connsiteX2560" fmla="*/ 7553258 w 8602921"/>
              <a:gd name="connsiteY2560" fmla="*/ 2433647 h 11023145"/>
              <a:gd name="connsiteX2561" fmla="*/ 7569123 w 8602921"/>
              <a:gd name="connsiteY2561" fmla="*/ 2457971 h 11023145"/>
              <a:gd name="connsiteX2562" fmla="*/ 7553258 w 8602921"/>
              <a:gd name="connsiteY2562" fmla="*/ 2475952 h 11023145"/>
              <a:gd name="connsiteX2563" fmla="*/ 7552729 w 8602921"/>
              <a:gd name="connsiteY2563" fmla="*/ 2502923 h 11023145"/>
              <a:gd name="connsiteX2564" fmla="*/ 7549027 w 8602921"/>
              <a:gd name="connsiteY2564" fmla="*/ 2526720 h 11023145"/>
              <a:gd name="connsiteX2565" fmla="*/ 7524172 w 8602921"/>
              <a:gd name="connsiteY2565" fmla="*/ 2581190 h 11023145"/>
              <a:gd name="connsiteX2566" fmla="*/ 7515182 w 8602921"/>
              <a:gd name="connsiteY2566" fmla="*/ 2632489 h 11023145"/>
              <a:gd name="connsiteX2567" fmla="*/ 7481336 w 8602921"/>
              <a:gd name="connsiteY2567" fmla="*/ 2712872 h 11023145"/>
              <a:gd name="connsiteX2568" fmla="*/ 7495087 w 8602921"/>
              <a:gd name="connsiteY2568" fmla="*/ 2746716 h 11023145"/>
              <a:gd name="connsiteX2569" fmla="*/ 7477105 w 8602921"/>
              <a:gd name="connsiteY2569" fmla="*/ 2780564 h 11023145"/>
              <a:gd name="connsiteX2570" fmla="*/ 7458067 w 8602921"/>
              <a:gd name="connsiteY2570" fmla="*/ 2834504 h 11023145"/>
              <a:gd name="connsiteX2571" fmla="*/ 7426337 w 8602921"/>
              <a:gd name="connsiteY2571" fmla="*/ 2882098 h 11023145"/>
              <a:gd name="connsiteX2572" fmla="*/ 7439029 w 8602921"/>
              <a:gd name="connsiteY2572" fmla="*/ 2915944 h 11023145"/>
              <a:gd name="connsiteX2573" fmla="*/ 7409414 w 8602921"/>
              <a:gd name="connsiteY2573" fmla="*/ 2937097 h 11023145"/>
              <a:gd name="connsiteX2574" fmla="*/ 7409414 w 8602921"/>
              <a:gd name="connsiteY2574" fmla="*/ 2983635 h 11023145"/>
              <a:gd name="connsiteX2575" fmla="*/ 7398308 w 8602921"/>
              <a:gd name="connsiteY2575" fmla="*/ 3007962 h 11023145"/>
              <a:gd name="connsiteX2576" fmla="*/ 7384030 w 8602921"/>
              <a:gd name="connsiteY2576" fmla="*/ 3025942 h 11023145"/>
              <a:gd name="connsiteX2577" fmla="*/ 7382973 w 8602921"/>
              <a:gd name="connsiteY2577" fmla="*/ 3044452 h 11023145"/>
              <a:gd name="connsiteX2578" fmla="*/ 7388260 w 8602921"/>
              <a:gd name="connsiteY2578" fmla="*/ 3059787 h 11023145"/>
              <a:gd name="connsiteX2579" fmla="*/ 7396193 w 8602921"/>
              <a:gd name="connsiteY2579" fmla="*/ 3064547 h 11023145"/>
              <a:gd name="connsiteX2580" fmla="*/ 7400952 w 8602921"/>
              <a:gd name="connsiteY2580" fmla="*/ 3059787 h 11023145"/>
              <a:gd name="connsiteX2581" fmla="*/ 7405184 w 8602921"/>
              <a:gd name="connsiteY2581" fmla="*/ 3028058 h 11023145"/>
              <a:gd name="connsiteX2582" fmla="*/ 7434799 w 8602921"/>
              <a:gd name="connsiteY2582" fmla="*/ 3009020 h 11023145"/>
              <a:gd name="connsiteX2583" fmla="*/ 7434799 w 8602921"/>
              <a:gd name="connsiteY2583" fmla="*/ 2945559 h 11023145"/>
              <a:gd name="connsiteX2584" fmla="*/ 7439029 w 8602921"/>
              <a:gd name="connsiteY2584" fmla="*/ 2945559 h 11023145"/>
              <a:gd name="connsiteX2585" fmla="*/ 7443789 w 8602921"/>
              <a:gd name="connsiteY2585" fmla="*/ 2930751 h 11023145"/>
              <a:gd name="connsiteX2586" fmla="*/ 7439029 w 8602921"/>
              <a:gd name="connsiteY2586" fmla="*/ 2915944 h 11023145"/>
              <a:gd name="connsiteX2587" fmla="*/ 7466528 w 8602921"/>
              <a:gd name="connsiteY2587" fmla="*/ 2880512 h 11023145"/>
              <a:gd name="connsiteX2588" fmla="*/ 7494028 w 8602921"/>
              <a:gd name="connsiteY2588" fmla="*/ 2848253 h 11023145"/>
              <a:gd name="connsiteX2589" fmla="*/ 7482394 w 8602921"/>
              <a:gd name="connsiteY2589" fmla="*/ 2819168 h 11023145"/>
              <a:gd name="connsiteX2590" fmla="*/ 7515182 w 8602921"/>
              <a:gd name="connsiteY2590" fmla="*/ 2793254 h 11023145"/>
              <a:gd name="connsiteX2591" fmla="*/ 7536864 w 8602921"/>
              <a:gd name="connsiteY2591" fmla="*/ 2731380 h 11023145"/>
              <a:gd name="connsiteX2592" fmla="*/ 7561719 w 8602921"/>
              <a:gd name="connsiteY2592" fmla="*/ 2666334 h 11023145"/>
              <a:gd name="connsiteX2593" fmla="*/ 7573882 w 8602921"/>
              <a:gd name="connsiteY2593" fmla="*/ 2665276 h 11023145"/>
              <a:gd name="connsiteX2594" fmla="*/ 7582873 w 8602921"/>
              <a:gd name="connsiteY2594" fmla="*/ 2670564 h 11023145"/>
              <a:gd name="connsiteX2595" fmla="*/ 7588690 w 8602921"/>
              <a:gd name="connsiteY2595" fmla="*/ 2711813 h 11023145"/>
              <a:gd name="connsiteX2596" fmla="*/ 7565950 w 8602921"/>
              <a:gd name="connsiteY2596" fmla="*/ 2746717 h 11023145"/>
              <a:gd name="connsiteX2597" fmla="*/ 7540566 w 8602921"/>
              <a:gd name="connsiteY2597" fmla="*/ 2824455 h 11023145"/>
              <a:gd name="connsiteX2598" fmla="*/ 7515181 w 8602921"/>
              <a:gd name="connsiteY2598" fmla="*/ 2899021 h 11023145"/>
              <a:gd name="connsiteX2599" fmla="*/ 7517297 w 8602921"/>
              <a:gd name="connsiteY2599" fmla="*/ 2909598 h 11023145"/>
              <a:gd name="connsiteX2600" fmla="*/ 7506720 w 8602921"/>
              <a:gd name="connsiteY2600" fmla="*/ 2920175 h 11023145"/>
              <a:gd name="connsiteX2601" fmla="*/ 7502489 w 8602921"/>
              <a:gd name="connsiteY2601" fmla="*/ 2932338 h 11023145"/>
              <a:gd name="connsiteX2602" fmla="*/ 7510951 w 8602921"/>
              <a:gd name="connsiteY2602" fmla="*/ 2941328 h 11023145"/>
              <a:gd name="connsiteX2603" fmla="*/ 7493499 w 8602921"/>
              <a:gd name="connsiteY2603" fmla="*/ 2962481 h 11023145"/>
              <a:gd name="connsiteX2604" fmla="*/ 7485567 w 8602921"/>
              <a:gd name="connsiteY2604" fmla="*/ 2983636 h 11023145"/>
              <a:gd name="connsiteX2605" fmla="*/ 7468644 w 8602921"/>
              <a:gd name="connsiteY2605" fmla="*/ 3013251 h 11023145"/>
              <a:gd name="connsiteX2606" fmla="*/ 7476048 w 8602921"/>
              <a:gd name="connsiteY2606" fmla="*/ 3037576 h 11023145"/>
              <a:gd name="connsiteX2607" fmla="*/ 7464413 w 8602921"/>
              <a:gd name="connsiteY2607" fmla="*/ 3055557 h 11023145"/>
              <a:gd name="connsiteX2608" fmla="*/ 7520999 w 8602921"/>
              <a:gd name="connsiteY2608" fmla="*/ 3052384 h 11023145"/>
              <a:gd name="connsiteX2609" fmla="*/ 7574411 w 8602921"/>
              <a:gd name="connsiteY2609" fmla="*/ 3068248 h 11023145"/>
              <a:gd name="connsiteX2610" fmla="*/ 7583930 w 8602921"/>
              <a:gd name="connsiteY2610" fmla="*/ 3094161 h 11023145"/>
              <a:gd name="connsiteX2611" fmla="*/ 7574411 w 8602921"/>
              <a:gd name="connsiteY2611" fmla="*/ 3110556 h 11023145"/>
              <a:gd name="connsiteX2612" fmla="*/ 7570709 w 8602921"/>
              <a:gd name="connsiteY2612" fmla="*/ 3121132 h 11023145"/>
              <a:gd name="connsiteX2613" fmla="*/ 7570181 w 8602921"/>
              <a:gd name="connsiteY2613" fmla="*/ 3131710 h 11023145"/>
              <a:gd name="connsiteX2614" fmla="*/ 7582873 w 8602921"/>
              <a:gd name="connsiteY2614" fmla="*/ 3123247 h 11023145"/>
              <a:gd name="connsiteX2615" fmla="*/ 7637872 w 8602921"/>
              <a:gd name="connsiteY2615" fmla="*/ 3080942 h 11023145"/>
              <a:gd name="connsiteX2616" fmla="*/ 7646333 w 8602921"/>
              <a:gd name="connsiteY2616" fmla="*/ 3051326 h 11023145"/>
              <a:gd name="connsiteX2617" fmla="*/ 7644218 w 8602921"/>
              <a:gd name="connsiteY2617" fmla="*/ 3039163 h 11023145"/>
              <a:gd name="connsiteX2618" fmla="*/ 7654794 w 8602921"/>
              <a:gd name="connsiteY2618" fmla="*/ 3030172 h 11023145"/>
              <a:gd name="connsiteX2619" fmla="*/ 7655852 w 8602921"/>
              <a:gd name="connsiteY2619" fmla="*/ 3020124 h 11023145"/>
              <a:gd name="connsiteX2620" fmla="*/ 7650564 w 8602921"/>
              <a:gd name="connsiteY2620" fmla="*/ 3013250 h 11023145"/>
              <a:gd name="connsiteX2621" fmla="*/ 7684409 w 8602921"/>
              <a:gd name="connsiteY2621" fmla="*/ 2970942 h 11023145"/>
              <a:gd name="connsiteX2622" fmla="*/ 7718255 w 8602921"/>
              <a:gd name="connsiteY2622" fmla="*/ 2928636 h 11023145"/>
              <a:gd name="connsiteX2623" fmla="*/ 7742581 w 8602921"/>
              <a:gd name="connsiteY2623" fmla="*/ 2874166 h 11023145"/>
              <a:gd name="connsiteX2624" fmla="*/ 7785946 w 8602921"/>
              <a:gd name="connsiteY2624" fmla="*/ 2835562 h 11023145"/>
              <a:gd name="connsiteX2625" fmla="*/ 7781715 w 8602921"/>
              <a:gd name="connsiteY2625" fmla="*/ 2814407 h 11023145"/>
              <a:gd name="connsiteX2626" fmla="*/ 7783829 w 8602921"/>
              <a:gd name="connsiteY2626" fmla="*/ 2795899 h 11023145"/>
              <a:gd name="connsiteX2627" fmla="*/ 7798638 w 8602921"/>
              <a:gd name="connsiteY2627" fmla="*/ 2780562 h 11023145"/>
              <a:gd name="connsiteX2628" fmla="*/ 7824021 w 8602921"/>
              <a:gd name="connsiteY2628" fmla="*/ 2772101 h 11023145"/>
              <a:gd name="connsiteX2629" fmla="*/ 7840416 w 8602921"/>
              <a:gd name="connsiteY2629" fmla="*/ 2795899 h 11023145"/>
              <a:gd name="connsiteX2630" fmla="*/ 7828252 w 8602921"/>
              <a:gd name="connsiteY2630" fmla="*/ 2822869 h 11023145"/>
              <a:gd name="connsiteX2631" fmla="*/ 7798109 w 8602921"/>
              <a:gd name="connsiteY2631" fmla="*/ 2862532 h 11023145"/>
              <a:gd name="connsiteX2632" fmla="*/ 7790176 w 8602921"/>
              <a:gd name="connsiteY2632" fmla="*/ 2911713 h 11023145"/>
              <a:gd name="connsiteX2633" fmla="*/ 7772725 w 8602921"/>
              <a:gd name="connsiteY2633" fmla="*/ 2971473 h 11023145"/>
              <a:gd name="connsiteX2634" fmla="*/ 7739408 w 8602921"/>
              <a:gd name="connsiteY2634" fmla="*/ 3034404 h 11023145"/>
              <a:gd name="connsiteX2635" fmla="*/ 7745225 w 8602921"/>
              <a:gd name="connsiteY2635" fmla="*/ 3050269 h 11023145"/>
              <a:gd name="connsiteX2636" fmla="*/ 7735176 w 8602921"/>
              <a:gd name="connsiteY2636" fmla="*/ 3059789 h 11023145"/>
              <a:gd name="connsiteX2637" fmla="*/ 7737822 w 8602921"/>
              <a:gd name="connsiteY2637" fmla="*/ 3093105 h 11023145"/>
              <a:gd name="connsiteX2638" fmla="*/ 7756331 w 8602921"/>
              <a:gd name="connsiteY2638" fmla="*/ 3123247 h 11023145"/>
              <a:gd name="connsiteX2639" fmla="*/ 7711379 w 8602921"/>
              <a:gd name="connsiteY2639" fmla="*/ 3209976 h 11023145"/>
              <a:gd name="connsiteX2640" fmla="*/ 7688640 w 8602921"/>
              <a:gd name="connsiteY2640" fmla="*/ 3296706 h 11023145"/>
              <a:gd name="connsiteX2641" fmla="*/ 7654794 w 8602921"/>
              <a:gd name="connsiteY2641" fmla="*/ 3326321 h 11023145"/>
              <a:gd name="connsiteX2642" fmla="*/ 7636284 w 8602921"/>
              <a:gd name="connsiteY2642" fmla="*/ 3362282 h 11023145"/>
              <a:gd name="connsiteX2643" fmla="*/ 7620949 w 8602921"/>
              <a:gd name="connsiteY2643" fmla="*/ 3398242 h 11023145"/>
              <a:gd name="connsiteX2644" fmla="*/ 7625179 w 8602921"/>
              <a:gd name="connsiteY2644" fmla="*/ 3410935 h 11023145"/>
              <a:gd name="connsiteX2645" fmla="*/ 7655322 w 8602921"/>
              <a:gd name="connsiteY2645" fmla="*/ 3374974 h 11023145"/>
              <a:gd name="connsiteX2646" fmla="*/ 7688639 w 8602921"/>
              <a:gd name="connsiteY2646" fmla="*/ 3339014 h 11023145"/>
              <a:gd name="connsiteX2647" fmla="*/ 7718255 w 8602921"/>
              <a:gd name="connsiteY2647" fmla="*/ 3330552 h 11023145"/>
              <a:gd name="connsiteX2648" fmla="*/ 7688640 w 8602921"/>
              <a:gd name="connsiteY2648" fmla="*/ 3317860 h 11023145"/>
              <a:gd name="connsiteX2649" fmla="*/ 7701332 w 8602921"/>
              <a:gd name="connsiteY2649" fmla="*/ 3309398 h 11023145"/>
              <a:gd name="connsiteX2650" fmla="*/ 7717725 w 8602921"/>
              <a:gd name="connsiteY2650" fmla="*/ 3307283 h 11023145"/>
              <a:gd name="connsiteX2651" fmla="*/ 7730946 w 8602921"/>
              <a:gd name="connsiteY2651" fmla="*/ 3317860 h 11023145"/>
              <a:gd name="connsiteX2652" fmla="*/ 7742582 w 8602921"/>
              <a:gd name="connsiteY2652" fmla="*/ 3300936 h 11023145"/>
              <a:gd name="connsiteX2653" fmla="*/ 7747869 w 8602921"/>
              <a:gd name="connsiteY2653" fmla="*/ 3284015 h 11023145"/>
              <a:gd name="connsiteX2654" fmla="*/ 7755802 w 8602921"/>
              <a:gd name="connsiteY2654" fmla="*/ 3263919 h 11023145"/>
              <a:gd name="connsiteX2655" fmla="*/ 7760561 w 8602921"/>
              <a:gd name="connsiteY2655" fmla="*/ 3237476 h 11023145"/>
              <a:gd name="connsiteX2656" fmla="*/ 7726716 w 8602921"/>
              <a:gd name="connsiteY2656" fmla="*/ 3216323 h 11023145"/>
              <a:gd name="connsiteX2657" fmla="*/ 7747869 w 8602921"/>
              <a:gd name="connsiteY2657" fmla="*/ 3178246 h 11023145"/>
              <a:gd name="connsiteX2658" fmla="*/ 7790176 w 8602921"/>
              <a:gd name="connsiteY2658" fmla="*/ 3186708 h 11023145"/>
              <a:gd name="connsiteX2659" fmla="*/ 7778013 w 8602921"/>
              <a:gd name="connsiteY2659" fmla="*/ 3205746 h 11023145"/>
              <a:gd name="connsiteX2660" fmla="*/ 7769023 w 8602921"/>
              <a:gd name="connsiteY2660" fmla="*/ 3224785 h 11023145"/>
              <a:gd name="connsiteX2661" fmla="*/ 7785945 w 8602921"/>
              <a:gd name="connsiteY2661" fmla="*/ 3237476 h 11023145"/>
              <a:gd name="connsiteX2662" fmla="*/ 7798638 w 8602921"/>
              <a:gd name="connsiteY2662" fmla="*/ 3250168 h 11023145"/>
              <a:gd name="connsiteX2663" fmla="*/ 7791234 w 8602921"/>
              <a:gd name="connsiteY2663" fmla="*/ 3275024 h 11023145"/>
              <a:gd name="connsiteX2664" fmla="*/ 7777484 w 8602921"/>
              <a:gd name="connsiteY2664" fmla="*/ 3296706 h 11023145"/>
              <a:gd name="connsiteX2665" fmla="*/ 7798109 w 8602921"/>
              <a:gd name="connsiteY2665" fmla="*/ 3298822 h 11023145"/>
              <a:gd name="connsiteX2666" fmla="*/ 7815560 w 8602921"/>
              <a:gd name="connsiteY2666" fmla="*/ 3300936 h 11023145"/>
              <a:gd name="connsiteX2667" fmla="*/ 7806571 w 8602921"/>
              <a:gd name="connsiteY2667" fmla="*/ 3328437 h 11023145"/>
              <a:gd name="connsiteX2668" fmla="*/ 7781715 w 8602921"/>
              <a:gd name="connsiteY2668" fmla="*/ 3355936 h 11023145"/>
              <a:gd name="connsiteX2669" fmla="*/ 7776426 w 8602921"/>
              <a:gd name="connsiteY2669" fmla="*/ 3379205 h 11023145"/>
              <a:gd name="connsiteX2670" fmla="*/ 7764791 w 8602921"/>
              <a:gd name="connsiteY2670" fmla="*/ 3389782 h 11023145"/>
              <a:gd name="connsiteX2671" fmla="*/ 7743639 w 8602921"/>
              <a:gd name="connsiteY2671" fmla="*/ 3419395 h 11023145"/>
              <a:gd name="connsiteX2672" fmla="*/ 7743639 w 8602921"/>
              <a:gd name="connsiteY2672" fmla="*/ 3457472 h 11023145"/>
              <a:gd name="connsiteX2673" fmla="*/ 7756331 w 8602921"/>
              <a:gd name="connsiteY2673" fmla="*/ 3444780 h 11023145"/>
              <a:gd name="connsiteX2674" fmla="*/ 7773253 w 8602921"/>
              <a:gd name="connsiteY2674" fmla="*/ 3410935 h 11023145"/>
              <a:gd name="connsiteX2675" fmla="*/ 7781715 w 8602921"/>
              <a:gd name="connsiteY2675" fmla="*/ 3401415 h 11023145"/>
              <a:gd name="connsiteX2676" fmla="*/ 7790176 w 8602921"/>
              <a:gd name="connsiteY2676" fmla="*/ 3398243 h 11023145"/>
              <a:gd name="connsiteX2677" fmla="*/ 7785946 w 8602921"/>
              <a:gd name="connsiteY2677" fmla="*/ 3409348 h 11023145"/>
              <a:gd name="connsiteX2678" fmla="*/ 7781715 w 8602921"/>
              <a:gd name="connsiteY2678" fmla="*/ 3423626 h 11023145"/>
              <a:gd name="connsiteX2679" fmla="*/ 7781229 w 8602921"/>
              <a:gd name="connsiteY2679" fmla="*/ 3441211 h 11023145"/>
              <a:gd name="connsiteX2680" fmla="*/ 7801625 w 8602921"/>
              <a:gd name="connsiteY2680" fmla="*/ 3401672 h 11023145"/>
              <a:gd name="connsiteX2681" fmla="*/ 7832959 w 8602921"/>
              <a:gd name="connsiteY2681" fmla="*/ 3364587 h 11023145"/>
              <a:gd name="connsiteX2682" fmla="*/ 7828729 w 8602921"/>
              <a:gd name="connsiteY2682" fmla="*/ 3334973 h 11023145"/>
              <a:gd name="connsiteX2683" fmla="*/ 7875266 w 8602921"/>
              <a:gd name="connsiteY2683" fmla="*/ 3263051 h 11023145"/>
              <a:gd name="connsiteX2684" fmla="*/ 7892718 w 8602921"/>
              <a:gd name="connsiteY2684" fmla="*/ 3205407 h 11023145"/>
              <a:gd name="connsiteX2685" fmla="*/ 7926034 w 8602921"/>
              <a:gd name="connsiteY2685" fmla="*/ 3144591 h 11023145"/>
              <a:gd name="connsiteX2686" fmla="*/ 7951419 w 8602921"/>
              <a:gd name="connsiteY2686" fmla="*/ 3102284 h 11023145"/>
              <a:gd name="connsiteX2687" fmla="*/ 7950361 w 8602921"/>
              <a:gd name="connsiteY2687" fmla="*/ 3080073 h 11023145"/>
              <a:gd name="connsiteX2688" fmla="*/ 7968341 w 8602921"/>
              <a:gd name="connsiteY2688" fmla="*/ 3064209 h 11023145"/>
              <a:gd name="connsiteX2689" fmla="*/ 8124877 w 8602921"/>
              <a:gd name="connsiteY2689" fmla="*/ 2789214 h 11023145"/>
              <a:gd name="connsiteX2690" fmla="*/ 8146559 w 8602921"/>
              <a:gd name="connsiteY2690" fmla="*/ 2755897 h 11023145"/>
              <a:gd name="connsiteX2691" fmla="*/ 8171414 w 8602921"/>
              <a:gd name="connsiteY2691" fmla="*/ 2725753 h 11023145"/>
              <a:gd name="connsiteX2692" fmla="*/ 8176703 w 8602921"/>
              <a:gd name="connsiteY2692" fmla="*/ 2705129 h 11023145"/>
              <a:gd name="connsiteX2693" fmla="*/ 8188337 w 8602921"/>
              <a:gd name="connsiteY2693" fmla="*/ 2687678 h 11023145"/>
              <a:gd name="connsiteX2694" fmla="*/ 8205260 w 8602921"/>
              <a:gd name="connsiteY2694" fmla="*/ 2658062 h 11023145"/>
              <a:gd name="connsiteX2695" fmla="*/ 8222183 w 8602921"/>
              <a:gd name="connsiteY2695" fmla="*/ 2649073 h 11023145"/>
              <a:gd name="connsiteX2696" fmla="*/ 8239105 w 8602921"/>
              <a:gd name="connsiteY2696" fmla="*/ 2649601 h 11023145"/>
              <a:gd name="connsiteX2697" fmla="*/ 8216894 w 8602921"/>
              <a:gd name="connsiteY2697" fmla="*/ 2717822 h 11023145"/>
              <a:gd name="connsiteX2698" fmla="*/ 8175645 w 8602921"/>
              <a:gd name="connsiteY2698" fmla="*/ 2789214 h 11023145"/>
              <a:gd name="connsiteX2699" fmla="*/ 8179876 w 8602921"/>
              <a:gd name="connsiteY2699" fmla="*/ 2789213 h 11023145"/>
              <a:gd name="connsiteX2700" fmla="*/ 8189923 w 8602921"/>
              <a:gd name="connsiteY2700" fmla="*/ 2806137 h 11023145"/>
              <a:gd name="connsiteX2701" fmla="*/ 8184106 w 8602921"/>
              <a:gd name="connsiteY2701" fmla="*/ 2823060 h 11023145"/>
              <a:gd name="connsiteX2702" fmla="*/ 8155548 w 8602921"/>
              <a:gd name="connsiteY2702" fmla="*/ 2922480 h 11023145"/>
              <a:gd name="connsiteX2703" fmla="*/ 8120646 w 8602921"/>
              <a:gd name="connsiteY2703" fmla="*/ 3021902 h 11023145"/>
              <a:gd name="connsiteX2704" fmla="*/ 8122233 w 8602921"/>
              <a:gd name="connsiteY2704" fmla="*/ 3034064 h 11023145"/>
              <a:gd name="connsiteX2705" fmla="*/ 8107953 w 8602921"/>
              <a:gd name="connsiteY2705" fmla="*/ 3043056 h 11023145"/>
              <a:gd name="connsiteX2706" fmla="*/ 8106896 w 8602921"/>
              <a:gd name="connsiteY2706" fmla="*/ 3054689 h 11023145"/>
              <a:gd name="connsiteX2707" fmla="*/ 8112185 w 8602921"/>
              <a:gd name="connsiteY2707" fmla="*/ 3059978 h 11023145"/>
              <a:gd name="connsiteX2708" fmla="*/ 8098964 w 8602921"/>
              <a:gd name="connsiteY2708" fmla="*/ 3084833 h 11023145"/>
              <a:gd name="connsiteX2709" fmla="*/ 8095263 w 8602921"/>
              <a:gd name="connsiteY2709" fmla="*/ 3106515 h 11023145"/>
              <a:gd name="connsiteX2710" fmla="*/ 8120646 w 8602921"/>
              <a:gd name="connsiteY2710" fmla="*/ 3081132 h 11023145"/>
              <a:gd name="connsiteX2711" fmla="*/ 8129107 w 8602921"/>
              <a:gd name="connsiteY2711" fmla="*/ 3068439 h 11023145"/>
              <a:gd name="connsiteX2712" fmla="*/ 8124877 w 8602921"/>
              <a:gd name="connsiteY2712" fmla="*/ 3055747 h 11023145"/>
              <a:gd name="connsiteX2713" fmla="*/ 8139155 w 8602921"/>
              <a:gd name="connsiteY2713" fmla="*/ 3038296 h 11023145"/>
              <a:gd name="connsiteX2714" fmla="*/ 8150261 w 8602921"/>
              <a:gd name="connsiteY2714" fmla="*/ 3017671 h 11023145"/>
              <a:gd name="connsiteX2715" fmla="*/ 8184106 w 8602921"/>
              <a:gd name="connsiteY2715" fmla="*/ 2941519 h 11023145"/>
              <a:gd name="connsiteX2716" fmla="*/ 8209490 w 8602921"/>
              <a:gd name="connsiteY2716" fmla="*/ 2920366 h 11023145"/>
              <a:gd name="connsiteX2717" fmla="*/ 8220067 w 8602921"/>
              <a:gd name="connsiteY2717" fmla="*/ 2905558 h 11023145"/>
              <a:gd name="connsiteX2718" fmla="*/ 8217952 w 8602921"/>
              <a:gd name="connsiteY2718" fmla="*/ 2890750 h 11023145"/>
              <a:gd name="connsiteX2719" fmla="*/ 8234875 w 8602921"/>
              <a:gd name="connsiteY2719" fmla="*/ 2856904 h 11023145"/>
              <a:gd name="connsiteX2720" fmla="*/ 8247567 w 8602921"/>
              <a:gd name="connsiteY2720" fmla="*/ 2820944 h 11023145"/>
              <a:gd name="connsiteX2721" fmla="*/ 8260259 w 8602921"/>
              <a:gd name="connsiteY2721" fmla="*/ 2784984 h 11023145"/>
              <a:gd name="connsiteX2722" fmla="*/ 8315258 w 8602921"/>
              <a:gd name="connsiteY2722" fmla="*/ 2738445 h 11023145"/>
              <a:gd name="connsiteX2723" fmla="*/ 8331123 w 8602921"/>
              <a:gd name="connsiteY2723" fmla="*/ 2762772 h 11023145"/>
              <a:gd name="connsiteX2724" fmla="*/ 8315258 w 8602921"/>
              <a:gd name="connsiteY2724" fmla="*/ 2780752 h 11023145"/>
              <a:gd name="connsiteX2725" fmla="*/ 8314729 w 8602921"/>
              <a:gd name="connsiteY2725" fmla="*/ 2807723 h 11023145"/>
              <a:gd name="connsiteX2726" fmla="*/ 8311027 w 8602921"/>
              <a:gd name="connsiteY2726" fmla="*/ 2831521 h 11023145"/>
              <a:gd name="connsiteX2727" fmla="*/ 8286172 w 8602921"/>
              <a:gd name="connsiteY2727" fmla="*/ 2885990 h 11023145"/>
              <a:gd name="connsiteX2728" fmla="*/ 8277181 w 8602921"/>
              <a:gd name="connsiteY2728" fmla="*/ 2937288 h 11023145"/>
              <a:gd name="connsiteX2729" fmla="*/ 8243336 w 8602921"/>
              <a:gd name="connsiteY2729" fmla="*/ 3017671 h 11023145"/>
              <a:gd name="connsiteX2730" fmla="*/ 8257086 w 8602921"/>
              <a:gd name="connsiteY2730" fmla="*/ 3051516 h 11023145"/>
              <a:gd name="connsiteX2731" fmla="*/ 8239105 w 8602921"/>
              <a:gd name="connsiteY2731" fmla="*/ 3085362 h 11023145"/>
              <a:gd name="connsiteX2732" fmla="*/ 8220067 w 8602921"/>
              <a:gd name="connsiteY2732" fmla="*/ 3139303 h 11023145"/>
              <a:gd name="connsiteX2733" fmla="*/ 8188337 w 8602921"/>
              <a:gd name="connsiteY2733" fmla="*/ 3186899 h 11023145"/>
              <a:gd name="connsiteX2734" fmla="*/ 8201029 w 8602921"/>
              <a:gd name="connsiteY2734" fmla="*/ 3220745 h 11023145"/>
              <a:gd name="connsiteX2735" fmla="*/ 8171413 w 8602921"/>
              <a:gd name="connsiteY2735" fmla="*/ 3241897 h 11023145"/>
              <a:gd name="connsiteX2736" fmla="*/ 8171413 w 8602921"/>
              <a:gd name="connsiteY2736" fmla="*/ 3288436 h 11023145"/>
              <a:gd name="connsiteX2737" fmla="*/ 8160309 w 8602921"/>
              <a:gd name="connsiteY2737" fmla="*/ 3312761 h 11023145"/>
              <a:gd name="connsiteX2738" fmla="*/ 8146030 w 8602921"/>
              <a:gd name="connsiteY2738" fmla="*/ 3330741 h 11023145"/>
              <a:gd name="connsiteX2739" fmla="*/ 8144971 w 8602921"/>
              <a:gd name="connsiteY2739" fmla="*/ 3349252 h 11023145"/>
              <a:gd name="connsiteX2740" fmla="*/ 8150261 w 8602921"/>
              <a:gd name="connsiteY2740" fmla="*/ 3364588 h 11023145"/>
              <a:gd name="connsiteX2741" fmla="*/ 8158193 w 8602921"/>
              <a:gd name="connsiteY2741" fmla="*/ 3369347 h 11023145"/>
              <a:gd name="connsiteX2742" fmla="*/ 8162953 w 8602921"/>
              <a:gd name="connsiteY2742" fmla="*/ 3364587 h 11023145"/>
              <a:gd name="connsiteX2743" fmla="*/ 8167184 w 8602921"/>
              <a:gd name="connsiteY2743" fmla="*/ 3332858 h 11023145"/>
              <a:gd name="connsiteX2744" fmla="*/ 8196798 w 8602921"/>
              <a:gd name="connsiteY2744" fmla="*/ 3313819 h 11023145"/>
              <a:gd name="connsiteX2745" fmla="*/ 8196798 w 8602921"/>
              <a:gd name="connsiteY2745" fmla="*/ 3250360 h 11023145"/>
              <a:gd name="connsiteX2746" fmla="*/ 8201030 w 8602921"/>
              <a:gd name="connsiteY2746" fmla="*/ 3250359 h 11023145"/>
              <a:gd name="connsiteX2747" fmla="*/ 8205789 w 8602921"/>
              <a:gd name="connsiteY2747" fmla="*/ 3235552 h 11023145"/>
              <a:gd name="connsiteX2748" fmla="*/ 8201029 w 8602921"/>
              <a:gd name="connsiteY2748" fmla="*/ 3220745 h 11023145"/>
              <a:gd name="connsiteX2749" fmla="*/ 8228529 w 8602921"/>
              <a:gd name="connsiteY2749" fmla="*/ 3185312 h 11023145"/>
              <a:gd name="connsiteX2750" fmla="*/ 8256027 w 8602921"/>
              <a:gd name="connsiteY2750" fmla="*/ 3153053 h 11023145"/>
              <a:gd name="connsiteX2751" fmla="*/ 8244393 w 8602921"/>
              <a:gd name="connsiteY2751" fmla="*/ 3123967 h 11023145"/>
              <a:gd name="connsiteX2752" fmla="*/ 8277180 w 8602921"/>
              <a:gd name="connsiteY2752" fmla="*/ 3098054 h 11023145"/>
              <a:gd name="connsiteX2753" fmla="*/ 8298864 w 8602921"/>
              <a:gd name="connsiteY2753" fmla="*/ 3036180 h 11023145"/>
              <a:gd name="connsiteX2754" fmla="*/ 8323719 w 8602921"/>
              <a:gd name="connsiteY2754" fmla="*/ 2971134 h 11023145"/>
              <a:gd name="connsiteX2755" fmla="*/ 8335882 w 8602921"/>
              <a:gd name="connsiteY2755" fmla="*/ 2970076 h 11023145"/>
              <a:gd name="connsiteX2756" fmla="*/ 8344872 w 8602921"/>
              <a:gd name="connsiteY2756" fmla="*/ 2975365 h 11023145"/>
              <a:gd name="connsiteX2757" fmla="*/ 8350689 w 8602921"/>
              <a:gd name="connsiteY2757" fmla="*/ 3016614 h 11023145"/>
              <a:gd name="connsiteX2758" fmla="*/ 8327949 w 8602921"/>
              <a:gd name="connsiteY2758" fmla="*/ 3051516 h 11023145"/>
              <a:gd name="connsiteX2759" fmla="*/ 8302565 w 8602921"/>
              <a:gd name="connsiteY2759" fmla="*/ 3129255 h 11023145"/>
              <a:gd name="connsiteX2760" fmla="*/ 8277181 w 8602921"/>
              <a:gd name="connsiteY2760" fmla="*/ 3203821 h 11023145"/>
              <a:gd name="connsiteX2761" fmla="*/ 8279297 w 8602921"/>
              <a:gd name="connsiteY2761" fmla="*/ 3214399 h 11023145"/>
              <a:gd name="connsiteX2762" fmla="*/ 8268720 w 8602921"/>
              <a:gd name="connsiteY2762" fmla="*/ 3224975 h 11023145"/>
              <a:gd name="connsiteX2763" fmla="*/ 8264489 w 8602921"/>
              <a:gd name="connsiteY2763" fmla="*/ 3237138 h 11023145"/>
              <a:gd name="connsiteX2764" fmla="*/ 8272950 w 8602921"/>
              <a:gd name="connsiteY2764" fmla="*/ 3246128 h 11023145"/>
              <a:gd name="connsiteX2765" fmla="*/ 8255498 w 8602921"/>
              <a:gd name="connsiteY2765" fmla="*/ 3267282 h 11023145"/>
              <a:gd name="connsiteX2766" fmla="*/ 8247567 w 8602921"/>
              <a:gd name="connsiteY2766" fmla="*/ 3288435 h 11023145"/>
              <a:gd name="connsiteX2767" fmla="*/ 8230643 w 8602921"/>
              <a:gd name="connsiteY2767" fmla="*/ 3318050 h 11023145"/>
              <a:gd name="connsiteX2768" fmla="*/ 8238047 w 8602921"/>
              <a:gd name="connsiteY2768" fmla="*/ 3342377 h 11023145"/>
              <a:gd name="connsiteX2769" fmla="*/ 8226413 w 8602921"/>
              <a:gd name="connsiteY2769" fmla="*/ 3360356 h 11023145"/>
              <a:gd name="connsiteX2770" fmla="*/ 8282999 w 8602921"/>
              <a:gd name="connsiteY2770" fmla="*/ 3357184 h 11023145"/>
              <a:gd name="connsiteX2771" fmla="*/ 8336410 w 8602921"/>
              <a:gd name="connsiteY2771" fmla="*/ 3373049 h 11023145"/>
              <a:gd name="connsiteX2772" fmla="*/ 8345930 w 8602921"/>
              <a:gd name="connsiteY2772" fmla="*/ 3398962 h 11023145"/>
              <a:gd name="connsiteX2773" fmla="*/ 8336411 w 8602921"/>
              <a:gd name="connsiteY2773" fmla="*/ 3415355 h 11023145"/>
              <a:gd name="connsiteX2774" fmla="*/ 8332708 w 8602921"/>
              <a:gd name="connsiteY2774" fmla="*/ 3425932 h 11023145"/>
              <a:gd name="connsiteX2775" fmla="*/ 8332180 w 8602921"/>
              <a:gd name="connsiteY2775" fmla="*/ 3436509 h 11023145"/>
              <a:gd name="connsiteX2776" fmla="*/ 8344871 w 8602921"/>
              <a:gd name="connsiteY2776" fmla="*/ 3428047 h 11023145"/>
              <a:gd name="connsiteX2777" fmla="*/ 8399871 w 8602921"/>
              <a:gd name="connsiteY2777" fmla="*/ 3385740 h 11023145"/>
              <a:gd name="connsiteX2778" fmla="*/ 8408332 w 8602921"/>
              <a:gd name="connsiteY2778" fmla="*/ 3356127 h 11023145"/>
              <a:gd name="connsiteX2779" fmla="*/ 8406218 w 8602921"/>
              <a:gd name="connsiteY2779" fmla="*/ 3343962 h 11023145"/>
              <a:gd name="connsiteX2780" fmla="*/ 8416794 w 8602921"/>
              <a:gd name="connsiteY2780" fmla="*/ 3334972 h 11023145"/>
              <a:gd name="connsiteX2781" fmla="*/ 8417852 w 8602921"/>
              <a:gd name="connsiteY2781" fmla="*/ 3324924 h 11023145"/>
              <a:gd name="connsiteX2782" fmla="*/ 8412563 w 8602921"/>
              <a:gd name="connsiteY2782" fmla="*/ 3318050 h 11023145"/>
              <a:gd name="connsiteX2783" fmla="*/ 8446410 w 8602921"/>
              <a:gd name="connsiteY2783" fmla="*/ 3275743 h 11023145"/>
              <a:gd name="connsiteX2784" fmla="*/ 8480253 w 8602921"/>
              <a:gd name="connsiteY2784" fmla="*/ 3233437 h 11023145"/>
              <a:gd name="connsiteX2785" fmla="*/ 8504581 w 8602921"/>
              <a:gd name="connsiteY2785" fmla="*/ 3178966 h 11023145"/>
              <a:gd name="connsiteX2786" fmla="*/ 8547945 w 8602921"/>
              <a:gd name="connsiteY2786" fmla="*/ 3140361 h 11023145"/>
              <a:gd name="connsiteX2787" fmla="*/ 8543714 w 8602921"/>
              <a:gd name="connsiteY2787" fmla="*/ 3119208 h 11023145"/>
              <a:gd name="connsiteX2788" fmla="*/ 8545830 w 8602921"/>
              <a:gd name="connsiteY2788" fmla="*/ 3100698 h 11023145"/>
              <a:gd name="connsiteX2789" fmla="*/ 8560636 w 8602921"/>
              <a:gd name="connsiteY2789" fmla="*/ 3085362 h 11023145"/>
              <a:gd name="connsiteX2790" fmla="*/ 8586022 w 8602921"/>
              <a:gd name="connsiteY2790" fmla="*/ 3076900 h 11023145"/>
              <a:gd name="connsiteX2791" fmla="*/ 8602414 w 8602921"/>
              <a:gd name="connsiteY2791" fmla="*/ 3100699 h 11023145"/>
              <a:gd name="connsiteX2792" fmla="*/ 8590252 w 8602921"/>
              <a:gd name="connsiteY2792" fmla="*/ 3127669 h 11023145"/>
              <a:gd name="connsiteX2793" fmla="*/ 8560108 w 8602921"/>
              <a:gd name="connsiteY2793" fmla="*/ 3167331 h 11023145"/>
              <a:gd name="connsiteX2794" fmla="*/ 8552176 w 8602921"/>
              <a:gd name="connsiteY2794" fmla="*/ 3216513 h 11023145"/>
              <a:gd name="connsiteX2795" fmla="*/ 8534725 w 8602921"/>
              <a:gd name="connsiteY2795" fmla="*/ 3276272 h 11023145"/>
              <a:gd name="connsiteX2796" fmla="*/ 8501407 w 8602921"/>
              <a:gd name="connsiteY2796" fmla="*/ 3339203 h 11023145"/>
              <a:gd name="connsiteX2797" fmla="*/ 8507225 w 8602921"/>
              <a:gd name="connsiteY2797" fmla="*/ 3355069 h 11023145"/>
              <a:gd name="connsiteX2798" fmla="*/ 8497176 w 8602921"/>
              <a:gd name="connsiteY2798" fmla="*/ 3364588 h 11023145"/>
              <a:gd name="connsiteX2799" fmla="*/ 8499821 w 8602921"/>
              <a:gd name="connsiteY2799" fmla="*/ 3397905 h 11023145"/>
              <a:gd name="connsiteX2800" fmla="*/ 8518331 w 8602921"/>
              <a:gd name="connsiteY2800" fmla="*/ 3428047 h 11023145"/>
              <a:gd name="connsiteX2801" fmla="*/ 8473378 w 8602921"/>
              <a:gd name="connsiteY2801" fmla="*/ 3514779 h 11023145"/>
              <a:gd name="connsiteX2802" fmla="*/ 8450640 w 8602921"/>
              <a:gd name="connsiteY2802" fmla="*/ 3601505 h 11023145"/>
              <a:gd name="connsiteX2803" fmla="*/ 8416794 w 8602921"/>
              <a:gd name="connsiteY2803" fmla="*/ 3631120 h 11023145"/>
              <a:gd name="connsiteX2804" fmla="*/ 8398285 w 8602921"/>
              <a:gd name="connsiteY2804" fmla="*/ 3667081 h 11023145"/>
              <a:gd name="connsiteX2805" fmla="*/ 8382948 w 8602921"/>
              <a:gd name="connsiteY2805" fmla="*/ 3703043 h 11023145"/>
              <a:gd name="connsiteX2806" fmla="*/ 8387179 w 8602921"/>
              <a:gd name="connsiteY2806" fmla="*/ 3715734 h 11023145"/>
              <a:gd name="connsiteX2807" fmla="*/ 8417323 w 8602921"/>
              <a:gd name="connsiteY2807" fmla="*/ 3679774 h 11023145"/>
              <a:gd name="connsiteX2808" fmla="*/ 8450640 w 8602921"/>
              <a:gd name="connsiteY2808" fmla="*/ 3643814 h 11023145"/>
              <a:gd name="connsiteX2809" fmla="*/ 8480254 w 8602921"/>
              <a:gd name="connsiteY2809" fmla="*/ 3635351 h 11023145"/>
              <a:gd name="connsiteX2810" fmla="*/ 8450640 w 8602921"/>
              <a:gd name="connsiteY2810" fmla="*/ 3622659 h 11023145"/>
              <a:gd name="connsiteX2811" fmla="*/ 8463332 w 8602921"/>
              <a:gd name="connsiteY2811" fmla="*/ 3614197 h 11023145"/>
              <a:gd name="connsiteX2812" fmla="*/ 8479725 w 8602921"/>
              <a:gd name="connsiteY2812" fmla="*/ 3612082 h 11023145"/>
              <a:gd name="connsiteX2813" fmla="*/ 8492947 w 8602921"/>
              <a:gd name="connsiteY2813" fmla="*/ 3622660 h 11023145"/>
              <a:gd name="connsiteX2814" fmla="*/ 8504581 w 8602921"/>
              <a:gd name="connsiteY2814" fmla="*/ 3605737 h 11023145"/>
              <a:gd name="connsiteX2815" fmla="*/ 8509869 w 8602921"/>
              <a:gd name="connsiteY2815" fmla="*/ 3588815 h 11023145"/>
              <a:gd name="connsiteX2816" fmla="*/ 8517802 w 8602921"/>
              <a:gd name="connsiteY2816" fmla="*/ 3568718 h 11023145"/>
              <a:gd name="connsiteX2817" fmla="*/ 8522561 w 8602921"/>
              <a:gd name="connsiteY2817" fmla="*/ 3542277 h 11023145"/>
              <a:gd name="connsiteX2818" fmla="*/ 8488715 w 8602921"/>
              <a:gd name="connsiteY2818" fmla="*/ 3521124 h 11023145"/>
              <a:gd name="connsiteX2819" fmla="*/ 8509869 w 8602921"/>
              <a:gd name="connsiteY2819" fmla="*/ 3483046 h 11023145"/>
              <a:gd name="connsiteX2820" fmla="*/ 8552176 w 8602921"/>
              <a:gd name="connsiteY2820" fmla="*/ 3491509 h 11023145"/>
              <a:gd name="connsiteX2821" fmla="*/ 8540013 w 8602921"/>
              <a:gd name="connsiteY2821" fmla="*/ 3510546 h 11023145"/>
              <a:gd name="connsiteX2822" fmla="*/ 8531023 w 8602921"/>
              <a:gd name="connsiteY2822" fmla="*/ 3529584 h 11023145"/>
              <a:gd name="connsiteX2823" fmla="*/ 8547945 w 8602921"/>
              <a:gd name="connsiteY2823" fmla="*/ 3542276 h 11023145"/>
              <a:gd name="connsiteX2824" fmla="*/ 8560637 w 8602921"/>
              <a:gd name="connsiteY2824" fmla="*/ 3554968 h 11023145"/>
              <a:gd name="connsiteX2825" fmla="*/ 8553234 w 8602921"/>
              <a:gd name="connsiteY2825" fmla="*/ 3579823 h 11023145"/>
              <a:gd name="connsiteX2826" fmla="*/ 8539484 w 8602921"/>
              <a:gd name="connsiteY2826" fmla="*/ 3601505 h 11023145"/>
              <a:gd name="connsiteX2827" fmla="*/ 8560109 w 8602921"/>
              <a:gd name="connsiteY2827" fmla="*/ 3603621 h 11023145"/>
              <a:gd name="connsiteX2828" fmla="*/ 8577560 w 8602921"/>
              <a:gd name="connsiteY2828" fmla="*/ 3605736 h 11023145"/>
              <a:gd name="connsiteX2829" fmla="*/ 8568570 w 8602921"/>
              <a:gd name="connsiteY2829" fmla="*/ 3633236 h 11023145"/>
              <a:gd name="connsiteX2830" fmla="*/ 8543715 w 8602921"/>
              <a:gd name="connsiteY2830" fmla="*/ 3660736 h 11023145"/>
              <a:gd name="connsiteX2831" fmla="*/ 8538426 w 8602921"/>
              <a:gd name="connsiteY2831" fmla="*/ 3684004 h 11023145"/>
              <a:gd name="connsiteX2832" fmla="*/ 8526792 w 8602921"/>
              <a:gd name="connsiteY2832" fmla="*/ 3694581 h 11023145"/>
              <a:gd name="connsiteX2833" fmla="*/ 8505638 w 8602921"/>
              <a:gd name="connsiteY2833" fmla="*/ 3724196 h 11023145"/>
              <a:gd name="connsiteX2834" fmla="*/ 8505639 w 8602921"/>
              <a:gd name="connsiteY2834" fmla="*/ 3762272 h 11023145"/>
              <a:gd name="connsiteX2835" fmla="*/ 8518331 w 8602921"/>
              <a:gd name="connsiteY2835" fmla="*/ 3749580 h 11023145"/>
              <a:gd name="connsiteX2836" fmla="*/ 8535253 w 8602921"/>
              <a:gd name="connsiteY2836" fmla="*/ 3715734 h 11023145"/>
              <a:gd name="connsiteX2837" fmla="*/ 8543714 w 8602921"/>
              <a:gd name="connsiteY2837" fmla="*/ 3706216 h 11023145"/>
              <a:gd name="connsiteX2838" fmla="*/ 8552176 w 8602921"/>
              <a:gd name="connsiteY2838" fmla="*/ 3703043 h 11023145"/>
              <a:gd name="connsiteX2839" fmla="*/ 8547945 w 8602921"/>
              <a:gd name="connsiteY2839" fmla="*/ 3714148 h 11023145"/>
              <a:gd name="connsiteX2840" fmla="*/ 8543715 w 8602921"/>
              <a:gd name="connsiteY2840" fmla="*/ 3728426 h 11023145"/>
              <a:gd name="connsiteX2841" fmla="*/ 8526792 w 8602921"/>
              <a:gd name="connsiteY2841" fmla="*/ 3770733 h 11023145"/>
              <a:gd name="connsiteX2842" fmla="*/ 8509868 w 8602921"/>
              <a:gd name="connsiteY2842" fmla="*/ 3813040 h 11023145"/>
              <a:gd name="connsiteX2843" fmla="*/ 8492946 w 8602921"/>
              <a:gd name="connsiteY2843" fmla="*/ 3842655 h 11023145"/>
              <a:gd name="connsiteX2844" fmla="*/ 8484484 w 8602921"/>
              <a:gd name="connsiteY2844" fmla="*/ 3876501 h 11023145"/>
              <a:gd name="connsiteX2845" fmla="*/ 8509869 w 8602921"/>
              <a:gd name="connsiteY2845" fmla="*/ 3841597 h 11023145"/>
              <a:gd name="connsiteX2846" fmla="*/ 8522561 w 8602921"/>
              <a:gd name="connsiteY2846" fmla="*/ 3800348 h 11023145"/>
              <a:gd name="connsiteX2847" fmla="*/ 8556407 w 8602921"/>
              <a:gd name="connsiteY2847" fmla="*/ 3813040 h 11023145"/>
              <a:gd name="connsiteX2848" fmla="*/ 8547945 w 8602921"/>
              <a:gd name="connsiteY2848" fmla="*/ 3859579 h 11023145"/>
              <a:gd name="connsiteX2849" fmla="*/ 8569099 w 8602921"/>
              <a:gd name="connsiteY2849" fmla="*/ 3855347 h 11023145"/>
              <a:gd name="connsiteX2850" fmla="*/ 8590251 w 8602921"/>
              <a:gd name="connsiteY2850" fmla="*/ 3880732 h 11023145"/>
              <a:gd name="connsiteX2851" fmla="*/ 8569099 w 8602921"/>
              <a:gd name="connsiteY2851" fmla="*/ 3944191 h 11023145"/>
              <a:gd name="connsiteX2852" fmla="*/ 8527850 w 8602921"/>
              <a:gd name="connsiteY2852" fmla="*/ 3998661 h 11023145"/>
              <a:gd name="connsiteX2853" fmla="*/ 8492947 w 8602921"/>
              <a:gd name="connsiteY2853" fmla="*/ 4049958 h 11023145"/>
              <a:gd name="connsiteX2854" fmla="*/ 8484485 w 8602921"/>
              <a:gd name="connsiteY2854" fmla="*/ 4049959 h 11023145"/>
              <a:gd name="connsiteX2855" fmla="*/ 8484485 w 8602921"/>
              <a:gd name="connsiteY2855" fmla="*/ 4062652 h 11023145"/>
              <a:gd name="connsiteX2856" fmla="*/ 8459101 w 8602921"/>
              <a:gd name="connsiteY2856" fmla="*/ 4104957 h 11023145"/>
              <a:gd name="connsiteX2857" fmla="*/ 8437948 w 8602921"/>
              <a:gd name="connsiteY2857" fmla="*/ 4152554 h 11023145"/>
              <a:gd name="connsiteX2858" fmla="*/ 8416793 w 8602921"/>
              <a:gd name="connsiteY2858" fmla="*/ 4206495 h 11023145"/>
              <a:gd name="connsiteX2859" fmla="*/ 8393525 w 8602921"/>
              <a:gd name="connsiteY2859" fmla="*/ 4251446 h 11023145"/>
              <a:gd name="connsiteX2860" fmla="*/ 8370257 w 8602921"/>
              <a:gd name="connsiteY2860" fmla="*/ 4286878 h 11023145"/>
              <a:gd name="connsiteX2861" fmla="*/ 8366026 w 8602921"/>
              <a:gd name="connsiteY2861" fmla="*/ 4333417 h 11023145"/>
              <a:gd name="connsiteX2862" fmla="*/ 8370257 w 8602921"/>
              <a:gd name="connsiteY2862" fmla="*/ 4333415 h 11023145"/>
              <a:gd name="connsiteX2863" fmla="*/ 8366026 w 8602921"/>
              <a:gd name="connsiteY2863" fmla="*/ 4346108 h 11023145"/>
              <a:gd name="connsiteX2864" fmla="*/ 8357565 w 8602921"/>
              <a:gd name="connsiteY2864" fmla="*/ 4346108 h 11023145"/>
              <a:gd name="connsiteX2865" fmla="*/ 8336411 w 8602921"/>
              <a:gd name="connsiteY2865" fmla="*/ 4363030 h 11023145"/>
              <a:gd name="connsiteX2866" fmla="*/ 8327950 w 8602921"/>
              <a:gd name="connsiteY2866" fmla="*/ 4405337 h 11023145"/>
              <a:gd name="connsiteX2867" fmla="*/ 8319488 w 8602921"/>
              <a:gd name="connsiteY2867" fmla="*/ 4447644 h 11023145"/>
              <a:gd name="connsiteX2868" fmla="*/ 8344872 w 8602921"/>
              <a:gd name="connsiteY2868" fmla="*/ 4481489 h 11023145"/>
              <a:gd name="connsiteX2869" fmla="*/ 8353334 w 8602921"/>
              <a:gd name="connsiteY2869" fmla="*/ 4485719 h 11023145"/>
              <a:gd name="connsiteX2870" fmla="*/ 8348045 w 8602921"/>
              <a:gd name="connsiteY2870" fmla="*/ 4499999 h 11023145"/>
              <a:gd name="connsiteX2871" fmla="*/ 8336410 w 8602921"/>
              <a:gd name="connsiteY2871" fmla="*/ 4511104 h 11023145"/>
              <a:gd name="connsiteX2872" fmla="*/ 8332180 w 8602921"/>
              <a:gd name="connsiteY2872" fmla="*/ 4528556 h 11023145"/>
              <a:gd name="connsiteX2873" fmla="*/ 8315258 w 8602921"/>
              <a:gd name="connsiteY2873" fmla="*/ 4536489 h 11023145"/>
              <a:gd name="connsiteX2874" fmla="*/ 8302566 w 8602921"/>
              <a:gd name="connsiteY2874" fmla="*/ 4536490 h 11023145"/>
              <a:gd name="connsiteX2875" fmla="*/ 8298334 w 8602921"/>
              <a:gd name="connsiteY2875" fmla="*/ 4583026 h 11023145"/>
              <a:gd name="connsiteX2876" fmla="*/ 8256028 w 8602921"/>
              <a:gd name="connsiteY2876" fmla="*/ 4663409 h 11023145"/>
              <a:gd name="connsiteX2877" fmla="*/ 8239105 w 8602921"/>
              <a:gd name="connsiteY2877" fmla="*/ 4676101 h 11023145"/>
              <a:gd name="connsiteX2878" fmla="*/ 8229057 w 8602921"/>
              <a:gd name="connsiteY2878" fmla="*/ 4718408 h 11023145"/>
              <a:gd name="connsiteX2879" fmla="*/ 8209489 w 8602921"/>
              <a:gd name="connsiteY2879" fmla="*/ 4760714 h 11023145"/>
              <a:gd name="connsiteX2880" fmla="*/ 8209489 w 8602921"/>
              <a:gd name="connsiteY2880" fmla="*/ 4811482 h 11023145"/>
              <a:gd name="connsiteX2881" fmla="*/ 8175645 w 8602921"/>
              <a:gd name="connsiteY2881" fmla="*/ 4841097 h 11023145"/>
              <a:gd name="connsiteX2882" fmla="*/ 8158722 w 8602921"/>
              <a:gd name="connsiteY2882" fmla="*/ 4883404 h 11023145"/>
              <a:gd name="connsiteX2883" fmla="*/ 8133338 w 8602921"/>
              <a:gd name="connsiteY2883" fmla="*/ 4904558 h 11023145"/>
              <a:gd name="connsiteX2884" fmla="*/ 8118530 w 8602921"/>
              <a:gd name="connsiteY2884" fmla="*/ 4938933 h 11023145"/>
              <a:gd name="connsiteX2885" fmla="*/ 8103723 w 8602921"/>
              <a:gd name="connsiteY2885" fmla="*/ 4976480 h 11023145"/>
              <a:gd name="connsiteX2886" fmla="*/ 8065646 w 8602921"/>
              <a:gd name="connsiteY2886" fmla="*/ 5048401 h 11023145"/>
              <a:gd name="connsiteX2887" fmla="*/ 8043436 w 8602921"/>
              <a:gd name="connsiteY2887" fmla="*/ 5082247 h 11023145"/>
              <a:gd name="connsiteX2888" fmla="*/ 8014879 w 8602921"/>
              <a:gd name="connsiteY2888" fmla="*/ 5116092 h 11023145"/>
              <a:gd name="connsiteX2889" fmla="*/ 8019108 w 8602921"/>
              <a:gd name="connsiteY2889" fmla="*/ 4997633 h 11023145"/>
              <a:gd name="connsiteX2890" fmla="*/ 7993725 w 8602921"/>
              <a:gd name="connsiteY2890" fmla="*/ 4989171 h 11023145"/>
              <a:gd name="connsiteX2891" fmla="*/ 7976802 w 8602921"/>
              <a:gd name="connsiteY2891" fmla="*/ 5018787 h 11023145"/>
              <a:gd name="connsiteX2892" fmla="*/ 7956707 w 8602921"/>
              <a:gd name="connsiteY2892" fmla="*/ 5090708 h 11023145"/>
              <a:gd name="connsiteX2893" fmla="*/ 7942956 w 8602921"/>
              <a:gd name="connsiteY2893" fmla="*/ 5162631 h 11023145"/>
              <a:gd name="connsiteX2894" fmla="*/ 7935553 w 8602921"/>
              <a:gd name="connsiteY2894" fmla="*/ 5193831 h 11023145"/>
              <a:gd name="connsiteX2895" fmla="*/ 7896420 w 8602921"/>
              <a:gd name="connsiteY2895" fmla="*/ 5196476 h 11023145"/>
              <a:gd name="connsiteX2896" fmla="*/ 7892189 w 8602921"/>
              <a:gd name="connsiteY2896" fmla="*/ 5209168 h 11023145"/>
              <a:gd name="connsiteX2897" fmla="*/ 7904881 w 8602921"/>
              <a:gd name="connsiteY2897" fmla="*/ 5231379 h 11023145"/>
              <a:gd name="connsiteX2898" fmla="*/ 7892189 w 8602921"/>
              <a:gd name="connsiteY2898" fmla="*/ 5247243 h 11023145"/>
              <a:gd name="connsiteX2899" fmla="*/ 7877909 w 8602921"/>
              <a:gd name="connsiteY2899" fmla="*/ 5249889 h 11023145"/>
              <a:gd name="connsiteX2900" fmla="*/ 7866804 w 8602921"/>
              <a:gd name="connsiteY2900" fmla="*/ 5255704 h 11023145"/>
              <a:gd name="connsiteX2901" fmla="*/ 7866806 w 8602921"/>
              <a:gd name="connsiteY2901" fmla="*/ 5259936 h 11023145"/>
              <a:gd name="connsiteX2902" fmla="*/ 7926033 w 8602921"/>
              <a:gd name="connsiteY2902" fmla="*/ 5293781 h 11023145"/>
              <a:gd name="connsiteX2903" fmla="*/ 7948773 w 8602921"/>
              <a:gd name="connsiteY2903" fmla="*/ 5254648 h 11023145"/>
              <a:gd name="connsiteX2904" fmla="*/ 7955649 w 8602921"/>
              <a:gd name="connsiteY2904" fmla="*/ 5209168 h 11023145"/>
              <a:gd name="connsiteX2905" fmla="*/ 7972572 w 8602921"/>
              <a:gd name="connsiteY2905" fmla="*/ 5166860 h 11023145"/>
              <a:gd name="connsiteX2906" fmla="*/ 7989495 w 8602921"/>
              <a:gd name="connsiteY2906" fmla="*/ 5128785 h 11023145"/>
              <a:gd name="connsiteX2907" fmla="*/ 7990022 w 8602921"/>
              <a:gd name="connsiteY2907" fmla="*/ 5118737 h 11023145"/>
              <a:gd name="connsiteX2908" fmla="*/ 7993725 w 8602921"/>
              <a:gd name="connsiteY2908" fmla="*/ 5111862 h 11023145"/>
              <a:gd name="connsiteX2909" fmla="*/ 8014879 w 8602921"/>
              <a:gd name="connsiteY2909" fmla="*/ 5134601 h 11023145"/>
              <a:gd name="connsiteX2910" fmla="*/ 8023340 w 8602921"/>
              <a:gd name="connsiteY2910" fmla="*/ 5166862 h 11023145"/>
              <a:gd name="connsiteX2911" fmla="*/ 8022283 w 8602921"/>
              <a:gd name="connsiteY2911" fmla="*/ 5174793 h 11023145"/>
              <a:gd name="connsiteX2912" fmla="*/ 8014879 w 8602921"/>
              <a:gd name="connsiteY2912" fmla="*/ 5179553 h 11023145"/>
              <a:gd name="connsiteX2913" fmla="*/ 7993197 w 8602921"/>
              <a:gd name="connsiteY2913" fmla="*/ 5244071 h 11023145"/>
              <a:gd name="connsiteX2914" fmla="*/ 7955649 w 8602921"/>
              <a:gd name="connsiteY2914" fmla="*/ 5302243 h 11023145"/>
              <a:gd name="connsiteX2915" fmla="*/ 7949302 w 8602921"/>
              <a:gd name="connsiteY2915" fmla="*/ 5321281 h 11023145"/>
              <a:gd name="connsiteX2916" fmla="*/ 7942957 w 8602921"/>
              <a:gd name="connsiteY2916" fmla="*/ 5340318 h 11023145"/>
              <a:gd name="connsiteX2917" fmla="*/ 7920746 w 8602921"/>
              <a:gd name="connsiteY2917" fmla="*/ 5386327 h 11023145"/>
              <a:gd name="connsiteX2918" fmla="*/ 7892189 w 8602921"/>
              <a:gd name="connsiteY2918" fmla="*/ 5429163 h 11023145"/>
              <a:gd name="connsiteX2919" fmla="*/ 7889016 w 8602921"/>
              <a:gd name="connsiteY2919" fmla="*/ 5442914 h 11023145"/>
              <a:gd name="connsiteX2920" fmla="*/ 7879497 w 8602921"/>
              <a:gd name="connsiteY2920" fmla="*/ 5450318 h 11023145"/>
              <a:gd name="connsiteX2921" fmla="*/ 7866805 w 8602921"/>
              <a:gd name="connsiteY2921" fmla="*/ 5430221 h 11023145"/>
              <a:gd name="connsiteX2922" fmla="*/ 7866804 w 8602921"/>
              <a:gd name="connsiteY2922" fmla="*/ 5403779 h 11023145"/>
              <a:gd name="connsiteX2923" fmla="*/ 7832959 w 8602921"/>
              <a:gd name="connsiteY2923" fmla="*/ 5416470 h 11023145"/>
              <a:gd name="connsiteX2924" fmla="*/ 7828729 w 8602921"/>
              <a:gd name="connsiteY2924" fmla="*/ 5458778 h 11023145"/>
              <a:gd name="connsiteX2925" fmla="*/ 7790652 w 8602921"/>
              <a:gd name="connsiteY2925" fmla="*/ 5534931 h 11023145"/>
              <a:gd name="connsiteX2926" fmla="*/ 7786422 w 8602921"/>
              <a:gd name="connsiteY2926" fmla="*/ 5534930 h 11023145"/>
              <a:gd name="connsiteX2927" fmla="*/ 7752576 w 8602921"/>
              <a:gd name="connsiteY2927" fmla="*/ 5611083 h 11023145"/>
              <a:gd name="connsiteX2928" fmla="*/ 7747288 w 8602921"/>
              <a:gd name="connsiteY2928" fmla="*/ 5632236 h 11023145"/>
              <a:gd name="connsiteX2929" fmla="*/ 7748345 w 8602921"/>
              <a:gd name="connsiteY2929" fmla="*/ 5653391 h 11023145"/>
              <a:gd name="connsiteX2930" fmla="*/ 7762624 w 8602921"/>
              <a:gd name="connsiteY2930" fmla="*/ 5655505 h 11023145"/>
              <a:gd name="connsiteX2931" fmla="*/ 7761038 w 8602921"/>
              <a:gd name="connsiteY2931" fmla="*/ 5670313 h 11023145"/>
              <a:gd name="connsiteX2932" fmla="*/ 7753104 w 8602921"/>
              <a:gd name="connsiteY2932" fmla="*/ 5671370 h 11023145"/>
              <a:gd name="connsiteX2933" fmla="*/ 7748346 w 8602921"/>
              <a:gd name="connsiteY2933" fmla="*/ 5678774 h 11023145"/>
              <a:gd name="connsiteX2934" fmla="*/ 7755749 w 8602921"/>
              <a:gd name="connsiteY2934" fmla="*/ 5693581 h 11023145"/>
              <a:gd name="connsiteX2935" fmla="*/ 7769500 w 8602921"/>
              <a:gd name="connsiteY2935" fmla="*/ 5708389 h 11023145"/>
              <a:gd name="connsiteX2936" fmla="*/ 7755749 w 8602921"/>
              <a:gd name="connsiteY2936" fmla="*/ 5749108 h 11023145"/>
              <a:gd name="connsiteX2937" fmla="*/ 7735653 w 8602921"/>
              <a:gd name="connsiteY2937" fmla="*/ 5780311 h 11023145"/>
              <a:gd name="connsiteX2938" fmla="*/ 7731952 w 8602921"/>
              <a:gd name="connsiteY2938" fmla="*/ 5808338 h 11023145"/>
              <a:gd name="connsiteX2939" fmla="*/ 7706038 w 8602921"/>
              <a:gd name="connsiteY2939" fmla="*/ 5814156 h 11023145"/>
              <a:gd name="connsiteX2940" fmla="*/ 7706038 w 8602921"/>
              <a:gd name="connsiteY2940" fmla="*/ 5860695 h 11023145"/>
              <a:gd name="connsiteX2941" fmla="*/ 7675366 w 8602921"/>
              <a:gd name="connsiteY2941" fmla="*/ 5838483 h 11023145"/>
              <a:gd name="connsiteX2942" fmla="*/ 7651040 w 8602921"/>
              <a:gd name="connsiteY2942" fmla="*/ 5809925 h 11023145"/>
              <a:gd name="connsiteX2943" fmla="*/ 7646809 w 8602921"/>
              <a:gd name="connsiteY2943" fmla="*/ 5835309 h 11023145"/>
              <a:gd name="connsiteX2944" fmla="*/ 7672194 w 8602921"/>
              <a:gd name="connsiteY2944" fmla="*/ 5877616 h 11023145"/>
              <a:gd name="connsiteX2945" fmla="*/ 7640463 w 8602921"/>
              <a:gd name="connsiteY2945" fmla="*/ 5970163 h 11023145"/>
              <a:gd name="connsiteX2946" fmla="*/ 7583349 w 8602921"/>
              <a:gd name="connsiteY2946" fmla="*/ 6046844 h 11023145"/>
              <a:gd name="connsiteX2947" fmla="*/ 7573301 w 8602921"/>
              <a:gd name="connsiteY2947" fmla="*/ 6083333 h 11023145"/>
              <a:gd name="connsiteX2948" fmla="*/ 7553734 w 8602921"/>
              <a:gd name="connsiteY2948" fmla="*/ 6110304 h 11023145"/>
              <a:gd name="connsiteX2949" fmla="*/ 7550032 w 8602921"/>
              <a:gd name="connsiteY2949" fmla="*/ 6103958 h 11023145"/>
              <a:gd name="connsiteX2950" fmla="*/ 7549502 w 8602921"/>
              <a:gd name="connsiteY2950" fmla="*/ 6097611 h 11023145"/>
              <a:gd name="connsiteX2951" fmla="*/ 7532581 w 8602921"/>
              <a:gd name="connsiteY2951" fmla="*/ 6093382 h 11023145"/>
              <a:gd name="connsiteX2952" fmla="*/ 7519888 w 8602921"/>
              <a:gd name="connsiteY2952" fmla="*/ 6110304 h 11023145"/>
              <a:gd name="connsiteX2953" fmla="*/ 7549502 w 8602921"/>
              <a:gd name="connsiteY2953" fmla="*/ 6139919 h 11023145"/>
              <a:gd name="connsiteX2954" fmla="*/ 7535754 w 8602921"/>
              <a:gd name="connsiteY2954" fmla="*/ 6201793 h 11023145"/>
              <a:gd name="connsiteX2955" fmla="*/ 7502966 w 8602921"/>
              <a:gd name="connsiteY2955" fmla="*/ 6254147 h 11023145"/>
              <a:gd name="connsiteX2956" fmla="*/ 7514070 w 8602921"/>
              <a:gd name="connsiteY2956" fmla="*/ 6291167 h 11023145"/>
              <a:gd name="connsiteX2957" fmla="*/ 7515658 w 8602921"/>
              <a:gd name="connsiteY2957" fmla="*/ 6321837 h 11023145"/>
              <a:gd name="connsiteX2958" fmla="*/ 7499264 w 8602921"/>
              <a:gd name="connsiteY2958" fmla="*/ 6316549 h 11023145"/>
              <a:gd name="connsiteX2959" fmla="*/ 7486043 w 8602921"/>
              <a:gd name="connsiteY2959" fmla="*/ 6304916 h 11023145"/>
              <a:gd name="connsiteX2960" fmla="*/ 7479696 w 8602921"/>
              <a:gd name="connsiteY2960" fmla="*/ 6354626 h 11023145"/>
              <a:gd name="connsiteX2961" fmla="*/ 7460659 w 8602921"/>
              <a:gd name="connsiteY2961" fmla="*/ 6397992 h 11023145"/>
              <a:gd name="connsiteX2962" fmla="*/ 7439504 w 8602921"/>
              <a:gd name="connsiteY2962" fmla="*/ 6364146 h 11023145"/>
              <a:gd name="connsiteX2963" fmla="*/ 7452196 w 8602921"/>
              <a:gd name="connsiteY2963" fmla="*/ 6321838 h 11023145"/>
              <a:gd name="connsiteX2964" fmla="*/ 7444265 w 8602921"/>
              <a:gd name="connsiteY2964" fmla="*/ 6315492 h 11023145"/>
              <a:gd name="connsiteX2965" fmla="*/ 7439506 w 8602921"/>
              <a:gd name="connsiteY2965" fmla="*/ 6309147 h 11023145"/>
              <a:gd name="connsiteX2966" fmla="*/ 7452726 w 8602921"/>
              <a:gd name="connsiteY2966" fmla="*/ 6301743 h 11023145"/>
              <a:gd name="connsiteX2967" fmla="*/ 7469119 w 8602921"/>
              <a:gd name="connsiteY2967" fmla="*/ 6300685 h 11023145"/>
              <a:gd name="connsiteX2968" fmla="*/ 7477052 w 8602921"/>
              <a:gd name="connsiteY2968" fmla="*/ 6260493 h 11023145"/>
              <a:gd name="connsiteX2969" fmla="*/ 7494503 w 8602921"/>
              <a:gd name="connsiteY2969" fmla="*/ 6220301 h 11023145"/>
              <a:gd name="connsiteX2970" fmla="*/ 7491860 w 8602921"/>
              <a:gd name="connsiteY2970" fmla="*/ 6209724 h 11023145"/>
              <a:gd name="connsiteX2971" fmla="*/ 7486042 w 8602921"/>
              <a:gd name="connsiteY2971" fmla="*/ 6199148 h 11023145"/>
              <a:gd name="connsiteX2972" fmla="*/ 7456428 w 8602921"/>
              <a:gd name="connsiteY2972" fmla="*/ 6237225 h 11023145"/>
              <a:gd name="connsiteX2973" fmla="*/ 7435276 w 8602921"/>
              <a:gd name="connsiteY2973" fmla="*/ 6241455 h 11023145"/>
              <a:gd name="connsiteX2974" fmla="*/ 7435275 w 8602921"/>
              <a:gd name="connsiteY2974" fmla="*/ 6300684 h 11023145"/>
              <a:gd name="connsiteX2975" fmla="*/ 7395611 w 8602921"/>
              <a:gd name="connsiteY2975" fmla="*/ 6354625 h 11023145"/>
              <a:gd name="connsiteX2976" fmla="*/ 7371814 w 8602921"/>
              <a:gd name="connsiteY2976" fmla="*/ 6414914 h 11023145"/>
              <a:gd name="connsiteX2977" fmla="*/ 7363353 w 8602921"/>
              <a:gd name="connsiteY2977" fmla="*/ 6436067 h 11023145"/>
              <a:gd name="connsiteX2978" fmla="*/ 7354892 w 8602921"/>
              <a:gd name="connsiteY2978" fmla="*/ 6457219 h 11023145"/>
              <a:gd name="connsiteX2979" fmla="*/ 7342200 w 8602921"/>
              <a:gd name="connsiteY2979" fmla="*/ 6491066 h 11023145"/>
              <a:gd name="connsiteX2980" fmla="*/ 7346431 w 8602921"/>
              <a:gd name="connsiteY2980" fmla="*/ 6491066 h 11023145"/>
              <a:gd name="connsiteX2981" fmla="*/ 7337968 w 8602921"/>
              <a:gd name="connsiteY2981" fmla="*/ 6512220 h 11023145"/>
              <a:gd name="connsiteX2982" fmla="*/ 7329507 w 8602921"/>
              <a:gd name="connsiteY2982" fmla="*/ 6533373 h 11023145"/>
              <a:gd name="connsiteX2983" fmla="*/ 7327391 w 8602921"/>
              <a:gd name="connsiteY2983" fmla="*/ 6550824 h 11023145"/>
              <a:gd name="connsiteX2984" fmla="*/ 7312585 w 8602921"/>
              <a:gd name="connsiteY2984" fmla="*/ 6558757 h 11023145"/>
              <a:gd name="connsiteX2985" fmla="*/ 7309411 w 8602921"/>
              <a:gd name="connsiteY2985" fmla="*/ 6583084 h 11023145"/>
              <a:gd name="connsiteX2986" fmla="*/ 7287200 w 8602921"/>
              <a:gd name="connsiteY2986" fmla="*/ 6588372 h 11023145"/>
              <a:gd name="connsiteX2987" fmla="*/ 7287200 w 8602921"/>
              <a:gd name="connsiteY2987" fmla="*/ 6634908 h 11023145"/>
              <a:gd name="connsiteX2988" fmla="*/ 7266047 w 8602921"/>
              <a:gd name="connsiteY2988" fmla="*/ 6626448 h 11023145"/>
              <a:gd name="connsiteX2989" fmla="*/ 7240662 w 8602921"/>
              <a:gd name="connsiteY2989" fmla="*/ 6685678 h 11023145"/>
              <a:gd name="connsiteX2990" fmla="*/ 7249124 w 8602921"/>
              <a:gd name="connsiteY2990" fmla="*/ 6694139 h 11023145"/>
              <a:gd name="connsiteX2991" fmla="*/ 7232201 w 8602921"/>
              <a:gd name="connsiteY2991" fmla="*/ 6706831 h 11023145"/>
              <a:gd name="connsiteX2992" fmla="*/ 7223740 w 8602921"/>
              <a:gd name="connsiteY2992" fmla="*/ 6723754 h 11023145"/>
              <a:gd name="connsiteX2993" fmla="*/ 7236432 w 8602921"/>
              <a:gd name="connsiteY2993" fmla="*/ 6753369 h 11023145"/>
              <a:gd name="connsiteX2994" fmla="*/ 7232202 w 8602921"/>
              <a:gd name="connsiteY2994" fmla="*/ 6787213 h 11023145"/>
              <a:gd name="connsiteX2995" fmla="*/ 7215279 w 8602921"/>
              <a:gd name="connsiteY2995" fmla="*/ 6804137 h 11023145"/>
              <a:gd name="connsiteX2996" fmla="*/ 7185663 w 8602921"/>
              <a:gd name="connsiteY2996" fmla="*/ 6821060 h 11023145"/>
              <a:gd name="connsiteX2997" fmla="*/ 7185664 w 8602921"/>
              <a:gd name="connsiteY2997" fmla="*/ 6799905 h 11023145"/>
              <a:gd name="connsiteX2998" fmla="*/ 7172972 w 8602921"/>
              <a:gd name="connsiteY2998" fmla="*/ 6804138 h 11023145"/>
              <a:gd name="connsiteX2999" fmla="*/ 7160279 w 8602921"/>
              <a:gd name="connsiteY2999" fmla="*/ 6834809 h 11023145"/>
              <a:gd name="connsiteX3000" fmla="*/ 7147588 w 8602921"/>
              <a:gd name="connsiteY3000" fmla="*/ 6859135 h 11023145"/>
              <a:gd name="connsiteX3001" fmla="*/ 7143886 w 8602921"/>
              <a:gd name="connsiteY3001" fmla="*/ 6854905 h 11023145"/>
              <a:gd name="connsiteX3002" fmla="*/ 7143356 w 8602921"/>
              <a:gd name="connsiteY3002" fmla="*/ 6850674 h 11023145"/>
              <a:gd name="connsiteX3003" fmla="*/ 7130665 w 8602921"/>
              <a:gd name="connsiteY3003" fmla="*/ 6839040 h 11023145"/>
              <a:gd name="connsiteX3004" fmla="*/ 7143357 w 8602921"/>
              <a:gd name="connsiteY3004" fmla="*/ 6821059 h 11023145"/>
              <a:gd name="connsiteX3005" fmla="*/ 7126435 w 8602921"/>
              <a:gd name="connsiteY3005" fmla="*/ 6782983 h 11023145"/>
              <a:gd name="connsiteX3006" fmla="*/ 7143357 w 8602921"/>
              <a:gd name="connsiteY3006" fmla="*/ 6753369 h 11023145"/>
              <a:gd name="connsiteX3007" fmla="*/ 7113743 w 8602921"/>
              <a:gd name="connsiteY3007" fmla="*/ 6740677 h 11023145"/>
              <a:gd name="connsiteX3008" fmla="*/ 7098935 w 8602921"/>
              <a:gd name="connsiteY3008" fmla="*/ 6779282 h 11023145"/>
              <a:gd name="connsiteX3009" fmla="*/ 7086649 w 8602921"/>
              <a:gd name="connsiteY3009" fmla="*/ 6813944 h 11023145"/>
              <a:gd name="connsiteX3010" fmla="*/ 7100472 w 8602921"/>
              <a:gd name="connsiteY3010" fmla="*/ 6830533 h 11023145"/>
              <a:gd name="connsiteX3011" fmla="*/ 7088118 w 8602921"/>
              <a:gd name="connsiteY3011" fmla="*/ 6867597 h 11023145"/>
              <a:gd name="connsiteX3012" fmla="*/ 7088358 w 8602921"/>
              <a:gd name="connsiteY3012" fmla="*/ 6867597 h 11023145"/>
              <a:gd name="connsiteX3013" fmla="*/ 7122203 w 8602921"/>
              <a:gd name="connsiteY3013" fmla="*/ 6870241 h 11023145"/>
              <a:gd name="connsiteX3014" fmla="*/ 7143356 w 8602921"/>
              <a:gd name="connsiteY3014" fmla="*/ 6888751 h 11023145"/>
              <a:gd name="connsiteX3015" fmla="*/ 7130136 w 8602921"/>
              <a:gd name="connsiteY3015" fmla="*/ 6944807 h 11023145"/>
              <a:gd name="connsiteX3016" fmla="*/ 7101051 w 8602921"/>
              <a:gd name="connsiteY3016" fmla="*/ 6994517 h 11023145"/>
              <a:gd name="connsiteX3017" fmla="*/ 7107397 w 8602921"/>
              <a:gd name="connsiteY3017" fmla="*/ 7022017 h 11023145"/>
              <a:gd name="connsiteX3018" fmla="*/ 7113744 w 8602921"/>
              <a:gd name="connsiteY3018" fmla="*/ 7049517 h 11023145"/>
              <a:gd name="connsiteX3019" fmla="*/ 7084128 w 8602921"/>
              <a:gd name="connsiteY3019" fmla="*/ 7041055 h 11023145"/>
              <a:gd name="connsiteX3020" fmla="*/ 7079896 w 8602921"/>
              <a:gd name="connsiteY3020" fmla="*/ 7083362 h 11023145"/>
              <a:gd name="connsiteX3021" fmla="*/ 7062973 w 8602921"/>
              <a:gd name="connsiteY3021" fmla="*/ 7125669 h 11023145"/>
              <a:gd name="connsiteX3022" fmla="*/ 7041820 w 8602921"/>
              <a:gd name="connsiteY3022" fmla="*/ 7096053 h 11023145"/>
              <a:gd name="connsiteX3023" fmla="*/ 7054512 w 8602921"/>
              <a:gd name="connsiteY3023" fmla="*/ 7057979 h 11023145"/>
              <a:gd name="connsiteX3024" fmla="*/ 7046579 w 8602921"/>
              <a:gd name="connsiteY3024" fmla="*/ 7051632 h 11023145"/>
              <a:gd name="connsiteX3025" fmla="*/ 7041820 w 8602921"/>
              <a:gd name="connsiteY3025" fmla="*/ 7045286 h 11023145"/>
              <a:gd name="connsiteX3026" fmla="*/ 7052925 w 8602921"/>
              <a:gd name="connsiteY3026" fmla="*/ 7037883 h 11023145"/>
              <a:gd name="connsiteX3027" fmla="*/ 7067205 w 8602921"/>
              <a:gd name="connsiteY3027" fmla="*/ 7036825 h 11023145"/>
              <a:gd name="connsiteX3028" fmla="*/ 7092589 w 8602921"/>
              <a:gd name="connsiteY3028" fmla="*/ 6964903 h 11023145"/>
              <a:gd name="connsiteX3029" fmla="*/ 7088358 w 8602921"/>
              <a:gd name="connsiteY3029" fmla="*/ 6947979 h 11023145"/>
              <a:gd name="connsiteX3030" fmla="*/ 7071436 w 8602921"/>
              <a:gd name="connsiteY3030" fmla="*/ 6926827 h 11023145"/>
              <a:gd name="connsiteX3031" fmla="*/ 7050281 w 8602921"/>
              <a:gd name="connsiteY3031" fmla="*/ 6947980 h 11023145"/>
              <a:gd name="connsiteX3032" fmla="*/ 7037589 w 8602921"/>
              <a:gd name="connsiteY3032" fmla="*/ 7036826 h 11023145"/>
              <a:gd name="connsiteX3033" fmla="*/ 7001629 w 8602921"/>
              <a:gd name="connsiteY3033" fmla="*/ 7086535 h 11023145"/>
              <a:gd name="connsiteX3034" fmla="*/ 6978361 w 8602921"/>
              <a:gd name="connsiteY3034" fmla="*/ 7142591 h 11023145"/>
              <a:gd name="connsiteX3035" fmla="*/ 6968842 w 8602921"/>
              <a:gd name="connsiteY3035" fmla="*/ 7184899 h 11023145"/>
              <a:gd name="connsiteX3036" fmla="*/ 6952975 w 8602921"/>
              <a:gd name="connsiteY3036" fmla="*/ 7227206 h 11023145"/>
              <a:gd name="connsiteX3037" fmla="*/ 6897978 w 8602921"/>
              <a:gd name="connsiteY3037" fmla="*/ 7286435 h 11023145"/>
              <a:gd name="connsiteX3038" fmla="*/ 6868363 w 8602921"/>
              <a:gd name="connsiteY3038" fmla="*/ 7371048 h 11023145"/>
              <a:gd name="connsiteX3039" fmla="*/ 6858315 w 8602921"/>
              <a:gd name="connsiteY3039" fmla="*/ 7372107 h 11023145"/>
              <a:gd name="connsiteX3040" fmla="*/ 6851440 w 8602921"/>
              <a:gd name="connsiteY3040" fmla="*/ 7379509 h 11023145"/>
              <a:gd name="connsiteX3041" fmla="*/ 6858315 w 8602921"/>
              <a:gd name="connsiteY3041" fmla="*/ 7387972 h 11023145"/>
              <a:gd name="connsiteX3042" fmla="*/ 6868363 w 8602921"/>
              <a:gd name="connsiteY3042" fmla="*/ 7396433 h 11023145"/>
              <a:gd name="connsiteX3043" fmla="*/ 6840392 w 8602921"/>
              <a:gd name="connsiteY3043" fmla="*/ 7411690 h 11023145"/>
              <a:gd name="connsiteX3044" fmla="*/ 6855092 w 8602921"/>
              <a:gd name="connsiteY3044" fmla="*/ 7431290 h 11023145"/>
              <a:gd name="connsiteX3045" fmla="*/ 6863555 w 8602921"/>
              <a:gd name="connsiteY3045" fmla="*/ 7435520 h 11023145"/>
              <a:gd name="connsiteX3046" fmla="*/ 6858265 w 8602921"/>
              <a:gd name="connsiteY3046" fmla="*/ 7449800 h 11023145"/>
              <a:gd name="connsiteX3047" fmla="*/ 6855551 w 8602921"/>
              <a:gd name="connsiteY3047" fmla="*/ 7452391 h 11023145"/>
              <a:gd name="connsiteX3048" fmla="*/ 6851439 w 8602921"/>
              <a:gd name="connsiteY3048" fmla="*/ 7485278 h 11023145"/>
              <a:gd name="connsiteX3049" fmla="*/ 6835046 w 8602921"/>
              <a:gd name="connsiteY3049" fmla="*/ 7500084 h 11023145"/>
              <a:gd name="connsiteX3050" fmla="*/ 6828237 w 8602921"/>
              <a:gd name="connsiteY3050" fmla="*/ 7510264 h 11023145"/>
              <a:gd name="connsiteX3051" fmla="*/ 6810209 w 8602921"/>
              <a:gd name="connsiteY3051" fmla="*/ 7514631 h 11023145"/>
              <a:gd name="connsiteX3052" fmla="*/ 6808554 w 8602921"/>
              <a:gd name="connsiteY3052" fmla="*/ 7532827 h 11023145"/>
              <a:gd name="connsiteX3053" fmla="*/ 6766249 w 8602921"/>
              <a:gd name="connsiteY3053" fmla="*/ 7613210 h 11023145"/>
              <a:gd name="connsiteX3054" fmla="*/ 6749326 w 8602921"/>
              <a:gd name="connsiteY3054" fmla="*/ 7625902 h 11023145"/>
              <a:gd name="connsiteX3055" fmla="*/ 6739278 w 8602921"/>
              <a:gd name="connsiteY3055" fmla="*/ 7668209 h 11023145"/>
              <a:gd name="connsiteX3056" fmla="*/ 6719710 w 8602921"/>
              <a:gd name="connsiteY3056" fmla="*/ 7710515 h 11023145"/>
              <a:gd name="connsiteX3057" fmla="*/ 6719710 w 8602921"/>
              <a:gd name="connsiteY3057" fmla="*/ 7761283 h 11023145"/>
              <a:gd name="connsiteX3058" fmla="*/ 6685866 w 8602921"/>
              <a:gd name="connsiteY3058" fmla="*/ 7790899 h 11023145"/>
              <a:gd name="connsiteX3059" fmla="*/ 6668943 w 8602921"/>
              <a:gd name="connsiteY3059" fmla="*/ 7833205 h 11023145"/>
              <a:gd name="connsiteX3060" fmla="*/ 6643559 w 8602921"/>
              <a:gd name="connsiteY3060" fmla="*/ 7854359 h 11023145"/>
              <a:gd name="connsiteX3061" fmla="*/ 6628751 w 8602921"/>
              <a:gd name="connsiteY3061" fmla="*/ 7888734 h 11023145"/>
              <a:gd name="connsiteX3062" fmla="*/ 6613944 w 8602921"/>
              <a:gd name="connsiteY3062" fmla="*/ 7926281 h 11023145"/>
              <a:gd name="connsiteX3063" fmla="*/ 6575866 w 8602921"/>
              <a:gd name="connsiteY3063" fmla="*/ 7998202 h 11023145"/>
              <a:gd name="connsiteX3064" fmla="*/ 6553656 w 8602921"/>
              <a:gd name="connsiteY3064" fmla="*/ 8032048 h 11023145"/>
              <a:gd name="connsiteX3065" fmla="*/ 6525100 w 8602921"/>
              <a:gd name="connsiteY3065" fmla="*/ 8065894 h 11023145"/>
              <a:gd name="connsiteX3066" fmla="*/ 6529329 w 8602921"/>
              <a:gd name="connsiteY3066" fmla="*/ 7947434 h 11023145"/>
              <a:gd name="connsiteX3067" fmla="*/ 6503946 w 8602921"/>
              <a:gd name="connsiteY3067" fmla="*/ 7938973 h 11023145"/>
              <a:gd name="connsiteX3068" fmla="*/ 6487022 w 8602921"/>
              <a:gd name="connsiteY3068" fmla="*/ 7968588 h 11023145"/>
              <a:gd name="connsiteX3069" fmla="*/ 6466927 w 8602921"/>
              <a:gd name="connsiteY3069" fmla="*/ 8040509 h 11023145"/>
              <a:gd name="connsiteX3070" fmla="*/ 6453177 w 8602921"/>
              <a:gd name="connsiteY3070" fmla="*/ 8112432 h 11023145"/>
              <a:gd name="connsiteX3071" fmla="*/ 6445774 w 8602921"/>
              <a:gd name="connsiteY3071" fmla="*/ 8143632 h 11023145"/>
              <a:gd name="connsiteX3072" fmla="*/ 6406640 w 8602921"/>
              <a:gd name="connsiteY3072" fmla="*/ 8146277 h 11023145"/>
              <a:gd name="connsiteX3073" fmla="*/ 6402410 w 8602921"/>
              <a:gd name="connsiteY3073" fmla="*/ 8158969 h 11023145"/>
              <a:gd name="connsiteX3074" fmla="*/ 6415102 w 8602921"/>
              <a:gd name="connsiteY3074" fmla="*/ 8181180 h 11023145"/>
              <a:gd name="connsiteX3075" fmla="*/ 6402410 w 8602921"/>
              <a:gd name="connsiteY3075" fmla="*/ 8197045 h 11023145"/>
              <a:gd name="connsiteX3076" fmla="*/ 6388130 w 8602921"/>
              <a:gd name="connsiteY3076" fmla="*/ 8199690 h 11023145"/>
              <a:gd name="connsiteX3077" fmla="*/ 6377025 w 8602921"/>
              <a:gd name="connsiteY3077" fmla="*/ 8205505 h 11023145"/>
              <a:gd name="connsiteX3078" fmla="*/ 6377026 w 8602921"/>
              <a:gd name="connsiteY3078" fmla="*/ 8209737 h 11023145"/>
              <a:gd name="connsiteX3079" fmla="*/ 6436254 w 8602921"/>
              <a:gd name="connsiteY3079" fmla="*/ 8243582 h 11023145"/>
              <a:gd name="connsiteX3080" fmla="*/ 6458994 w 8602921"/>
              <a:gd name="connsiteY3080" fmla="*/ 8204449 h 11023145"/>
              <a:gd name="connsiteX3081" fmla="*/ 6465869 w 8602921"/>
              <a:gd name="connsiteY3081" fmla="*/ 8158969 h 11023145"/>
              <a:gd name="connsiteX3082" fmla="*/ 6482793 w 8602921"/>
              <a:gd name="connsiteY3082" fmla="*/ 8116662 h 11023145"/>
              <a:gd name="connsiteX3083" fmla="*/ 6499715 w 8602921"/>
              <a:gd name="connsiteY3083" fmla="*/ 8078586 h 11023145"/>
              <a:gd name="connsiteX3084" fmla="*/ 6500242 w 8602921"/>
              <a:gd name="connsiteY3084" fmla="*/ 8068538 h 11023145"/>
              <a:gd name="connsiteX3085" fmla="*/ 6503946 w 8602921"/>
              <a:gd name="connsiteY3085" fmla="*/ 8061663 h 11023145"/>
              <a:gd name="connsiteX3086" fmla="*/ 6525100 w 8602921"/>
              <a:gd name="connsiteY3086" fmla="*/ 8084402 h 11023145"/>
              <a:gd name="connsiteX3087" fmla="*/ 6533561 w 8602921"/>
              <a:gd name="connsiteY3087" fmla="*/ 8116663 h 11023145"/>
              <a:gd name="connsiteX3088" fmla="*/ 6532504 w 8602921"/>
              <a:gd name="connsiteY3088" fmla="*/ 8124594 h 11023145"/>
              <a:gd name="connsiteX3089" fmla="*/ 6525100 w 8602921"/>
              <a:gd name="connsiteY3089" fmla="*/ 8129354 h 11023145"/>
              <a:gd name="connsiteX3090" fmla="*/ 6503417 w 8602921"/>
              <a:gd name="connsiteY3090" fmla="*/ 8193872 h 11023145"/>
              <a:gd name="connsiteX3091" fmla="*/ 6465870 w 8602921"/>
              <a:gd name="connsiteY3091" fmla="*/ 8252044 h 11023145"/>
              <a:gd name="connsiteX3092" fmla="*/ 6459523 w 8602921"/>
              <a:gd name="connsiteY3092" fmla="*/ 8271082 h 11023145"/>
              <a:gd name="connsiteX3093" fmla="*/ 6453177 w 8602921"/>
              <a:gd name="connsiteY3093" fmla="*/ 8290119 h 11023145"/>
              <a:gd name="connsiteX3094" fmla="*/ 6430967 w 8602921"/>
              <a:gd name="connsiteY3094" fmla="*/ 8336129 h 11023145"/>
              <a:gd name="connsiteX3095" fmla="*/ 6402409 w 8602921"/>
              <a:gd name="connsiteY3095" fmla="*/ 8378964 h 11023145"/>
              <a:gd name="connsiteX3096" fmla="*/ 6399237 w 8602921"/>
              <a:gd name="connsiteY3096" fmla="*/ 8392714 h 11023145"/>
              <a:gd name="connsiteX3097" fmla="*/ 6389718 w 8602921"/>
              <a:gd name="connsiteY3097" fmla="*/ 8400119 h 11023145"/>
              <a:gd name="connsiteX3098" fmla="*/ 6377025 w 8602921"/>
              <a:gd name="connsiteY3098" fmla="*/ 8380022 h 11023145"/>
              <a:gd name="connsiteX3099" fmla="*/ 6377024 w 8602921"/>
              <a:gd name="connsiteY3099" fmla="*/ 8353580 h 11023145"/>
              <a:gd name="connsiteX3100" fmla="*/ 6343180 w 8602921"/>
              <a:gd name="connsiteY3100" fmla="*/ 8366272 h 11023145"/>
              <a:gd name="connsiteX3101" fmla="*/ 6338949 w 8602921"/>
              <a:gd name="connsiteY3101" fmla="*/ 8408579 h 11023145"/>
              <a:gd name="connsiteX3102" fmla="*/ 6300873 w 8602921"/>
              <a:gd name="connsiteY3102" fmla="*/ 8484732 h 11023145"/>
              <a:gd name="connsiteX3103" fmla="*/ 6296642 w 8602921"/>
              <a:gd name="connsiteY3103" fmla="*/ 8484731 h 11023145"/>
              <a:gd name="connsiteX3104" fmla="*/ 6262796 w 8602921"/>
              <a:gd name="connsiteY3104" fmla="*/ 8560884 h 11023145"/>
              <a:gd name="connsiteX3105" fmla="*/ 6257509 w 8602921"/>
              <a:gd name="connsiteY3105" fmla="*/ 8582037 h 11023145"/>
              <a:gd name="connsiteX3106" fmla="*/ 6258566 w 8602921"/>
              <a:gd name="connsiteY3106" fmla="*/ 8603191 h 11023145"/>
              <a:gd name="connsiteX3107" fmla="*/ 6272844 w 8602921"/>
              <a:gd name="connsiteY3107" fmla="*/ 8605306 h 11023145"/>
              <a:gd name="connsiteX3108" fmla="*/ 6271259 w 8602921"/>
              <a:gd name="connsiteY3108" fmla="*/ 8620114 h 11023145"/>
              <a:gd name="connsiteX3109" fmla="*/ 6263324 w 8602921"/>
              <a:gd name="connsiteY3109" fmla="*/ 8621171 h 11023145"/>
              <a:gd name="connsiteX3110" fmla="*/ 6258567 w 8602921"/>
              <a:gd name="connsiteY3110" fmla="*/ 8628575 h 11023145"/>
              <a:gd name="connsiteX3111" fmla="*/ 6265969 w 8602921"/>
              <a:gd name="connsiteY3111" fmla="*/ 8643382 h 11023145"/>
              <a:gd name="connsiteX3112" fmla="*/ 6279721 w 8602921"/>
              <a:gd name="connsiteY3112" fmla="*/ 8658190 h 11023145"/>
              <a:gd name="connsiteX3113" fmla="*/ 6265970 w 8602921"/>
              <a:gd name="connsiteY3113" fmla="*/ 8698909 h 11023145"/>
              <a:gd name="connsiteX3114" fmla="*/ 6245874 w 8602921"/>
              <a:gd name="connsiteY3114" fmla="*/ 8730112 h 11023145"/>
              <a:gd name="connsiteX3115" fmla="*/ 6242173 w 8602921"/>
              <a:gd name="connsiteY3115" fmla="*/ 8758139 h 11023145"/>
              <a:gd name="connsiteX3116" fmla="*/ 6216258 w 8602921"/>
              <a:gd name="connsiteY3116" fmla="*/ 8763957 h 11023145"/>
              <a:gd name="connsiteX3117" fmla="*/ 6216259 w 8602921"/>
              <a:gd name="connsiteY3117" fmla="*/ 8810495 h 11023145"/>
              <a:gd name="connsiteX3118" fmla="*/ 6185586 w 8602921"/>
              <a:gd name="connsiteY3118" fmla="*/ 8788284 h 11023145"/>
              <a:gd name="connsiteX3119" fmla="*/ 6161260 w 8602921"/>
              <a:gd name="connsiteY3119" fmla="*/ 8759726 h 11023145"/>
              <a:gd name="connsiteX3120" fmla="*/ 6157030 w 8602921"/>
              <a:gd name="connsiteY3120" fmla="*/ 8785110 h 11023145"/>
              <a:gd name="connsiteX3121" fmla="*/ 6182414 w 8602921"/>
              <a:gd name="connsiteY3121" fmla="*/ 8827417 h 11023145"/>
              <a:gd name="connsiteX3122" fmla="*/ 6150684 w 8602921"/>
              <a:gd name="connsiteY3122" fmla="*/ 8919964 h 11023145"/>
              <a:gd name="connsiteX3123" fmla="*/ 6093570 w 8602921"/>
              <a:gd name="connsiteY3123" fmla="*/ 8996645 h 11023145"/>
              <a:gd name="connsiteX3124" fmla="*/ 6083521 w 8602921"/>
              <a:gd name="connsiteY3124" fmla="*/ 9033134 h 11023145"/>
              <a:gd name="connsiteX3125" fmla="*/ 6063955 w 8602921"/>
              <a:gd name="connsiteY3125" fmla="*/ 9060105 h 11023145"/>
              <a:gd name="connsiteX3126" fmla="*/ 6060253 w 8602921"/>
              <a:gd name="connsiteY3126" fmla="*/ 9053759 h 11023145"/>
              <a:gd name="connsiteX3127" fmla="*/ 6059723 w 8602921"/>
              <a:gd name="connsiteY3127" fmla="*/ 9047412 h 11023145"/>
              <a:gd name="connsiteX3128" fmla="*/ 6042801 w 8602921"/>
              <a:gd name="connsiteY3128" fmla="*/ 9043183 h 11023145"/>
              <a:gd name="connsiteX3129" fmla="*/ 6030108 w 8602921"/>
              <a:gd name="connsiteY3129" fmla="*/ 9060105 h 11023145"/>
              <a:gd name="connsiteX3130" fmla="*/ 6059723 w 8602921"/>
              <a:gd name="connsiteY3130" fmla="*/ 9089720 h 11023145"/>
              <a:gd name="connsiteX3131" fmla="*/ 6045975 w 8602921"/>
              <a:gd name="connsiteY3131" fmla="*/ 9151594 h 11023145"/>
              <a:gd name="connsiteX3132" fmla="*/ 6013187 w 8602921"/>
              <a:gd name="connsiteY3132" fmla="*/ 9203948 h 11023145"/>
              <a:gd name="connsiteX3133" fmla="*/ 6024290 w 8602921"/>
              <a:gd name="connsiteY3133" fmla="*/ 9240967 h 11023145"/>
              <a:gd name="connsiteX3134" fmla="*/ 6025879 w 8602921"/>
              <a:gd name="connsiteY3134" fmla="*/ 9271638 h 11023145"/>
              <a:gd name="connsiteX3135" fmla="*/ 6009485 w 8602921"/>
              <a:gd name="connsiteY3135" fmla="*/ 9266350 h 11023145"/>
              <a:gd name="connsiteX3136" fmla="*/ 5996264 w 8602921"/>
              <a:gd name="connsiteY3136" fmla="*/ 9254716 h 11023145"/>
              <a:gd name="connsiteX3137" fmla="*/ 5989917 w 8602921"/>
              <a:gd name="connsiteY3137" fmla="*/ 9304427 h 11023145"/>
              <a:gd name="connsiteX3138" fmla="*/ 5970880 w 8602921"/>
              <a:gd name="connsiteY3138" fmla="*/ 9347792 h 11023145"/>
              <a:gd name="connsiteX3139" fmla="*/ 5949724 w 8602921"/>
              <a:gd name="connsiteY3139" fmla="*/ 9313947 h 11023145"/>
              <a:gd name="connsiteX3140" fmla="*/ 5962416 w 8602921"/>
              <a:gd name="connsiteY3140" fmla="*/ 9271639 h 11023145"/>
              <a:gd name="connsiteX3141" fmla="*/ 5954485 w 8602921"/>
              <a:gd name="connsiteY3141" fmla="*/ 9265293 h 11023145"/>
              <a:gd name="connsiteX3142" fmla="*/ 5949726 w 8602921"/>
              <a:gd name="connsiteY3142" fmla="*/ 9258948 h 11023145"/>
              <a:gd name="connsiteX3143" fmla="*/ 5962947 w 8602921"/>
              <a:gd name="connsiteY3143" fmla="*/ 9251545 h 11023145"/>
              <a:gd name="connsiteX3144" fmla="*/ 5979340 w 8602921"/>
              <a:gd name="connsiteY3144" fmla="*/ 9250486 h 11023145"/>
              <a:gd name="connsiteX3145" fmla="*/ 5987272 w 8602921"/>
              <a:gd name="connsiteY3145" fmla="*/ 9210294 h 11023145"/>
              <a:gd name="connsiteX3146" fmla="*/ 6004724 w 8602921"/>
              <a:gd name="connsiteY3146" fmla="*/ 9170102 h 11023145"/>
              <a:gd name="connsiteX3147" fmla="*/ 6002081 w 8602921"/>
              <a:gd name="connsiteY3147" fmla="*/ 9159525 h 11023145"/>
              <a:gd name="connsiteX3148" fmla="*/ 5996263 w 8602921"/>
              <a:gd name="connsiteY3148" fmla="*/ 9148949 h 11023145"/>
              <a:gd name="connsiteX3149" fmla="*/ 5966648 w 8602921"/>
              <a:gd name="connsiteY3149" fmla="*/ 9187025 h 11023145"/>
              <a:gd name="connsiteX3150" fmla="*/ 5945496 w 8602921"/>
              <a:gd name="connsiteY3150" fmla="*/ 9191256 h 11023145"/>
              <a:gd name="connsiteX3151" fmla="*/ 5945495 w 8602921"/>
              <a:gd name="connsiteY3151" fmla="*/ 9250485 h 11023145"/>
              <a:gd name="connsiteX3152" fmla="*/ 5905832 w 8602921"/>
              <a:gd name="connsiteY3152" fmla="*/ 9304426 h 11023145"/>
              <a:gd name="connsiteX3153" fmla="*/ 5882035 w 8602921"/>
              <a:gd name="connsiteY3153" fmla="*/ 9364715 h 11023145"/>
              <a:gd name="connsiteX3154" fmla="*/ 5873574 w 8602921"/>
              <a:gd name="connsiteY3154" fmla="*/ 9385867 h 11023145"/>
              <a:gd name="connsiteX3155" fmla="*/ 5865112 w 8602921"/>
              <a:gd name="connsiteY3155" fmla="*/ 9407020 h 11023145"/>
              <a:gd name="connsiteX3156" fmla="*/ 5852421 w 8602921"/>
              <a:gd name="connsiteY3156" fmla="*/ 9440867 h 11023145"/>
              <a:gd name="connsiteX3157" fmla="*/ 5856651 w 8602921"/>
              <a:gd name="connsiteY3157" fmla="*/ 9440867 h 11023145"/>
              <a:gd name="connsiteX3158" fmla="*/ 5848189 w 8602921"/>
              <a:gd name="connsiteY3158" fmla="*/ 9462021 h 11023145"/>
              <a:gd name="connsiteX3159" fmla="*/ 5839727 w 8602921"/>
              <a:gd name="connsiteY3159" fmla="*/ 9483174 h 11023145"/>
              <a:gd name="connsiteX3160" fmla="*/ 5837612 w 8602921"/>
              <a:gd name="connsiteY3160" fmla="*/ 9500625 h 11023145"/>
              <a:gd name="connsiteX3161" fmla="*/ 5822805 w 8602921"/>
              <a:gd name="connsiteY3161" fmla="*/ 9508558 h 11023145"/>
              <a:gd name="connsiteX3162" fmla="*/ 5819631 w 8602921"/>
              <a:gd name="connsiteY3162" fmla="*/ 9532885 h 11023145"/>
              <a:gd name="connsiteX3163" fmla="*/ 5797421 w 8602921"/>
              <a:gd name="connsiteY3163" fmla="*/ 9538172 h 11023145"/>
              <a:gd name="connsiteX3164" fmla="*/ 5797421 w 8602921"/>
              <a:gd name="connsiteY3164" fmla="*/ 9584709 h 11023145"/>
              <a:gd name="connsiteX3165" fmla="*/ 5776267 w 8602921"/>
              <a:gd name="connsiteY3165" fmla="*/ 9576249 h 11023145"/>
              <a:gd name="connsiteX3166" fmla="*/ 5750883 w 8602921"/>
              <a:gd name="connsiteY3166" fmla="*/ 9635479 h 11023145"/>
              <a:gd name="connsiteX3167" fmla="*/ 5759345 w 8602921"/>
              <a:gd name="connsiteY3167" fmla="*/ 9643940 h 11023145"/>
              <a:gd name="connsiteX3168" fmla="*/ 5742422 w 8602921"/>
              <a:gd name="connsiteY3168" fmla="*/ 9656632 h 11023145"/>
              <a:gd name="connsiteX3169" fmla="*/ 5733960 w 8602921"/>
              <a:gd name="connsiteY3169" fmla="*/ 9673555 h 11023145"/>
              <a:gd name="connsiteX3170" fmla="*/ 5746653 w 8602921"/>
              <a:gd name="connsiteY3170" fmla="*/ 9703170 h 11023145"/>
              <a:gd name="connsiteX3171" fmla="*/ 5742423 w 8602921"/>
              <a:gd name="connsiteY3171" fmla="*/ 9737014 h 11023145"/>
              <a:gd name="connsiteX3172" fmla="*/ 5725499 w 8602921"/>
              <a:gd name="connsiteY3172" fmla="*/ 9753938 h 11023145"/>
              <a:gd name="connsiteX3173" fmla="*/ 5695884 w 8602921"/>
              <a:gd name="connsiteY3173" fmla="*/ 9770861 h 11023145"/>
              <a:gd name="connsiteX3174" fmla="*/ 5695884 w 8602921"/>
              <a:gd name="connsiteY3174" fmla="*/ 9749706 h 11023145"/>
              <a:gd name="connsiteX3175" fmla="*/ 5683193 w 8602921"/>
              <a:gd name="connsiteY3175" fmla="*/ 9753939 h 11023145"/>
              <a:gd name="connsiteX3176" fmla="*/ 5670500 w 8602921"/>
              <a:gd name="connsiteY3176" fmla="*/ 9784610 h 11023145"/>
              <a:gd name="connsiteX3177" fmla="*/ 5657808 w 8602921"/>
              <a:gd name="connsiteY3177" fmla="*/ 9808936 h 11023145"/>
              <a:gd name="connsiteX3178" fmla="*/ 5654107 w 8602921"/>
              <a:gd name="connsiteY3178" fmla="*/ 9804706 h 11023145"/>
              <a:gd name="connsiteX3179" fmla="*/ 5653577 w 8602921"/>
              <a:gd name="connsiteY3179" fmla="*/ 9800475 h 11023145"/>
              <a:gd name="connsiteX3180" fmla="*/ 5640885 w 8602921"/>
              <a:gd name="connsiteY3180" fmla="*/ 9788841 h 11023145"/>
              <a:gd name="connsiteX3181" fmla="*/ 5653577 w 8602921"/>
              <a:gd name="connsiteY3181" fmla="*/ 9770860 h 11023145"/>
              <a:gd name="connsiteX3182" fmla="*/ 5636655 w 8602921"/>
              <a:gd name="connsiteY3182" fmla="*/ 9732784 h 11023145"/>
              <a:gd name="connsiteX3183" fmla="*/ 5653577 w 8602921"/>
              <a:gd name="connsiteY3183" fmla="*/ 9703170 h 11023145"/>
              <a:gd name="connsiteX3184" fmla="*/ 5623963 w 8602921"/>
              <a:gd name="connsiteY3184" fmla="*/ 9690478 h 11023145"/>
              <a:gd name="connsiteX3185" fmla="*/ 5609156 w 8602921"/>
              <a:gd name="connsiteY3185" fmla="*/ 9729082 h 11023145"/>
              <a:gd name="connsiteX3186" fmla="*/ 5594347 w 8602921"/>
              <a:gd name="connsiteY3186" fmla="*/ 9770861 h 11023145"/>
              <a:gd name="connsiteX3187" fmla="*/ 5558916 w 8602921"/>
              <a:gd name="connsiteY3187" fmla="*/ 9823743 h 11023145"/>
              <a:gd name="connsiteX3188" fmla="*/ 5526657 w 8602921"/>
              <a:gd name="connsiteY3188" fmla="*/ 9876628 h 11023145"/>
              <a:gd name="connsiteX3189" fmla="*/ 5513964 w 8602921"/>
              <a:gd name="connsiteY3189" fmla="*/ 9916819 h 11023145"/>
              <a:gd name="connsiteX3190" fmla="*/ 5488581 w 8602921"/>
              <a:gd name="connsiteY3190" fmla="*/ 9944319 h 11023145"/>
              <a:gd name="connsiteX3191" fmla="*/ 5494928 w 8602921"/>
              <a:gd name="connsiteY3191" fmla="*/ 9962829 h 11023145"/>
              <a:gd name="connsiteX3192" fmla="*/ 5501274 w 8602921"/>
              <a:gd name="connsiteY3192" fmla="*/ 9978164 h 11023145"/>
              <a:gd name="connsiteX3193" fmla="*/ 5504974 w 8602921"/>
              <a:gd name="connsiteY3193" fmla="*/ 9971818 h 11023145"/>
              <a:gd name="connsiteX3194" fmla="*/ 5505503 w 8602921"/>
              <a:gd name="connsiteY3194" fmla="*/ 9965473 h 11023145"/>
              <a:gd name="connsiteX3195" fmla="*/ 5547809 w 8602921"/>
              <a:gd name="connsiteY3195" fmla="*/ 9893022 h 11023145"/>
              <a:gd name="connsiteX3196" fmla="*/ 5577425 w 8602921"/>
              <a:gd name="connsiteY3196" fmla="*/ 9817397 h 11023145"/>
              <a:gd name="connsiteX3197" fmla="*/ 5598578 w 8602921"/>
              <a:gd name="connsiteY3197" fmla="*/ 9817398 h 11023145"/>
              <a:gd name="connsiteX3198" fmla="*/ 5632424 w 8602921"/>
              <a:gd name="connsiteY3198" fmla="*/ 9820042 h 11023145"/>
              <a:gd name="connsiteX3199" fmla="*/ 5653577 w 8602921"/>
              <a:gd name="connsiteY3199" fmla="*/ 9838552 h 11023145"/>
              <a:gd name="connsiteX3200" fmla="*/ 5640357 w 8602921"/>
              <a:gd name="connsiteY3200" fmla="*/ 9894608 h 11023145"/>
              <a:gd name="connsiteX3201" fmla="*/ 5611271 w 8602921"/>
              <a:gd name="connsiteY3201" fmla="*/ 9944318 h 11023145"/>
              <a:gd name="connsiteX3202" fmla="*/ 5617618 w 8602921"/>
              <a:gd name="connsiteY3202" fmla="*/ 9971818 h 11023145"/>
              <a:gd name="connsiteX3203" fmla="*/ 5623964 w 8602921"/>
              <a:gd name="connsiteY3203" fmla="*/ 9999318 h 11023145"/>
              <a:gd name="connsiteX3204" fmla="*/ 5594349 w 8602921"/>
              <a:gd name="connsiteY3204" fmla="*/ 9990856 h 11023145"/>
              <a:gd name="connsiteX3205" fmla="*/ 5590117 w 8602921"/>
              <a:gd name="connsiteY3205" fmla="*/ 10033163 h 11023145"/>
              <a:gd name="connsiteX3206" fmla="*/ 5573193 w 8602921"/>
              <a:gd name="connsiteY3206" fmla="*/ 10075470 h 11023145"/>
              <a:gd name="connsiteX3207" fmla="*/ 5552041 w 8602921"/>
              <a:gd name="connsiteY3207" fmla="*/ 10045854 h 11023145"/>
              <a:gd name="connsiteX3208" fmla="*/ 5564732 w 8602921"/>
              <a:gd name="connsiteY3208" fmla="*/ 10007779 h 11023145"/>
              <a:gd name="connsiteX3209" fmla="*/ 5556800 w 8602921"/>
              <a:gd name="connsiteY3209" fmla="*/ 10001432 h 11023145"/>
              <a:gd name="connsiteX3210" fmla="*/ 5552040 w 8602921"/>
              <a:gd name="connsiteY3210" fmla="*/ 9995087 h 11023145"/>
              <a:gd name="connsiteX3211" fmla="*/ 5563145 w 8602921"/>
              <a:gd name="connsiteY3211" fmla="*/ 9987683 h 11023145"/>
              <a:gd name="connsiteX3212" fmla="*/ 5577426 w 8602921"/>
              <a:gd name="connsiteY3212" fmla="*/ 9986626 h 11023145"/>
              <a:gd name="connsiteX3213" fmla="*/ 5602809 w 8602921"/>
              <a:gd name="connsiteY3213" fmla="*/ 9914704 h 11023145"/>
              <a:gd name="connsiteX3214" fmla="*/ 5598578 w 8602921"/>
              <a:gd name="connsiteY3214" fmla="*/ 9897780 h 11023145"/>
              <a:gd name="connsiteX3215" fmla="*/ 5581656 w 8602921"/>
              <a:gd name="connsiteY3215" fmla="*/ 9876628 h 11023145"/>
              <a:gd name="connsiteX3216" fmla="*/ 5560502 w 8602921"/>
              <a:gd name="connsiteY3216" fmla="*/ 9897781 h 11023145"/>
              <a:gd name="connsiteX3217" fmla="*/ 5547809 w 8602921"/>
              <a:gd name="connsiteY3217" fmla="*/ 9986626 h 11023145"/>
              <a:gd name="connsiteX3218" fmla="*/ 5511849 w 8602921"/>
              <a:gd name="connsiteY3218" fmla="*/ 10036335 h 11023145"/>
              <a:gd name="connsiteX3219" fmla="*/ 5488582 w 8602921"/>
              <a:gd name="connsiteY3219" fmla="*/ 10092392 h 11023145"/>
              <a:gd name="connsiteX3220" fmla="*/ 5479062 w 8602921"/>
              <a:gd name="connsiteY3220" fmla="*/ 10134700 h 11023145"/>
              <a:gd name="connsiteX3221" fmla="*/ 5463196 w 8602921"/>
              <a:gd name="connsiteY3221" fmla="*/ 10177007 h 11023145"/>
              <a:gd name="connsiteX3222" fmla="*/ 5408199 w 8602921"/>
              <a:gd name="connsiteY3222" fmla="*/ 10236236 h 11023145"/>
              <a:gd name="connsiteX3223" fmla="*/ 5378583 w 8602921"/>
              <a:gd name="connsiteY3223" fmla="*/ 10320849 h 11023145"/>
              <a:gd name="connsiteX3224" fmla="*/ 5368535 w 8602921"/>
              <a:gd name="connsiteY3224" fmla="*/ 10321908 h 11023145"/>
              <a:gd name="connsiteX3225" fmla="*/ 5361660 w 8602921"/>
              <a:gd name="connsiteY3225" fmla="*/ 10329310 h 11023145"/>
              <a:gd name="connsiteX3226" fmla="*/ 5368536 w 8602921"/>
              <a:gd name="connsiteY3226" fmla="*/ 10337773 h 11023145"/>
              <a:gd name="connsiteX3227" fmla="*/ 5378584 w 8602921"/>
              <a:gd name="connsiteY3227" fmla="*/ 10346234 h 11023145"/>
              <a:gd name="connsiteX3228" fmla="*/ 5332044 w 8602921"/>
              <a:gd name="connsiteY3228" fmla="*/ 10371618 h 11023145"/>
              <a:gd name="connsiteX3229" fmla="*/ 5302429 w 8602921"/>
              <a:gd name="connsiteY3229" fmla="*/ 10371619 h 11023145"/>
              <a:gd name="connsiteX3230" fmla="*/ 5309834 w 8602921"/>
              <a:gd name="connsiteY3230" fmla="*/ 10326137 h 11023145"/>
              <a:gd name="connsiteX3231" fmla="*/ 5310892 w 8602921"/>
              <a:gd name="connsiteY3231" fmla="*/ 10261620 h 11023145"/>
              <a:gd name="connsiteX3232" fmla="*/ 5285509 w 8602921"/>
              <a:gd name="connsiteY3232" fmla="*/ 10298638 h 11023145"/>
              <a:gd name="connsiteX3233" fmla="*/ 5272816 w 8602921"/>
              <a:gd name="connsiteY3233" fmla="*/ 10342004 h 11023145"/>
              <a:gd name="connsiteX3234" fmla="*/ 5217817 w 8602921"/>
              <a:gd name="connsiteY3234" fmla="*/ 10397001 h 11023145"/>
              <a:gd name="connsiteX3235" fmla="*/ 5190846 w 8602921"/>
              <a:gd name="connsiteY3235" fmla="*/ 10422386 h 11023145"/>
              <a:gd name="connsiteX3236" fmla="*/ 5179740 w 8602921"/>
              <a:gd name="connsiteY3236" fmla="*/ 10447770 h 11023145"/>
              <a:gd name="connsiteX3237" fmla="*/ 5162818 w 8602921"/>
              <a:gd name="connsiteY3237" fmla="*/ 10447770 h 11023145"/>
              <a:gd name="connsiteX3238" fmla="*/ 5154357 w 8602921"/>
              <a:gd name="connsiteY3238" fmla="*/ 10474742 h 11023145"/>
              <a:gd name="connsiteX3239" fmla="*/ 5145895 w 8602921"/>
              <a:gd name="connsiteY3239" fmla="*/ 10498538 h 11023145"/>
              <a:gd name="connsiteX3240" fmla="*/ 5116280 w 8602921"/>
              <a:gd name="connsiteY3240" fmla="*/ 10523923 h 11023145"/>
              <a:gd name="connsiteX3241" fmla="*/ 5099358 w 8602921"/>
              <a:gd name="connsiteY3241" fmla="*/ 10490077 h 11023145"/>
              <a:gd name="connsiteX3242" fmla="*/ 5086666 w 8602921"/>
              <a:gd name="connsiteY3242" fmla="*/ 10477387 h 11023145"/>
              <a:gd name="connsiteX3243" fmla="*/ 5101473 w 8602921"/>
              <a:gd name="connsiteY3243" fmla="*/ 10428204 h 11023145"/>
              <a:gd name="connsiteX3244" fmla="*/ 5116280 w 8602921"/>
              <a:gd name="connsiteY3244" fmla="*/ 10375848 h 11023145"/>
              <a:gd name="connsiteX3245" fmla="*/ 5115751 w 8602921"/>
              <a:gd name="connsiteY3245" fmla="*/ 10371617 h 11023145"/>
              <a:gd name="connsiteX3246" fmla="*/ 5112049 w 8602921"/>
              <a:gd name="connsiteY3246" fmla="*/ 10367387 h 11023145"/>
              <a:gd name="connsiteX3247" fmla="*/ 5103588 w 8602921"/>
              <a:gd name="connsiteY3247" fmla="*/ 10380609 h 11023145"/>
              <a:gd name="connsiteX3248" fmla="*/ 5095127 w 8602921"/>
              <a:gd name="connsiteY3248" fmla="*/ 10397001 h 11023145"/>
              <a:gd name="connsiteX3249" fmla="*/ 5086665 w 8602921"/>
              <a:gd name="connsiteY3249" fmla="*/ 10409694 h 11023145"/>
              <a:gd name="connsiteX3250" fmla="*/ 5086665 w 8602921"/>
              <a:gd name="connsiteY3250" fmla="*/ 10427145 h 11023145"/>
              <a:gd name="connsiteX3251" fmla="*/ 5073973 w 8602921"/>
              <a:gd name="connsiteY3251" fmla="*/ 10435078 h 11023145"/>
              <a:gd name="connsiteX3252" fmla="*/ 5057051 w 8602921"/>
              <a:gd name="connsiteY3252" fmla="*/ 10443540 h 11023145"/>
              <a:gd name="connsiteX3253" fmla="*/ 5014744 w 8602921"/>
              <a:gd name="connsiteY3253" fmla="*/ 10447770 h 11023145"/>
              <a:gd name="connsiteX3254" fmla="*/ 5002052 w 8602921"/>
              <a:gd name="connsiteY3254" fmla="*/ 10481616 h 11023145"/>
              <a:gd name="connsiteX3255" fmla="*/ 4983542 w 8602921"/>
              <a:gd name="connsiteY3255" fmla="*/ 10492721 h 11023145"/>
              <a:gd name="connsiteX3256" fmla="*/ 4968206 w 8602921"/>
              <a:gd name="connsiteY3256" fmla="*/ 10506999 h 11023145"/>
              <a:gd name="connsiteX3257" fmla="*/ 4954456 w 8602921"/>
              <a:gd name="connsiteY3257" fmla="*/ 10510701 h 11023145"/>
              <a:gd name="connsiteX3258" fmla="*/ 4947052 w 8602921"/>
              <a:gd name="connsiteY3258" fmla="*/ 10523922 h 11023145"/>
              <a:gd name="connsiteX3259" fmla="*/ 4951283 w 8602921"/>
              <a:gd name="connsiteY3259" fmla="*/ 10540846 h 11023145"/>
              <a:gd name="connsiteX3260" fmla="*/ 4913208 w 8602921"/>
              <a:gd name="connsiteY3260" fmla="*/ 10540846 h 11023145"/>
              <a:gd name="connsiteX3261" fmla="*/ 4925370 w 8602921"/>
              <a:gd name="connsiteY3261" fmla="*/ 10504356 h 11023145"/>
              <a:gd name="connsiteX3262" fmla="*/ 4921668 w 8602921"/>
              <a:gd name="connsiteY3262" fmla="*/ 10477385 h 11023145"/>
              <a:gd name="connsiteX3263" fmla="*/ 4909506 w 8602921"/>
              <a:gd name="connsiteY3263" fmla="*/ 10482145 h 11023145"/>
              <a:gd name="connsiteX3264" fmla="*/ 4900515 w 8602921"/>
              <a:gd name="connsiteY3264" fmla="*/ 10490077 h 11023145"/>
              <a:gd name="connsiteX3265" fmla="*/ 4892053 w 8602921"/>
              <a:gd name="connsiteY3265" fmla="*/ 10540846 h 11023145"/>
              <a:gd name="connsiteX3266" fmla="*/ 4870901 w 8602921"/>
              <a:gd name="connsiteY3266" fmla="*/ 10570461 h 11023145"/>
              <a:gd name="connsiteX3267" fmla="*/ 4864554 w 8602921"/>
              <a:gd name="connsiteY3267" fmla="*/ 10603248 h 11023145"/>
              <a:gd name="connsiteX3268" fmla="*/ 4845516 w 8602921"/>
              <a:gd name="connsiteY3268" fmla="*/ 10629690 h 11023145"/>
              <a:gd name="connsiteX3269" fmla="*/ 4845517 w 8602921"/>
              <a:gd name="connsiteY3269" fmla="*/ 10663536 h 11023145"/>
              <a:gd name="connsiteX3270" fmla="*/ 4828594 w 8602921"/>
              <a:gd name="connsiteY3270" fmla="*/ 10710073 h 11023145"/>
              <a:gd name="connsiteX3271" fmla="*/ 4809026 w 8602921"/>
              <a:gd name="connsiteY3271" fmla="*/ 10712717 h 11023145"/>
              <a:gd name="connsiteX3272" fmla="*/ 4798977 w 8602921"/>
              <a:gd name="connsiteY3272" fmla="*/ 10731226 h 11023145"/>
              <a:gd name="connsiteX3273" fmla="*/ 4773594 w 8602921"/>
              <a:gd name="connsiteY3273" fmla="*/ 10769301 h 11023145"/>
              <a:gd name="connsiteX3274" fmla="*/ 4739748 w 8602921"/>
              <a:gd name="connsiteY3274" fmla="*/ 10756610 h 11023145"/>
              <a:gd name="connsiteX3275" fmla="*/ 4750854 w 8602921"/>
              <a:gd name="connsiteY3275" fmla="*/ 10709016 h 11023145"/>
              <a:gd name="connsiteX3276" fmla="*/ 4765133 w 8602921"/>
              <a:gd name="connsiteY3276" fmla="*/ 10667766 h 11023145"/>
              <a:gd name="connsiteX3277" fmla="*/ 4782055 w 8602921"/>
              <a:gd name="connsiteY3277" fmla="*/ 10646612 h 11023145"/>
              <a:gd name="connsiteX3278" fmla="*/ 4815901 w 8602921"/>
              <a:gd name="connsiteY3278" fmla="*/ 10646083 h 11023145"/>
              <a:gd name="connsiteX3279" fmla="*/ 4811670 w 8602921"/>
              <a:gd name="connsiteY3279" fmla="*/ 10629690 h 11023145"/>
              <a:gd name="connsiteX3280" fmla="*/ 4828593 w 8602921"/>
              <a:gd name="connsiteY3280" fmla="*/ 10587382 h 11023145"/>
              <a:gd name="connsiteX3281" fmla="*/ 4811669 w 8602921"/>
              <a:gd name="connsiteY3281" fmla="*/ 10587383 h 11023145"/>
              <a:gd name="connsiteX3282" fmla="*/ 4828594 w 8602921"/>
              <a:gd name="connsiteY3282" fmla="*/ 10566230 h 11023145"/>
              <a:gd name="connsiteX3283" fmla="*/ 4828593 w 8602921"/>
              <a:gd name="connsiteY3283" fmla="*/ 10523923 h 11023145"/>
              <a:gd name="connsiteX3284" fmla="*/ 4858208 w 8602921"/>
              <a:gd name="connsiteY3284" fmla="*/ 10502770 h 11023145"/>
              <a:gd name="connsiteX3285" fmla="*/ 4858208 w 8602921"/>
              <a:gd name="connsiteY3285" fmla="*/ 10464693 h 11023145"/>
              <a:gd name="connsiteX3286" fmla="*/ 4887822 w 8602921"/>
              <a:gd name="connsiteY3286" fmla="*/ 10430848 h 11023145"/>
              <a:gd name="connsiteX3287" fmla="*/ 4900515 w 8602921"/>
              <a:gd name="connsiteY3287" fmla="*/ 10397002 h 11023145"/>
              <a:gd name="connsiteX3288" fmla="*/ 4887823 w 8602921"/>
              <a:gd name="connsiteY3288" fmla="*/ 10353639 h 11023145"/>
              <a:gd name="connsiteX3289" fmla="*/ 4900515 w 8602921"/>
              <a:gd name="connsiteY3289" fmla="*/ 10303927 h 11023145"/>
              <a:gd name="connsiteX3290" fmla="*/ 4913208 w 8602921"/>
              <a:gd name="connsiteY3290" fmla="*/ 10277485 h 11023145"/>
              <a:gd name="connsiteX3291" fmla="*/ 4913207 w 8602921"/>
              <a:gd name="connsiteY3291" fmla="*/ 10244698 h 11023145"/>
              <a:gd name="connsiteX3292" fmla="*/ 4926427 w 8602921"/>
              <a:gd name="connsiteY3292" fmla="*/ 10230948 h 11023145"/>
              <a:gd name="connsiteX3293" fmla="*/ 4930130 w 8602921"/>
              <a:gd name="connsiteY3293" fmla="*/ 10210852 h 11023145"/>
              <a:gd name="connsiteX3294" fmla="*/ 4921669 w 8602921"/>
              <a:gd name="connsiteY3294" fmla="*/ 10191815 h 11023145"/>
              <a:gd name="connsiteX3295" fmla="*/ 4913207 w 8602921"/>
              <a:gd name="connsiteY3295" fmla="*/ 10172776 h 11023145"/>
              <a:gd name="connsiteX3296" fmla="*/ 4890468 w 8602921"/>
              <a:gd name="connsiteY3296" fmla="*/ 10210852 h 11023145"/>
              <a:gd name="connsiteX3297" fmla="*/ 4870900 w 8602921"/>
              <a:gd name="connsiteY3297" fmla="*/ 10248928 h 11023145"/>
              <a:gd name="connsiteX3298" fmla="*/ 4857679 w 8602921"/>
              <a:gd name="connsiteY3298" fmla="*/ 10285418 h 11023145"/>
              <a:gd name="connsiteX3299" fmla="*/ 4828593 w 8602921"/>
              <a:gd name="connsiteY3299" fmla="*/ 10312388 h 11023145"/>
              <a:gd name="connsiteX3300" fmla="*/ 4828594 w 8602921"/>
              <a:gd name="connsiteY3300" fmla="*/ 10367388 h 11023145"/>
              <a:gd name="connsiteX3301" fmla="*/ 4762488 w 8602921"/>
              <a:gd name="connsiteY3301" fmla="*/ 10428204 h 11023145"/>
              <a:gd name="connsiteX3302" fmla="*/ 4731287 w 8602921"/>
              <a:gd name="connsiteY3302" fmla="*/ 10523923 h 11023145"/>
              <a:gd name="connsiteX3303" fmla="*/ 4693211 w 8602921"/>
              <a:gd name="connsiteY3303" fmla="*/ 10538729 h 11023145"/>
              <a:gd name="connsiteX3304" fmla="*/ 4655136 w 8602921"/>
              <a:gd name="connsiteY3304" fmla="*/ 10553538 h 11023145"/>
              <a:gd name="connsiteX3305" fmla="*/ 4655136 w 8602921"/>
              <a:gd name="connsiteY3305" fmla="*/ 10600075 h 11023145"/>
              <a:gd name="connsiteX3306" fmla="*/ 4642443 w 8602921"/>
              <a:gd name="connsiteY3306" fmla="*/ 10600075 h 11023145"/>
              <a:gd name="connsiteX3307" fmla="*/ 4627636 w 8602921"/>
              <a:gd name="connsiteY3307" fmla="*/ 10593728 h 11023145"/>
              <a:gd name="connsiteX3308" fmla="*/ 4625521 w 8602921"/>
              <a:gd name="connsiteY3308" fmla="*/ 10574691 h 11023145"/>
              <a:gd name="connsiteX3309" fmla="*/ 4638212 w 8602921"/>
              <a:gd name="connsiteY3309" fmla="*/ 10540846 h 11023145"/>
              <a:gd name="connsiteX3310" fmla="*/ 4633453 w 8602921"/>
              <a:gd name="connsiteY3310" fmla="*/ 10524452 h 11023145"/>
              <a:gd name="connsiteX3311" fmla="*/ 4625520 w 8602921"/>
              <a:gd name="connsiteY3311" fmla="*/ 10511230 h 11023145"/>
              <a:gd name="connsiteX3312" fmla="*/ 4625520 w 8602921"/>
              <a:gd name="connsiteY3312" fmla="*/ 10523922 h 11023145"/>
              <a:gd name="connsiteX3313" fmla="*/ 4591674 w 8602921"/>
              <a:gd name="connsiteY3313" fmla="*/ 10552480 h 11023145"/>
              <a:gd name="connsiteX3314" fmla="*/ 4570521 w 8602921"/>
              <a:gd name="connsiteY3314" fmla="*/ 10587383 h 11023145"/>
              <a:gd name="connsiteX3315" fmla="*/ 4557301 w 8602921"/>
              <a:gd name="connsiteY3315" fmla="*/ 10607479 h 11023145"/>
              <a:gd name="connsiteX3316" fmla="*/ 4553599 w 8602921"/>
              <a:gd name="connsiteY3316" fmla="*/ 10633922 h 11023145"/>
              <a:gd name="connsiteX3317" fmla="*/ 4523983 w 8602921"/>
              <a:gd name="connsiteY3317" fmla="*/ 10650843 h 11023145"/>
              <a:gd name="connsiteX3318" fmla="*/ 4520282 w 8602921"/>
              <a:gd name="connsiteY3318" fmla="*/ 10673584 h 11023145"/>
              <a:gd name="connsiteX3319" fmla="*/ 4507061 w 8602921"/>
              <a:gd name="connsiteY3319" fmla="*/ 10693149 h 11023145"/>
              <a:gd name="connsiteX3320" fmla="*/ 4507061 w 8602921"/>
              <a:gd name="connsiteY3320" fmla="*/ 10726996 h 11023145"/>
              <a:gd name="connsiteX3321" fmla="*/ 4490138 w 8602921"/>
              <a:gd name="connsiteY3321" fmla="*/ 10739688 h 11023145"/>
              <a:gd name="connsiteX3322" fmla="*/ 4476917 w 8602921"/>
              <a:gd name="connsiteY3322" fmla="*/ 10776705 h 11023145"/>
              <a:gd name="connsiteX3323" fmla="*/ 4447831 w 8602921"/>
              <a:gd name="connsiteY3323" fmla="*/ 10807378 h 11023145"/>
              <a:gd name="connsiteX3324" fmla="*/ 4417158 w 8602921"/>
              <a:gd name="connsiteY3324" fmla="*/ 10853388 h 11023145"/>
              <a:gd name="connsiteX3325" fmla="*/ 4380140 w 8602921"/>
              <a:gd name="connsiteY3325" fmla="*/ 10896224 h 11023145"/>
              <a:gd name="connsiteX3326" fmla="*/ 4378554 w 8602921"/>
              <a:gd name="connsiteY3326" fmla="*/ 10916847 h 11023145"/>
              <a:gd name="connsiteX3327" fmla="*/ 4367448 w 8602921"/>
              <a:gd name="connsiteY3327" fmla="*/ 10934299 h 11023145"/>
              <a:gd name="connsiteX3328" fmla="*/ 4356871 w 8602921"/>
              <a:gd name="connsiteY3328" fmla="*/ 10973433 h 11023145"/>
              <a:gd name="connsiteX3329" fmla="*/ 4333602 w 8602921"/>
              <a:gd name="connsiteY3329" fmla="*/ 11006222 h 11023145"/>
              <a:gd name="connsiteX3330" fmla="*/ 4330429 w 8602921"/>
              <a:gd name="connsiteY3330" fmla="*/ 11017855 h 11023145"/>
              <a:gd name="connsiteX3331" fmla="*/ 4320911 w 8602921"/>
              <a:gd name="connsiteY3331" fmla="*/ 11023145 h 11023145"/>
              <a:gd name="connsiteX3332" fmla="*/ 4308219 w 8602921"/>
              <a:gd name="connsiteY3332" fmla="*/ 11018913 h 11023145"/>
              <a:gd name="connsiteX3333" fmla="*/ 4320910 w 8602921"/>
              <a:gd name="connsiteY3333" fmla="*/ 10976605 h 11023145"/>
              <a:gd name="connsiteX3334" fmla="*/ 4330430 w 8602921"/>
              <a:gd name="connsiteY3334" fmla="*/ 10959155 h 11023145"/>
              <a:gd name="connsiteX3335" fmla="*/ 4333603 w 8602921"/>
              <a:gd name="connsiteY3335" fmla="*/ 10938530 h 11023145"/>
              <a:gd name="connsiteX3336" fmla="*/ 4350525 w 8602921"/>
              <a:gd name="connsiteY3336" fmla="*/ 10900454 h 11023145"/>
              <a:gd name="connsiteX3337" fmla="*/ 4349467 w 8602921"/>
              <a:gd name="connsiteY3337" fmla="*/ 10868724 h 11023145"/>
              <a:gd name="connsiteX3338" fmla="*/ 4367447 w 8602921"/>
              <a:gd name="connsiteY3338" fmla="*/ 10849686 h 11023145"/>
              <a:gd name="connsiteX3339" fmla="*/ 4403410 w 8602921"/>
              <a:gd name="connsiteY3339" fmla="*/ 10703727 h 11023145"/>
              <a:gd name="connsiteX3340" fmla="*/ 4477446 w 8602921"/>
              <a:gd name="connsiteY3340" fmla="*/ 10570460 h 11023145"/>
              <a:gd name="connsiteX3341" fmla="*/ 4483792 w 8602921"/>
              <a:gd name="connsiteY3341" fmla="*/ 10530269 h 11023145"/>
              <a:gd name="connsiteX3342" fmla="*/ 4490138 w 8602921"/>
              <a:gd name="connsiteY3342" fmla="*/ 10490077 h 11023145"/>
              <a:gd name="connsiteX3343" fmla="*/ 4503359 w 8602921"/>
              <a:gd name="connsiteY3343" fmla="*/ 10482145 h 11023145"/>
              <a:gd name="connsiteX3344" fmla="*/ 4507060 w 8602921"/>
              <a:gd name="connsiteY3344" fmla="*/ 10464694 h 11023145"/>
              <a:gd name="connsiteX3345" fmla="*/ 4515522 w 8602921"/>
              <a:gd name="connsiteY3345" fmla="*/ 10434550 h 11023145"/>
              <a:gd name="connsiteX3346" fmla="*/ 4523984 w 8602921"/>
              <a:gd name="connsiteY3346" fmla="*/ 10413925 h 11023145"/>
              <a:gd name="connsiteX3347" fmla="*/ 4545138 w 8602921"/>
              <a:gd name="connsiteY3347" fmla="*/ 10371618 h 11023145"/>
              <a:gd name="connsiteX3348" fmla="*/ 4558358 w 8602921"/>
              <a:gd name="connsiteY3348" fmla="*/ 10359984 h 11023145"/>
              <a:gd name="connsiteX3349" fmla="*/ 4562060 w 8602921"/>
              <a:gd name="connsiteY3349" fmla="*/ 10342004 h 11023145"/>
              <a:gd name="connsiteX3350" fmla="*/ 4557830 w 8602921"/>
              <a:gd name="connsiteY3350" fmla="*/ 10320851 h 11023145"/>
              <a:gd name="connsiteX3351" fmla="*/ 4595905 w 8602921"/>
              <a:gd name="connsiteY3351" fmla="*/ 10189699 h 11023145"/>
              <a:gd name="connsiteX3352" fmla="*/ 4612829 w 8602921"/>
              <a:gd name="connsiteY3352" fmla="*/ 10177007 h 11023145"/>
              <a:gd name="connsiteX3353" fmla="*/ 4625520 w 8602921"/>
              <a:gd name="connsiteY3353" fmla="*/ 10155853 h 11023145"/>
              <a:gd name="connsiteX3354" fmla="*/ 4628693 w 8602921"/>
              <a:gd name="connsiteY3354" fmla="*/ 10133113 h 11023145"/>
              <a:gd name="connsiteX3355" fmla="*/ 4638212 w 8602921"/>
              <a:gd name="connsiteY3355" fmla="*/ 10113546 h 11023145"/>
              <a:gd name="connsiteX3356" fmla="*/ 4637155 w 8602921"/>
              <a:gd name="connsiteY3356" fmla="*/ 10083404 h 11023145"/>
              <a:gd name="connsiteX3357" fmla="*/ 4655136 w 8602921"/>
              <a:gd name="connsiteY3357" fmla="*/ 10062778 h 11023145"/>
              <a:gd name="connsiteX3358" fmla="*/ 4677875 w 8602921"/>
              <a:gd name="connsiteY3358" fmla="*/ 10005664 h 11023145"/>
              <a:gd name="connsiteX3359" fmla="*/ 4710134 w 8602921"/>
              <a:gd name="connsiteY3359" fmla="*/ 9961241 h 11023145"/>
              <a:gd name="connsiteX3360" fmla="*/ 4722826 w 8602921"/>
              <a:gd name="connsiteY3360" fmla="*/ 9931626 h 11023145"/>
              <a:gd name="connsiteX3361" fmla="*/ 4737633 w 8602921"/>
              <a:gd name="connsiteY3361" fmla="*/ 9861820 h 11023145"/>
              <a:gd name="connsiteX3362" fmla="*/ 4752440 w 8602921"/>
              <a:gd name="connsiteY3362" fmla="*/ 9792013 h 11023145"/>
              <a:gd name="connsiteX3363" fmla="*/ 4765133 w 8602921"/>
              <a:gd name="connsiteY3363" fmla="*/ 9775091 h 11023145"/>
              <a:gd name="connsiteX3364" fmla="*/ 4788401 w 8602921"/>
              <a:gd name="connsiteY3364" fmla="*/ 9720092 h 11023145"/>
              <a:gd name="connsiteX3365" fmla="*/ 4799215 w 8602921"/>
              <a:gd name="connsiteY3365" fmla="*/ 9700166 h 11023145"/>
              <a:gd name="connsiteX3366" fmla="*/ 4794799 w 8602921"/>
              <a:gd name="connsiteY3366" fmla="*/ 9696633 h 11023145"/>
              <a:gd name="connsiteX3367" fmla="*/ 4790040 w 8602921"/>
              <a:gd name="connsiteY3367" fmla="*/ 9690286 h 11023145"/>
              <a:gd name="connsiteX3368" fmla="*/ 4801146 w 8602921"/>
              <a:gd name="connsiteY3368" fmla="*/ 9682882 h 11023145"/>
              <a:gd name="connsiteX3369" fmla="*/ 4806719 w 8602921"/>
              <a:gd name="connsiteY3369" fmla="*/ 9682471 h 11023145"/>
              <a:gd name="connsiteX3370" fmla="*/ 4811670 w 8602921"/>
              <a:gd name="connsiteY3370" fmla="*/ 9665093 h 11023145"/>
              <a:gd name="connsiteX3371" fmla="*/ 4828592 w 8602921"/>
              <a:gd name="connsiteY3371" fmla="*/ 9627017 h 11023145"/>
              <a:gd name="connsiteX3372" fmla="*/ 4831898 w 8602921"/>
              <a:gd name="connsiteY3372" fmla="*/ 9604409 h 11023145"/>
              <a:gd name="connsiteX3373" fmla="*/ 4837768 w 8602921"/>
              <a:gd name="connsiteY3373" fmla="*/ 9597741 h 11023145"/>
              <a:gd name="connsiteX3374" fmla="*/ 4836578 w 8602921"/>
              <a:gd name="connsiteY3374" fmla="*/ 9592981 h 11023145"/>
              <a:gd name="connsiteX3375" fmla="*/ 4819654 w 8602921"/>
              <a:gd name="connsiteY3375" fmla="*/ 9571828 h 11023145"/>
              <a:gd name="connsiteX3376" fmla="*/ 4798503 w 8602921"/>
              <a:gd name="connsiteY3376" fmla="*/ 9592982 h 11023145"/>
              <a:gd name="connsiteX3377" fmla="*/ 4785810 w 8602921"/>
              <a:gd name="connsiteY3377" fmla="*/ 9681826 h 11023145"/>
              <a:gd name="connsiteX3378" fmla="*/ 4749850 w 8602921"/>
              <a:gd name="connsiteY3378" fmla="*/ 9731536 h 11023145"/>
              <a:gd name="connsiteX3379" fmla="*/ 4726580 w 8602921"/>
              <a:gd name="connsiteY3379" fmla="*/ 9787592 h 11023145"/>
              <a:gd name="connsiteX3380" fmla="*/ 4717061 w 8602921"/>
              <a:gd name="connsiteY3380" fmla="*/ 9829900 h 11023145"/>
              <a:gd name="connsiteX3381" fmla="*/ 4701196 w 8602921"/>
              <a:gd name="connsiteY3381" fmla="*/ 9872206 h 11023145"/>
              <a:gd name="connsiteX3382" fmla="*/ 4646198 w 8602921"/>
              <a:gd name="connsiteY3382" fmla="*/ 9931436 h 11023145"/>
              <a:gd name="connsiteX3383" fmla="*/ 4616582 w 8602921"/>
              <a:gd name="connsiteY3383" fmla="*/ 10016050 h 11023145"/>
              <a:gd name="connsiteX3384" fmla="*/ 4606534 w 8602921"/>
              <a:gd name="connsiteY3384" fmla="*/ 10017108 h 11023145"/>
              <a:gd name="connsiteX3385" fmla="*/ 4599659 w 8602921"/>
              <a:gd name="connsiteY3385" fmla="*/ 10024511 h 11023145"/>
              <a:gd name="connsiteX3386" fmla="*/ 4606535 w 8602921"/>
              <a:gd name="connsiteY3386" fmla="*/ 10032973 h 11023145"/>
              <a:gd name="connsiteX3387" fmla="*/ 4616583 w 8602921"/>
              <a:gd name="connsiteY3387" fmla="*/ 10041435 h 11023145"/>
              <a:gd name="connsiteX3388" fmla="*/ 4570045 w 8602921"/>
              <a:gd name="connsiteY3388" fmla="*/ 10066818 h 11023145"/>
              <a:gd name="connsiteX3389" fmla="*/ 4540431 w 8602921"/>
              <a:gd name="connsiteY3389" fmla="*/ 10066819 h 11023145"/>
              <a:gd name="connsiteX3390" fmla="*/ 4547834 w 8602921"/>
              <a:gd name="connsiteY3390" fmla="*/ 10021338 h 11023145"/>
              <a:gd name="connsiteX3391" fmla="*/ 4548891 w 8602921"/>
              <a:gd name="connsiteY3391" fmla="*/ 9956819 h 11023145"/>
              <a:gd name="connsiteX3392" fmla="*/ 4523507 w 8602921"/>
              <a:gd name="connsiteY3392" fmla="*/ 9993838 h 11023145"/>
              <a:gd name="connsiteX3393" fmla="*/ 4510815 w 8602921"/>
              <a:gd name="connsiteY3393" fmla="*/ 10037204 h 11023145"/>
              <a:gd name="connsiteX3394" fmla="*/ 4455816 w 8602921"/>
              <a:gd name="connsiteY3394" fmla="*/ 10092201 h 11023145"/>
              <a:gd name="connsiteX3395" fmla="*/ 4428845 w 8602921"/>
              <a:gd name="connsiteY3395" fmla="*/ 10117586 h 11023145"/>
              <a:gd name="connsiteX3396" fmla="*/ 4417741 w 8602921"/>
              <a:gd name="connsiteY3396" fmla="*/ 10142972 h 11023145"/>
              <a:gd name="connsiteX3397" fmla="*/ 4400817 w 8602921"/>
              <a:gd name="connsiteY3397" fmla="*/ 10142970 h 11023145"/>
              <a:gd name="connsiteX3398" fmla="*/ 4392356 w 8602921"/>
              <a:gd name="connsiteY3398" fmla="*/ 10169940 h 11023145"/>
              <a:gd name="connsiteX3399" fmla="*/ 4383894 w 8602921"/>
              <a:gd name="connsiteY3399" fmla="*/ 10193738 h 11023145"/>
              <a:gd name="connsiteX3400" fmla="*/ 4354281 w 8602921"/>
              <a:gd name="connsiteY3400" fmla="*/ 10219123 h 11023145"/>
              <a:gd name="connsiteX3401" fmla="*/ 4337358 w 8602921"/>
              <a:gd name="connsiteY3401" fmla="*/ 10185277 h 11023145"/>
              <a:gd name="connsiteX3402" fmla="*/ 4324665 w 8602921"/>
              <a:gd name="connsiteY3402" fmla="*/ 10172585 h 11023145"/>
              <a:gd name="connsiteX3403" fmla="*/ 4339472 w 8602921"/>
              <a:gd name="connsiteY3403" fmla="*/ 10123404 h 11023145"/>
              <a:gd name="connsiteX3404" fmla="*/ 4354280 w 8602921"/>
              <a:gd name="connsiteY3404" fmla="*/ 10071049 h 11023145"/>
              <a:gd name="connsiteX3405" fmla="*/ 4353751 w 8602921"/>
              <a:gd name="connsiteY3405" fmla="*/ 10066818 h 11023145"/>
              <a:gd name="connsiteX3406" fmla="*/ 4350049 w 8602921"/>
              <a:gd name="connsiteY3406" fmla="*/ 10062588 h 11023145"/>
              <a:gd name="connsiteX3407" fmla="*/ 4341588 w 8602921"/>
              <a:gd name="connsiteY3407" fmla="*/ 10075809 h 11023145"/>
              <a:gd name="connsiteX3408" fmla="*/ 4333126 w 8602921"/>
              <a:gd name="connsiteY3408" fmla="*/ 10092202 h 11023145"/>
              <a:gd name="connsiteX3409" fmla="*/ 4324666 w 8602921"/>
              <a:gd name="connsiteY3409" fmla="*/ 10104894 h 11023145"/>
              <a:gd name="connsiteX3410" fmla="*/ 4324666 w 8602921"/>
              <a:gd name="connsiteY3410" fmla="*/ 10122346 h 11023145"/>
              <a:gd name="connsiteX3411" fmla="*/ 4311973 w 8602921"/>
              <a:gd name="connsiteY3411" fmla="*/ 10130277 h 11023145"/>
              <a:gd name="connsiteX3412" fmla="*/ 4295050 w 8602921"/>
              <a:gd name="connsiteY3412" fmla="*/ 10138740 h 11023145"/>
              <a:gd name="connsiteX3413" fmla="*/ 4252743 w 8602921"/>
              <a:gd name="connsiteY3413" fmla="*/ 10142970 h 11023145"/>
              <a:gd name="connsiteX3414" fmla="*/ 4240052 w 8602921"/>
              <a:gd name="connsiteY3414" fmla="*/ 10176815 h 11023145"/>
              <a:gd name="connsiteX3415" fmla="*/ 4221543 w 8602921"/>
              <a:gd name="connsiteY3415" fmla="*/ 10187922 h 11023145"/>
              <a:gd name="connsiteX3416" fmla="*/ 4206206 w 8602921"/>
              <a:gd name="connsiteY3416" fmla="*/ 10202200 h 11023145"/>
              <a:gd name="connsiteX3417" fmla="*/ 4192456 w 8602921"/>
              <a:gd name="connsiteY3417" fmla="*/ 10205902 h 11023145"/>
              <a:gd name="connsiteX3418" fmla="*/ 4185052 w 8602921"/>
              <a:gd name="connsiteY3418" fmla="*/ 10219123 h 11023145"/>
              <a:gd name="connsiteX3419" fmla="*/ 4189283 w 8602921"/>
              <a:gd name="connsiteY3419" fmla="*/ 10236045 h 11023145"/>
              <a:gd name="connsiteX3420" fmla="*/ 4151206 w 8602921"/>
              <a:gd name="connsiteY3420" fmla="*/ 10236045 h 11023145"/>
              <a:gd name="connsiteX3421" fmla="*/ 4163371 w 8602921"/>
              <a:gd name="connsiteY3421" fmla="*/ 10199556 h 11023145"/>
              <a:gd name="connsiteX3422" fmla="*/ 4159668 w 8602921"/>
              <a:gd name="connsiteY3422" fmla="*/ 10172586 h 11023145"/>
              <a:gd name="connsiteX3423" fmla="*/ 4147505 w 8602921"/>
              <a:gd name="connsiteY3423" fmla="*/ 10177345 h 11023145"/>
              <a:gd name="connsiteX3424" fmla="*/ 4138515 w 8602921"/>
              <a:gd name="connsiteY3424" fmla="*/ 10185277 h 11023145"/>
              <a:gd name="connsiteX3425" fmla="*/ 4130052 w 8602921"/>
              <a:gd name="connsiteY3425" fmla="*/ 10236045 h 11023145"/>
              <a:gd name="connsiteX3426" fmla="*/ 4108901 w 8602921"/>
              <a:gd name="connsiteY3426" fmla="*/ 10265661 h 11023145"/>
              <a:gd name="connsiteX3427" fmla="*/ 4102554 w 8602921"/>
              <a:gd name="connsiteY3427" fmla="*/ 10298448 h 11023145"/>
              <a:gd name="connsiteX3428" fmla="*/ 4083516 w 8602921"/>
              <a:gd name="connsiteY3428" fmla="*/ 10324890 h 11023145"/>
              <a:gd name="connsiteX3429" fmla="*/ 4083516 w 8602921"/>
              <a:gd name="connsiteY3429" fmla="*/ 10358736 h 11023145"/>
              <a:gd name="connsiteX3430" fmla="*/ 4066593 w 8602921"/>
              <a:gd name="connsiteY3430" fmla="*/ 10405272 h 11023145"/>
              <a:gd name="connsiteX3431" fmla="*/ 4047026 w 8602921"/>
              <a:gd name="connsiteY3431" fmla="*/ 10407916 h 11023145"/>
              <a:gd name="connsiteX3432" fmla="*/ 4036978 w 8602921"/>
              <a:gd name="connsiteY3432" fmla="*/ 10426426 h 11023145"/>
              <a:gd name="connsiteX3433" fmla="*/ 4011595 w 8602921"/>
              <a:gd name="connsiteY3433" fmla="*/ 10464504 h 11023145"/>
              <a:gd name="connsiteX3434" fmla="*/ 3977748 w 8602921"/>
              <a:gd name="connsiteY3434" fmla="*/ 10451811 h 11023145"/>
              <a:gd name="connsiteX3435" fmla="*/ 3988854 w 8602921"/>
              <a:gd name="connsiteY3435" fmla="*/ 10404216 h 11023145"/>
              <a:gd name="connsiteX3436" fmla="*/ 4003133 w 8602921"/>
              <a:gd name="connsiteY3436" fmla="*/ 10362966 h 11023145"/>
              <a:gd name="connsiteX3437" fmla="*/ 4020055 w 8602921"/>
              <a:gd name="connsiteY3437" fmla="*/ 10341813 h 11023145"/>
              <a:gd name="connsiteX3438" fmla="*/ 4053901 w 8602921"/>
              <a:gd name="connsiteY3438" fmla="*/ 10341284 h 11023145"/>
              <a:gd name="connsiteX3439" fmla="*/ 4049670 w 8602921"/>
              <a:gd name="connsiteY3439" fmla="*/ 10324890 h 11023145"/>
              <a:gd name="connsiteX3440" fmla="*/ 4066593 w 8602921"/>
              <a:gd name="connsiteY3440" fmla="*/ 10282583 h 11023145"/>
              <a:gd name="connsiteX3441" fmla="*/ 4049670 w 8602921"/>
              <a:gd name="connsiteY3441" fmla="*/ 10282582 h 11023145"/>
              <a:gd name="connsiteX3442" fmla="*/ 4066593 w 8602921"/>
              <a:gd name="connsiteY3442" fmla="*/ 10261429 h 11023145"/>
              <a:gd name="connsiteX3443" fmla="*/ 4066593 w 8602921"/>
              <a:gd name="connsiteY3443" fmla="*/ 10219122 h 11023145"/>
              <a:gd name="connsiteX3444" fmla="*/ 4096208 w 8602921"/>
              <a:gd name="connsiteY3444" fmla="*/ 10197969 h 11023145"/>
              <a:gd name="connsiteX3445" fmla="*/ 4096208 w 8602921"/>
              <a:gd name="connsiteY3445" fmla="*/ 10159894 h 11023145"/>
              <a:gd name="connsiteX3446" fmla="*/ 4125822 w 8602921"/>
              <a:gd name="connsiteY3446" fmla="*/ 10126047 h 11023145"/>
              <a:gd name="connsiteX3447" fmla="*/ 4138515 w 8602921"/>
              <a:gd name="connsiteY3447" fmla="*/ 10092202 h 11023145"/>
              <a:gd name="connsiteX3448" fmla="*/ 4125822 w 8602921"/>
              <a:gd name="connsiteY3448" fmla="*/ 10048837 h 11023145"/>
              <a:gd name="connsiteX3449" fmla="*/ 4138515 w 8602921"/>
              <a:gd name="connsiteY3449" fmla="*/ 9999127 h 11023145"/>
              <a:gd name="connsiteX3450" fmla="*/ 4151207 w 8602921"/>
              <a:gd name="connsiteY3450" fmla="*/ 9972685 h 11023145"/>
              <a:gd name="connsiteX3451" fmla="*/ 4151207 w 8602921"/>
              <a:gd name="connsiteY3451" fmla="*/ 9939898 h 11023145"/>
              <a:gd name="connsiteX3452" fmla="*/ 4164427 w 8602921"/>
              <a:gd name="connsiteY3452" fmla="*/ 9926147 h 11023145"/>
              <a:gd name="connsiteX3453" fmla="*/ 4168129 w 8602921"/>
              <a:gd name="connsiteY3453" fmla="*/ 9906052 h 11023145"/>
              <a:gd name="connsiteX3454" fmla="*/ 4159668 w 8602921"/>
              <a:gd name="connsiteY3454" fmla="*/ 9887013 h 11023145"/>
              <a:gd name="connsiteX3455" fmla="*/ 4151207 w 8602921"/>
              <a:gd name="connsiteY3455" fmla="*/ 9867976 h 11023145"/>
              <a:gd name="connsiteX3456" fmla="*/ 4128467 w 8602921"/>
              <a:gd name="connsiteY3456" fmla="*/ 9906051 h 11023145"/>
              <a:gd name="connsiteX3457" fmla="*/ 4108900 w 8602921"/>
              <a:gd name="connsiteY3457" fmla="*/ 9944129 h 11023145"/>
              <a:gd name="connsiteX3458" fmla="*/ 4095679 w 8602921"/>
              <a:gd name="connsiteY3458" fmla="*/ 9980618 h 11023145"/>
              <a:gd name="connsiteX3459" fmla="*/ 4066593 w 8602921"/>
              <a:gd name="connsiteY3459" fmla="*/ 10007589 h 11023145"/>
              <a:gd name="connsiteX3460" fmla="*/ 4066593 w 8602921"/>
              <a:gd name="connsiteY3460" fmla="*/ 10062588 h 11023145"/>
              <a:gd name="connsiteX3461" fmla="*/ 4000488 w 8602921"/>
              <a:gd name="connsiteY3461" fmla="*/ 10123404 h 11023145"/>
              <a:gd name="connsiteX3462" fmla="*/ 3969287 w 8602921"/>
              <a:gd name="connsiteY3462" fmla="*/ 10219122 h 11023145"/>
              <a:gd name="connsiteX3463" fmla="*/ 3931211 w 8602921"/>
              <a:gd name="connsiteY3463" fmla="*/ 10233930 h 11023145"/>
              <a:gd name="connsiteX3464" fmla="*/ 3893135 w 8602921"/>
              <a:gd name="connsiteY3464" fmla="*/ 10248737 h 11023145"/>
              <a:gd name="connsiteX3465" fmla="*/ 3893135 w 8602921"/>
              <a:gd name="connsiteY3465" fmla="*/ 10295275 h 11023145"/>
              <a:gd name="connsiteX3466" fmla="*/ 3880443 w 8602921"/>
              <a:gd name="connsiteY3466" fmla="*/ 10295275 h 11023145"/>
              <a:gd name="connsiteX3467" fmla="*/ 3865636 w 8602921"/>
              <a:gd name="connsiteY3467" fmla="*/ 10288929 h 11023145"/>
              <a:gd name="connsiteX3468" fmla="*/ 3863520 w 8602921"/>
              <a:gd name="connsiteY3468" fmla="*/ 10269890 h 11023145"/>
              <a:gd name="connsiteX3469" fmla="*/ 3876212 w 8602921"/>
              <a:gd name="connsiteY3469" fmla="*/ 10236046 h 11023145"/>
              <a:gd name="connsiteX3470" fmla="*/ 3871452 w 8602921"/>
              <a:gd name="connsiteY3470" fmla="*/ 10219652 h 11023145"/>
              <a:gd name="connsiteX3471" fmla="*/ 3863520 w 8602921"/>
              <a:gd name="connsiteY3471" fmla="*/ 10206431 h 11023145"/>
              <a:gd name="connsiteX3472" fmla="*/ 3863519 w 8602921"/>
              <a:gd name="connsiteY3472" fmla="*/ 10219123 h 11023145"/>
              <a:gd name="connsiteX3473" fmla="*/ 3829674 w 8602921"/>
              <a:gd name="connsiteY3473" fmla="*/ 10247680 h 11023145"/>
              <a:gd name="connsiteX3474" fmla="*/ 3808521 w 8602921"/>
              <a:gd name="connsiteY3474" fmla="*/ 10282583 h 11023145"/>
              <a:gd name="connsiteX3475" fmla="*/ 3795300 w 8602921"/>
              <a:gd name="connsiteY3475" fmla="*/ 10302680 h 11023145"/>
              <a:gd name="connsiteX3476" fmla="*/ 3791598 w 8602921"/>
              <a:gd name="connsiteY3476" fmla="*/ 10329120 h 11023145"/>
              <a:gd name="connsiteX3477" fmla="*/ 3761983 w 8602921"/>
              <a:gd name="connsiteY3477" fmla="*/ 10346044 h 11023145"/>
              <a:gd name="connsiteX3478" fmla="*/ 3758281 w 8602921"/>
              <a:gd name="connsiteY3478" fmla="*/ 10368783 h 11023145"/>
              <a:gd name="connsiteX3479" fmla="*/ 3745061 w 8602921"/>
              <a:gd name="connsiteY3479" fmla="*/ 10388351 h 11023145"/>
              <a:gd name="connsiteX3480" fmla="*/ 3745061 w 8602921"/>
              <a:gd name="connsiteY3480" fmla="*/ 10422195 h 11023145"/>
              <a:gd name="connsiteX3481" fmla="*/ 3728137 w 8602921"/>
              <a:gd name="connsiteY3481" fmla="*/ 10434887 h 11023145"/>
              <a:gd name="connsiteX3482" fmla="*/ 3714917 w 8602921"/>
              <a:gd name="connsiteY3482" fmla="*/ 10471906 h 11023145"/>
              <a:gd name="connsiteX3483" fmla="*/ 3685830 w 8602921"/>
              <a:gd name="connsiteY3483" fmla="*/ 10502579 h 11023145"/>
              <a:gd name="connsiteX3484" fmla="*/ 3655158 w 8602921"/>
              <a:gd name="connsiteY3484" fmla="*/ 10548587 h 11023145"/>
              <a:gd name="connsiteX3485" fmla="*/ 3618140 w 8602921"/>
              <a:gd name="connsiteY3485" fmla="*/ 10591423 h 11023145"/>
              <a:gd name="connsiteX3486" fmla="*/ 3616554 w 8602921"/>
              <a:gd name="connsiteY3486" fmla="*/ 10612048 h 11023145"/>
              <a:gd name="connsiteX3487" fmla="*/ 3605448 w 8602921"/>
              <a:gd name="connsiteY3487" fmla="*/ 10629500 h 11023145"/>
              <a:gd name="connsiteX3488" fmla="*/ 3594871 w 8602921"/>
              <a:gd name="connsiteY3488" fmla="*/ 10668632 h 11023145"/>
              <a:gd name="connsiteX3489" fmla="*/ 3571602 w 8602921"/>
              <a:gd name="connsiteY3489" fmla="*/ 10701422 h 11023145"/>
              <a:gd name="connsiteX3490" fmla="*/ 3568430 w 8602921"/>
              <a:gd name="connsiteY3490" fmla="*/ 10713056 h 11023145"/>
              <a:gd name="connsiteX3491" fmla="*/ 3558910 w 8602921"/>
              <a:gd name="connsiteY3491" fmla="*/ 10718344 h 11023145"/>
              <a:gd name="connsiteX3492" fmla="*/ 3546219 w 8602921"/>
              <a:gd name="connsiteY3492" fmla="*/ 10714115 h 11023145"/>
              <a:gd name="connsiteX3493" fmla="*/ 3558909 w 8602921"/>
              <a:gd name="connsiteY3493" fmla="*/ 10671806 h 11023145"/>
              <a:gd name="connsiteX3494" fmla="*/ 3568428 w 8602921"/>
              <a:gd name="connsiteY3494" fmla="*/ 10654356 h 11023145"/>
              <a:gd name="connsiteX3495" fmla="*/ 3571602 w 8602921"/>
              <a:gd name="connsiteY3495" fmla="*/ 10633729 h 11023145"/>
              <a:gd name="connsiteX3496" fmla="*/ 3588525 w 8602921"/>
              <a:gd name="connsiteY3496" fmla="*/ 10595654 h 11023145"/>
              <a:gd name="connsiteX3497" fmla="*/ 3587467 w 8602921"/>
              <a:gd name="connsiteY3497" fmla="*/ 10563924 h 11023145"/>
              <a:gd name="connsiteX3498" fmla="*/ 3605448 w 8602921"/>
              <a:gd name="connsiteY3498" fmla="*/ 10544886 h 11023145"/>
              <a:gd name="connsiteX3499" fmla="*/ 3641409 w 8602921"/>
              <a:gd name="connsiteY3499" fmla="*/ 10398927 h 11023145"/>
              <a:gd name="connsiteX3500" fmla="*/ 3715446 w 8602921"/>
              <a:gd name="connsiteY3500" fmla="*/ 10265661 h 11023145"/>
              <a:gd name="connsiteX3501" fmla="*/ 3721792 w 8602921"/>
              <a:gd name="connsiteY3501" fmla="*/ 10225469 h 11023145"/>
              <a:gd name="connsiteX3502" fmla="*/ 3728138 w 8602921"/>
              <a:gd name="connsiteY3502" fmla="*/ 10185276 h 11023145"/>
              <a:gd name="connsiteX3503" fmla="*/ 3741359 w 8602921"/>
              <a:gd name="connsiteY3503" fmla="*/ 10177344 h 11023145"/>
              <a:gd name="connsiteX3504" fmla="*/ 3745061 w 8602921"/>
              <a:gd name="connsiteY3504" fmla="*/ 10159894 h 11023145"/>
              <a:gd name="connsiteX3505" fmla="*/ 3753521 w 8602921"/>
              <a:gd name="connsiteY3505" fmla="*/ 10129751 h 11023145"/>
              <a:gd name="connsiteX3506" fmla="*/ 3761983 w 8602921"/>
              <a:gd name="connsiteY3506" fmla="*/ 10109125 h 11023145"/>
              <a:gd name="connsiteX3507" fmla="*/ 3783137 w 8602921"/>
              <a:gd name="connsiteY3507" fmla="*/ 10066818 h 11023145"/>
              <a:gd name="connsiteX3508" fmla="*/ 3796359 w 8602921"/>
              <a:gd name="connsiteY3508" fmla="*/ 10055184 h 11023145"/>
              <a:gd name="connsiteX3509" fmla="*/ 3800060 w 8602921"/>
              <a:gd name="connsiteY3509" fmla="*/ 10037204 h 11023145"/>
              <a:gd name="connsiteX3510" fmla="*/ 3795830 w 8602921"/>
              <a:gd name="connsiteY3510" fmla="*/ 10016050 h 11023145"/>
              <a:gd name="connsiteX3511" fmla="*/ 3833905 w 8602921"/>
              <a:gd name="connsiteY3511" fmla="*/ 9884899 h 11023145"/>
              <a:gd name="connsiteX3512" fmla="*/ 3850828 w 8602921"/>
              <a:gd name="connsiteY3512" fmla="*/ 9872207 h 11023145"/>
              <a:gd name="connsiteX3513" fmla="*/ 3863520 w 8602921"/>
              <a:gd name="connsiteY3513" fmla="*/ 9851053 h 11023145"/>
              <a:gd name="connsiteX3514" fmla="*/ 3866694 w 8602921"/>
              <a:gd name="connsiteY3514" fmla="*/ 9828312 h 11023145"/>
              <a:gd name="connsiteX3515" fmla="*/ 3876212 w 8602921"/>
              <a:gd name="connsiteY3515" fmla="*/ 9808746 h 11023145"/>
              <a:gd name="connsiteX3516" fmla="*/ 3875154 w 8602921"/>
              <a:gd name="connsiteY3516" fmla="*/ 9778602 h 11023145"/>
              <a:gd name="connsiteX3517" fmla="*/ 3893134 w 8602921"/>
              <a:gd name="connsiteY3517" fmla="*/ 9757978 h 11023145"/>
              <a:gd name="connsiteX3518" fmla="*/ 3915875 w 8602921"/>
              <a:gd name="connsiteY3518" fmla="*/ 9700864 h 11023145"/>
              <a:gd name="connsiteX3519" fmla="*/ 3948134 w 8602921"/>
              <a:gd name="connsiteY3519" fmla="*/ 9656442 h 11023145"/>
              <a:gd name="connsiteX3520" fmla="*/ 3960826 w 8602921"/>
              <a:gd name="connsiteY3520" fmla="*/ 9626827 h 11023145"/>
              <a:gd name="connsiteX3521" fmla="*/ 3975633 w 8602921"/>
              <a:gd name="connsiteY3521" fmla="*/ 9557020 h 11023145"/>
              <a:gd name="connsiteX3522" fmla="*/ 3990440 w 8602921"/>
              <a:gd name="connsiteY3522" fmla="*/ 9487213 h 11023145"/>
              <a:gd name="connsiteX3523" fmla="*/ 4003133 w 8602921"/>
              <a:gd name="connsiteY3523" fmla="*/ 9470291 h 11023145"/>
              <a:gd name="connsiteX3524" fmla="*/ 4026401 w 8602921"/>
              <a:gd name="connsiteY3524" fmla="*/ 9415291 h 11023145"/>
              <a:gd name="connsiteX3525" fmla="*/ 4049670 w 8602921"/>
              <a:gd name="connsiteY3525" fmla="*/ 9360293 h 11023145"/>
              <a:gd name="connsiteX3526" fmla="*/ 4066593 w 8602921"/>
              <a:gd name="connsiteY3526" fmla="*/ 9322217 h 11023145"/>
              <a:gd name="connsiteX3527" fmla="*/ 4083516 w 8602921"/>
              <a:gd name="connsiteY3527" fmla="*/ 9284140 h 11023145"/>
              <a:gd name="connsiteX3528" fmla="*/ 4115775 w 8602921"/>
              <a:gd name="connsiteY3528" fmla="*/ 9183662 h 11023145"/>
              <a:gd name="connsiteX3529" fmla="*/ 4151207 w 8602921"/>
              <a:gd name="connsiteY3529" fmla="*/ 9089528 h 11023145"/>
              <a:gd name="connsiteX3530" fmla="*/ 4150150 w 8602921"/>
              <a:gd name="connsiteY3530" fmla="*/ 9065732 h 11023145"/>
              <a:gd name="connsiteX3531" fmla="*/ 4168129 w 8602921"/>
              <a:gd name="connsiteY3531" fmla="*/ 9051453 h 11023145"/>
              <a:gd name="connsiteX3532" fmla="*/ 4212392 w 8602921"/>
              <a:gd name="connsiteY3532" fmla="*/ 8967306 h 11023145"/>
              <a:gd name="connsiteX3533" fmla="*/ 4210456 w 8602921"/>
              <a:gd name="connsiteY3533" fmla="*/ 8967306 h 11023145"/>
              <a:gd name="connsiteX3534" fmla="*/ 4217860 w 8602921"/>
              <a:gd name="connsiteY3534" fmla="*/ 8921825 h 11023145"/>
              <a:gd name="connsiteX3535" fmla="*/ 4218917 w 8602921"/>
              <a:gd name="connsiteY3535" fmla="*/ 8857308 h 11023145"/>
              <a:gd name="connsiteX3536" fmla="*/ 4193533 w 8602921"/>
              <a:gd name="connsiteY3536" fmla="*/ 8894327 h 11023145"/>
              <a:gd name="connsiteX3537" fmla="*/ 4180841 w 8602921"/>
              <a:gd name="connsiteY3537" fmla="*/ 8937691 h 11023145"/>
              <a:gd name="connsiteX3538" fmla="*/ 4125843 w 8602921"/>
              <a:gd name="connsiteY3538" fmla="*/ 8992690 h 11023145"/>
              <a:gd name="connsiteX3539" fmla="*/ 4098872 w 8602921"/>
              <a:gd name="connsiteY3539" fmla="*/ 9018075 h 11023145"/>
              <a:gd name="connsiteX3540" fmla="*/ 4087765 w 8602921"/>
              <a:gd name="connsiteY3540" fmla="*/ 9043458 h 11023145"/>
              <a:gd name="connsiteX3541" fmla="*/ 4070843 w 8602921"/>
              <a:gd name="connsiteY3541" fmla="*/ 9043458 h 11023145"/>
              <a:gd name="connsiteX3542" fmla="*/ 4062381 w 8602921"/>
              <a:gd name="connsiteY3542" fmla="*/ 9070428 h 11023145"/>
              <a:gd name="connsiteX3543" fmla="*/ 4053920 w 8602921"/>
              <a:gd name="connsiteY3543" fmla="*/ 9094226 h 11023145"/>
              <a:gd name="connsiteX3544" fmla="*/ 4024304 w 8602921"/>
              <a:gd name="connsiteY3544" fmla="*/ 9119611 h 11023145"/>
              <a:gd name="connsiteX3545" fmla="*/ 4007382 w 8602921"/>
              <a:gd name="connsiteY3545" fmla="*/ 9085764 h 11023145"/>
              <a:gd name="connsiteX3546" fmla="*/ 3994690 w 8602921"/>
              <a:gd name="connsiteY3546" fmla="*/ 9073073 h 11023145"/>
              <a:gd name="connsiteX3547" fmla="*/ 4009499 w 8602921"/>
              <a:gd name="connsiteY3547" fmla="*/ 9023892 h 11023145"/>
              <a:gd name="connsiteX3548" fmla="*/ 4024306 w 8602921"/>
              <a:gd name="connsiteY3548" fmla="*/ 8971537 h 11023145"/>
              <a:gd name="connsiteX3549" fmla="*/ 4023776 w 8602921"/>
              <a:gd name="connsiteY3549" fmla="*/ 8967305 h 11023145"/>
              <a:gd name="connsiteX3550" fmla="*/ 4020074 w 8602921"/>
              <a:gd name="connsiteY3550" fmla="*/ 8963075 h 11023145"/>
              <a:gd name="connsiteX3551" fmla="*/ 4011613 w 8602921"/>
              <a:gd name="connsiteY3551" fmla="*/ 8976297 h 11023145"/>
              <a:gd name="connsiteX3552" fmla="*/ 4003152 w 8602921"/>
              <a:gd name="connsiteY3552" fmla="*/ 8992689 h 11023145"/>
              <a:gd name="connsiteX3553" fmla="*/ 3994689 w 8602921"/>
              <a:gd name="connsiteY3553" fmla="*/ 9005383 h 11023145"/>
              <a:gd name="connsiteX3554" fmla="*/ 3994690 w 8602921"/>
              <a:gd name="connsiteY3554" fmla="*/ 9022834 h 11023145"/>
              <a:gd name="connsiteX3555" fmla="*/ 3981999 w 8602921"/>
              <a:gd name="connsiteY3555" fmla="*/ 9030766 h 11023145"/>
              <a:gd name="connsiteX3556" fmla="*/ 3965075 w 8602921"/>
              <a:gd name="connsiteY3556" fmla="*/ 9039228 h 11023145"/>
              <a:gd name="connsiteX3557" fmla="*/ 3922769 w 8602921"/>
              <a:gd name="connsiteY3557" fmla="*/ 9043459 h 11023145"/>
              <a:gd name="connsiteX3558" fmla="*/ 3910078 w 8602921"/>
              <a:gd name="connsiteY3558" fmla="*/ 9077303 h 11023145"/>
              <a:gd name="connsiteX3559" fmla="*/ 3891567 w 8602921"/>
              <a:gd name="connsiteY3559" fmla="*/ 9088409 h 11023145"/>
              <a:gd name="connsiteX3560" fmla="*/ 3876231 w 8602921"/>
              <a:gd name="connsiteY3560" fmla="*/ 9102687 h 11023145"/>
              <a:gd name="connsiteX3561" fmla="*/ 3862481 w 8602921"/>
              <a:gd name="connsiteY3561" fmla="*/ 9106389 h 11023145"/>
              <a:gd name="connsiteX3562" fmla="*/ 3855077 w 8602921"/>
              <a:gd name="connsiteY3562" fmla="*/ 9119610 h 11023145"/>
              <a:gd name="connsiteX3563" fmla="*/ 3859307 w 8602921"/>
              <a:gd name="connsiteY3563" fmla="*/ 9136534 h 11023145"/>
              <a:gd name="connsiteX3564" fmla="*/ 3821232 w 8602921"/>
              <a:gd name="connsiteY3564" fmla="*/ 9136534 h 11023145"/>
              <a:gd name="connsiteX3565" fmla="*/ 3833394 w 8602921"/>
              <a:gd name="connsiteY3565" fmla="*/ 9100044 h 11023145"/>
              <a:gd name="connsiteX3566" fmla="*/ 3829693 w 8602921"/>
              <a:gd name="connsiteY3566" fmla="*/ 9073074 h 11023145"/>
              <a:gd name="connsiteX3567" fmla="*/ 3817530 w 8602921"/>
              <a:gd name="connsiteY3567" fmla="*/ 9077833 h 11023145"/>
              <a:gd name="connsiteX3568" fmla="*/ 3808540 w 8602921"/>
              <a:gd name="connsiteY3568" fmla="*/ 9085764 h 11023145"/>
              <a:gd name="connsiteX3569" fmla="*/ 3800078 w 8602921"/>
              <a:gd name="connsiteY3569" fmla="*/ 9136534 h 11023145"/>
              <a:gd name="connsiteX3570" fmla="*/ 3778925 w 8602921"/>
              <a:gd name="connsiteY3570" fmla="*/ 9166149 h 11023145"/>
              <a:gd name="connsiteX3571" fmla="*/ 3772579 w 8602921"/>
              <a:gd name="connsiteY3571" fmla="*/ 9198936 h 11023145"/>
              <a:gd name="connsiteX3572" fmla="*/ 3753542 w 8602921"/>
              <a:gd name="connsiteY3572" fmla="*/ 9225377 h 11023145"/>
              <a:gd name="connsiteX3573" fmla="*/ 3753541 w 8602921"/>
              <a:gd name="connsiteY3573" fmla="*/ 9259224 h 11023145"/>
              <a:gd name="connsiteX3574" fmla="*/ 3736618 w 8602921"/>
              <a:gd name="connsiteY3574" fmla="*/ 9305761 h 11023145"/>
              <a:gd name="connsiteX3575" fmla="*/ 3717051 w 8602921"/>
              <a:gd name="connsiteY3575" fmla="*/ 9308404 h 11023145"/>
              <a:gd name="connsiteX3576" fmla="*/ 3707003 w 8602921"/>
              <a:gd name="connsiteY3576" fmla="*/ 9326913 h 11023145"/>
              <a:gd name="connsiteX3577" fmla="*/ 3681619 w 8602921"/>
              <a:gd name="connsiteY3577" fmla="*/ 9364990 h 11023145"/>
              <a:gd name="connsiteX3578" fmla="*/ 3647773 w 8602921"/>
              <a:gd name="connsiteY3578" fmla="*/ 9352298 h 11023145"/>
              <a:gd name="connsiteX3579" fmla="*/ 3658878 w 8602921"/>
              <a:gd name="connsiteY3579" fmla="*/ 9304704 h 11023145"/>
              <a:gd name="connsiteX3580" fmla="*/ 3673158 w 8602921"/>
              <a:gd name="connsiteY3580" fmla="*/ 9263454 h 11023145"/>
              <a:gd name="connsiteX3581" fmla="*/ 3690080 w 8602921"/>
              <a:gd name="connsiteY3581" fmla="*/ 9242300 h 11023145"/>
              <a:gd name="connsiteX3582" fmla="*/ 3723926 w 8602921"/>
              <a:gd name="connsiteY3582" fmla="*/ 9241771 h 11023145"/>
              <a:gd name="connsiteX3583" fmla="*/ 3719695 w 8602921"/>
              <a:gd name="connsiteY3583" fmla="*/ 9225377 h 11023145"/>
              <a:gd name="connsiteX3584" fmla="*/ 3736618 w 8602921"/>
              <a:gd name="connsiteY3584" fmla="*/ 9183071 h 11023145"/>
              <a:gd name="connsiteX3585" fmla="*/ 3719695 w 8602921"/>
              <a:gd name="connsiteY3585" fmla="*/ 9183070 h 11023145"/>
              <a:gd name="connsiteX3586" fmla="*/ 3736618 w 8602921"/>
              <a:gd name="connsiteY3586" fmla="*/ 9161918 h 11023145"/>
              <a:gd name="connsiteX3587" fmla="*/ 3736618 w 8602921"/>
              <a:gd name="connsiteY3587" fmla="*/ 9119610 h 11023145"/>
              <a:gd name="connsiteX3588" fmla="*/ 3766233 w 8602921"/>
              <a:gd name="connsiteY3588" fmla="*/ 9098457 h 11023145"/>
              <a:gd name="connsiteX3589" fmla="*/ 3766233 w 8602921"/>
              <a:gd name="connsiteY3589" fmla="*/ 9060381 h 11023145"/>
              <a:gd name="connsiteX3590" fmla="*/ 3795847 w 8602921"/>
              <a:gd name="connsiteY3590" fmla="*/ 9026535 h 11023145"/>
              <a:gd name="connsiteX3591" fmla="*/ 3808540 w 8602921"/>
              <a:gd name="connsiteY3591" fmla="*/ 8992690 h 11023145"/>
              <a:gd name="connsiteX3592" fmla="*/ 3795847 w 8602921"/>
              <a:gd name="connsiteY3592" fmla="*/ 8949325 h 11023145"/>
              <a:gd name="connsiteX3593" fmla="*/ 3808541 w 8602921"/>
              <a:gd name="connsiteY3593" fmla="*/ 8899615 h 11023145"/>
              <a:gd name="connsiteX3594" fmla="*/ 3821232 w 8602921"/>
              <a:gd name="connsiteY3594" fmla="*/ 8873173 h 11023145"/>
              <a:gd name="connsiteX3595" fmla="*/ 3821232 w 8602921"/>
              <a:gd name="connsiteY3595" fmla="*/ 8840386 h 11023145"/>
              <a:gd name="connsiteX3596" fmla="*/ 3834452 w 8602921"/>
              <a:gd name="connsiteY3596" fmla="*/ 8826635 h 11023145"/>
              <a:gd name="connsiteX3597" fmla="*/ 3838154 w 8602921"/>
              <a:gd name="connsiteY3597" fmla="*/ 8806539 h 11023145"/>
              <a:gd name="connsiteX3598" fmla="*/ 3829693 w 8602921"/>
              <a:gd name="connsiteY3598" fmla="*/ 8787501 h 11023145"/>
              <a:gd name="connsiteX3599" fmla="*/ 3821232 w 8602921"/>
              <a:gd name="connsiteY3599" fmla="*/ 8768463 h 11023145"/>
              <a:gd name="connsiteX3600" fmla="*/ 3798492 w 8602921"/>
              <a:gd name="connsiteY3600" fmla="*/ 8806540 h 11023145"/>
              <a:gd name="connsiteX3601" fmla="*/ 3778925 w 8602921"/>
              <a:gd name="connsiteY3601" fmla="*/ 8844616 h 11023145"/>
              <a:gd name="connsiteX3602" fmla="*/ 3765705 w 8602921"/>
              <a:gd name="connsiteY3602" fmla="*/ 8881105 h 11023145"/>
              <a:gd name="connsiteX3603" fmla="*/ 3736619 w 8602921"/>
              <a:gd name="connsiteY3603" fmla="*/ 8908076 h 11023145"/>
              <a:gd name="connsiteX3604" fmla="*/ 3736618 w 8602921"/>
              <a:gd name="connsiteY3604" fmla="*/ 8963076 h 11023145"/>
              <a:gd name="connsiteX3605" fmla="*/ 3670514 w 8602921"/>
              <a:gd name="connsiteY3605" fmla="*/ 9023890 h 11023145"/>
              <a:gd name="connsiteX3606" fmla="*/ 3639312 w 8602921"/>
              <a:gd name="connsiteY3606" fmla="*/ 9119611 h 11023145"/>
              <a:gd name="connsiteX3607" fmla="*/ 3601237 w 8602921"/>
              <a:gd name="connsiteY3607" fmla="*/ 9134418 h 11023145"/>
              <a:gd name="connsiteX3608" fmla="*/ 3563160 w 8602921"/>
              <a:gd name="connsiteY3608" fmla="*/ 9149226 h 11023145"/>
              <a:gd name="connsiteX3609" fmla="*/ 3563160 w 8602921"/>
              <a:gd name="connsiteY3609" fmla="*/ 9195763 h 11023145"/>
              <a:gd name="connsiteX3610" fmla="*/ 3550468 w 8602921"/>
              <a:gd name="connsiteY3610" fmla="*/ 9195762 h 11023145"/>
              <a:gd name="connsiteX3611" fmla="*/ 3535660 w 8602921"/>
              <a:gd name="connsiteY3611" fmla="*/ 9189417 h 11023145"/>
              <a:gd name="connsiteX3612" fmla="*/ 3533545 w 8602921"/>
              <a:gd name="connsiteY3612" fmla="*/ 9170379 h 11023145"/>
              <a:gd name="connsiteX3613" fmla="*/ 3546237 w 8602921"/>
              <a:gd name="connsiteY3613" fmla="*/ 9136534 h 11023145"/>
              <a:gd name="connsiteX3614" fmla="*/ 3541477 w 8602921"/>
              <a:gd name="connsiteY3614" fmla="*/ 9120140 h 11023145"/>
              <a:gd name="connsiteX3615" fmla="*/ 3533545 w 8602921"/>
              <a:gd name="connsiteY3615" fmla="*/ 9106918 h 11023145"/>
              <a:gd name="connsiteX3616" fmla="*/ 3533545 w 8602921"/>
              <a:gd name="connsiteY3616" fmla="*/ 9119611 h 11023145"/>
              <a:gd name="connsiteX3617" fmla="*/ 3499699 w 8602921"/>
              <a:gd name="connsiteY3617" fmla="*/ 9148168 h 11023145"/>
              <a:gd name="connsiteX3618" fmla="*/ 3478546 w 8602921"/>
              <a:gd name="connsiteY3618" fmla="*/ 9183071 h 11023145"/>
              <a:gd name="connsiteX3619" fmla="*/ 3465324 w 8602921"/>
              <a:gd name="connsiteY3619" fmla="*/ 9203167 h 11023145"/>
              <a:gd name="connsiteX3620" fmla="*/ 3461623 w 8602921"/>
              <a:gd name="connsiteY3620" fmla="*/ 9229608 h 11023145"/>
              <a:gd name="connsiteX3621" fmla="*/ 3432008 w 8602921"/>
              <a:gd name="connsiteY3621" fmla="*/ 9246531 h 11023145"/>
              <a:gd name="connsiteX3622" fmla="*/ 3428306 w 8602921"/>
              <a:gd name="connsiteY3622" fmla="*/ 9269272 h 11023145"/>
              <a:gd name="connsiteX3623" fmla="*/ 3415086 w 8602921"/>
              <a:gd name="connsiteY3623" fmla="*/ 9288837 h 11023145"/>
              <a:gd name="connsiteX3624" fmla="*/ 3415086 w 8602921"/>
              <a:gd name="connsiteY3624" fmla="*/ 9322684 h 11023145"/>
              <a:gd name="connsiteX3625" fmla="*/ 3398163 w 8602921"/>
              <a:gd name="connsiteY3625" fmla="*/ 9335376 h 11023145"/>
              <a:gd name="connsiteX3626" fmla="*/ 3384942 w 8602921"/>
              <a:gd name="connsiteY3626" fmla="*/ 9372393 h 11023145"/>
              <a:gd name="connsiteX3627" fmla="*/ 3355856 w 8602921"/>
              <a:gd name="connsiteY3627" fmla="*/ 9403067 h 11023145"/>
              <a:gd name="connsiteX3628" fmla="*/ 3325182 w 8602921"/>
              <a:gd name="connsiteY3628" fmla="*/ 9449076 h 11023145"/>
              <a:gd name="connsiteX3629" fmla="*/ 3288165 w 8602921"/>
              <a:gd name="connsiteY3629" fmla="*/ 9491911 h 11023145"/>
              <a:gd name="connsiteX3630" fmla="*/ 3286578 w 8602921"/>
              <a:gd name="connsiteY3630" fmla="*/ 9512536 h 11023145"/>
              <a:gd name="connsiteX3631" fmla="*/ 3275474 w 8602921"/>
              <a:gd name="connsiteY3631" fmla="*/ 9529987 h 11023145"/>
              <a:gd name="connsiteX3632" fmla="*/ 3264896 w 8602921"/>
              <a:gd name="connsiteY3632" fmla="*/ 9569120 h 11023145"/>
              <a:gd name="connsiteX3633" fmla="*/ 3241627 w 8602921"/>
              <a:gd name="connsiteY3633" fmla="*/ 9601910 h 11023145"/>
              <a:gd name="connsiteX3634" fmla="*/ 3238453 w 8602921"/>
              <a:gd name="connsiteY3634" fmla="*/ 9613544 h 11023145"/>
              <a:gd name="connsiteX3635" fmla="*/ 3228935 w 8602921"/>
              <a:gd name="connsiteY3635" fmla="*/ 9618832 h 11023145"/>
              <a:gd name="connsiteX3636" fmla="*/ 3216242 w 8602921"/>
              <a:gd name="connsiteY3636" fmla="*/ 9614601 h 11023145"/>
              <a:gd name="connsiteX3637" fmla="*/ 3228935 w 8602921"/>
              <a:gd name="connsiteY3637" fmla="*/ 9572293 h 11023145"/>
              <a:gd name="connsiteX3638" fmla="*/ 3238454 w 8602921"/>
              <a:gd name="connsiteY3638" fmla="*/ 9554843 h 11023145"/>
              <a:gd name="connsiteX3639" fmla="*/ 3241627 w 8602921"/>
              <a:gd name="connsiteY3639" fmla="*/ 9534218 h 11023145"/>
              <a:gd name="connsiteX3640" fmla="*/ 3258549 w 8602921"/>
              <a:gd name="connsiteY3640" fmla="*/ 9496142 h 11023145"/>
              <a:gd name="connsiteX3641" fmla="*/ 3257493 w 8602921"/>
              <a:gd name="connsiteY3641" fmla="*/ 9464410 h 11023145"/>
              <a:gd name="connsiteX3642" fmla="*/ 3275473 w 8602921"/>
              <a:gd name="connsiteY3642" fmla="*/ 9445373 h 11023145"/>
              <a:gd name="connsiteX3643" fmla="*/ 3311434 w 8602921"/>
              <a:gd name="connsiteY3643" fmla="*/ 9299415 h 11023145"/>
              <a:gd name="connsiteX3644" fmla="*/ 3385471 w 8602921"/>
              <a:gd name="connsiteY3644" fmla="*/ 9166148 h 11023145"/>
              <a:gd name="connsiteX3645" fmla="*/ 3391817 w 8602921"/>
              <a:gd name="connsiteY3645" fmla="*/ 9125957 h 11023145"/>
              <a:gd name="connsiteX3646" fmla="*/ 3398162 w 8602921"/>
              <a:gd name="connsiteY3646" fmla="*/ 9085765 h 11023145"/>
              <a:gd name="connsiteX3647" fmla="*/ 3411384 w 8602921"/>
              <a:gd name="connsiteY3647" fmla="*/ 9077832 h 11023145"/>
              <a:gd name="connsiteX3648" fmla="*/ 3415086 w 8602921"/>
              <a:gd name="connsiteY3648" fmla="*/ 9060382 h 11023145"/>
              <a:gd name="connsiteX3649" fmla="*/ 3423547 w 8602921"/>
              <a:gd name="connsiteY3649" fmla="*/ 9030238 h 11023145"/>
              <a:gd name="connsiteX3650" fmla="*/ 3432008 w 8602921"/>
              <a:gd name="connsiteY3650" fmla="*/ 9009613 h 11023145"/>
              <a:gd name="connsiteX3651" fmla="*/ 3453162 w 8602921"/>
              <a:gd name="connsiteY3651" fmla="*/ 8967306 h 11023145"/>
              <a:gd name="connsiteX3652" fmla="*/ 3466382 w 8602921"/>
              <a:gd name="connsiteY3652" fmla="*/ 8955672 h 11023145"/>
              <a:gd name="connsiteX3653" fmla="*/ 3470086 w 8602921"/>
              <a:gd name="connsiteY3653" fmla="*/ 8937692 h 11023145"/>
              <a:gd name="connsiteX3654" fmla="*/ 3465854 w 8602921"/>
              <a:gd name="connsiteY3654" fmla="*/ 8916538 h 11023145"/>
              <a:gd name="connsiteX3655" fmla="*/ 3503930 w 8602921"/>
              <a:gd name="connsiteY3655" fmla="*/ 8785387 h 11023145"/>
              <a:gd name="connsiteX3656" fmla="*/ 3520853 w 8602921"/>
              <a:gd name="connsiteY3656" fmla="*/ 8772694 h 11023145"/>
              <a:gd name="connsiteX3657" fmla="*/ 3533545 w 8602921"/>
              <a:gd name="connsiteY3657" fmla="*/ 8751540 h 11023145"/>
              <a:gd name="connsiteX3658" fmla="*/ 3536717 w 8602921"/>
              <a:gd name="connsiteY3658" fmla="*/ 8728801 h 11023145"/>
              <a:gd name="connsiteX3659" fmla="*/ 3546237 w 8602921"/>
              <a:gd name="connsiteY3659" fmla="*/ 8709234 h 11023145"/>
              <a:gd name="connsiteX3660" fmla="*/ 3545179 w 8602921"/>
              <a:gd name="connsiteY3660" fmla="*/ 8679091 h 11023145"/>
              <a:gd name="connsiteX3661" fmla="*/ 3563160 w 8602921"/>
              <a:gd name="connsiteY3661" fmla="*/ 8658465 h 11023145"/>
              <a:gd name="connsiteX3662" fmla="*/ 3585899 w 8602921"/>
              <a:gd name="connsiteY3662" fmla="*/ 8601352 h 11023145"/>
              <a:gd name="connsiteX3663" fmla="*/ 3618160 w 8602921"/>
              <a:gd name="connsiteY3663" fmla="*/ 8556930 h 11023145"/>
              <a:gd name="connsiteX3664" fmla="*/ 3630852 w 8602921"/>
              <a:gd name="connsiteY3664" fmla="*/ 8527315 h 11023145"/>
              <a:gd name="connsiteX3665" fmla="*/ 3645659 w 8602921"/>
              <a:gd name="connsiteY3665" fmla="*/ 8457508 h 11023145"/>
              <a:gd name="connsiteX3666" fmla="*/ 3660465 w 8602921"/>
              <a:gd name="connsiteY3666" fmla="*/ 8387701 h 11023145"/>
              <a:gd name="connsiteX3667" fmla="*/ 3673159 w 8602921"/>
              <a:gd name="connsiteY3667" fmla="*/ 8370779 h 11023145"/>
              <a:gd name="connsiteX3668" fmla="*/ 3696426 w 8602921"/>
              <a:gd name="connsiteY3668" fmla="*/ 8315781 h 11023145"/>
              <a:gd name="connsiteX3669" fmla="*/ 3707239 w 8602921"/>
              <a:gd name="connsiteY3669" fmla="*/ 8295853 h 11023145"/>
              <a:gd name="connsiteX3670" fmla="*/ 3702825 w 8602921"/>
              <a:gd name="connsiteY3670" fmla="*/ 8292320 h 11023145"/>
              <a:gd name="connsiteX3671" fmla="*/ 3698065 w 8602921"/>
              <a:gd name="connsiteY3671" fmla="*/ 8285975 h 11023145"/>
              <a:gd name="connsiteX3672" fmla="*/ 3709171 w 8602921"/>
              <a:gd name="connsiteY3672" fmla="*/ 8278571 h 11023145"/>
              <a:gd name="connsiteX3673" fmla="*/ 3714743 w 8602921"/>
              <a:gd name="connsiteY3673" fmla="*/ 8278159 h 11023145"/>
              <a:gd name="connsiteX3674" fmla="*/ 3719695 w 8602921"/>
              <a:gd name="connsiteY3674" fmla="*/ 8260781 h 11023145"/>
              <a:gd name="connsiteX3675" fmla="*/ 3736619 w 8602921"/>
              <a:gd name="connsiteY3675" fmla="*/ 8222705 h 11023145"/>
              <a:gd name="connsiteX3676" fmla="*/ 3739923 w 8602921"/>
              <a:gd name="connsiteY3676" fmla="*/ 8200098 h 11023145"/>
              <a:gd name="connsiteX3677" fmla="*/ 3745793 w 8602921"/>
              <a:gd name="connsiteY3677" fmla="*/ 8193430 h 11023145"/>
              <a:gd name="connsiteX3678" fmla="*/ 3744603 w 8602921"/>
              <a:gd name="connsiteY3678" fmla="*/ 8188669 h 11023145"/>
              <a:gd name="connsiteX3679" fmla="*/ 3727680 w 8602921"/>
              <a:gd name="connsiteY3679" fmla="*/ 8167515 h 11023145"/>
              <a:gd name="connsiteX3680" fmla="*/ 3706527 w 8602921"/>
              <a:gd name="connsiteY3680" fmla="*/ 8188668 h 11023145"/>
              <a:gd name="connsiteX3681" fmla="*/ 3693835 w 8602921"/>
              <a:gd name="connsiteY3681" fmla="*/ 8277514 h 11023145"/>
              <a:gd name="connsiteX3682" fmla="*/ 3657874 w 8602921"/>
              <a:gd name="connsiteY3682" fmla="*/ 8327224 h 11023145"/>
              <a:gd name="connsiteX3683" fmla="*/ 3634605 w 8602921"/>
              <a:gd name="connsiteY3683" fmla="*/ 8383280 h 11023145"/>
              <a:gd name="connsiteX3684" fmla="*/ 3625085 w 8602921"/>
              <a:gd name="connsiteY3684" fmla="*/ 8425588 h 11023145"/>
              <a:gd name="connsiteX3685" fmla="*/ 3609222 w 8602921"/>
              <a:gd name="connsiteY3685" fmla="*/ 8467895 h 11023145"/>
              <a:gd name="connsiteX3686" fmla="*/ 3554222 w 8602921"/>
              <a:gd name="connsiteY3686" fmla="*/ 8527124 h 11023145"/>
              <a:gd name="connsiteX3687" fmla="*/ 3524607 w 8602921"/>
              <a:gd name="connsiteY3687" fmla="*/ 8611737 h 11023145"/>
              <a:gd name="connsiteX3688" fmla="*/ 3514558 w 8602921"/>
              <a:gd name="connsiteY3688" fmla="*/ 8612796 h 11023145"/>
              <a:gd name="connsiteX3689" fmla="*/ 3507683 w 8602921"/>
              <a:gd name="connsiteY3689" fmla="*/ 8620199 h 11023145"/>
              <a:gd name="connsiteX3690" fmla="*/ 3514559 w 8602921"/>
              <a:gd name="connsiteY3690" fmla="*/ 8628661 h 11023145"/>
              <a:gd name="connsiteX3691" fmla="*/ 3524607 w 8602921"/>
              <a:gd name="connsiteY3691" fmla="*/ 8637121 h 11023145"/>
              <a:gd name="connsiteX3692" fmla="*/ 3478069 w 8602921"/>
              <a:gd name="connsiteY3692" fmla="*/ 8662506 h 11023145"/>
              <a:gd name="connsiteX3693" fmla="*/ 3448455 w 8602921"/>
              <a:gd name="connsiteY3693" fmla="*/ 8662506 h 11023145"/>
              <a:gd name="connsiteX3694" fmla="*/ 3455859 w 8602921"/>
              <a:gd name="connsiteY3694" fmla="*/ 8617025 h 11023145"/>
              <a:gd name="connsiteX3695" fmla="*/ 3456916 w 8602921"/>
              <a:gd name="connsiteY3695" fmla="*/ 8552507 h 11023145"/>
              <a:gd name="connsiteX3696" fmla="*/ 3431531 w 8602921"/>
              <a:gd name="connsiteY3696" fmla="*/ 8589527 h 11023145"/>
              <a:gd name="connsiteX3697" fmla="*/ 3418840 w 8602921"/>
              <a:gd name="connsiteY3697" fmla="*/ 8632892 h 11023145"/>
              <a:gd name="connsiteX3698" fmla="*/ 3363840 w 8602921"/>
              <a:gd name="connsiteY3698" fmla="*/ 8687890 h 11023145"/>
              <a:gd name="connsiteX3699" fmla="*/ 3336870 w 8602921"/>
              <a:gd name="connsiteY3699" fmla="*/ 8713275 h 11023145"/>
              <a:gd name="connsiteX3700" fmla="*/ 3325765 w 8602921"/>
              <a:gd name="connsiteY3700" fmla="*/ 8738658 h 11023145"/>
              <a:gd name="connsiteX3701" fmla="*/ 3308842 w 8602921"/>
              <a:gd name="connsiteY3701" fmla="*/ 8738658 h 11023145"/>
              <a:gd name="connsiteX3702" fmla="*/ 3300382 w 8602921"/>
              <a:gd name="connsiteY3702" fmla="*/ 8765629 h 11023145"/>
              <a:gd name="connsiteX3703" fmla="*/ 3291919 w 8602921"/>
              <a:gd name="connsiteY3703" fmla="*/ 8789427 h 11023145"/>
              <a:gd name="connsiteX3704" fmla="*/ 3288957 w 8602921"/>
              <a:gd name="connsiteY3704" fmla="*/ 8791966 h 11023145"/>
              <a:gd name="connsiteX3705" fmla="*/ 3288179 w 8602921"/>
              <a:gd name="connsiteY3705" fmla="*/ 8798192 h 11023145"/>
              <a:gd name="connsiteX3706" fmla="*/ 3271256 w 8602921"/>
              <a:gd name="connsiteY3706" fmla="*/ 8815114 h 11023145"/>
              <a:gd name="connsiteX3707" fmla="*/ 3241640 w 8602921"/>
              <a:gd name="connsiteY3707" fmla="*/ 8832037 h 11023145"/>
              <a:gd name="connsiteX3708" fmla="*/ 3241640 w 8602921"/>
              <a:gd name="connsiteY3708" fmla="*/ 8810883 h 11023145"/>
              <a:gd name="connsiteX3709" fmla="*/ 3228949 w 8602921"/>
              <a:gd name="connsiteY3709" fmla="*/ 8815115 h 11023145"/>
              <a:gd name="connsiteX3710" fmla="*/ 3216256 w 8602921"/>
              <a:gd name="connsiteY3710" fmla="*/ 8845786 h 11023145"/>
              <a:gd name="connsiteX3711" fmla="*/ 3203565 w 8602921"/>
              <a:gd name="connsiteY3711" fmla="*/ 8870113 h 11023145"/>
              <a:gd name="connsiteX3712" fmla="*/ 3199863 w 8602921"/>
              <a:gd name="connsiteY3712" fmla="*/ 8865882 h 11023145"/>
              <a:gd name="connsiteX3713" fmla="*/ 3199333 w 8602921"/>
              <a:gd name="connsiteY3713" fmla="*/ 8861652 h 11023145"/>
              <a:gd name="connsiteX3714" fmla="*/ 3186642 w 8602921"/>
              <a:gd name="connsiteY3714" fmla="*/ 8850017 h 11023145"/>
              <a:gd name="connsiteX3715" fmla="*/ 3199333 w 8602921"/>
              <a:gd name="connsiteY3715" fmla="*/ 8832037 h 11023145"/>
              <a:gd name="connsiteX3716" fmla="*/ 3182412 w 8602921"/>
              <a:gd name="connsiteY3716" fmla="*/ 8793960 h 11023145"/>
              <a:gd name="connsiteX3717" fmla="*/ 3199334 w 8602921"/>
              <a:gd name="connsiteY3717" fmla="*/ 8764346 h 11023145"/>
              <a:gd name="connsiteX3718" fmla="*/ 3169720 w 8602921"/>
              <a:gd name="connsiteY3718" fmla="*/ 8751654 h 11023145"/>
              <a:gd name="connsiteX3719" fmla="*/ 3154912 w 8602921"/>
              <a:gd name="connsiteY3719" fmla="*/ 8790259 h 11023145"/>
              <a:gd name="connsiteX3720" fmla="*/ 3140104 w 8602921"/>
              <a:gd name="connsiteY3720" fmla="*/ 8832037 h 11023145"/>
              <a:gd name="connsiteX3721" fmla="*/ 3104673 w 8602921"/>
              <a:gd name="connsiteY3721" fmla="*/ 8884920 h 11023145"/>
              <a:gd name="connsiteX3722" fmla="*/ 3072414 w 8602921"/>
              <a:gd name="connsiteY3722" fmla="*/ 8937804 h 11023145"/>
              <a:gd name="connsiteX3723" fmla="*/ 3059722 w 8602921"/>
              <a:gd name="connsiteY3723" fmla="*/ 8977995 h 11023145"/>
              <a:gd name="connsiteX3724" fmla="*/ 3034338 w 8602921"/>
              <a:gd name="connsiteY3724" fmla="*/ 9005495 h 11023145"/>
              <a:gd name="connsiteX3725" fmla="*/ 3040684 w 8602921"/>
              <a:gd name="connsiteY3725" fmla="*/ 9024005 h 11023145"/>
              <a:gd name="connsiteX3726" fmla="*/ 3047030 w 8602921"/>
              <a:gd name="connsiteY3726" fmla="*/ 9039341 h 11023145"/>
              <a:gd name="connsiteX3727" fmla="*/ 3050731 w 8602921"/>
              <a:gd name="connsiteY3727" fmla="*/ 9032994 h 11023145"/>
              <a:gd name="connsiteX3728" fmla="*/ 3051260 w 8602921"/>
              <a:gd name="connsiteY3728" fmla="*/ 9026649 h 11023145"/>
              <a:gd name="connsiteX3729" fmla="*/ 3093567 w 8602921"/>
              <a:gd name="connsiteY3729" fmla="*/ 8954198 h 11023145"/>
              <a:gd name="connsiteX3730" fmla="*/ 3123182 w 8602921"/>
              <a:gd name="connsiteY3730" fmla="*/ 8878574 h 11023145"/>
              <a:gd name="connsiteX3731" fmla="*/ 3144335 w 8602921"/>
              <a:gd name="connsiteY3731" fmla="*/ 8878574 h 11023145"/>
              <a:gd name="connsiteX3732" fmla="*/ 3178180 w 8602921"/>
              <a:gd name="connsiteY3732" fmla="*/ 8881218 h 11023145"/>
              <a:gd name="connsiteX3733" fmla="*/ 3199333 w 8602921"/>
              <a:gd name="connsiteY3733" fmla="*/ 8899728 h 11023145"/>
              <a:gd name="connsiteX3734" fmla="*/ 3186113 w 8602921"/>
              <a:gd name="connsiteY3734" fmla="*/ 8955784 h 11023145"/>
              <a:gd name="connsiteX3735" fmla="*/ 3157027 w 8602921"/>
              <a:gd name="connsiteY3735" fmla="*/ 9005495 h 11023145"/>
              <a:gd name="connsiteX3736" fmla="*/ 3163374 w 8602921"/>
              <a:gd name="connsiteY3736" fmla="*/ 9032994 h 11023145"/>
              <a:gd name="connsiteX3737" fmla="*/ 3169720 w 8602921"/>
              <a:gd name="connsiteY3737" fmla="*/ 9060494 h 11023145"/>
              <a:gd name="connsiteX3738" fmla="*/ 3140105 w 8602921"/>
              <a:gd name="connsiteY3738" fmla="*/ 9052032 h 11023145"/>
              <a:gd name="connsiteX3739" fmla="*/ 3135873 w 8602921"/>
              <a:gd name="connsiteY3739" fmla="*/ 9094339 h 11023145"/>
              <a:gd name="connsiteX3740" fmla="*/ 3118951 w 8602921"/>
              <a:gd name="connsiteY3740" fmla="*/ 9136646 h 11023145"/>
              <a:gd name="connsiteX3741" fmla="*/ 3097798 w 8602921"/>
              <a:gd name="connsiteY3741" fmla="*/ 9107031 h 11023145"/>
              <a:gd name="connsiteX3742" fmla="*/ 3110490 w 8602921"/>
              <a:gd name="connsiteY3742" fmla="*/ 9068955 h 11023145"/>
              <a:gd name="connsiteX3743" fmla="*/ 3102556 w 8602921"/>
              <a:gd name="connsiteY3743" fmla="*/ 9062609 h 11023145"/>
              <a:gd name="connsiteX3744" fmla="*/ 3097798 w 8602921"/>
              <a:gd name="connsiteY3744" fmla="*/ 9056263 h 11023145"/>
              <a:gd name="connsiteX3745" fmla="*/ 3108903 w 8602921"/>
              <a:gd name="connsiteY3745" fmla="*/ 9048859 h 11023145"/>
              <a:gd name="connsiteX3746" fmla="*/ 3123182 w 8602921"/>
              <a:gd name="connsiteY3746" fmla="*/ 9047802 h 11023145"/>
              <a:gd name="connsiteX3747" fmla="*/ 3148566 w 8602921"/>
              <a:gd name="connsiteY3747" fmla="*/ 8975880 h 11023145"/>
              <a:gd name="connsiteX3748" fmla="*/ 3144335 w 8602921"/>
              <a:gd name="connsiteY3748" fmla="*/ 8958957 h 11023145"/>
              <a:gd name="connsiteX3749" fmla="*/ 3127413 w 8602921"/>
              <a:gd name="connsiteY3749" fmla="*/ 8937804 h 11023145"/>
              <a:gd name="connsiteX3750" fmla="*/ 3106258 w 8602921"/>
              <a:gd name="connsiteY3750" fmla="*/ 8958957 h 11023145"/>
              <a:gd name="connsiteX3751" fmla="*/ 3093567 w 8602921"/>
              <a:gd name="connsiteY3751" fmla="*/ 9047802 h 11023145"/>
              <a:gd name="connsiteX3752" fmla="*/ 3057606 w 8602921"/>
              <a:gd name="connsiteY3752" fmla="*/ 9097512 h 11023145"/>
              <a:gd name="connsiteX3753" fmla="*/ 3034338 w 8602921"/>
              <a:gd name="connsiteY3753" fmla="*/ 9153569 h 11023145"/>
              <a:gd name="connsiteX3754" fmla="*/ 3024819 w 8602921"/>
              <a:gd name="connsiteY3754" fmla="*/ 9195876 h 11023145"/>
              <a:gd name="connsiteX3755" fmla="*/ 3008952 w 8602921"/>
              <a:gd name="connsiteY3755" fmla="*/ 9238183 h 11023145"/>
              <a:gd name="connsiteX3756" fmla="*/ 2953955 w 8602921"/>
              <a:gd name="connsiteY3756" fmla="*/ 9297412 h 11023145"/>
              <a:gd name="connsiteX3757" fmla="*/ 2924340 w 8602921"/>
              <a:gd name="connsiteY3757" fmla="*/ 9382026 h 11023145"/>
              <a:gd name="connsiteX3758" fmla="*/ 2914292 w 8602921"/>
              <a:gd name="connsiteY3758" fmla="*/ 9383084 h 11023145"/>
              <a:gd name="connsiteX3759" fmla="*/ 2907417 w 8602921"/>
              <a:gd name="connsiteY3759" fmla="*/ 9390487 h 11023145"/>
              <a:gd name="connsiteX3760" fmla="*/ 2914292 w 8602921"/>
              <a:gd name="connsiteY3760" fmla="*/ 9398949 h 11023145"/>
              <a:gd name="connsiteX3761" fmla="*/ 2924340 w 8602921"/>
              <a:gd name="connsiteY3761" fmla="*/ 9407410 h 11023145"/>
              <a:gd name="connsiteX3762" fmla="*/ 2877802 w 8602921"/>
              <a:gd name="connsiteY3762" fmla="*/ 9432794 h 11023145"/>
              <a:gd name="connsiteX3763" fmla="*/ 2848187 w 8602921"/>
              <a:gd name="connsiteY3763" fmla="*/ 9432794 h 11023145"/>
              <a:gd name="connsiteX3764" fmla="*/ 2855591 w 8602921"/>
              <a:gd name="connsiteY3764" fmla="*/ 9387314 h 11023145"/>
              <a:gd name="connsiteX3765" fmla="*/ 2856649 w 8602921"/>
              <a:gd name="connsiteY3765" fmla="*/ 9322796 h 11023145"/>
              <a:gd name="connsiteX3766" fmla="*/ 2831265 w 8602921"/>
              <a:gd name="connsiteY3766" fmla="*/ 9359815 h 11023145"/>
              <a:gd name="connsiteX3767" fmla="*/ 2818573 w 8602921"/>
              <a:gd name="connsiteY3767" fmla="*/ 9403180 h 11023145"/>
              <a:gd name="connsiteX3768" fmla="*/ 2763574 w 8602921"/>
              <a:gd name="connsiteY3768" fmla="*/ 9458178 h 11023145"/>
              <a:gd name="connsiteX3769" fmla="*/ 2736603 w 8602921"/>
              <a:gd name="connsiteY3769" fmla="*/ 9483563 h 11023145"/>
              <a:gd name="connsiteX3770" fmla="*/ 2725497 w 8602921"/>
              <a:gd name="connsiteY3770" fmla="*/ 9508947 h 11023145"/>
              <a:gd name="connsiteX3771" fmla="*/ 2708575 w 8602921"/>
              <a:gd name="connsiteY3771" fmla="*/ 9508947 h 11023145"/>
              <a:gd name="connsiteX3772" fmla="*/ 2700112 w 8602921"/>
              <a:gd name="connsiteY3772" fmla="*/ 9535917 h 11023145"/>
              <a:gd name="connsiteX3773" fmla="*/ 2691652 w 8602921"/>
              <a:gd name="connsiteY3773" fmla="*/ 9559715 h 11023145"/>
              <a:gd name="connsiteX3774" fmla="*/ 2662037 w 8602921"/>
              <a:gd name="connsiteY3774" fmla="*/ 9585099 h 11023145"/>
              <a:gd name="connsiteX3775" fmla="*/ 2645114 w 8602921"/>
              <a:gd name="connsiteY3775" fmla="*/ 9551253 h 11023145"/>
              <a:gd name="connsiteX3776" fmla="*/ 2632422 w 8602921"/>
              <a:gd name="connsiteY3776" fmla="*/ 9538562 h 11023145"/>
              <a:gd name="connsiteX3777" fmla="*/ 2647230 w 8602921"/>
              <a:gd name="connsiteY3777" fmla="*/ 9489380 h 11023145"/>
              <a:gd name="connsiteX3778" fmla="*/ 2662037 w 8602921"/>
              <a:gd name="connsiteY3778" fmla="*/ 9437025 h 11023145"/>
              <a:gd name="connsiteX3779" fmla="*/ 2661508 w 8602921"/>
              <a:gd name="connsiteY3779" fmla="*/ 9432794 h 11023145"/>
              <a:gd name="connsiteX3780" fmla="*/ 2657805 w 8602921"/>
              <a:gd name="connsiteY3780" fmla="*/ 9428564 h 11023145"/>
              <a:gd name="connsiteX3781" fmla="*/ 2649345 w 8602921"/>
              <a:gd name="connsiteY3781" fmla="*/ 9441785 h 11023145"/>
              <a:gd name="connsiteX3782" fmla="*/ 2640884 w 8602921"/>
              <a:gd name="connsiteY3782" fmla="*/ 9458178 h 11023145"/>
              <a:gd name="connsiteX3783" fmla="*/ 2632422 w 8602921"/>
              <a:gd name="connsiteY3783" fmla="*/ 9470871 h 11023145"/>
              <a:gd name="connsiteX3784" fmla="*/ 2632421 w 8602921"/>
              <a:gd name="connsiteY3784" fmla="*/ 9488322 h 11023145"/>
              <a:gd name="connsiteX3785" fmla="*/ 2619730 w 8602921"/>
              <a:gd name="connsiteY3785" fmla="*/ 9496254 h 11023145"/>
              <a:gd name="connsiteX3786" fmla="*/ 2602807 w 8602921"/>
              <a:gd name="connsiteY3786" fmla="*/ 9504716 h 11023145"/>
              <a:gd name="connsiteX3787" fmla="*/ 2560501 w 8602921"/>
              <a:gd name="connsiteY3787" fmla="*/ 9508947 h 11023145"/>
              <a:gd name="connsiteX3788" fmla="*/ 2547809 w 8602921"/>
              <a:gd name="connsiteY3788" fmla="*/ 9542792 h 11023145"/>
              <a:gd name="connsiteX3789" fmla="*/ 2529299 w 8602921"/>
              <a:gd name="connsiteY3789" fmla="*/ 9553898 h 11023145"/>
              <a:gd name="connsiteX3790" fmla="*/ 2513962 w 8602921"/>
              <a:gd name="connsiteY3790" fmla="*/ 9568176 h 11023145"/>
              <a:gd name="connsiteX3791" fmla="*/ 2500213 w 8602921"/>
              <a:gd name="connsiteY3791" fmla="*/ 9571878 h 11023145"/>
              <a:gd name="connsiteX3792" fmla="*/ 2492809 w 8602921"/>
              <a:gd name="connsiteY3792" fmla="*/ 9585099 h 11023145"/>
              <a:gd name="connsiteX3793" fmla="*/ 2497040 w 8602921"/>
              <a:gd name="connsiteY3793" fmla="*/ 9602022 h 11023145"/>
              <a:gd name="connsiteX3794" fmla="*/ 2458964 w 8602921"/>
              <a:gd name="connsiteY3794" fmla="*/ 9602022 h 11023145"/>
              <a:gd name="connsiteX3795" fmla="*/ 2471127 w 8602921"/>
              <a:gd name="connsiteY3795" fmla="*/ 9565532 h 11023145"/>
              <a:gd name="connsiteX3796" fmla="*/ 2467425 w 8602921"/>
              <a:gd name="connsiteY3796" fmla="*/ 9538562 h 11023145"/>
              <a:gd name="connsiteX3797" fmla="*/ 2455262 w 8602921"/>
              <a:gd name="connsiteY3797" fmla="*/ 9543321 h 11023145"/>
              <a:gd name="connsiteX3798" fmla="*/ 2446272 w 8602921"/>
              <a:gd name="connsiteY3798" fmla="*/ 9551253 h 11023145"/>
              <a:gd name="connsiteX3799" fmla="*/ 2437809 w 8602921"/>
              <a:gd name="connsiteY3799" fmla="*/ 9602023 h 11023145"/>
              <a:gd name="connsiteX3800" fmla="*/ 2416657 w 8602921"/>
              <a:gd name="connsiteY3800" fmla="*/ 9631637 h 11023145"/>
              <a:gd name="connsiteX3801" fmla="*/ 2410311 w 8602921"/>
              <a:gd name="connsiteY3801" fmla="*/ 9664424 h 11023145"/>
              <a:gd name="connsiteX3802" fmla="*/ 2391273 w 8602921"/>
              <a:gd name="connsiteY3802" fmla="*/ 9690866 h 11023145"/>
              <a:gd name="connsiteX3803" fmla="*/ 2391273 w 8602921"/>
              <a:gd name="connsiteY3803" fmla="*/ 9724712 h 11023145"/>
              <a:gd name="connsiteX3804" fmla="*/ 2374349 w 8602921"/>
              <a:gd name="connsiteY3804" fmla="*/ 9771249 h 11023145"/>
              <a:gd name="connsiteX3805" fmla="*/ 2354783 w 8602921"/>
              <a:gd name="connsiteY3805" fmla="*/ 9773893 h 11023145"/>
              <a:gd name="connsiteX3806" fmla="*/ 2344735 w 8602921"/>
              <a:gd name="connsiteY3806" fmla="*/ 9792402 h 11023145"/>
              <a:gd name="connsiteX3807" fmla="*/ 2319351 w 8602921"/>
              <a:gd name="connsiteY3807" fmla="*/ 9830478 h 11023145"/>
              <a:gd name="connsiteX3808" fmla="*/ 2285505 w 8602921"/>
              <a:gd name="connsiteY3808" fmla="*/ 9817787 h 11023145"/>
              <a:gd name="connsiteX3809" fmla="*/ 2296611 w 8602921"/>
              <a:gd name="connsiteY3809" fmla="*/ 9770192 h 11023145"/>
              <a:gd name="connsiteX3810" fmla="*/ 2310890 w 8602921"/>
              <a:gd name="connsiteY3810" fmla="*/ 9728942 h 11023145"/>
              <a:gd name="connsiteX3811" fmla="*/ 2327812 w 8602921"/>
              <a:gd name="connsiteY3811" fmla="*/ 9707789 h 11023145"/>
              <a:gd name="connsiteX3812" fmla="*/ 2361658 w 8602921"/>
              <a:gd name="connsiteY3812" fmla="*/ 9707260 h 11023145"/>
              <a:gd name="connsiteX3813" fmla="*/ 2357427 w 8602921"/>
              <a:gd name="connsiteY3813" fmla="*/ 9690866 h 11023145"/>
              <a:gd name="connsiteX3814" fmla="*/ 2374350 w 8602921"/>
              <a:gd name="connsiteY3814" fmla="*/ 9648559 h 11023145"/>
              <a:gd name="connsiteX3815" fmla="*/ 2357426 w 8602921"/>
              <a:gd name="connsiteY3815" fmla="*/ 9648559 h 11023145"/>
              <a:gd name="connsiteX3816" fmla="*/ 2374350 w 8602921"/>
              <a:gd name="connsiteY3816" fmla="*/ 9627406 h 11023145"/>
              <a:gd name="connsiteX3817" fmla="*/ 2374350 w 8602921"/>
              <a:gd name="connsiteY3817" fmla="*/ 9585100 h 11023145"/>
              <a:gd name="connsiteX3818" fmla="*/ 2403965 w 8602921"/>
              <a:gd name="connsiteY3818" fmla="*/ 9563946 h 11023145"/>
              <a:gd name="connsiteX3819" fmla="*/ 2403965 w 8602921"/>
              <a:gd name="connsiteY3819" fmla="*/ 9525870 h 11023145"/>
              <a:gd name="connsiteX3820" fmla="*/ 2433579 w 8602921"/>
              <a:gd name="connsiteY3820" fmla="*/ 9492024 h 11023145"/>
              <a:gd name="connsiteX3821" fmla="*/ 2446272 w 8602921"/>
              <a:gd name="connsiteY3821" fmla="*/ 9458178 h 11023145"/>
              <a:gd name="connsiteX3822" fmla="*/ 2433579 w 8602921"/>
              <a:gd name="connsiteY3822" fmla="*/ 9414814 h 11023145"/>
              <a:gd name="connsiteX3823" fmla="*/ 2446272 w 8602921"/>
              <a:gd name="connsiteY3823" fmla="*/ 9365103 h 11023145"/>
              <a:gd name="connsiteX3824" fmla="*/ 2458964 w 8602921"/>
              <a:gd name="connsiteY3824" fmla="*/ 9338661 h 11023145"/>
              <a:gd name="connsiteX3825" fmla="*/ 2458964 w 8602921"/>
              <a:gd name="connsiteY3825" fmla="*/ 9311375 h 11023145"/>
              <a:gd name="connsiteX3826" fmla="*/ 2454243 w 8602921"/>
              <a:gd name="connsiteY3826" fmla="*/ 9309801 h 11023145"/>
              <a:gd name="connsiteX3827" fmla="*/ 2466935 w 8602921"/>
              <a:gd name="connsiteY3827" fmla="*/ 9267493 h 11023145"/>
              <a:gd name="connsiteX3828" fmla="*/ 2470757 w 8602921"/>
              <a:gd name="connsiteY3828" fmla="*/ 9260487 h 11023145"/>
              <a:gd name="connsiteX3829" fmla="*/ 2467425 w 8602921"/>
              <a:gd name="connsiteY3829" fmla="*/ 9252990 h 11023145"/>
              <a:gd name="connsiteX3830" fmla="*/ 2458964 w 8602921"/>
              <a:gd name="connsiteY3830" fmla="*/ 9233952 h 11023145"/>
              <a:gd name="connsiteX3831" fmla="*/ 2436224 w 8602921"/>
              <a:gd name="connsiteY3831" fmla="*/ 9272028 h 11023145"/>
              <a:gd name="connsiteX3832" fmla="*/ 2416657 w 8602921"/>
              <a:gd name="connsiteY3832" fmla="*/ 9310105 h 11023145"/>
              <a:gd name="connsiteX3833" fmla="*/ 2403436 w 8602921"/>
              <a:gd name="connsiteY3833" fmla="*/ 9346594 h 11023145"/>
              <a:gd name="connsiteX3834" fmla="*/ 2374350 w 8602921"/>
              <a:gd name="connsiteY3834" fmla="*/ 9373565 h 11023145"/>
              <a:gd name="connsiteX3835" fmla="*/ 2374350 w 8602921"/>
              <a:gd name="connsiteY3835" fmla="*/ 9428564 h 11023145"/>
              <a:gd name="connsiteX3836" fmla="*/ 2308245 w 8602921"/>
              <a:gd name="connsiteY3836" fmla="*/ 9489380 h 11023145"/>
              <a:gd name="connsiteX3837" fmla="*/ 2277043 w 8602921"/>
              <a:gd name="connsiteY3837" fmla="*/ 9585099 h 11023145"/>
              <a:gd name="connsiteX3838" fmla="*/ 2238968 w 8602921"/>
              <a:gd name="connsiteY3838" fmla="*/ 9599906 h 11023145"/>
              <a:gd name="connsiteX3839" fmla="*/ 2200892 w 8602921"/>
              <a:gd name="connsiteY3839" fmla="*/ 9614714 h 11023145"/>
              <a:gd name="connsiteX3840" fmla="*/ 2200892 w 8602921"/>
              <a:gd name="connsiteY3840" fmla="*/ 9661251 h 11023145"/>
              <a:gd name="connsiteX3841" fmla="*/ 2188200 w 8602921"/>
              <a:gd name="connsiteY3841" fmla="*/ 9661251 h 11023145"/>
              <a:gd name="connsiteX3842" fmla="*/ 2173392 w 8602921"/>
              <a:gd name="connsiteY3842" fmla="*/ 9654905 h 11023145"/>
              <a:gd name="connsiteX3843" fmla="*/ 2171276 w 8602921"/>
              <a:gd name="connsiteY3843" fmla="*/ 9635867 h 11023145"/>
              <a:gd name="connsiteX3844" fmla="*/ 2183968 w 8602921"/>
              <a:gd name="connsiteY3844" fmla="*/ 9602022 h 11023145"/>
              <a:gd name="connsiteX3845" fmla="*/ 2179209 w 8602921"/>
              <a:gd name="connsiteY3845" fmla="*/ 9585628 h 11023145"/>
              <a:gd name="connsiteX3846" fmla="*/ 2171277 w 8602921"/>
              <a:gd name="connsiteY3846" fmla="*/ 9572407 h 11023145"/>
              <a:gd name="connsiteX3847" fmla="*/ 2171276 w 8602921"/>
              <a:gd name="connsiteY3847" fmla="*/ 9585099 h 11023145"/>
              <a:gd name="connsiteX3848" fmla="*/ 2137430 w 8602921"/>
              <a:gd name="connsiteY3848" fmla="*/ 9613656 h 11023145"/>
              <a:gd name="connsiteX3849" fmla="*/ 2116278 w 8602921"/>
              <a:gd name="connsiteY3849" fmla="*/ 9648559 h 11023145"/>
              <a:gd name="connsiteX3850" fmla="*/ 2103057 w 8602921"/>
              <a:gd name="connsiteY3850" fmla="*/ 9668655 h 11023145"/>
              <a:gd name="connsiteX3851" fmla="*/ 2099354 w 8602921"/>
              <a:gd name="connsiteY3851" fmla="*/ 9695097 h 11023145"/>
              <a:gd name="connsiteX3852" fmla="*/ 2069740 w 8602921"/>
              <a:gd name="connsiteY3852" fmla="*/ 9712020 h 11023145"/>
              <a:gd name="connsiteX3853" fmla="*/ 2066038 w 8602921"/>
              <a:gd name="connsiteY3853" fmla="*/ 9734760 h 11023145"/>
              <a:gd name="connsiteX3854" fmla="*/ 2052818 w 8602921"/>
              <a:gd name="connsiteY3854" fmla="*/ 9754326 h 11023145"/>
              <a:gd name="connsiteX3855" fmla="*/ 2052818 w 8602921"/>
              <a:gd name="connsiteY3855" fmla="*/ 9788172 h 11023145"/>
              <a:gd name="connsiteX3856" fmla="*/ 2035894 w 8602921"/>
              <a:gd name="connsiteY3856" fmla="*/ 9800865 h 11023145"/>
              <a:gd name="connsiteX3857" fmla="*/ 2022673 w 8602921"/>
              <a:gd name="connsiteY3857" fmla="*/ 9837882 h 11023145"/>
              <a:gd name="connsiteX3858" fmla="*/ 1993587 w 8602921"/>
              <a:gd name="connsiteY3858" fmla="*/ 9868555 h 11023145"/>
              <a:gd name="connsiteX3859" fmla="*/ 1962915 w 8602921"/>
              <a:gd name="connsiteY3859" fmla="*/ 9914564 h 11023145"/>
              <a:gd name="connsiteX3860" fmla="*/ 1925897 w 8602921"/>
              <a:gd name="connsiteY3860" fmla="*/ 9957401 h 11023145"/>
              <a:gd name="connsiteX3861" fmla="*/ 1924310 w 8602921"/>
              <a:gd name="connsiteY3861" fmla="*/ 9978024 h 11023145"/>
              <a:gd name="connsiteX3862" fmla="*/ 1913205 w 8602921"/>
              <a:gd name="connsiteY3862" fmla="*/ 9995476 h 11023145"/>
              <a:gd name="connsiteX3863" fmla="*/ 1902628 w 8602921"/>
              <a:gd name="connsiteY3863" fmla="*/ 10034609 h 11023145"/>
              <a:gd name="connsiteX3864" fmla="*/ 1879359 w 8602921"/>
              <a:gd name="connsiteY3864" fmla="*/ 10067398 h 11023145"/>
              <a:gd name="connsiteX3865" fmla="*/ 1876186 w 8602921"/>
              <a:gd name="connsiteY3865" fmla="*/ 10079032 h 11023145"/>
              <a:gd name="connsiteX3866" fmla="*/ 1866666 w 8602921"/>
              <a:gd name="connsiteY3866" fmla="*/ 10084321 h 11023145"/>
              <a:gd name="connsiteX3867" fmla="*/ 1853975 w 8602921"/>
              <a:gd name="connsiteY3867" fmla="*/ 10080090 h 11023145"/>
              <a:gd name="connsiteX3868" fmla="*/ 1866667 w 8602921"/>
              <a:gd name="connsiteY3868" fmla="*/ 10037782 h 11023145"/>
              <a:gd name="connsiteX3869" fmla="*/ 1876186 w 8602921"/>
              <a:gd name="connsiteY3869" fmla="*/ 10020331 h 11023145"/>
              <a:gd name="connsiteX3870" fmla="*/ 1879358 w 8602921"/>
              <a:gd name="connsiteY3870" fmla="*/ 9999706 h 11023145"/>
              <a:gd name="connsiteX3871" fmla="*/ 1896282 w 8602921"/>
              <a:gd name="connsiteY3871" fmla="*/ 9961630 h 11023145"/>
              <a:gd name="connsiteX3872" fmla="*/ 1895224 w 8602921"/>
              <a:gd name="connsiteY3872" fmla="*/ 9929900 h 11023145"/>
              <a:gd name="connsiteX3873" fmla="*/ 1913205 w 8602921"/>
              <a:gd name="connsiteY3873" fmla="*/ 9910862 h 11023145"/>
              <a:gd name="connsiteX3874" fmla="*/ 1949166 w 8602921"/>
              <a:gd name="connsiteY3874" fmla="*/ 9764903 h 11023145"/>
              <a:gd name="connsiteX3875" fmla="*/ 2023203 w 8602921"/>
              <a:gd name="connsiteY3875" fmla="*/ 9631637 h 11023145"/>
              <a:gd name="connsiteX3876" fmla="*/ 2029549 w 8602921"/>
              <a:gd name="connsiteY3876" fmla="*/ 9591445 h 11023145"/>
              <a:gd name="connsiteX3877" fmla="*/ 2035895 w 8602921"/>
              <a:gd name="connsiteY3877" fmla="*/ 9551253 h 11023145"/>
              <a:gd name="connsiteX3878" fmla="*/ 2049115 w 8602921"/>
              <a:gd name="connsiteY3878" fmla="*/ 9543321 h 11023145"/>
              <a:gd name="connsiteX3879" fmla="*/ 2052818 w 8602921"/>
              <a:gd name="connsiteY3879" fmla="*/ 9525870 h 11023145"/>
              <a:gd name="connsiteX3880" fmla="*/ 2061278 w 8602921"/>
              <a:gd name="connsiteY3880" fmla="*/ 9495727 h 11023145"/>
              <a:gd name="connsiteX3881" fmla="*/ 2069740 w 8602921"/>
              <a:gd name="connsiteY3881" fmla="*/ 9475101 h 11023145"/>
              <a:gd name="connsiteX3882" fmla="*/ 2090894 w 8602921"/>
              <a:gd name="connsiteY3882" fmla="*/ 9432794 h 11023145"/>
              <a:gd name="connsiteX3883" fmla="*/ 2104115 w 8602921"/>
              <a:gd name="connsiteY3883" fmla="*/ 9421160 h 11023145"/>
              <a:gd name="connsiteX3884" fmla="*/ 2107817 w 8602921"/>
              <a:gd name="connsiteY3884" fmla="*/ 9403180 h 11023145"/>
              <a:gd name="connsiteX3885" fmla="*/ 2103586 w 8602921"/>
              <a:gd name="connsiteY3885" fmla="*/ 9382027 h 11023145"/>
              <a:gd name="connsiteX3886" fmla="*/ 2141662 w 8602921"/>
              <a:gd name="connsiteY3886" fmla="*/ 9250875 h 11023145"/>
              <a:gd name="connsiteX3887" fmla="*/ 2158585 w 8602921"/>
              <a:gd name="connsiteY3887" fmla="*/ 9238183 h 11023145"/>
              <a:gd name="connsiteX3888" fmla="*/ 2171277 w 8602921"/>
              <a:gd name="connsiteY3888" fmla="*/ 9217029 h 11023145"/>
              <a:gd name="connsiteX3889" fmla="*/ 2174450 w 8602921"/>
              <a:gd name="connsiteY3889" fmla="*/ 9194289 h 11023145"/>
              <a:gd name="connsiteX3890" fmla="*/ 2183969 w 8602921"/>
              <a:gd name="connsiteY3890" fmla="*/ 9174722 h 11023145"/>
              <a:gd name="connsiteX3891" fmla="*/ 2182911 w 8602921"/>
              <a:gd name="connsiteY3891" fmla="*/ 9144580 h 11023145"/>
              <a:gd name="connsiteX3892" fmla="*/ 2200891 w 8602921"/>
              <a:gd name="connsiteY3892" fmla="*/ 9123954 h 11023145"/>
              <a:gd name="connsiteX3893" fmla="*/ 2223632 w 8602921"/>
              <a:gd name="connsiteY3893" fmla="*/ 9066840 h 11023145"/>
              <a:gd name="connsiteX3894" fmla="*/ 2255891 w 8602921"/>
              <a:gd name="connsiteY3894" fmla="*/ 9022418 h 11023145"/>
              <a:gd name="connsiteX3895" fmla="*/ 2268583 w 8602921"/>
              <a:gd name="connsiteY3895" fmla="*/ 8992803 h 11023145"/>
              <a:gd name="connsiteX3896" fmla="*/ 2283390 w 8602921"/>
              <a:gd name="connsiteY3896" fmla="*/ 8922996 h 11023145"/>
              <a:gd name="connsiteX3897" fmla="*/ 2298197 w 8602921"/>
              <a:gd name="connsiteY3897" fmla="*/ 8853190 h 11023145"/>
              <a:gd name="connsiteX3898" fmla="*/ 2310890 w 8602921"/>
              <a:gd name="connsiteY3898" fmla="*/ 8836267 h 11023145"/>
              <a:gd name="connsiteX3899" fmla="*/ 2334157 w 8602921"/>
              <a:gd name="connsiteY3899" fmla="*/ 8781268 h 11023145"/>
              <a:gd name="connsiteX3900" fmla="*/ 2344970 w 8602921"/>
              <a:gd name="connsiteY3900" fmla="*/ 8761341 h 11023145"/>
              <a:gd name="connsiteX3901" fmla="*/ 2340557 w 8602921"/>
              <a:gd name="connsiteY3901" fmla="*/ 8757809 h 11023145"/>
              <a:gd name="connsiteX3902" fmla="*/ 2335797 w 8602921"/>
              <a:gd name="connsiteY3902" fmla="*/ 8751463 h 11023145"/>
              <a:gd name="connsiteX3903" fmla="*/ 2346903 w 8602921"/>
              <a:gd name="connsiteY3903" fmla="*/ 8744059 h 11023145"/>
              <a:gd name="connsiteX3904" fmla="*/ 2352475 w 8602921"/>
              <a:gd name="connsiteY3904" fmla="*/ 8743647 h 11023145"/>
              <a:gd name="connsiteX3905" fmla="*/ 2357427 w 8602921"/>
              <a:gd name="connsiteY3905" fmla="*/ 8726269 h 11023145"/>
              <a:gd name="connsiteX3906" fmla="*/ 2374350 w 8602921"/>
              <a:gd name="connsiteY3906" fmla="*/ 8688193 h 11023145"/>
              <a:gd name="connsiteX3907" fmla="*/ 2377655 w 8602921"/>
              <a:gd name="connsiteY3907" fmla="*/ 8665586 h 11023145"/>
              <a:gd name="connsiteX3908" fmla="*/ 2383525 w 8602921"/>
              <a:gd name="connsiteY3908" fmla="*/ 8658918 h 11023145"/>
              <a:gd name="connsiteX3909" fmla="*/ 2382335 w 8602921"/>
              <a:gd name="connsiteY3909" fmla="*/ 8654157 h 11023145"/>
              <a:gd name="connsiteX3910" fmla="*/ 2365412 w 8602921"/>
              <a:gd name="connsiteY3910" fmla="*/ 8633004 h 11023145"/>
              <a:gd name="connsiteX3911" fmla="*/ 2344259 w 8602921"/>
              <a:gd name="connsiteY3911" fmla="*/ 8654157 h 11023145"/>
              <a:gd name="connsiteX3912" fmla="*/ 2331567 w 8602921"/>
              <a:gd name="connsiteY3912" fmla="*/ 8743002 h 11023145"/>
              <a:gd name="connsiteX3913" fmla="*/ 2295606 w 8602921"/>
              <a:gd name="connsiteY3913" fmla="*/ 8792712 h 11023145"/>
              <a:gd name="connsiteX3914" fmla="*/ 2272337 w 8602921"/>
              <a:gd name="connsiteY3914" fmla="*/ 8848770 h 11023145"/>
              <a:gd name="connsiteX3915" fmla="*/ 2262818 w 8602921"/>
              <a:gd name="connsiteY3915" fmla="*/ 8891076 h 11023145"/>
              <a:gd name="connsiteX3916" fmla="*/ 2246953 w 8602921"/>
              <a:gd name="connsiteY3916" fmla="*/ 8933383 h 11023145"/>
              <a:gd name="connsiteX3917" fmla="*/ 2191953 w 8602921"/>
              <a:gd name="connsiteY3917" fmla="*/ 8992612 h 11023145"/>
              <a:gd name="connsiteX3918" fmla="*/ 2162339 w 8602921"/>
              <a:gd name="connsiteY3918" fmla="*/ 9077226 h 11023145"/>
              <a:gd name="connsiteX3919" fmla="*/ 2152291 w 8602921"/>
              <a:gd name="connsiteY3919" fmla="*/ 9078284 h 11023145"/>
              <a:gd name="connsiteX3920" fmla="*/ 2145416 w 8602921"/>
              <a:gd name="connsiteY3920" fmla="*/ 9085687 h 11023145"/>
              <a:gd name="connsiteX3921" fmla="*/ 2152291 w 8602921"/>
              <a:gd name="connsiteY3921" fmla="*/ 9094149 h 11023145"/>
              <a:gd name="connsiteX3922" fmla="*/ 2162339 w 8602921"/>
              <a:gd name="connsiteY3922" fmla="*/ 9102610 h 11023145"/>
              <a:gd name="connsiteX3923" fmla="*/ 2115802 w 8602921"/>
              <a:gd name="connsiteY3923" fmla="*/ 9127995 h 11023145"/>
              <a:gd name="connsiteX3924" fmla="*/ 2086186 w 8602921"/>
              <a:gd name="connsiteY3924" fmla="*/ 9127995 h 11023145"/>
              <a:gd name="connsiteX3925" fmla="*/ 2093591 w 8602921"/>
              <a:gd name="connsiteY3925" fmla="*/ 9082515 h 11023145"/>
              <a:gd name="connsiteX3926" fmla="*/ 2094648 w 8602921"/>
              <a:gd name="connsiteY3926" fmla="*/ 9017996 h 11023145"/>
              <a:gd name="connsiteX3927" fmla="*/ 2069264 w 8602921"/>
              <a:gd name="connsiteY3927" fmla="*/ 9055015 h 11023145"/>
              <a:gd name="connsiteX3928" fmla="*/ 2056571 w 8602921"/>
              <a:gd name="connsiteY3928" fmla="*/ 9098381 h 11023145"/>
              <a:gd name="connsiteX3929" fmla="*/ 2001573 w 8602921"/>
              <a:gd name="connsiteY3929" fmla="*/ 9153378 h 11023145"/>
              <a:gd name="connsiteX3930" fmla="*/ 1974602 w 8602921"/>
              <a:gd name="connsiteY3930" fmla="*/ 9178763 h 11023145"/>
              <a:gd name="connsiteX3931" fmla="*/ 1963496 w 8602921"/>
              <a:gd name="connsiteY3931" fmla="*/ 9204147 h 11023145"/>
              <a:gd name="connsiteX3932" fmla="*/ 1946574 w 8602921"/>
              <a:gd name="connsiteY3932" fmla="*/ 9204147 h 11023145"/>
              <a:gd name="connsiteX3933" fmla="*/ 1938113 w 8602921"/>
              <a:gd name="connsiteY3933" fmla="*/ 9231117 h 11023145"/>
              <a:gd name="connsiteX3934" fmla="*/ 1929651 w 8602921"/>
              <a:gd name="connsiteY3934" fmla="*/ 9254915 h 11023145"/>
              <a:gd name="connsiteX3935" fmla="*/ 1900037 w 8602921"/>
              <a:gd name="connsiteY3935" fmla="*/ 9280299 h 11023145"/>
              <a:gd name="connsiteX3936" fmla="*/ 1883114 w 8602921"/>
              <a:gd name="connsiteY3936" fmla="*/ 9246453 h 11023145"/>
              <a:gd name="connsiteX3937" fmla="*/ 1870422 w 8602921"/>
              <a:gd name="connsiteY3937" fmla="*/ 9233762 h 11023145"/>
              <a:gd name="connsiteX3938" fmla="*/ 1885229 w 8602921"/>
              <a:gd name="connsiteY3938" fmla="*/ 9184580 h 11023145"/>
              <a:gd name="connsiteX3939" fmla="*/ 1900037 w 8602921"/>
              <a:gd name="connsiteY3939" fmla="*/ 9132225 h 11023145"/>
              <a:gd name="connsiteX3940" fmla="*/ 1899508 w 8602921"/>
              <a:gd name="connsiteY3940" fmla="*/ 9127994 h 11023145"/>
              <a:gd name="connsiteX3941" fmla="*/ 1895806 w 8602921"/>
              <a:gd name="connsiteY3941" fmla="*/ 9123764 h 11023145"/>
              <a:gd name="connsiteX3942" fmla="*/ 1887345 w 8602921"/>
              <a:gd name="connsiteY3942" fmla="*/ 9136985 h 11023145"/>
              <a:gd name="connsiteX3943" fmla="*/ 1878883 w 8602921"/>
              <a:gd name="connsiteY3943" fmla="*/ 9153378 h 11023145"/>
              <a:gd name="connsiteX3944" fmla="*/ 1870422 w 8602921"/>
              <a:gd name="connsiteY3944" fmla="*/ 9166071 h 11023145"/>
              <a:gd name="connsiteX3945" fmla="*/ 1870422 w 8602921"/>
              <a:gd name="connsiteY3945" fmla="*/ 9183522 h 11023145"/>
              <a:gd name="connsiteX3946" fmla="*/ 1857730 w 8602921"/>
              <a:gd name="connsiteY3946" fmla="*/ 9191454 h 11023145"/>
              <a:gd name="connsiteX3947" fmla="*/ 1840807 w 8602921"/>
              <a:gd name="connsiteY3947" fmla="*/ 9199916 h 11023145"/>
              <a:gd name="connsiteX3948" fmla="*/ 1798499 w 8602921"/>
              <a:gd name="connsiteY3948" fmla="*/ 9204147 h 11023145"/>
              <a:gd name="connsiteX3949" fmla="*/ 1785808 w 8602921"/>
              <a:gd name="connsiteY3949" fmla="*/ 9237992 h 11023145"/>
              <a:gd name="connsiteX3950" fmla="*/ 1767299 w 8602921"/>
              <a:gd name="connsiteY3950" fmla="*/ 9249098 h 11023145"/>
              <a:gd name="connsiteX3951" fmla="*/ 1751963 w 8602921"/>
              <a:gd name="connsiteY3951" fmla="*/ 9263376 h 11023145"/>
              <a:gd name="connsiteX3952" fmla="*/ 1738213 w 8602921"/>
              <a:gd name="connsiteY3952" fmla="*/ 9267079 h 11023145"/>
              <a:gd name="connsiteX3953" fmla="*/ 1730809 w 8602921"/>
              <a:gd name="connsiteY3953" fmla="*/ 9280300 h 11023145"/>
              <a:gd name="connsiteX3954" fmla="*/ 1735040 w 8602921"/>
              <a:gd name="connsiteY3954" fmla="*/ 9297222 h 11023145"/>
              <a:gd name="connsiteX3955" fmla="*/ 1696964 w 8602921"/>
              <a:gd name="connsiteY3955" fmla="*/ 9297222 h 11023145"/>
              <a:gd name="connsiteX3956" fmla="*/ 1709127 w 8602921"/>
              <a:gd name="connsiteY3956" fmla="*/ 9260732 h 11023145"/>
              <a:gd name="connsiteX3957" fmla="*/ 1705424 w 8602921"/>
              <a:gd name="connsiteY3957" fmla="*/ 9233762 h 11023145"/>
              <a:gd name="connsiteX3958" fmla="*/ 1693262 w 8602921"/>
              <a:gd name="connsiteY3958" fmla="*/ 9238521 h 11023145"/>
              <a:gd name="connsiteX3959" fmla="*/ 1684272 w 8602921"/>
              <a:gd name="connsiteY3959" fmla="*/ 9246453 h 11023145"/>
              <a:gd name="connsiteX3960" fmla="*/ 1675810 w 8602921"/>
              <a:gd name="connsiteY3960" fmla="*/ 9297222 h 11023145"/>
              <a:gd name="connsiteX3961" fmla="*/ 1654657 w 8602921"/>
              <a:gd name="connsiteY3961" fmla="*/ 9326837 h 11023145"/>
              <a:gd name="connsiteX3962" fmla="*/ 1648311 w 8602921"/>
              <a:gd name="connsiteY3962" fmla="*/ 9359624 h 11023145"/>
              <a:gd name="connsiteX3963" fmla="*/ 1629273 w 8602921"/>
              <a:gd name="connsiteY3963" fmla="*/ 9386066 h 11023145"/>
              <a:gd name="connsiteX3964" fmla="*/ 1629273 w 8602921"/>
              <a:gd name="connsiteY3964" fmla="*/ 9419912 h 11023145"/>
              <a:gd name="connsiteX3965" fmla="*/ 1612349 w 8602921"/>
              <a:gd name="connsiteY3965" fmla="*/ 9466449 h 11023145"/>
              <a:gd name="connsiteX3966" fmla="*/ 1592783 w 8602921"/>
              <a:gd name="connsiteY3966" fmla="*/ 9469093 h 11023145"/>
              <a:gd name="connsiteX3967" fmla="*/ 1582735 w 8602921"/>
              <a:gd name="connsiteY3967" fmla="*/ 9487603 h 11023145"/>
              <a:gd name="connsiteX3968" fmla="*/ 1557351 w 8602921"/>
              <a:gd name="connsiteY3968" fmla="*/ 9525679 h 11023145"/>
              <a:gd name="connsiteX3969" fmla="*/ 1523505 w 8602921"/>
              <a:gd name="connsiteY3969" fmla="*/ 9512987 h 11023145"/>
              <a:gd name="connsiteX3970" fmla="*/ 1534611 w 8602921"/>
              <a:gd name="connsiteY3970" fmla="*/ 9465392 h 11023145"/>
              <a:gd name="connsiteX3971" fmla="*/ 1548890 w 8602921"/>
              <a:gd name="connsiteY3971" fmla="*/ 9424143 h 11023145"/>
              <a:gd name="connsiteX3972" fmla="*/ 1565812 w 8602921"/>
              <a:gd name="connsiteY3972" fmla="*/ 9402989 h 11023145"/>
              <a:gd name="connsiteX3973" fmla="*/ 1599658 w 8602921"/>
              <a:gd name="connsiteY3973" fmla="*/ 9402461 h 11023145"/>
              <a:gd name="connsiteX3974" fmla="*/ 1595427 w 8602921"/>
              <a:gd name="connsiteY3974" fmla="*/ 9386066 h 11023145"/>
              <a:gd name="connsiteX3975" fmla="*/ 1612349 w 8602921"/>
              <a:gd name="connsiteY3975" fmla="*/ 9343759 h 11023145"/>
              <a:gd name="connsiteX3976" fmla="*/ 1595427 w 8602921"/>
              <a:gd name="connsiteY3976" fmla="*/ 9343759 h 11023145"/>
              <a:gd name="connsiteX3977" fmla="*/ 1612349 w 8602921"/>
              <a:gd name="connsiteY3977" fmla="*/ 9322606 h 11023145"/>
              <a:gd name="connsiteX3978" fmla="*/ 1612350 w 8602921"/>
              <a:gd name="connsiteY3978" fmla="*/ 9280299 h 11023145"/>
              <a:gd name="connsiteX3979" fmla="*/ 1641965 w 8602921"/>
              <a:gd name="connsiteY3979" fmla="*/ 9259146 h 11023145"/>
              <a:gd name="connsiteX3980" fmla="*/ 1641965 w 8602921"/>
              <a:gd name="connsiteY3980" fmla="*/ 9221070 h 11023145"/>
              <a:gd name="connsiteX3981" fmla="*/ 1671579 w 8602921"/>
              <a:gd name="connsiteY3981" fmla="*/ 9187225 h 11023145"/>
              <a:gd name="connsiteX3982" fmla="*/ 1684272 w 8602921"/>
              <a:gd name="connsiteY3982" fmla="*/ 9153378 h 11023145"/>
              <a:gd name="connsiteX3983" fmla="*/ 1671578 w 8602921"/>
              <a:gd name="connsiteY3983" fmla="*/ 9110014 h 11023145"/>
              <a:gd name="connsiteX3984" fmla="*/ 1684272 w 8602921"/>
              <a:gd name="connsiteY3984" fmla="*/ 9060303 h 11023145"/>
              <a:gd name="connsiteX3985" fmla="*/ 1696963 w 8602921"/>
              <a:gd name="connsiteY3985" fmla="*/ 9033861 h 11023145"/>
              <a:gd name="connsiteX3986" fmla="*/ 1696964 w 8602921"/>
              <a:gd name="connsiteY3986" fmla="*/ 9001074 h 11023145"/>
              <a:gd name="connsiteX3987" fmla="*/ 1710184 w 8602921"/>
              <a:gd name="connsiteY3987" fmla="*/ 8987324 h 11023145"/>
              <a:gd name="connsiteX3988" fmla="*/ 1713886 w 8602921"/>
              <a:gd name="connsiteY3988" fmla="*/ 8967228 h 11023145"/>
              <a:gd name="connsiteX3989" fmla="*/ 1705425 w 8602921"/>
              <a:gd name="connsiteY3989" fmla="*/ 8948190 h 11023145"/>
              <a:gd name="connsiteX3990" fmla="*/ 1696964 w 8602921"/>
              <a:gd name="connsiteY3990" fmla="*/ 8929152 h 11023145"/>
              <a:gd name="connsiteX3991" fmla="*/ 1674223 w 8602921"/>
              <a:gd name="connsiteY3991" fmla="*/ 8967228 h 11023145"/>
              <a:gd name="connsiteX3992" fmla="*/ 1654657 w 8602921"/>
              <a:gd name="connsiteY3992" fmla="*/ 9005305 h 11023145"/>
              <a:gd name="connsiteX3993" fmla="*/ 1641436 w 8602921"/>
              <a:gd name="connsiteY3993" fmla="*/ 9041794 h 11023145"/>
              <a:gd name="connsiteX3994" fmla="*/ 1612350 w 8602921"/>
              <a:gd name="connsiteY3994" fmla="*/ 9068765 h 11023145"/>
              <a:gd name="connsiteX3995" fmla="*/ 1612350 w 8602921"/>
              <a:gd name="connsiteY3995" fmla="*/ 9123764 h 11023145"/>
              <a:gd name="connsiteX3996" fmla="*/ 1546245 w 8602921"/>
              <a:gd name="connsiteY3996" fmla="*/ 9184580 h 11023145"/>
              <a:gd name="connsiteX3997" fmla="*/ 1515044 w 8602921"/>
              <a:gd name="connsiteY3997" fmla="*/ 9280299 h 11023145"/>
              <a:gd name="connsiteX3998" fmla="*/ 1476968 w 8602921"/>
              <a:gd name="connsiteY3998" fmla="*/ 9295106 h 11023145"/>
              <a:gd name="connsiteX3999" fmla="*/ 1438891 w 8602921"/>
              <a:gd name="connsiteY3999" fmla="*/ 9309914 h 11023145"/>
              <a:gd name="connsiteX4000" fmla="*/ 1438892 w 8602921"/>
              <a:gd name="connsiteY4000" fmla="*/ 9356451 h 11023145"/>
              <a:gd name="connsiteX4001" fmla="*/ 1426200 w 8602921"/>
              <a:gd name="connsiteY4001" fmla="*/ 9356451 h 11023145"/>
              <a:gd name="connsiteX4002" fmla="*/ 1411392 w 8602921"/>
              <a:gd name="connsiteY4002" fmla="*/ 9350105 h 11023145"/>
              <a:gd name="connsiteX4003" fmla="*/ 1409276 w 8602921"/>
              <a:gd name="connsiteY4003" fmla="*/ 9331067 h 11023145"/>
              <a:gd name="connsiteX4004" fmla="*/ 1421969 w 8602921"/>
              <a:gd name="connsiteY4004" fmla="*/ 9297222 h 11023145"/>
              <a:gd name="connsiteX4005" fmla="*/ 1417209 w 8602921"/>
              <a:gd name="connsiteY4005" fmla="*/ 9280828 h 11023145"/>
              <a:gd name="connsiteX4006" fmla="*/ 1409276 w 8602921"/>
              <a:gd name="connsiteY4006" fmla="*/ 9267607 h 11023145"/>
              <a:gd name="connsiteX4007" fmla="*/ 1409276 w 8602921"/>
              <a:gd name="connsiteY4007" fmla="*/ 9280299 h 11023145"/>
              <a:gd name="connsiteX4008" fmla="*/ 1375431 w 8602921"/>
              <a:gd name="connsiteY4008" fmla="*/ 9308856 h 11023145"/>
              <a:gd name="connsiteX4009" fmla="*/ 1354278 w 8602921"/>
              <a:gd name="connsiteY4009" fmla="*/ 9343759 h 11023145"/>
              <a:gd name="connsiteX4010" fmla="*/ 1341057 w 8602921"/>
              <a:gd name="connsiteY4010" fmla="*/ 9363856 h 11023145"/>
              <a:gd name="connsiteX4011" fmla="*/ 1337354 w 8602921"/>
              <a:gd name="connsiteY4011" fmla="*/ 9390297 h 11023145"/>
              <a:gd name="connsiteX4012" fmla="*/ 1307740 w 8602921"/>
              <a:gd name="connsiteY4012" fmla="*/ 9407220 h 11023145"/>
              <a:gd name="connsiteX4013" fmla="*/ 1304037 w 8602921"/>
              <a:gd name="connsiteY4013" fmla="*/ 9429960 h 11023145"/>
              <a:gd name="connsiteX4014" fmla="*/ 1290818 w 8602921"/>
              <a:gd name="connsiteY4014" fmla="*/ 9449528 h 11023145"/>
              <a:gd name="connsiteX4015" fmla="*/ 1290818 w 8602921"/>
              <a:gd name="connsiteY4015" fmla="*/ 9483372 h 11023145"/>
              <a:gd name="connsiteX4016" fmla="*/ 1273895 w 8602921"/>
              <a:gd name="connsiteY4016" fmla="*/ 9496064 h 11023145"/>
              <a:gd name="connsiteX4017" fmla="*/ 1260674 w 8602921"/>
              <a:gd name="connsiteY4017" fmla="*/ 9533082 h 11023145"/>
              <a:gd name="connsiteX4018" fmla="*/ 1231587 w 8602921"/>
              <a:gd name="connsiteY4018" fmla="*/ 9563755 h 11023145"/>
              <a:gd name="connsiteX4019" fmla="*/ 1200914 w 8602921"/>
              <a:gd name="connsiteY4019" fmla="*/ 9609764 h 11023145"/>
              <a:gd name="connsiteX4020" fmla="*/ 1163897 w 8602921"/>
              <a:gd name="connsiteY4020" fmla="*/ 9652601 h 11023145"/>
              <a:gd name="connsiteX4021" fmla="*/ 1162310 w 8602921"/>
              <a:gd name="connsiteY4021" fmla="*/ 9673224 h 11023145"/>
              <a:gd name="connsiteX4022" fmla="*/ 1151205 w 8602921"/>
              <a:gd name="connsiteY4022" fmla="*/ 9690676 h 11023145"/>
              <a:gd name="connsiteX4023" fmla="*/ 1140628 w 8602921"/>
              <a:gd name="connsiteY4023" fmla="*/ 9729809 h 11023145"/>
              <a:gd name="connsiteX4024" fmla="*/ 1117359 w 8602921"/>
              <a:gd name="connsiteY4024" fmla="*/ 9762598 h 11023145"/>
              <a:gd name="connsiteX4025" fmla="*/ 1114185 w 8602921"/>
              <a:gd name="connsiteY4025" fmla="*/ 9774232 h 11023145"/>
              <a:gd name="connsiteX4026" fmla="*/ 1104667 w 8602921"/>
              <a:gd name="connsiteY4026" fmla="*/ 9779520 h 11023145"/>
              <a:gd name="connsiteX4027" fmla="*/ 1091974 w 8602921"/>
              <a:gd name="connsiteY4027" fmla="*/ 9775290 h 11023145"/>
              <a:gd name="connsiteX4028" fmla="*/ 1104666 w 8602921"/>
              <a:gd name="connsiteY4028" fmla="*/ 9732982 h 11023145"/>
              <a:gd name="connsiteX4029" fmla="*/ 1114186 w 8602921"/>
              <a:gd name="connsiteY4029" fmla="*/ 9715532 h 11023145"/>
              <a:gd name="connsiteX4030" fmla="*/ 1117358 w 8602921"/>
              <a:gd name="connsiteY4030" fmla="*/ 9694906 h 11023145"/>
              <a:gd name="connsiteX4031" fmla="*/ 1134281 w 8602921"/>
              <a:gd name="connsiteY4031" fmla="*/ 9656831 h 11023145"/>
              <a:gd name="connsiteX4032" fmla="*/ 1133224 w 8602921"/>
              <a:gd name="connsiteY4032" fmla="*/ 9625100 h 11023145"/>
              <a:gd name="connsiteX4033" fmla="*/ 1151205 w 8602921"/>
              <a:gd name="connsiteY4033" fmla="*/ 9606062 h 11023145"/>
              <a:gd name="connsiteX4034" fmla="*/ 1187165 w 8602921"/>
              <a:gd name="connsiteY4034" fmla="*/ 9460103 h 11023145"/>
              <a:gd name="connsiteX4035" fmla="*/ 1261203 w 8602921"/>
              <a:gd name="connsiteY4035" fmla="*/ 9326838 h 11023145"/>
              <a:gd name="connsiteX4036" fmla="*/ 1267549 w 8602921"/>
              <a:gd name="connsiteY4036" fmla="*/ 9286645 h 11023145"/>
              <a:gd name="connsiteX4037" fmla="*/ 1273895 w 8602921"/>
              <a:gd name="connsiteY4037" fmla="*/ 9246453 h 11023145"/>
              <a:gd name="connsiteX4038" fmla="*/ 1287116 w 8602921"/>
              <a:gd name="connsiteY4038" fmla="*/ 9238521 h 11023145"/>
              <a:gd name="connsiteX4039" fmla="*/ 1290818 w 8602921"/>
              <a:gd name="connsiteY4039" fmla="*/ 9221070 h 11023145"/>
              <a:gd name="connsiteX4040" fmla="*/ 1299279 w 8602921"/>
              <a:gd name="connsiteY4040" fmla="*/ 9190927 h 11023145"/>
              <a:gd name="connsiteX4041" fmla="*/ 1307739 w 8602921"/>
              <a:gd name="connsiteY4041" fmla="*/ 9170301 h 11023145"/>
              <a:gd name="connsiteX4042" fmla="*/ 1328894 w 8602921"/>
              <a:gd name="connsiteY4042" fmla="*/ 9127994 h 11023145"/>
              <a:gd name="connsiteX4043" fmla="*/ 1342115 w 8602921"/>
              <a:gd name="connsiteY4043" fmla="*/ 9116360 h 11023145"/>
              <a:gd name="connsiteX4044" fmla="*/ 1345817 w 8602921"/>
              <a:gd name="connsiteY4044" fmla="*/ 9098380 h 11023145"/>
              <a:gd name="connsiteX4045" fmla="*/ 1341586 w 8602921"/>
              <a:gd name="connsiteY4045" fmla="*/ 9077226 h 11023145"/>
              <a:gd name="connsiteX4046" fmla="*/ 1379662 w 8602921"/>
              <a:gd name="connsiteY4046" fmla="*/ 8946075 h 11023145"/>
              <a:gd name="connsiteX4047" fmla="*/ 1396585 w 8602921"/>
              <a:gd name="connsiteY4047" fmla="*/ 8933383 h 11023145"/>
              <a:gd name="connsiteX4048" fmla="*/ 1409277 w 8602921"/>
              <a:gd name="connsiteY4048" fmla="*/ 8912229 h 11023145"/>
              <a:gd name="connsiteX4049" fmla="*/ 1412450 w 8602921"/>
              <a:gd name="connsiteY4049" fmla="*/ 8889489 h 11023145"/>
              <a:gd name="connsiteX4050" fmla="*/ 1421969 w 8602921"/>
              <a:gd name="connsiteY4050" fmla="*/ 8869922 h 11023145"/>
              <a:gd name="connsiteX4051" fmla="*/ 1420910 w 8602921"/>
              <a:gd name="connsiteY4051" fmla="*/ 8839779 h 11023145"/>
              <a:gd name="connsiteX4052" fmla="*/ 1438891 w 8602921"/>
              <a:gd name="connsiteY4052" fmla="*/ 8819154 h 11023145"/>
              <a:gd name="connsiteX4053" fmla="*/ 1461632 w 8602921"/>
              <a:gd name="connsiteY4053" fmla="*/ 8762040 h 11023145"/>
              <a:gd name="connsiteX4054" fmla="*/ 1493891 w 8602921"/>
              <a:gd name="connsiteY4054" fmla="*/ 8717618 h 11023145"/>
              <a:gd name="connsiteX4055" fmla="*/ 1506583 w 8602921"/>
              <a:gd name="connsiteY4055" fmla="*/ 8688003 h 11023145"/>
              <a:gd name="connsiteX4056" fmla="*/ 1521390 w 8602921"/>
              <a:gd name="connsiteY4056" fmla="*/ 8618196 h 11023145"/>
              <a:gd name="connsiteX4057" fmla="*/ 1536197 w 8602921"/>
              <a:gd name="connsiteY4057" fmla="*/ 8548390 h 11023145"/>
              <a:gd name="connsiteX4058" fmla="*/ 1548890 w 8602921"/>
              <a:gd name="connsiteY4058" fmla="*/ 8531467 h 11023145"/>
              <a:gd name="connsiteX4059" fmla="*/ 1572158 w 8602921"/>
              <a:gd name="connsiteY4059" fmla="*/ 8476468 h 11023145"/>
              <a:gd name="connsiteX4060" fmla="*/ 1595427 w 8602921"/>
              <a:gd name="connsiteY4060" fmla="*/ 8421469 h 11023145"/>
              <a:gd name="connsiteX4061" fmla="*/ 1612350 w 8602921"/>
              <a:gd name="connsiteY4061" fmla="*/ 8383393 h 11023145"/>
              <a:gd name="connsiteX4062" fmla="*/ 1629273 w 8602921"/>
              <a:gd name="connsiteY4062" fmla="*/ 8345317 h 11023145"/>
              <a:gd name="connsiteX4063" fmla="*/ 1661531 w 8602921"/>
              <a:gd name="connsiteY4063" fmla="*/ 8244838 h 11023145"/>
              <a:gd name="connsiteX4064" fmla="*/ 1696964 w 8602921"/>
              <a:gd name="connsiteY4064" fmla="*/ 8150705 h 11023145"/>
              <a:gd name="connsiteX4065" fmla="*/ 1695905 w 8602921"/>
              <a:gd name="connsiteY4065" fmla="*/ 8126908 h 11023145"/>
              <a:gd name="connsiteX4066" fmla="*/ 1713885 w 8602921"/>
              <a:gd name="connsiteY4066" fmla="*/ 8112629 h 11023145"/>
              <a:gd name="connsiteX4067" fmla="*/ 1758149 w 8602921"/>
              <a:gd name="connsiteY4067" fmla="*/ 8028482 h 11023145"/>
              <a:gd name="connsiteX4068" fmla="*/ 1756211 w 8602921"/>
              <a:gd name="connsiteY4068" fmla="*/ 8028482 h 11023145"/>
              <a:gd name="connsiteX4069" fmla="*/ 1763616 w 8602921"/>
              <a:gd name="connsiteY4069" fmla="*/ 7983003 h 11023145"/>
              <a:gd name="connsiteX4070" fmla="*/ 1764674 w 8602921"/>
              <a:gd name="connsiteY4070" fmla="*/ 7918484 h 11023145"/>
              <a:gd name="connsiteX4071" fmla="*/ 1739290 w 8602921"/>
              <a:gd name="connsiteY4071" fmla="*/ 7955503 h 11023145"/>
              <a:gd name="connsiteX4072" fmla="*/ 1726598 w 8602921"/>
              <a:gd name="connsiteY4072" fmla="*/ 7998868 h 11023145"/>
              <a:gd name="connsiteX4073" fmla="*/ 1671599 w 8602921"/>
              <a:gd name="connsiteY4073" fmla="*/ 8053866 h 11023145"/>
              <a:gd name="connsiteX4074" fmla="*/ 1644628 w 8602921"/>
              <a:gd name="connsiteY4074" fmla="*/ 8079251 h 11023145"/>
              <a:gd name="connsiteX4075" fmla="*/ 1633522 w 8602921"/>
              <a:gd name="connsiteY4075" fmla="*/ 8104635 h 11023145"/>
              <a:gd name="connsiteX4076" fmla="*/ 1616600 w 8602921"/>
              <a:gd name="connsiteY4076" fmla="*/ 8104635 h 11023145"/>
              <a:gd name="connsiteX4077" fmla="*/ 1608138 w 8602921"/>
              <a:gd name="connsiteY4077" fmla="*/ 8131604 h 11023145"/>
              <a:gd name="connsiteX4078" fmla="*/ 1599677 w 8602921"/>
              <a:gd name="connsiteY4078" fmla="*/ 8155403 h 11023145"/>
              <a:gd name="connsiteX4079" fmla="*/ 1570061 w 8602921"/>
              <a:gd name="connsiteY4079" fmla="*/ 8180787 h 11023145"/>
              <a:gd name="connsiteX4080" fmla="*/ 1553139 w 8602921"/>
              <a:gd name="connsiteY4080" fmla="*/ 8146940 h 11023145"/>
              <a:gd name="connsiteX4081" fmla="*/ 1540447 w 8602921"/>
              <a:gd name="connsiteY4081" fmla="*/ 8134250 h 11023145"/>
              <a:gd name="connsiteX4082" fmla="*/ 1555255 w 8602921"/>
              <a:gd name="connsiteY4082" fmla="*/ 8085068 h 11023145"/>
              <a:gd name="connsiteX4083" fmla="*/ 1570062 w 8602921"/>
              <a:gd name="connsiteY4083" fmla="*/ 8032713 h 11023145"/>
              <a:gd name="connsiteX4084" fmla="*/ 1569533 w 8602921"/>
              <a:gd name="connsiteY4084" fmla="*/ 8028482 h 11023145"/>
              <a:gd name="connsiteX4085" fmla="*/ 1565831 w 8602921"/>
              <a:gd name="connsiteY4085" fmla="*/ 8024251 h 11023145"/>
              <a:gd name="connsiteX4086" fmla="*/ 1557370 w 8602921"/>
              <a:gd name="connsiteY4086" fmla="*/ 8037474 h 11023145"/>
              <a:gd name="connsiteX4087" fmla="*/ 1548909 w 8602921"/>
              <a:gd name="connsiteY4087" fmla="*/ 8053865 h 11023145"/>
              <a:gd name="connsiteX4088" fmla="*/ 1540446 w 8602921"/>
              <a:gd name="connsiteY4088" fmla="*/ 8066559 h 11023145"/>
              <a:gd name="connsiteX4089" fmla="*/ 1540447 w 8602921"/>
              <a:gd name="connsiteY4089" fmla="*/ 8084010 h 11023145"/>
              <a:gd name="connsiteX4090" fmla="*/ 1527755 w 8602921"/>
              <a:gd name="connsiteY4090" fmla="*/ 8091942 h 11023145"/>
              <a:gd name="connsiteX4091" fmla="*/ 1510832 w 8602921"/>
              <a:gd name="connsiteY4091" fmla="*/ 8100404 h 11023145"/>
              <a:gd name="connsiteX4092" fmla="*/ 1468525 w 8602921"/>
              <a:gd name="connsiteY4092" fmla="*/ 8104635 h 11023145"/>
              <a:gd name="connsiteX4093" fmla="*/ 1455834 w 8602921"/>
              <a:gd name="connsiteY4093" fmla="*/ 8138481 h 11023145"/>
              <a:gd name="connsiteX4094" fmla="*/ 1437323 w 8602921"/>
              <a:gd name="connsiteY4094" fmla="*/ 8149586 h 11023145"/>
              <a:gd name="connsiteX4095" fmla="*/ 1421988 w 8602921"/>
              <a:gd name="connsiteY4095" fmla="*/ 8163863 h 11023145"/>
              <a:gd name="connsiteX4096" fmla="*/ 1408238 w 8602921"/>
              <a:gd name="connsiteY4096" fmla="*/ 8167566 h 11023145"/>
              <a:gd name="connsiteX4097" fmla="*/ 1400834 w 8602921"/>
              <a:gd name="connsiteY4097" fmla="*/ 8180787 h 11023145"/>
              <a:gd name="connsiteX4098" fmla="*/ 1405064 w 8602921"/>
              <a:gd name="connsiteY4098" fmla="*/ 8197710 h 11023145"/>
              <a:gd name="connsiteX4099" fmla="*/ 1366989 w 8602921"/>
              <a:gd name="connsiteY4099" fmla="*/ 8197710 h 11023145"/>
              <a:gd name="connsiteX4100" fmla="*/ 1379152 w 8602921"/>
              <a:gd name="connsiteY4100" fmla="*/ 8161221 h 11023145"/>
              <a:gd name="connsiteX4101" fmla="*/ 1375449 w 8602921"/>
              <a:gd name="connsiteY4101" fmla="*/ 8134250 h 11023145"/>
              <a:gd name="connsiteX4102" fmla="*/ 1363287 w 8602921"/>
              <a:gd name="connsiteY4102" fmla="*/ 8139009 h 11023145"/>
              <a:gd name="connsiteX4103" fmla="*/ 1354297 w 8602921"/>
              <a:gd name="connsiteY4103" fmla="*/ 8146942 h 11023145"/>
              <a:gd name="connsiteX4104" fmla="*/ 1345835 w 8602921"/>
              <a:gd name="connsiteY4104" fmla="*/ 8197710 h 11023145"/>
              <a:gd name="connsiteX4105" fmla="*/ 1324682 w 8602921"/>
              <a:gd name="connsiteY4105" fmla="*/ 8227325 h 11023145"/>
              <a:gd name="connsiteX4106" fmla="*/ 1318336 w 8602921"/>
              <a:gd name="connsiteY4106" fmla="*/ 8260112 h 11023145"/>
              <a:gd name="connsiteX4107" fmla="*/ 1299297 w 8602921"/>
              <a:gd name="connsiteY4107" fmla="*/ 8286553 h 11023145"/>
              <a:gd name="connsiteX4108" fmla="*/ 1299297 w 8602921"/>
              <a:gd name="connsiteY4108" fmla="*/ 8320400 h 11023145"/>
              <a:gd name="connsiteX4109" fmla="*/ 1282375 w 8602921"/>
              <a:gd name="connsiteY4109" fmla="*/ 8366937 h 11023145"/>
              <a:gd name="connsiteX4110" fmla="*/ 1262808 w 8602921"/>
              <a:gd name="connsiteY4110" fmla="*/ 8369581 h 11023145"/>
              <a:gd name="connsiteX4111" fmla="*/ 1252760 w 8602921"/>
              <a:gd name="connsiteY4111" fmla="*/ 8388089 h 11023145"/>
              <a:gd name="connsiteX4112" fmla="*/ 1227375 w 8602921"/>
              <a:gd name="connsiteY4112" fmla="*/ 8426166 h 11023145"/>
              <a:gd name="connsiteX4113" fmla="*/ 1193530 w 8602921"/>
              <a:gd name="connsiteY4113" fmla="*/ 8413475 h 11023145"/>
              <a:gd name="connsiteX4114" fmla="*/ 1204636 w 8602921"/>
              <a:gd name="connsiteY4114" fmla="*/ 8365881 h 11023145"/>
              <a:gd name="connsiteX4115" fmla="*/ 1218914 w 8602921"/>
              <a:gd name="connsiteY4115" fmla="*/ 8324630 h 11023145"/>
              <a:gd name="connsiteX4116" fmla="*/ 1235837 w 8602921"/>
              <a:gd name="connsiteY4116" fmla="*/ 8303477 h 11023145"/>
              <a:gd name="connsiteX4117" fmla="*/ 1269683 w 8602921"/>
              <a:gd name="connsiteY4117" fmla="*/ 8302948 h 11023145"/>
              <a:gd name="connsiteX4118" fmla="*/ 1265452 w 8602921"/>
              <a:gd name="connsiteY4118" fmla="*/ 8286554 h 11023145"/>
              <a:gd name="connsiteX4119" fmla="*/ 1282374 w 8602921"/>
              <a:gd name="connsiteY4119" fmla="*/ 8244247 h 11023145"/>
              <a:gd name="connsiteX4120" fmla="*/ 1265452 w 8602921"/>
              <a:gd name="connsiteY4120" fmla="*/ 8244246 h 11023145"/>
              <a:gd name="connsiteX4121" fmla="*/ 1282374 w 8602921"/>
              <a:gd name="connsiteY4121" fmla="*/ 8223094 h 11023145"/>
              <a:gd name="connsiteX4122" fmla="*/ 1282374 w 8602921"/>
              <a:gd name="connsiteY4122" fmla="*/ 8180788 h 11023145"/>
              <a:gd name="connsiteX4123" fmla="*/ 1311990 w 8602921"/>
              <a:gd name="connsiteY4123" fmla="*/ 8159635 h 11023145"/>
              <a:gd name="connsiteX4124" fmla="*/ 1311990 w 8602921"/>
              <a:gd name="connsiteY4124" fmla="*/ 8121558 h 11023145"/>
              <a:gd name="connsiteX4125" fmla="*/ 1341604 w 8602921"/>
              <a:gd name="connsiteY4125" fmla="*/ 8087713 h 11023145"/>
              <a:gd name="connsiteX4126" fmla="*/ 1354297 w 8602921"/>
              <a:gd name="connsiteY4126" fmla="*/ 8053867 h 11023145"/>
              <a:gd name="connsiteX4127" fmla="*/ 1341604 w 8602921"/>
              <a:gd name="connsiteY4127" fmla="*/ 8010502 h 11023145"/>
              <a:gd name="connsiteX4128" fmla="*/ 1354297 w 8602921"/>
              <a:gd name="connsiteY4128" fmla="*/ 7960791 h 11023145"/>
              <a:gd name="connsiteX4129" fmla="*/ 1366989 w 8602921"/>
              <a:gd name="connsiteY4129" fmla="*/ 7934349 h 11023145"/>
              <a:gd name="connsiteX4130" fmla="*/ 1366988 w 8602921"/>
              <a:gd name="connsiteY4130" fmla="*/ 7901562 h 11023145"/>
              <a:gd name="connsiteX4131" fmla="*/ 1380209 w 8602921"/>
              <a:gd name="connsiteY4131" fmla="*/ 7887813 h 11023145"/>
              <a:gd name="connsiteX4132" fmla="*/ 1383911 w 8602921"/>
              <a:gd name="connsiteY4132" fmla="*/ 7867716 h 11023145"/>
              <a:gd name="connsiteX4133" fmla="*/ 1375450 w 8602921"/>
              <a:gd name="connsiteY4133" fmla="*/ 7848678 h 11023145"/>
              <a:gd name="connsiteX4134" fmla="*/ 1366989 w 8602921"/>
              <a:gd name="connsiteY4134" fmla="*/ 7829641 h 11023145"/>
              <a:gd name="connsiteX4135" fmla="*/ 1344249 w 8602921"/>
              <a:gd name="connsiteY4135" fmla="*/ 7867716 h 11023145"/>
              <a:gd name="connsiteX4136" fmla="*/ 1324682 w 8602921"/>
              <a:gd name="connsiteY4136" fmla="*/ 7905793 h 11023145"/>
              <a:gd name="connsiteX4137" fmla="*/ 1311460 w 8602921"/>
              <a:gd name="connsiteY4137" fmla="*/ 7942282 h 11023145"/>
              <a:gd name="connsiteX4138" fmla="*/ 1282374 w 8602921"/>
              <a:gd name="connsiteY4138" fmla="*/ 7969252 h 11023145"/>
              <a:gd name="connsiteX4139" fmla="*/ 1282375 w 8602921"/>
              <a:gd name="connsiteY4139" fmla="*/ 8024253 h 11023145"/>
              <a:gd name="connsiteX4140" fmla="*/ 1216270 w 8602921"/>
              <a:gd name="connsiteY4140" fmla="*/ 8085068 h 11023145"/>
              <a:gd name="connsiteX4141" fmla="*/ 1185069 w 8602921"/>
              <a:gd name="connsiteY4141" fmla="*/ 8180788 h 11023145"/>
              <a:gd name="connsiteX4142" fmla="*/ 1146992 w 8602921"/>
              <a:gd name="connsiteY4142" fmla="*/ 8195594 h 11023145"/>
              <a:gd name="connsiteX4143" fmla="*/ 1108916 w 8602921"/>
              <a:gd name="connsiteY4143" fmla="*/ 8210402 h 11023145"/>
              <a:gd name="connsiteX4144" fmla="*/ 1108917 w 8602921"/>
              <a:gd name="connsiteY4144" fmla="*/ 8256939 h 11023145"/>
              <a:gd name="connsiteX4145" fmla="*/ 1096225 w 8602921"/>
              <a:gd name="connsiteY4145" fmla="*/ 8256940 h 11023145"/>
              <a:gd name="connsiteX4146" fmla="*/ 1081416 w 8602921"/>
              <a:gd name="connsiteY4146" fmla="*/ 8250594 h 11023145"/>
              <a:gd name="connsiteX4147" fmla="*/ 1079302 w 8602921"/>
              <a:gd name="connsiteY4147" fmla="*/ 8231555 h 11023145"/>
              <a:gd name="connsiteX4148" fmla="*/ 1091994 w 8602921"/>
              <a:gd name="connsiteY4148" fmla="*/ 8197710 h 11023145"/>
              <a:gd name="connsiteX4149" fmla="*/ 1087234 w 8602921"/>
              <a:gd name="connsiteY4149" fmla="*/ 8181316 h 11023145"/>
              <a:gd name="connsiteX4150" fmla="*/ 1079302 w 8602921"/>
              <a:gd name="connsiteY4150" fmla="*/ 8168095 h 11023145"/>
              <a:gd name="connsiteX4151" fmla="*/ 1079302 w 8602921"/>
              <a:gd name="connsiteY4151" fmla="*/ 8180787 h 11023145"/>
              <a:gd name="connsiteX4152" fmla="*/ 1045456 w 8602921"/>
              <a:gd name="connsiteY4152" fmla="*/ 8209344 h 11023145"/>
              <a:gd name="connsiteX4153" fmla="*/ 1024303 w 8602921"/>
              <a:gd name="connsiteY4153" fmla="*/ 8244248 h 11023145"/>
              <a:gd name="connsiteX4154" fmla="*/ 1011082 w 8602921"/>
              <a:gd name="connsiteY4154" fmla="*/ 8264344 h 11023145"/>
              <a:gd name="connsiteX4155" fmla="*/ 1007380 w 8602921"/>
              <a:gd name="connsiteY4155" fmla="*/ 8290784 h 11023145"/>
              <a:gd name="connsiteX4156" fmla="*/ 977765 w 8602921"/>
              <a:gd name="connsiteY4156" fmla="*/ 8307709 h 11023145"/>
              <a:gd name="connsiteX4157" fmla="*/ 974063 w 8602921"/>
              <a:gd name="connsiteY4157" fmla="*/ 8330448 h 11023145"/>
              <a:gd name="connsiteX4158" fmla="*/ 960843 w 8602921"/>
              <a:gd name="connsiteY4158" fmla="*/ 8350014 h 11023145"/>
              <a:gd name="connsiteX4159" fmla="*/ 960842 w 8602921"/>
              <a:gd name="connsiteY4159" fmla="*/ 8383860 h 11023145"/>
              <a:gd name="connsiteX4160" fmla="*/ 943920 w 8602921"/>
              <a:gd name="connsiteY4160" fmla="*/ 8396552 h 11023145"/>
              <a:gd name="connsiteX4161" fmla="*/ 930699 w 8602921"/>
              <a:gd name="connsiteY4161" fmla="*/ 8433569 h 11023145"/>
              <a:gd name="connsiteX4162" fmla="*/ 901613 w 8602921"/>
              <a:gd name="connsiteY4162" fmla="*/ 8464243 h 11023145"/>
              <a:gd name="connsiteX4163" fmla="*/ 870939 w 8602921"/>
              <a:gd name="connsiteY4163" fmla="*/ 8510252 h 11023145"/>
              <a:gd name="connsiteX4164" fmla="*/ 833922 w 8602921"/>
              <a:gd name="connsiteY4164" fmla="*/ 8553088 h 11023145"/>
              <a:gd name="connsiteX4165" fmla="*/ 832335 w 8602921"/>
              <a:gd name="connsiteY4165" fmla="*/ 8573712 h 11023145"/>
              <a:gd name="connsiteX4166" fmla="*/ 821230 w 8602921"/>
              <a:gd name="connsiteY4166" fmla="*/ 8591164 h 11023145"/>
              <a:gd name="connsiteX4167" fmla="*/ 810653 w 8602921"/>
              <a:gd name="connsiteY4167" fmla="*/ 8630297 h 11023145"/>
              <a:gd name="connsiteX4168" fmla="*/ 787384 w 8602921"/>
              <a:gd name="connsiteY4168" fmla="*/ 8663086 h 11023145"/>
              <a:gd name="connsiteX4169" fmla="*/ 784210 w 8602921"/>
              <a:gd name="connsiteY4169" fmla="*/ 8674720 h 11023145"/>
              <a:gd name="connsiteX4170" fmla="*/ 774692 w 8602921"/>
              <a:gd name="connsiteY4170" fmla="*/ 8680008 h 11023145"/>
              <a:gd name="connsiteX4171" fmla="*/ 761999 w 8602921"/>
              <a:gd name="connsiteY4171" fmla="*/ 8675778 h 11023145"/>
              <a:gd name="connsiteX4172" fmla="*/ 774692 w 8602921"/>
              <a:gd name="connsiteY4172" fmla="*/ 8633470 h 11023145"/>
              <a:gd name="connsiteX4173" fmla="*/ 784211 w 8602921"/>
              <a:gd name="connsiteY4173" fmla="*/ 8616019 h 11023145"/>
              <a:gd name="connsiteX4174" fmla="*/ 787384 w 8602921"/>
              <a:gd name="connsiteY4174" fmla="*/ 8595394 h 11023145"/>
              <a:gd name="connsiteX4175" fmla="*/ 804306 w 8602921"/>
              <a:gd name="connsiteY4175" fmla="*/ 8557318 h 11023145"/>
              <a:gd name="connsiteX4176" fmla="*/ 803249 w 8602921"/>
              <a:gd name="connsiteY4176" fmla="*/ 8525587 h 11023145"/>
              <a:gd name="connsiteX4177" fmla="*/ 821230 w 8602921"/>
              <a:gd name="connsiteY4177" fmla="*/ 8506549 h 11023145"/>
              <a:gd name="connsiteX4178" fmla="*/ 857191 w 8602921"/>
              <a:gd name="connsiteY4178" fmla="*/ 8360591 h 11023145"/>
              <a:gd name="connsiteX4179" fmla="*/ 931228 w 8602921"/>
              <a:gd name="connsiteY4179" fmla="*/ 8227325 h 11023145"/>
              <a:gd name="connsiteX4180" fmla="*/ 937574 w 8602921"/>
              <a:gd name="connsiteY4180" fmla="*/ 8187134 h 11023145"/>
              <a:gd name="connsiteX4181" fmla="*/ 943919 w 8602921"/>
              <a:gd name="connsiteY4181" fmla="*/ 8146941 h 11023145"/>
              <a:gd name="connsiteX4182" fmla="*/ 957141 w 8602921"/>
              <a:gd name="connsiteY4182" fmla="*/ 8139008 h 11023145"/>
              <a:gd name="connsiteX4183" fmla="*/ 960843 w 8602921"/>
              <a:gd name="connsiteY4183" fmla="*/ 8121558 h 11023145"/>
              <a:gd name="connsiteX4184" fmla="*/ 969304 w 8602921"/>
              <a:gd name="connsiteY4184" fmla="*/ 8091414 h 11023145"/>
              <a:gd name="connsiteX4185" fmla="*/ 977765 w 8602921"/>
              <a:gd name="connsiteY4185" fmla="*/ 8070789 h 11023145"/>
              <a:gd name="connsiteX4186" fmla="*/ 998918 w 8602921"/>
              <a:gd name="connsiteY4186" fmla="*/ 8028483 h 11023145"/>
              <a:gd name="connsiteX4187" fmla="*/ 1012139 w 8602921"/>
              <a:gd name="connsiteY4187" fmla="*/ 8016848 h 11023145"/>
              <a:gd name="connsiteX4188" fmla="*/ 1015841 w 8602921"/>
              <a:gd name="connsiteY4188" fmla="*/ 7998868 h 11023145"/>
              <a:gd name="connsiteX4189" fmla="*/ 1011611 w 8602921"/>
              <a:gd name="connsiteY4189" fmla="*/ 7977715 h 11023145"/>
              <a:gd name="connsiteX4190" fmla="*/ 1049687 w 8602921"/>
              <a:gd name="connsiteY4190" fmla="*/ 7846564 h 11023145"/>
              <a:gd name="connsiteX4191" fmla="*/ 1066610 w 8602921"/>
              <a:gd name="connsiteY4191" fmla="*/ 7833871 h 11023145"/>
              <a:gd name="connsiteX4192" fmla="*/ 1079302 w 8602921"/>
              <a:gd name="connsiteY4192" fmla="*/ 7812717 h 11023145"/>
              <a:gd name="connsiteX4193" fmla="*/ 1082474 w 8602921"/>
              <a:gd name="connsiteY4193" fmla="*/ 7789977 h 11023145"/>
              <a:gd name="connsiteX4194" fmla="*/ 1091993 w 8602921"/>
              <a:gd name="connsiteY4194" fmla="*/ 7770410 h 11023145"/>
              <a:gd name="connsiteX4195" fmla="*/ 1090936 w 8602921"/>
              <a:gd name="connsiteY4195" fmla="*/ 7740268 h 11023145"/>
              <a:gd name="connsiteX4196" fmla="*/ 1108917 w 8602921"/>
              <a:gd name="connsiteY4196" fmla="*/ 7719641 h 11023145"/>
              <a:gd name="connsiteX4197" fmla="*/ 1131656 w 8602921"/>
              <a:gd name="connsiteY4197" fmla="*/ 7662528 h 11023145"/>
              <a:gd name="connsiteX4198" fmla="*/ 1163916 w 8602921"/>
              <a:gd name="connsiteY4198" fmla="*/ 7618106 h 11023145"/>
              <a:gd name="connsiteX4199" fmla="*/ 1176607 w 8602921"/>
              <a:gd name="connsiteY4199" fmla="*/ 7588491 h 11023145"/>
              <a:gd name="connsiteX4200" fmla="*/ 1191415 w 8602921"/>
              <a:gd name="connsiteY4200" fmla="*/ 7518684 h 11023145"/>
              <a:gd name="connsiteX4201" fmla="*/ 1206222 w 8602921"/>
              <a:gd name="connsiteY4201" fmla="*/ 7448879 h 11023145"/>
              <a:gd name="connsiteX4202" fmla="*/ 1218915 w 8602921"/>
              <a:gd name="connsiteY4202" fmla="*/ 7431955 h 11023145"/>
              <a:gd name="connsiteX4203" fmla="*/ 1242183 w 8602921"/>
              <a:gd name="connsiteY4203" fmla="*/ 7376956 h 11023145"/>
              <a:gd name="connsiteX4204" fmla="*/ 1252996 w 8602921"/>
              <a:gd name="connsiteY4204" fmla="*/ 7357030 h 11023145"/>
              <a:gd name="connsiteX4205" fmla="*/ 1248582 w 8602921"/>
              <a:gd name="connsiteY4205" fmla="*/ 7353496 h 11023145"/>
              <a:gd name="connsiteX4206" fmla="*/ 1243821 w 8602921"/>
              <a:gd name="connsiteY4206" fmla="*/ 7347151 h 11023145"/>
              <a:gd name="connsiteX4207" fmla="*/ 1254928 w 8602921"/>
              <a:gd name="connsiteY4207" fmla="*/ 7339747 h 11023145"/>
              <a:gd name="connsiteX4208" fmla="*/ 1260500 w 8602921"/>
              <a:gd name="connsiteY4208" fmla="*/ 7339335 h 11023145"/>
              <a:gd name="connsiteX4209" fmla="*/ 1265452 w 8602921"/>
              <a:gd name="connsiteY4209" fmla="*/ 7321957 h 11023145"/>
              <a:gd name="connsiteX4210" fmla="*/ 1282374 w 8602921"/>
              <a:gd name="connsiteY4210" fmla="*/ 7283881 h 11023145"/>
              <a:gd name="connsiteX4211" fmla="*/ 1285680 w 8602921"/>
              <a:gd name="connsiteY4211" fmla="*/ 7261274 h 11023145"/>
              <a:gd name="connsiteX4212" fmla="*/ 1291549 w 8602921"/>
              <a:gd name="connsiteY4212" fmla="*/ 7254606 h 11023145"/>
              <a:gd name="connsiteX4213" fmla="*/ 1290360 w 8602921"/>
              <a:gd name="connsiteY4213" fmla="*/ 7249845 h 11023145"/>
              <a:gd name="connsiteX4214" fmla="*/ 1273437 w 8602921"/>
              <a:gd name="connsiteY4214" fmla="*/ 7228693 h 11023145"/>
              <a:gd name="connsiteX4215" fmla="*/ 1252284 w 8602921"/>
              <a:gd name="connsiteY4215" fmla="*/ 7249845 h 11023145"/>
              <a:gd name="connsiteX4216" fmla="*/ 1239592 w 8602921"/>
              <a:gd name="connsiteY4216" fmla="*/ 7338690 h 11023145"/>
              <a:gd name="connsiteX4217" fmla="*/ 1203630 w 8602921"/>
              <a:gd name="connsiteY4217" fmla="*/ 7388400 h 11023145"/>
              <a:gd name="connsiteX4218" fmla="*/ 1180361 w 8602921"/>
              <a:gd name="connsiteY4218" fmla="*/ 7444458 h 11023145"/>
              <a:gd name="connsiteX4219" fmla="*/ 1170843 w 8602921"/>
              <a:gd name="connsiteY4219" fmla="*/ 7486765 h 11023145"/>
              <a:gd name="connsiteX4220" fmla="*/ 1154978 w 8602921"/>
              <a:gd name="connsiteY4220" fmla="*/ 7529071 h 11023145"/>
              <a:gd name="connsiteX4221" fmla="*/ 1099979 w 8602921"/>
              <a:gd name="connsiteY4221" fmla="*/ 7588300 h 11023145"/>
              <a:gd name="connsiteX4222" fmla="*/ 1070364 w 8602921"/>
              <a:gd name="connsiteY4222" fmla="*/ 7672914 h 11023145"/>
              <a:gd name="connsiteX4223" fmla="*/ 1060315 w 8602921"/>
              <a:gd name="connsiteY4223" fmla="*/ 7673972 h 11023145"/>
              <a:gd name="connsiteX4224" fmla="*/ 1053440 w 8602921"/>
              <a:gd name="connsiteY4224" fmla="*/ 7681375 h 11023145"/>
              <a:gd name="connsiteX4225" fmla="*/ 1060316 w 8602921"/>
              <a:gd name="connsiteY4225" fmla="*/ 7689837 h 11023145"/>
              <a:gd name="connsiteX4226" fmla="*/ 1070364 w 8602921"/>
              <a:gd name="connsiteY4226" fmla="*/ 7698298 h 11023145"/>
              <a:gd name="connsiteX4227" fmla="*/ 1023826 w 8602921"/>
              <a:gd name="connsiteY4227" fmla="*/ 7723682 h 11023145"/>
              <a:gd name="connsiteX4228" fmla="*/ 994212 w 8602921"/>
              <a:gd name="connsiteY4228" fmla="*/ 7723682 h 11023145"/>
              <a:gd name="connsiteX4229" fmla="*/ 1001615 w 8602921"/>
              <a:gd name="connsiteY4229" fmla="*/ 7678203 h 11023145"/>
              <a:gd name="connsiteX4230" fmla="*/ 1002673 w 8602921"/>
              <a:gd name="connsiteY4230" fmla="*/ 7613685 h 11023145"/>
              <a:gd name="connsiteX4231" fmla="*/ 977288 w 8602921"/>
              <a:gd name="connsiteY4231" fmla="*/ 7650703 h 11023145"/>
              <a:gd name="connsiteX4232" fmla="*/ 964597 w 8602921"/>
              <a:gd name="connsiteY4232" fmla="*/ 7694068 h 11023145"/>
              <a:gd name="connsiteX4233" fmla="*/ 909597 w 8602921"/>
              <a:gd name="connsiteY4233" fmla="*/ 7749066 h 11023145"/>
              <a:gd name="connsiteX4234" fmla="*/ 882627 w 8602921"/>
              <a:gd name="connsiteY4234" fmla="*/ 7774451 h 11023145"/>
              <a:gd name="connsiteX4235" fmla="*/ 871522 w 8602921"/>
              <a:gd name="connsiteY4235" fmla="*/ 7799835 h 11023145"/>
              <a:gd name="connsiteX4236" fmla="*/ 854599 w 8602921"/>
              <a:gd name="connsiteY4236" fmla="*/ 7799835 h 11023145"/>
              <a:gd name="connsiteX4237" fmla="*/ 846138 w 8602921"/>
              <a:gd name="connsiteY4237" fmla="*/ 7826805 h 11023145"/>
              <a:gd name="connsiteX4238" fmla="*/ 837676 w 8602921"/>
              <a:gd name="connsiteY4238" fmla="*/ 7850603 h 11023145"/>
              <a:gd name="connsiteX4239" fmla="*/ 808062 w 8602921"/>
              <a:gd name="connsiteY4239" fmla="*/ 7875987 h 11023145"/>
              <a:gd name="connsiteX4240" fmla="*/ 791139 w 8602921"/>
              <a:gd name="connsiteY4240" fmla="*/ 7842141 h 11023145"/>
              <a:gd name="connsiteX4241" fmla="*/ 778447 w 8602921"/>
              <a:gd name="connsiteY4241" fmla="*/ 7829450 h 11023145"/>
              <a:gd name="connsiteX4242" fmla="*/ 793254 w 8602921"/>
              <a:gd name="connsiteY4242" fmla="*/ 7780269 h 11023145"/>
              <a:gd name="connsiteX4243" fmla="*/ 808061 w 8602921"/>
              <a:gd name="connsiteY4243" fmla="*/ 7727913 h 11023145"/>
              <a:gd name="connsiteX4244" fmla="*/ 807533 w 8602921"/>
              <a:gd name="connsiteY4244" fmla="*/ 7723682 h 11023145"/>
              <a:gd name="connsiteX4245" fmla="*/ 803831 w 8602921"/>
              <a:gd name="connsiteY4245" fmla="*/ 7719451 h 11023145"/>
              <a:gd name="connsiteX4246" fmla="*/ 795370 w 8602921"/>
              <a:gd name="connsiteY4246" fmla="*/ 7732674 h 11023145"/>
              <a:gd name="connsiteX4247" fmla="*/ 786907 w 8602921"/>
              <a:gd name="connsiteY4247" fmla="*/ 7749066 h 11023145"/>
              <a:gd name="connsiteX4248" fmla="*/ 778447 w 8602921"/>
              <a:gd name="connsiteY4248" fmla="*/ 7761759 h 11023145"/>
              <a:gd name="connsiteX4249" fmla="*/ 778447 w 8602921"/>
              <a:gd name="connsiteY4249" fmla="*/ 7779210 h 11023145"/>
              <a:gd name="connsiteX4250" fmla="*/ 765754 w 8602921"/>
              <a:gd name="connsiteY4250" fmla="*/ 7787142 h 11023145"/>
              <a:gd name="connsiteX4251" fmla="*/ 748832 w 8602921"/>
              <a:gd name="connsiteY4251" fmla="*/ 7795604 h 11023145"/>
              <a:gd name="connsiteX4252" fmla="*/ 706525 w 8602921"/>
              <a:gd name="connsiteY4252" fmla="*/ 7799835 h 11023145"/>
              <a:gd name="connsiteX4253" fmla="*/ 693832 w 8602921"/>
              <a:gd name="connsiteY4253" fmla="*/ 7833681 h 11023145"/>
              <a:gd name="connsiteX4254" fmla="*/ 675324 w 8602921"/>
              <a:gd name="connsiteY4254" fmla="*/ 7844786 h 11023145"/>
              <a:gd name="connsiteX4255" fmla="*/ 659988 w 8602921"/>
              <a:gd name="connsiteY4255" fmla="*/ 7859064 h 11023145"/>
              <a:gd name="connsiteX4256" fmla="*/ 646237 w 8602921"/>
              <a:gd name="connsiteY4256" fmla="*/ 7862766 h 11023145"/>
              <a:gd name="connsiteX4257" fmla="*/ 638834 w 8602921"/>
              <a:gd name="connsiteY4257" fmla="*/ 7875988 h 11023145"/>
              <a:gd name="connsiteX4258" fmla="*/ 643065 w 8602921"/>
              <a:gd name="connsiteY4258" fmla="*/ 7892910 h 11023145"/>
              <a:gd name="connsiteX4259" fmla="*/ 604989 w 8602921"/>
              <a:gd name="connsiteY4259" fmla="*/ 7892910 h 11023145"/>
              <a:gd name="connsiteX4260" fmla="*/ 617152 w 8602921"/>
              <a:gd name="connsiteY4260" fmla="*/ 7856420 h 11023145"/>
              <a:gd name="connsiteX4261" fmla="*/ 613450 w 8602921"/>
              <a:gd name="connsiteY4261" fmla="*/ 7829450 h 11023145"/>
              <a:gd name="connsiteX4262" fmla="*/ 601287 w 8602921"/>
              <a:gd name="connsiteY4262" fmla="*/ 7834209 h 11023145"/>
              <a:gd name="connsiteX4263" fmla="*/ 592296 w 8602921"/>
              <a:gd name="connsiteY4263" fmla="*/ 7842142 h 11023145"/>
              <a:gd name="connsiteX4264" fmla="*/ 583835 w 8602921"/>
              <a:gd name="connsiteY4264" fmla="*/ 7892910 h 11023145"/>
              <a:gd name="connsiteX4265" fmla="*/ 562682 w 8602921"/>
              <a:gd name="connsiteY4265" fmla="*/ 7922524 h 11023145"/>
              <a:gd name="connsiteX4266" fmla="*/ 556335 w 8602921"/>
              <a:gd name="connsiteY4266" fmla="*/ 7955312 h 11023145"/>
              <a:gd name="connsiteX4267" fmla="*/ 537297 w 8602921"/>
              <a:gd name="connsiteY4267" fmla="*/ 7981754 h 11023145"/>
              <a:gd name="connsiteX4268" fmla="*/ 537297 w 8602921"/>
              <a:gd name="connsiteY4268" fmla="*/ 8015600 h 11023145"/>
              <a:gd name="connsiteX4269" fmla="*/ 520375 w 8602921"/>
              <a:gd name="connsiteY4269" fmla="*/ 8062136 h 11023145"/>
              <a:gd name="connsiteX4270" fmla="*/ 500808 w 8602921"/>
              <a:gd name="connsiteY4270" fmla="*/ 8064781 h 11023145"/>
              <a:gd name="connsiteX4271" fmla="*/ 490760 w 8602921"/>
              <a:gd name="connsiteY4271" fmla="*/ 8083290 h 11023145"/>
              <a:gd name="connsiteX4272" fmla="*/ 465376 w 8602921"/>
              <a:gd name="connsiteY4272" fmla="*/ 8121367 h 11023145"/>
              <a:gd name="connsiteX4273" fmla="*/ 431529 w 8602921"/>
              <a:gd name="connsiteY4273" fmla="*/ 8108676 h 11023145"/>
              <a:gd name="connsiteX4274" fmla="*/ 442636 w 8602921"/>
              <a:gd name="connsiteY4274" fmla="*/ 8061081 h 11023145"/>
              <a:gd name="connsiteX4275" fmla="*/ 456915 w 8602921"/>
              <a:gd name="connsiteY4275" fmla="*/ 8019831 h 11023145"/>
              <a:gd name="connsiteX4276" fmla="*/ 473836 w 8602921"/>
              <a:gd name="connsiteY4276" fmla="*/ 7998677 h 11023145"/>
              <a:gd name="connsiteX4277" fmla="*/ 507683 w 8602921"/>
              <a:gd name="connsiteY4277" fmla="*/ 7998149 h 11023145"/>
              <a:gd name="connsiteX4278" fmla="*/ 503452 w 8602921"/>
              <a:gd name="connsiteY4278" fmla="*/ 7981754 h 11023145"/>
              <a:gd name="connsiteX4279" fmla="*/ 520375 w 8602921"/>
              <a:gd name="connsiteY4279" fmla="*/ 7939447 h 11023145"/>
              <a:gd name="connsiteX4280" fmla="*/ 503452 w 8602921"/>
              <a:gd name="connsiteY4280" fmla="*/ 7939447 h 11023145"/>
              <a:gd name="connsiteX4281" fmla="*/ 520375 w 8602921"/>
              <a:gd name="connsiteY4281" fmla="*/ 7918294 h 11023145"/>
              <a:gd name="connsiteX4282" fmla="*/ 520375 w 8602921"/>
              <a:gd name="connsiteY4282" fmla="*/ 7875987 h 11023145"/>
              <a:gd name="connsiteX4283" fmla="*/ 549989 w 8602921"/>
              <a:gd name="connsiteY4283" fmla="*/ 7854835 h 11023145"/>
              <a:gd name="connsiteX4284" fmla="*/ 549989 w 8602921"/>
              <a:gd name="connsiteY4284" fmla="*/ 7816758 h 11023145"/>
              <a:gd name="connsiteX4285" fmla="*/ 579603 w 8602921"/>
              <a:gd name="connsiteY4285" fmla="*/ 7782913 h 11023145"/>
              <a:gd name="connsiteX4286" fmla="*/ 592297 w 8602921"/>
              <a:gd name="connsiteY4286" fmla="*/ 7749067 h 11023145"/>
              <a:gd name="connsiteX4287" fmla="*/ 579604 w 8602921"/>
              <a:gd name="connsiteY4287" fmla="*/ 7705701 h 11023145"/>
              <a:gd name="connsiteX4288" fmla="*/ 592296 w 8602921"/>
              <a:gd name="connsiteY4288" fmla="*/ 7655991 h 11023145"/>
              <a:gd name="connsiteX4289" fmla="*/ 604989 w 8602921"/>
              <a:gd name="connsiteY4289" fmla="*/ 7629550 h 11023145"/>
              <a:gd name="connsiteX4290" fmla="*/ 604988 w 8602921"/>
              <a:gd name="connsiteY4290" fmla="*/ 7596762 h 11023145"/>
              <a:gd name="connsiteX4291" fmla="*/ 618208 w 8602921"/>
              <a:gd name="connsiteY4291" fmla="*/ 7583013 h 11023145"/>
              <a:gd name="connsiteX4292" fmla="*/ 621911 w 8602921"/>
              <a:gd name="connsiteY4292" fmla="*/ 7562916 h 11023145"/>
              <a:gd name="connsiteX4293" fmla="*/ 613450 w 8602921"/>
              <a:gd name="connsiteY4293" fmla="*/ 7543878 h 11023145"/>
              <a:gd name="connsiteX4294" fmla="*/ 604989 w 8602921"/>
              <a:gd name="connsiteY4294" fmla="*/ 7524841 h 11023145"/>
              <a:gd name="connsiteX4295" fmla="*/ 582249 w 8602921"/>
              <a:gd name="connsiteY4295" fmla="*/ 7562916 h 11023145"/>
              <a:gd name="connsiteX4296" fmla="*/ 562681 w 8602921"/>
              <a:gd name="connsiteY4296" fmla="*/ 7600993 h 11023145"/>
              <a:gd name="connsiteX4297" fmla="*/ 549461 w 8602921"/>
              <a:gd name="connsiteY4297" fmla="*/ 7637483 h 11023145"/>
              <a:gd name="connsiteX4298" fmla="*/ 520374 w 8602921"/>
              <a:gd name="connsiteY4298" fmla="*/ 7664453 h 11023145"/>
              <a:gd name="connsiteX4299" fmla="*/ 520375 w 8602921"/>
              <a:gd name="connsiteY4299" fmla="*/ 7719453 h 11023145"/>
              <a:gd name="connsiteX4300" fmla="*/ 454270 w 8602921"/>
              <a:gd name="connsiteY4300" fmla="*/ 7780268 h 11023145"/>
              <a:gd name="connsiteX4301" fmla="*/ 423068 w 8602921"/>
              <a:gd name="connsiteY4301" fmla="*/ 7875987 h 11023145"/>
              <a:gd name="connsiteX4302" fmla="*/ 384992 w 8602921"/>
              <a:gd name="connsiteY4302" fmla="*/ 7890794 h 11023145"/>
              <a:gd name="connsiteX4303" fmla="*/ 346917 w 8602921"/>
              <a:gd name="connsiteY4303" fmla="*/ 7905602 h 11023145"/>
              <a:gd name="connsiteX4304" fmla="*/ 346917 w 8602921"/>
              <a:gd name="connsiteY4304" fmla="*/ 7952139 h 11023145"/>
              <a:gd name="connsiteX4305" fmla="*/ 334224 w 8602921"/>
              <a:gd name="connsiteY4305" fmla="*/ 7952140 h 11023145"/>
              <a:gd name="connsiteX4306" fmla="*/ 319417 w 8602921"/>
              <a:gd name="connsiteY4306" fmla="*/ 7945793 h 11023145"/>
              <a:gd name="connsiteX4307" fmla="*/ 317302 w 8602921"/>
              <a:gd name="connsiteY4307" fmla="*/ 7926755 h 11023145"/>
              <a:gd name="connsiteX4308" fmla="*/ 329994 w 8602921"/>
              <a:gd name="connsiteY4308" fmla="*/ 7892910 h 11023145"/>
              <a:gd name="connsiteX4309" fmla="*/ 325234 w 8602921"/>
              <a:gd name="connsiteY4309" fmla="*/ 7876516 h 11023145"/>
              <a:gd name="connsiteX4310" fmla="*/ 317302 w 8602921"/>
              <a:gd name="connsiteY4310" fmla="*/ 7863294 h 11023145"/>
              <a:gd name="connsiteX4311" fmla="*/ 317302 w 8602921"/>
              <a:gd name="connsiteY4311" fmla="*/ 7875986 h 11023145"/>
              <a:gd name="connsiteX4312" fmla="*/ 283456 w 8602921"/>
              <a:gd name="connsiteY4312" fmla="*/ 7904544 h 11023145"/>
              <a:gd name="connsiteX4313" fmla="*/ 262302 w 8602921"/>
              <a:gd name="connsiteY4313" fmla="*/ 7939448 h 11023145"/>
              <a:gd name="connsiteX4314" fmla="*/ 249082 w 8602921"/>
              <a:gd name="connsiteY4314" fmla="*/ 7959543 h 11023145"/>
              <a:gd name="connsiteX4315" fmla="*/ 245380 w 8602921"/>
              <a:gd name="connsiteY4315" fmla="*/ 7985986 h 11023145"/>
              <a:gd name="connsiteX4316" fmla="*/ 215765 w 8602921"/>
              <a:gd name="connsiteY4316" fmla="*/ 8002909 h 11023145"/>
              <a:gd name="connsiteX4317" fmla="*/ 212063 w 8602921"/>
              <a:gd name="connsiteY4317" fmla="*/ 8025647 h 11023145"/>
              <a:gd name="connsiteX4318" fmla="*/ 198842 w 8602921"/>
              <a:gd name="connsiteY4318" fmla="*/ 8045216 h 11023145"/>
              <a:gd name="connsiteX4319" fmla="*/ 198842 w 8602921"/>
              <a:gd name="connsiteY4319" fmla="*/ 8079060 h 11023145"/>
              <a:gd name="connsiteX4320" fmla="*/ 181920 w 8602921"/>
              <a:gd name="connsiteY4320" fmla="*/ 8091753 h 11023145"/>
              <a:gd name="connsiteX4321" fmla="*/ 168699 w 8602921"/>
              <a:gd name="connsiteY4321" fmla="*/ 8128770 h 11023145"/>
              <a:gd name="connsiteX4322" fmla="*/ 139613 w 8602921"/>
              <a:gd name="connsiteY4322" fmla="*/ 8159442 h 11023145"/>
              <a:gd name="connsiteX4323" fmla="*/ 108940 w 8602921"/>
              <a:gd name="connsiteY4323" fmla="*/ 8205452 h 11023145"/>
              <a:gd name="connsiteX4324" fmla="*/ 71921 w 8602921"/>
              <a:gd name="connsiteY4324" fmla="*/ 8248289 h 11023145"/>
              <a:gd name="connsiteX4325" fmla="*/ 70335 w 8602921"/>
              <a:gd name="connsiteY4325" fmla="*/ 8268912 h 11023145"/>
              <a:gd name="connsiteX4326" fmla="*/ 59230 w 8602921"/>
              <a:gd name="connsiteY4326" fmla="*/ 8286365 h 11023145"/>
              <a:gd name="connsiteX4327" fmla="*/ 48652 w 8602921"/>
              <a:gd name="connsiteY4327" fmla="*/ 8325497 h 11023145"/>
              <a:gd name="connsiteX4328" fmla="*/ 25384 w 8602921"/>
              <a:gd name="connsiteY4328" fmla="*/ 8358287 h 11023145"/>
              <a:gd name="connsiteX4329" fmla="*/ 22211 w 8602921"/>
              <a:gd name="connsiteY4329" fmla="*/ 8369920 h 11023145"/>
              <a:gd name="connsiteX4330" fmla="*/ 12692 w 8602921"/>
              <a:gd name="connsiteY4330" fmla="*/ 8375208 h 11023145"/>
              <a:gd name="connsiteX4331" fmla="*/ 0 w 8602921"/>
              <a:gd name="connsiteY4331" fmla="*/ 8370978 h 11023145"/>
              <a:gd name="connsiteX4332" fmla="*/ 12692 w 8602921"/>
              <a:gd name="connsiteY4332" fmla="*/ 8328669 h 11023145"/>
              <a:gd name="connsiteX4333" fmla="*/ 22211 w 8602921"/>
              <a:gd name="connsiteY4333" fmla="*/ 8311220 h 11023145"/>
              <a:gd name="connsiteX4334" fmla="*/ 25383 w 8602921"/>
              <a:gd name="connsiteY4334" fmla="*/ 8290593 h 11023145"/>
              <a:gd name="connsiteX4335" fmla="*/ 42307 w 8602921"/>
              <a:gd name="connsiteY4335" fmla="*/ 8252518 h 11023145"/>
              <a:gd name="connsiteX4336" fmla="*/ 41249 w 8602921"/>
              <a:gd name="connsiteY4336" fmla="*/ 8220788 h 11023145"/>
              <a:gd name="connsiteX4337" fmla="*/ 59229 w 8602921"/>
              <a:gd name="connsiteY4337" fmla="*/ 8201750 h 11023145"/>
              <a:gd name="connsiteX4338" fmla="*/ 95191 w 8602921"/>
              <a:gd name="connsiteY4338" fmla="*/ 8055791 h 11023145"/>
              <a:gd name="connsiteX4339" fmla="*/ 169227 w 8602921"/>
              <a:gd name="connsiteY4339" fmla="*/ 7922526 h 11023145"/>
              <a:gd name="connsiteX4340" fmla="*/ 175573 w 8602921"/>
              <a:gd name="connsiteY4340" fmla="*/ 7882334 h 11023145"/>
              <a:gd name="connsiteX4341" fmla="*/ 181919 w 8602921"/>
              <a:gd name="connsiteY4341" fmla="*/ 7842141 h 11023145"/>
              <a:gd name="connsiteX4342" fmla="*/ 195140 w 8602921"/>
              <a:gd name="connsiteY4342" fmla="*/ 7834208 h 11023145"/>
              <a:gd name="connsiteX4343" fmla="*/ 198842 w 8602921"/>
              <a:gd name="connsiteY4343" fmla="*/ 7816758 h 11023145"/>
              <a:gd name="connsiteX4344" fmla="*/ 207304 w 8602921"/>
              <a:gd name="connsiteY4344" fmla="*/ 7786615 h 11023145"/>
              <a:gd name="connsiteX4345" fmla="*/ 215765 w 8602921"/>
              <a:gd name="connsiteY4345" fmla="*/ 7765989 h 11023145"/>
              <a:gd name="connsiteX4346" fmla="*/ 236919 w 8602921"/>
              <a:gd name="connsiteY4346" fmla="*/ 7723682 h 11023145"/>
              <a:gd name="connsiteX4347" fmla="*/ 250140 w 8602921"/>
              <a:gd name="connsiteY4347" fmla="*/ 7712048 h 11023145"/>
              <a:gd name="connsiteX4348" fmla="*/ 253841 w 8602921"/>
              <a:gd name="connsiteY4348" fmla="*/ 7694068 h 11023145"/>
              <a:gd name="connsiteX4349" fmla="*/ 249611 w 8602921"/>
              <a:gd name="connsiteY4349" fmla="*/ 7672915 h 11023145"/>
              <a:gd name="connsiteX4350" fmla="*/ 287686 w 8602921"/>
              <a:gd name="connsiteY4350" fmla="*/ 7541764 h 11023145"/>
              <a:gd name="connsiteX4351" fmla="*/ 304610 w 8602921"/>
              <a:gd name="connsiteY4351" fmla="*/ 7529071 h 11023145"/>
              <a:gd name="connsiteX4352" fmla="*/ 317302 w 8602921"/>
              <a:gd name="connsiteY4352" fmla="*/ 7507917 h 11023145"/>
              <a:gd name="connsiteX4353" fmla="*/ 320474 w 8602921"/>
              <a:gd name="connsiteY4353" fmla="*/ 7485177 h 11023145"/>
              <a:gd name="connsiteX4354" fmla="*/ 329993 w 8602921"/>
              <a:gd name="connsiteY4354" fmla="*/ 7465610 h 11023145"/>
              <a:gd name="connsiteX4355" fmla="*/ 328936 w 8602921"/>
              <a:gd name="connsiteY4355" fmla="*/ 7435468 h 11023145"/>
              <a:gd name="connsiteX4356" fmla="*/ 346917 w 8602921"/>
              <a:gd name="connsiteY4356" fmla="*/ 7414841 h 11023145"/>
              <a:gd name="connsiteX4357" fmla="*/ 369656 w 8602921"/>
              <a:gd name="connsiteY4357" fmla="*/ 7357728 h 11023145"/>
              <a:gd name="connsiteX4358" fmla="*/ 401915 w 8602921"/>
              <a:gd name="connsiteY4358" fmla="*/ 7313306 h 11023145"/>
              <a:gd name="connsiteX4359" fmla="*/ 414607 w 8602921"/>
              <a:gd name="connsiteY4359" fmla="*/ 7283691 h 11023145"/>
              <a:gd name="connsiteX4360" fmla="*/ 429414 w 8602921"/>
              <a:gd name="connsiteY4360" fmla="*/ 7213884 h 11023145"/>
              <a:gd name="connsiteX4361" fmla="*/ 444222 w 8602921"/>
              <a:gd name="connsiteY4361" fmla="*/ 7144079 h 11023145"/>
              <a:gd name="connsiteX4362" fmla="*/ 456914 w 8602921"/>
              <a:gd name="connsiteY4362" fmla="*/ 7127155 h 11023145"/>
              <a:gd name="connsiteX4363" fmla="*/ 480183 w 8602921"/>
              <a:gd name="connsiteY4363" fmla="*/ 7072157 h 11023145"/>
              <a:gd name="connsiteX4364" fmla="*/ 503452 w 8602921"/>
              <a:gd name="connsiteY4364" fmla="*/ 7017157 h 11023145"/>
              <a:gd name="connsiteX4365" fmla="*/ 520375 w 8602921"/>
              <a:gd name="connsiteY4365" fmla="*/ 6979082 h 11023145"/>
              <a:gd name="connsiteX4366" fmla="*/ 537298 w 8602921"/>
              <a:gd name="connsiteY4366" fmla="*/ 6941005 h 11023145"/>
              <a:gd name="connsiteX4367" fmla="*/ 569557 w 8602921"/>
              <a:gd name="connsiteY4367" fmla="*/ 6840527 h 11023145"/>
              <a:gd name="connsiteX4368" fmla="*/ 604988 w 8602921"/>
              <a:gd name="connsiteY4368" fmla="*/ 6746393 h 11023145"/>
              <a:gd name="connsiteX4369" fmla="*/ 603931 w 8602921"/>
              <a:gd name="connsiteY4369" fmla="*/ 6722596 h 11023145"/>
              <a:gd name="connsiteX4370" fmla="*/ 621911 w 8602921"/>
              <a:gd name="connsiteY4370" fmla="*/ 6708318 h 11023145"/>
              <a:gd name="connsiteX4371" fmla="*/ 670035 w 8602921"/>
              <a:gd name="connsiteY4371" fmla="*/ 6616830 h 11023145"/>
              <a:gd name="connsiteX4372" fmla="*/ 702293 w 8602921"/>
              <a:gd name="connsiteY4372" fmla="*/ 6522168 h 11023145"/>
              <a:gd name="connsiteX4373" fmla="*/ 712342 w 8602921"/>
              <a:gd name="connsiteY4373" fmla="*/ 6515292 h 11023145"/>
              <a:gd name="connsiteX4374" fmla="*/ 719217 w 8602921"/>
              <a:gd name="connsiteY4374" fmla="*/ 6505244 h 11023145"/>
              <a:gd name="connsiteX4375" fmla="*/ 712871 w 8602921"/>
              <a:gd name="connsiteY4375" fmla="*/ 6501543 h 11023145"/>
              <a:gd name="connsiteX4376" fmla="*/ 706525 w 8602921"/>
              <a:gd name="connsiteY4376" fmla="*/ 6501015 h 11023145"/>
              <a:gd name="connsiteX4377" fmla="*/ 719217 w 8602921"/>
              <a:gd name="connsiteY4377" fmla="*/ 6462938 h 11023145"/>
              <a:gd name="connsiteX4378" fmla="*/ 736140 w 8602921"/>
              <a:gd name="connsiteY4378" fmla="*/ 6454476 h 11023145"/>
              <a:gd name="connsiteX4379" fmla="*/ 758351 w 8602921"/>
              <a:gd name="connsiteY4379" fmla="*/ 6407410 h 11023145"/>
              <a:gd name="connsiteX4380" fmla="*/ 774216 w 8602921"/>
              <a:gd name="connsiteY4380" fmla="*/ 6357171 h 11023145"/>
              <a:gd name="connsiteX4381" fmla="*/ 775273 w 8602921"/>
              <a:gd name="connsiteY4381" fmla="*/ 6333902 h 11023145"/>
              <a:gd name="connsiteX4382" fmla="*/ 795370 w 8602921"/>
              <a:gd name="connsiteY4382" fmla="*/ 6323326 h 11023145"/>
              <a:gd name="connsiteX4383" fmla="*/ 808062 w 8602921"/>
              <a:gd name="connsiteY4383" fmla="*/ 6293711 h 11023145"/>
              <a:gd name="connsiteX4384" fmla="*/ 826042 w 8602921"/>
              <a:gd name="connsiteY4384" fmla="*/ 6246643 h 11023145"/>
              <a:gd name="connsiteX4385" fmla="*/ 837675 w 8602921"/>
              <a:gd name="connsiteY4385" fmla="*/ 6196404 h 11023145"/>
              <a:gd name="connsiteX4386" fmla="*/ 852484 w 8602921"/>
              <a:gd name="connsiteY4386" fmla="*/ 6166790 h 11023145"/>
              <a:gd name="connsiteX4387" fmla="*/ 867291 w 8602921"/>
              <a:gd name="connsiteY4387" fmla="*/ 6137175 h 11023145"/>
              <a:gd name="connsiteX4388" fmla="*/ 901137 w 8602921"/>
              <a:gd name="connsiteY4388" fmla="*/ 6077945 h 11023145"/>
              <a:gd name="connsiteX4389" fmla="*/ 924406 w 8602921"/>
              <a:gd name="connsiteY4389" fmla="*/ 6015541 h 11023145"/>
              <a:gd name="connsiteX4390" fmla="*/ 947674 w 8602921"/>
              <a:gd name="connsiteY4390" fmla="*/ 5959486 h 11023145"/>
              <a:gd name="connsiteX4391" fmla="*/ 946617 w 8602921"/>
              <a:gd name="connsiteY4391" fmla="*/ 5931987 h 11023145"/>
              <a:gd name="connsiteX4392" fmla="*/ 964597 w 8602921"/>
              <a:gd name="connsiteY4392" fmla="*/ 5917180 h 11023145"/>
              <a:gd name="connsiteX4393" fmla="*/ 1016952 w 8602921"/>
              <a:gd name="connsiteY4393" fmla="*/ 5818815 h 11023145"/>
              <a:gd name="connsiteX4394" fmla="*/ 1053441 w 8602921"/>
              <a:gd name="connsiteY4394" fmla="*/ 5714106 h 11023145"/>
              <a:gd name="connsiteX4395" fmla="*/ 1063489 w 8602921"/>
              <a:gd name="connsiteY4395" fmla="*/ 5705645 h 11023145"/>
              <a:gd name="connsiteX4396" fmla="*/ 1070364 w 8602921"/>
              <a:gd name="connsiteY4396" fmla="*/ 5697183 h 11023145"/>
              <a:gd name="connsiteX4397" fmla="*/ 1065605 w 8602921"/>
              <a:gd name="connsiteY4397" fmla="*/ 5689780 h 11023145"/>
              <a:gd name="connsiteX4398" fmla="*/ 1057672 w 8602921"/>
              <a:gd name="connsiteY4398" fmla="*/ 5688722 h 11023145"/>
              <a:gd name="connsiteX4399" fmla="*/ 1070364 w 8602921"/>
              <a:gd name="connsiteY4399" fmla="*/ 5650645 h 11023145"/>
              <a:gd name="connsiteX4400" fmla="*/ 1104209 w 8602921"/>
              <a:gd name="connsiteY4400" fmla="*/ 5616800 h 11023145"/>
              <a:gd name="connsiteX4401" fmla="*/ 1129594 w 8602921"/>
              <a:gd name="connsiteY4401" fmla="*/ 5532187 h 11023145"/>
              <a:gd name="connsiteX4402" fmla="*/ 1132767 w 8602921"/>
              <a:gd name="connsiteY4402" fmla="*/ 5508917 h 11023145"/>
              <a:gd name="connsiteX4403" fmla="*/ 1154978 w 8602921"/>
              <a:gd name="connsiteY4403" fmla="*/ 5498342 h 11023145"/>
              <a:gd name="connsiteX4404" fmla="*/ 1161324 w 8602921"/>
              <a:gd name="connsiteY4404" fmla="*/ 5481419 h 11023145"/>
              <a:gd name="connsiteX4405" fmla="*/ 1167670 w 8602921"/>
              <a:gd name="connsiteY4405" fmla="*/ 5464496 h 11023145"/>
              <a:gd name="connsiteX4406" fmla="*/ 1186179 w 8602921"/>
              <a:gd name="connsiteY4406" fmla="*/ 5413199 h 11023145"/>
              <a:gd name="connsiteX4407" fmla="*/ 1201516 w 8602921"/>
              <a:gd name="connsiteY4407" fmla="*/ 5358729 h 11023145"/>
              <a:gd name="connsiteX4408" fmla="*/ 1216323 w 8602921"/>
              <a:gd name="connsiteY4408" fmla="*/ 5326999 h 11023145"/>
              <a:gd name="connsiteX4409" fmla="*/ 1231130 w 8602921"/>
              <a:gd name="connsiteY4409" fmla="*/ 5295268 h 11023145"/>
              <a:gd name="connsiteX4410" fmla="*/ 1248053 w 8602921"/>
              <a:gd name="connsiteY4410" fmla="*/ 5261421 h 11023145"/>
              <a:gd name="connsiteX4411" fmla="*/ 1260745 w 8602921"/>
              <a:gd name="connsiteY4411" fmla="*/ 5238153 h 11023145"/>
              <a:gd name="connsiteX4412" fmla="*/ 1273437 w 8602921"/>
              <a:gd name="connsiteY4412" fmla="*/ 5214886 h 11023145"/>
              <a:gd name="connsiteX4413" fmla="*/ 1298821 w 8602921"/>
              <a:gd name="connsiteY4413" fmla="*/ 5193731 h 11023145"/>
              <a:gd name="connsiteX4414" fmla="*/ 1298292 w 8602921"/>
              <a:gd name="connsiteY4414" fmla="*/ 5189500 h 11023145"/>
              <a:gd name="connsiteX4415" fmla="*/ 1294591 w 8602921"/>
              <a:gd name="connsiteY4415" fmla="*/ 5185271 h 11023145"/>
              <a:gd name="connsiteX4416" fmla="*/ 1303052 w 8602921"/>
              <a:gd name="connsiteY4416" fmla="*/ 5172577 h 11023145"/>
              <a:gd name="connsiteX4417" fmla="*/ 1306754 w 8602921"/>
              <a:gd name="connsiteY4417" fmla="*/ 5162002 h 11023145"/>
              <a:gd name="connsiteX4418" fmla="*/ 1307283 w 8602921"/>
              <a:gd name="connsiteY4418" fmla="*/ 5151425 h 11023145"/>
              <a:gd name="connsiteX4419" fmla="*/ 1352234 w 8602921"/>
              <a:gd name="connsiteY4419" fmla="*/ 5069983 h 11023145"/>
              <a:gd name="connsiteX4420" fmla="*/ 1387666 w 8602921"/>
              <a:gd name="connsiteY4420" fmla="*/ 4982198 h 11023145"/>
              <a:gd name="connsiteX4421" fmla="*/ 1403002 w 8602921"/>
              <a:gd name="connsiteY4421" fmla="*/ 4940948 h 11023145"/>
              <a:gd name="connsiteX4422" fmla="*/ 1421511 w 8602921"/>
              <a:gd name="connsiteY4422" fmla="*/ 4906046 h 11023145"/>
              <a:gd name="connsiteX4423" fmla="*/ 1431559 w 8602921"/>
              <a:gd name="connsiteY4423" fmla="*/ 4866382 h 11023145"/>
              <a:gd name="connsiteX4424" fmla="*/ 1451126 w 8602921"/>
              <a:gd name="connsiteY4424" fmla="*/ 4829891 h 11023145"/>
              <a:gd name="connsiteX4425" fmla="*/ 1468049 w 8602921"/>
              <a:gd name="connsiteY4425" fmla="*/ 4817200 h 11023145"/>
              <a:gd name="connsiteX4426" fmla="*/ 1470165 w 8602921"/>
              <a:gd name="connsiteY4426" fmla="*/ 4810853 h 11023145"/>
              <a:gd name="connsiteX4427" fmla="*/ 1472280 w 8602921"/>
              <a:gd name="connsiteY4427" fmla="*/ 4804507 h 11023145"/>
              <a:gd name="connsiteX4428" fmla="*/ 1475982 w 8602921"/>
              <a:gd name="connsiteY4428" fmla="*/ 4787584 h 11023145"/>
              <a:gd name="connsiteX4429" fmla="*/ 1476511 w 8602921"/>
              <a:gd name="connsiteY4429" fmla="*/ 4770663 h 11023145"/>
              <a:gd name="connsiteX4430" fmla="*/ 1484972 w 8602921"/>
              <a:gd name="connsiteY4430" fmla="*/ 4762202 h 11023145"/>
              <a:gd name="connsiteX4431" fmla="*/ 1487087 w 8602921"/>
              <a:gd name="connsiteY4431" fmla="*/ 4753740 h 11023145"/>
              <a:gd name="connsiteX4432" fmla="*/ 1489202 w 8602921"/>
              <a:gd name="connsiteY4432" fmla="*/ 4745278 h 11023145"/>
              <a:gd name="connsiteX4433" fmla="*/ 1493433 w 8602921"/>
              <a:gd name="connsiteY4433" fmla="*/ 4745279 h 11023145"/>
              <a:gd name="connsiteX4434" fmla="*/ 1501895 w 8602921"/>
              <a:gd name="connsiteY4434" fmla="*/ 4732586 h 11023145"/>
              <a:gd name="connsiteX4435" fmla="*/ 1514587 w 8602921"/>
              <a:gd name="connsiteY4435" fmla="*/ 4694510 h 11023145"/>
              <a:gd name="connsiteX4436" fmla="*/ 1518289 w 8602921"/>
              <a:gd name="connsiteY4436" fmla="*/ 4668069 h 11023145"/>
              <a:gd name="connsiteX4437" fmla="*/ 1518817 w 8602921"/>
              <a:gd name="connsiteY4437" fmla="*/ 4647974 h 11023145"/>
              <a:gd name="connsiteX4438" fmla="*/ 1532567 w 8602921"/>
              <a:gd name="connsiteY4438" fmla="*/ 4646386 h 11023145"/>
              <a:gd name="connsiteX4439" fmla="*/ 1539971 w 8602921"/>
              <a:gd name="connsiteY4439" fmla="*/ 4635282 h 11023145"/>
              <a:gd name="connsiteX4440" fmla="*/ 1542086 w 8602921"/>
              <a:gd name="connsiteY4440" fmla="*/ 4622060 h 11023145"/>
              <a:gd name="connsiteX4441" fmla="*/ 1556894 w 8602921"/>
              <a:gd name="connsiteY4441" fmla="*/ 4618357 h 11023145"/>
              <a:gd name="connsiteX4442" fmla="*/ 1573816 w 8602921"/>
              <a:gd name="connsiteY4442" fmla="*/ 4584512 h 11023145"/>
              <a:gd name="connsiteX4443" fmla="*/ 1590739 w 8602921"/>
              <a:gd name="connsiteY4443" fmla="*/ 4571820 h 11023145"/>
              <a:gd name="connsiteX4444" fmla="*/ 1620354 w 8602921"/>
              <a:gd name="connsiteY4444" fmla="*/ 4516822 h 11023145"/>
              <a:gd name="connsiteX4445" fmla="*/ 1628815 w 8602921"/>
              <a:gd name="connsiteY4445" fmla="*/ 4495669 h 11023145"/>
              <a:gd name="connsiteX4446" fmla="*/ 1637277 w 8602921"/>
              <a:gd name="connsiteY4446" fmla="*/ 4474515 h 11023145"/>
              <a:gd name="connsiteX4447" fmla="*/ 1658430 w 8602921"/>
              <a:gd name="connsiteY4447" fmla="*/ 4440669 h 11023145"/>
              <a:gd name="connsiteX4448" fmla="*/ 1671122 w 8602921"/>
              <a:gd name="connsiteY4448" fmla="*/ 4415285 h 11023145"/>
              <a:gd name="connsiteX4449" fmla="*/ 1681170 w 8602921"/>
              <a:gd name="connsiteY4449" fmla="*/ 4371920 h 11023145"/>
              <a:gd name="connsiteX4450" fmla="*/ 1700737 w 8602921"/>
              <a:gd name="connsiteY4450" fmla="*/ 4334902 h 11023145"/>
              <a:gd name="connsiteX4451" fmla="*/ 1726121 w 8602921"/>
              <a:gd name="connsiteY4451" fmla="*/ 4255577 h 11023145"/>
              <a:gd name="connsiteX4452" fmla="*/ 1738813 w 8602921"/>
              <a:gd name="connsiteY4452" fmla="*/ 4195288 h 11023145"/>
              <a:gd name="connsiteX4453" fmla="*/ 1751505 w 8602921"/>
              <a:gd name="connsiteY4453" fmla="*/ 4199521 h 11023145"/>
              <a:gd name="connsiteX4454" fmla="*/ 1768428 w 8602921"/>
              <a:gd name="connsiteY4454" fmla="*/ 4186827 h 11023145"/>
              <a:gd name="connsiteX4455" fmla="*/ 1771072 w 8602921"/>
              <a:gd name="connsiteY4455" fmla="*/ 4178366 h 11023145"/>
              <a:gd name="connsiteX4456" fmla="*/ 1764197 w 8602921"/>
              <a:gd name="connsiteY4456" fmla="*/ 4169905 h 11023145"/>
              <a:gd name="connsiteX4457" fmla="*/ 1799629 w 8602921"/>
              <a:gd name="connsiteY4457" fmla="*/ 4113847 h 11023145"/>
              <a:gd name="connsiteX4458" fmla="*/ 1819195 w 8602921"/>
              <a:gd name="connsiteY4458" fmla="*/ 4051447 h 11023145"/>
              <a:gd name="connsiteX4459" fmla="*/ 1833475 w 8602921"/>
              <a:gd name="connsiteY4459" fmla="*/ 4036109 h 11023145"/>
              <a:gd name="connsiteX4460" fmla="*/ 1831887 w 8602921"/>
              <a:gd name="connsiteY4460" fmla="*/ 4017601 h 11023145"/>
              <a:gd name="connsiteX4461" fmla="*/ 1849870 w 8602921"/>
              <a:gd name="connsiteY4461" fmla="*/ 3985341 h 11023145"/>
              <a:gd name="connsiteX4462" fmla="*/ 1874195 w 8602921"/>
              <a:gd name="connsiteY4462" fmla="*/ 3962601 h 11023145"/>
              <a:gd name="connsiteX4463" fmla="*/ 1882658 w 8602921"/>
              <a:gd name="connsiteY4463" fmla="*/ 3949909 h 11023145"/>
              <a:gd name="connsiteX4464" fmla="*/ 1878427 w 8602921"/>
              <a:gd name="connsiteY4464" fmla="*/ 3937217 h 11023145"/>
              <a:gd name="connsiteX4465" fmla="*/ 1916501 w 8602921"/>
              <a:gd name="connsiteY4465" fmla="*/ 3869526 h 11023145"/>
              <a:gd name="connsiteX4466" fmla="*/ 1926549 w 8602921"/>
              <a:gd name="connsiteY4466" fmla="*/ 3853661 h 11023145"/>
              <a:gd name="connsiteX4467" fmla="*/ 1933424 w 8602921"/>
              <a:gd name="connsiteY4467" fmla="*/ 3831450 h 11023145"/>
              <a:gd name="connsiteX4468" fmla="*/ 1981021 w 8602921"/>
              <a:gd name="connsiteY4468" fmla="*/ 3747365 h 11023145"/>
              <a:gd name="connsiteX4469" fmla="*/ 2034962 w 8602921"/>
              <a:gd name="connsiteY4469" fmla="*/ 3666452 h 11023145"/>
              <a:gd name="connsiteX4470" fmla="*/ 2030732 w 8602921"/>
              <a:gd name="connsiteY4470" fmla="*/ 3636839 h 11023145"/>
              <a:gd name="connsiteX4471" fmla="*/ 2077269 w 8602921"/>
              <a:gd name="connsiteY4471" fmla="*/ 3564916 h 11023145"/>
              <a:gd name="connsiteX4472" fmla="*/ 2094721 w 8602921"/>
              <a:gd name="connsiteY4472" fmla="*/ 3507272 h 11023145"/>
              <a:gd name="connsiteX4473" fmla="*/ 2128038 w 8602921"/>
              <a:gd name="connsiteY4473" fmla="*/ 3446457 h 11023145"/>
              <a:gd name="connsiteX4474" fmla="*/ 2153422 w 8602921"/>
              <a:gd name="connsiteY4474" fmla="*/ 3404149 h 11023145"/>
              <a:gd name="connsiteX4475" fmla="*/ 2152364 w 8602921"/>
              <a:gd name="connsiteY4475" fmla="*/ 3381938 h 11023145"/>
              <a:gd name="connsiteX4476" fmla="*/ 2170343 w 8602921"/>
              <a:gd name="connsiteY4476" fmla="*/ 3366074 h 11023145"/>
              <a:gd name="connsiteX4477" fmla="*/ 2326880 w 8602921"/>
              <a:gd name="connsiteY4477" fmla="*/ 3091078 h 11023145"/>
              <a:gd name="connsiteX4478" fmla="*/ 2348562 w 8602921"/>
              <a:gd name="connsiteY4478" fmla="*/ 3057762 h 11023145"/>
              <a:gd name="connsiteX4479" fmla="*/ 2373417 w 8602921"/>
              <a:gd name="connsiteY4479" fmla="*/ 3027618 h 11023145"/>
              <a:gd name="connsiteX4480" fmla="*/ 2378705 w 8602921"/>
              <a:gd name="connsiteY4480" fmla="*/ 3006993 h 11023145"/>
              <a:gd name="connsiteX4481" fmla="*/ 2390338 w 8602921"/>
              <a:gd name="connsiteY4481" fmla="*/ 2989544 h 11023145"/>
              <a:gd name="connsiteX4482" fmla="*/ 2407263 w 8602921"/>
              <a:gd name="connsiteY4482" fmla="*/ 2959927 h 11023145"/>
              <a:gd name="connsiteX4483" fmla="*/ 2424185 w 8602921"/>
              <a:gd name="connsiteY4483" fmla="*/ 2950939 h 11023145"/>
              <a:gd name="connsiteX4484" fmla="*/ 2441107 w 8602921"/>
              <a:gd name="connsiteY4484" fmla="*/ 2951466 h 11023145"/>
              <a:gd name="connsiteX4485" fmla="*/ 2418897 w 8602921"/>
              <a:gd name="connsiteY4485" fmla="*/ 3019686 h 11023145"/>
              <a:gd name="connsiteX4486" fmla="*/ 2377647 w 8602921"/>
              <a:gd name="connsiteY4486" fmla="*/ 3091079 h 11023145"/>
              <a:gd name="connsiteX4487" fmla="*/ 2381878 w 8602921"/>
              <a:gd name="connsiteY4487" fmla="*/ 3091079 h 11023145"/>
              <a:gd name="connsiteX4488" fmla="*/ 2391925 w 8602921"/>
              <a:gd name="connsiteY4488" fmla="*/ 3108002 h 11023145"/>
              <a:gd name="connsiteX4489" fmla="*/ 2386109 w 8602921"/>
              <a:gd name="connsiteY4489" fmla="*/ 3124925 h 11023145"/>
              <a:gd name="connsiteX4490" fmla="*/ 2379391 w 8602921"/>
              <a:gd name="connsiteY4490" fmla="*/ 3148314 h 11023145"/>
              <a:gd name="connsiteX4491" fmla="*/ 2390916 w 8602921"/>
              <a:gd name="connsiteY4491" fmla="*/ 3128144 h 11023145"/>
              <a:gd name="connsiteX4492" fmla="*/ 2414185 w 8602921"/>
              <a:gd name="connsiteY4492" fmla="*/ 3065740 h 11023145"/>
              <a:gd name="connsiteX4493" fmla="*/ 2437453 w 8602921"/>
              <a:gd name="connsiteY4493" fmla="*/ 3009685 h 11023145"/>
              <a:gd name="connsiteX4494" fmla="*/ 2436397 w 8602921"/>
              <a:gd name="connsiteY4494" fmla="*/ 2982185 h 11023145"/>
              <a:gd name="connsiteX4495" fmla="*/ 2454377 w 8602921"/>
              <a:gd name="connsiteY4495" fmla="*/ 2967378 h 11023145"/>
              <a:gd name="connsiteX4496" fmla="*/ 2506731 w 8602921"/>
              <a:gd name="connsiteY4496" fmla="*/ 2869013 h 11023145"/>
              <a:gd name="connsiteX4497" fmla="*/ 2543220 w 8602921"/>
              <a:gd name="connsiteY4497" fmla="*/ 2764305 h 11023145"/>
              <a:gd name="connsiteX4498" fmla="*/ 2553268 w 8602921"/>
              <a:gd name="connsiteY4498" fmla="*/ 2755844 h 11023145"/>
              <a:gd name="connsiteX4499" fmla="*/ 2560144 w 8602921"/>
              <a:gd name="connsiteY4499" fmla="*/ 2747381 h 11023145"/>
              <a:gd name="connsiteX4500" fmla="*/ 2555384 w 8602921"/>
              <a:gd name="connsiteY4500" fmla="*/ 2739978 h 11023145"/>
              <a:gd name="connsiteX4501" fmla="*/ 2547451 w 8602921"/>
              <a:gd name="connsiteY4501" fmla="*/ 2738921 h 11023145"/>
              <a:gd name="connsiteX4502" fmla="*/ 2560143 w 8602921"/>
              <a:gd name="connsiteY4502" fmla="*/ 2700844 h 11023145"/>
              <a:gd name="connsiteX4503" fmla="*/ 2593989 w 8602921"/>
              <a:gd name="connsiteY4503" fmla="*/ 2666999 h 11023145"/>
              <a:gd name="connsiteX4504" fmla="*/ 2619373 w 8602921"/>
              <a:gd name="connsiteY4504" fmla="*/ 2582386 h 11023145"/>
              <a:gd name="connsiteX4505" fmla="*/ 2622546 w 8602921"/>
              <a:gd name="connsiteY4505" fmla="*/ 2559116 h 11023145"/>
              <a:gd name="connsiteX4506" fmla="*/ 2644757 w 8602921"/>
              <a:gd name="connsiteY4506" fmla="*/ 2548540 h 11023145"/>
              <a:gd name="connsiteX4507" fmla="*/ 2651104 w 8602921"/>
              <a:gd name="connsiteY4507" fmla="*/ 2531617 h 11023145"/>
              <a:gd name="connsiteX4508" fmla="*/ 2657449 w 8602921"/>
              <a:gd name="connsiteY4508" fmla="*/ 2514694 h 11023145"/>
              <a:gd name="connsiteX4509" fmla="*/ 2675959 w 8602921"/>
              <a:gd name="connsiteY4509" fmla="*/ 2463397 h 11023145"/>
              <a:gd name="connsiteX4510" fmla="*/ 2691295 w 8602921"/>
              <a:gd name="connsiteY4510" fmla="*/ 2408927 h 11023145"/>
              <a:gd name="connsiteX4511" fmla="*/ 2706102 w 8602921"/>
              <a:gd name="connsiteY4511" fmla="*/ 2377197 h 11023145"/>
              <a:gd name="connsiteX4512" fmla="*/ 2720909 w 8602921"/>
              <a:gd name="connsiteY4512" fmla="*/ 2345466 h 11023145"/>
              <a:gd name="connsiteX4513" fmla="*/ 2737832 w 8602921"/>
              <a:gd name="connsiteY4513" fmla="*/ 2311620 h 11023145"/>
              <a:gd name="connsiteX4514" fmla="*/ 2750524 w 8602921"/>
              <a:gd name="connsiteY4514" fmla="*/ 2288352 h 11023145"/>
              <a:gd name="connsiteX4515" fmla="*/ 2763216 w 8602921"/>
              <a:gd name="connsiteY4515" fmla="*/ 2265084 h 11023145"/>
              <a:gd name="connsiteX4516" fmla="*/ 2788600 w 8602921"/>
              <a:gd name="connsiteY4516" fmla="*/ 2243930 h 11023145"/>
              <a:gd name="connsiteX4517" fmla="*/ 2788072 w 8602921"/>
              <a:gd name="connsiteY4517" fmla="*/ 2239699 h 11023145"/>
              <a:gd name="connsiteX4518" fmla="*/ 2784370 w 8602921"/>
              <a:gd name="connsiteY4518" fmla="*/ 2235469 h 11023145"/>
              <a:gd name="connsiteX4519" fmla="*/ 2792831 w 8602921"/>
              <a:gd name="connsiteY4519" fmla="*/ 2222777 h 11023145"/>
              <a:gd name="connsiteX4520" fmla="*/ 2796534 w 8602921"/>
              <a:gd name="connsiteY4520" fmla="*/ 2212200 h 11023145"/>
              <a:gd name="connsiteX4521" fmla="*/ 2797062 w 8602921"/>
              <a:gd name="connsiteY4521" fmla="*/ 2201623 h 11023145"/>
              <a:gd name="connsiteX4522" fmla="*/ 2842013 w 8602921"/>
              <a:gd name="connsiteY4522" fmla="*/ 2120182 h 11023145"/>
              <a:gd name="connsiteX4523" fmla="*/ 2877445 w 8602921"/>
              <a:gd name="connsiteY4523" fmla="*/ 2032396 h 11023145"/>
              <a:gd name="connsiteX4524" fmla="*/ 2892781 w 8602921"/>
              <a:gd name="connsiteY4524" fmla="*/ 1991147 h 11023145"/>
              <a:gd name="connsiteX4525" fmla="*/ 2911290 w 8602921"/>
              <a:gd name="connsiteY4525" fmla="*/ 1956244 h 11023145"/>
              <a:gd name="connsiteX4526" fmla="*/ 2921338 w 8602921"/>
              <a:gd name="connsiteY4526" fmla="*/ 1916580 h 11023145"/>
              <a:gd name="connsiteX4527" fmla="*/ 2940905 w 8602921"/>
              <a:gd name="connsiteY4527" fmla="*/ 1880090 h 11023145"/>
              <a:gd name="connsiteX4528" fmla="*/ 2957828 w 8602921"/>
              <a:gd name="connsiteY4528" fmla="*/ 1867399 h 11023145"/>
              <a:gd name="connsiteX4529" fmla="*/ 2959945 w 8602921"/>
              <a:gd name="connsiteY4529" fmla="*/ 1861052 h 11023145"/>
              <a:gd name="connsiteX4530" fmla="*/ 2962059 w 8602921"/>
              <a:gd name="connsiteY4530" fmla="*/ 1854706 h 11023145"/>
              <a:gd name="connsiteX4531" fmla="*/ 2965762 w 8602921"/>
              <a:gd name="connsiteY4531" fmla="*/ 1837783 h 11023145"/>
              <a:gd name="connsiteX4532" fmla="*/ 2966291 w 8602921"/>
              <a:gd name="connsiteY4532" fmla="*/ 1820861 h 11023145"/>
              <a:gd name="connsiteX4533" fmla="*/ 2974752 w 8602921"/>
              <a:gd name="connsiteY4533" fmla="*/ 1812400 h 11023145"/>
              <a:gd name="connsiteX4534" fmla="*/ 2976866 w 8602921"/>
              <a:gd name="connsiteY4534" fmla="*/ 1803938 h 11023145"/>
              <a:gd name="connsiteX4535" fmla="*/ 2978982 w 8602921"/>
              <a:gd name="connsiteY4535" fmla="*/ 1795477 h 11023145"/>
              <a:gd name="connsiteX4536" fmla="*/ 2983212 w 8602921"/>
              <a:gd name="connsiteY4536" fmla="*/ 1795477 h 11023145"/>
              <a:gd name="connsiteX4537" fmla="*/ 2991674 w 8602921"/>
              <a:gd name="connsiteY4537" fmla="*/ 1782785 h 11023145"/>
              <a:gd name="connsiteX4538" fmla="*/ 3004366 w 8602921"/>
              <a:gd name="connsiteY4538" fmla="*/ 1744709 h 11023145"/>
              <a:gd name="connsiteX4539" fmla="*/ 3008068 w 8602921"/>
              <a:gd name="connsiteY4539" fmla="*/ 1718267 h 11023145"/>
              <a:gd name="connsiteX4540" fmla="*/ 3008596 w 8602921"/>
              <a:gd name="connsiteY4540" fmla="*/ 1698172 h 11023145"/>
              <a:gd name="connsiteX4541" fmla="*/ 3022346 w 8602921"/>
              <a:gd name="connsiteY4541" fmla="*/ 1696584 h 11023145"/>
              <a:gd name="connsiteX4542" fmla="*/ 3029750 w 8602921"/>
              <a:gd name="connsiteY4542" fmla="*/ 1685480 h 11023145"/>
              <a:gd name="connsiteX4543" fmla="*/ 3031865 w 8602921"/>
              <a:gd name="connsiteY4543" fmla="*/ 1672259 h 11023145"/>
              <a:gd name="connsiteX4544" fmla="*/ 3046673 w 8602921"/>
              <a:gd name="connsiteY4544" fmla="*/ 1668556 h 11023145"/>
              <a:gd name="connsiteX4545" fmla="*/ 3063595 w 8602921"/>
              <a:gd name="connsiteY4545" fmla="*/ 1634711 h 11023145"/>
              <a:gd name="connsiteX4546" fmla="*/ 3080518 w 8602921"/>
              <a:gd name="connsiteY4546" fmla="*/ 1622018 h 11023145"/>
              <a:gd name="connsiteX4547" fmla="*/ 3110133 w 8602921"/>
              <a:gd name="connsiteY4547" fmla="*/ 1567020 h 11023145"/>
              <a:gd name="connsiteX4548" fmla="*/ 3118594 w 8602921"/>
              <a:gd name="connsiteY4548" fmla="*/ 1545867 h 11023145"/>
              <a:gd name="connsiteX4549" fmla="*/ 3127056 w 8602921"/>
              <a:gd name="connsiteY4549" fmla="*/ 1524713 h 11023145"/>
              <a:gd name="connsiteX4550" fmla="*/ 3148209 w 8602921"/>
              <a:gd name="connsiteY4550" fmla="*/ 1490868 h 11023145"/>
              <a:gd name="connsiteX4551" fmla="*/ 3160901 w 8602921"/>
              <a:gd name="connsiteY4551" fmla="*/ 1465484 h 11023145"/>
              <a:gd name="connsiteX4552" fmla="*/ 3170949 w 8602921"/>
              <a:gd name="connsiteY4552" fmla="*/ 1422119 h 11023145"/>
              <a:gd name="connsiteX4553" fmla="*/ 3190516 w 8602921"/>
              <a:gd name="connsiteY4553" fmla="*/ 1385101 h 11023145"/>
              <a:gd name="connsiteX4554" fmla="*/ 3215900 w 8602921"/>
              <a:gd name="connsiteY4554" fmla="*/ 1305775 h 11023145"/>
              <a:gd name="connsiteX4555" fmla="*/ 3228592 w 8602921"/>
              <a:gd name="connsiteY4555" fmla="*/ 1245487 h 11023145"/>
              <a:gd name="connsiteX4556" fmla="*/ 3241284 w 8602921"/>
              <a:gd name="connsiteY4556" fmla="*/ 1249719 h 11023145"/>
              <a:gd name="connsiteX4557" fmla="*/ 3258207 w 8602921"/>
              <a:gd name="connsiteY4557" fmla="*/ 1237026 h 11023145"/>
              <a:gd name="connsiteX4558" fmla="*/ 3260851 w 8602921"/>
              <a:gd name="connsiteY4558" fmla="*/ 1228565 h 11023145"/>
              <a:gd name="connsiteX4559" fmla="*/ 3253976 w 8602921"/>
              <a:gd name="connsiteY4559" fmla="*/ 1220104 h 11023145"/>
              <a:gd name="connsiteX4560" fmla="*/ 3289408 w 8602921"/>
              <a:gd name="connsiteY4560" fmla="*/ 1164046 h 11023145"/>
              <a:gd name="connsiteX4561" fmla="*/ 3308975 w 8602921"/>
              <a:gd name="connsiteY4561" fmla="*/ 1101645 h 11023145"/>
              <a:gd name="connsiteX4562" fmla="*/ 3323255 w 8602921"/>
              <a:gd name="connsiteY4562" fmla="*/ 1086308 h 11023145"/>
              <a:gd name="connsiteX4563" fmla="*/ 3321667 w 8602921"/>
              <a:gd name="connsiteY4563" fmla="*/ 1067799 h 11023145"/>
              <a:gd name="connsiteX4564" fmla="*/ 3339649 w 8602921"/>
              <a:gd name="connsiteY4564" fmla="*/ 1035540 h 11023145"/>
              <a:gd name="connsiteX4565" fmla="*/ 3363974 w 8602921"/>
              <a:gd name="connsiteY4565" fmla="*/ 1012800 h 11023145"/>
              <a:gd name="connsiteX4566" fmla="*/ 3372437 w 8602921"/>
              <a:gd name="connsiteY4566" fmla="*/ 1000108 h 11023145"/>
              <a:gd name="connsiteX4567" fmla="*/ 3368206 w 8602921"/>
              <a:gd name="connsiteY4567" fmla="*/ 987415 h 11023145"/>
              <a:gd name="connsiteX4568" fmla="*/ 3406281 w 8602921"/>
              <a:gd name="connsiteY4568" fmla="*/ 919725 h 11023145"/>
              <a:gd name="connsiteX4569" fmla="*/ 3416329 w 8602921"/>
              <a:gd name="connsiteY4569" fmla="*/ 903859 h 11023145"/>
              <a:gd name="connsiteX4570" fmla="*/ 3423204 w 8602921"/>
              <a:gd name="connsiteY4570" fmla="*/ 881649 h 11023145"/>
              <a:gd name="connsiteX4571" fmla="*/ 3470800 w 8602921"/>
              <a:gd name="connsiteY4571" fmla="*/ 797563 h 11023145"/>
              <a:gd name="connsiteX4572" fmla="*/ 3524741 w 8602921"/>
              <a:gd name="connsiteY4572" fmla="*/ 716651 h 11023145"/>
              <a:gd name="connsiteX4573" fmla="*/ 3520511 w 8602921"/>
              <a:gd name="connsiteY4573" fmla="*/ 687037 h 11023145"/>
              <a:gd name="connsiteX4574" fmla="*/ 3567048 w 8602921"/>
              <a:gd name="connsiteY4574" fmla="*/ 615115 h 11023145"/>
              <a:gd name="connsiteX4575" fmla="*/ 3584500 w 8602921"/>
              <a:gd name="connsiteY4575" fmla="*/ 557471 h 11023145"/>
              <a:gd name="connsiteX4576" fmla="*/ 3617817 w 8602921"/>
              <a:gd name="connsiteY4576" fmla="*/ 496655 h 11023145"/>
              <a:gd name="connsiteX4577" fmla="*/ 3643201 w 8602921"/>
              <a:gd name="connsiteY4577" fmla="*/ 454348 h 11023145"/>
              <a:gd name="connsiteX4578" fmla="*/ 3642143 w 8602921"/>
              <a:gd name="connsiteY4578" fmla="*/ 432137 h 11023145"/>
              <a:gd name="connsiteX4579" fmla="*/ 3660123 w 8602921"/>
              <a:gd name="connsiteY4579" fmla="*/ 416273 h 11023145"/>
              <a:gd name="connsiteX4580" fmla="*/ 3816659 w 8602921"/>
              <a:gd name="connsiteY4580" fmla="*/ 141277 h 11023145"/>
              <a:gd name="connsiteX4581" fmla="*/ 3838341 w 8602921"/>
              <a:gd name="connsiteY4581" fmla="*/ 107961 h 11023145"/>
              <a:gd name="connsiteX4582" fmla="*/ 3863196 w 8602921"/>
              <a:gd name="connsiteY4582" fmla="*/ 77817 h 11023145"/>
              <a:gd name="connsiteX4583" fmla="*/ 3868485 w 8602921"/>
              <a:gd name="connsiteY4583" fmla="*/ 57192 h 11023145"/>
              <a:gd name="connsiteX4584" fmla="*/ 3880118 w 8602921"/>
              <a:gd name="connsiteY4584" fmla="*/ 39742 h 110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Lst>
            <a:rect l="l" t="t" r="r" b="b"/>
            <a:pathLst>
              <a:path w="8602921" h="11023145">
                <a:moveTo>
                  <a:pt x="5348969" y="10371618"/>
                </a:moveTo>
                <a:lnTo>
                  <a:pt x="5365891" y="10401233"/>
                </a:lnTo>
                <a:lnTo>
                  <a:pt x="5361659" y="10435078"/>
                </a:lnTo>
                <a:cubicBezTo>
                  <a:pt x="5351170" y="10436313"/>
                  <a:pt x="5345707" y="10441248"/>
                  <a:pt x="5345266" y="10449885"/>
                </a:cubicBezTo>
                <a:cubicBezTo>
                  <a:pt x="5344825" y="10458523"/>
                  <a:pt x="5336188" y="10463458"/>
                  <a:pt x="5319353" y="10464693"/>
                </a:cubicBezTo>
                <a:cubicBezTo>
                  <a:pt x="5320588" y="10448124"/>
                  <a:pt x="5325523" y="10432610"/>
                  <a:pt x="5334161" y="10418156"/>
                </a:cubicBezTo>
                <a:cubicBezTo>
                  <a:pt x="5342798" y="10403701"/>
                  <a:pt x="5347734" y="10388187"/>
                  <a:pt x="5348969" y="10371618"/>
                </a:cubicBezTo>
                <a:close/>
                <a:moveTo>
                  <a:pt x="5027436" y="10388541"/>
                </a:moveTo>
                <a:cubicBezTo>
                  <a:pt x="5027349" y="10390921"/>
                  <a:pt x="5027524" y="10393565"/>
                  <a:pt x="5027965" y="10396474"/>
                </a:cubicBezTo>
                <a:cubicBezTo>
                  <a:pt x="5028405" y="10399381"/>
                  <a:pt x="5029640" y="10400969"/>
                  <a:pt x="5031666" y="10401233"/>
                </a:cubicBezTo>
                <a:lnTo>
                  <a:pt x="5044358" y="10397002"/>
                </a:lnTo>
                <a:close/>
                <a:moveTo>
                  <a:pt x="5391275" y="10126237"/>
                </a:moveTo>
                <a:cubicBezTo>
                  <a:pt x="5391362" y="10128795"/>
                  <a:pt x="5392244" y="10132144"/>
                  <a:pt x="5393920" y="10136285"/>
                </a:cubicBezTo>
                <a:cubicBezTo>
                  <a:pt x="5395594" y="10140428"/>
                  <a:pt x="5397534" y="10142720"/>
                  <a:pt x="5399736" y="10143160"/>
                </a:cubicBezTo>
                <a:cubicBezTo>
                  <a:pt x="5403790" y="10142897"/>
                  <a:pt x="5406258" y="10141310"/>
                  <a:pt x="5407140" y="10138402"/>
                </a:cubicBezTo>
                <a:cubicBezTo>
                  <a:pt x="5408020" y="10135493"/>
                  <a:pt x="5408374" y="10132848"/>
                  <a:pt x="5408198" y="10130468"/>
                </a:cubicBezTo>
                <a:close/>
                <a:moveTo>
                  <a:pt x="5116281" y="10265850"/>
                </a:moveTo>
                <a:cubicBezTo>
                  <a:pt x="5116105" y="10268231"/>
                  <a:pt x="5116456" y="10270874"/>
                  <a:pt x="5117337" y="10273784"/>
                </a:cubicBezTo>
                <a:cubicBezTo>
                  <a:pt x="5118220" y="10276691"/>
                  <a:pt x="5120688" y="10278278"/>
                  <a:pt x="5124741" y="10278543"/>
                </a:cubicBezTo>
                <a:lnTo>
                  <a:pt x="5133204" y="10278544"/>
                </a:lnTo>
                <a:cubicBezTo>
                  <a:pt x="5133027" y="10274312"/>
                  <a:pt x="5131263" y="10271140"/>
                  <a:pt x="5127915" y="10269025"/>
                </a:cubicBezTo>
                <a:cubicBezTo>
                  <a:pt x="5124565" y="10266908"/>
                  <a:pt x="5120688" y="10265850"/>
                  <a:pt x="5116281" y="10265850"/>
                </a:cubicBezTo>
                <a:close/>
                <a:moveTo>
                  <a:pt x="4638212" y="10481615"/>
                </a:moveTo>
                <a:cubicBezTo>
                  <a:pt x="4638300" y="10483996"/>
                  <a:pt x="4639181" y="10486639"/>
                  <a:pt x="4640857" y="10489550"/>
                </a:cubicBezTo>
                <a:cubicBezTo>
                  <a:pt x="4642532" y="10492458"/>
                  <a:pt x="4644470" y="10494044"/>
                  <a:pt x="4646674" y="10494309"/>
                </a:cubicBezTo>
                <a:cubicBezTo>
                  <a:pt x="4651609" y="10493603"/>
                  <a:pt x="4654431" y="10490783"/>
                  <a:pt x="4655135" y="10485847"/>
                </a:cubicBezTo>
                <a:close/>
                <a:moveTo>
                  <a:pt x="4655135" y="10447771"/>
                </a:moveTo>
                <a:cubicBezTo>
                  <a:pt x="4654959" y="10450150"/>
                  <a:pt x="4655312" y="10452795"/>
                  <a:pt x="4656193" y="10455704"/>
                </a:cubicBezTo>
                <a:cubicBezTo>
                  <a:pt x="4657074" y="10458611"/>
                  <a:pt x="4659542" y="10460197"/>
                  <a:pt x="4663596" y="10460463"/>
                </a:cubicBezTo>
                <a:lnTo>
                  <a:pt x="4667827" y="10460462"/>
                </a:lnTo>
                <a:cubicBezTo>
                  <a:pt x="4667828" y="10452001"/>
                  <a:pt x="4663596" y="10447771"/>
                  <a:pt x="4655135" y="10447771"/>
                </a:cubicBezTo>
                <a:close/>
                <a:moveTo>
                  <a:pt x="5472121" y="9992906"/>
                </a:moveTo>
                <a:cubicBezTo>
                  <a:pt x="5468155" y="9996519"/>
                  <a:pt x="5465708" y="10001653"/>
                  <a:pt x="5464782" y="10008308"/>
                </a:cubicBezTo>
                <a:cubicBezTo>
                  <a:pt x="5462931" y="10021617"/>
                  <a:pt x="5462403" y="10034134"/>
                  <a:pt x="5463197" y="10045856"/>
                </a:cubicBezTo>
                <a:cubicBezTo>
                  <a:pt x="5456585" y="10045855"/>
                  <a:pt x="5449711" y="10046913"/>
                  <a:pt x="5442572" y="10049028"/>
                </a:cubicBezTo>
                <a:cubicBezTo>
                  <a:pt x="5435433" y="10051144"/>
                  <a:pt x="5429616" y="10054317"/>
                  <a:pt x="5425120" y="10058546"/>
                </a:cubicBezTo>
                <a:lnTo>
                  <a:pt x="5433582" y="10096623"/>
                </a:lnTo>
                <a:cubicBezTo>
                  <a:pt x="5435609" y="10085253"/>
                  <a:pt x="5440016" y="10074148"/>
                  <a:pt x="5446803" y="10063306"/>
                </a:cubicBezTo>
                <a:cubicBezTo>
                  <a:pt x="5453589" y="10052466"/>
                  <a:pt x="5463284" y="10046649"/>
                  <a:pt x="5475889" y="10045855"/>
                </a:cubicBezTo>
                <a:cubicBezTo>
                  <a:pt x="5476417" y="10035455"/>
                  <a:pt x="5478533" y="10025582"/>
                  <a:pt x="5482235" y="10016241"/>
                </a:cubicBezTo>
                <a:cubicBezTo>
                  <a:pt x="5485935" y="10006898"/>
                  <a:pt x="5488052" y="9997026"/>
                  <a:pt x="5488582" y="9986626"/>
                </a:cubicBezTo>
                <a:cubicBezTo>
                  <a:pt x="5481574" y="9987199"/>
                  <a:pt x="5476087" y="9989291"/>
                  <a:pt x="5472121" y="9992906"/>
                </a:cubicBezTo>
                <a:close/>
                <a:moveTo>
                  <a:pt x="5239235" y="10049556"/>
                </a:moveTo>
                <a:cubicBezTo>
                  <a:pt x="5234475" y="10051848"/>
                  <a:pt x="5230510" y="10055198"/>
                  <a:pt x="5227336" y="10059604"/>
                </a:cubicBezTo>
                <a:cubicBezTo>
                  <a:pt x="5220991" y="10068419"/>
                  <a:pt x="5217817" y="10079348"/>
                  <a:pt x="5217817" y="10092392"/>
                </a:cubicBezTo>
                <a:lnTo>
                  <a:pt x="5217817" y="10096625"/>
                </a:lnTo>
                <a:cubicBezTo>
                  <a:pt x="5216935" y="10096534"/>
                  <a:pt x="5213410" y="10096712"/>
                  <a:pt x="5207240" y="10097152"/>
                </a:cubicBezTo>
                <a:cubicBezTo>
                  <a:pt x="5201070" y="10097593"/>
                  <a:pt x="5197545" y="10098826"/>
                  <a:pt x="5196663" y="10100854"/>
                </a:cubicBezTo>
                <a:cubicBezTo>
                  <a:pt x="5197986" y="10103058"/>
                  <a:pt x="5203802" y="10104997"/>
                  <a:pt x="5214114" y="10106671"/>
                </a:cubicBezTo>
                <a:cubicBezTo>
                  <a:pt x="5224427" y="10108346"/>
                  <a:pt x="5231302" y="10109228"/>
                  <a:pt x="5234739" y="10109315"/>
                </a:cubicBezTo>
                <a:lnTo>
                  <a:pt x="5260123" y="10088162"/>
                </a:lnTo>
                <a:cubicBezTo>
                  <a:pt x="5253867" y="10087633"/>
                  <a:pt x="5249459" y="10084460"/>
                  <a:pt x="5246903" y="10078642"/>
                </a:cubicBezTo>
                <a:cubicBezTo>
                  <a:pt x="5244347" y="10072825"/>
                  <a:pt x="5243113" y="10067538"/>
                  <a:pt x="5243201" y="10062778"/>
                </a:cubicBezTo>
                <a:lnTo>
                  <a:pt x="5255894" y="10045855"/>
                </a:lnTo>
                <a:cubicBezTo>
                  <a:pt x="5249548" y="10046031"/>
                  <a:pt x="5243995" y="10047264"/>
                  <a:pt x="5239235" y="10049556"/>
                </a:cubicBezTo>
                <a:close/>
                <a:moveTo>
                  <a:pt x="5310892" y="9914703"/>
                </a:moveTo>
                <a:cubicBezTo>
                  <a:pt x="5306837" y="9915321"/>
                  <a:pt x="5304369" y="9918318"/>
                  <a:pt x="5303488" y="9923694"/>
                </a:cubicBezTo>
                <a:cubicBezTo>
                  <a:pt x="5302606" y="9929071"/>
                  <a:pt x="5302255" y="9933124"/>
                  <a:pt x="5302430" y="9935858"/>
                </a:cubicBezTo>
                <a:cubicBezTo>
                  <a:pt x="5302253" y="9946524"/>
                  <a:pt x="5299433" y="9955865"/>
                  <a:pt x="5293968" y="9963886"/>
                </a:cubicBezTo>
                <a:cubicBezTo>
                  <a:pt x="5288504" y="9971906"/>
                  <a:pt x="5281453" y="9978075"/>
                  <a:pt x="5272816" y="9982395"/>
                </a:cubicBezTo>
                <a:cubicBezTo>
                  <a:pt x="5272288" y="9992796"/>
                  <a:pt x="5270171" y="10002666"/>
                  <a:pt x="5266471" y="10012010"/>
                </a:cubicBezTo>
                <a:cubicBezTo>
                  <a:pt x="5262769" y="10021352"/>
                  <a:pt x="5260653" y="10031224"/>
                  <a:pt x="5260123" y="10041625"/>
                </a:cubicBezTo>
                <a:cubicBezTo>
                  <a:pt x="5272639" y="10026728"/>
                  <a:pt x="5283569" y="10011040"/>
                  <a:pt x="5292911" y="9994557"/>
                </a:cubicBezTo>
                <a:cubicBezTo>
                  <a:pt x="5302254" y="9978076"/>
                  <a:pt x="5311068" y="9961330"/>
                  <a:pt x="5319352" y="9944319"/>
                </a:cubicBezTo>
                <a:cubicBezTo>
                  <a:pt x="5319266" y="9941234"/>
                  <a:pt x="5318384" y="9935769"/>
                  <a:pt x="5316709" y="9927925"/>
                </a:cubicBezTo>
                <a:cubicBezTo>
                  <a:pt x="5315034" y="9920080"/>
                  <a:pt x="5313096" y="9915674"/>
                  <a:pt x="5310892" y="9914703"/>
                </a:cubicBezTo>
                <a:close/>
                <a:moveTo>
                  <a:pt x="4951284" y="10075471"/>
                </a:moveTo>
                <a:lnTo>
                  <a:pt x="4951283" y="10096623"/>
                </a:lnTo>
                <a:cubicBezTo>
                  <a:pt x="4951460" y="10102706"/>
                  <a:pt x="4953222" y="10106406"/>
                  <a:pt x="4956570" y="10107729"/>
                </a:cubicBezTo>
                <a:cubicBezTo>
                  <a:pt x="4959920" y="10109051"/>
                  <a:pt x="4963799" y="10109580"/>
                  <a:pt x="4968206" y="10109316"/>
                </a:cubicBezTo>
                <a:close/>
                <a:moveTo>
                  <a:pt x="4985129" y="10033162"/>
                </a:moveTo>
                <a:cubicBezTo>
                  <a:pt x="4985216" y="10035718"/>
                  <a:pt x="4986098" y="10039068"/>
                  <a:pt x="4987772" y="10043210"/>
                </a:cubicBezTo>
                <a:cubicBezTo>
                  <a:pt x="4989446" y="10047354"/>
                  <a:pt x="4991386" y="10049645"/>
                  <a:pt x="4993590" y="10050086"/>
                </a:cubicBezTo>
                <a:cubicBezTo>
                  <a:pt x="4997646" y="10049822"/>
                  <a:pt x="5000113" y="10048235"/>
                  <a:pt x="5000994" y="10045326"/>
                </a:cubicBezTo>
                <a:cubicBezTo>
                  <a:pt x="5001876" y="10042418"/>
                  <a:pt x="5002229" y="10039774"/>
                  <a:pt x="5002053" y="10037394"/>
                </a:cubicBezTo>
                <a:cubicBezTo>
                  <a:pt x="5001346" y="10032457"/>
                  <a:pt x="4998526" y="10029637"/>
                  <a:pt x="4993590" y="10028932"/>
                </a:cubicBezTo>
                <a:cubicBezTo>
                  <a:pt x="4991651" y="10029109"/>
                  <a:pt x="4990240" y="10029814"/>
                  <a:pt x="4989359" y="10031047"/>
                </a:cubicBezTo>
                <a:cubicBezTo>
                  <a:pt x="4988478" y="10032281"/>
                  <a:pt x="4987067" y="10032986"/>
                  <a:pt x="4985129" y="10033162"/>
                </a:cubicBezTo>
                <a:close/>
                <a:moveTo>
                  <a:pt x="5687423" y="9550865"/>
                </a:moveTo>
                <a:lnTo>
                  <a:pt x="5653577" y="9605864"/>
                </a:lnTo>
                <a:cubicBezTo>
                  <a:pt x="5662039" y="9619260"/>
                  <a:pt x="5666269" y="9634772"/>
                  <a:pt x="5666269" y="9652401"/>
                </a:cubicBezTo>
                <a:cubicBezTo>
                  <a:pt x="5663890" y="9652224"/>
                  <a:pt x="5661247" y="9652578"/>
                  <a:pt x="5658338" y="9653459"/>
                </a:cubicBezTo>
                <a:cubicBezTo>
                  <a:pt x="5655428" y="9654341"/>
                  <a:pt x="5653842" y="9656807"/>
                  <a:pt x="5653577" y="9660864"/>
                </a:cubicBezTo>
                <a:cubicBezTo>
                  <a:pt x="5653842" y="9665092"/>
                  <a:pt x="5655429" y="9669324"/>
                  <a:pt x="5658338" y="9673554"/>
                </a:cubicBezTo>
                <a:cubicBezTo>
                  <a:pt x="5661247" y="9677786"/>
                  <a:pt x="5663890" y="9682016"/>
                  <a:pt x="5666269" y="9686246"/>
                </a:cubicBezTo>
                <a:lnTo>
                  <a:pt x="5695885" y="9698939"/>
                </a:lnTo>
                <a:lnTo>
                  <a:pt x="5700116" y="9686246"/>
                </a:lnTo>
                <a:lnTo>
                  <a:pt x="5678962" y="9669324"/>
                </a:lnTo>
                <a:cubicBezTo>
                  <a:pt x="5678873" y="9662802"/>
                  <a:pt x="5680108" y="9656808"/>
                  <a:pt x="5682664" y="9651344"/>
                </a:cubicBezTo>
                <a:cubicBezTo>
                  <a:pt x="5685220" y="9645878"/>
                  <a:pt x="5689626" y="9642001"/>
                  <a:pt x="5695884" y="9639710"/>
                </a:cubicBezTo>
                <a:cubicBezTo>
                  <a:pt x="5696325" y="9624902"/>
                  <a:pt x="5696500" y="9610094"/>
                  <a:pt x="5696413" y="9595287"/>
                </a:cubicBezTo>
                <a:cubicBezTo>
                  <a:pt x="5696326" y="9580479"/>
                  <a:pt x="5693329" y="9565672"/>
                  <a:pt x="5687423" y="9550865"/>
                </a:cubicBezTo>
                <a:close/>
                <a:moveTo>
                  <a:pt x="5044358" y="9876629"/>
                </a:moveTo>
                <a:lnTo>
                  <a:pt x="5027437" y="9927396"/>
                </a:lnTo>
                <a:cubicBezTo>
                  <a:pt x="5026732" y="9927308"/>
                  <a:pt x="5023910" y="9927484"/>
                  <a:pt x="5018973" y="9927925"/>
                </a:cubicBezTo>
                <a:cubicBezTo>
                  <a:pt x="5014038" y="9928366"/>
                  <a:pt x="5011218" y="9929601"/>
                  <a:pt x="5010514" y="9931627"/>
                </a:cubicBezTo>
                <a:cubicBezTo>
                  <a:pt x="5011394" y="9936121"/>
                  <a:pt x="5015979" y="9940881"/>
                  <a:pt x="5024263" y="9945905"/>
                </a:cubicBezTo>
                <a:cubicBezTo>
                  <a:pt x="5032549" y="9950929"/>
                  <a:pt x="5039246" y="9954631"/>
                  <a:pt x="5044358" y="9957010"/>
                </a:cubicBezTo>
                <a:lnTo>
                  <a:pt x="5073974" y="9914704"/>
                </a:lnTo>
                <a:close/>
                <a:moveTo>
                  <a:pt x="4586968" y="10066818"/>
                </a:moveTo>
                <a:lnTo>
                  <a:pt x="4603889" y="10096433"/>
                </a:lnTo>
                <a:lnTo>
                  <a:pt x="4599660" y="10130277"/>
                </a:lnTo>
                <a:cubicBezTo>
                  <a:pt x="4589171" y="10131512"/>
                  <a:pt x="4583706" y="10136448"/>
                  <a:pt x="4583265" y="10145086"/>
                </a:cubicBezTo>
                <a:cubicBezTo>
                  <a:pt x="4582825" y="10153724"/>
                  <a:pt x="4574187" y="10158658"/>
                  <a:pt x="4557353" y="10159894"/>
                </a:cubicBezTo>
                <a:cubicBezTo>
                  <a:pt x="4558587" y="10143322"/>
                  <a:pt x="4563522" y="10127810"/>
                  <a:pt x="4572160" y="10113355"/>
                </a:cubicBezTo>
                <a:cubicBezTo>
                  <a:pt x="4580798" y="10098901"/>
                  <a:pt x="4585733" y="10083387"/>
                  <a:pt x="4586968" y="10066818"/>
                </a:cubicBezTo>
                <a:close/>
                <a:moveTo>
                  <a:pt x="5776266" y="9402791"/>
                </a:moveTo>
                <a:cubicBezTo>
                  <a:pt x="5775563" y="9407021"/>
                  <a:pt x="5776972" y="9411251"/>
                  <a:pt x="5780499" y="9415483"/>
                </a:cubicBezTo>
                <a:lnTo>
                  <a:pt x="5780498" y="9402790"/>
                </a:lnTo>
                <a:close/>
                <a:moveTo>
                  <a:pt x="5827036" y="9356252"/>
                </a:moveTo>
                <a:cubicBezTo>
                  <a:pt x="5819280" y="9356253"/>
                  <a:pt x="5813639" y="9360484"/>
                  <a:pt x="5810114" y="9368944"/>
                </a:cubicBezTo>
                <a:lnTo>
                  <a:pt x="5822805" y="9368944"/>
                </a:lnTo>
                <a:cubicBezTo>
                  <a:pt x="5822981" y="9366831"/>
                  <a:pt x="5823687" y="9364714"/>
                  <a:pt x="5824921" y="9362598"/>
                </a:cubicBezTo>
                <a:cubicBezTo>
                  <a:pt x="5826154" y="9360484"/>
                  <a:pt x="5826860" y="9358369"/>
                  <a:pt x="5827036" y="9356252"/>
                </a:cubicBezTo>
                <a:close/>
                <a:moveTo>
                  <a:pt x="5103589" y="9728553"/>
                </a:moveTo>
                <a:cubicBezTo>
                  <a:pt x="5085960" y="9761693"/>
                  <a:pt x="5070448" y="9796950"/>
                  <a:pt x="5057050" y="9834321"/>
                </a:cubicBezTo>
                <a:cubicBezTo>
                  <a:pt x="5059255" y="9842959"/>
                  <a:pt x="5063308" y="9850009"/>
                  <a:pt x="5069214" y="9855475"/>
                </a:cubicBezTo>
                <a:cubicBezTo>
                  <a:pt x="5075119" y="9860938"/>
                  <a:pt x="5082346" y="9863759"/>
                  <a:pt x="5090897" y="9863935"/>
                </a:cubicBezTo>
                <a:cubicBezTo>
                  <a:pt x="5095303" y="9850891"/>
                  <a:pt x="5101296" y="9831501"/>
                  <a:pt x="5108877" y="9805764"/>
                </a:cubicBezTo>
                <a:cubicBezTo>
                  <a:pt x="5116455" y="9780027"/>
                  <a:pt x="5124565" y="9762752"/>
                  <a:pt x="5133203" y="9753938"/>
                </a:cubicBezTo>
                <a:close/>
                <a:moveTo>
                  <a:pt x="5852421" y="9292792"/>
                </a:moveTo>
                <a:lnTo>
                  <a:pt x="5852420" y="9313947"/>
                </a:lnTo>
                <a:lnTo>
                  <a:pt x="5822806" y="9313947"/>
                </a:lnTo>
                <a:lnTo>
                  <a:pt x="5822806" y="9330869"/>
                </a:lnTo>
                <a:lnTo>
                  <a:pt x="5831266" y="9343561"/>
                </a:lnTo>
                <a:lnTo>
                  <a:pt x="5865112" y="9313946"/>
                </a:lnTo>
                <a:lnTo>
                  <a:pt x="5865112" y="9297024"/>
                </a:lnTo>
                <a:close/>
                <a:moveTo>
                  <a:pt x="5869343" y="9254717"/>
                </a:moveTo>
                <a:lnTo>
                  <a:pt x="5869342" y="9288561"/>
                </a:lnTo>
                <a:cubicBezTo>
                  <a:pt x="5875425" y="9284066"/>
                  <a:pt x="5879126" y="9278249"/>
                  <a:pt x="5880448" y="9271111"/>
                </a:cubicBezTo>
                <a:cubicBezTo>
                  <a:pt x="5881770" y="9263970"/>
                  <a:pt x="5882300" y="9257096"/>
                  <a:pt x="5882033" y="9250486"/>
                </a:cubicBezTo>
                <a:close/>
                <a:moveTo>
                  <a:pt x="4265436" y="10083741"/>
                </a:moveTo>
                <a:cubicBezTo>
                  <a:pt x="4265348" y="10086121"/>
                  <a:pt x="4265524" y="10088765"/>
                  <a:pt x="4265964" y="10091674"/>
                </a:cubicBezTo>
                <a:cubicBezTo>
                  <a:pt x="4266406" y="10094583"/>
                  <a:pt x="4267639" y="10096168"/>
                  <a:pt x="4269666" y="10096432"/>
                </a:cubicBezTo>
                <a:lnTo>
                  <a:pt x="4282358" y="10092202"/>
                </a:lnTo>
                <a:close/>
                <a:moveTo>
                  <a:pt x="5183972" y="9580480"/>
                </a:moveTo>
                <a:lnTo>
                  <a:pt x="5162818" y="9605864"/>
                </a:lnTo>
                <a:lnTo>
                  <a:pt x="5162818" y="9618556"/>
                </a:lnTo>
                <a:lnTo>
                  <a:pt x="5171278" y="9618556"/>
                </a:lnTo>
                <a:cubicBezTo>
                  <a:pt x="5179565" y="9618907"/>
                  <a:pt x="5185204" y="9618203"/>
                  <a:pt x="5188202" y="9616440"/>
                </a:cubicBezTo>
                <a:cubicBezTo>
                  <a:pt x="5191199" y="9614678"/>
                  <a:pt x="5192610" y="9609743"/>
                  <a:pt x="5192432" y="9601634"/>
                </a:cubicBezTo>
                <a:close/>
                <a:moveTo>
                  <a:pt x="5915881" y="9148950"/>
                </a:moveTo>
                <a:cubicBezTo>
                  <a:pt x="5911826" y="9162347"/>
                  <a:pt x="5907242" y="9174685"/>
                  <a:pt x="5902130" y="9185967"/>
                </a:cubicBezTo>
                <a:cubicBezTo>
                  <a:pt x="5897018" y="9197249"/>
                  <a:pt x="5890318" y="9203243"/>
                  <a:pt x="5882035" y="9203948"/>
                </a:cubicBezTo>
                <a:cubicBezTo>
                  <a:pt x="5882300" y="9207210"/>
                  <a:pt x="5883886" y="9213378"/>
                  <a:pt x="5886794" y="9222458"/>
                </a:cubicBezTo>
                <a:cubicBezTo>
                  <a:pt x="5889704" y="9231535"/>
                  <a:pt x="5892348" y="9236648"/>
                  <a:pt x="5894726" y="9237794"/>
                </a:cubicBezTo>
                <a:cubicBezTo>
                  <a:pt x="5896755" y="9237530"/>
                  <a:pt x="5897988" y="9235943"/>
                  <a:pt x="5898429" y="9233033"/>
                </a:cubicBezTo>
                <a:cubicBezTo>
                  <a:pt x="5898869" y="9230126"/>
                  <a:pt x="5899045" y="9227482"/>
                  <a:pt x="5898957" y="9225101"/>
                </a:cubicBezTo>
                <a:cubicBezTo>
                  <a:pt x="5905919" y="9215847"/>
                  <a:pt x="5913149" y="9203683"/>
                  <a:pt x="5920639" y="9188612"/>
                </a:cubicBezTo>
                <a:cubicBezTo>
                  <a:pt x="5928132" y="9173541"/>
                  <a:pt x="5932186" y="9160320"/>
                  <a:pt x="5932804" y="9148949"/>
                </a:cubicBezTo>
                <a:close/>
                <a:moveTo>
                  <a:pt x="5230509" y="9512789"/>
                </a:moveTo>
                <a:lnTo>
                  <a:pt x="5222047" y="9529711"/>
                </a:lnTo>
                <a:cubicBezTo>
                  <a:pt x="5226983" y="9525480"/>
                  <a:pt x="5229803" y="9521250"/>
                  <a:pt x="5230509" y="9517018"/>
                </a:cubicBezTo>
                <a:close/>
                <a:moveTo>
                  <a:pt x="4629274" y="9821438"/>
                </a:moveTo>
                <a:cubicBezTo>
                  <a:pt x="4629362" y="9823995"/>
                  <a:pt x="4630244" y="9827344"/>
                  <a:pt x="4631919" y="9831487"/>
                </a:cubicBezTo>
                <a:cubicBezTo>
                  <a:pt x="4633593" y="9835629"/>
                  <a:pt x="4635532" y="9837920"/>
                  <a:pt x="4637737" y="9838362"/>
                </a:cubicBezTo>
                <a:cubicBezTo>
                  <a:pt x="4641790" y="9838097"/>
                  <a:pt x="4644259" y="9836510"/>
                  <a:pt x="4645139" y="9833602"/>
                </a:cubicBezTo>
                <a:cubicBezTo>
                  <a:pt x="4646021" y="9830692"/>
                  <a:pt x="4646374" y="9828048"/>
                  <a:pt x="4646198" y="9825668"/>
                </a:cubicBezTo>
                <a:close/>
                <a:moveTo>
                  <a:pt x="4354281" y="9961051"/>
                </a:moveTo>
                <a:cubicBezTo>
                  <a:pt x="4354104" y="9963432"/>
                  <a:pt x="4354456" y="9966075"/>
                  <a:pt x="4355338" y="9968985"/>
                </a:cubicBezTo>
                <a:cubicBezTo>
                  <a:pt x="4356219" y="9971892"/>
                  <a:pt x="4358687" y="9973479"/>
                  <a:pt x="4362741" y="9973742"/>
                </a:cubicBezTo>
                <a:lnTo>
                  <a:pt x="4371202" y="9973743"/>
                </a:lnTo>
                <a:cubicBezTo>
                  <a:pt x="4371026" y="9969512"/>
                  <a:pt x="4369264" y="9966340"/>
                  <a:pt x="4365914" y="9964223"/>
                </a:cubicBezTo>
                <a:cubicBezTo>
                  <a:pt x="4362566" y="9962109"/>
                  <a:pt x="4358687" y="9961051"/>
                  <a:pt x="4354281" y="9961051"/>
                </a:cubicBezTo>
                <a:close/>
                <a:moveTo>
                  <a:pt x="3876211" y="10176816"/>
                </a:moveTo>
                <a:cubicBezTo>
                  <a:pt x="3876301" y="10179196"/>
                  <a:pt x="3877181" y="10181840"/>
                  <a:pt x="3878856" y="10184749"/>
                </a:cubicBezTo>
                <a:cubicBezTo>
                  <a:pt x="3880531" y="10187657"/>
                  <a:pt x="3882470" y="10189244"/>
                  <a:pt x="3884673" y="10189508"/>
                </a:cubicBezTo>
                <a:cubicBezTo>
                  <a:pt x="3889609" y="10188803"/>
                  <a:pt x="3892430" y="10185983"/>
                  <a:pt x="3893135" y="10181048"/>
                </a:cubicBezTo>
                <a:close/>
                <a:moveTo>
                  <a:pt x="6055493" y="9013567"/>
                </a:moveTo>
                <a:cubicBezTo>
                  <a:pt x="6053466" y="9017623"/>
                  <a:pt x="6052232" y="9021148"/>
                  <a:pt x="6051791" y="9024143"/>
                </a:cubicBezTo>
                <a:cubicBezTo>
                  <a:pt x="6051350" y="9027141"/>
                  <a:pt x="6051174" y="9030667"/>
                  <a:pt x="6051263" y="9034721"/>
                </a:cubicBezTo>
                <a:cubicBezTo>
                  <a:pt x="6056198" y="9029785"/>
                  <a:pt x="6059019" y="9022734"/>
                  <a:pt x="6059722" y="9013567"/>
                </a:cubicBezTo>
                <a:close/>
                <a:moveTo>
                  <a:pt x="3893136" y="10142971"/>
                </a:moveTo>
                <a:cubicBezTo>
                  <a:pt x="3892958" y="10145350"/>
                  <a:pt x="3893311" y="10147995"/>
                  <a:pt x="3894192" y="10150902"/>
                </a:cubicBezTo>
                <a:cubicBezTo>
                  <a:pt x="3895075" y="10153812"/>
                  <a:pt x="3897543" y="10155398"/>
                  <a:pt x="3901596" y="10155662"/>
                </a:cubicBezTo>
                <a:lnTo>
                  <a:pt x="3905827" y="10155663"/>
                </a:lnTo>
                <a:cubicBezTo>
                  <a:pt x="3905827" y="10147200"/>
                  <a:pt x="3901596" y="10142971"/>
                  <a:pt x="3893136" y="10142971"/>
                </a:cubicBezTo>
                <a:close/>
                <a:moveTo>
                  <a:pt x="4710120" y="9688105"/>
                </a:moveTo>
                <a:cubicBezTo>
                  <a:pt x="4706154" y="9691720"/>
                  <a:pt x="4703708" y="9696854"/>
                  <a:pt x="4702783" y="9703508"/>
                </a:cubicBezTo>
                <a:cubicBezTo>
                  <a:pt x="4700933" y="9716816"/>
                  <a:pt x="4700403" y="9729333"/>
                  <a:pt x="4701197" y="9741055"/>
                </a:cubicBezTo>
                <a:cubicBezTo>
                  <a:pt x="4694587" y="9741054"/>
                  <a:pt x="4687711" y="9742112"/>
                  <a:pt x="4680571" y="9744228"/>
                </a:cubicBezTo>
                <a:cubicBezTo>
                  <a:pt x="4673432" y="9746344"/>
                  <a:pt x="4667615" y="9749516"/>
                  <a:pt x="4663120" y="9753747"/>
                </a:cubicBezTo>
                <a:lnTo>
                  <a:pt x="4671581" y="9791824"/>
                </a:lnTo>
                <a:cubicBezTo>
                  <a:pt x="4673608" y="9780453"/>
                  <a:pt x="4678015" y="9769348"/>
                  <a:pt x="4684802" y="9758506"/>
                </a:cubicBezTo>
                <a:cubicBezTo>
                  <a:pt x="4691589" y="9747666"/>
                  <a:pt x="4701285" y="9741849"/>
                  <a:pt x="4713888" y="9741055"/>
                </a:cubicBezTo>
                <a:cubicBezTo>
                  <a:pt x="4714418" y="9730655"/>
                  <a:pt x="4716532" y="9720783"/>
                  <a:pt x="4720234" y="9711441"/>
                </a:cubicBezTo>
                <a:cubicBezTo>
                  <a:pt x="4723937" y="9702098"/>
                  <a:pt x="4726051" y="9692226"/>
                  <a:pt x="4726580" y="9681826"/>
                </a:cubicBezTo>
                <a:cubicBezTo>
                  <a:pt x="4719573" y="9682399"/>
                  <a:pt x="4714086" y="9684491"/>
                  <a:pt x="4710120" y="9688105"/>
                </a:cubicBezTo>
                <a:close/>
                <a:moveTo>
                  <a:pt x="6030109" y="8928953"/>
                </a:moveTo>
                <a:cubicBezTo>
                  <a:pt x="6028699" y="8945171"/>
                  <a:pt x="6023058" y="8959273"/>
                  <a:pt x="6013186" y="8971261"/>
                </a:cubicBezTo>
                <a:cubicBezTo>
                  <a:pt x="6003314" y="8983248"/>
                  <a:pt x="5997673" y="8997349"/>
                  <a:pt x="5996264" y="9013567"/>
                </a:cubicBezTo>
                <a:lnTo>
                  <a:pt x="5970879" y="9047412"/>
                </a:lnTo>
                <a:cubicBezTo>
                  <a:pt x="5969116" y="9049793"/>
                  <a:pt x="5969470" y="9052436"/>
                  <a:pt x="5971937" y="9055345"/>
                </a:cubicBezTo>
                <a:cubicBezTo>
                  <a:pt x="5974405" y="9058253"/>
                  <a:pt x="5976873" y="9059840"/>
                  <a:pt x="5979341" y="9060104"/>
                </a:cubicBezTo>
                <a:lnTo>
                  <a:pt x="6004725" y="9055873"/>
                </a:lnTo>
                <a:cubicBezTo>
                  <a:pt x="6009309" y="9045209"/>
                  <a:pt x="6013891" y="9033750"/>
                  <a:pt x="6018475" y="9021499"/>
                </a:cubicBezTo>
                <a:cubicBezTo>
                  <a:pt x="6023057" y="9009248"/>
                  <a:pt x="6025525" y="8996732"/>
                  <a:pt x="6025878" y="8983953"/>
                </a:cubicBezTo>
                <a:cubicBezTo>
                  <a:pt x="6030019" y="8975051"/>
                  <a:pt x="6034428" y="8965354"/>
                  <a:pt x="6039100" y="8954868"/>
                </a:cubicBezTo>
                <a:cubicBezTo>
                  <a:pt x="6043771" y="8944378"/>
                  <a:pt x="6049236" y="8935742"/>
                  <a:pt x="6055494" y="8928954"/>
                </a:cubicBezTo>
                <a:close/>
                <a:moveTo>
                  <a:pt x="4477234" y="9744756"/>
                </a:moveTo>
                <a:cubicBezTo>
                  <a:pt x="4472474" y="9747048"/>
                  <a:pt x="4468508" y="9750398"/>
                  <a:pt x="4465335" y="9754804"/>
                </a:cubicBezTo>
                <a:cubicBezTo>
                  <a:pt x="4458989" y="9763619"/>
                  <a:pt x="4455816" y="9774548"/>
                  <a:pt x="4455816" y="9787592"/>
                </a:cubicBezTo>
                <a:lnTo>
                  <a:pt x="4455816" y="9791823"/>
                </a:lnTo>
                <a:cubicBezTo>
                  <a:pt x="4454936" y="9791735"/>
                  <a:pt x="4451409" y="9791912"/>
                  <a:pt x="4445239" y="9792353"/>
                </a:cubicBezTo>
                <a:cubicBezTo>
                  <a:pt x="4439070" y="9792792"/>
                  <a:pt x="4435544" y="9794026"/>
                  <a:pt x="4434663" y="9796053"/>
                </a:cubicBezTo>
                <a:cubicBezTo>
                  <a:pt x="4435986" y="9798259"/>
                  <a:pt x="4441802" y="9800197"/>
                  <a:pt x="4452115" y="9801871"/>
                </a:cubicBezTo>
                <a:cubicBezTo>
                  <a:pt x="4462427" y="9803546"/>
                  <a:pt x="4469301" y="9804428"/>
                  <a:pt x="4472740" y="9804516"/>
                </a:cubicBezTo>
                <a:lnTo>
                  <a:pt x="4498123" y="9783361"/>
                </a:lnTo>
                <a:cubicBezTo>
                  <a:pt x="4491865" y="9782833"/>
                  <a:pt x="4487459" y="9779660"/>
                  <a:pt x="4484902" y="9773842"/>
                </a:cubicBezTo>
                <a:cubicBezTo>
                  <a:pt x="4482346" y="9768026"/>
                  <a:pt x="4481112" y="9762738"/>
                  <a:pt x="4481200" y="9757978"/>
                </a:cubicBezTo>
                <a:lnTo>
                  <a:pt x="4493893" y="9741055"/>
                </a:lnTo>
                <a:cubicBezTo>
                  <a:pt x="4487546" y="9741231"/>
                  <a:pt x="4481993" y="9742466"/>
                  <a:pt x="4477234" y="9744756"/>
                </a:cubicBezTo>
                <a:close/>
                <a:moveTo>
                  <a:pt x="6071887" y="8889820"/>
                </a:moveTo>
                <a:cubicBezTo>
                  <a:pt x="6064924" y="8889820"/>
                  <a:pt x="6060869" y="8892993"/>
                  <a:pt x="6059723" y="8899339"/>
                </a:cubicBezTo>
                <a:lnTo>
                  <a:pt x="6089339" y="8937415"/>
                </a:lnTo>
                <a:lnTo>
                  <a:pt x="6106262" y="8937415"/>
                </a:lnTo>
                <a:lnTo>
                  <a:pt x="6110492" y="8899339"/>
                </a:lnTo>
                <a:lnTo>
                  <a:pt x="6106261" y="8873954"/>
                </a:lnTo>
                <a:lnTo>
                  <a:pt x="6080878" y="8899339"/>
                </a:lnTo>
                <a:cubicBezTo>
                  <a:pt x="6081847" y="8892993"/>
                  <a:pt x="6078850" y="8889819"/>
                  <a:pt x="6071887" y="8889820"/>
                </a:cubicBezTo>
                <a:close/>
                <a:moveTo>
                  <a:pt x="6152798" y="8797801"/>
                </a:moveTo>
                <a:lnTo>
                  <a:pt x="6131646" y="8831647"/>
                </a:lnTo>
                <a:lnTo>
                  <a:pt x="6144338" y="8831647"/>
                </a:lnTo>
                <a:cubicBezTo>
                  <a:pt x="6149274" y="8822480"/>
                  <a:pt x="6152093" y="8811200"/>
                  <a:pt x="6152798" y="8797801"/>
                </a:cubicBezTo>
                <a:close/>
                <a:moveTo>
                  <a:pt x="4548891" y="9609904"/>
                </a:moveTo>
                <a:cubicBezTo>
                  <a:pt x="4544838" y="9610521"/>
                  <a:pt x="4542369" y="9613518"/>
                  <a:pt x="4541488" y="9618894"/>
                </a:cubicBezTo>
                <a:cubicBezTo>
                  <a:pt x="4540606" y="9624270"/>
                  <a:pt x="4540254" y="9628325"/>
                  <a:pt x="4540430" y="9631058"/>
                </a:cubicBezTo>
                <a:cubicBezTo>
                  <a:pt x="4540255" y="9641722"/>
                  <a:pt x="4537434" y="9651066"/>
                  <a:pt x="4531969" y="9659086"/>
                </a:cubicBezTo>
                <a:cubicBezTo>
                  <a:pt x="4526504" y="9667106"/>
                  <a:pt x="4519453" y="9673276"/>
                  <a:pt x="4510815" y="9677595"/>
                </a:cubicBezTo>
                <a:cubicBezTo>
                  <a:pt x="4510286" y="9687996"/>
                  <a:pt x="4508172" y="9697867"/>
                  <a:pt x="4504469" y="9707210"/>
                </a:cubicBezTo>
                <a:cubicBezTo>
                  <a:pt x="4500768" y="9716554"/>
                  <a:pt x="4498652" y="9726423"/>
                  <a:pt x="4498123" y="9736824"/>
                </a:cubicBezTo>
                <a:cubicBezTo>
                  <a:pt x="4510639" y="9721929"/>
                  <a:pt x="4521568" y="9706240"/>
                  <a:pt x="4530912" y="9689758"/>
                </a:cubicBezTo>
                <a:cubicBezTo>
                  <a:pt x="4540253" y="9673275"/>
                  <a:pt x="4549069" y="9656531"/>
                  <a:pt x="4557354" y="9639518"/>
                </a:cubicBezTo>
                <a:cubicBezTo>
                  <a:pt x="4557265" y="9636434"/>
                  <a:pt x="4556383" y="9630969"/>
                  <a:pt x="4554708" y="9623125"/>
                </a:cubicBezTo>
                <a:cubicBezTo>
                  <a:pt x="4553035" y="9615281"/>
                  <a:pt x="4551096" y="9610874"/>
                  <a:pt x="4548891" y="9609904"/>
                </a:cubicBezTo>
                <a:close/>
                <a:moveTo>
                  <a:pt x="6063953" y="8785110"/>
                </a:moveTo>
                <a:cubicBezTo>
                  <a:pt x="6063778" y="8787049"/>
                  <a:pt x="6063073" y="8788460"/>
                  <a:pt x="6061839" y="8789341"/>
                </a:cubicBezTo>
                <a:cubicBezTo>
                  <a:pt x="6060605" y="8790221"/>
                  <a:pt x="6059899" y="8791633"/>
                  <a:pt x="6059724" y="8793571"/>
                </a:cubicBezTo>
                <a:lnTo>
                  <a:pt x="6059724" y="8814725"/>
                </a:lnTo>
                <a:cubicBezTo>
                  <a:pt x="6059722" y="8823451"/>
                  <a:pt x="6060781" y="8832441"/>
                  <a:pt x="6062896" y="8841696"/>
                </a:cubicBezTo>
                <a:cubicBezTo>
                  <a:pt x="6065012" y="8850951"/>
                  <a:pt x="6068186" y="8858883"/>
                  <a:pt x="6072416" y="8865493"/>
                </a:cubicBezTo>
                <a:lnTo>
                  <a:pt x="6085107" y="8789340"/>
                </a:lnTo>
                <a:close/>
                <a:moveTo>
                  <a:pt x="4189283" y="9770669"/>
                </a:moveTo>
                <a:lnTo>
                  <a:pt x="4189282" y="9791824"/>
                </a:lnTo>
                <a:cubicBezTo>
                  <a:pt x="4189459" y="9797905"/>
                  <a:pt x="4191223" y="9801607"/>
                  <a:pt x="4194571" y="9802929"/>
                </a:cubicBezTo>
                <a:cubicBezTo>
                  <a:pt x="4197921" y="9804250"/>
                  <a:pt x="4201799" y="9804779"/>
                  <a:pt x="4206206" y="9804515"/>
                </a:cubicBezTo>
                <a:close/>
                <a:moveTo>
                  <a:pt x="4223128" y="9728363"/>
                </a:moveTo>
                <a:cubicBezTo>
                  <a:pt x="4223217" y="9730919"/>
                  <a:pt x="4224098" y="9734269"/>
                  <a:pt x="4225773" y="9738412"/>
                </a:cubicBezTo>
                <a:cubicBezTo>
                  <a:pt x="4227447" y="9742553"/>
                  <a:pt x="4229386" y="9744844"/>
                  <a:pt x="4231590" y="9745286"/>
                </a:cubicBezTo>
                <a:cubicBezTo>
                  <a:pt x="4235645" y="9745022"/>
                  <a:pt x="4238112" y="9743434"/>
                  <a:pt x="4238994" y="9740527"/>
                </a:cubicBezTo>
                <a:cubicBezTo>
                  <a:pt x="4239875" y="9737618"/>
                  <a:pt x="4240228" y="9734974"/>
                  <a:pt x="4240052" y="9732594"/>
                </a:cubicBezTo>
                <a:cubicBezTo>
                  <a:pt x="4239347" y="9727659"/>
                  <a:pt x="4236525" y="9724838"/>
                  <a:pt x="4231590" y="9724133"/>
                </a:cubicBezTo>
                <a:cubicBezTo>
                  <a:pt x="4229652" y="9724308"/>
                  <a:pt x="4228240" y="9725014"/>
                  <a:pt x="4227360" y="9726248"/>
                </a:cubicBezTo>
                <a:cubicBezTo>
                  <a:pt x="4226478" y="9727482"/>
                  <a:pt x="4225068" y="9728187"/>
                  <a:pt x="4223128" y="9728363"/>
                </a:cubicBezTo>
                <a:close/>
                <a:moveTo>
                  <a:pt x="4861962" y="9385678"/>
                </a:moveTo>
                <a:cubicBezTo>
                  <a:pt x="4860728" y="9399867"/>
                  <a:pt x="4855792" y="9412736"/>
                  <a:pt x="4847155" y="9424283"/>
                </a:cubicBezTo>
                <a:cubicBezTo>
                  <a:pt x="4838517" y="9435829"/>
                  <a:pt x="4833581" y="9449754"/>
                  <a:pt x="4832348" y="9466060"/>
                </a:cubicBezTo>
                <a:cubicBezTo>
                  <a:pt x="4819743" y="9483160"/>
                  <a:pt x="4807933" y="9500788"/>
                  <a:pt x="4796915" y="9518943"/>
                </a:cubicBezTo>
                <a:cubicBezTo>
                  <a:pt x="4785899" y="9537100"/>
                  <a:pt x="4775144" y="9554729"/>
                  <a:pt x="4764656" y="9571827"/>
                </a:cubicBezTo>
                <a:cubicBezTo>
                  <a:pt x="4762541" y="9582051"/>
                  <a:pt x="4758310" y="9595448"/>
                  <a:pt x="4751964" y="9612018"/>
                </a:cubicBezTo>
                <a:cubicBezTo>
                  <a:pt x="4745619" y="9628590"/>
                  <a:pt x="4737157" y="9637756"/>
                  <a:pt x="4726581" y="9639519"/>
                </a:cubicBezTo>
                <a:cubicBezTo>
                  <a:pt x="4727109" y="9642779"/>
                  <a:pt x="4729224" y="9648950"/>
                  <a:pt x="4732926" y="9658027"/>
                </a:cubicBezTo>
                <a:cubicBezTo>
                  <a:pt x="4736629" y="9667106"/>
                  <a:pt x="4738744" y="9672219"/>
                  <a:pt x="4739273" y="9673364"/>
                </a:cubicBezTo>
                <a:cubicBezTo>
                  <a:pt x="4741300" y="9672835"/>
                  <a:pt x="4742534" y="9670720"/>
                  <a:pt x="4742974" y="9667017"/>
                </a:cubicBezTo>
                <a:cubicBezTo>
                  <a:pt x="4743416" y="9663317"/>
                  <a:pt x="4743591" y="9661201"/>
                  <a:pt x="4743504" y="9660672"/>
                </a:cubicBezTo>
                <a:cubicBezTo>
                  <a:pt x="4755490" y="9635729"/>
                  <a:pt x="4769593" y="9611578"/>
                  <a:pt x="4785810" y="9588222"/>
                </a:cubicBezTo>
                <a:cubicBezTo>
                  <a:pt x="4802027" y="9564864"/>
                  <a:pt x="4811900" y="9539657"/>
                  <a:pt x="4815425" y="9512598"/>
                </a:cubicBezTo>
                <a:lnTo>
                  <a:pt x="4836578" y="9512597"/>
                </a:lnTo>
                <a:lnTo>
                  <a:pt x="4868687" y="9515106"/>
                </a:lnTo>
                <a:lnTo>
                  <a:pt x="4877775" y="9488461"/>
                </a:lnTo>
                <a:lnTo>
                  <a:pt x="4878988" y="9485109"/>
                </a:lnTo>
                <a:lnTo>
                  <a:pt x="4878886" y="9484040"/>
                </a:lnTo>
                <a:lnTo>
                  <a:pt x="4879893" y="9482614"/>
                </a:lnTo>
                <a:lnTo>
                  <a:pt x="4888440" y="9459002"/>
                </a:lnTo>
                <a:lnTo>
                  <a:pt x="4874654" y="9427983"/>
                </a:lnTo>
                <a:lnTo>
                  <a:pt x="4891577" y="9398370"/>
                </a:lnTo>
                <a:close/>
                <a:moveTo>
                  <a:pt x="6093569" y="8730112"/>
                </a:moveTo>
                <a:lnTo>
                  <a:pt x="6076646" y="8759726"/>
                </a:lnTo>
                <a:lnTo>
                  <a:pt x="6097799" y="8751265"/>
                </a:lnTo>
                <a:lnTo>
                  <a:pt x="6110493" y="8730113"/>
                </a:lnTo>
                <a:lnTo>
                  <a:pt x="6110493" y="8721650"/>
                </a:lnTo>
                <a:close/>
                <a:moveTo>
                  <a:pt x="4925423" y="9246064"/>
                </a:moveTo>
                <a:lnTo>
                  <a:pt x="4891578" y="9301064"/>
                </a:lnTo>
                <a:cubicBezTo>
                  <a:pt x="4900038" y="9314461"/>
                  <a:pt x="4904268" y="9329973"/>
                  <a:pt x="4904270" y="9347601"/>
                </a:cubicBezTo>
                <a:cubicBezTo>
                  <a:pt x="4901890" y="9347425"/>
                  <a:pt x="4899246" y="9347777"/>
                  <a:pt x="4896337" y="9348659"/>
                </a:cubicBezTo>
                <a:cubicBezTo>
                  <a:pt x="4893428" y="9349540"/>
                  <a:pt x="4891841" y="9352008"/>
                  <a:pt x="4891577" y="9356063"/>
                </a:cubicBezTo>
                <a:cubicBezTo>
                  <a:pt x="4891842" y="9360292"/>
                  <a:pt x="4893427" y="9364524"/>
                  <a:pt x="4896336" y="9368755"/>
                </a:cubicBezTo>
                <a:cubicBezTo>
                  <a:pt x="4899245" y="9372986"/>
                  <a:pt x="4901890" y="9377216"/>
                  <a:pt x="4904270" y="9381447"/>
                </a:cubicBezTo>
                <a:lnTo>
                  <a:pt x="4912796" y="9385102"/>
                </a:lnTo>
                <a:lnTo>
                  <a:pt x="4912148" y="9370532"/>
                </a:lnTo>
                <a:lnTo>
                  <a:pt x="4918332" y="9365620"/>
                </a:lnTo>
                <a:lnTo>
                  <a:pt x="4916960" y="9364524"/>
                </a:lnTo>
                <a:cubicBezTo>
                  <a:pt x="4916874" y="9358002"/>
                  <a:pt x="4918107" y="9352008"/>
                  <a:pt x="4920664" y="9346543"/>
                </a:cubicBezTo>
                <a:cubicBezTo>
                  <a:pt x="4923218" y="9341079"/>
                  <a:pt x="4927626" y="9337200"/>
                  <a:pt x="4933884" y="9334909"/>
                </a:cubicBezTo>
                <a:cubicBezTo>
                  <a:pt x="4934325" y="9320101"/>
                  <a:pt x="4934502" y="9305294"/>
                  <a:pt x="4934413" y="9290487"/>
                </a:cubicBezTo>
                <a:cubicBezTo>
                  <a:pt x="4934325" y="9275680"/>
                  <a:pt x="4931329" y="9260871"/>
                  <a:pt x="4925423" y="9246064"/>
                </a:cubicBezTo>
                <a:close/>
                <a:moveTo>
                  <a:pt x="4282359" y="9571829"/>
                </a:moveTo>
                <a:lnTo>
                  <a:pt x="4265435" y="9622596"/>
                </a:lnTo>
                <a:cubicBezTo>
                  <a:pt x="4264731" y="9622508"/>
                  <a:pt x="4261911" y="9622684"/>
                  <a:pt x="4256975" y="9623124"/>
                </a:cubicBezTo>
                <a:cubicBezTo>
                  <a:pt x="4252038" y="9623566"/>
                  <a:pt x="4249219" y="9624801"/>
                  <a:pt x="4248513" y="9626827"/>
                </a:cubicBezTo>
                <a:cubicBezTo>
                  <a:pt x="4249394" y="9631322"/>
                  <a:pt x="4253977" y="9636082"/>
                  <a:pt x="4262261" y="9641105"/>
                </a:cubicBezTo>
                <a:cubicBezTo>
                  <a:pt x="4270547" y="9646129"/>
                  <a:pt x="4277247" y="9649830"/>
                  <a:pt x="4282359" y="9652211"/>
                </a:cubicBezTo>
                <a:lnTo>
                  <a:pt x="4311974" y="9609904"/>
                </a:lnTo>
                <a:close/>
                <a:moveTo>
                  <a:pt x="6165491" y="8552422"/>
                </a:moveTo>
                <a:cubicBezTo>
                  <a:pt x="6165842" y="8565820"/>
                  <a:pt x="6166196" y="8581331"/>
                  <a:pt x="6166549" y="8598959"/>
                </a:cubicBezTo>
                <a:cubicBezTo>
                  <a:pt x="6166901" y="8616588"/>
                  <a:pt x="6165138" y="8632101"/>
                  <a:pt x="6161260" y="8645498"/>
                </a:cubicBezTo>
                <a:cubicBezTo>
                  <a:pt x="6169722" y="8637036"/>
                  <a:pt x="6173952" y="8624344"/>
                  <a:pt x="6173952" y="8607422"/>
                </a:cubicBezTo>
                <a:lnTo>
                  <a:pt x="6195105" y="8565115"/>
                </a:lnTo>
                <a:close/>
                <a:moveTo>
                  <a:pt x="5014268" y="9097991"/>
                </a:moveTo>
                <a:cubicBezTo>
                  <a:pt x="5013562" y="9102221"/>
                  <a:pt x="5014973" y="9106452"/>
                  <a:pt x="5018498" y="9110683"/>
                </a:cubicBezTo>
                <a:lnTo>
                  <a:pt x="5018498" y="9097991"/>
                </a:lnTo>
                <a:close/>
                <a:moveTo>
                  <a:pt x="5065034" y="9051453"/>
                </a:moveTo>
                <a:cubicBezTo>
                  <a:pt x="5057278" y="9051453"/>
                  <a:pt x="5051637" y="9055684"/>
                  <a:pt x="5048113" y="9064145"/>
                </a:cubicBezTo>
                <a:lnTo>
                  <a:pt x="5060805" y="9064145"/>
                </a:lnTo>
                <a:cubicBezTo>
                  <a:pt x="5060981" y="9062029"/>
                  <a:pt x="5061686" y="9059915"/>
                  <a:pt x="5062920" y="9057799"/>
                </a:cubicBezTo>
                <a:cubicBezTo>
                  <a:pt x="5064154" y="9055683"/>
                  <a:pt x="5064859" y="9053569"/>
                  <a:pt x="5065034" y="9051453"/>
                </a:cubicBezTo>
                <a:close/>
                <a:moveTo>
                  <a:pt x="4341588" y="9423754"/>
                </a:moveTo>
                <a:cubicBezTo>
                  <a:pt x="4323961" y="9456893"/>
                  <a:pt x="4308447" y="9492150"/>
                  <a:pt x="4295050" y="9529521"/>
                </a:cubicBezTo>
                <a:cubicBezTo>
                  <a:pt x="4297253" y="9538158"/>
                  <a:pt x="4301308" y="9545210"/>
                  <a:pt x="4307213" y="9550675"/>
                </a:cubicBezTo>
                <a:cubicBezTo>
                  <a:pt x="4313119" y="9556139"/>
                  <a:pt x="4320346" y="9558959"/>
                  <a:pt x="4328895" y="9559136"/>
                </a:cubicBezTo>
                <a:cubicBezTo>
                  <a:pt x="4333303" y="9546091"/>
                  <a:pt x="4339296" y="9526701"/>
                  <a:pt x="4346877" y="9500964"/>
                </a:cubicBezTo>
                <a:cubicBezTo>
                  <a:pt x="4354456" y="9475227"/>
                  <a:pt x="4362565" y="9457952"/>
                  <a:pt x="4371202" y="9449138"/>
                </a:cubicBezTo>
                <a:close/>
                <a:moveTo>
                  <a:pt x="5060805" y="9009147"/>
                </a:moveTo>
                <a:lnTo>
                  <a:pt x="5060805" y="9026069"/>
                </a:lnTo>
                <a:lnTo>
                  <a:pt x="5069266" y="9038760"/>
                </a:lnTo>
                <a:lnTo>
                  <a:pt x="5072776" y="9035689"/>
                </a:lnTo>
                <a:lnTo>
                  <a:pt x="5081160" y="9009146"/>
                </a:lnTo>
                <a:close/>
                <a:moveTo>
                  <a:pt x="5107341" y="8949917"/>
                </a:moveTo>
                <a:lnTo>
                  <a:pt x="5107343" y="8962501"/>
                </a:lnTo>
                <a:lnTo>
                  <a:pt x="5113635" y="8947819"/>
                </a:lnTo>
                <a:close/>
                <a:moveTo>
                  <a:pt x="6300874" y="8285889"/>
                </a:moveTo>
                <a:lnTo>
                  <a:pt x="6296643" y="8315504"/>
                </a:lnTo>
                <a:cubicBezTo>
                  <a:pt x="6290209" y="8322115"/>
                  <a:pt x="6284039" y="8330048"/>
                  <a:pt x="6278132" y="8339303"/>
                </a:cubicBezTo>
                <a:cubicBezTo>
                  <a:pt x="6272228" y="8348556"/>
                  <a:pt x="6267115" y="8357546"/>
                  <a:pt x="6262797" y="8366273"/>
                </a:cubicBezTo>
                <a:cubicBezTo>
                  <a:pt x="6263501" y="8383900"/>
                  <a:pt x="6257861" y="8399412"/>
                  <a:pt x="6245874" y="8412810"/>
                </a:cubicBezTo>
                <a:cubicBezTo>
                  <a:pt x="6240938" y="8409372"/>
                  <a:pt x="6236003" y="8409901"/>
                  <a:pt x="6231067" y="8414396"/>
                </a:cubicBezTo>
                <a:cubicBezTo>
                  <a:pt x="6226132" y="8418892"/>
                  <a:pt x="6225425" y="8422593"/>
                  <a:pt x="6228951" y="8425502"/>
                </a:cubicBezTo>
                <a:lnTo>
                  <a:pt x="6203568" y="8455117"/>
                </a:lnTo>
                <a:lnTo>
                  <a:pt x="6190876" y="8497424"/>
                </a:lnTo>
                <a:lnTo>
                  <a:pt x="6182414" y="8497424"/>
                </a:lnTo>
                <a:lnTo>
                  <a:pt x="6182414" y="8527038"/>
                </a:lnTo>
                <a:lnTo>
                  <a:pt x="6203567" y="8535500"/>
                </a:lnTo>
                <a:cubicBezTo>
                  <a:pt x="6201628" y="8533208"/>
                  <a:pt x="6201275" y="8531445"/>
                  <a:pt x="6202509" y="8530211"/>
                </a:cubicBezTo>
                <a:cubicBezTo>
                  <a:pt x="6203744" y="8528978"/>
                  <a:pt x="6205505" y="8529330"/>
                  <a:pt x="6207798" y="8531268"/>
                </a:cubicBezTo>
                <a:lnTo>
                  <a:pt x="6216259" y="8514346"/>
                </a:lnTo>
                <a:cubicBezTo>
                  <a:pt x="6218638" y="8515668"/>
                  <a:pt x="6221283" y="8514083"/>
                  <a:pt x="6224192" y="8509587"/>
                </a:cubicBezTo>
                <a:cubicBezTo>
                  <a:pt x="6227100" y="8505091"/>
                  <a:pt x="6228685" y="8502447"/>
                  <a:pt x="6228952" y="8501653"/>
                </a:cubicBezTo>
                <a:lnTo>
                  <a:pt x="6258566" y="8450886"/>
                </a:lnTo>
                <a:cubicBezTo>
                  <a:pt x="6259358" y="8439428"/>
                  <a:pt x="6264118" y="8420037"/>
                  <a:pt x="6272845" y="8392714"/>
                </a:cubicBezTo>
                <a:cubicBezTo>
                  <a:pt x="6281571" y="8365391"/>
                  <a:pt x="6289504" y="8348116"/>
                  <a:pt x="6296643" y="8340888"/>
                </a:cubicBezTo>
                <a:lnTo>
                  <a:pt x="6317795" y="8353580"/>
                </a:lnTo>
                <a:cubicBezTo>
                  <a:pt x="6319733" y="8344855"/>
                  <a:pt x="6322203" y="8335865"/>
                  <a:pt x="6325200" y="8326611"/>
                </a:cubicBezTo>
                <a:cubicBezTo>
                  <a:pt x="6328197" y="8317354"/>
                  <a:pt x="6332780" y="8309421"/>
                  <a:pt x="6338950" y="8302812"/>
                </a:cubicBezTo>
                <a:lnTo>
                  <a:pt x="6317796" y="8298580"/>
                </a:lnTo>
                <a:close/>
                <a:moveTo>
                  <a:pt x="6368565" y="8243582"/>
                </a:moveTo>
                <a:cubicBezTo>
                  <a:pt x="6369270" y="8248517"/>
                  <a:pt x="6367860" y="8251339"/>
                  <a:pt x="6364334" y="8252044"/>
                </a:cubicBezTo>
                <a:lnTo>
                  <a:pt x="6360103" y="8285889"/>
                </a:lnTo>
                <a:lnTo>
                  <a:pt x="6364333" y="8298581"/>
                </a:lnTo>
                <a:cubicBezTo>
                  <a:pt x="6368741" y="8292059"/>
                  <a:pt x="6372619" y="8285009"/>
                  <a:pt x="6375968" y="8277428"/>
                </a:cubicBezTo>
                <a:cubicBezTo>
                  <a:pt x="6379317" y="8269848"/>
                  <a:pt x="6381080" y="8262797"/>
                  <a:pt x="6381255" y="8256275"/>
                </a:cubicBezTo>
                <a:cubicBezTo>
                  <a:pt x="6381255" y="8247813"/>
                  <a:pt x="6377024" y="8243582"/>
                  <a:pt x="6368565" y="8243582"/>
                </a:cubicBezTo>
                <a:close/>
                <a:moveTo>
                  <a:pt x="4421971" y="9275680"/>
                </a:moveTo>
                <a:lnTo>
                  <a:pt x="4400818" y="9301064"/>
                </a:lnTo>
                <a:lnTo>
                  <a:pt x="4400816" y="9313756"/>
                </a:lnTo>
                <a:lnTo>
                  <a:pt x="4409280" y="9313756"/>
                </a:lnTo>
                <a:cubicBezTo>
                  <a:pt x="4417564" y="9314108"/>
                  <a:pt x="4423205" y="9313403"/>
                  <a:pt x="4426202" y="9311640"/>
                </a:cubicBezTo>
                <a:cubicBezTo>
                  <a:pt x="4429198" y="9309878"/>
                  <a:pt x="4430608" y="9304942"/>
                  <a:pt x="4430432" y="9296832"/>
                </a:cubicBezTo>
                <a:close/>
                <a:moveTo>
                  <a:pt x="5136645" y="8884286"/>
                </a:moveTo>
                <a:lnTo>
                  <a:pt x="5120034" y="8899149"/>
                </a:lnTo>
                <a:cubicBezTo>
                  <a:pt x="5120298" y="8902410"/>
                  <a:pt x="5121885" y="8908578"/>
                  <a:pt x="5124794" y="8917657"/>
                </a:cubicBezTo>
                <a:lnTo>
                  <a:pt x="5125997" y="8919983"/>
                </a:lnTo>
                <a:lnTo>
                  <a:pt x="5134261" y="8894579"/>
                </a:lnTo>
                <a:close/>
                <a:moveTo>
                  <a:pt x="6330487" y="8230890"/>
                </a:moveTo>
                <a:lnTo>
                  <a:pt x="6330487" y="8247812"/>
                </a:lnTo>
                <a:cubicBezTo>
                  <a:pt x="6332691" y="8245522"/>
                  <a:pt x="6334631" y="8242701"/>
                  <a:pt x="6336304" y="8239353"/>
                </a:cubicBezTo>
                <a:cubicBezTo>
                  <a:pt x="6337980" y="8236003"/>
                  <a:pt x="6338862" y="8233182"/>
                  <a:pt x="6338950" y="8230890"/>
                </a:cubicBezTo>
                <a:close/>
                <a:moveTo>
                  <a:pt x="4468508" y="9207989"/>
                </a:moveTo>
                <a:lnTo>
                  <a:pt x="4460048" y="9224912"/>
                </a:lnTo>
                <a:cubicBezTo>
                  <a:pt x="4464984" y="9220681"/>
                  <a:pt x="4467804" y="9216449"/>
                  <a:pt x="4468508" y="9212219"/>
                </a:cubicBezTo>
                <a:close/>
                <a:moveTo>
                  <a:pt x="6386016" y="8085989"/>
                </a:moveTo>
                <a:cubicBezTo>
                  <a:pt x="6380639" y="8088105"/>
                  <a:pt x="6377643" y="8091278"/>
                  <a:pt x="6377026" y="8095508"/>
                </a:cubicBezTo>
                <a:cubicBezTo>
                  <a:pt x="6377290" y="8097536"/>
                  <a:pt x="6378877" y="8098770"/>
                  <a:pt x="6381785" y="8099210"/>
                </a:cubicBezTo>
                <a:cubicBezTo>
                  <a:pt x="6384693" y="8099651"/>
                  <a:pt x="6387337" y="8099826"/>
                  <a:pt x="6389718" y="8099739"/>
                </a:cubicBezTo>
                <a:lnTo>
                  <a:pt x="6398179" y="8082815"/>
                </a:lnTo>
                <a:cubicBezTo>
                  <a:pt x="6395446" y="8082816"/>
                  <a:pt x="6391391" y="8083874"/>
                  <a:pt x="6386016" y="8085989"/>
                </a:cubicBezTo>
                <a:close/>
                <a:moveTo>
                  <a:pt x="5301954" y="8480309"/>
                </a:moveTo>
                <a:cubicBezTo>
                  <a:pt x="5301779" y="8482249"/>
                  <a:pt x="5301072" y="8483660"/>
                  <a:pt x="5299840" y="8484541"/>
                </a:cubicBezTo>
                <a:cubicBezTo>
                  <a:pt x="5298606" y="8485422"/>
                  <a:pt x="5297900" y="8486832"/>
                  <a:pt x="5297723" y="8488773"/>
                </a:cubicBezTo>
                <a:lnTo>
                  <a:pt x="5297724" y="8509924"/>
                </a:lnTo>
                <a:lnTo>
                  <a:pt x="5298533" y="8516798"/>
                </a:lnTo>
                <a:lnTo>
                  <a:pt x="5316414" y="8483201"/>
                </a:lnTo>
                <a:close/>
                <a:moveTo>
                  <a:pt x="5331570" y="8425312"/>
                </a:moveTo>
                <a:lnTo>
                  <a:pt x="5314647" y="8454926"/>
                </a:lnTo>
                <a:lnTo>
                  <a:pt x="5334818" y="8446858"/>
                </a:lnTo>
                <a:lnTo>
                  <a:pt x="5348493" y="8418662"/>
                </a:lnTo>
                <a:lnTo>
                  <a:pt x="5348492" y="8416850"/>
                </a:lnTo>
                <a:close/>
                <a:moveTo>
                  <a:pt x="6575867" y="7718977"/>
                </a:moveTo>
                <a:lnTo>
                  <a:pt x="6575867" y="7735901"/>
                </a:lnTo>
                <a:lnTo>
                  <a:pt x="6580099" y="7723207"/>
                </a:lnTo>
                <a:close/>
                <a:moveTo>
                  <a:pt x="5403489" y="8247624"/>
                </a:moveTo>
                <a:lnTo>
                  <a:pt x="5404068" y="8273095"/>
                </a:lnTo>
                <a:lnTo>
                  <a:pt x="5412428" y="8264735"/>
                </a:lnTo>
                <a:lnTo>
                  <a:pt x="5415960" y="8252966"/>
                </a:lnTo>
                <a:close/>
                <a:moveTo>
                  <a:pt x="6597022" y="7604749"/>
                </a:moveTo>
                <a:lnTo>
                  <a:pt x="6597022" y="7608979"/>
                </a:lnTo>
                <a:cubicBezTo>
                  <a:pt x="6596316" y="7622377"/>
                  <a:pt x="6601956" y="7629428"/>
                  <a:pt x="6613944" y="7630133"/>
                </a:cubicBezTo>
                <a:close/>
                <a:moveTo>
                  <a:pt x="6812787" y="7486291"/>
                </a:moveTo>
                <a:lnTo>
                  <a:pt x="6810607" y="7510258"/>
                </a:lnTo>
                <a:lnTo>
                  <a:pt x="6818233" y="7486291"/>
                </a:lnTo>
                <a:close/>
                <a:moveTo>
                  <a:pt x="6694327" y="7524366"/>
                </a:moveTo>
                <a:cubicBezTo>
                  <a:pt x="6689391" y="7537058"/>
                  <a:pt x="6686570" y="7545518"/>
                  <a:pt x="6685866" y="7549750"/>
                </a:cubicBezTo>
                <a:cubicBezTo>
                  <a:pt x="6676700" y="7562089"/>
                  <a:pt x="6667532" y="7574429"/>
                  <a:pt x="6658365" y="7586768"/>
                </a:cubicBezTo>
                <a:cubicBezTo>
                  <a:pt x="6649200" y="7599108"/>
                  <a:pt x="6644263" y="7613562"/>
                  <a:pt x="6643559" y="7630133"/>
                </a:cubicBezTo>
                <a:lnTo>
                  <a:pt x="6626635" y="7668208"/>
                </a:lnTo>
                <a:cubicBezTo>
                  <a:pt x="6620554" y="7672704"/>
                  <a:pt x="6616853" y="7678521"/>
                  <a:pt x="6615530" y="7685660"/>
                </a:cubicBezTo>
                <a:cubicBezTo>
                  <a:pt x="6614208" y="7692799"/>
                  <a:pt x="6613678" y="7699675"/>
                  <a:pt x="6613944" y="7706285"/>
                </a:cubicBezTo>
                <a:cubicBezTo>
                  <a:pt x="6611829" y="7725323"/>
                  <a:pt x="6603368" y="7744361"/>
                  <a:pt x="6588560" y="7763400"/>
                </a:cubicBezTo>
                <a:cubicBezTo>
                  <a:pt x="6573753" y="7782438"/>
                  <a:pt x="6565291" y="7801476"/>
                  <a:pt x="6563175" y="7820513"/>
                </a:cubicBezTo>
                <a:lnTo>
                  <a:pt x="6546252" y="7833207"/>
                </a:lnTo>
                <a:cubicBezTo>
                  <a:pt x="6543873" y="7841668"/>
                  <a:pt x="6540172" y="7850129"/>
                  <a:pt x="6535148" y="7858591"/>
                </a:cubicBezTo>
                <a:cubicBezTo>
                  <a:pt x="6530124" y="7867051"/>
                  <a:pt x="6525363" y="7875514"/>
                  <a:pt x="6520869" y="7883974"/>
                </a:cubicBezTo>
                <a:lnTo>
                  <a:pt x="6520868" y="7913589"/>
                </a:lnTo>
                <a:cubicBezTo>
                  <a:pt x="6536293" y="7908124"/>
                  <a:pt x="6549866" y="7896842"/>
                  <a:pt x="6561588" y="7879743"/>
                </a:cubicBezTo>
                <a:cubicBezTo>
                  <a:pt x="6573312" y="7862644"/>
                  <a:pt x="6579482" y="7847131"/>
                  <a:pt x="6580099" y="7833206"/>
                </a:cubicBezTo>
                <a:cubicBezTo>
                  <a:pt x="6584505" y="7833383"/>
                  <a:pt x="6588383" y="7833030"/>
                  <a:pt x="6591732" y="7832148"/>
                </a:cubicBezTo>
                <a:cubicBezTo>
                  <a:pt x="6595082" y="7831267"/>
                  <a:pt x="6596845" y="7828800"/>
                  <a:pt x="6597022" y="7824745"/>
                </a:cubicBezTo>
                <a:cubicBezTo>
                  <a:pt x="6596493" y="7818134"/>
                  <a:pt x="6596493" y="7812317"/>
                  <a:pt x="6597022" y="7807293"/>
                </a:cubicBezTo>
                <a:cubicBezTo>
                  <a:pt x="6597550" y="7802269"/>
                  <a:pt x="6601781" y="7799625"/>
                  <a:pt x="6609714" y="7799359"/>
                </a:cubicBezTo>
                <a:lnTo>
                  <a:pt x="6660481" y="7663978"/>
                </a:lnTo>
                <a:cubicBezTo>
                  <a:pt x="6673879" y="7663978"/>
                  <a:pt x="6680929" y="7659747"/>
                  <a:pt x="6681635" y="7651285"/>
                </a:cubicBezTo>
                <a:cubicBezTo>
                  <a:pt x="6681283" y="7643001"/>
                  <a:pt x="6681988" y="7637360"/>
                  <a:pt x="6683749" y="7634363"/>
                </a:cubicBezTo>
                <a:cubicBezTo>
                  <a:pt x="6685513" y="7631367"/>
                  <a:pt x="6690448" y="7629956"/>
                  <a:pt x="6698558" y="7630133"/>
                </a:cubicBezTo>
                <a:lnTo>
                  <a:pt x="6719710" y="7587825"/>
                </a:lnTo>
                <a:cubicBezTo>
                  <a:pt x="6719710" y="7581039"/>
                  <a:pt x="6720767" y="7570286"/>
                  <a:pt x="6722884" y="7555568"/>
                </a:cubicBezTo>
                <a:cubicBezTo>
                  <a:pt x="6725000" y="7540847"/>
                  <a:pt x="6728173" y="7524806"/>
                  <a:pt x="6732403" y="7507443"/>
                </a:cubicBezTo>
                <a:cubicBezTo>
                  <a:pt x="6731698" y="7511674"/>
                  <a:pt x="6728878" y="7515903"/>
                  <a:pt x="6723941" y="7520135"/>
                </a:cubicBezTo>
                <a:lnTo>
                  <a:pt x="6702788" y="7532827"/>
                </a:lnTo>
                <a:close/>
                <a:moveTo>
                  <a:pt x="3935461" y="8984228"/>
                </a:moveTo>
                <a:cubicBezTo>
                  <a:pt x="3935373" y="8986609"/>
                  <a:pt x="3935549" y="8989252"/>
                  <a:pt x="3935989" y="8992162"/>
                </a:cubicBezTo>
                <a:cubicBezTo>
                  <a:pt x="3936430" y="8995069"/>
                  <a:pt x="3937664" y="8996657"/>
                  <a:pt x="3939691" y="8996920"/>
                </a:cubicBezTo>
                <a:lnTo>
                  <a:pt x="3952383" y="8992689"/>
                </a:lnTo>
                <a:close/>
                <a:moveTo>
                  <a:pt x="6740864" y="7486290"/>
                </a:moveTo>
                <a:lnTo>
                  <a:pt x="6728173" y="7498981"/>
                </a:lnTo>
                <a:cubicBezTo>
                  <a:pt x="6730464" y="7500921"/>
                  <a:pt x="6732227" y="7502332"/>
                  <a:pt x="6733460" y="7503212"/>
                </a:cubicBezTo>
                <a:lnTo>
                  <a:pt x="6733892" y="7504330"/>
                </a:lnTo>
                <a:lnTo>
                  <a:pt x="6738221" y="7495280"/>
                </a:lnTo>
                <a:cubicBezTo>
                  <a:pt x="6739630" y="7491754"/>
                  <a:pt x="6740512" y="7488758"/>
                  <a:pt x="6740864" y="7486290"/>
                </a:cubicBezTo>
                <a:close/>
                <a:moveTo>
                  <a:pt x="5469066" y="8109596"/>
                </a:moveTo>
                <a:cubicBezTo>
                  <a:pt x="5464131" y="8114092"/>
                  <a:pt x="5463426" y="8117793"/>
                  <a:pt x="5466950" y="8120702"/>
                </a:cubicBezTo>
                <a:lnTo>
                  <a:pt x="5441567" y="8150317"/>
                </a:lnTo>
                <a:lnTo>
                  <a:pt x="5428876" y="8192624"/>
                </a:lnTo>
                <a:lnTo>
                  <a:pt x="5420413" y="8192624"/>
                </a:lnTo>
                <a:lnTo>
                  <a:pt x="5420413" y="8222238"/>
                </a:lnTo>
                <a:lnTo>
                  <a:pt x="5424667" y="8223940"/>
                </a:lnTo>
                <a:lnTo>
                  <a:pt x="5437811" y="8180123"/>
                </a:lnTo>
                <a:cubicBezTo>
                  <a:pt x="5435696" y="8171308"/>
                  <a:pt x="5436755" y="8163552"/>
                  <a:pt x="5440986" y="8156853"/>
                </a:cubicBezTo>
                <a:cubicBezTo>
                  <a:pt x="5445215" y="8150156"/>
                  <a:pt x="5452620" y="8146629"/>
                  <a:pt x="5463197" y="8146277"/>
                </a:cubicBezTo>
                <a:cubicBezTo>
                  <a:pt x="5463726" y="8138520"/>
                  <a:pt x="5465841" y="8132879"/>
                  <a:pt x="5469543" y="8129354"/>
                </a:cubicBezTo>
                <a:cubicBezTo>
                  <a:pt x="5473245" y="8125828"/>
                  <a:pt x="5475360" y="8120187"/>
                  <a:pt x="5475889" y="8112430"/>
                </a:cubicBezTo>
                <a:lnTo>
                  <a:pt x="5477431" y="8108701"/>
                </a:lnTo>
                <a:close/>
                <a:moveTo>
                  <a:pt x="6783172" y="7410137"/>
                </a:moveTo>
                <a:cubicBezTo>
                  <a:pt x="6779206" y="7418597"/>
                  <a:pt x="6775503" y="7427059"/>
                  <a:pt x="6772066" y="7435521"/>
                </a:cubicBezTo>
                <a:cubicBezTo>
                  <a:pt x="6768628" y="7443983"/>
                  <a:pt x="6763869" y="7452445"/>
                  <a:pt x="6757788" y="7460905"/>
                </a:cubicBezTo>
                <a:cubicBezTo>
                  <a:pt x="6766248" y="7460906"/>
                  <a:pt x="6774709" y="7465135"/>
                  <a:pt x="6783172" y="7473597"/>
                </a:cubicBezTo>
                <a:lnTo>
                  <a:pt x="6795863" y="7431290"/>
                </a:lnTo>
                <a:cubicBezTo>
                  <a:pt x="6798243" y="7428999"/>
                  <a:pt x="6800887" y="7426178"/>
                  <a:pt x="6803795" y="7422829"/>
                </a:cubicBezTo>
                <a:lnTo>
                  <a:pt x="6804364" y="7421818"/>
                </a:lnTo>
                <a:lnTo>
                  <a:pt x="6792209" y="7421818"/>
                </a:lnTo>
                <a:lnTo>
                  <a:pt x="6794231" y="7409400"/>
                </a:lnTo>
                <a:close/>
                <a:moveTo>
                  <a:pt x="6740865" y="7431291"/>
                </a:moveTo>
                <a:lnTo>
                  <a:pt x="6738873" y="7434775"/>
                </a:lnTo>
                <a:lnTo>
                  <a:pt x="6749326" y="7431290"/>
                </a:lnTo>
                <a:close/>
                <a:moveTo>
                  <a:pt x="4299301" y="8721925"/>
                </a:moveTo>
                <a:cubicBezTo>
                  <a:pt x="4299387" y="8724483"/>
                  <a:pt x="4300268" y="8727832"/>
                  <a:pt x="4301944" y="8731974"/>
                </a:cubicBezTo>
                <a:cubicBezTo>
                  <a:pt x="4303620" y="8736115"/>
                  <a:pt x="4305558" y="8738408"/>
                  <a:pt x="4307762" y="8738848"/>
                </a:cubicBezTo>
                <a:lnTo>
                  <a:pt x="4308392" y="8738444"/>
                </a:lnTo>
                <a:lnTo>
                  <a:pt x="4312560" y="8725240"/>
                </a:lnTo>
                <a:close/>
                <a:moveTo>
                  <a:pt x="4024305" y="8861538"/>
                </a:moveTo>
                <a:cubicBezTo>
                  <a:pt x="4024129" y="8863918"/>
                  <a:pt x="4024481" y="8866562"/>
                  <a:pt x="4025363" y="8869470"/>
                </a:cubicBezTo>
                <a:cubicBezTo>
                  <a:pt x="4026244" y="8872379"/>
                  <a:pt x="4028712" y="8873966"/>
                  <a:pt x="4032766" y="8874231"/>
                </a:cubicBezTo>
                <a:lnTo>
                  <a:pt x="4041228" y="8874231"/>
                </a:lnTo>
                <a:cubicBezTo>
                  <a:pt x="4041052" y="8870001"/>
                  <a:pt x="4039290" y="8866828"/>
                  <a:pt x="4035939" y="8864711"/>
                </a:cubicBezTo>
                <a:cubicBezTo>
                  <a:pt x="4032590" y="8862597"/>
                  <a:pt x="4028712" y="8861538"/>
                  <a:pt x="4024305" y="8861538"/>
                </a:cubicBezTo>
                <a:close/>
                <a:moveTo>
                  <a:pt x="2894725" y="9432794"/>
                </a:moveTo>
                <a:lnTo>
                  <a:pt x="2911648" y="9462409"/>
                </a:lnTo>
                <a:lnTo>
                  <a:pt x="2907417" y="9496254"/>
                </a:lnTo>
                <a:cubicBezTo>
                  <a:pt x="2896928" y="9497489"/>
                  <a:pt x="2891464" y="9502424"/>
                  <a:pt x="2891022" y="9511062"/>
                </a:cubicBezTo>
                <a:cubicBezTo>
                  <a:pt x="2890582" y="9519700"/>
                  <a:pt x="2881945" y="9524635"/>
                  <a:pt x="2865110" y="9525870"/>
                </a:cubicBezTo>
                <a:cubicBezTo>
                  <a:pt x="2866344" y="9509299"/>
                  <a:pt x="2871279" y="9493787"/>
                  <a:pt x="2879917" y="9479332"/>
                </a:cubicBezTo>
                <a:cubicBezTo>
                  <a:pt x="2888555" y="9464877"/>
                  <a:pt x="2893491" y="9449365"/>
                  <a:pt x="2894725" y="9432794"/>
                </a:cubicBezTo>
                <a:close/>
                <a:moveTo>
                  <a:pt x="3546237" y="9077303"/>
                </a:moveTo>
                <a:cubicBezTo>
                  <a:pt x="3546324" y="9079684"/>
                  <a:pt x="3547206" y="9082327"/>
                  <a:pt x="3548881" y="9085237"/>
                </a:cubicBezTo>
                <a:cubicBezTo>
                  <a:pt x="3550556" y="9088146"/>
                  <a:pt x="3552495" y="9089732"/>
                  <a:pt x="3554698" y="9089996"/>
                </a:cubicBezTo>
                <a:cubicBezTo>
                  <a:pt x="3559634" y="9089291"/>
                  <a:pt x="3562455" y="9086471"/>
                  <a:pt x="3563159" y="9081535"/>
                </a:cubicBezTo>
                <a:close/>
                <a:moveTo>
                  <a:pt x="4350597" y="8644717"/>
                </a:moveTo>
                <a:cubicBezTo>
                  <a:pt x="4343457" y="8646832"/>
                  <a:pt x="4337640" y="8650005"/>
                  <a:pt x="4333145" y="8654234"/>
                </a:cubicBezTo>
                <a:lnTo>
                  <a:pt x="4336462" y="8669159"/>
                </a:lnTo>
                <a:lnTo>
                  <a:pt x="4341587" y="8666461"/>
                </a:lnTo>
                <a:lnTo>
                  <a:pt x="4350929" y="8644664"/>
                </a:lnTo>
                <a:close/>
                <a:moveTo>
                  <a:pt x="3563160" y="9043459"/>
                </a:moveTo>
                <a:cubicBezTo>
                  <a:pt x="3562983" y="9045838"/>
                  <a:pt x="3563336" y="9048483"/>
                  <a:pt x="3564217" y="9051390"/>
                </a:cubicBezTo>
                <a:cubicBezTo>
                  <a:pt x="3565099" y="9054300"/>
                  <a:pt x="3567566" y="9055886"/>
                  <a:pt x="3571621" y="9056150"/>
                </a:cubicBezTo>
                <a:lnTo>
                  <a:pt x="3575852" y="9056150"/>
                </a:lnTo>
                <a:cubicBezTo>
                  <a:pt x="3575852" y="9047689"/>
                  <a:pt x="3571621" y="9043458"/>
                  <a:pt x="3563160" y="9043459"/>
                </a:cubicBezTo>
                <a:close/>
                <a:moveTo>
                  <a:pt x="4147260" y="8645245"/>
                </a:moveTo>
                <a:cubicBezTo>
                  <a:pt x="4142500" y="8647536"/>
                  <a:pt x="4138534" y="8650886"/>
                  <a:pt x="4135361" y="8655292"/>
                </a:cubicBezTo>
                <a:cubicBezTo>
                  <a:pt x="4129015" y="8664107"/>
                  <a:pt x="4125842" y="8675035"/>
                  <a:pt x="4125842" y="8688081"/>
                </a:cubicBezTo>
                <a:lnTo>
                  <a:pt x="4125842" y="8692312"/>
                </a:lnTo>
                <a:cubicBezTo>
                  <a:pt x="4124960" y="8692223"/>
                  <a:pt x="4121435" y="8692400"/>
                  <a:pt x="4115265" y="8692840"/>
                </a:cubicBezTo>
                <a:cubicBezTo>
                  <a:pt x="4109095" y="8693280"/>
                  <a:pt x="4105569" y="8694514"/>
                  <a:pt x="4104688" y="8696542"/>
                </a:cubicBezTo>
                <a:cubicBezTo>
                  <a:pt x="4106010" y="8698746"/>
                  <a:pt x="4111827" y="8700685"/>
                  <a:pt x="4122140" y="8702358"/>
                </a:cubicBezTo>
                <a:cubicBezTo>
                  <a:pt x="4132452" y="8704034"/>
                  <a:pt x="4139327" y="8704915"/>
                  <a:pt x="4142764" y="8705003"/>
                </a:cubicBezTo>
                <a:lnTo>
                  <a:pt x="4168148" y="8683850"/>
                </a:lnTo>
                <a:cubicBezTo>
                  <a:pt x="4161891" y="8683321"/>
                  <a:pt x="4157484" y="8680148"/>
                  <a:pt x="4154928" y="8674331"/>
                </a:cubicBezTo>
                <a:cubicBezTo>
                  <a:pt x="4152372" y="8668513"/>
                  <a:pt x="4151138" y="8663225"/>
                  <a:pt x="4151226" y="8658465"/>
                </a:cubicBezTo>
                <a:lnTo>
                  <a:pt x="4163918" y="8641542"/>
                </a:lnTo>
                <a:cubicBezTo>
                  <a:pt x="4157572" y="8641719"/>
                  <a:pt x="4152019" y="8642953"/>
                  <a:pt x="4147260" y="8645245"/>
                </a:cubicBezTo>
                <a:close/>
                <a:moveTo>
                  <a:pt x="2573193" y="9449717"/>
                </a:moveTo>
                <a:cubicBezTo>
                  <a:pt x="2573105" y="9452097"/>
                  <a:pt x="2573281" y="9454741"/>
                  <a:pt x="2573721" y="9457650"/>
                </a:cubicBezTo>
                <a:cubicBezTo>
                  <a:pt x="2574162" y="9460558"/>
                  <a:pt x="2575396" y="9462145"/>
                  <a:pt x="2577423" y="9462409"/>
                </a:cubicBezTo>
                <a:lnTo>
                  <a:pt x="2590115" y="9458178"/>
                </a:lnTo>
                <a:close/>
                <a:moveTo>
                  <a:pt x="5624015" y="7781189"/>
                </a:moveTo>
                <a:cubicBezTo>
                  <a:pt x="5618638" y="7783306"/>
                  <a:pt x="5615642" y="7786478"/>
                  <a:pt x="5615026" y="7790708"/>
                </a:cubicBezTo>
                <a:lnTo>
                  <a:pt x="5618700" y="7793565"/>
                </a:lnTo>
                <a:lnTo>
                  <a:pt x="5625786" y="7780728"/>
                </a:lnTo>
                <a:close/>
                <a:moveTo>
                  <a:pt x="4218917" y="8510391"/>
                </a:moveTo>
                <a:cubicBezTo>
                  <a:pt x="4214862" y="8511009"/>
                  <a:pt x="4212394" y="8514005"/>
                  <a:pt x="4211513" y="8519381"/>
                </a:cubicBezTo>
                <a:cubicBezTo>
                  <a:pt x="4210632" y="8524759"/>
                  <a:pt x="4210280" y="8528812"/>
                  <a:pt x="4210456" y="8531545"/>
                </a:cubicBezTo>
                <a:cubicBezTo>
                  <a:pt x="4210280" y="8542211"/>
                  <a:pt x="4207459" y="8551552"/>
                  <a:pt x="4201995" y="8559574"/>
                </a:cubicBezTo>
                <a:cubicBezTo>
                  <a:pt x="4196528" y="8567595"/>
                  <a:pt x="4189478" y="8573763"/>
                  <a:pt x="4180841" y="8578083"/>
                </a:cubicBezTo>
                <a:cubicBezTo>
                  <a:pt x="4180312" y="8588483"/>
                  <a:pt x="4178196" y="8598355"/>
                  <a:pt x="4174495" y="8607698"/>
                </a:cubicBezTo>
                <a:cubicBezTo>
                  <a:pt x="4170793" y="8617041"/>
                  <a:pt x="4168677" y="8626912"/>
                  <a:pt x="4168148" y="8637312"/>
                </a:cubicBezTo>
                <a:cubicBezTo>
                  <a:pt x="4180664" y="8622417"/>
                  <a:pt x="4191594" y="8606728"/>
                  <a:pt x="4200937" y="8590246"/>
                </a:cubicBezTo>
                <a:cubicBezTo>
                  <a:pt x="4210280" y="8573763"/>
                  <a:pt x="4219093" y="8557017"/>
                  <a:pt x="4227378" y="8540007"/>
                </a:cubicBezTo>
                <a:cubicBezTo>
                  <a:pt x="4227289" y="8536922"/>
                  <a:pt x="4226410" y="8531456"/>
                  <a:pt x="4224735" y="8523612"/>
                </a:cubicBezTo>
                <a:cubicBezTo>
                  <a:pt x="4223060" y="8515769"/>
                  <a:pt x="4221119" y="8511361"/>
                  <a:pt x="4218917" y="8510391"/>
                </a:cubicBezTo>
                <a:close/>
                <a:moveTo>
                  <a:pt x="6977405" y="7041287"/>
                </a:moveTo>
                <a:lnTo>
                  <a:pt x="6969322" y="7054759"/>
                </a:lnTo>
                <a:lnTo>
                  <a:pt x="6953187" y="7091063"/>
                </a:lnTo>
                <a:lnTo>
                  <a:pt x="6952976" y="7096055"/>
                </a:lnTo>
                <a:lnTo>
                  <a:pt x="6950820" y="7096387"/>
                </a:lnTo>
                <a:lnTo>
                  <a:pt x="6948619" y="7101341"/>
                </a:lnTo>
                <a:lnTo>
                  <a:pt x="6948944" y="7101013"/>
                </a:lnTo>
                <a:cubicBezTo>
                  <a:pt x="6953792" y="7098104"/>
                  <a:pt x="6959366" y="7096451"/>
                  <a:pt x="6965669" y="7096054"/>
                </a:cubicBezTo>
                <a:cubicBezTo>
                  <a:pt x="6966196" y="7085654"/>
                  <a:pt x="6968313" y="7075781"/>
                  <a:pt x="6972014" y="7066440"/>
                </a:cubicBezTo>
                <a:close/>
                <a:moveTo>
                  <a:pt x="2937032" y="9187414"/>
                </a:moveTo>
                <a:cubicBezTo>
                  <a:pt x="2937120" y="9189971"/>
                  <a:pt x="2938001" y="9193320"/>
                  <a:pt x="2939676" y="9197462"/>
                </a:cubicBezTo>
                <a:cubicBezTo>
                  <a:pt x="2941350" y="9201605"/>
                  <a:pt x="2943290" y="9203896"/>
                  <a:pt x="2945493" y="9204337"/>
                </a:cubicBezTo>
                <a:cubicBezTo>
                  <a:pt x="2949548" y="9204073"/>
                  <a:pt x="2952015" y="9202486"/>
                  <a:pt x="2952897" y="9199578"/>
                </a:cubicBezTo>
                <a:cubicBezTo>
                  <a:pt x="2953778" y="9196669"/>
                  <a:pt x="2954131" y="9194025"/>
                  <a:pt x="2953955" y="9191645"/>
                </a:cubicBezTo>
                <a:close/>
                <a:moveTo>
                  <a:pt x="2662037" y="9327027"/>
                </a:moveTo>
                <a:cubicBezTo>
                  <a:pt x="2661861" y="9329408"/>
                  <a:pt x="2662213" y="9332051"/>
                  <a:pt x="2663095" y="9334960"/>
                </a:cubicBezTo>
                <a:cubicBezTo>
                  <a:pt x="2663976" y="9337868"/>
                  <a:pt x="2666444" y="9339455"/>
                  <a:pt x="2670498" y="9339719"/>
                </a:cubicBezTo>
                <a:lnTo>
                  <a:pt x="2678960" y="9339720"/>
                </a:lnTo>
                <a:cubicBezTo>
                  <a:pt x="2678784" y="9335489"/>
                  <a:pt x="2677021" y="9332316"/>
                  <a:pt x="2673671" y="9330200"/>
                </a:cubicBezTo>
                <a:cubicBezTo>
                  <a:pt x="2670322" y="9328085"/>
                  <a:pt x="2666444" y="9327027"/>
                  <a:pt x="2662037" y="9327027"/>
                </a:cubicBezTo>
                <a:close/>
                <a:moveTo>
                  <a:pt x="3859308" y="8671158"/>
                </a:moveTo>
                <a:lnTo>
                  <a:pt x="3859308" y="8692311"/>
                </a:lnTo>
                <a:cubicBezTo>
                  <a:pt x="3859483" y="8698393"/>
                  <a:pt x="3861247" y="8702095"/>
                  <a:pt x="3864596" y="8703416"/>
                </a:cubicBezTo>
                <a:cubicBezTo>
                  <a:pt x="3867945" y="8704739"/>
                  <a:pt x="3871824" y="8705268"/>
                  <a:pt x="3876231" y="8705004"/>
                </a:cubicBezTo>
                <a:close/>
                <a:moveTo>
                  <a:pt x="7013088" y="6985180"/>
                </a:moveTo>
                <a:lnTo>
                  <a:pt x="7003168" y="6999759"/>
                </a:lnTo>
                <a:lnTo>
                  <a:pt x="6994705" y="6999760"/>
                </a:lnTo>
                <a:lnTo>
                  <a:pt x="6994706" y="7012453"/>
                </a:lnTo>
                <a:lnTo>
                  <a:pt x="6988647" y="7022550"/>
                </a:lnTo>
                <a:lnTo>
                  <a:pt x="6991053" y="7028363"/>
                </a:lnTo>
                <a:cubicBezTo>
                  <a:pt x="6993079" y="7027834"/>
                  <a:pt x="6994314" y="7025719"/>
                  <a:pt x="6994754" y="7022017"/>
                </a:cubicBezTo>
                <a:cubicBezTo>
                  <a:pt x="6995195" y="7018316"/>
                  <a:pt x="6995371" y="7016200"/>
                  <a:pt x="6995282" y="7015672"/>
                </a:cubicBezTo>
                <a:close/>
                <a:moveTo>
                  <a:pt x="2183968" y="9542792"/>
                </a:moveTo>
                <a:cubicBezTo>
                  <a:pt x="2184057" y="9545172"/>
                  <a:pt x="2184938" y="9547816"/>
                  <a:pt x="2186613" y="9550726"/>
                </a:cubicBezTo>
                <a:cubicBezTo>
                  <a:pt x="2188287" y="9553634"/>
                  <a:pt x="2190227" y="9555220"/>
                  <a:pt x="2192429" y="9555485"/>
                </a:cubicBezTo>
                <a:cubicBezTo>
                  <a:pt x="2197366" y="9554779"/>
                  <a:pt x="2200187" y="9551959"/>
                  <a:pt x="2200892" y="9547024"/>
                </a:cubicBezTo>
                <a:close/>
                <a:moveTo>
                  <a:pt x="3893153" y="8628850"/>
                </a:moveTo>
                <a:cubicBezTo>
                  <a:pt x="3893241" y="8631407"/>
                  <a:pt x="3894123" y="8634756"/>
                  <a:pt x="3895797" y="8638898"/>
                </a:cubicBezTo>
                <a:cubicBezTo>
                  <a:pt x="3897472" y="8643041"/>
                  <a:pt x="3899411" y="8645332"/>
                  <a:pt x="3901615" y="8645774"/>
                </a:cubicBezTo>
                <a:cubicBezTo>
                  <a:pt x="3905670" y="8645509"/>
                  <a:pt x="3908137" y="8643922"/>
                  <a:pt x="3909019" y="8641014"/>
                </a:cubicBezTo>
                <a:cubicBezTo>
                  <a:pt x="3909900" y="8638106"/>
                  <a:pt x="3910253" y="8635462"/>
                  <a:pt x="3910077" y="8633082"/>
                </a:cubicBezTo>
                <a:cubicBezTo>
                  <a:pt x="3909371" y="8628145"/>
                  <a:pt x="3906551" y="8625325"/>
                  <a:pt x="3901615" y="8624620"/>
                </a:cubicBezTo>
                <a:cubicBezTo>
                  <a:pt x="3899676" y="8624797"/>
                  <a:pt x="3898265" y="8625501"/>
                  <a:pt x="3897384" y="8626736"/>
                </a:cubicBezTo>
                <a:cubicBezTo>
                  <a:pt x="3896503" y="8627970"/>
                  <a:pt x="3895092" y="8628674"/>
                  <a:pt x="3893153" y="8628850"/>
                </a:cubicBezTo>
                <a:close/>
                <a:moveTo>
                  <a:pt x="2200892" y="9508947"/>
                </a:moveTo>
                <a:cubicBezTo>
                  <a:pt x="2200715" y="9511326"/>
                  <a:pt x="2201068" y="9513971"/>
                  <a:pt x="2201949" y="9516879"/>
                </a:cubicBezTo>
                <a:cubicBezTo>
                  <a:pt x="2202831" y="9519788"/>
                  <a:pt x="2205299" y="9521374"/>
                  <a:pt x="2209353" y="9521639"/>
                </a:cubicBezTo>
                <a:lnTo>
                  <a:pt x="2213584" y="9521639"/>
                </a:lnTo>
                <a:cubicBezTo>
                  <a:pt x="2213584" y="9513177"/>
                  <a:pt x="2209353" y="9508947"/>
                  <a:pt x="2200892" y="9508947"/>
                </a:cubicBezTo>
                <a:close/>
                <a:moveTo>
                  <a:pt x="3017877" y="9054082"/>
                </a:moveTo>
                <a:cubicBezTo>
                  <a:pt x="3013911" y="9057695"/>
                  <a:pt x="3011465" y="9062830"/>
                  <a:pt x="3010540" y="9069484"/>
                </a:cubicBezTo>
                <a:cubicBezTo>
                  <a:pt x="3008689" y="9082793"/>
                  <a:pt x="3008160" y="9095310"/>
                  <a:pt x="3008952" y="9107032"/>
                </a:cubicBezTo>
                <a:cubicBezTo>
                  <a:pt x="3002343" y="9107031"/>
                  <a:pt x="2995468" y="9108089"/>
                  <a:pt x="2988329" y="9110205"/>
                </a:cubicBezTo>
                <a:cubicBezTo>
                  <a:pt x="2981189" y="9112320"/>
                  <a:pt x="2975372" y="9115493"/>
                  <a:pt x="2970877" y="9119723"/>
                </a:cubicBezTo>
                <a:lnTo>
                  <a:pt x="2979338" y="9157800"/>
                </a:lnTo>
                <a:cubicBezTo>
                  <a:pt x="2981366" y="9146430"/>
                  <a:pt x="2985773" y="9135325"/>
                  <a:pt x="2992560" y="9124483"/>
                </a:cubicBezTo>
                <a:cubicBezTo>
                  <a:pt x="2999346" y="9113642"/>
                  <a:pt x="3009042" y="9107825"/>
                  <a:pt x="3021646" y="9107031"/>
                </a:cubicBezTo>
                <a:cubicBezTo>
                  <a:pt x="3022173" y="9096631"/>
                  <a:pt x="3024290" y="9086759"/>
                  <a:pt x="3027992" y="9077417"/>
                </a:cubicBezTo>
                <a:cubicBezTo>
                  <a:pt x="3031693" y="9068074"/>
                  <a:pt x="3033809" y="9058202"/>
                  <a:pt x="3034338" y="9047802"/>
                </a:cubicBezTo>
                <a:cubicBezTo>
                  <a:pt x="3027331" y="9048375"/>
                  <a:pt x="3021843" y="9050468"/>
                  <a:pt x="3017877" y="9054082"/>
                </a:cubicBezTo>
                <a:close/>
                <a:moveTo>
                  <a:pt x="2784991" y="9110733"/>
                </a:moveTo>
                <a:cubicBezTo>
                  <a:pt x="2780232" y="9113025"/>
                  <a:pt x="2776266" y="9116374"/>
                  <a:pt x="2773093" y="9120781"/>
                </a:cubicBezTo>
                <a:cubicBezTo>
                  <a:pt x="2766747" y="9129595"/>
                  <a:pt x="2763574" y="9140524"/>
                  <a:pt x="2763574" y="9153569"/>
                </a:cubicBezTo>
                <a:lnTo>
                  <a:pt x="2763574" y="9157801"/>
                </a:lnTo>
                <a:cubicBezTo>
                  <a:pt x="2762691" y="9157711"/>
                  <a:pt x="2759167" y="9157888"/>
                  <a:pt x="2752997" y="9158329"/>
                </a:cubicBezTo>
                <a:cubicBezTo>
                  <a:pt x="2746826" y="9158769"/>
                  <a:pt x="2743302" y="9160003"/>
                  <a:pt x="2742420" y="9162030"/>
                </a:cubicBezTo>
                <a:cubicBezTo>
                  <a:pt x="2743742" y="9164234"/>
                  <a:pt x="2749559" y="9166173"/>
                  <a:pt x="2759872" y="9167847"/>
                </a:cubicBezTo>
                <a:cubicBezTo>
                  <a:pt x="2770184" y="9169522"/>
                  <a:pt x="2777058" y="9170404"/>
                  <a:pt x="2780496" y="9170493"/>
                </a:cubicBezTo>
                <a:lnTo>
                  <a:pt x="2805879" y="9149338"/>
                </a:lnTo>
                <a:cubicBezTo>
                  <a:pt x="2799623" y="9148809"/>
                  <a:pt x="2795216" y="9145637"/>
                  <a:pt x="2792660" y="9139819"/>
                </a:cubicBezTo>
                <a:cubicBezTo>
                  <a:pt x="2790104" y="9134002"/>
                  <a:pt x="2788869" y="9128714"/>
                  <a:pt x="2788958" y="9123954"/>
                </a:cubicBezTo>
                <a:lnTo>
                  <a:pt x="2801650" y="9107031"/>
                </a:lnTo>
                <a:cubicBezTo>
                  <a:pt x="2795304" y="9107208"/>
                  <a:pt x="2789751" y="9108441"/>
                  <a:pt x="2784991" y="9110733"/>
                </a:cubicBezTo>
                <a:close/>
                <a:moveTo>
                  <a:pt x="3952383" y="8472316"/>
                </a:moveTo>
                <a:lnTo>
                  <a:pt x="3935461" y="8523084"/>
                </a:lnTo>
                <a:cubicBezTo>
                  <a:pt x="3934756" y="8522996"/>
                  <a:pt x="3931935" y="8523172"/>
                  <a:pt x="3926999" y="8523613"/>
                </a:cubicBezTo>
                <a:cubicBezTo>
                  <a:pt x="3922063" y="8524053"/>
                  <a:pt x="3919243" y="8525288"/>
                  <a:pt x="3918538" y="8527314"/>
                </a:cubicBezTo>
                <a:cubicBezTo>
                  <a:pt x="3919419" y="8531809"/>
                  <a:pt x="3924004" y="8536569"/>
                  <a:pt x="3932288" y="8541593"/>
                </a:cubicBezTo>
                <a:cubicBezTo>
                  <a:pt x="3940573" y="8546617"/>
                  <a:pt x="3947270" y="8550319"/>
                  <a:pt x="3952383" y="8552699"/>
                </a:cubicBezTo>
                <a:lnTo>
                  <a:pt x="3981998" y="8510392"/>
                </a:lnTo>
                <a:close/>
                <a:moveTo>
                  <a:pt x="3494991" y="8662506"/>
                </a:moveTo>
                <a:lnTo>
                  <a:pt x="3511915" y="8692120"/>
                </a:lnTo>
                <a:lnTo>
                  <a:pt x="3507684" y="8725966"/>
                </a:lnTo>
                <a:cubicBezTo>
                  <a:pt x="3497196" y="8727201"/>
                  <a:pt x="3491731" y="8732135"/>
                  <a:pt x="3491291" y="8740773"/>
                </a:cubicBezTo>
                <a:cubicBezTo>
                  <a:pt x="3490850" y="8749412"/>
                  <a:pt x="3482211" y="8754346"/>
                  <a:pt x="3465377" y="8755582"/>
                </a:cubicBezTo>
                <a:cubicBezTo>
                  <a:pt x="3466612" y="8739011"/>
                  <a:pt x="3471546" y="8723499"/>
                  <a:pt x="3480185" y="8709043"/>
                </a:cubicBezTo>
                <a:cubicBezTo>
                  <a:pt x="3488823" y="8694588"/>
                  <a:pt x="3493758" y="8679075"/>
                  <a:pt x="3494991" y="8662506"/>
                </a:cubicBezTo>
                <a:close/>
                <a:moveTo>
                  <a:pt x="2856649" y="8975880"/>
                </a:moveTo>
                <a:cubicBezTo>
                  <a:pt x="2852594" y="8976497"/>
                  <a:pt x="2850126" y="8979494"/>
                  <a:pt x="2849245" y="8984870"/>
                </a:cubicBezTo>
                <a:cubicBezTo>
                  <a:pt x="2848364" y="8990247"/>
                  <a:pt x="2848011" y="8994301"/>
                  <a:pt x="2848187" y="8997034"/>
                </a:cubicBezTo>
                <a:cubicBezTo>
                  <a:pt x="2848011" y="9007699"/>
                  <a:pt x="2845191" y="9017042"/>
                  <a:pt x="2839726" y="9025062"/>
                </a:cubicBezTo>
                <a:cubicBezTo>
                  <a:pt x="2834261" y="9033082"/>
                  <a:pt x="2827210" y="9039252"/>
                  <a:pt x="2818573" y="9043571"/>
                </a:cubicBezTo>
                <a:cubicBezTo>
                  <a:pt x="2818044" y="9053972"/>
                  <a:pt x="2815928" y="9063843"/>
                  <a:pt x="2812226" y="9073186"/>
                </a:cubicBezTo>
                <a:cubicBezTo>
                  <a:pt x="2808525" y="9082529"/>
                  <a:pt x="2806408" y="9092400"/>
                  <a:pt x="2805879" y="9102801"/>
                </a:cubicBezTo>
                <a:cubicBezTo>
                  <a:pt x="2818396" y="9087905"/>
                  <a:pt x="2829326" y="9072216"/>
                  <a:pt x="2838668" y="9055734"/>
                </a:cubicBezTo>
                <a:cubicBezTo>
                  <a:pt x="2848010" y="9039253"/>
                  <a:pt x="2856825" y="9022506"/>
                  <a:pt x="2865110" y="9005495"/>
                </a:cubicBezTo>
                <a:cubicBezTo>
                  <a:pt x="2865022" y="9002410"/>
                  <a:pt x="2864141" y="8996945"/>
                  <a:pt x="2862465" y="8989102"/>
                </a:cubicBezTo>
                <a:cubicBezTo>
                  <a:pt x="2860791" y="8981257"/>
                  <a:pt x="2858852" y="8976850"/>
                  <a:pt x="2856649" y="8975880"/>
                </a:cubicBezTo>
                <a:close/>
                <a:moveTo>
                  <a:pt x="2497039" y="9136646"/>
                </a:moveTo>
                <a:lnTo>
                  <a:pt x="2497040" y="9155100"/>
                </a:lnTo>
                <a:lnTo>
                  <a:pt x="2500120" y="9146126"/>
                </a:lnTo>
                <a:lnTo>
                  <a:pt x="2501494" y="9145555"/>
                </a:lnTo>
                <a:close/>
                <a:moveTo>
                  <a:pt x="4011613" y="8324241"/>
                </a:moveTo>
                <a:cubicBezTo>
                  <a:pt x="3993985" y="8357382"/>
                  <a:pt x="3978473" y="8392638"/>
                  <a:pt x="3965075" y="8430008"/>
                </a:cubicBezTo>
                <a:cubicBezTo>
                  <a:pt x="3967278" y="8438647"/>
                  <a:pt x="3971334" y="8445698"/>
                  <a:pt x="3977239" y="8451163"/>
                </a:cubicBezTo>
                <a:cubicBezTo>
                  <a:pt x="3983144" y="8456626"/>
                  <a:pt x="3990371" y="8459447"/>
                  <a:pt x="3998921" y="8459624"/>
                </a:cubicBezTo>
                <a:cubicBezTo>
                  <a:pt x="4003328" y="8446579"/>
                  <a:pt x="4009321" y="8427188"/>
                  <a:pt x="4016901" y="8401452"/>
                </a:cubicBezTo>
                <a:cubicBezTo>
                  <a:pt x="4024482" y="8375715"/>
                  <a:pt x="4032590" y="8358440"/>
                  <a:pt x="4041228" y="8349626"/>
                </a:cubicBezTo>
                <a:close/>
                <a:moveTo>
                  <a:pt x="3226487" y="8721910"/>
                </a:moveTo>
                <a:lnTo>
                  <a:pt x="3219999" y="8725966"/>
                </a:lnTo>
                <a:lnTo>
                  <a:pt x="3203837" y="8734047"/>
                </a:lnTo>
                <a:lnTo>
                  <a:pt x="3204094" y="8734731"/>
                </a:lnTo>
                <a:cubicBezTo>
                  <a:pt x="3207003" y="8738962"/>
                  <a:pt x="3209646" y="8743192"/>
                  <a:pt x="3212025" y="8747423"/>
                </a:cubicBezTo>
                <a:lnTo>
                  <a:pt x="3235889" y="8757650"/>
                </a:lnTo>
                <a:lnTo>
                  <a:pt x="3240308" y="8742972"/>
                </a:lnTo>
                <a:lnTo>
                  <a:pt x="3224719" y="8730500"/>
                </a:lnTo>
                <a:close/>
                <a:moveTo>
                  <a:pt x="7177203" y="6601064"/>
                </a:moveTo>
                <a:lnTo>
                  <a:pt x="7143357" y="6656063"/>
                </a:lnTo>
                <a:cubicBezTo>
                  <a:pt x="7151819" y="6669460"/>
                  <a:pt x="7156048" y="6684971"/>
                  <a:pt x="7156049" y="6702600"/>
                </a:cubicBezTo>
                <a:cubicBezTo>
                  <a:pt x="7153670" y="6702423"/>
                  <a:pt x="7151026" y="6702777"/>
                  <a:pt x="7148117" y="6703658"/>
                </a:cubicBezTo>
                <a:cubicBezTo>
                  <a:pt x="7145208" y="6704540"/>
                  <a:pt x="7143622" y="6707006"/>
                  <a:pt x="7143356" y="6711063"/>
                </a:cubicBezTo>
                <a:cubicBezTo>
                  <a:pt x="7143622" y="6715291"/>
                  <a:pt x="7145209" y="6719523"/>
                  <a:pt x="7148117" y="6723753"/>
                </a:cubicBezTo>
                <a:cubicBezTo>
                  <a:pt x="7151027" y="6727985"/>
                  <a:pt x="7153670" y="6732215"/>
                  <a:pt x="7156048" y="6736445"/>
                </a:cubicBezTo>
                <a:lnTo>
                  <a:pt x="7185664" y="6749138"/>
                </a:lnTo>
                <a:lnTo>
                  <a:pt x="7189895" y="6736445"/>
                </a:lnTo>
                <a:lnTo>
                  <a:pt x="7168742" y="6719523"/>
                </a:lnTo>
                <a:cubicBezTo>
                  <a:pt x="7168653" y="6713001"/>
                  <a:pt x="7169887" y="6707007"/>
                  <a:pt x="7172443" y="6701543"/>
                </a:cubicBezTo>
                <a:cubicBezTo>
                  <a:pt x="7174999" y="6696078"/>
                  <a:pt x="7179406" y="6692200"/>
                  <a:pt x="7185663" y="6689909"/>
                </a:cubicBezTo>
                <a:cubicBezTo>
                  <a:pt x="7186105" y="6675101"/>
                  <a:pt x="7186280" y="6660293"/>
                  <a:pt x="7186193" y="6645486"/>
                </a:cubicBezTo>
                <a:cubicBezTo>
                  <a:pt x="7186105" y="6630678"/>
                  <a:pt x="7183108" y="6615871"/>
                  <a:pt x="7177203" y="6601064"/>
                </a:cubicBezTo>
                <a:close/>
                <a:moveTo>
                  <a:pt x="3241811" y="8686612"/>
                </a:moveTo>
                <a:lnTo>
                  <a:pt x="3241150" y="8687890"/>
                </a:lnTo>
                <a:cubicBezTo>
                  <a:pt x="3236215" y="8692120"/>
                  <a:pt x="3233394" y="8696351"/>
                  <a:pt x="3232690" y="8700583"/>
                </a:cubicBezTo>
                <a:lnTo>
                  <a:pt x="3232689" y="8708762"/>
                </a:lnTo>
                <a:lnTo>
                  <a:pt x="3241640" y="8700886"/>
                </a:lnTo>
                <a:close/>
                <a:moveTo>
                  <a:pt x="4091997" y="8176168"/>
                </a:moveTo>
                <a:lnTo>
                  <a:pt x="4070843" y="8201551"/>
                </a:lnTo>
                <a:lnTo>
                  <a:pt x="4070842" y="8214245"/>
                </a:lnTo>
                <a:lnTo>
                  <a:pt x="4079304" y="8214244"/>
                </a:lnTo>
                <a:cubicBezTo>
                  <a:pt x="4087589" y="8214595"/>
                  <a:pt x="4093230" y="8213891"/>
                  <a:pt x="4096228" y="8212128"/>
                </a:cubicBezTo>
                <a:cubicBezTo>
                  <a:pt x="4099225" y="8210365"/>
                  <a:pt x="4100635" y="8205429"/>
                  <a:pt x="4100458" y="8197321"/>
                </a:cubicBezTo>
                <a:close/>
                <a:moveTo>
                  <a:pt x="7266046" y="6452990"/>
                </a:moveTo>
                <a:cubicBezTo>
                  <a:pt x="7265342" y="6457220"/>
                  <a:pt x="7266751" y="6461450"/>
                  <a:pt x="7270278" y="6465682"/>
                </a:cubicBezTo>
                <a:lnTo>
                  <a:pt x="7270278" y="6452989"/>
                </a:lnTo>
                <a:close/>
                <a:moveTo>
                  <a:pt x="4138534" y="8108477"/>
                </a:moveTo>
                <a:lnTo>
                  <a:pt x="4130072" y="8125400"/>
                </a:lnTo>
                <a:cubicBezTo>
                  <a:pt x="4135009" y="8121168"/>
                  <a:pt x="4137830" y="8116938"/>
                  <a:pt x="4138533" y="8112706"/>
                </a:cubicBezTo>
                <a:close/>
                <a:moveTo>
                  <a:pt x="3537299" y="8417126"/>
                </a:moveTo>
                <a:cubicBezTo>
                  <a:pt x="3537387" y="8419681"/>
                  <a:pt x="3538270" y="8423032"/>
                  <a:pt x="3539943" y="8427174"/>
                </a:cubicBezTo>
                <a:cubicBezTo>
                  <a:pt x="3541618" y="8431315"/>
                  <a:pt x="3543557" y="8433608"/>
                  <a:pt x="3545761" y="8434048"/>
                </a:cubicBezTo>
                <a:cubicBezTo>
                  <a:pt x="3549815" y="8433785"/>
                  <a:pt x="3552283" y="8432198"/>
                  <a:pt x="3553164" y="8429289"/>
                </a:cubicBezTo>
                <a:cubicBezTo>
                  <a:pt x="3554047" y="8426381"/>
                  <a:pt x="3554397" y="8423736"/>
                  <a:pt x="3554222" y="8421357"/>
                </a:cubicBezTo>
                <a:close/>
                <a:moveTo>
                  <a:pt x="7316815" y="6406451"/>
                </a:moveTo>
                <a:cubicBezTo>
                  <a:pt x="7309060" y="6406452"/>
                  <a:pt x="7303419" y="6410683"/>
                  <a:pt x="7299893" y="6419143"/>
                </a:cubicBezTo>
                <a:lnTo>
                  <a:pt x="7312585" y="6419143"/>
                </a:lnTo>
                <a:cubicBezTo>
                  <a:pt x="7312760" y="6417030"/>
                  <a:pt x="7313466" y="6414913"/>
                  <a:pt x="7314700" y="6412797"/>
                </a:cubicBezTo>
                <a:cubicBezTo>
                  <a:pt x="7315934" y="6410683"/>
                  <a:pt x="7316639" y="6408568"/>
                  <a:pt x="7316815" y="6406451"/>
                </a:cubicBezTo>
                <a:close/>
                <a:moveTo>
                  <a:pt x="2132724" y="9127994"/>
                </a:moveTo>
                <a:lnTo>
                  <a:pt x="2149646" y="9157609"/>
                </a:lnTo>
                <a:lnTo>
                  <a:pt x="2145416" y="9191454"/>
                </a:lnTo>
                <a:cubicBezTo>
                  <a:pt x="2134928" y="9192689"/>
                  <a:pt x="2129463" y="9197624"/>
                  <a:pt x="2129022" y="9206262"/>
                </a:cubicBezTo>
                <a:cubicBezTo>
                  <a:pt x="2128581" y="9214900"/>
                  <a:pt x="2119944" y="9219836"/>
                  <a:pt x="2103110" y="9221070"/>
                </a:cubicBezTo>
                <a:cubicBezTo>
                  <a:pt x="2104343" y="9204499"/>
                  <a:pt x="2109279" y="9188987"/>
                  <a:pt x="2117917" y="9174533"/>
                </a:cubicBezTo>
                <a:cubicBezTo>
                  <a:pt x="2126555" y="9160077"/>
                  <a:pt x="2131490" y="9144564"/>
                  <a:pt x="2132724" y="9127994"/>
                </a:cubicBezTo>
                <a:close/>
                <a:moveTo>
                  <a:pt x="7342200" y="6342992"/>
                </a:moveTo>
                <a:lnTo>
                  <a:pt x="7342199" y="6364146"/>
                </a:lnTo>
                <a:lnTo>
                  <a:pt x="7312585" y="6364146"/>
                </a:lnTo>
                <a:lnTo>
                  <a:pt x="7312585" y="6381068"/>
                </a:lnTo>
                <a:lnTo>
                  <a:pt x="7321046" y="6393760"/>
                </a:lnTo>
                <a:lnTo>
                  <a:pt x="7354892" y="6364145"/>
                </a:lnTo>
                <a:lnTo>
                  <a:pt x="7354892" y="6347223"/>
                </a:lnTo>
                <a:close/>
                <a:moveTo>
                  <a:pt x="2626627" y="8841362"/>
                </a:moveTo>
                <a:lnTo>
                  <a:pt x="2606888" y="8886223"/>
                </a:lnTo>
                <a:lnTo>
                  <a:pt x="2623470" y="8861348"/>
                </a:lnTo>
                <a:close/>
                <a:moveTo>
                  <a:pt x="7359123" y="6304916"/>
                </a:moveTo>
                <a:lnTo>
                  <a:pt x="7359121" y="6338760"/>
                </a:lnTo>
                <a:cubicBezTo>
                  <a:pt x="7365204" y="6334265"/>
                  <a:pt x="7368905" y="6328448"/>
                  <a:pt x="7370228" y="6321310"/>
                </a:cubicBezTo>
                <a:cubicBezTo>
                  <a:pt x="7371550" y="6314169"/>
                  <a:pt x="7372079" y="6307295"/>
                  <a:pt x="7371813" y="6300685"/>
                </a:cubicBezTo>
                <a:close/>
                <a:moveTo>
                  <a:pt x="3618146" y="8283793"/>
                </a:moveTo>
                <a:cubicBezTo>
                  <a:pt x="3614179" y="8287406"/>
                  <a:pt x="3611733" y="8292541"/>
                  <a:pt x="3610807" y="8299196"/>
                </a:cubicBezTo>
                <a:cubicBezTo>
                  <a:pt x="3608957" y="8312504"/>
                  <a:pt x="3608428" y="8325021"/>
                  <a:pt x="3609221" y="8336743"/>
                </a:cubicBezTo>
                <a:cubicBezTo>
                  <a:pt x="3602611" y="8336743"/>
                  <a:pt x="3595736" y="8337800"/>
                  <a:pt x="3588596" y="8339917"/>
                </a:cubicBezTo>
                <a:cubicBezTo>
                  <a:pt x="3581458" y="8342030"/>
                  <a:pt x="3575640" y="8345205"/>
                  <a:pt x="3571145" y="8349434"/>
                </a:cubicBezTo>
                <a:lnTo>
                  <a:pt x="3579607" y="8387510"/>
                </a:lnTo>
                <a:cubicBezTo>
                  <a:pt x="3581633" y="8376141"/>
                  <a:pt x="3586040" y="8365037"/>
                  <a:pt x="3592827" y="8354194"/>
                </a:cubicBezTo>
                <a:cubicBezTo>
                  <a:pt x="3599613" y="8343354"/>
                  <a:pt x="3609309" y="8337537"/>
                  <a:pt x="3621914" y="8336743"/>
                </a:cubicBezTo>
                <a:cubicBezTo>
                  <a:pt x="3622442" y="8326343"/>
                  <a:pt x="3624557" y="8316471"/>
                  <a:pt x="3628259" y="8307127"/>
                </a:cubicBezTo>
                <a:cubicBezTo>
                  <a:pt x="3631961" y="8297786"/>
                  <a:pt x="3634076" y="8287913"/>
                  <a:pt x="3634605" y="8277515"/>
                </a:cubicBezTo>
                <a:cubicBezTo>
                  <a:pt x="3627598" y="8278085"/>
                  <a:pt x="3622111" y="8280179"/>
                  <a:pt x="3618146" y="8283793"/>
                </a:cubicBezTo>
                <a:close/>
                <a:moveTo>
                  <a:pt x="3368562" y="8375123"/>
                </a:moveTo>
                <a:lnTo>
                  <a:pt x="3368562" y="8392045"/>
                </a:lnTo>
                <a:lnTo>
                  <a:pt x="3373369" y="8399255"/>
                </a:lnTo>
                <a:lnTo>
                  <a:pt x="3380764" y="8400203"/>
                </a:lnTo>
                <a:lnTo>
                  <a:pt x="3406148" y="8379049"/>
                </a:lnTo>
                <a:lnTo>
                  <a:pt x="3398177" y="8373310"/>
                </a:lnTo>
                <a:lnTo>
                  <a:pt x="3398177" y="8375123"/>
                </a:lnTo>
                <a:close/>
                <a:moveTo>
                  <a:pt x="7405660" y="6199149"/>
                </a:moveTo>
                <a:cubicBezTo>
                  <a:pt x="7401606" y="6212546"/>
                  <a:pt x="7397022" y="6224884"/>
                  <a:pt x="7391909" y="6236166"/>
                </a:cubicBezTo>
                <a:cubicBezTo>
                  <a:pt x="7386797" y="6247449"/>
                  <a:pt x="7380098" y="6253443"/>
                  <a:pt x="7371814" y="6254147"/>
                </a:cubicBezTo>
                <a:cubicBezTo>
                  <a:pt x="7372079" y="6257409"/>
                  <a:pt x="7373665" y="6263577"/>
                  <a:pt x="7376574" y="6272657"/>
                </a:cubicBezTo>
                <a:cubicBezTo>
                  <a:pt x="7379483" y="6281734"/>
                  <a:pt x="7382127" y="6286847"/>
                  <a:pt x="7384506" y="6287993"/>
                </a:cubicBezTo>
                <a:cubicBezTo>
                  <a:pt x="7386534" y="6287729"/>
                  <a:pt x="7387768" y="6286142"/>
                  <a:pt x="7388208" y="6283232"/>
                </a:cubicBezTo>
                <a:cubicBezTo>
                  <a:pt x="7388649" y="6280325"/>
                  <a:pt x="7388825" y="6277681"/>
                  <a:pt x="7388736" y="6275300"/>
                </a:cubicBezTo>
                <a:cubicBezTo>
                  <a:pt x="7395699" y="6266046"/>
                  <a:pt x="7402928" y="6253882"/>
                  <a:pt x="7410418" y="6238811"/>
                </a:cubicBezTo>
                <a:cubicBezTo>
                  <a:pt x="7417911" y="6223740"/>
                  <a:pt x="7421966" y="6210519"/>
                  <a:pt x="7422583" y="6199148"/>
                </a:cubicBezTo>
                <a:close/>
                <a:moveTo>
                  <a:pt x="3415099" y="8315893"/>
                </a:moveTo>
                <a:lnTo>
                  <a:pt x="3415099" y="8319663"/>
                </a:lnTo>
                <a:lnTo>
                  <a:pt x="3418520" y="8314753"/>
                </a:lnTo>
                <a:close/>
                <a:moveTo>
                  <a:pt x="1811192" y="9144917"/>
                </a:moveTo>
                <a:cubicBezTo>
                  <a:pt x="1811104" y="9147297"/>
                  <a:pt x="1811280" y="9149941"/>
                  <a:pt x="1811721" y="9152850"/>
                </a:cubicBezTo>
                <a:cubicBezTo>
                  <a:pt x="1812161" y="9155758"/>
                  <a:pt x="1813395" y="9157345"/>
                  <a:pt x="1815423" y="9157609"/>
                </a:cubicBezTo>
                <a:lnTo>
                  <a:pt x="1828115" y="9153378"/>
                </a:lnTo>
                <a:close/>
                <a:moveTo>
                  <a:pt x="7545273" y="6063766"/>
                </a:moveTo>
                <a:cubicBezTo>
                  <a:pt x="7543245" y="6067821"/>
                  <a:pt x="7542011" y="6071347"/>
                  <a:pt x="7541571" y="6074342"/>
                </a:cubicBezTo>
                <a:cubicBezTo>
                  <a:pt x="7541130" y="6077340"/>
                  <a:pt x="7540954" y="6080866"/>
                  <a:pt x="7541042" y="6084920"/>
                </a:cubicBezTo>
                <a:cubicBezTo>
                  <a:pt x="7545978" y="6079984"/>
                  <a:pt x="7548798" y="6072933"/>
                  <a:pt x="7549502" y="6063766"/>
                </a:cubicBezTo>
                <a:close/>
                <a:moveTo>
                  <a:pt x="3460389" y="8213485"/>
                </a:moveTo>
                <a:lnTo>
                  <a:pt x="3447887" y="8247144"/>
                </a:lnTo>
                <a:lnTo>
                  <a:pt x="3440228" y="8253997"/>
                </a:lnTo>
                <a:lnTo>
                  <a:pt x="3439993" y="8254774"/>
                </a:lnTo>
                <a:lnTo>
                  <a:pt x="3427859" y="8265391"/>
                </a:lnTo>
                <a:lnTo>
                  <a:pt x="3432551" y="8283635"/>
                </a:lnTo>
                <a:lnTo>
                  <a:pt x="3435810" y="8289935"/>
                </a:lnTo>
                <a:lnTo>
                  <a:pt x="3438936" y="8285446"/>
                </a:lnTo>
                <a:cubicBezTo>
                  <a:pt x="3448279" y="8268964"/>
                  <a:pt x="3457093" y="8252218"/>
                  <a:pt x="3465378" y="8235207"/>
                </a:cubicBezTo>
                <a:cubicBezTo>
                  <a:pt x="3465288" y="8232122"/>
                  <a:pt x="3464408" y="8226656"/>
                  <a:pt x="3462734" y="8218813"/>
                </a:cubicBezTo>
                <a:close/>
                <a:moveTo>
                  <a:pt x="2175031" y="8882614"/>
                </a:moveTo>
                <a:cubicBezTo>
                  <a:pt x="2175119" y="8885171"/>
                  <a:pt x="2176001" y="8888520"/>
                  <a:pt x="2177675" y="8892663"/>
                </a:cubicBezTo>
                <a:cubicBezTo>
                  <a:pt x="2179350" y="8896805"/>
                  <a:pt x="2181289" y="8899096"/>
                  <a:pt x="2183493" y="8899537"/>
                </a:cubicBezTo>
                <a:cubicBezTo>
                  <a:pt x="2187547" y="8899273"/>
                  <a:pt x="2190015" y="8897686"/>
                  <a:pt x="2190896" y="8894778"/>
                </a:cubicBezTo>
                <a:cubicBezTo>
                  <a:pt x="2191778" y="8891869"/>
                  <a:pt x="2192130" y="8889225"/>
                  <a:pt x="2191954" y="8886845"/>
                </a:cubicBezTo>
                <a:close/>
                <a:moveTo>
                  <a:pt x="1900037" y="9022227"/>
                </a:moveTo>
                <a:cubicBezTo>
                  <a:pt x="1899859" y="9024607"/>
                  <a:pt x="1900213" y="9027251"/>
                  <a:pt x="1901093" y="9030161"/>
                </a:cubicBezTo>
                <a:cubicBezTo>
                  <a:pt x="1901976" y="9033068"/>
                  <a:pt x="1904444" y="9034655"/>
                  <a:pt x="1908498" y="9034919"/>
                </a:cubicBezTo>
                <a:lnTo>
                  <a:pt x="1916959" y="9034919"/>
                </a:lnTo>
                <a:cubicBezTo>
                  <a:pt x="1916783" y="9030690"/>
                  <a:pt x="1915019" y="9027516"/>
                  <a:pt x="1911671" y="9025400"/>
                </a:cubicBezTo>
                <a:cubicBezTo>
                  <a:pt x="1908322" y="9023285"/>
                  <a:pt x="1904444" y="9022227"/>
                  <a:pt x="1900037" y="9022227"/>
                </a:cubicBezTo>
                <a:close/>
                <a:moveTo>
                  <a:pt x="1421968" y="9237992"/>
                </a:moveTo>
                <a:cubicBezTo>
                  <a:pt x="1422057" y="9240372"/>
                  <a:pt x="1422938" y="9243016"/>
                  <a:pt x="1424612" y="9245926"/>
                </a:cubicBezTo>
                <a:cubicBezTo>
                  <a:pt x="1426287" y="9248834"/>
                  <a:pt x="1428227" y="9250420"/>
                  <a:pt x="1430429" y="9250685"/>
                </a:cubicBezTo>
                <a:cubicBezTo>
                  <a:pt x="1435366" y="9249979"/>
                  <a:pt x="1438187" y="9247159"/>
                  <a:pt x="1438891" y="9242224"/>
                </a:cubicBezTo>
                <a:close/>
                <a:moveTo>
                  <a:pt x="3769988" y="7981366"/>
                </a:moveTo>
                <a:cubicBezTo>
                  <a:pt x="3768753" y="7995556"/>
                  <a:pt x="3763817" y="8008424"/>
                  <a:pt x="3755180" y="8019971"/>
                </a:cubicBezTo>
                <a:cubicBezTo>
                  <a:pt x="3746542" y="8031518"/>
                  <a:pt x="3741606" y="8045442"/>
                  <a:pt x="3740372" y="8061749"/>
                </a:cubicBezTo>
                <a:cubicBezTo>
                  <a:pt x="3727768" y="8078846"/>
                  <a:pt x="3715958" y="8096476"/>
                  <a:pt x="3704940" y="8114631"/>
                </a:cubicBezTo>
                <a:cubicBezTo>
                  <a:pt x="3693922" y="8132789"/>
                  <a:pt x="3683170" y="8150416"/>
                  <a:pt x="3672681" y="8167516"/>
                </a:cubicBezTo>
                <a:cubicBezTo>
                  <a:pt x="3670566" y="8177739"/>
                  <a:pt x="3666336" y="8191137"/>
                  <a:pt x="3659989" y="8207707"/>
                </a:cubicBezTo>
                <a:cubicBezTo>
                  <a:pt x="3653644" y="8224276"/>
                  <a:pt x="3645183" y="8233444"/>
                  <a:pt x="3634605" y="8235207"/>
                </a:cubicBezTo>
                <a:cubicBezTo>
                  <a:pt x="3635134" y="8238467"/>
                  <a:pt x="3637249" y="8244637"/>
                  <a:pt x="3640951" y="8253715"/>
                </a:cubicBezTo>
                <a:cubicBezTo>
                  <a:pt x="3644653" y="8262794"/>
                  <a:pt x="3646768" y="8267907"/>
                  <a:pt x="3647297" y="8269053"/>
                </a:cubicBezTo>
                <a:cubicBezTo>
                  <a:pt x="3649324" y="8268523"/>
                  <a:pt x="3650558" y="8266408"/>
                  <a:pt x="3650999" y="8262705"/>
                </a:cubicBezTo>
                <a:cubicBezTo>
                  <a:pt x="3651440" y="8259005"/>
                  <a:pt x="3651615" y="8256889"/>
                  <a:pt x="3651528" y="8256361"/>
                </a:cubicBezTo>
                <a:cubicBezTo>
                  <a:pt x="3663515" y="8231417"/>
                  <a:pt x="3677617" y="8207267"/>
                  <a:pt x="3693835" y="8183910"/>
                </a:cubicBezTo>
                <a:cubicBezTo>
                  <a:pt x="3710053" y="8160553"/>
                  <a:pt x="3719924" y="8135345"/>
                  <a:pt x="3723449" y="8108285"/>
                </a:cubicBezTo>
                <a:lnTo>
                  <a:pt x="3744603" y="8108285"/>
                </a:lnTo>
                <a:lnTo>
                  <a:pt x="3776712" y="8110795"/>
                </a:lnTo>
                <a:lnTo>
                  <a:pt x="3785800" y="8084149"/>
                </a:lnTo>
                <a:lnTo>
                  <a:pt x="3787013" y="8080797"/>
                </a:lnTo>
                <a:lnTo>
                  <a:pt x="3786910" y="8079728"/>
                </a:lnTo>
                <a:lnTo>
                  <a:pt x="3787917" y="8078302"/>
                </a:lnTo>
                <a:lnTo>
                  <a:pt x="3796466" y="8054691"/>
                </a:lnTo>
                <a:lnTo>
                  <a:pt x="3782679" y="8023671"/>
                </a:lnTo>
                <a:lnTo>
                  <a:pt x="3799602" y="7994059"/>
                </a:lnTo>
                <a:close/>
                <a:moveTo>
                  <a:pt x="7519888" y="5979152"/>
                </a:moveTo>
                <a:cubicBezTo>
                  <a:pt x="7518478" y="5995370"/>
                  <a:pt x="7512837" y="6009473"/>
                  <a:pt x="7502966" y="6021460"/>
                </a:cubicBezTo>
                <a:cubicBezTo>
                  <a:pt x="7493093" y="6033447"/>
                  <a:pt x="7487452" y="6047549"/>
                  <a:pt x="7486043" y="6063766"/>
                </a:cubicBezTo>
                <a:lnTo>
                  <a:pt x="7460658" y="6097611"/>
                </a:lnTo>
                <a:cubicBezTo>
                  <a:pt x="7458896" y="6099992"/>
                  <a:pt x="7459249" y="6102635"/>
                  <a:pt x="7461717" y="6105544"/>
                </a:cubicBezTo>
                <a:cubicBezTo>
                  <a:pt x="7464184" y="6108452"/>
                  <a:pt x="7466652" y="6110039"/>
                  <a:pt x="7469120" y="6110304"/>
                </a:cubicBezTo>
                <a:lnTo>
                  <a:pt x="7494504" y="6106072"/>
                </a:lnTo>
                <a:cubicBezTo>
                  <a:pt x="7499088" y="6095408"/>
                  <a:pt x="7503670" y="6083949"/>
                  <a:pt x="7508254" y="6071698"/>
                </a:cubicBezTo>
                <a:cubicBezTo>
                  <a:pt x="7512836" y="6059447"/>
                  <a:pt x="7515304" y="6046931"/>
                  <a:pt x="7515657" y="6034152"/>
                </a:cubicBezTo>
                <a:cubicBezTo>
                  <a:pt x="7519799" y="6025251"/>
                  <a:pt x="7524207" y="6015553"/>
                  <a:pt x="7528879" y="6005066"/>
                </a:cubicBezTo>
                <a:cubicBezTo>
                  <a:pt x="7533550" y="5994577"/>
                  <a:pt x="7539015" y="5985940"/>
                  <a:pt x="7545273" y="5979153"/>
                </a:cubicBezTo>
                <a:close/>
                <a:moveTo>
                  <a:pt x="1438892" y="9204147"/>
                </a:moveTo>
                <a:cubicBezTo>
                  <a:pt x="1438715" y="9206526"/>
                  <a:pt x="1439068" y="9209171"/>
                  <a:pt x="1439948" y="9212079"/>
                </a:cubicBezTo>
                <a:cubicBezTo>
                  <a:pt x="1440830" y="9214988"/>
                  <a:pt x="1443299" y="9216574"/>
                  <a:pt x="1447353" y="9216840"/>
                </a:cubicBezTo>
                <a:lnTo>
                  <a:pt x="1451583" y="9216839"/>
                </a:lnTo>
                <a:cubicBezTo>
                  <a:pt x="1451583" y="9208377"/>
                  <a:pt x="1447353" y="9204147"/>
                  <a:pt x="1438892" y="9204147"/>
                </a:cubicBezTo>
                <a:close/>
                <a:moveTo>
                  <a:pt x="7561667" y="5940019"/>
                </a:moveTo>
                <a:cubicBezTo>
                  <a:pt x="7554703" y="5940019"/>
                  <a:pt x="7550649" y="5943192"/>
                  <a:pt x="7549502" y="5949538"/>
                </a:cubicBezTo>
                <a:lnTo>
                  <a:pt x="7579118" y="5987614"/>
                </a:lnTo>
                <a:lnTo>
                  <a:pt x="7596041" y="5987614"/>
                </a:lnTo>
                <a:lnTo>
                  <a:pt x="7600272" y="5949538"/>
                </a:lnTo>
                <a:lnTo>
                  <a:pt x="7596041" y="5924153"/>
                </a:lnTo>
                <a:lnTo>
                  <a:pt x="7570658" y="5949538"/>
                </a:lnTo>
                <a:cubicBezTo>
                  <a:pt x="7571627" y="5943192"/>
                  <a:pt x="7568629" y="5940018"/>
                  <a:pt x="7561667" y="5940019"/>
                </a:cubicBezTo>
                <a:close/>
                <a:moveTo>
                  <a:pt x="2255877" y="8749282"/>
                </a:moveTo>
                <a:cubicBezTo>
                  <a:pt x="2251911" y="8752896"/>
                  <a:pt x="2249465" y="8758030"/>
                  <a:pt x="2248538" y="8764684"/>
                </a:cubicBezTo>
                <a:cubicBezTo>
                  <a:pt x="2246689" y="8777993"/>
                  <a:pt x="2246159" y="8790510"/>
                  <a:pt x="2246953" y="8802231"/>
                </a:cubicBezTo>
                <a:cubicBezTo>
                  <a:pt x="2240343" y="8802231"/>
                  <a:pt x="2233467" y="8803289"/>
                  <a:pt x="2226328" y="8805405"/>
                </a:cubicBezTo>
                <a:cubicBezTo>
                  <a:pt x="2219189" y="8807520"/>
                  <a:pt x="2213372" y="8810693"/>
                  <a:pt x="2208877" y="8814923"/>
                </a:cubicBezTo>
                <a:lnTo>
                  <a:pt x="2217338" y="8853000"/>
                </a:lnTo>
                <a:cubicBezTo>
                  <a:pt x="2219365" y="8841630"/>
                  <a:pt x="2223772" y="8830524"/>
                  <a:pt x="2230559" y="8819683"/>
                </a:cubicBezTo>
                <a:cubicBezTo>
                  <a:pt x="2237346" y="8808842"/>
                  <a:pt x="2247040" y="8803025"/>
                  <a:pt x="2259645" y="8802231"/>
                </a:cubicBezTo>
                <a:cubicBezTo>
                  <a:pt x="2260174" y="8791831"/>
                  <a:pt x="2262289" y="8781959"/>
                  <a:pt x="2265991" y="8772617"/>
                </a:cubicBezTo>
                <a:cubicBezTo>
                  <a:pt x="2269692" y="8763274"/>
                  <a:pt x="2271808" y="8753402"/>
                  <a:pt x="2272337" y="8743002"/>
                </a:cubicBezTo>
                <a:cubicBezTo>
                  <a:pt x="2265330" y="8743575"/>
                  <a:pt x="2259843" y="8745668"/>
                  <a:pt x="2255877" y="8749282"/>
                </a:cubicBezTo>
                <a:close/>
                <a:moveTo>
                  <a:pt x="7642577" y="5848000"/>
                </a:moveTo>
                <a:lnTo>
                  <a:pt x="7621425" y="5881846"/>
                </a:lnTo>
                <a:lnTo>
                  <a:pt x="7634117" y="5881846"/>
                </a:lnTo>
                <a:cubicBezTo>
                  <a:pt x="7639053" y="5872680"/>
                  <a:pt x="7641872" y="5861399"/>
                  <a:pt x="7642577" y="5848000"/>
                </a:cubicBezTo>
                <a:close/>
                <a:moveTo>
                  <a:pt x="2022990" y="8805933"/>
                </a:moveTo>
                <a:cubicBezTo>
                  <a:pt x="2018231" y="8808225"/>
                  <a:pt x="2014265" y="8811574"/>
                  <a:pt x="2011092" y="8815981"/>
                </a:cubicBezTo>
                <a:cubicBezTo>
                  <a:pt x="2004746" y="8824795"/>
                  <a:pt x="2001573" y="8835724"/>
                  <a:pt x="2001573" y="8848769"/>
                </a:cubicBezTo>
                <a:lnTo>
                  <a:pt x="2001573" y="8853000"/>
                </a:lnTo>
                <a:cubicBezTo>
                  <a:pt x="2000691" y="8852911"/>
                  <a:pt x="1997166" y="8853088"/>
                  <a:pt x="1990995" y="8853529"/>
                </a:cubicBezTo>
                <a:cubicBezTo>
                  <a:pt x="1984827" y="8853969"/>
                  <a:pt x="1981300" y="8855203"/>
                  <a:pt x="1980419" y="8857230"/>
                </a:cubicBezTo>
                <a:cubicBezTo>
                  <a:pt x="1981742" y="8859435"/>
                  <a:pt x="1987558" y="8861373"/>
                  <a:pt x="1997871" y="8863047"/>
                </a:cubicBezTo>
                <a:cubicBezTo>
                  <a:pt x="2008183" y="8864722"/>
                  <a:pt x="2015058" y="8865604"/>
                  <a:pt x="2018496" y="8865692"/>
                </a:cubicBezTo>
                <a:lnTo>
                  <a:pt x="2043880" y="8844538"/>
                </a:lnTo>
                <a:cubicBezTo>
                  <a:pt x="2037622" y="8844009"/>
                  <a:pt x="2033215" y="8840837"/>
                  <a:pt x="2030659" y="8835019"/>
                </a:cubicBezTo>
                <a:cubicBezTo>
                  <a:pt x="2028102" y="8829202"/>
                  <a:pt x="2026869" y="8823914"/>
                  <a:pt x="2026957" y="8819155"/>
                </a:cubicBezTo>
                <a:lnTo>
                  <a:pt x="2039649" y="8802231"/>
                </a:lnTo>
                <a:cubicBezTo>
                  <a:pt x="2033303" y="8802408"/>
                  <a:pt x="2027750" y="8803642"/>
                  <a:pt x="2022990" y="8805933"/>
                </a:cubicBezTo>
                <a:close/>
                <a:moveTo>
                  <a:pt x="3833449" y="7841753"/>
                </a:moveTo>
                <a:lnTo>
                  <a:pt x="3799602" y="7896751"/>
                </a:lnTo>
                <a:cubicBezTo>
                  <a:pt x="3808063" y="7910149"/>
                  <a:pt x="3812294" y="7925661"/>
                  <a:pt x="3812294" y="7943288"/>
                </a:cubicBezTo>
                <a:cubicBezTo>
                  <a:pt x="3809914" y="7943113"/>
                  <a:pt x="3807270" y="7943465"/>
                  <a:pt x="3804361" y="7944346"/>
                </a:cubicBezTo>
                <a:cubicBezTo>
                  <a:pt x="3801453" y="7945229"/>
                  <a:pt x="3799866" y="7947695"/>
                  <a:pt x="3799602" y="7951751"/>
                </a:cubicBezTo>
                <a:cubicBezTo>
                  <a:pt x="3799866" y="7955981"/>
                  <a:pt x="3801453" y="7960213"/>
                  <a:pt x="3804361" y="7964443"/>
                </a:cubicBezTo>
                <a:cubicBezTo>
                  <a:pt x="3807269" y="7968674"/>
                  <a:pt x="3809914" y="7972903"/>
                  <a:pt x="3812294" y="7977134"/>
                </a:cubicBezTo>
                <a:lnTo>
                  <a:pt x="3820823" y="7980790"/>
                </a:lnTo>
                <a:lnTo>
                  <a:pt x="3820174" y="7966220"/>
                </a:lnTo>
                <a:lnTo>
                  <a:pt x="3826357" y="7961308"/>
                </a:lnTo>
                <a:lnTo>
                  <a:pt x="3824986" y="7960211"/>
                </a:lnTo>
                <a:cubicBezTo>
                  <a:pt x="3824898" y="7953689"/>
                  <a:pt x="3826132" y="7947696"/>
                  <a:pt x="3828689" y="7942231"/>
                </a:cubicBezTo>
                <a:cubicBezTo>
                  <a:pt x="3831244" y="7936767"/>
                  <a:pt x="3835651" y="7932889"/>
                  <a:pt x="3841908" y="7930597"/>
                </a:cubicBezTo>
                <a:cubicBezTo>
                  <a:pt x="3842351" y="7915790"/>
                  <a:pt x="3842526" y="7900982"/>
                  <a:pt x="3842437" y="7886175"/>
                </a:cubicBezTo>
                <a:cubicBezTo>
                  <a:pt x="3842350" y="7871369"/>
                  <a:pt x="3839353" y="7856560"/>
                  <a:pt x="3833449" y="7841753"/>
                </a:cubicBezTo>
                <a:close/>
                <a:moveTo>
                  <a:pt x="7553733" y="5835310"/>
                </a:moveTo>
                <a:cubicBezTo>
                  <a:pt x="7553558" y="5837248"/>
                  <a:pt x="7552852" y="5838659"/>
                  <a:pt x="7551619" y="5839540"/>
                </a:cubicBezTo>
                <a:cubicBezTo>
                  <a:pt x="7550384" y="5840420"/>
                  <a:pt x="7549679" y="5841833"/>
                  <a:pt x="7549503" y="5843770"/>
                </a:cubicBezTo>
                <a:lnTo>
                  <a:pt x="7549503" y="5864925"/>
                </a:lnTo>
                <a:cubicBezTo>
                  <a:pt x="7549502" y="5873651"/>
                  <a:pt x="7550561" y="5882640"/>
                  <a:pt x="7552675" y="5891895"/>
                </a:cubicBezTo>
                <a:cubicBezTo>
                  <a:pt x="7554791" y="5901150"/>
                  <a:pt x="7557965" y="5909082"/>
                  <a:pt x="7562195" y="5915693"/>
                </a:cubicBezTo>
                <a:lnTo>
                  <a:pt x="7574886" y="5839539"/>
                </a:lnTo>
                <a:close/>
                <a:moveTo>
                  <a:pt x="7583348" y="5780311"/>
                </a:moveTo>
                <a:lnTo>
                  <a:pt x="7566426" y="5809925"/>
                </a:lnTo>
                <a:lnTo>
                  <a:pt x="7587578" y="5801464"/>
                </a:lnTo>
                <a:lnTo>
                  <a:pt x="7600272" y="5780311"/>
                </a:lnTo>
                <a:lnTo>
                  <a:pt x="7600272" y="5771849"/>
                </a:lnTo>
                <a:close/>
                <a:moveTo>
                  <a:pt x="2094647" y="8671080"/>
                </a:moveTo>
                <a:cubicBezTo>
                  <a:pt x="2090594" y="8671697"/>
                  <a:pt x="2088126" y="8674694"/>
                  <a:pt x="2087245" y="8680070"/>
                </a:cubicBezTo>
                <a:cubicBezTo>
                  <a:pt x="2086362" y="8685447"/>
                  <a:pt x="2086011" y="8689502"/>
                  <a:pt x="2086186" y="8692234"/>
                </a:cubicBezTo>
                <a:cubicBezTo>
                  <a:pt x="2086011" y="8702899"/>
                  <a:pt x="2083189" y="8712241"/>
                  <a:pt x="2077725" y="8720262"/>
                </a:cubicBezTo>
                <a:cubicBezTo>
                  <a:pt x="2072261" y="8728282"/>
                  <a:pt x="2065210" y="8734452"/>
                  <a:pt x="2056572" y="8738771"/>
                </a:cubicBezTo>
                <a:cubicBezTo>
                  <a:pt x="2056043" y="8749172"/>
                  <a:pt x="2053928" y="8759043"/>
                  <a:pt x="2050226" y="8768386"/>
                </a:cubicBezTo>
                <a:cubicBezTo>
                  <a:pt x="2046524" y="8777730"/>
                  <a:pt x="2044408" y="8787600"/>
                  <a:pt x="2043880" y="8798001"/>
                </a:cubicBezTo>
                <a:cubicBezTo>
                  <a:pt x="2056396" y="8783105"/>
                  <a:pt x="2067325" y="8767416"/>
                  <a:pt x="2076668" y="8750934"/>
                </a:cubicBezTo>
                <a:cubicBezTo>
                  <a:pt x="2086011" y="8734452"/>
                  <a:pt x="2094824" y="8717706"/>
                  <a:pt x="2103110" y="8700695"/>
                </a:cubicBezTo>
                <a:cubicBezTo>
                  <a:pt x="2103021" y="8697610"/>
                  <a:pt x="2102140" y="8692145"/>
                  <a:pt x="2100465" y="8684301"/>
                </a:cubicBezTo>
                <a:cubicBezTo>
                  <a:pt x="2098790" y="8676457"/>
                  <a:pt x="2096852" y="8672050"/>
                  <a:pt x="2094647" y="8671080"/>
                </a:cubicBezTo>
                <a:close/>
                <a:moveTo>
                  <a:pt x="3922292" y="7693679"/>
                </a:moveTo>
                <a:cubicBezTo>
                  <a:pt x="3921587" y="7697908"/>
                  <a:pt x="3922997" y="7702140"/>
                  <a:pt x="3926524" y="7706370"/>
                </a:cubicBezTo>
                <a:lnTo>
                  <a:pt x="3926524" y="7693678"/>
                </a:lnTo>
                <a:close/>
                <a:moveTo>
                  <a:pt x="3973060" y="7647140"/>
                </a:moveTo>
                <a:cubicBezTo>
                  <a:pt x="3965304" y="7647140"/>
                  <a:pt x="3959664" y="7651372"/>
                  <a:pt x="3956138" y="7659832"/>
                </a:cubicBezTo>
                <a:lnTo>
                  <a:pt x="3968830" y="7659832"/>
                </a:lnTo>
                <a:cubicBezTo>
                  <a:pt x="3969007" y="7657718"/>
                  <a:pt x="3969711" y="7655604"/>
                  <a:pt x="3970945" y="7653486"/>
                </a:cubicBezTo>
                <a:cubicBezTo>
                  <a:pt x="3972180" y="7651372"/>
                  <a:pt x="3972884" y="7649256"/>
                  <a:pt x="3973060" y="7647140"/>
                </a:cubicBezTo>
                <a:close/>
                <a:moveTo>
                  <a:pt x="1735039" y="8831846"/>
                </a:moveTo>
                <a:lnTo>
                  <a:pt x="1735039" y="8853000"/>
                </a:lnTo>
                <a:cubicBezTo>
                  <a:pt x="1735215" y="8859082"/>
                  <a:pt x="1736979" y="8862783"/>
                  <a:pt x="1740328" y="8864105"/>
                </a:cubicBezTo>
                <a:cubicBezTo>
                  <a:pt x="1743677" y="8865427"/>
                  <a:pt x="1747556" y="8865956"/>
                  <a:pt x="1751963" y="8865692"/>
                </a:cubicBezTo>
                <a:close/>
                <a:moveTo>
                  <a:pt x="1768885" y="8789539"/>
                </a:moveTo>
                <a:cubicBezTo>
                  <a:pt x="1768973" y="8792095"/>
                  <a:pt x="1769855" y="8795445"/>
                  <a:pt x="1771528" y="8799587"/>
                </a:cubicBezTo>
                <a:cubicBezTo>
                  <a:pt x="1773204" y="8803731"/>
                  <a:pt x="1775143" y="8806021"/>
                  <a:pt x="1777347" y="8806462"/>
                </a:cubicBezTo>
                <a:cubicBezTo>
                  <a:pt x="1781401" y="8806198"/>
                  <a:pt x="1783868" y="8804611"/>
                  <a:pt x="1784750" y="8801703"/>
                </a:cubicBezTo>
                <a:cubicBezTo>
                  <a:pt x="1785632" y="8798794"/>
                  <a:pt x="1785983" y="8796150"/>
                  <a:pt x="1785807" y="8793770"/>
                </a:cubicBezTo>
                <a:cubicBezTo>
                  <a:pt x="1785102" y="8788834"/>
                  <a:pt x="1782282" y="8786014"/>
                  <a:pt x="1777347" y="8785309"/>
                </a:cubicBezTo>
                <a:cubicBezTo>
                  <a:pt x="1775408" y="8785485"/>
                  <a:pt x="1773997" y="8786190"/>
                  <a:pt x="1773116" y="8787424"/>
                </a:cubicBezTo>
                <a:cubicBezTo>
                  <a:pt x="1772235" y="8788658"/>
                  <a:pt x="1770824" y="8789363"/>
                  <a:pt x="1768885" y="8789539"/>
                </a:cubicBezTo>
                <a:close/>
                <a:moveTo>
                  <a:pt x="2407719" y="8446854"/>
                </a:moveTo>
                <a:cubicBezTo>
                  <a:pt x="2406485" y="8461044"/>
                  <a:pt x="2401548" y="8473913"/>
                  <a:pt x="2392912" y="8485459"/>
                </a:cubicBezTo>
                <a:cubicBezTo>
                  <a:pt x="2384273" y="8497005"/>
                  <a:pt x="2379337" y="8510931"/>
                  <a:pt x="2378104" y="8527237"/>
                </a:cubicBezTo>
                <a:cubicBezTo>
                  <a:pt x="2365500" y="8544336"/>
                  <a:pt x="2353690" y="8561964"/>
                  <a:pt x="2342672" y="8580120"/>
                </a:cubicBezTo>
                <a:cubicBezTo>
                  <a:pt x="2331655" y="8598277"/>
                  <a:pt x="2320902" y="8615905"/>
                  <a:pt x="2310412" y="8633004"/>
                </a:cubicBezTo>
                <a:cubicBezTo>
                  <a:pt x="2308298" y="8643228"/>
                  <a:pt x="2304067" y="8656625"/>
                  <a:pt x="2297721" y="8673195"/>
                </a:cubicBezTo>
                <a:cubicBezTo>
                  <a:pt x="2291375" y="8689766"/>
                  <a:pt x="2282914" y="8698932"/>
                  <a:pt x="2272337" y="8700695"/>
                </a:cubicBezTo>
                <a:cubicBezTo>
                  <a:pt x="2272866" y="8703956"/>
                  <a:pt x="2274981" y="8710126"/>
                  <a:pt x="2278683" y="8719204"/>
                </a:cubicBezTo>
                <a:cubicBezTo>
                  <a:pt x="2282385" y="8728282"/>
                  <a:pt x="2284500" y="8733395"/>
                  <a:pt x="2285029" y="8734541"/>
                </a:cubicBezTo>
                <a:cubicBezTo>
                  <a:pt x="2287056" y="8734011"/>
                  <a:pt x="2288290" y="8731896"/>
                  <a:pt x="2288731" y="8728194"/>
                </a:cubicBezTo>
                <a:cubicBezTo>
                  <a:pt x="2289172" y="8724493"/>
                  <a:pt x="2289348" y="8722377"/>
                  <a:pt x="2289260" y="8721848"/>
                </a:cubicBezTo>
                <a:cubicBezTo>
                  <a:pt x="2301246" y="8696905"/>
                  <a:pt x="2315349" y="8672755"/>
                  <a:pt x="2331567" y="8649398"/>
                </a:cubicBezTo>
                <a:cubicBezTo>
                  <a:pt x="2347784" y="8626041"/>
                  <a:pt x="2357656" y="8600833"/>
                  <a:pt x="2361182" y="8573774"/>
                </a:cubicBezTo>
                <a:lnTo>
                  <a:pt x="2382335" y="8573774"/>
                </a:lnTo>
                <a:lnTo>
                  <a:pt x="2414444" y="8576283"/>
                </a:lnTo>
                <a:lnTo>
                  <a:pt x="2423532" y="8549638"/>
                </a:lnTo>
                <a:lnTo>
                  <a:pt x="2424745" y="8546286"/>
                </a:lnTo>
                <a:lnTo>
                  <a:pt x="2424642" y="8545217"/>
                </a:lnTo>
                <a:lnTo>
                  <a:pt x="2425649" y="8543790"/>
                </a:lnTo>
                <a:lnTo>
                  <a:pt x="2434197" y="8520179"/>
                </a:lnTo>
                <a:lnTo>
                  <a:pt x="2420411" y="8489160"/>
                </a:lnTo>
                <a:lnTo>
                  <a:pt x="2437334" y="8459546"/>
                </a:lnTo>
                <a:close/>
                <a:moveTo>
                  <a:pt x="3968831" y="7604834"/>
                </a:moveTo>
                <a:lnTo>
                  <a:pt x="3968829" y="7621758"/>
                </a:lnTo>
                <a:lnTo>
                  <a:pt x="3977292" y="7634449"/>
                </a:lnTo>
                <a:lnTo>
                  <a:pt x="3980802" y="7631378"/>
                </a:lnTo>
                <a:lnTo>
                  <a:pt x="3989184" y="7604835"/>
                </a:lnTo>
                <a:close/>
                <a:moveTo>
                  <a:pt x="4015367" y="7545606"/>
                </a:moveTo>
                <a:lnTo>
                  <a:pt x="4015366" y="7558188"/>
                </a:lnTo>
                <a:lnTo>
                  <a:pt x="4021659" y="7543508"/>
                </a:lnTo>
                <a:close/>
                <a:moveTo>
                  <a:pt x="7655270" y="5602621"/>
                </a:moveTo>
                <a:cubicBezTo>
                  <a:pt x="7655622" y="5616019"/>
                  <a:pt x="7655976" y="5631530"/>
                  <a:pt x="7656328" y="5649158"/>
                </a:cubicBezTo>
                <a:cubicBezTo>
                  <a:pt x="7656681" y="5666787"/>
                  <a:pt x="7654918" y="5682300"/>
                  <a:pt x="7651040" y="5695697"/>
                </a:cubicBezTo>
                <a:cubicBezTo>
                  <a:pt x="7659501" y="5687235"/>
                  <a:pt x="7663732" y="5674543"/>
                  <a:pt x="7663732" y="5657621"/>
                </a:cubicBezTo>
                <a:lnTo>
                  <a:pt x="7684884" y="5615314"/>
                </a:lnTo>
                <a:close/>
                <a:moveTo>
                  <a:pt x="4044669" y="7479975"/>
                </a:moveTo>
                <a:lnTo>
                  <a:pt x="4028059" y="7494838"/>
                </a:lnTo>
                <a:cubicBezTo>
                  <a:pt x="4028324" y="7498097"/>
                  <a:pt x="4029910" y="7504266"/>
                  <a:pt x="4032820" y="7513346"/>
                </a:cubicBezTo>
                <a:lnTo>
                  <a:pt x="4034023" y="7515672"/>
                </a:lnTo>
                <a:lnTo>
                  <a:pt x="4042286" y="7490266"/>
                </a:lnTo>
                <a:close/>
                <a:moveTo>
                  <a:pt x="2471180" y="8307241"/>
                </a:moveTo>
                <a:lnTo>
                  <a:pt x="2437333" y="8362240"/>
                </a:lnTo>
                <a:cubicBezTo>
                  <a:pt x="2445795" y="8375638"/>
                  <a:pt x="2450026" y="8391149"/>
                  <a:pt x="2450026" y="8408777"/>
                </a:cubicBezTo>
                <a:cubicBezTo>
                  <a:pt x="2447646" y="8408601"/>
                  <a:pt x="2445002" y="8408954"/>
                  <a:pt x="2442093" y="8409835"/>
                </a:cubicBezTo>
                <a:cubicBezTo>
                  <a:pt x="2439185" y="8410717"/>
                  <a:pt x="2437598" y="8413184"/>
                  <a:pt x="2437334" y="8417239"/>
                </a:cubicBezTo>
                <a:cubicBezTo>
                  <a:pt x="2437597" y="8421469"/>
                  <a:pt x="2439185" y="8425700"/>
                  <a:pt x="2442093" y="8429931"/>
                </a:cubicBezTo>
                <a:cubicBezTo>
                  <a:pt x="2445002" y="8434162"/>
                  <a:pt x="2447646" y="8438393"/>
                  <a:pt x="2450026" y="8442623"/>
                </a:cubicBezTo>
                <a:lnTo>
                  <a:pt x="2458554" y="8446278"/>
                </a:lnTo>
                <a:lnTo>
                  <a:pt x="2457906" y="8431708"/>
                </a:lnTo>
                <a:lnTo>
                  <a:pt x="2464089" y="8426797"/>
                </a:lnTo>
                <a:lnTo>
                  <a:pt x="2462718" y="8425700"/>
                </a:lnTo>
                <a:cubicBezTo>
                  <a:pt x="2462630" y="8419178"/>
                  <a:pt x="2463863" y="8413184"/>
                  <a:pt x="2466420" y="8407720"/>
                </a:cubicBezTo>
                <a:cubicBezTo>
                  <a:pt x="2468976" y="8402255"/>
                  <a:pt x="2473383" y="8398377"/>
                  <a:pt x="2479641" y="8396085"/>
                </a:cubicBezTo>
                <a:cubicBezTo>
                  <a:pt x="2480082" y="8381278"/>
                  <a:pt x="2480258" y="8366470"/>
                  <a:pt x="2480170" y="8351664"/>
                </a:cubicBezTo>
                <a:cubicBezTo>
                  <a:pt x="2480082" y="8336856"/>
                  <a:pt x="2477085" y="8322048"/>
                  <a:pt x="2471180" y="8307241"/>
                </a:cubicBezTo>
                <a:close/>
                <a:moveTo>
                  <a:pt x="1828114" y="8633005"/>
                </a:moveTo>
                <a:lnTo>
                  <a:pt x="1811192" y="8683772"/>
                </a:lnTo>
                <a:cubicBezTo>
                  <a:pt x="1810486" y="8683684"/>
                  <a:pt x="1807666" y="8683860"/>
                  <a:pt x="1802731" y="8684301"/>
                </a:cubicBezTo>
                <a:cubicBezTo>
                  <a:pt x="1797795" y="8684742"/>
                  <a:pt x="1794974" y="8685977"/>
                  <a:pt x="1794269" y="8688003"/>
                </a:cubicBezTo>
                <a:cubicBezTo>
                  <a:pt x="1795151" y="8692498"/>
                  <a:pt x="1799734" y="8697258"/>
                  <a:pt x="1808018" y="8702281"/>
                </a:cubicBezTo>
                <a:cubicBezTo>
                  <a:pt x="1816304" y="8707305"/>
                  <a:pt x="1823003" y="8711007"/>
                  <a:pt x="1828115" y="8713387"/>
                </a:cubicBezTo>
                <a:lnTo>
                  <a:pt x="1857729" y="8671080"/>
                </a:lnTo>
                <a:close/>
                <a:moveTo>
                  <a:pt x="2560024" y="8159167"/>
                </a:moveTo>
                <a:cubicBezTo>
                  <a:pt x="2559319" y="8163397"/>
                  <a:pt x="2560729" y="8167628"/>
                  <a:pt x="2564255" y="8171860"/>
                </a:cubicBezTo>
                <a:lnTo>
                  <a:pt x="2564254" y="8159167"/>
                </a:lnTo>
                <a:close/>
                <a:moveTo>
                  <a:pt x="2610792" y="8112629"/>
                </a:moveTo>
                <a:cubicBezTo>
                  <a:pt x="2603036" y="8112629"/>
                  <a:pt x="2597395" y="8116860"/>
                  <a:pt x="2593870" y="8125321"/>
                </a:cubicBezTo>
                <a:lnTo>
                  <a:pt x="2606562" y="8125321"/>
                </a:lnTo>
                <a:cubicBezTo>
                  <a:pt x="2606738" y="8123207"/>
                  <a:pt x="2607443" y="8121091"/>
                  <a:pt x="2608677" y="8118975"/>
                </a:cubicBezTo>
                <a:cubicBezTo>
                  <a:pt x="2609911" y="8116860"/>
                  <a:pt x="2610616" y="8114745"/>
                  <a:pt x="2610792" y="8112629"/>
                </a:cubicBezTo>
                <a:close/>
                <a:moveTo>
                  <a:pt x="1887345" y="8484930"/>
                </a:moveTo>
                <a:cubicBezTo>
                  <a:pt x="1869717" y="8518070"/>
                  <a:pt x="1854204" y="8553326"/>
                  <a:pt x="1840807" y="8590697"/>
                </a:cubicBezTo>
                <a:cubicBezTo>
                  <a:pt x="1843010" y="8599335"/>
                  <a:pt x="1847065" y="8606386"/>
                  <a:pt x="1852970" y="8611851"/>
                </a:cubicBezTo>
                <a:cubicBezTo>
                  <a:pt x="1858876" y="8617315"/>
                  <a:pt x="1866103" y="8620136"/>
                  <a:pt x="1874652" y="8620312"/>
                </a:cubicBezTo>
                <a:cubicBezTo>
                  <a:pt x="1879058" y="8607267"/>
                  <a:pt x="1885053" y="8587877"/>
                  <a:pt x="1892632" y="8562140"/>
                </a:cubicBezTo>
                <a:cubicBezTo>
                  <a:pt x="1900213" y="8536403"/>
                  <a:pt x="1908322" y="8519128"/>
                  <a:pt x="1916959" y="8510314"/>
                </a:cubicBezTo>
                <a:close/>
                <a:moveTo>
                  <a:pt x="7790653" y="5336088"/>
                </a:moveTo>
                <a:lnTo>
                  <a:pt x="7786422" y="5365703"/>
                </a:lnTo>
                <a:cubicBezTo>
                  <a:pt x="7779988" y="5372314"/>
                  <a:pt x="7773818" y="5380246"/>
                  <a:pt x="7767912" y="5389501"/>
                </a:cubicBezTo>
                <a:cubicBezTo>
                  <a:pt x="7762007" y="5398755"/>
                  <a:pt x="7756894" y="5407745"/>
                  <a:pt x="7752576" y="5416472"/>
                </a:cubicBezTo>
                <a:cubicBezTo>
                  <a:pt x="7753280" y="5434099"/>
                  <a:pt x="7747641" y="5449611"/>
                  <a:pt x="7735654" y="5463009"/>
                </a:cubicBezTo>
                <a:cubicBezTo>
                  <a:pt x="7730718" y="5459571"/>
                  <a:pt x="7725782" y="5460100"/>
                  <a:pt x="7720846" y="5464596"/>
                </a:cubicBezTo>
                <a:cubicBezTo>
                  <a:pt x="7715911" y="5469091"/>
                  <a:pt x="7715204" y="5472793"/>
                  <a:pt x="7718730" y="5475701"/>
                </a:cubicBezTo>
                <a:lnTo>
                  <a:pt x="7693347" y="5505316"/>
                </a:lnTo>
                <a:lnTo>
                  <a:pt x="7680655" y="5547623"/>
                </a:lnTo>
                <a:lnTo>
                  <a:pt x="7672193" y="5547623"/>
                </a:lnTo>
                <a:lnTo>
                  <a:pt x="7672193" y="5577237"/>
                </a:lnTo>
                <a:lnTo>
                  <a:pt x="7693347" y="5585699"/>
                </a:lnTo>
                <a:cubicBezTo>
                  <a:pt x="7691408" y="5583407"/>
                  <a:pt x="7691054" y="5581644"/>
                  <a:pt x="7692289" y="5580410"/>
                </a:cubicBezTo>
                <a:cubicBezTo>
                  <a:pt x="7693523" y="5579177"/>
                  <a:pt x="7695285" y="5579529"/>
                  <a:pt x="7697577" y="5581467"/>
                </a:cubicBezTo>
                <a:lnTo>
                  <a:pt x="7706039" y="5564545"/>
                </a:lnTo>
                <a:cubicBezTo>
                  <a:pt x="7708418" y="5565867"/>
                  <a:pt x="7711062" y="5564282"/>
                  <a:pt x="7713971" y="5559787"/>
                </a:cubicBezTo>
                <a:cubicBezTo>
                  <a:pt x="7716879" y="5555290"/>
                  <a:pt x="7718465" y="5552646"/>
                  <a:pt x="7718731" y="5551852"/>
                </a:cubicBezTo>
                <a:lnTo>
                  <a:pt x="7748346" y="5501085"/>
                </a:lnTo>
                <a:cubicBezTo>
                  <a:pt x="7749138" y="5489627"/>
                  <a:pt x="7753898" y="5470236"/>
                  <a:pt x="7762624" y="5442914"/>
                </a:cubicBezTo>
                <a:cubicBezTo>
                  <a:pt x="7771350" y="5415590"/>
                  <a:pt x="7779283" y="5398315"/>
                  <a:pt x="7786422" y="5391087"/>
                </a:cubicBezTo>
                <a:lnTo>
                  <a:pt x="7807575" y="5403779"/>
                </a:lnTo>
                <a:cubicBezTo>
                  <a:pt x="7809513" y="5395053"/>
                  <a:pt x="7811982" y="5386064"/>
                  <a:pt x="7814979" y="5376810"/>
                </a:cubicBezTo>
                <a:cubicBezTo>
                  <a:pt x="7817976" y="5367553"/>
                  <a:pt x="7822559" y="5359620"/>
                  <a:pt x="7828729" y="5353011"/>
                </a:cubicBezTo>
                <a:lnTo>
                  <a:pt x="7807575" y="5348779"/>
                </a:lnTo>
                <a:close/>
                <a:moveTo>
                  <a:pt x="7858344" y="5293780"/>
                </a:moveTo>
                <a:cubicBezTo>
                  <a:pt x="7859049" y="5298716"/>
                  <a:pt x="7857639" y="5301538"/>
                  <a:pt x="7854113" y="5302243"/>
                </a:cubicBezTo>
                <a:lnTo>
                  <a:pt x="7849882" y="5336088"/>
                </a:lnTo>
                <a:lnTo>
                  <a:pt x="7854113" y="5348780"/>
                </a:lnTo>
                <a:cubicBezTo>
                  <a:pt x="7858520" y="5342258"/>
                  <a:pt x="7862398" y="5335208"/>
                  <a:pt x="7865747" y="5327627"/>
                </a:cubicBezTo>
                <a:cubicBezTo>
                  <a:pt x="7869096" y="5320046"/>
                  <a:pt x="7870859" y="5312996"/>
                  <a:pt x="7871035" y="5306474"/>
                </a:cubicBezTo>
                <a:cubicBezTo>
                  <a:pt x="7871035" y="5298012"/>
                  <a:pt x="7866804" y="5293781"/>
                  <a:pt x="7858344" y="5293780"/>
                </a:cubicBezTo>
                <a:close/>
                <a:moveTo>
                  <a:pt x="2606562" y="8070324"/>
                </a:moveTo>
                <a:lnTo>
                  <a:pt x="2606561" y="8087245"/>
                </a:lnTo>
                <a:lnTo>
                  <a:pt x="2615023" y="8099938"/>
                </a:lnTo>
                <a:lnTo>
                  <a:pt x="2618534" y="8096865"/>
                </a:lnTo>
                <a:lnTo>
                  <a:pt x="2626916" y="8070323"/>
                </a:lnTo>
                <a:close/>
                <a:moveTo>
                  <a:pt x="7820267" y="5281089"/>
                </a:moveTo>
                <a:lnTo>
                  <a:pt x="7820267" y="5298011"/>
                </a:lnTo>
                <a:cubicBezTo>
                  <a:pt x="7822471" y="5295721"/>
                  <a:pt x="7824410" y="5292900"/>
                  <a:pt x="7826084" y="5289551"/>
                </a:cubicBezTo>
                <a:cubicBezTo>
                  <a:pt x="7827759" y="5286202"/>
                  <a:pt x="7828641" y="5283381"/>
                  <a:pt x="7828729" y="5281089"/>
                </a:cubicBezTo>
                <a:close/>
                <a:moveTo>
                  <a:pt x="2653099" y="8011093"/>
                </a:moveTo>
                <a:lnTo>
                  <a:pt x="2653098" y="8023677"/>
                </a:lnTo>
                <a:lnTo>
                  <a:pt x="2659391" y="8008995"/>
                </a:lnTo>
                <a:close/>
                <a:moveTo>
                  <a:pt x="1967728" y="8336857"/>
                </a:moveTo>
                <a:lnTo>
                  <a:pt x="1946573" y="8362240"/>
                </a:lnTo>
                <a:lnTo>
                  <a:pt x="1946573" y="8374932"/>
                </a:lnTo>
                <a:lnTo>
                  <a:pt x="1955036" y="8374932"/>
                </a:lnTo>
                <a:cubicBezTo>
                  <a:pt x="1963321" y="8375284"/>
                  <a:pt x="1968962" y="8374579"/>
                  <a:pt x="1971958" y="8372818"/>
                </a:cubicBezTo>
                <a:cubicBezTo>
                  <a:pt x="1974955" y="8371055"/>
                  <a:pt x="1976365" y="8366118"/>
                  <a:pt x="1976189" y="8358010"/>
                </a:cubicBezTo>
                <a:close/>
                <a:moveTo>
                  <a:pt x="2682401" y="7945463"/>
                </a:moveTo>
                <a:lnTo>
                  <a:pt x="2665791" y="7960325"/>
                </a:lnTo>
                <a:cubicBezTo>
                  <a:pt x="2666056" y="7963587"/>
                  <a:pt x="2667642" y="7969755"/>
                  <a:pt x="2670551" y="7978835"/>
                </a:cubicBezTo>
                <a:lnTo>
                  <a:pt x="2671754" y="7981161"/>
                </a:lnTo>
                <a:lnTo>
                  <a:pt x="2680018" y="7955755"/>
                </a:lnTo>
                <a:close/>
                <a:moveTo>
                  <a:pt x="2014265" y="8269165"/>
                </a:moveTo>
                <a:lnTo>
                  <a:pt x="2005804" y="8286088"/>
                </a:lnTo>
                <a:cubicBezTo>
                  <a:pt x="2010739" y="8281857"/>
                  <a:pt x="2013560" y="8277626"/>
                  <a:pt x="2014265" y="8273395"/>
                </a:cubicBezTo>
                <a:close/>
                <a:moveTo>
                  <a:pt x="7875795" y="5136188"/>
                </a:moveTo>
                <a:cubicBezTo>
                  <a:pt x="7870418" y="5138304"/>
                  <a:pt x="7867422" y="5141476"/>
                  <a:pt x="7866805" y="5145707"/>
                </a:cubicBezTo>
                <a:cubicBezTo>
                  <a:pt x="7867069" y="5147735"/>
                  <a:pt x="7868656" y="5148969"/>
                  <a:pt x="7871564" y="5149409"/>
                </a:cubicBezTo>
                <a:cubicBezTo>
                  <a:pt x="7874472" y="5149850"/>
                  <a:pt x="7877117" y="5150025"/>
                  <a:pt x="7879497" y="5149938"/>
                </a:cubicBezTo>
                <a:lnTo>
                  <a:pt x="7887958" y="5133014"/>
                </a:lnTo>
                <a:cubicBezTo>
                  <a:pt x="7885225" y="5133015"/>
                  <a:pt x="7881171" y="5134073"/>
                  <a:pt x="7875795" y="5136188"/>
                </a:cubicBezTo>
                <a:close/>
                <a:moveTo>
                  <a:pt x="4209979" y="7075998"/>
                </a:moveTo>
                <a:cubicBezTo>
                  <a:pt x="4209803" y="7077936"/>
                  <a:pt x="4209098" y="7079348"/>
                  <a:pt x="4207865" y="7080228"/>
                </a:cubicBezTo>
                <a:cubicBezTo>
                  <a:pt x="4206630" y="7081110"/>
                  <a:pt x="4205926" y="7082521"/>
                  <a:pt x="4205748" y="7084459"/>
                </a:cubicBezTo>
                <a:lnTo>
                  <a:pt x="4205748" y="7105613"/>
                </a:lnTo>
                <a:lnTo>
                  <a:pt x="4206557" y="7112487"/>
                </a:lnTo>
                <a:lnTo>
                  <a:pt x="4224439" y="7078888"/>
                </a:lnTo>
                <a:close/>
                <a:moveTo>
                  <a:pt x="4239594" y="7020999"/>
                </a:moveTo>
                <a:lnTo>
                  <a:pt x="4222671" y="7050613"/>
                </a:lnTo>
                <a:lnTo>
                  <a:pt x="4242843" y="7042545"/>
                </a:lnTo>
                <a:lnTo>
                  <a:pt x="4256517" y="7014349"/>
                </a:lnTo>
                <a:lnTo>
                  <a:pt x="4256516" y="7012538"/>
                </a:lnTo>
                <a:close/>
                <a:moveTo>
                  <a:pt x="6791734" y="5530508"/>
                </a:moveTo>
                <a:cubicBezTo>
                  <a:pt x="6791558" y="5532448"/>
                  <a:pt x="6790852" y="5533859"/>
                  <a:pt x="6789619" y="5534740"/>
                </a:cubicBezTo>
                <a:cubicBezTo>
                  <a:pt x="6788385" y="5535621"/>
                  <a:pt x="6787680" y="5537031"/>
                  <a:pt x="6787502" y="5538972"/>
                </a:cubicBezTo>
                <a:lnTo>
                  <a:pt x="6787503" y="5560123"/>
                </a:lnTo>
                <a:lnTo>
                  <a:pt x="6788312" y="5566997"/>
                </a:lnTo>
                <a:lnTo>
                  <a:pt x="6806193" y="5533400"/>
                </a:lnTo>
                <a:close/>
                <a:moveTo>
                  <a:pt x="4311515" y="6843311"/>
                </a:moveTo>
                <a:lnTo>
                  <a:pt x="4312095" y="6868783"/>
                </a:lnTo>
                <a:lnTo>
                  <a:pt x="4320453" y="6860422"/>
                </a:lnTo>
                <a:lnTo>
                  <a:pt x="4323985" y="6848653"/>
                </a:lnTo>
                <a:close/>
                <a:moveTo>
                  <a:pt x="6821349" y="5475511"/>
                </a:moveTo>
                <a:lnTo>
                  <a:pt x="6804426" y="5505125"/>
                </a:lnTo>
                <a:lnTo>
                  <a:pt x="6824598" y="5497057"/>
                </a:lnTo>
                <a:lnTo>
                  <a:pt x="6838272" y="5468861"/>
                </a:lnTo>
                <a:lnTo>
                  <a:pt x="6838271" y="5467049"/>
                </a:lnTo>
                <a:close/>
                <a:moveTo>
                  <a:pt x="8065647" y="4769176"/>
                </a:moveTo>
                <a:lnTo>
                  <a:pt x="8065646" y="4786100"/>
                </a:lnTo>
                <a:lnTo>
                  <a:pt x="8069878" y="4773406"/>
                </a:lnTo>
                <a:close/>
                <a:moveTo>
                  <a:pt x="2847711" y="7541486"/>
                </a:moveTo>
                <a:cubicBezTo>
                  <a:pt x="2847535" y="7543426"/>
                  <a:pt x="2846830" y="7544836"/>
                  <a:pt x="2845596" y="7545717"/>
                </a:cubicBezTo>
                <a:cubicBezTo>
                  <a:pt x="2844362" y="7546599"/>
                  <a:pt x="2843657" y="7548009"/>
                  <a:pt x="2843480" y="7549949"/>
                </a:cubicBezTo>
                <a:lnTo>
                  <a:pt x="2843480" y="7571101"/>
                </a:lnTo>
                <a:lnTo>
                  <a:pt x="2844288" y="7577976"/>
                </a:lnTo>
                <a:lnTo>
                  <a:pt x="2862171" y="7544378"/>
                </a:lnTo>
                <a:close/>
                <a:moveTo>
                  <a:pt x="4377092" y="6705284"/>
                </a:moveTo>
                <a:cubicBezTo>
                  <a:pt x="4372155" y="6709780"/>
                  <a:pt x="4371450" y="6713481"/>
                  <a:pt x="4374977" y="6716390"/>
                </a:cubicBezTo>
                <a:lnTo>
                  <a:pt x="4349593" y="6746005"/>
                </a:lnTo>
                <a:lnTo>
                  <a:pt x="4336900" y="6788312"/>
                </a:lnTo>
                <a:lnTo>
                  <a:pt x="4328437" y="6788312"/>
                </a:lnTo>
                <a:lnTo>
                  <a:pt x="4328437" y="6817926"/>
                </a:lnTo>
                <a:lnTo>
                  <a:pt x="4332691" y="6819628"/>
                </a:lnTo>
                <a:lnTo>
                  <a:pt x="4345836" y="6775810"/>
                </a:lnTo>
                <a:cubicBezTo>
                  <a:pt x="4343722" y="6766995"/>
                  <a:pt x="4344780" y="6759240"/>
                  <a:pt x="4349010" y="6752541"/>
                </a:cubicBezTo>
                <a:cubicBezTo>
                  <a:pt x="4353242" y="6745842"/>
                  <a:pt x="4360646" y="6742317"/>
                  <a:pt x="4371221" y="6741964"/>
                </a:cubicBezTo>
                <a:cubicBezTo>
                  <a:pt x="4371750" y="6734208"/>
                  <a:pt x="4373867" y="6728567"/>
                  <a:pt x="4377567" y="6725042"/>
                </a:cubicBezTo>
                <a:cubicBezTo>
                  <a:pt x="4381269" y="6721516"/>
                  <a:pt x="4383385" y="6715874"/>
                  <a:pt x="4383915" y="6708119"/>
                </a:cubicBezTo>
                <a:lnTo>
                  <a:pt x="4385456" y="6704388"/>
                </a:lnTo>
                <a:close/>
                <a:moveTo>
                  <a:pt x="2877326" y="7486488"/>
                </a:moveTo>
                <a:lnTo>
                  <a:pt x="2860403" y="7516102"/>
                </a:lnTo>
                <a:lnTo>
                  <a:pt x="2880575" y="7508034"/>
                </a:lnTo>
                <a:lnTo>
                  <a:pt x="2894249" y="7479838"/>
                </a:lnTo>
                <a:lnTo>
                  <a:pt x="2894248" y="7478026"/>
                </a:lnTo>
                <a:close/>
                <a:moveTo>
                  <a:pt x="6893269" y="5297823"/>
                </a:moveTo>
                <a:lnTo>
                  <a:pt x="6893848" y="5323294"/>
                </a:lnTo>
                <a:lnTo>
                  <a:pt x="6902207" y="5314934"/>
                </a:lnTo>
                <a:lnTo>
                  <a:pt x="6905739" y="5303165"/>
                </a:lnTo>
                <a:close/>
                <a:moveTo>
                  <a:pt x="8086801" y="4654948"/>
                </a:moveTo>
                <a:lnTo>
                  <a:pt x="8086801" y="4659178"/>
                </a:lnTo>
                <a:cubicBezTo>
                  <a:pt x="8086095" y="4672576"/>
                  <a:pt x="8091735" y="4679627"/>
                  <a:pt x="8103723" y="4680332"/>
                </a:cubicBezTo>
                <a:close/>
                <a:moveTo>
                  <a:pt x="8184106" y="4574564"/>
                </a:moveTo>
                <a:cubicBezTo>
                  <a:pt x="8179171" y="4587257"/>
                  <a:pt x="8176349" y="4595717"/>
                  <a:pt x="8175645" y="4599949"/>
                </a:cubicBezTo>
                <a:cubicBezTo>
                  <a:pt x="8166479" y="4612288"/>
                  <a:pt x="8157312" y="4624628"/>
                  <a:pt x="8148145" y="4636967"/>
                </a:cubicBezTo>
                <a:cubicBezTo>
                  <a:pt x="8138979" y="4649307"/>
                  <a:pt x="8134043" y="4663761"/>
                  <a:pt x="8133338" y="4680332"/>
                </a:cubicBezTo>
                <a:lnTo>
                  <a:pt x="8116415" y="4718407"/>
                </a:lnTo>
                <a:cubicBezTo>
                  <a:pt x="8110334" y="4722903"/>
                  <a:pt x="8106632" y="4728720"/>
                  <a:pt x="8105309" y="4735859"/>
                </a:cubicBezTo>
                <a:cubicBezTo>
                  <a:pt x="8103987" y="4742998"/>
                  <a:pt x="8103458" y="4749874"/>
                  <a:pt x="8103723" y="4756483"/>
                </a:cubicBezTo>
                <a:cubicBezTo>
                  <a:pt x="8101608" y="4775522"/>
                  <a:pt x="8093147" y="4794560"/>
                  <a:pt x="8078339" y="4813598"/>
                </a:cubicBezTo>
                <a:cubicBezTo>
                  <a:pt x="8063533" y="4832637"/>
                  <a:pt x="8055070" y="4851675"/>
                  <a:pt x="8052955" y="4870712"/>
                </a:cubicBezTo>
                <a:lnTo>
                  <a:pt x="8036031" y="4883405"/>
                </a:lnTo>
                <a:cubicBezTo>
                  <a:pt x="8033652" y="4891866"/>
                  <a:pt x="8029951" y="4900327"/>
                  <a:pt x="8024927" y="4908790"/>
                </a:cubicBezTo>
                <a:cubicBezTo>
                  <a:pt x="8019903" y="4917250"/>
                  <a:pt x="8015142" y="4925712"/>
                  <a:pt x="8010648" y="4934173"/>
                </a:cubicBezTo>
                <a:lnTo>
                  <a:pt x="8010648" y="4963788"/>
                </a:lnTo>
                <a:cubicBezTo>
                  <a:pt x="8026073" y="4958323"/>
                  <a:pt x="8039646" y="4947041"/>
                  <a:pt x="8051368" y="4929942"/>
                </a:cubicBezTo>
                <a:cubicBezTo>
                  <a:pt x="8063091" y="4912843"/>
                  <a:pt x="8069261" y="4897330"/>
                  <a:pt x="8069878" y="4883405"/>
                </a:cubicBezTo>
                <a:cubicBezTo>
                  <a:pt x="8074284" y="4883581"/>
                  <a:pt x="8078163" y="4883229"/>
                  <a:pt x="8081511" y="4882347"/>
                </a:cubicBezTo>
                <a:cubicBezTo>
                  <a:pt x="8084861" y="4881466"/>
                  <a:pt x="8086624" y="4878999"/>
                  <a:pt x="8086801" y="4874944"/>
                </a:cubicBezTo>
                <a:cubicBezTo>
                  <a:pt x="8086272" y="4868333"/>
                  <a:pt x="8086272" y="4862516"/>
                  <a:pt x="8086801" y="4857492"/>
                </a:cubicBezTo>
                <a:cubicBezTo>
                  <a:pt x="8087329" y="4852468"/>
                  <a:pt x="8091560" y="4849824"/>
                  <a:pt x="8099493" y="4849558"/>
                </a:cubicBezTo>
                <a:lnTo>
                  <a:pt x="8150260" y="4714177"/>
                </a:lnTo>
                <a:cubicBezTo>
                  <a:pt x="8163658" y="4714176"/>
                  <a:pt x="8170708" y="4709946"/>
                  <a:pt x="8171414" y="4701484"/>
                </a:cubicBezTo>
                <a:cubicBezTo>
                  <a:pt x="8171062" y="4693199"/>
                  <a:pt x="8171767" y="4687559"/>
                  <a:pt x="8173529" y="4684562"/>
                </a:cubicBezTo>
                <a:cubicBezTo>
                  <a:pt x="8175292" y="4681565"/>
                  <a:pt x="8180228" y="4680155"/>
                  <a:pt x="8188337" y="4680332"/>
                </a:cubicBezTo>
                <a:lnTo>
                  <a:pt x="8209490" y="4638024"/>
                </a:lnTo>
                <a:cubicBezTo>
                  <a:pt x="8209490" y="4631238"/>
                  <a:pt x="8210547" y="4620485"/>
                  <a:pt x="8212663" y="4605767"/>
                </a:cubicBezTo>
                <a:cubicBezTo>
                  <a:pt x="8214779" y="4591046"/>
                  <a:pt x="8217952" y="4575004"/>
                  <a:pt x="8222183" y="4557642"/>
                </a:cubicBezTo>
                <a:cubicBezTo>
                  <a:pt x="8221477" y="4561872"/>
                  <a:pt x="8218657" y="4566102"/>
                  <a:pt x="8213720" y="4570334"/>
                </a:cubicBezTo>
                <a:lnTo>
                  <a:pt x="8192568" y="4583026"/>
                </a:lnTo>
                <a:close/>
                <a:moveTo>
                  <a:pt x="8230644" y="4536489"/>
                </a:moveTo>
                <a:lnTo>
                  <a:pt x="8217952" y="4549180"/>
                </a:lnTo>
                <a:cubicBezTo>
                  <a:pt x="8220243" y="4551120"/>
                  <a:pt x="8222006" y="4552531"/>
                  <a:pt x="8223239" y="4553411"/>
                </a:cubicBezTo>
                <a:lnTo>
                  <a:pt x="8223671" y="4554529"/>
                </a:lnTo>
                <a:lnTo>
                  <a:pt x="8228000" y="4545479"/>
                </a:lnTo>
                <a:cubicBezTo>
                  <a:pt x="8229410" y="4541953"/>
                  <a:pt x="8230291" y="4538957"/>
                  <a:pt x="8230644" y="4536489"/>
                </a:cubicBezTo>
                <a:close/>
                <a:moveTo>
                  <a:pt x="2949247" y="7308799"/>
                </a:moveTo>
                <a:lnTo>
                  <a:pt x="2949826" y="7334271"/>
                </a:lnTo>
                <a:lnTo>
                  <a:pt x="2958185" y="7325912"/>
                </a:lnTo>
                <a:lnTo>
                  <a:pt x="2961716" y="7314142"/>
                </a:lnTo>
                <a:close/>
                <a:moveTo>
                  <a:pt x="6958846" y="5159794"/>
                </a:moveTo>
                <a:cubicBezTo>
                  <a:pt x="6953910" y="5164291"/>
                  <a:pt x="6953205" y="5167991"/>
                  <a:pt x="6956730" y="5170901"/>
                </a:cubicBezTo>
                <a:lnTo>
                  <a:pt x="6931347" y="5200516"/>
                </a:lnTo>
                <a:lnTo>
                  <a:pt x="6918655" y="5242823"/>
                </a:lnTo>
                <a:lnTo>
                  <a:pt x="6910192" y="5242823"/>
                </a:lnTo>
                <a:lnTo>
                  <a:pt x="6910192" y="5272437"/>
                </a:lnTo>
                <a:lnTo>
                  <a:pt x="6914447" y="5274139"/>
                </a:lnTo>
                <a:lnTo>
                  <a:pt x="6927591" y="5230322"/>
                </a:lnTo>
                <a:cubicBezTo>
                  <a:pt x="6925476" y="5221507"/>
                  <a:pt x="6926535" y="5213750"/>
                  <a:pt x="6930765" y="5207052"/>
                </a:cubicBezTo>
                <a:cubicBezTo>
                  <a:pt x="6934995" y="5200355"/>
                  <a:pt x="6942400" y="5196828"/>
                  <a:pt x="6952976" y="5196476"/>
                </a:cubicBezTo>
                <a:cubicBezTo>
                  <a:pt x="6953505" y="5188719"/>
                  <a:pt x="6955621" y="5183077"/>
                  <a:pt x="6959322" y="5179552"/>
                </a:cubicBezTo>
                <a:cubicBezTo>
                  <a:pt x="6963024" y="5176027"/>
                  <a:pt x="6965140" y="5170386"/>
                  <a:pt x="6965668" y="5162629"/>
                </a:cubicBezTo>
                <a:lnTo>
                  <a:pt x="6967210" y="5158900"/>
                </a:lnTo>
                <a:close/>
                <a:moveTo>
                  <a:pt x="8272951" y="4460336"/>
                </a:moveTo>
                <a:cubicBezTo>
                  <a:pt x="8268985" y="4468796"/>
                  <a:pt x="8265283" y="4477258"/>
                  <a:pt x="8261845" y="4485720"/>
                </a:cubicBezTo>
                <a:cubicBezTo>
                  <a:pt x="8258408" y="4494182"/>
                  <a:pt x="8253648" y="4502644"/>
                  <a:pt x="8247567" y="4511103"/>
                </a:cubicBezTo>
                <a:cubicBezTo>
                  <a:pt x="8256027" y="4511105"/>
                  <a:pt x="8264488" y="4515334"/>
                  <a:pt x="8272951" y="4523795"/>
                </a:cubicBezTo>
                <a:lnTo>
                  <a:pt x="8285643" y="4481489"/>
                </a:lnTo>
                <a:cubicBezTo>
                  <a:pt x="8288023" y="4479198"/>
                  <a:pt x="8290667" y="4476377"/>
                  <a:pt x="8293575" y="4473028"/>
                </a:cubicBezTo>
                <a:cubicBezTo>
                  <a:pt x="8296484" y="4469680"/>
                  <a:pt x="8298071" y="4466859"/>
                  <a:pt x="8298335" y="4464566"/>
                </a:cubicBezTo>
                <a:cubicBezTo>
                  <a:pt x="8297806" y="4460689"/>
                  <a:pt x="8294632" y="4458926"/>
                  <a:pt x="8288816" y="4459279"/>
                </a:cubicBezTo>
                <a:cubicBezTo>
                  <a:pt x="8282999" y="4459631"/>
                  <a:pt x="8277710" y="4459983"/>
                  <a:pt x="8272951" y="4460336"/>
                </a:cubicBezTo>
                <a:close/>
                <a:moveTo>
                  <a:pt x="8230644" y="4481490"/>
                </a:moveTo>
                <a:lnTo>
                  <a:pt x="8228652" y="4484974"/>
                </a:lnTo>
                <a:lnTo>
                  <a:pt x="8239105" y="4481488"/>
                </a:lnTo>
                <a:close/>
                <a:moveTo>
                  <a:pt x="1481218" y="8045405"/>
                </a:moveTo>
                <a:cubicBezTo>
                  <a:pt x="1481129" y="8047785"/>
                  <a:pt x="1481306" y="8050430"/>
                  <a:pt x="1481746" y="8053338"/>
                </a:cubicBezTo>
                <a:cubicBezTo>
                  <a:pt x="1482187" y="8056246"/>
                  <a:pt x="1483421" y="8057833"/>
                  <a:pt x="1485448" y="8058098"/>
                </a:cubicBezTo>
                <a:lnTo>
                  <a:pt x="1498140" y="8053866"/>
                </a:lnTo>
                <a:close/>
                <a:moveTo>
                  <a:pt x="4532039" y="6376877"/>
                </a:moveTo>
                <a:cubicBezTo>
                  <a:pt x="4526664" y="6378992"/>
                  <a:pt x="4523667" y="6382165"/>
                  <a:pt x="4523050" y="6386395"/>
                </a:cubicBezTo>
                <a:lnTo>
                  <a:pt x="4526724" y="6389253"/>
                </a:lnTo>
                <a:lnTo>
                  <a:pt x="4533810" y="6376416"/>
                </a:lnTo>
                <a:close/>
                <a:moveTo>
                  <a:pt x="3014823" y="7170772"/>
                </a:moveTo>
                <a:cubicBezTo>
                  <a:pt x="3009887" y="7175269"/>
                  <a:pt x="3009182" y="7178970"/>
                  <a:pt x="3012708" y="7181878"/>
                </a:cubicBezTo>
                <a:lnTo>
                  <a:pt x="2987324" y="7211493"/>
                </a:lnTo>
                <a:lnTo>
                  <a:pt x="2974632" y="7253800"/>
                </a:lnTo>
                <a:lnTo>
                  <a:pt x="2966169" y="7253800"/>
                </a:lnTo>
                <a:lnTo>
                  <a:pt x="2966170" y="7283415"/>
                </a:lnTo>
                <a:lnTo>
                  <a:pt x="2970424" y="7285117"/>
                </a:lnTo>
                <a:lnTo>
                  <a:pt x="2983569" y="7241299"/>
                </a:lnTo>
                <a:cubicBezTo>
                  <a:pt x="2981454" y="7232484"/>
                  <a:pt x="2982512" y="7224728"/>
                  <a:pt x="2986742" y="7218029"/>
                </a:cubicBezTo>
                <a:cubicBezTo>
                  <a:pt x="2990973" y="7211331"/>
                  <a:pt x="2998377" y="7207806"/>
                  <a:pt x="3008952" y="7207453"/>
                </a:cubicBezTo>
                <a:cubicBezTo>
                  <a:pt x="3009482" y="7199696"/>
                  <a:pt x="3011598" y="7194055"/>
                  <a:pt x="3015299" y="7190530"/>
                </a:cubicBezTo>
                <a:cubicBezTo>
                  <a:pt x="3019001" y="7187004"/>
                  <a:pt x="3021117" y="7181363"/>
                  <a:pt x="3021646" y="7173608"/>
                </a:cubicBezTo>
                <a:lnTo>
                  <a:pt x="3023187" y="7169877"/>
                </a:lnTo>
                <a:close/>
                <a:moveTo>
                  <a:pt x="1845057" y="7783102"/>
                </a:moveTo>
                <a:cubicBezTo>
                  <a:pt x="1845145" y="7785659"/>
                  <a:pt x="1846026" y="7789008"/>
                  <a:pt x="1847700" y="7793150"/>
                </a:cubicBezTo>
                <a:cubicBezTo>
                  <a:pt x="1849376" y="7797292"/>
                  <a:pt x="1851315" y="7799585"/>
                  <a:pt x="1853518" y="7800025"/>
                </a:cubicBezTo>
                <a:lnTo>
                  <a:pt x="1854147" y="7799620"/>
                </a:lnTo>
                <a:lnTo>
                  <a:pt x="1858317" y="7786418"/>
                </a:lnTo>
                <a:close/>
                <a:moveTo>
                  <a:pt x="1570062" y="7922715"/>
                </a:moveTo>
                <a:cubicBezTo>
                  <a:pt x="1569886" y="7925096"/>
                  <a:pt x="1570238" y="7927739"/>
                  <a:pt x="1571120" y="7930648"/>
                </a:cubicBezTo>
                <a:cubicBezTo>
                  <a:pt x="1572001" y="7933557"/>
                  <a:pt x="1574469" y="7935144"/>
                  <a:pt x="1578523" y="7935408"/>
                </a:cubicBezTo>
                <a:lnTo>
                  <a:pt x="1586985" y="7935407"/>
                </a:lnTo>
                <a:cubicBezTo>
                  <a:pt x="1586809" y="7931177"/>
                  <a:pt x="1585046" y="7928004"/>
                  <a:pt x="1581696" y="7925888"/>
                </a:cubicBezTo>
                <a:cubicBezTo>
                  <a:pt x="1578347" y="7923773"/>
                  <a:pt x="1574469" y="7922716"/>
                  <a:pt x="1570062" y="7922715"/>
                </a:cubicBezTo>
                <a:close/>
                <a:moveTo>
                  <a:pt x="8272951" y="4350337"/>
                </a:moveTo>
                <a:cubicBezTo>
                  <a:pt x="8272246" y="4366556"/>
                  <a:pt x="8269424" y="4380659"/>
                  <a:pt x="8264489" y="4392644"/>
                </a:cubicBezTo>
                <a:cubicBezTo>
                  <a:pt x="8270571" y="4384184"/>
                  <a:pt x="8275330" y="4375722"/>
                  <a:pt x="8278768" y="4367262"/>
                </a:cubicBezTo>
                <a:cubicBezTo>
                  <a:pt x="8282205" y="4358800"/>
                  <a:pt x="8285907" y="4350337"/>
                  <a:pt x="8289872" y="4341876"/>
                </a:cubicBezTo>
                <a:close/>
                <a:moveTo>
                  <a:pt x="8319488" y="4299570"/>
                </a:moveTo>
                <a:cubicBezTo>
                  <a:pt x="8318783" y="4307325"/>
                  <a:pt x="8320192" y="4312966"/>
                  <a:pt x="8323719" y="4316493"/>
                </a:cubicBezTo>
                <a:lnTo>
                  <a:pt x="8332180" y="4316493"/>
                </a:lnTo>
                <a:cubicBezTo>
                  <a:pt x="8335706" y="4315788"/>
                  <a:pt x="8337116" y="4312966"/>
                  <a:pt x="8336411" y="4308031"/>
                </a:cubicBezTo>
                <a:cubicBezTo>
                  <a:pt x="8336411" y="4303976"/>
                  <a:pt x="8335353" y="4301509"/>
                  <a:pt x="8333237" y="4300628"/>
                </a:cubicBezTo>
                <a:cubicBezTo>
                  <a:pt x="8331123" y="4299745"/>
                  <a:pt x="8327950" y="4299394"/>
                  <a:pt x="8323719" y="4299571"/>
                </a:cubicBezTo>
                <a:close/>
                <a:moveTo>
                  <a:pt x="1091994" y="8138479"/>
                </a:moveTo>
                <a:cubicBezTo>
                  <a:pt x="1092081" y="8140860"/>
                  <a:pt x="1092963" y="8143505"/>
                  <a:pt x="1094637" y="8146413"/>
                </a:cubicBezTo>
                <a:cubicBezTo>
                  <a:pt x="1096313" y="8149322"/>
                  <a:pt x="1098252" y="8150909"/>
                  <a:pt x="1100455" y="8151172"/>
                </a:cubicBezTo>
                <a:cubicBezTo>
                  <a:pt x="1105391" y="8150467"/>
                  <a:pt x="1108211" y="8147648"/>
                  <a:pt x="1108916" y="8142711"/>
                </a:cubicBezTo>
                <a:close/>
                <a:moveTo>
                  <a:pt x="1896354" y="7705893"/>
                </a:moveTo>
                <a:cubicBezTo>
                  <a:pt x="1889215" y="7708008"/>
                  <a:pt x="1883396" y="7711181"/>
                  <a:pt x="1878902" y="7715411"/>
                </a:cubicBezTo>
                <a:lnTo>
                  <a:pt x="1882218" y="7730335"/>
                </a:lnTo>
                <a:lnTo>
                  <a:pt x="1887345" y="7727637"/>
                </a:lnTo>
                <a:lnTo>
                  <a:pt x="1896686" y="7705841"/>
                </a:lnTo>
                <a:close/>
                <a:moveTo>
                  <a:pt x="1108917" y="8104636"/>
                </a:moveTo>
                <a:cubicBezTo>
                  <a:pt x="1108740" y="8107014"/>
                  <a:pt x="1109093" y="8109659"/>
                  <a:pt x="1109974" y="8112567"/>
                </a:cubicBezTo>
                <a:cubicBezTo>
                  <a:pt x="1110855" y="8115476"/>
                  <a:pt x="1113323" y="8117062"/>
                  <a:pt x="1117378" y="8117327"/>
                </a:cubicBezTo>
                <a:lnTo>
                  <a:pt x="1121609" y="8117327"/>
                </a:lnTo>
                <a:cubicBezTo>
                  <a:pt x="1121609" y="8108865"/>
                  <a:pt x="1117378" y="8104636"/>
                  <a:pt x="1108917" y="8104636"/>
                </a:cubicBezTo>
                <a:close/>
                <a:moveTo>
                  <a:pt x="8353333" y="4198033"/>
                </a:moveTo>
                <a:lnTo>
                  <a:pt x="8353333" y="4227649"/>
                </a:lnTo>
                <a:cubicBezTo>
                  <a:pt x="8348926" y="4227648"/>
                  <a:pt x="8345048" y="4228706"/>
                  <a:pt x="8341698" y="4230821"/>
                </a:cubicBezTo>
                <a:cubicBezTo>
                  <a:pt x="8338350" y="4232937"/>
                  <a:pt x="8336587" y="4236109"/>
                  <a:pt x="8336410" y="4240340"/>
                </a:cubicBezTo>
                <a:cubicBezTo>
                  <a:pt x="8336410" y="4244925"/>
                  <a:pt x="8337469" y="4249507"/>
                  <a:pt x="8339584" y="4254090"/>
                </a:cubicBezTo>
                <a:cubicBezTo>
                  <a:pt x="8341699" y="4258672"/>
                  <a:pt x="8344872" y="4261141"/>
                  <a:pt x="8349103" y="4261494"/>
                </a:cubicBezTo>
                <a:cubicBezTo>
                  <a:pt x="8351130" y="4261140"/>
                  <a:pt x="8352364" y="4259731"/>
                  <a:pt x="8352805" y="4257263"/>
                </a:cubicBezTo>
                <a:cubicBezTo>
                  <a:pt x="8353246" y="4254794"/>
                  <a:pt x="8353422" y="4253385"/>
                  <a:pt x="8353333" y="4253032"/>
                </a:cubicBezTo>
                <a:lnTo>
                  <a:pt x="8374487" y="4214956"/>
                </a:lnTo>
                <a:close/>
                <a:moveTo>
                  <a:pt x="7113795" y="4831388"/>
                </a:moveTo>
                <a:cubicBezTo>
                  <a:pt x="7108418" y="4833504"/>
                  <a:pt x="7105422" y="4836677"/>
                  <a:pt x="7104806" y="4840907"/>
                </a:cubicBezTo>
                <a:lnTo>
                  <a:pt x="7108479" y="4843764"/>
                </a:lnTo>
                <a:lnTo>
                  <a:pt x="7115566" y="4830927"/>
                </a:lnTo>
                <a:close/>
                <a:moveTo>
                  <a:pt x="1693017" y="7706422"/>
                </a:moveTo>
                <a:cubicBezTo>
                  <a:pt x="1688257" y="7708713"/>
                  <a:pt x="1684291" y="7712062"/>
                  <a:pt x="1681118" y="7716470"/>
                </a:cubicBezTo>
                <a:cubicBezTo>
                  <a:pt x="1674772" y="7725283"/>
                  <a:pt x="1671599" y="7736213"/>
                  <a:pt x="1671599" y="7749257"/>
                </a:cubicBezTo>
                <a:lnTo>
                  <a:pt x="1671599" y="7753488"/>
                </a:lnTo>
                <a:cubicBezTo>
                  <a:pt x="1670717" y="7753399"/>
                  <a:pt x="1667192" y="7753576"/>
                  <a:pt x="1661022" y="7754018"/>
                </a:cubicBezTo>
                <a:cubicBezTo>
                  <a:pt x="1654852" y="7754457"/>
                  <a:pt x="1651327" y="7755691"/>
                  <a:pt x="1650445" y="7757718"/>
                </a:cubicBezTo>
                <a:cubicBezTo>
                  <a:pt x="1651767" y="7759922"/>
                  <a:pt x="1657584" y="7761861"/>
                  <a:pt x="1667897" y="7763535"/>
                </a:cubicBezTo>
                <a:cubicBezTo>
                  <a:pt x="1678209" y="7765210"/>
                  <a:pt x="1685084" y="7766092"/>
                  <a:pt x="1688520" y="7766181"/>
                </a:cubicBezTo>
                <a:lnTo>
                  <a:pt x="1713905" y="7745026"/>
                </a:lnTo>
                <a:cubicBezTo>
                  <a:pt x="1707648" y="7744497"/>
                  <a:pt x="1703241" y="7741326"/>
                  <a:pt x="1700685" y="7735507"/>
                </a:cubicBezTo>
                <a:cubicBezTo>
                  <a:pt x="1698128" y="7729691"/>
                  <a:pt x="1696895" y="7724401"/>
                  <a:pt x="1696983" y="7719642"/>
                </a:cubicBezTo>
                <a:lnTo>
                  <a:pt x="1709675" y="7702720"/>
                </a:lnTo>
                <a:cubicBezTo>
                  <a:pt x="1703329" y="7702896"/>
                  <a:pt x="1697776" y="7704130"/>
                  <a:pt x="1693017" y="7706422"/>
                </a:cubicBezTo>
                <a:close/>
                <a:moveTo>
                  <a:pt x="8370257" y="4143033"/>
                </a:moveTo>
                <a:lnTo>
                  <a:pt x="8370257" y="4155727"/>
                </a:lnTo>
                <a:lnTo>
                  <a:pt x="8353334" y="4176879"/>
                </a:lnTo>
                <a:lnTo>
                  <a:pt x="8353334" y="4185341"/>
                </a:lnTo>
                <a:lnTo>
                  <a:pt x="8374486" y="4168418"/>
                </a:lnTo>
                <a:lnTo>
                  <a:pt x="8374486" y="4155726"/>
                </a:lnTo>
                <a:cubicBezTo>
                  <a:pt x="8374575" y="4155197"/>
                  <a:pt x="8374398" y="4153082"/>
                  <a:pt x="8373959" y="4149381"/>
                </a:cubicBezTo>
                <a:cubicBezTo>
                  <a:pt x="8373517" y="4145679"/>
                  <a:pt x="8372283" y="4143563"/>
                  <a:pt x="8370257" y="4143033"/>
                </a:cubicBezTo>
                <a:close/>
                <a:moveTo>
                  <a:pt x="3169772" y="6842366"/>
                </a:moveTo>
                <a:cubicBezTo>
                  <a:pt x="3164396" y="6844481"/>
                  <a:pt x="3161399" y="6847654"/>
                  <a:pt x="3160782" y="6851884"/>
                </a:cubicBezTo>
                <a:lnTo>
                  <a:pt x="3164456" y="6854742"/>
                </a:lnTo>
                <a:lnTo>
                  <a:pt x="3171543" y="6841905"/>
                </a:lnTo>
                <a:close/>
                <a:moveTo>
                  <a:pt x="1764674" y="7571569"/>
                </a:moveTo>
                <a:cubicBezTo>
                  <a:pt x="1760619" y="7572186"/>
                  <a:pt x="1758151" y="7575182"/>
                  <a:pt x="1757270" y="7580558"/>
                </a:cubicBezTo>
                <a:cubicBezTo>
                  <a:pt x="1756388" y="7585935"/>
                  <a:pt x="1756036" y="7589989"/>
                  <a:pt x="1756212" y="7592722"/>
                </a:cubicBezTo>
                <a:cubicBezTo>
                  <a:pt x="1756035" y="7603387"/>
                  <a:pt x="1753215" y="7612730"/>
                  <a:pt x="1747751" y="7620750"/>
                </a:cubicBezTo>
                <a:cubicBezTo>
                  <a:pt x="1742286" y="7628771"/>
                  <a:pt x="1735235" y="7634940"/>
                  <a:pt x="1726598" y="7639259"/>
                </a:cubicBezTo>
                <a:cubicBezTo>
                  <a:pt x="1726069" y="7649660"/>
                  <a:pt x="1723952" y="7659531"/>
                  <a:pt x="1720252" y="7668874"/>
                </a:cubicBezTo>
                <a:cubicBezTo>
                  <a:pt x="1716549" y="7678217"/>
                  <a:pt x="1714434" y="7688088"/>
                  <a:pt x="1713905" y="7698488"/>
                </a:cubicBezTo>
                <a:cubicBezTo>
                  <a:pt x="1726421" y="7683593"/>
                  <a:pt x="1737351" y="7667905"/>
                  <a:pt x="1746692" y="7651422"/>
                </a:cubicBezTo>
                <a:cubicBezTo>
                  <a:pt x="1756036" y="7634940"/>
                  <a:pt x="1764850" y="7618194"/>
                  <a:pt x="1773135" y="7601184"/>
                </a:cubicBezTo>
                <a:cubicBezTo>
                  <a:pt x="1773047" y="7598098"/>
                  <a:pt x="1772166" y="7592634"/>
                  <a:pt x="1770491" y="7584789"/>
                </a:cubicBezTo>
                <a:cubicBezTo>
                  <a:pt x="1768816" y="7576945"/>
                  <a:pt x="1766877" y="7572538"/>
                  <a:pt x="1764674" y="7571569"/>
                </a:cubicBezTo>
                <a:close/>
                <a:moveTo>
                  <a:pt x="1405065" y="7732335"/>
                </a:moveTo>
                <a:lnTo>
                  <a:pt x="1405065" y="7753488"/>
                </a:lnTo>
                <a:cubicBezTo>
                  <a:pt x="1405240" y="7759569"/>
                  <a:pt x="1407003" y="7763271"/>
                  <a:pt x="1410353" y="7764593"/>
                </a:cubicBezTo>
                <a:cubicBezTo>
                  <a:pt x="1413702" y="7765916"/>
                  <a:pt x="1417580" y="7766444"/>
                  <a:pt x="1421987" y="7766180"/>
                </a:cubicBezTo>
                <a:close/>
                <a:moveTo>
                  <a:pt x="1438910" y="7690027"/>
                </a:moveTo>
                <a:cubicBezTo>
                  <a:pt x="1438997" y="7692583"/>
                  <a:pt x="1439880" y="7695933"/>
                  <a:pt x="1441554" y="7700075"/>
                </a:cubicBezTo>
                <a:cubicBezTo>
                  <a:pt x="1443229" y="7704219"/>
                  <a:pt x="1445168" y="7706508"/>
                  <a:pt x="1447372" y="7706950"/>
                </a:cubicBezTo>
                <a:cubicBezTo>
                  <a:pt x="1451427" y="7706686"/>
                  <a:pt x="1453894" y="7705098"/>
                  <a:pt x="1454776" y="7702190"/>
                </a:cubicBezTo>
                <a:cubicBezTo>
                  <a:pt x="1455657" y="7699283"/>
                  <a:pt x="1456009" y="7696638"/>
                  <a:pt x="1455833" y="7694258"/>
                </a:cubicBezTo>
                <a:cubicBezTo>
                  <a:pt x="1455128" y="7689322"/>
                  <a:pt x="1452308" y="7686501"/>
                  <a:pt x="1447372" y="7685797"/>
                </a:cubicBezTo>
                <a:cubicBezTo>
                  <a:pt x="1445432" y="7685973"/>
                  <a:pt x="1444022" y="7686678"/>
                  <a:pt x="1443140" y="7687912"/>
                </a:cubicBezTo>
                <a:cubicBezTo>
                  <a:pt x="1442260" y="7689146"/>
                  <a:pt x="1440849" y="7689852"/>
                  <a:pt x="1438910" y="7690027"/>
                </a:cubicBezTo>
                <a:close/>
                <a:moveTo>
                  <a:pt x="1498140" y="7533492"/>
                </a:moveTo>
                <a:lnTo>
                  <a:pt x="1481218" y="7584260"/>
                </a:lnTo>
                <a:cubicBezTo>
                  <a:pt x="1480512" y="7584172"/>
                  <a:pt x="1477692" y="7584348"/>
                  <a:pt x="1472756" y="7584790"/>
                </a:cubicBezTo>
                <a:cubicBezTo>
                  <a:pt x="1467820" y="7585230"/>
                  <a:pt x="1465000" y="7586464"/>
                  <a:pt x="1464295" y="7588492"/>
                </a:cubicBezTo>
                <a:cubicBezTo>
                  <a:pt x="1465176" y="7592987"/>
                  <a:pt x="1469760" y="7597747"/>
                  <a:pt x="1478044" y="7602769"/>
                </a:cubicBezTo>
                <a:cubicBezTo>
                  <a:pt x="1486330" y="7607794"/>
                  <a:pt x="1493027" y="7611495"/>
                  <a:pt x="1498140" y="7613875"/>
                </a:cubicBezTo>
                <a:lnTo>
                  <a:pt x="1527754" y="7571568"/>
                </a:lnTo>
                <a:close/>
                <a:moveTo>
                  <a:pt x="1040748" y="7723682"/>
                </a:moveTo>
                <a:lnTo>
                  <a:pt x="1057672" y="7753296"/>
                </a:lnTo>
                <a:lnTo>
                  <a:pt x="1053441" y="7787142"/>
                </a:lnTo>
                <a:cubicBezTo>
                  <a:pt x="1042953" y="7788377"/>
                  <a:pt x="1037488" y="7793312"/>
                  <a:pt x="1037048" y="7801949"/>
                </a:cubicBezTo>
                <a:cubicBezTo>
                  <a:pt x="1036607" y="7810589"/>
                  <a:pt x="1027968" y="7815524"/>
                  <a:pt x="1011134" y="7816758"/>
                </a:cubicBezTo>
                <a:cubicBezTo>
                  <a:pt x="1012369" y="7800188"/>
                  <a:pt x="1017303" y="7784675"/>
                  <a:pt x="1025942" y="7770220"/>
                </a:cubicBezTo>
                <a:cubicBezTo>
                  <a:pt x="1034580" y="7755766"/>
                  <a:pt x="1039515" y="7740252"/>
                  <a:pt x="1040748" y="7723682"/>
                </a:cubicBezTo>
                <a:close/>
                <a:moveTo>
                  <a:pt x="1557370" y="7385418"/>
                </a:moveTo>
                <a:cubicBezTo>
                  <a:pt x="1539742" y="7418558"/>
                  <a:pt x="1524230" y="7453814"/>
                  <a:pt x="1510832" y="7491184"/>
                </a:cubicBezTo>
                <a:cubicBezTo>
                  <a:pt x="1513035" y="7499823"/>
                  <a:pt x="1517089" y="7506874"/>
                  <a:pt x="1522996" y="7512339"/>
                </a:cubicBezTo>
                <a:cubicBezTo>
                  <a:pt x="1528901" y="7517803"/>
                  <a:pt x="1536128" y="7520625"/>
                  <a:pt x="1544678" y="7520801"/>
                </a:cubicBezTo>
                <a:cubicBezTo>
                  <a:pt x="1549085" y="7507755"/>
                  <a:pt x="1555078" y="7488365"/>
                  <a:pt x="1562657" y="7462628"/>
                </a:cubicBezTo>
                <a:cubicBezTo>
                  <a:pt x="1570238" y="7436891"/>
                  <a:pt x="1578347" y="7419616"/>
                  <a:pt x="1586985" y="7410802"/>
                </a:cubicBezTo>
                <a:close/>
                <a:moveTo>
                  <a:pt x="719217" y="7740605"/>
                </a:moveTo>
                <a:cubicBezTo>
                  <a:pt x="719129" y="7742985"/>
                  <a:pt x="719305" y="7745629"/>
                  <a:pt x="719746" y="7748538"/>
                </a:cubicBezTo>
                <a:cubicBezTo>
                  <a:pt x="720187" y="7751446"/>
                  <a:pt x="721421" y="7753033"/>
                  <a:pt x="723448" y="7753298"/>
                </a:cubicBezTo>
                <a:lnTo>
                  <a:pt x="736139" y="7749066"/>
                </a:lnTo>
                <a:close/>
                <a:moveTo>
                  <a:pt x="1637753" y="7237344"/>
                </a:moveTo>
                <a:lnTo>
                  <a:pt x="1616600" y="7262728"/>
                </a:lnTo>
                <a:lnTo>
                  <a:pt x="1616600" y="7275420"/>
                </a:lnTo>
                <a:lnTo>
                  <a:pt x="1625060" y="7275420"/>
                </a:lnTo>
                <a:cubicBezTo>
                  <a:pt x="1633346" y="7275772"/>
                  <a:pt x="1638986" y="7275067"/>
                  <a:pt x="1641984" y="7273304"/>
                </a:cubicBezTo>
                <a:cubicBezTo>
                  <a:pt x="1644981" y="7271541"/>
                  <a:pt x="1646391" y="7266606"/>
                  <a:pt x="1646214" y="7258497"/>
                </a:cubicBezTo>
                <a:close/>
                <a:moveTo>
                  <a:pt x="1684291" y="7169654"/>
                </a:moveTo>
                <a:lnTo>
                  <a:pt x="1675828" y="7186576"/>
                </a:lnTo>
                <a:cubicBezTo>
                  <a:pt x="1680765" y="7182345"/>
                  <a:pt x="1683585" y="7178114"/>
                  <a:pt x="1684291" y="7173882"/>
                </a:cubicBezTo>
                <a:close/>
                <a:moveTo>
                  <a:pt x="1083056" y="7478302"/>
                </a:moveTo>
                <a:cubicBezTo>
                  <a:pt x="1083144" y="7480859"/>
                  <a:pt x="1084025" y="7484208"/>
                  <a:pt x="1085700" y="7488350"/>
                </a:cubicBezTo>
                <a:cubicBezTo>
                  <a:pt x="1087375" y="7492493"/>
                  <a:pt x="1089314" y="7494784"/>
                  <a:pt x="1091518" y="7495225"/>
                </a:cubicBezTo>
                <a:cubicBezTo>
                  <a:pt x="1095572" y="7494962"/>
                  <a:pt x="1098040" y="7493374"/>
                  <a:pt x="1098921" y="7490466"/>
                </a:cubicBezTo>
                <a:cubicBezTo>
                  <a:pt x="1099802" y="7487557"/>
                  <a:pt x="1100155" y="7484913"/>
                  <a:pt x="1099979" y="7482533"/>
                </a:cubicBezTo>
                <a:close/>
                <a:moveTo>
                  <a:pt x="808062" y="7617915"/>
                </a:moveTo>
                <a:cubicBezTo>
                  <a:pt x="807885" y="7620295"/>
                  <a:pt x="808237" y="7622939"/>
                  <a:pt x="809118" y="7625848"/>
                </a:cubicBezTo>
                <a:cubicBezTo>
                  <a:pt x="810001" y="7628757"/>
                  <a:pt x="812469" y="7630344"/>
                  <a:pt x="816523" y="7630608"/>
                </a:cubicBezTo>
                <a:lnTo>
                  <a:pt x="824984" y="7630608"/>
                </a:lnTo>
                <a:cubicBezTo>
                  <a:pt x="824808" y="7626378"/>
                  <a:pt x="823045" y="7623204"/>
                  <a:pt x="819696" y="7621088"/>
                </a:cubicBezTo>
                <a:cubicBezTo>
                  <a:pt x="816347" y="7618972"/>
                  <a:pt x="812469" y="7617916"/>
                  <a:pt x="808062" y="7617915"/>
                </a:cubicBezTo>
                <a:close/>
                <a:moveTo>
                  <a:pt x="329994" y="7833679"/>
                </a:moveTo>
                <a:cubicBezTo>
                  <a:pt x="330081" y="7836061"/>
                  <a:pt x="330962" y="7838705"/>
                  <a:pt x="332638" y="7841613"/>
                </a:cubicBezTo>
                <a:cubicBezTo>
                  <a:pt x="334313" y="7844521"/>
                  <a:pt x="336252" y="7846108"/>
                  <a:pt x="338455" y="7846372"/>
                </a:cubicBezTo>
                <a:cubicBezTo>
                  <a:pt x="343390" y="7845667"/>
                  <a:pt x="346212" y="7842847"/>
                  <a:pt x="346917" y="7837911"/>
                </a:cubicBezTo>
                <a:close/>
                <a:moveTo>
                  <a:pt x="346916" y="7799836"/>
                </a:moveTo>
                <a:cubicBezTo>
                  <a:pt x="346739" y="7802214"/>
                  <a:pt x="347093" y="7804859"/>
                  <a:pt x="347974" y="7807767"/>
                </a:cubicBezTo>
                <a:cubicBezTo>
                  <a:pt x="348856" y="7810676"/>
                  <a:pt x="351323" y="7812262"/>
                  <a:pt x="355377" y="7812528"/>
                </a:cubicBezTo>
                <a:lnTo>
                  <a:pt x="359609" y="7812527"/>
                </a:lnTo>
                <a:cubicBezTo>
                  <a:pt x="359609" y="7804064"/>
                  <a:pt x="355377" y="7799836"/>
                  <a:pt x="346916" y="7799836"/>
                </a:cubicBezTo>
                <a:close/>
                <a:moveTo>
                  <a:pt x="1163901" y="7344969"/>
                </a:moveTo>
                <a:cubicBezTo>
                  <a:pt x="1159936" y="7348583"/>
                  <a:pt x="1157490" y="7353719"/>
                  <a:pt x="1156564" y="7360372"/>
                </a:cubicBezTo>
                <a:cubicBezTo>
                  <a:pt x="1154713" y="7373682"/>
                  <a:pt x="1154185" y="7386197"/>
                  <a:pt x="1154978" y="7397919"/>
                </a:cubicBezTo>
                <a:cubicBezTo>
                  <a:pt x="1148367" y="7397920"/>
                  <a:pt x="1141493" y="7398976"/>
                  <a:pt x="1134353" y="7401093"/>
                </a:cubicBezTo>
                <a:cubicBezTo>
                  <a:pt x="1127214" y="7403208"/>
                  <a:pt x="1121397" y="7406381"/>
                  <a:pt x="1116902" y="7410611"/>
                </a:cubicBezTo>
                <a:lnTo>
                  <a:pt x="1125363" y="7448688"/>
                </a:lnTo>
                <a:cubicBezTo>
                  <a:pt x="1127390" y="7437318"/>
                  <a:pt x="1131797" y="7426213"/>
                  <a:pt x="1138584" y="7415371"/>
                </a:cubicBezTo>
                <a:cubicBezTo>
                  <a:pt x="1145370" y="7404530"/>
                  <a:pt x="1155066" y="7398713"/>
                  <a:pt x="1167669" y="7397919"/>
                </a:cubicBezTo>
                <a:cubicBezTo>
                  <a:pt x="1168199" y="7387519"/>
                  <a:pt x="1170314" y="7377647"/>
                  <a:pt x="1174016" y="7368305"/>
                </a:cubicBezTo>
                <a:cubicBezTo>
                  <a:pt x="1177718" y="7358962"/>
                  <a:pt x="1179833" y="7349091"/>
                  <a:pt x="1180362" y="7338691"/>
                </a:cubicBezTo>
                <a:cubicBezTo>
                  <a:pt x="1173355" y="7339262"/>
                  <a:pt x="1167867" y="7341355"/>
                  <a:pt x="1163901" y="7344969"/>
                </a:cubicBezTo>
                <a:close/>
                <a:moveTo>
                  <a:pt x="931015" y="7401621"/>
                </a:moveTo>
                <a:cubicBezTo>
                  <a:pt x="926256" y="7403913"/>
                  <a:pt x="922290" y="7407263"/>
                  <a:pt x="919117" y="7411669"/>
                </a:cubicBezTo>
                <a:cubicBezTo>
                  <a:pt x="912771" y="7420483"/>
                  <a:pt x="909597" y="7431413"/>
                  <a:pt x="909598" y="7444457"/>
                </a:cubicBezTo>
                <a:lnTo>
                  <a:pt x="909598" y="7448689"/>
                </a:lnTo>
                <a:cubicBezTo>
                  <a:pt x="908717" y="7448598"/>
                  <a:pt x="905191" y="7448777"/>
                  <a:pt x="899021" y="7449217"/>
                </a:cubicBezTo>
                <a:cubicBezTo>
                  <a:pt x="892852" y="7449657"/>
                  <a:pt x="889326" y="7450892"/>
                  <a:pt x="888445" y="7452917"/>
                </a:cubicBezTo>
                <a:cubicBezTo>
                  <a:pt x="889767" y="7455123"/>
                  <a:pt x="895584" y="7457061"/>
                  <a:pt x="905895" y="7458736"/>
                </a:cubicBezTo>
                <a:cubicBezTo>
                  <a:pt x="916209" y="7460410"/>
                  <a:pt x="923082" y="7461292"/>
                  <a:pt x="926521" y="7461380"/>
                </a:cubicBezTo>
                <a:lnTo>
                  <a:pt x="951905" y="7440226"/>
                </a:lnTo>
                <a:cubicBezTo>
                  <a:pt x="945647" y="7439697"/>
                  <a:pt x="941239" y="7436526"/>
                  <a:pt x="938684" y="7430707"/>
                </a:cubicBezTo>
                <a:cubicBezTo>
                  <a:pt x="936128" y="7424890"/>
                  <a:pt x="934893" y="7419602"/>
                  <a:pt x="934981" y="7414842"/>
                </a:cubicBezTo>
                <a:lnTo>
                  <a:pt x="947674" y="7397919"/>
                </a:lnTo>
                <a:cubicBezTo>
                  <a:pt x="941328" y="7398095"/>
                  <a:pt x="935775" y="7399329"/>
                  <a:pt x="931015" y="7401621"/>
                </a:cubicBezTo>
                <a:close/>
                <a:moveTo>
                  <a:pt x="1002673" y="7266768"/>
                </a:moveTo>
                <a:cubicBezTo>
                  <a:pt x="998619" y="7267385"/>
                  <a:pt x="996151" y="7270382"/>
                  <a:pt x="995270" y="7275758"/>
                </a:cubicBezTo>
                <a:cubicBezTo>
                  <a:pt x="994388" y="7281134"/>
                  <a:pt x="994035" y="7285189"/>
                  <a:pt x="994212" y="7287922"/>
                </a:cubicBezTo>
                <a:cubicBezTo>
                  <a:pt x="994036" y="7298587"/>
                  <a:pt x="991215" y="7307930"/>
                  <a:pt x="985750" y="7315950"/>
                </a:cubicBezTo>
                <a:cubicBezTo>
                  <a:pt x="980286" y="7323971"/>
                  <a:pt x="973235" y="7330140"/>
                  <a:pt x="964597" y="7334460"/>
                </a:cubicBezTo>
                <a:cubicBezTo>
                  <a:pt x="964067" y="7344860"/>
                  <a:pt x="961953" y="7354731"/>
                  <a:pt x="958251" y="7364074"/>
                </a:cubicBezTo>
                <a:cubicBezTo>
                  <a:pt x="954549" y="7373418"/>
                  <a:pt x="952434" y="7383288"/>
                  <a:pt x="951905" y="7393688"/>
                </a:cubicBezTo>
                <a:cubicBezTo>
                  <a:pt x="964421" y="7378794"/>
                  <a:pt x="975350" y="7363105"/>
                  <a:pt x="984693" y="7346622"/>
                </a:cubicBezTo>
                <a:cubicBezTo>
                  <a:pt x="994036" y="7330140"/>
                  <a:pt x="1002850" y="7313394"/>
                  <a:pt x="1011135" y="7296383"/>
                </a:cubicBezTo>
                <a:cubicBezTo>
                  <a:pt x="1011045" y="7293298"/>
                  <a:pt x="1010165" y="7287834"/>
                  <a:pt x="1008489" y="7279989"/>
                </a:cubicBezTo>
                <a:cubicBezTo>
                  <a:pt x="1006816" y="7272145"/>
                  <a:pt x="1004877" y="7267738"/>
                  <a:pt x="1002673" y="7266768"/>
                </a:cubicBezTo>
                <a:close/>
                <a:moveTo>
                  <a:pt x="643065" y="7427535"/>
                </a:moveTo>
                <a:lnTo>
                  <a:pt x="643065" y="7448688"/>
                </a:lnTo>
                <a:cubicBezTo>
                  <a:pt x="643241" y="7454769"/>
                  <a:pt x="645004" y="7458471"/>
                  <a:pt x="648353" y="7459793"/>
                </a:cubicBezTo>
                <a:cubicBezTo>
                  <a:pt x="651701" y="7461116"/>
                  <a:pt x="655580" y="7461644"/>
                  <a:pt x="659988" y="7461380"/>
                </a:cubicBezTo>
                <a:close/>
                <a:moveTo>
                  <a:pt x="676910" y="7385227"/>
                </a:moveTo>
                <a:cubicBezTo>
                  <a:pt x="676997" y="7387783"/>
                  <a:pt x="677879" y="7391133"/>
                  <a:pt x="679554" y="7395276"/>
                </a:cubicBezTo>
                <a:cubicBezTo>
                  <a:pt x="681228" y="7399419"/>
                  <a:pt x="683168" y="7401709"/>
                  <a:pt x="685372" y="7402150"/>
                </a:cubicBezTo>
                <a:cubicBezTo>
                  <a:pt x="689426" y="7401886"/>
                  <a:pt x="691894" y="7400298"/>
                  <a:pt x="692774" y="7397391"/>
                </a:cubicBezTo>
                <a:cubicBezTo>
                  <a:pt x="693656" y="7394483"/>
                  <a:pt x="694009" y="7391837"/>
                  <a:pt x="693833" y="7389457"/>
                </a:cubicBezTo>
                <a:cubicBezTo>
                  <a:pt x="693128" y="7384522"/>
                  <a:pt x="690306" y="7381702"/>
                  <a:pt x="685372" y="7380997"/>
                </a:cubicBezTo>
                <a:cubicBezTo>
                  <a:pt x="683433" y="7381173"/>
                  <a:pt x="682022" y="7381878"/>
                  <a:pt x="681141" y="7383112"/>
                </a:cubicBezTo>
                <a:cubicBezTo>
                  <a:pt x="680260" y="7384346"/>
                  <a:pt x="678848" y="7385052"/>
                  <a:pt x="676910" y="7385227"/>
                </a:cubicBezTo>
                <a:close/>
                <a:moveTo>
                  <a:pt x="1315744" y="7042542"/>
                </a:moveTo>
                <a:cubicBezTo>
                  <a:pt x="1314509" y="7056732"/>
                  <a:pt x="1309574" y="7069601"/>
                  <a:pt x="1300937" y="7081147"/>
                </a:cubicBezTo>
                <a:cubicBezTo>
                  <a:pt x="1292299" y="7092694"/>
                  <a:pt x="1287363" y="7106619"/>
                  <a:pt x="1286129" y="7122925"/>
                </a:cubicBezTo>
                <a:cubicBezTo>
                  <a:pt x="1273525" y="7140024"/>
                  <a:pt x="1261714" y="7157652"/>
                  <a:pt x="1250696" y="7175809"/>
                </a:cubicBezTo>
                <a:cubicBezTo>
                  <a:pt x="1239679" y="7193965"/>
                  <a:pt x="1228927" y="7211594"/>
                  <a:pt x="1218438" y="7228692"/>
                </a:cubicBezTo>
                <a:cubicBezTo>
                  <a:pt x="1216323" y="7238916"/>
                  <a:pt x="1212091" y="7252313"/>
                  <a:pt x="1205746" y="7268883"/>
                </a:cubicBezTo>
                <a:cubicBezTo>
                  <a:pt x="1199400" y="7285454"/>
                  <a:pt x="1190939" y="7294620"/>
                  <a:pt x="1180361" y="7296383"/>
                </a:cubicBezTo>
                <a:cubicBezTo>
                  <a:pt x="1180891" y="7299645"/>
                  <a:pt x="1183006" y="7305814"/>
                  <a:pt x="1186708" y="7314893"/>
                </a:cubicBezTo>
                <a:cubicBezTo>
                  <a:pt x="1190410" y="7323970"/>
                  <a:pt x="1192524" y="7329083"/>
                  <a:pt x="1193054" y="7330229"/>
                </a:cubicBezTo>
                <a:cubicBezTo>
                  <a:pt x="1195081" y="7329699"/>
                  <a:pt x="1196315" y="7327584"/>
                  <a:pt x="1196756" y="7323882"/>
                </a:cubicBezTo>
                <a:cubicBezTo>
                  <a:pt x="1197197" y="7320181"/>
                  <a:pt x="1197372" y="7318065"/>
                  <a:pt x="1197285" y="7317537"/>
                </a:cubicBezTo>
                <a:cubicBezTo>
                  <a:pt x="1209272" y="7292593"/>
                  <a:pt x="1223374" y="7268443"/>
                  <a:pt x="1239592" y="7245086"/>
                </a:cubicBezTo>
                <a:cubicBezTo>
                  <a:pt x="1255809" y="7221729"/>
                  <a:pt x="1265681" y="7196521"/>
                  <a:pt x="1269206" y="7169463"/>
                </a:cubicBezTo>
                <a:lnTo>
                  <a:pt x="1290360" y="7169462"/>
                </a:lnTo>
                <a:lnTo>
                  <a:pt x="1322469" y="7171971"/>
                </a:lnTo>
                <a:lnTo>
                  <a:pt x="1331557" y="7145326"/>
                </a:lnTo>
                <a:lnTo>
                  <a:pt x="1332770" y="7141975"/>
                </a:lnTo>
                <a:lnTo>
                  <a:pt x="1332667" y="7140905"/>
                </a:lnTo>
                <a:lnTo>
                  <a:pt x="1333673" y="7139478"/>
                </a:lnTo>
                <a:lnTo>
                  <a:pt x="1342222" y="7115867"/>
                </a:lnTo>
                <a:lnTo>
                  <a:pt x="1328436" y="7084849"/>
                </a:lnTo>
                <a:lnTo>
                  <a:pt x="1345359" y="7055235"/>
                </a:lnTo>
                <a:close/>
                <a:moveTo>
                  <a:pt x="8099493" y="3419586"/>
                </a:moveTo>
                <a:lnTo>
                  <a:pt x="8052955" y="3461894"/>
                </a:lnTo>
                <a:cubicBezTo>
                  <a:pt x="8040087" y="3475467"/>
                  <a:pt x="8035151" y="3489569"/>
                  <a:pt x="8038147" y="3504201"/>
                </a:cubicBezTo>
                <a:cubicBezTo>
                  <a:pt x="8041143" y="3518831"/>
                  <a:pt x="8040439" y="3528703"/>
                  <a:pt x="8036032" y="3533815"/>
                </a:cubicBezTo>
                <a:lnTo>
                  <a:pt x="8065646" y="3529584"/>
                </a:lnTo>
                <a:lnTo>
                  <a:pt x="8069878" y="3529584"/>
                </a:lnTo>
                <a:lnTo>
                  <a:pt x="8065647" y="3487278"/>
                </a:lnTo>
                <a:lnTo>
                  <a:pt x="8103722" y="3457662"/>
                </a:lnTo>
                <a:lnTo>
                  <a:pt x="8116415" y="3423817"/>
                </a:lnTo>
                <a:close/>
                <a:moveTo>
                  <a:pt x="1379205" y="6902929"/>
                </a:moveTo>
                <a:lnTo>
                  <a:pt x="1345359" y="6957927"/>
                </a:lnTo>
                <a:cubicBezTo>
                  <a:pt x="1353820" y="6971325"/>
                  <a:pt x="1358051" y="6986837"/>
                  <a:pt x="1358051" y="7004465"/>
                </a:cubicBezTo>
                <a:cubicBezTo>
                  <a:pt x="1355671" y="7004289"/>
                  <a:pt x="1353027" y="7004643"/>
                  <a:pt x="1350118" y="7005523"/>
                </a:cubicBezTo>
                <a:cubicBezTo>
                  <a:pt x="1347210" y="7006405"/>
                  <a:pt x="1345623" y="7008872"/>
                  <a:pt x="1345359" y="7012928"/>
                </a:cubicBezTo>
                <a:cubicBezTo>
                  <a:pt x="1345623" y="7017157"/>
                  <a:pt x="1347210" y="7021389"/>
                  <a:pt x="1350118" y="7025619"/>
                </a:cubicBezTo>
                <a:cubicBezTo>
                  <a:pt x="1353026" y="7029850"/>
                  <a:pt x="1355671" y="7034081"/>
                  <a:pt x="1358051" y="7038311"/>
                </a:cubicBezTo>
                <a:lnTo>
                  <a:pt x="1366578" y="7041966"/>
                </a:lnTo>
                <a:lnTo>
                  <a:pt x="1365930" y="7027396"/>
                </a:lnTo>
                <a:lnTo>
                  <a:pt x="1372114" y="7022485"/>
                </a:lnTo>
                <a:lnTo>
                  <a:pt x="1370743" y="7021388"/>
                </a:lnTo>
                <a:cubicBezTo>
                  <a:pt x="1370655" y="7014866"/>
                  <a:pt x="1371889" y="7008872"/>
                  <a:pt x="1374445" y="7003409"/>
                </a:cubicBezTo>
                <a:cubicBezTo>
                  <a:pt x="1377000" y="6997943"/>
                  <a:pt x="1381408" y="6994065"/>
                  <a:pt x="1387666" y="6991774"/>
                </a:cubicBezTo>
                <a:cubicBezTo>
                  <a:pt x="1388107" y="6976966"/>
                  <a:pt x="1388282" y="6962158"/>
                  <a:pt x="1388195" y="6947351"/>
                </a:cubicBezTo>
                <a:cubicBezTo>
                  <a:pt x="1388107" y="6932544"/>
                  <a:pt x="1385110" y="6917737"/>
                  <a:pt x="1379205" y="6902929"/>
                </a:cubicBezTo>
                <a:close/>
                <a:moveTo>
                  <a:pt x="736140" y="7228692"/>
                </a:moveTo>
                <a:lnTo>
                  <a:pt x="719217" y="7279461"/>
                </a:lnTo>
                <a:cubicBezTo>
                  <a:pt x="718512" y="7279371"/>
                  <a:pt x="715692" y="7279548"/>
                  <a:pt x="710756" y="7279989"/>
                </a:cubicBezTo>
                <a:cubicBezTo>
                  <a:pt x="705819" y="7280430"/>
                  <a:pt x="703000" y="7281664"/>
                  <a:pt x="702294" y="7283691"/>
                </a:cubicBezTo>
                <a:cubicBezTo>
                  <a:pt x="703176" y="7288187"/>
                  <a:pt x="707758" y="7292947"/>
                  <a:pt x="716044" y="7297968"/>
                </a:cubicBezTo>
                <a:cubicBezTo>
                  <a:pt x="724329" y="7302994"/>
                  <a:pt x="731028" y="7306695"/>
                  <a:pt x="736140" y="7309075"/>
                </a:cubicBezTo>
                <a:lnTo>
                  <a:pt x="765755" y="7266768"/>
                </a:lnTo>
                <a:close/>
                <a:moveTo>
                  <a:pt x="7778013" y="3447274"/>
                </a:moveTo>
                <a:lnTo>
                  <a:pt x="7764792" y="3465933"/>
                </a:lnTo>
                <a:cubicBezTo>
                  <a:pt x="7756682" y="3474306"/>
                  <a:pt x="7751219" y="3482019"/>
                  <a:pt x="7748398" y="3489070"/>
                </a:cubicBezTo>
                <a:lnTo>
                  <a:pt x="7748092" y="3500133"/>
                </a:lnTo>
                <a:close/>
                <a:moveTo>
                  <a:pt x="1468048" y="6754855"/>
                </a:moveTo>
                <a:cubicBezTo>
                  <a:pt x="1467343" y="6759086"/>
                  <a:pt x="1468753" y="6763316"/>
                  <a:pt x="1472280" y="6767546"/>
                </a:cubicBezTo>
                <a:lnTo>
                  <a:pt x="1472280" y="6754854"/>
                </a:lnTo>
                <a:close/>
                <a:moveTo>
                  <a:pt x="1518817" y="6708318"/>
                </a:moveTo>
                <a:cubicBezTo>
                  <a:pt x="1511061" y="6708318"/>
                  <a:pt x="1505420" y="6712548"/>
                  <a:pt x="1501894" y="6721010"/>
                </a:cubicBezTo>
                <a:lnTo>
                  <a:pt x="1514587" y="6721009"/>
                </a:lnTo>
                <a:cubicBezTo>
                  <a:pt x="1514763" y="6718894"/>
                  <a:pt x="1515468" y="6716779"/>
                  <a:pt x="1516702" y="6714663"/>
                </a:cubicBezTo>
                <a:cubicBezTo>
                  <a:pt x="1517936" y="6712548"/>
                  <a:pt x="1518641" y="6710433"/>
                  <a:pt x="1518817" y="6708318"/>
                </a:cubicBezTo>
                <a:close/>
                <a:moveTo>
                  <a:pt x="795370" y="7080618"/>
                </a:moveTo>
                <a:cubicBezTo>
                  <a:pt x="777742" y="7113758"/>
                  <a:pt x="762229" y="7149015"/>
                  <a:pt x="748832" y="7186385"/>
                </a:cubicBezTo>
                <a:cubicBezTo>
                  <a:pt x="751035" y="7195023"/>
                  <a:pt x="755089" y="7202074"/>
                  <a:pt x="760995" y="7207540"/>
                </a:cubicBezTo>
                <a:cubicBezTo>
                  <a:pt x="766900" y="7213003"/>
                  <a:pt x="774128" y="7215825"/>
                  <a:pt x="782676" y="7216000"/>
                </a:cubicBezTo>
                <a:cubicBezTo>
                  <a:pt x="787084" y="7202955"/>
                  <a:pt x="793078" y="7183565"/>
                  <a:pt x="800658" y="7157828"/>
                </a:cubicBezTo>
                <a:cubicBezTo>
                  <a:pt x="808237" y="7132091"/>
                  <a:pt x="816347" y="7114816"/>
                  <a:pt x="824983" y="7106002"/>
                </a:cubicBezTo>
                <a:close/>
                <a:moveTo>
                  <a:pt x="1514587" y="6666011"/>
                </a:moveTo>
                <a:lnTo>
                  <a:pt x="1514587" y="6682933"/>
                </a:lnTo>
                <a:lnTo>
                  <a:pt x="1523048" y="6695625"/>
                </a:lnTo>
                <a:lnTo>
                  <a:pt x="1526559" y="6692554"/>
                </a:lnTo>
                <a:lnTo>
                  <a:pt x="1534941" y="6666011"/>
                </a:lnTo>
                <a:close/>
                <a:moveTo>
                  <a:pt x="1561124" y="6606782"/>
                </a:moveTo>
                <a:lnTo>
                  <a:pt x="1561124" y="6619364"/>
                </a:lnTo>
                <a:lnTo>
                  <a:pt x="1567417" y="6604683"/>
                </a:lnTo>
                <a:close/>
                <a:moveTo>
                  <a:pt x="875753" y="6932544"/>
                </a:moveTo>
                <a:lnTo>
                  <a:pt x="854599" y="6957928"/>
                </a:lnTo>
                <a:lnTo>
                  <a:pt x="854599" y="6970619"/>
                </a:lnTo>
                <a:lnTo>
                  <a:pt x="863061" y="6970620"/>
                </a:lnTo>
                <a:cubicBezTo>
                  <a:pt x="871345" y="6970972"/>
                  <a:pt x="876986" y="6970267"/>
                  <a:pt x="879982" y="6968505"/>
                </a:cubicBezTo>
                <a:cubicBezTo>
                  <a:pt x="882980" y="6966742"/>
                  <a:pt x="884390" y="6961806"/>
                  <a:pt x="884214" y="6953697"/>
                </a:cubicBezTo>
                <a:close/>
                <a:moveTo>
                  <a:pt x="1590426" y="6541151"/>
                </a:moveTo>
                <a:lnTo>
                  <a:pt x="1573816" y="6556014"/>
                </a:lnTo>
                <a:cubicBezTo>
                  <a:pt x="1574081" y="6559275"/>
                  <a:pt x="1575667" y="6565444"/>
                  <a:pt x="1578576" y="6574523"/>
                </a:cubicBezTo>
                <a:lnTo>
                  <a:pt x="1579779" y="6576849"/>
                </a:lnTo>
                <a:lnTo>
                  <a:pt x="1588043" y="6551443"/>
                </a:lnTo>
                <a:close/>
                <a:moveTo>
                  <a:pt x="922289" y="6864854"/>
                </a:moveTo>
                <a:lnTo>
                  <a:pt x="913829" y="6881776"/>
                </a:lnTo>
                <a:cubicBezTo>
                  <a:pt x="918765" y="6877545"/>
                  <a:pt x="921584" y="6873315"/>
                  <a:pt x="922289" y="6869083"/>
                </a:cubicBezTo>
                <a:close/>
                <a:moveTo>
                  <a:pt x="5699759" y="4126197"/>
                </a:moveTo>
                <a:cubicBezTo>
                  <a:pt x="5699583" y="4128135"/>
                  <a:pt x="5698878" y="4129546"/>
                  <a:pt x="5697644" y="4130427"/>
                </a:cubicBezTo>
                <a:cubicBezTo>
                  <a:pt x="5696410" y="4131309"/>
                  <a:pt x="5695705" y="4132719"/>
                  <a:pt x="5695528" y="4134659"/>
                </a:cubicBezTo>
                <a:lnTo>
                  <a:pt x="5695528" y="4155812"/>
                </a:lnTo>
                <a:lnTo>
                  <a:pt x="5696337" y="4162686"/>
                </a:lnTo>
                <a:lnTo>
                  <a:pt x="5714218" y="4129087"/>
                </a:lnTo>
                <a:close/>
                <a:moveTo>
                  <a:pt x="5729373" y="4071198"/>
                </a:moveTo>
                <a:lnTo>
                  <a:pt x="5712451" y="4100812"/>
                </a:lnTo>
                <a:lnTo>
                  <a:pt x="5732622" y="4092744"/>
                </a:lnTo>
                <a:lnTo>
                  <a:pt x="5746296" y="4064548"/>
                </a:lnTo>
                <a:lnTo>
                  <a:pt x="5746296" y="4062737"/>
                </a:lnTo>
                <a:close/>
                <a:moveTo>
                  <a:pt x="1755735" y="6137174"/>
                </a:moveTo>
                <a:cubicBezTo>
                  <a:pt x="1755560" y="6139114"/>
                  <a:pt x="1754855" y="6140525"/>
                  <a:pt x="1753621" y="6141405"/>
                </a:cubicBezTo>
                <a:cubicBezTo>
                  <a:pt x="1752386" y="6142287"/>
                  <a:pt x="1751681" y="6143697"/>
                  <a:pt x="1751505" y="6145637"/>
                </a:cubicBezTo>
                <a:lnTo>
                  <a:pt x="1751505" y="6166790"/>
                </a:lnTo>
                <a:lnTo>
                  <a:pt x="1752314" y="6173663"/>
                </a:lnTo>
                <a:lnTo>
                  <a:pt x="1770196" y="6140066"/>
                </a:lnTo>
                <a:close/>
                <a:moveTo>
                  <a:pt x="1785351" y="6082177"/>
                </a:moveTo>
                <a:lnTo>
                  <a:pt x="1768428" y="6111790"/>
                </a:lnTo>
                <a:lnTo>
                  <a:pt x="1788600" y="6103722"/>
                </a:lnTo>
                <a:lnTo>
                  <a:pt x="1802274" y="6075527"/>
                </a:lnTo>
                <a:lnTo>
                  <a:pt x="1802274" y="6073714"/>
                </a:lnTo>
                <a:close/>
                <a:moveTo>
                  <a:pt x="7337492" y="3114787"/>
                </a:moveTo>
                <a:lnTo>
                  <a:pt x="7290956" y="3157093"/>
                </a:lnTo>
                <a:cubicBezTo>
                  <a:pt x="7278087" y="3170667"/>
                  <a:pt x="7273152" y="3184769"/>
                  <a:pt x="7276148" y="3199400"/>
                </a:cubicBezTo>
                <a:cubicBezTo>
                  <a:pt x="7279145" y="3214031"/>
                  <a:pt x="7278439" y="3223904"/>
                  <a:pt x="7274032" y="3229017"/>
                </a:cubicBezTo>
                <a:lnTo>
                  <a:pt x="7303647" y="3224784"/>
                </a:lnTo>
                <a:lnTo>
                  <a:pt x="7307877" y="3224784"/>
                </a:lnTo>
                <a:lnTo>
                  <a:pt x="7303647" y="3182478"/>
                </a:lnTo>
                <a:lnTo>
                  <a:pt x="7341723" y="3152863"/>
                </a:lnTo>
                <a:lnTo>
                  <a:pt x="7354415" y="3119017"/>
                </a:lnTo>
                <a:close/>
                <a:moveTo>
                  <a:pt x="5801295" y="3893509"/>
                </a:moveTo>
                <a:lnTo>
                  <a:pt x="5801874" y="3918982"/>
                </a:lnTo>
                <a:lnTo>
                  <a:pt x="5810232" y="3910621"/>
                </a:lnTo>
                <a:lnTo>
                  <a:pt x="5813764" y="3898852"/>
                </a:lnTo>
                <a:close/>
                <a:moveTo>
                  <a:pt x="4337490" y="4591686"/>
                </a:moveTo>
                <a:cubicBezTo>
                  <a:pt x="4337314" y="4593626"/>
                  <a:pt x="4336609" y="4595035"/>
                  <a:pt x="4335375" y="4595916"/>
                </a:cubicBezTo>
                <a:cubicBezTo>
                  <a:pt x="4334141" y="4596799"/>
                  <a:pt x="4333437" y="4598208"/>
                  <a:pt x="4333259" y="4600147"/>
                </a:cubicBezTo>
                <a:lnTo>
                  <a:pt x="4333259" y="4621301"/>
                </a:lnTo>
                <a:lnTo>
                  <a:pt x="4334068" y="4628175"/>
                </a:lnTo>
                <a:lnTo>
                  <a:pt x="4351950" y="4594577"/>
                </a:lnTo>
                <a:close/>
                <a:moveTo>
                  <a:pt x="1857272" y="5904487"/>
                </a:moveTo>
                <a:lnTo>
                  <a:pt x="1857851" y="5929960"/>
                </a:lnTo>
                <a:lnTo>
                  <a:pt x="1866210" y="5921600"/>
                </a:lnTo>
                <a:lnTo>
                  <a:pt x="1869741" y="5909830"/>
                </a:lnTo>
                <a:close/>
                <a:moveTo>
                  <a:pt x="5866871" y="3755482"/>
                </a:moveTo>
                <a:cubicBezTo>
                  <a:pt x="5861935" y="3759979"/>
                  <a:pt x="5861230" y="3763680"/>
                  <a:pt x="5864756" y="3766589"/>
                </a:cubicBezTo>
                <a:lnTo>
                  <a:pt x="5839372" y="3796204"/>
                </a:lnTo>
                <a:lnTo>
                  <a:pt x="5826679" y="3838511"/>
                </a:lnTo>
                <a:lnTo>
                  <a:pt x="5818217" y="3838511"/>
                </a:lnTo>
                <a:lnTo>
                  <a:pt x="5818217" y="3868125"/>
                </a:lnTo>
                <a:lnTo>
                  <a:pt x="5822471" y="3869827"/>
                </a:lnTo>
                <a:lnTo>
                  <a:pt x="5835616" y="3826010"/>
                </a:lnTo>
                <a:cubicBezTo>
                  <a:pt x="5833502" y="3817194"/>
                  <a:pt x="5834560" y="3809439"/>
                  <a:pt x="5838790" y="3802740"/>
                </a:cubicBezTo>
                <a:cubicBezTo>
                  <a:pt x="5843022" y="3796041"/>
                  <a:pt x="5850425" y="3792515"/>
                  <a:pt x="5861001" y="3792163"/>
                </a:cubicBezTo>
                <a:cubicBezTo>
                  <a:pt x="5861530" y="3784406"/>
                  <a:pt x="5863646" y="3778765"/>
                  <a:pt x="5867347" y="3775241"/>
                </a:cubicBezTo>
                <a:cubicBezTo>
                  <a:pt x="5871049" y="3771715"/>
                  <a:pt x="5873164" y="3766073"/>
                  <a:pt x="5873694" y="3758318"/>
                </a:cubicBezTo>
                <a:lnTo>
                  <a:pt x="5875235" y="3754587"/>
                </a:lnTo>
                <a:close/>
                <a:moveTo>
                  <a:pt x="4367105" y="4536688"/>
                </a:moveTo>
                <a:lnTo>
                  <a:pt x="4350183" y="4566301"/>
                </a:lnTo>
                <a:lnTo>
                  <a:pt x="4370354" y="4558233"/>
                </a:lnTo>
                <a:lnTo>
                  <a:pt x="4384028" y="4530038"/>
                </a:lnTo>
                <a:lnTo>
                  <a:pt x="4384028" y="4528226"/>
                </a:lnTo>
                <a:close/>
                <a:moveTo>
                  <a:pt x="1922848" y="5766460"/>
                </a:moveTo>
                <a:cubicBezTo>
                  <a:pt x="1917912" y="5770957"/>
                  <a:pt x="1917207" y="5774658"/>
                  <a:pt x="1920733" y="5777567"/>
                </a:cubicBezTo>
                <a:lnTo>
                  <a:pt x="1895349" y="5807181"/>
                </a:lnTo>
                <a:lnTo>
                  <a:pt x="1882657" y="5849489"/>
                </a:lnTo>
                <a:lnTo>
                  <a:pt x="1874195" y="5849488"/>
                </a:lnTo>
                <a:lnTo>
                  <a:pt x="1874195" y="5879103"/>
                </a:lnTo>
                <a:lnTo>
                  <a:pt x="1878449" y="5880805"/>
                </a:lnTo>
                <a:lnTo>
                  <a:pt x="1891594" y="5836987"/>
                </a:lnTo>
                <a:cubicBezTo>
                  <a:pt x="1889479" y="5828171"/>
                  <a:pt x="1890537" y="5820417"/>
                  <a:pt x="1894766" y="5813717"/>
                </a:cubicBezTo>
                <a:cubicBezTo>
                  <a:pt x="1898998" y="5807020"/>
                  <a:pt x="1906402" y="5803494"/>
                  <a:pt x="1916978" y="5803142"/>
                </a:cubicBezTo>
                <a:cubicBezTo>
                  <a:pt x="1917507" y="5795385"/>
                  <a:pt x="1919623" y="5789743"/>
                  <a:pt x="1923324" y="5786219"/>
                </a:cubicBezTo>
                <a:cubicBezTo>
                  <a:pt x="1927026" y="5782692"/>
                  <a:pt x="1929142" y="5777052"/>
                  <a:pt x="1929671" y="5769295"/>
                </a:cubicBezTo>
                <a:lnTo>
                  <a:pt x="1931212" y="5765565"/>
                </a:lnTo>
                <a:close/>
                <a:moveTo>
                  <a:pt x="4439026" y="4358998"/>
                </a:moveTo>
                <a:lnTo>
                  <a:pt x="4439605" y="4384470"/>
                </a:lnTo>
                <a:lnTo>
                  <a:pt x="4447964" y="4376111"/>
                </a:lnTo>
                <a:lnTo>
                  <a:pt x="4451496" y="4364341"/>
                </a:lnTo>
                <a:close/>
                <a:moveTo>
                  <a:pt x="6021819" y="3427077"/>
                </a:moveTo>
                <a:cubicBezTo>
                  <a:pt x="6016444" y="3429191"/>
                  <a:pt x="6013447" y="3432364"/>
                  <a:pt x="6012829" y="3436594"/>
                </a:cubicBezTo>
                <a:lnTo>
                  <a:pt x="6016504" y="3439451"/>
                </a:lnTo>
                <a:lnTo>
                  <a:pt x="6023590" y="3426616"/>
                </a:lnTo>
                <a:close/>
                <a:moveTo>
                  <a:pt x="4504603" y="4220971"/>
                </a:moveTo>
                <a:cubicBezTo>
                  <a:pt x="4499666" y="4225468"/>
                  <a:pt x="4498961" y="4229169"/>
                  <a:pt x="4502487" y="4232077"/>
                </a:cubicBezTo>
                <a:lnTo>
                  <a:pt x="4477103" y="4261693"/>
                </a:lnTo>
                <a:lnTo>
                  <a:pt x="4464411" y="4304000"/>
                </a:lnTo>
                <a:lnTo>
                  <a:pt x="4455949" y="4303999"/>
                </a:lnTo>
                <a:lnTo>
                  <a:pt x="4455949" y="4333614"/>
                </a:lnTo>
                <a:lnTo>
                  <a:pt x="4460203" y="4335315"/>
                </a:lnTo>
                <a:lnTo>
                  <a:pt x="4473348" y="4291497"/>
                </a:lnTo>
                <a:cubicBezTo>
                  <a:pt x="4471233" y="4282683"/>
                  <a:pt x="4472291" y="4274928"/>
                  <a:pt x="4476521" y="4268229"/>
                </a:cubicBezTo>
                <a:cubicBezTo>
                  <a:pt x="4480752" y="4261530"/>
                  <a:pt x="4488157" y="4258004"/>
                  <a:pt x="4498732" y="4257652"/>
                </a:cubicBezTo>
                <a:cubicBezTo>
                  <a:pt x="4499261" y="4249895"/>
                  <a:pt x="4501378" y="4244254"/>
                  <a:pt x="4505078" y="4240730"/>
                </a:cubicBezTo>
                <a:cubicBezTo>
                  <a:pt x="4508780" y="4237204"/>
                  <a:pt x="4510896" y="4231562"/>
                  <a:pt x="4511426" y="4223806"/>
                </a:cubicBezTo>
                <a:lnTo>
                  <a:pt x="4512967" y="4220076"/>
                </a:lnTo>
                <a:close/>
                <a:moveTo>
                  <a:pt x="2077797" y="5438053"/>
                </a:moveTo>
                <a:cubicBezTo>
                  <a:pt x="2072421" y="5440170"/>
                  <a:pt x="2069424" y="5443342"/>
                  <a:pt x="2068807" y="5447572"/>
                </a:cubicBezTo>
                <a:lnTo>
                  <a:pt x="2072481" y="5450429"/>
                </a:lnTo>
                <a:lnTo>
                  <a:pt x="2079568" y="5437592"/>
                </a:lnTo>
                <a:close/>
                <a:moveTo>
                  <a:pt x="4659551" y="3892564"/>
                </a:moveTo>
                <a:cubicBezTo>
                  <a:pt x="4654175" y="3894680"/>
                  <a:pt x="4651178" y="3897853"/>
                  <a:pt x="4650561" y="3902083"/>
                </a:cubicBezTo>
                <a:lnTo>
                  <a:pt x="4654235" y="3904942"/>
                </a:lnTo>
                <a:lnTo>
                  <a:pt x="4661322" y="3892103"/>
                </a:lnTo>
                <a:close/>
                <a:moveTo>
                  <a:pt x="7439589" y="2359685"/>
                </a:moveTo>
                <a:lnTo>
                  <a:pt x="7434817" y="2366420"/>
                </a:lnTo>
                <a:cubicBezTo>
                  <a:pt x="7426708" y="2374794"/>
                  <a:pt x="7421243" y="2382506"/>
                  <a:pt x="7418422" y="2389559"/>
                </a:cubicBezTo>
                <a:lnTo>
                  <a:pt x="7418273" y="2394974"/>
                </a:lnTo>
                <a:lnTo>
                  <a:pt x="7426337" y="2382877"/>
                </a:lnTo>
                <a:close/>
                <a:moveTo>
                  <a:pt x="7007518" y="2015273"/>
                </a:moveTo>
                <a:lnTo>
                  <a:pt x="6960980" y="2057580"/>
                </a:lnTo>
                <a:cubicBezTo>
                  <a:pt x="6948113" y="2071154"/>
                  <a:pt x="6943175" y="2085257"/>
                  <a:pt x="6946172" y="2099887"/>
                </a:cubicBezTo>
                <a:cubicBezTo>
                  <a:pt x="6949169" y="2114519"/>
                  <a:pt x="6948464" y="2124391"/>
                  <a:pt x="6944057" y="2129502"/>
                </a:cubicBezTo>
                <a:lnTo>
                  <a:pt x="6973672" y="2125273"/>
                </a:lnTo>
                <a:lnTo>
                  <a:pt x="6977902" y="2125273"/>
                </a:lnTo>
                <a:lnTo>
                  <a:pt x="6973672" y="2082964"/>
                </a:lnTo>
                <a:lnTo>
                  <a:pt x="7011748" y="2053349"/>
                </a:lnTo>
                <a:lnTo>
                  <a:pt x="7024440" y="2019505"/>
                </a:lnTo>
                <a:close/>
                <a:moveTo>
                  <a:pt x="6686038" y="2042962"/>
                </a:moveTo>
                <a:lnTo>
                  <a:pt x="6672816" y="2061620"/>
                </a:lnTo>
                <a:cubicBezTo>
                  <a:pt x="6664708" y="2069993"/>
                  <a:pt x="6659244" y="2077707"/>
                  <a:pt x="6656423" y="2084757"/>
                </a:cubicBezTo>
                <a:lnTo>
                  <a:pt x="6656118" y="2095821"/>
                </a:lnTo>
                <a:close/>
                <a:moveTo>
                  <a:pt x="5323769" y="2508451"/>
                </a:moveTo>
                <a:lnTo>
                  <a:pt x="5310549" y="2527110"/>
                </a:lnTo>
                <a:cubicBezTo>
                  <a:pt x="5302439" y="2535483"/>
                  <a:pt x="5296976" y="2543196"/>
                  <a:pt x="5294155" y="2550247"/>
                </a:cubicBezTo>
                <a:lnTo>
                  <a:pt x="5293849" y="2561310"/>
                </a:lnTo>
                <a:close/>
                <a:moveTo>
                  <a:pt x="6245518" y="1710474"/>
                </a:moveTo>
                <a:lnTo>
                  <a:pt x="6198980" y="1752781"/>
                </a:lnTo>
                <a:cubicBezTo>
                  <a:pt x="6186112" y="1766354"/>
                  <a:pt x="6181177" y="1780458"/>
                  <a:pt x="6184173" y="1795088"/>
                </a:cubicBezTo>
                <a:cubicBezTo>
                  <a:pt x="6187170" y="1809720"/>
                  <a:pt x="6186464" y="1819590"/>
                  <a:pt x="6182058" y="1824703"/>
                </a:cubicBezTo>
                <a:lnTo>
                  <a:pt x="6211671" y="1820472"/>
                </a:lnTo>
                <a:lnTo>
                  <a:pt x="6215905" y="1820472"/>
                </a:lnTo>
                <a:lnTo>
                  <a:pt x="6211672" y="1778166"/>
                </a:lnTo>
                <a:lnTo>
                  <a:pt x="6249748" y="1748550"/>
                </a:lnTo>
                <a:lnTo>
                  <a:pt x="6262440" y="1714704"/>
                </a:lnTo>
                <a:close/>
                <a:moveTo>
                  <a:pt x="5875580" y="1826505"/>
                </a:moveTo>
                <a:lnTo>
                  <a:pt x="5872913" y="1831749"/>
                </a:lnTo>
                <a:cubicBezTo>
                  <a:pt x="5870268" y="1834746"/>
                  <a:pt x="5866302" y="1838139"/>
                  <a:pt x="5861014" y="1841929"/>
                </a:cubicBezTo>
                <a:lnTo>
                  <a:pt x="5864751" y="1851877"/>
                </a:lnTo>
                <a:lnTo>
                  <a:pt x="5870573" y="1842682"/>
                </a:lnTo>
                <a:close/>
                <a:moveTo>
                  <a:pt x="3245515" y="3187373"/>
                </a:moveTo>
                <a:cubicBezTo>
                  <a:pt x="3245339" y="3189313"/>
                  <a:pt x="3244635" y="3190723"/>
                  <a:pt x="3243400" y="3191604"/>
                </a:cubicBezTo>
                <a:cubicBezTo>
                  <a:pt x="3242166" y="3192485"/>
                  <a:pt x="3241461" y="3193896"/>
                  <a:pt x="3241285" y="3195835"/>
                </a:cubicBezTo>
                <a:lnTo>
                  <a:pt x="3241284" y="3216988"/>
                </a:lnTo>
                <a:lnTo>
                  <a:pt x="3242093" y="3223862"/>
                </a:lnTo>
                <a:lnTo>
                  <a:pt x="3259975" y="3190264"/>
                </a:lnTo>
                <a:close/>
                <a:moveTo>
                  <a:pt x="3275130" y="3132375"/>
                </a:moveTo>
                <a:lnTo>
                  <a:pt x="3258207" y="3161989"/>
                </a:lnTo>
                <a:lnTo>
                  <a:pt x="3278379" y="3153921"/>
                </a:lnTo>
                <a:lnTo>
                  <a:pt x="3292053" y="3125725"/>
                </a:lnTo>
                <a:lnTo>
                  <a:pt x="3292053" y="3123913"/>
                </a:lnTo>
                <a:close/>
                <a:moveTo>
                  <a:pt x="4883249" y="2175963"/>
                </a:moveTo>
                <a:lnTo>
                  <a:pt x="4836711" y="2218270"/>
                </a:lnTo>
                <a:cubicBezTo>
                  <a:pt x="4823844" y="2231843"/>
                  <a:pt x="4818908" y="2245946"/>
                  <a:pt x="4821904" y="2260577"/>
                </a:cubicBezTo>
                <a:cubicBezTo>
                  <a:pt x="4824901" y="2275208"/>
                  <a:pt x="4824195" y="2285080"/>
                  <a:pt x="4819789" y="2290192"/>
                </a:cubicBezTo>
                <a:lnTo>
                  <a:pt x="4849404" y="2285961"/>
                </a:lnTo>
                <a:lnTo>
                  <a:pt x="4853634" y="2285961"/>
                </a:lnTo>
                <a:lnTo>
                  <a:pt x="4849403" y="2243655"/>
                </a:lnTo>
                <a:lnTo>
                  <a:pt x="4887479" y="2214039"/>
                </a:lnTo>
                <a:lnTo>
                  <a:pt x="4900172" y="2180194"/>
                </a:lnTo>
                <a:close/>
                <a:moveTo>
                  <a:pt x="3347051" y="2954686"/>
                </a:moveTo>
                <a:lnTo>
                  <a:pt x="3347631" y="2980158"/>
                </a:lnTo>
                <a:lnTo>
                  <a:pt x="3355989" y="2971798"/>
                </a:lnTo>
                <a:lnTo>
                  <a:pt x="3359520" y="2960029"/>
                </a:lnTo>
                <a:close/>
                <a:moveTo>
                  <a:pt x="3412627" y="2816659"/>
                </a:moveTo>
                <a:cubicBezTo>
                  <a:pt x="3407691" y="2821155"/>
                  <a:pt x="3406986" y="2824856"/>
                  <a:pt x="3410513" y="2827765"/>
                </a:cubicBezTo>
                <a:lnTo>
                  <a:pt x="3385128" y="2857380"/>
                </a:lnTo>
                <a:lnTo>
                  <a:pt x="3372436" y="2899687"/>
                </a:lnTo>
                <a:lnTo>
                  <a:pt x="3363974" y="2899687"/>
                </a:lnTo>
                <a:lnTo>
                  <a:pt x="3363974" y="2929301"/>
                </a:lnTo>
                <a:lnTo>
                  <a:pt x="3368228" y="2931003"/>
                </a:lnTo>
                <a:lnTo>
                  <a:pt x="3381373" y="2887185"/>
                </a:lnTo>
                <a:cubicBezTo>
                  <a:pt x="3379258" y="2878370"/>
                  <a:pt x="3380316" y="2870615"/>
                  <a:pt x="3384546" y="2863916"/>
                </a:cubicBezTo>
                <a:cubicBezTo>
                  <a:pt x="3388777" y="2857218"/>
                  <a:pt x="3396181" y="2853692"/>
                  <a:pt x="3406757" y="2853341"/>
                </a:cubicBezTo>
                <a:cubicBezTo>
                  <a:pt x="3407286" y="2845583"/>
                  <a:pt x="3409402" y="2839942"/>
                  <a:pt x="3413103" y="2836417"/>
                </a:cubicBezTo>
                <a:cubicBezTo>
                  <a:pt x="3416805" y="2832891"/>
                  <a:pt x="3418921" y="2827250"/>
                  <a:pt x="3419450" y="2819494"/>
                </a:cubicBezTo>
                <a:lnTo>
                  <a:pt x="3420991" y="2815764"/>
                </a:lnTo>
                <a:close/>
                <a:moveTo>
                  <a:pt x="3567576" y="2488252"/>
                </a:moveTo>
                <a:cubicBezTo>
                  <a:pt x="3562200" y="2490368"/>
                  <a:pt x="3559203" y="2493541"/>
                  <a:pt x="3558586" y="2497771"/>
                </a:cubicBezTo>
                <a:lnTo>
                  <a:pt x="3562260" y="2500628"/>
                </a:lnTo>
                <a:lnTo>
                  <a:pt x="3569347" y="2487791"/>
                </a:lnTo>
                <a:close/>
                <a:moveTo>
                  <a:pt x="4985346" y="1420862"/>
                </a:moveTo>
                <a:lnTo>
                  <a:pt x="4980573" y="1427597"/>
                </a:lnTo>
                <a:cubicBezTo>
                  <a:pt x="4972464" y="1435971"/>
                  <a:pt x="4966999" y="1443683"/>
                  <a:pt x="4964179" y="1450734"/>
                </a:cubicBezTo>
                <a:lnTo>
                  <a:pt x="4964030" y="1456149"/>
                </a:lnTo>
                <a:lnTo>
                  <a:pt x="4972094" y="1444054"/>
                </a:lnTo>
                <a:close/>
                <a:moveTo>
                  <a:pt x="4553274" y="1076450"/>
                </a:moveTo>
                <a:lnTo>
                  <a:pt x="4506737" y="1118757"/>
                </a:lnTo>
                <a:cubicBezTo>
                  <a:pt x="4493869" y="1132330"/>
                  <a:pt x="4488932" y="1146434"/>
                  <a:pt x="4491929" y="1161064"/>
                </a:cubicBezTo>
                <a:cubicBezTo>
                  <a:pt x="4494925" y="1175695"/>
                  <a:pt x="4494221" y="1185568"/>
                  <a:pt x="4489814" y="1190679"/>
                </a:cubicBezTo>
                <a:lnTo>
                  <a:pt x="4519428" y="1186449"/>
                </a:lnTo>
                <a:lnTo>
                  <a:pt x="4523659" y="1186449"/>
                </a:lnTo>
                <a:lnTo>
                  <a:pt x="4519429" y="1144141"/>
                </a:lnTo>
                <a:lnTo>
                  <a:pt x="4557505" y="1114526"/>
                </a:lnTo>
                <a:lnTo>
                  <a:pt x="4570196" y="1080682"/>
                </a:lnTo>
                <a:close/>
                <a:moveTo>
                  <a:pt x="4231795" y="1104139"/>
                </a:moveTo>
                <a:lnTo>
                  <a:pt x="4218573" y="1122798"/>
                </a:lnTo>
                <a:cubicBezTo>
                  <a:pt x="4210465" y="1131170"/>
                  <a:pt x="4205001" y="1138884"/>
                  <a:pt x="4202179" y="1145934"/>
                </a:cubicBezTo>
                <a:lnTo>
                  <a:pt x="4201875" y="1156998"/>
                </a:lnTo>
                <a:close/>
                <a:moveTo>
                  <a:pt x="3791275" y="771651"/>
                </a:moveTo>
                <a:lnTo>
                  <a:pt x="3744737" y="813958"/>
                </a:lnTo>
                <a:cubicBezTo>
                  <a:pt x="3731869" y="827531"/>
                  <a:pt x="3726934" y="841634"/>
                  <a:pt x="3729929" y="856265"/>
                </a:cubicBezTo>
                <a:cubicBezTo>
                  <a:pt x="3732926" y="870896"/>
                  <a:pt x="3732220" y="880767"/>
                  <a:pt x="3727814" y="885879"/>
                </a:cubicBezTo>
                <a:lnTo>
                  <a:pt x="3757429" y="881650"/>
                </a:lnTo>
                <a:lnTo>
                  <a:pt x="3761661" y="881649"/>
                </a:lnTo>
                <a:lnTo>
                  <a:pt x="3757429" y="839342"/>
                </a:lnTo>
                <a:lnTo>
                  <a:pt x="3795504" y="809727"/>
                </a:lnTo>
                <a:lnTo>
                  <a:pt x="3808196" y="775881"/>
                </a:lnTo>
                <a:close/>
                <a:moveTo>
                  <a:pt x="3897042" y="10126"/>
                </a:moveTo>
                <a:cubicBezTo>
                  <a:pt x="3901624" y="5808"/>
                  <a:pt x="3907266" y="2810"/>
                  <a:pt x="3913965" y="1137"/>
                </a:cubicBezTo>
                <a:cubicBezTo>
                  <a:pt x="3920663" y="-539"/>
                  <a:pt x="3926304" y="-363"/>
                  <a:pt x="3930887" y="1665"/>
                </a:cubicBezTo>
                <a:cubicBezTo>
                  <a:pt x="3933003" y="11977"/>
                  <a:pt x="3925599" y="34717"/>
                  <a:pt x="3908676" y="69884"/>
                </a:cubicBezTo>
                <a:cubicBezTo>
                  <a:pt x="3891754" y="105053"/>
                  <a:pt x="3878003" y="128850"/>
                  <a:pt x="3867427" y="141278"/>
                </a:cubicBezTo>
                <a:lnTo>
                  <a:pt x="3871657" y="141278"/>
                </a:lnTo>
                <a:cubicBezTo>
                  <a:pt x="3877916" y="147448"/>
                  <a:pt x="3881264" y="153089"/>
                  <a:pt x="3881705" y="158201"/>
                </a:cubicBezTo>
                <a:cubicBezTo>
                  <a:pt x="3882146" y="163313"/>
                  <a:pt x="3880207" y="168953"/>
                  <a:pt x="3875888" y="175123"/>
                </a:cubicBezTo>
                <a:cubicBezTo>
                  <a:pt x="3870600" y="207206"/>
                  <a:pt x="3861081" y="240346"/>
                  <a:pt x="3847330" y="274545"/>
                </a:cubicBezTo>
                <a:cubicBezTo>
                  <a:pt x="3833582" y="308743"/>
                  <a:pt x="3821947" y="341883"/>
                  <a:pt x="3812428" y="373966"/>
                </a:cubicBezTo>
                <a:cubicBezTo>
                  <a:pt x="3816395" y="379871"/>
                  <a:pt x="3816922" y="383926"/>
                  <a:pt x="3814014" y="386129"/>
                </a:cubicBezTo>
                <a:cubicBezTo>
                  <a:pt x="3811106" y="388332"/>
                  <a:pt x="3806346" y="391329"/>
                  <a:pt x="3799736" y="395120"/>
                </a:cubicBezTo>
                <a:cubicBezTo>
                  <a:pt x="3799382" y="399527"/>
                  <a:pt x="3799030" y="403404"/>
                  <a:pt x="3798678" y="406753"/>
                </a:cubicBezTo>
                <a:cubicBezTo>
                  <a:pt x="3798326" y="410104"/>
                  <a:pt x="3800089" y="411866"/>
                  <a:pt x="3803966" y="412041"/>
                </a:cubicBezTo>
                <a:cubicBezTo>
                  <a:pt x="3800881" y="419005"/>
                  <a:pt x="3796475" y="427291"/>
                  <a:pt x="3790746" y="436897"/>
                </a:cubicBezTo>
                <a:cubicBezTo>
                  <a:pt x="3785017" y="446504"/>
                  <a:pt x="3783783" y="453732"/>
                  <a:pt x="3787043" y="458580"/>
                </a:cubicBezTo>
                <a:lnTo>
                  <a:pt x="3812427" y="433196"/>
                </a:lnTo>
                <a:cubicBezTo>
                  <a:pt x="3816834" y="428965"/>
                  <a:pt x="3819655" y="424734"/>
                  <a:pt x="3820889" y="420503"/>
                </a:cubicBezTo>
                <a:cubicBezTo>
                  <a:pt x="3822124" y="416272"/>
                  <a:pt x="3820712" y="412042"/>
                  <a:pt x="3816658" y="407812"/>
                </a:cubicBezTo>
                <a:cubicBezTo>
                  <a:pt x="3821154" y="403317"/>
                  <a:pt x="3825914" y="397498"/>
                  <a:pt x="3830937" y="390360"/>
                </a:cubicBezTo>
                <a:cubicBezTo>
                  <a:pt x="3835960" y="383221"/>
                  <a:pt x="3839662" y="376346"/>
                  <a:pt x="3842043" y="369736"/>
                </a:cubicBezTo>
                <a:lnTo>
                  <a:pt x="3875889" y="293583"/>
                </a:lnTo>
                <a:lnTo>
                  <a:pt x="3901272" y="272430"/>
                </a:lnTo>
                <a:cubicBezTo>
                  <a:pt x="3905856" y="268022"/>
                  <a:pt x="3909380" y="263087"/>
                  <a:pt x="3911848" y="257622"/>
                </a:cubicBezTo>
                <a:cubicBezTo>
                  <a:pt x="3914317" y="252157"/>
                  <a:pt x="3913611" y="247221"/>
                  <a:pt x="3909733" y="242814"/>
                </a:cubicBezTo>
                <a:lnTo>
                  <a:pt x="3926657" y="208968"/>
                </a:lnTo>
                <a:cubicBezTo>
                  <a:pt x="3924540" y="194867"/>
                  <a:pt x="3928771" y="182880"/>
                  <a:pt x="3939348" y="173008"/>
                </a:cubicBezTo>
                <a:cubicBezTo>
                  <a:pt x="3949924" y="163137"/>
                  <a:pt x="3954156" y="151149"/>
                  <a:pt x="3952040" y="137048"/>
                </a:cubicBezTo>
                <a:lnTo>
                  <a:pt x="4007040" y="90509"/>
                </a:lnTo>
                <a:cubicBezTo>
                  <a:pt x="4017616" y="102320"/>
                  <a:pt x="4022904" y="110429"/>
                  <a:pt x="4022904" y="114835"/>
                </a:cubicBezTo>
                <a:cubicBezTo>
                  <a:pt x="4022904" y="119242"/>
                  <a:pt x="4017616" y="125236"/>
                  <a:pt x="4007040" y="132816"/>
                </a:cubicBezTo>
                <a:cubicBezTo>
                  <a:pt x="4015060" y="144716"/>
                  <a:pt x="4014884" y="153706"/>
                  <a:pt x="4006510" y="159787"/>
                </a:cubicBezTo>
                <a:cubicBezTo>
                  <a:pt x="3998137" y="165868"/>
                  <a:pt x="3996903" y="173801"/>
                  <a:pt x="4002809" y="183585"/>
                </a:cubicBezTo>
                <a:cubicBezTo>
                  <a:pt x="3995317" y="194603"/>
                  <a:pt x="3987031" y="212759"/>
                  <a:pt x="3977953" y="238055"/>
                </a:cubicBezTo>
                <a:cubicBezTo>
                  <a:pt x="3968874" y="263351"/>
                  <a:pt x="3965878" y="280450"/>
                  <a:pt x="3968963" y="289352"/>
                </a:cubicBezTo>
                <a:lnTo>
                  <a:pt x="3935118" y="369735"/>
                </a:lnTo>
                <a:cubicBezTo>
                  <a:pt x="3943932" y="380489"/>
                  <a:pt x="3948515" y="391770"/>
                  <a:pt x="3948868" y="403580"/>
                </a:cubicBezTo>
                <a:cubicBezTo>
                  <a:pt x="3949220" y="415391"/>
                  <a:pt x="3943226" y="426673"/>
                  <a:pt x="3930886" y="437426"/>
                </a:cubicBezTo>
                <a:cubicBezTo>
                  <a:pt x="3926657" y="454878"/>
                  <a:pt x="3920310" y="472857"/>
                  <a:pt x="3911849" y="491367"/>
                </a:cubicBezTo>
                <a:cubicBezTo>
                  <a:pt x="3903388" y="509877"/>
                  <a:pt x="3892811" y="525741"/>
                  <a:pt x="3880119" y="538963"/>
                </a:cubicBezTo>
                <a:lnTo>
                  <a:pt x="3892810" y="572809"/>
                </a:lnTo>
                <a:lnTo>
                  <a:pt x="3863195" y="593962"/>
                </a:lnTo>
                <a:lnTo>
                  <a:pt x="3863196" y="640499"/>
                </a:lnTo>
                <a:cubicBezTo>
                  <a:pt x="3857643" y="649136"/>
                  <a:pt x="3853942" y="657245"/>
                  <a:pt x="3852090" y="664826"/>
                </a:cubicBezTo>
                <a:cubicBezTo>
                  <a:pt x="3850239" y="672405"/>
                  <a:pt x="3845480" y="678399"/>
                  <a:pt x="3837812" y="682805"/>
                </a:cubicBezTo>
                <a:cubicBezTo>
                  <a:pt x="3835873" y="687653"/>
                  <a:pt x="3835520" y="693823"/>
                  <a:pt x="3836754" y="701315"/>
                </a:cubicBezTo>
                <a:cubicBezTo>
                  <a:pt x="3837988" y="708807"/>
                  <a:pt x="3839751" y="713920"/>
                  <a:pt x="3842043" y="716652"/>
                </a:cubicBezTo>
                <a:cubicBezTo>
                  <a:pt x="3844423" y="720617"/>
                  <a:pt x="3847066" y="722205"/>
                  <a:pt x="3849974" y="721412"/>
                </a:cubicBezTo>
                <a:cubicBezTo>
                  <a:pt x="3852884" y="720618"/>
                  <a:pt x="3854470" y="719032"/>
                  <a:pt x="3854735" y="716651"/>
                </a:cubicBezTo>
                <a:cubicBezTo>
                  <a:pt x="3846098" y="703959"/>
                  <a:pt x="3847507" y="693382"/>
                  <a:pt x="3858965" y="684921"/>
                </a:cubicBezTo>
                <a:cubicBezTo>
                  <a:pt x="3870423" y="676460"/>
                  <a:pt x="3880295" y="670114"/>
                  <a:pt x="3888580" y="665884"/>
                </a:cubicBezTo>
                <a:lnTo>
                  <a:pt x="3888580" y="602424"/>
                </a:lnTo>
                <a:lnTo>
                  <a:pt x="3892810" y="602423"/>
                </a:lnTo>
                <a:cubicBezTo>
                  <a:pt x="3895190" y="598016"/>
                  <a:pt x="3896777" y="593081"/>
                  <a:pt x="3897570" y="587616"/>
                </a:cubicBezTo>
                <a:cubicBezTo>
                  <a:pt x="3898363" y="582151"/>
                  <a:pt x="3896777" y="577216"/>
                  <a:pt x="3892810" y="572809"/>
                </a:cubicBezTo>
                <a:cubicBezTo>
                  <a:pt x="3904621" y="561790"/>
                  <a:pt x="3913788" y="549981"/>
                  <a:pt x="3920311" y="537377"/>
                </a:cubicBezTo>
                <a:cubicBezTo>
                  <a:pt x="3926832" y="524772"/>
                  <a:pt x="3935999" y="514020"/>
                  <a:pt x="3947809" y="505118"/>
                </a:cubicBezTo>
                <a:cubicBezTo>
                  <a:pt x="3933884" y="491455"/>
                  <a:pt x="3930006" y="481760"/>
                  <a:pt x="3936175" y="476032"/>
                </a:cubicBezTo>
                <a:cubicBezTo>
                  <a:pt x="3942346" y="470302"/>
                  <a:pt x="3953275" y="461664"/>
                  <a:pt x="3968963" y="450119"/>
                </a:cubicBezTo>
                <a:cubicBezTo>
                  <a:pt x="3978571" y="438748"/>
                  <a:pt x="3985797" y="418124"/>
                  <a:pt x="3990645" y="388245"/>
                </a:cubicBezTo>
                <a:cubicBezTo>
                  <a:pt x="3995494" y="358365"/>
                  <a:pt x="4003779" y="336683"/>
                  <a:pt x="4015501" y="323198"/>
                </a:cubicBezTo>
                <a:cubicBezTo>
                  <a:pt x="4019819" y="321259"/>
                  <a:pt x="4023873" y="320906"/>
                  <a:pt x="4027663" y="322140"/>
                </a:cubicBezTo>
                <a:cubicBezTo>
                  <a:pt x="4031455" y="323373"/>
                  <a:pt x="4034451" y="325137"/>
                  <a:pt x="4036654" y="327429"/>
                </a:cubicBezTo>
                <a:cubicBezTo>
                  <a:pt x="4046262" y="339063"/>
                  <a:pt x="4048201" y="352813"/>
                  <a:pt x="4042471" y="368678"/>
                </a:cubicBezTo>
                <a:cubicBezTo>
                  <a:pt x="4036742" y="384543"/>
                  <a:pt x="4029163" y="396177"/>
                  <a:pt x="4019731" y="403581"/>
                </a:cubicBezTo>
                <a:cubicBezTo>
                  <a:pt x="4009683" y="430815"/>
                  <a:pt x="4001222" y="456729"/>
                  <a:pt x="3994347" y="481320"/>
                </a:cubicBezTo>
                <a:cubicBezTo>
                  <a:pt x="3987473" y="505911"/>
                  <a:pt x="3979010" y="530766"/>
                  <a:pt x="3968964" y="555886"/>
                </a:cubicBezTo>
                <a:cubicBezTo>
                  <a:pt x="3972841" y="559940"/>
                  <a:pt x="3973546" y="563466"/>
                  <a:pt x="3971078" y="566463"/>
                </a:cubicBezTo>
                <a:cubicBezTo>
                  <a:pt x="3968611" y="569459"/>
                  <a:pt x="3965085" y="572985"/>
                  <a:pt x="3960501" y="577038"/>
                </a:cubicBezTo>
                <a:cubicBezTo>
                  <a:pt x="3956448" y="581358"/>
                  <a:pt x="3955037" y="585412"/>
                  <a:pt x="3956271" y="589202"/>
                </a:cubicBezTo>
                <a:cubicBezTo>
                  <a:pt x="3957506" y="592992"/>
                  <a:pt x="3960326" y="595988"/>
                  <a:pt x="3964732" y="598193"/>
                </a:cubicBezTo>
                <a:cubicBezTo>
                  <a:pt x="3958122" y="604715"/>
                  <a:pt x="3952305" y="611765"/>
                  <a:pt x="3947280" y="619346"/>
                </a:cubicBezTo>
                <a:cubicBezTo>
                  <a:pt x="3942256" y="626926"/>
                  <a:pt x="3939612" y="633977"/>
                  <a:pt x="3939350" y="640500"/>
                </a:cubicBezTo>
                <a:lnTo>
                  <a:pt x="3922425" y="670115"/>
                </a:lnTo>
                <a:cubicBezTo>
                  <a:pt x="3928595" y="678752"/>
                  <a:pt x="3931064" y="686860"/>
                  <a:pt x="3929829" y="694441"/>
                </a:cubicBezTo>
                <a:cubicBezTo>
                  <a:pt x="3928595" y="702020"/>
                  <a:pt x="3924718" y="708014"/>
                  <a:pt x="3918195" y="712420"/>
                </a:cubicBezTo>
                <a:cubicBezTo>
                  <a:pt x="3932562" y="711363"/>
                  <a:pt x="3951424" y="710305"/>
                  <a:pt x="3974781" y="709247"/>
                </a:cubicBezTo>
                <a:cubicBezTo>
                  <a:pt x="3998137" y="708190"/>
                  <a:pt x="4015942" y="713478"/>
                  <a:pt x="4028192" y="725113"/>
                </a:cubicBezTo>
                <a:cubicBezTo>
                  <a:pt x="4034538" y="734016"/>
                  <a:pt x="4037712" y="742653"/>
                  <a:pt x="4037711" y="751026"/>
                </a:cubicBezTo>
                <a:cubicBezTo>
                  <a:pt x="4037713" y="759400"/>
                  <a:pt x="4034539" y="764863"/>
                  <a:pt x="4028192" y="767419"/>
                </a:cubicBezTo>
                <a:cubicBezTo>
                  <a:pt x="4027753" y="769888"/>
                  <a:pt x="4026519" y="773414"/>
                  <a:pt x="4024491" y="777996"/>
                </a:cubicBezTo>
                <a:cubicBezTo>
                  <a:pt x="4022464" y="782579"/>
                  <a:pt x="4022288" y="786106"/>
                  <a:pt x="4023962" y="788573"/>
                </a:cubicBezTo>
                <a:lnTo>
                  <a:pt x="4036655" y="780111"/>
                </a:lnTo>
                <a:lnTo>
                  <a:pt x="4091654" y="737804"/>
                </a:lnTo>
                <a:lnTo>
                  <a:pt x="4100114" y="708191"/>
                </a:lnTo>
                <a:cubicBezTo>
                  <a:pt x="4096237" y="702286"/>
                  <a:pt x="4095531" y="698230"/>
                  <a:pt x="4097999" y="696026"/>
                </a:cubicBezTo>
                <a:cubicBezTo>
                  <a:pt x="4100467" y="693824"/>
                  <a:pt x="4103992" y="690826"/>
                  <a:pt x="4108576" y="687037"/>
                </a:cubicBezTo>
                <a:cubicBezTo>
                  <a:pt x="4110515" y="682895"/>
                  <a:pt x="4110868" y="679544"/>
                  <a:pt x="4109633" y="676989"/>
                </a:cubicBezTo>
                <a:cubicBezTo>
                  <a:pt x="4108400" y="674432"/>
                  <a:pt x="4106636" y="672141"/>
                  <a:pt x="4104346" y="670114"/>
                </a:cubicBezTo>
                <a:cubicBezTo>
                  <a:pt x="4116684" y="657069"/>
                  <a:pt x="4127967" y="642966"/>
                  <a:pt x="4138190" y="627807"/>
                </a:cubicBezTo>
                <a:cubicBezTo>
                  <a:pt x="4148415" y="612648"/>
                  <a:pt x="4159697" y="598545"/>
                  <a:pt x="4172036" y="585501"/>
                </a:cubicBezTo>
                <a:cubicBezTo>
                  <a:pt x="4176442" y="566021"/>
                  <a:pt x="4184552" y="547865"/>
                  <a:pt x="4196362" y="531031"/>
                </a:cubicBezTo>
                <a:cubicBezTo>
                  <a:pt x="4208173" y="514195"/>
                  <a:pt x="4222628" y="501327"/>
                  <a:pt x="4239727" y="492425"/>
                </a:cubicBezTo>
                <a:lnTo>
                  <a:pt x="4235497" y="471271"/>
                </a:lnTo>
                <a:cubicBezTo>
                  <a:pt x="4233558" y="464837"/>
                  <a:pt x="4234262" y="458668"/>
                  <a:pt x="4237612" y="452763"/>
                </a:cubicBezTo>
                <a:cubicBezTo>
                  <a:pt x="4240960" y="446857"/>
                  <a:pt x="4245897" y="441744"/>
                  <a:pt x="4252419" y="437427"/>
                </a:cubicBezTo>
                <a:cubicBezTo>
                  <a:pt x="4260881" y="419799"/>
                  <a:pt x="4269341" y="416978"/>
                  <a:pt x="4277804" y="428965"/>
                </a:cubicBezTo>
                <a:cubicBezTo>
                  <a:pt x="4286705" y="437162"/>
                  <a:pt x="4292170" y="445095"/>
                  <a:pt x="4294197" y="452762"/>
                </a:cubicBezTo>
                <a:cubicBezTo>
                  <a:pt x="4296224" y="460431"/>
                  <a:pt x="4292170" y="469421"/>
                  <a:pt x="4282034" y="479733"/>
                </a:cubicBezTo>
                <a:cubicBezTo>
                  <a:pt x="4273838" y="487402"/>
                  <a:pt x="4263789" y="500623"/>
                  <a:pt x="4251890" y="519396"/>
                </a:cubicBezTo>
                <a:cubicBezTo>
                  <a:pt x="4239992" y="538169"/>
                  <a:pt x="4237348" y="554563"/>
                  <a:pt x="4243958" y="568578"/>
                </a:cubicBezTo>
                <a:cubicBezTo>
                  <a:pt x="4241579" y="581357"/>
                  <a:pt x="4235761" y="601278"/>
                  <a:pt x="4226506" y="628336"/>
                </a:cubicBezTo>
                <a:cubicBezTo>
                  <a:pt x="4217252" y="655394"/>
                  <a:pt x="4206147" y="676373"/>
                  <a:pt x="4193189" y="691267"/>
                </a:cubicBezTo>
                <a:cubicBezTo>
                  <a:pt x="4199095" y="697614"/>
                  <a:pt x="4201034" y="702901"/>
                  <a:pt x="4199006" y="707133"/>
                </a:cubicBezTo>
                <a:cubicBezTo>
                  <a:pt x="4196979" y="711363"/>
                  <a:pt x="4193631" y="714537"/>
                  <a:pt x="4188959" y="716652"/>
                </a:cubicBezTo>
                <a:cubicBezTo>
                  <a:pt x="4182173" y="724319"/>
                  <a:pt x="4183054" y="735426"/>
                  <a:pt x="4191604" y="749969"/>
                </a:cubicBezTo>
                <a:cubicBezTo>
                  <a:pt x="4200153" y="764512"/>
                  <a:pt x="4206323" y="774560"/>
                  <a:pt x="4210112" y="780112"/>
                </a:cubicBezTo>
                <a:cubicBezTo>
                  <a:pt x="4200681" y="793686"/>
                  <a:pt x="4185697" y="822595"/>
                  <a:pt x="4165162" y="866841"/>
                </a:cubicBezTo>
                <a:cubicBezTo>
                  <a:pt x="4144624" y="911086"/>
                  <a:pt x="4137044" y="939996"/>
                  <a:pt x="4142421" y="953569"/>
                </a:cubicBezTo>
                <a:lnTo>
                  <a:pt x="4108576" y="983184"/>
                </a:lnTo>
                <a:cubicBezTo>
                  <a:pt x="4102141" y="995700"/>
                  <a:pt x="4095971" y="1007688"/>
                  <a:pt x="4090066" y="1019145"/>
                </a:cubicBezTo>
                <a:cubicBezTo>
                  <a:pt x="4084162" y="1030604"/>
                  <a:pt x="4079050" y="1042590"/>
                  <a:pt x="4074730" y="1055107"/>
                </a:cubicBezTo>
                <a:lnTo>
                  <a:pt x="4078961" y="1067798"/>
                </a:lnTo>
                <a:cubicBezTo>
                  <a:pt x="4092446" y="1064803"/>
                  <a:pt x="4102494" y="1052814"/>
                  <a:pt x="4109104" y="1031837"/>
                </a:cubicBezTo>
                <a:cubicBezTo>
                  <a:pt x="4115716" y="1010860"/>
                  <a:pt x="4126821" y="998873"/>
                  <a:pt x="4142421" y="995877"/>
                </a:cubicBezTo>
                <a:cubicBezTo>
                  <a:pt x="4150177" y="995172"/>
                  <a:pt x="4160050" y="992351"/>
                  <a:pt x="4172037" y="987415"/>
                </a:cubicBezTo>
                <a:lnTo>
                  <a:pt x="4142421" y="974723"/>
                </a:lnTo>
                <a:lnTo>
                  <a:pt x="4155114" y="966261"/>
                </a:lnTo>
                <a:cubicBezTo>
                  <a:pt x="4161372" y="962384"/>
                  <a:pt x="4166837" y="961679"/>
                  <a:pt x="4171507" y="964147"/>
                </a:cubicBezTo>
                <a:cubicBezTo>
                  <a:pt x="4176178" y="966615"/>
                  <a:pt x="4180585" y="970140"/>
                  <a:pt x="4184728" y="974724"/>
                </a:cubicBezTo>
                <a:cubicBezTo>
                  <a:pt x="4189136" y="968553"/>
                  <a:pt x="4193013" y="962913"/>
                  <a:pt x="4196363" y="957801"/>
                </a:cubicBezTo>
                <a:cubicBezTo>
                  <a:pt x="4199711" y="952689"/>
                  <a:pt x="4201475" y="947048"/>
                  <a:pt x="4201651" y="940879"/>
                </a:cubicBezTo>
                <a:cubicBezTo>
                  <a:pt x="4205617" y="936295"/>
                  <a:pt x="4208262" y="929597"/>
                  <a:pt x="4209584" y="920782"/>
                </a:cubicBezTo>
                <a:cubicBezTo>
                  <a:pt x="4210906" y="911969"/>
                  <a:pt x="4212492" y="903154"/>
                  <a:pt x="4214343" y="894341"/>
                </a:cubicBezTo>
                <a:cubicBezTo>
                  <a:pt x="4200946" y="893635"/>
                  <a:pt x="4189663" y="886585"/>
                  <a:pt x="4180497" y="873188"/>
                </a:cubicBezTo>
                <a:cubicBezTo>
                  <a:pt x="4193894" y="864726"/>
                  <a:pt x="4200946" y="852034"/>
                  <a:pt x="4201650" y="835111"/>
                </a:cubicBezTo>
                <a:lnTo>
                  <a:pt x="4243958" y="843573"/>
                </a:lnTo>
                <a:cubicBezTo>
                  <a:pt x="4238053" y="849918"/>
                  <a:pt x="4233998" y="856265"/>
                  <a:pt x="4231794" y="862610"/>
                </a:cubicBezTo>
                <a:cubicBezTo>
                  <a:pt x="4229591" y="868957"/>
                  <a:pt x="4226595" y="875303"/>
                  <a:pt x="4222804" y="881648"/>
                </a:cubicBezTo>
                <a:lnTo>
                  <a:pt x="4239728" y="894341"/>
                </a:lnTo>
                <a:cubicBezTo>
                  <a:pt x="4248188" y="894341"/>
                  <a:pt x="4252420" y="898570"/>
                  <a:pt x="4252420" y="907033"/>
                </a:cubicBezTo>
                <a:cubicBezTo>
                  <a:pt x="4252066" y="915582"/>
                  <a:pt x="4249600" y="923868"/>
                  <a:pt x="4245016" y="931887"/>
                </a:cubicBezTo>
                <a:cubicBezTo>
                  <a:pt x="4240433" y="939909"/>
                  <a:pt x="4235850" y="947137"/>
                  <a:pt x="4231265" y="953569"/>
                </a:cubicBezTo>
                <a:cubicBezTo>
                  <a:pt x="4237876" y="955333"/>
                  <a:pt x="4244751" y="956038"/>
                  <a:pt x="4251890" y="955685"/>
                </a:cubicBezTo>
                <a:cubicBezTo>
                  <a:pt x="4259030" y="955333"/>
                  <a:pt x="4264847" y="956038"/>
                  <a:pt x="4269342" y="957800"/>
                </a:cubicBezTo>
                <a:cubicBezTo>
                  <a:pt x="4272426" y="964851"/>
                  <a:pt x="4269432" y="974019"/>
                  <a:pt x="4260352" y="985300"/>
                </a:cubicBezTo>
                <a:cubicBezTo>
                  <a:pt x="4251274" y="996583"/>
                  <a:pt x="4242988" y="1005748"/>
                  <a:pt x="4235497" y="1012800"/>
                </a:cubicBezTo>
                <a:cubicBezTo>
                  <a:pt x="4235320" y="1021613"/>
                  <a:pt x="4233557" y="1029371"/>
                  <a:pt x="4230209" y="1036069"/>
                </a:cubicBezTo>
                <a:cubicBezTo>
                  <a:pt x="4226858" y="1042766"/>
                  <a:pt x="4222980" y="1046293"/>
                  <a:pt x="4218575" y="1046646"/>
                </a:cubicBezTo>
                <a:lnTo>
                  <a:pt x="4197420" y="1076260"/>
                </a:lnTo>
                <a:lnTo>
                  <a:pt x="4197421" y="1114336"/>
                </a:lnTo>
                <a:lnTo>
                  <a:pt x="4210113" y="1101644"/>
                </a:lnTo>
                <a:lnTo>
                  <a:pt x="4227036" y="1067799"/>
                </a:lnTo>
                <a:cubicBezTo>
                  <a:pt x="4229327" y="1063567"/>
                  <a:pt x="4232148" y="1060395"/>
                  <a:pt x="4235496" y="1058279"/>
                </a:cubicBezTo>
                <a:cubicBezTo>
                  <a:pt x="4238845" y="1056164"/>
                  <a:pt x="4241668" y="1055107"/>
                  <a:pt x="4243958" y="1055107"/>
                </a:cubicBezTo>
                <a:cubicBezTo>
                  <a:pt x="4243605" y="1057487"/>
                  <a:pt x="4242195" y="1061190"/>
                  <a:pt x="4239727" y="1066211"/>
                </a:cubicBezTo>
                <a:cubicBezTo>
                  <a:pt x="4237260" y="1071237"/>
                  <a:pt x="4235850" y="1075995"/>
                  <a:pt x="4235496" y="1080490"/>
                </a:cubicBezTo>
                <a:lnTo>
                  <a:pt x="4235011" y="1098076"/>
                </a:lnTo>
                <a:lnTo>
                  <a:pt x="4255408" y="1058537"/>
                </a:lnTo>
                <a:cubicBezTo>
                  <a:pt x="4264398" y="1045050"/>
                  <a:pt x="4274841" y="1032689"/>
                  <a:pt x="4286740" y="1021452"/>
                </a:cubicBezTo>
                <a:lnTo>
                  <a:pt x="4282511" y="991836"/>
                </a:lnTo>
                <a:lnTo>
                  <a:pt x="4329048" y="919915"/>
                </a:lnTo>
                <a:cubicBezTo>
                  <a:pt x="4329840" y="908899"/>
                  <a:pt x="4335658" y="889684"/>
                  <a:pt x="4346500" y="862271"/>
                </a:cubicBezTo>
                <a:cubicBezTo>
                  <a:pt x="4357340" y="834861"/>
                  <a:pt x="4368445" y="814589"/>
                  <a:pt x="4379816" y="801456"/>
                </a:cubicBezTo>
                <a:cubicBezTo>
                  <a:pt x="4379815" y="785239"/>
                  <a:pt x="4388278" y="771136"/>
                  <a:pt x="4405200" y="759149"/>
                </a:cubicBezTo>
                <a:cubicBezTo>
                  <a:pt x="4399559" y="750687"/>
                  <a:pt x="4399207" y="743284"/>
                  <a:pt x="4404142" y="736938"/>
                </a:cubicBezTo>
                <a:cubicBezTo>
                  <a:pt x="4409078" y="730591"/>
                  <a:pt x="4415071" y="725303"/>
                  <a:pt x="4422122" y="721072"/>
                </a:cubicBezTo>
                <a:lnTo>
                  <a:pt x="4578659" y="446078"/>
                </a:lnTo>
                <a:cubicBezTo>
                  <a:pt x="4588266" y="435237"/>
                  <a:pt x="4595493" y="424132"/>
                  <a:pt x="4600341" y="412761"/>
                </a:cubicBezTo>
                <a:cubicBezTo>
                  <a:pt x="4605189" y="401391"/>
                  <a:pt x="4613473" y="391344"/>
                  <a:pt x="4625196" y="382619"/>
                </a:cubicBezTo>
                <a:cubicBezTo>
                  <a:pt x="4625372" y="376007"/>
                  <a:pt x="4627135" y="369133"/>
                  <a:pt x="4630484" y="361993"/>
                </a:cubicBezTo>
                <a:cubicBezTo>
                  <a:pt x="4633833" y="354854"/>
                  <a:pt x="4637712" y="349037"/>
                  <a:pt x="4642118" y="344541"/>
                </a:cubicBezTo>
                <a:lnTo>
                  <a:pt x="4659042" y="314926"/>
                </a:lnTo>
                <a:cubicBezTo>
                  <a:pt x="4663625" y="310608"/>
                  <a:pt x="4669266" y="307611"/>
                  <a:pt x="4675965" y="305936"/>
                </a:cubicBezTo>
                <a:cubicBezTo>
                  <a:pt x="4682662" y="304262"/>
                  <a:pt x="4688304" y="304439"/>
                  <a:pt x="4692887" y="306466"/>
                </a:cubicBezTo>
                <a:cubicBezTo>
                  <a:pt x="4695003" y="316777"/>
                  <a:pt x="4687599" y="339518"/>
                  <a:pt x="4670676" y="374685"/>
                </a:cubicBezTo>
                <a:cubicBezTo>
                  <a:pt x="4653753" y="409852"/>
                  <a:pt x="4640003" y="433651"/>
                  <a:pt x="4629426" y="446077"/>
                </a:cubicBezTo>
                <a:lnTo>
                  <a:pt x="4633657" y="446078"/>
                </a:lnTo>
                <a:cubicBezTo>
                  <a:pt x="4639914" y="452248"/>
                  <a:pt x="4643264" y="457889"/>
                  <a:pt x="4643704" y="463000"/>
                </a:cubicBezTo>
                <a:cubicBezTo>
                  <a:pt x="4644145" y="468112"/>
                  <a:pt x="4642207" y="473754"/>
                  <a:pt x="4637887" y="479924"/>
                </a:cubicBezTo>
                <a:cubicBezTo>
                  <a:pt x="4632599" y="512007"/>
                  <a:pt x="4623080" y="545147"/>
                  <a:pt x="4609331" y="579345"/>
                </a:cubicBezTo>
                <a:cubicBezTo>
                  <a:pt x="4595580" y="613543"/>
                  <a:pt x="4583947" y="646683"/>
                  <a:pt x="4574428" y="678766"/>
                </a:cubicBezTo>
                <a:cubicBezTo>
                  <a:pt x="4578394" y="684672"/>
                  <a:pt x="4578923" y="688726"/>
                  <a:pt x="4576015" y="690929"/>
                </a:cubicBezTo>
                <a:cubicBezTo>
                  <a:pt x="4573105" y="693133"/>
                  <a:pt x="4568346" y="696130"/>
                  <a:pt x="4561736" y="699919"/>
                </a:cubicBezTo>
                <a:cubicBezTo>
                  <a:pt x="4561382" y="704327"/>
                  <a:pt x="4561031" y="708205"/>
                  <a:pt x="4560678" y="711554"/>
                </a:cubicBezTo>
                <a:cubicBezTo>
                  <a:pt x="4560326" y="714903"/>
                  <a:pt x="4562088" y="716666"/>
                  <a:pt x="4565966" y="716842"/>
                </a:cubicBezTo>
                <a:cubicBezTo>
                  <a:pt x="4562882" y="723805"/>
                  <a:pt x="4558474" y="732090"/>
                  <a:pt x="4552746" y="741697"/>
                </a:cubicBezTo>
                <a:cubicBezTo>
                  <a:pt x="4547016" y="751306"/>
                  <a:pt x="4545783" y="758532"/>
                  <a:pt x="4549044" y="763379"/>
                </a:cubicBezTo>
                <a:lnTo>
                  <a:pt x="4574427" y="737995"/>
                </a:lnTo>
                <a:cubicBezTo>
                  <a:pt x="4578835" y="733765"/>
                  <a:pt x="4581654" y="729533"/>
                  <a:pt x="4582888" y="725304"/>
                </a:cubicBezTo>
                <a:cubicBezTo>
                  <a:pt x="4584123" y="721073"/>
                  <a:pt x="4582713" y="716841"/>
                  <a:pt x="4578659" y="712612"/>
                </a:cubicBezTo>
                <a:cubicBezTo>
                  <a:pt x="4583154" y="708116"/>
                  <a:pt x="4587912" y="702299"/>
                  <a:pt x="4592937" y="695159"/>
                </a:cubicBezTo>
                <a:cubicBezTo>
                  <a:pt x="4597960" y="688021"/>
                  <a:pt x="4601662" y="681145"/>
                  <a:pt x="4604042" y="674536"/>
                </a:cubicBezTo>
                <a:lnTo>
                  <a:pt x="4637887" y="598382"/>
                </a:lnTo>
                <a:lnTo>
                  <a:pt x="4663272" y="577229"/>
                </a:lnTo>
                <a:cubicBezTo>
                  <a:pt x="4667856" y="572822"/>
                  <a:pt x="4671380" y="567886"/>
                  <a:pt x="4673849" y="562421"/>
                </a:cubicBezTo>
                <a:cubicBezTo>
                  <a:pt x="4676316" y="556957"/>
                  <a:pt x="4675612" y="552022"/>
                  <a:pt x="4671733" y="547615"/>
                </a:cubicBezTo>
                <a:lnTo>
                  <a:pt x="4688656" y="513768"/>
                </a:lnTo>
                <a:cubicBezTo>
                  <a:pt x="4686541" y="499666"/>
                  <a:pt x="4690772" y="487680"/>
                  <a:pt x="4701349" y="477808"/>
                </a:cubicBezTo>
                <a:cubicBezTo>
                  <a:pt x="4711925" y="467936"/>
                  <a:pt x="4716156" y="455950"/>
                  <a:pt x="4714041" y="441847"/>
                </a:cubicBezTo>
                <a:lnTo>
                  <a:pt x="4769039" y="395310"/>
                </a:lnTo>
                <a:cubicBezTo>
                  <a:pt x="4779616" y="407121"/>
                  <a:pt x="4784905" y="415229"/>
                  <a:pt x="4784904" y="419637"/>
                </a:cubicBezTo>
                <a:cubicBezTo>
                  <a:pt x="4784904" y="424043"/>
                  <a:pt x="4779615" y="430037"/>
                  <a:pt x="4769040" y="437617"/>
                </a:cubicBezTo>
                <a:cubicBezTo>
                  <a:pt x="4777059" y="449516"/>
                  <a:pt x="4776884" y="458505"/>
                  <a:pt x="4768510" y="464588"/>
                </a:cubicBezTo>
                <a:cubicBezTo>
                  <a:pt x="4760138" y="470669"/>
                  <a:pt x="4758903" y="478602"/>
                  <a:pt x="4764809" y="488384"/>
                </a:cubicBezTo>
                <a:cubicBezTo>
                  <a:pt x="4757316" y="499402"/>
                  <a:pt x="4749032" y="517559"/>
                  <a:pt x="4739954" y="542854"/>
                </a:cubicBezTo>
                <a:cubicBezTo>
                  <a:pt x="4730875" y="568151"/>
                  <a:pt x="4727879" y="585250"/>
                  <a:pt x="4730962" y="594153"/>
                </a:cubicBezTo>
                <a:lnTo>
                  <a:pt x="4697118" y="674536"/>
                </a:lnTo>
                <a:cubicBezTo>
                  <a:pt x="4705932" y="685288"/>
                  <a:pt x="4710515" y="696569"/>
                  <a:pt x="4710868" y="708380"/>
                </a:cubicBezTo>
                <a:cubicBezTo>
                  <a:pt x="4711219" y="720192"/>
                  <a:pt x="4705226" y="731474"/>
                  <a:pt x="4692887" y="742226"/>
                </a:cubicBezTo>
                <a:cubicBezTo>
                  <a:pt x="4688657" y="759677"/>
                  <a:pt x="4682310" y="777658"/>
                  <a:pt x="4673849" y="796168"/>
                </a:cubicBezTo>
                <a:cubicBezTo>
                  <a:pt x="4665387" y="814676"/>
                  <a:pt x="4654810" y="830543"/>
                  <a:pt x="4642119" y="843762"/>
                </a:cubicBezTo>
                <a:lnTo>
                  <a:pt x="4654810" y="877608"/>
                </a:lnTo>
                <a:lnTo>
                  <a:pt x="4625195" y="898762"/>
                </a:lnTo>
                <a:lnTo>
                  <a:pt x="4625196" y="945300"/>
                </a:lnTo>
                <a:cubicBezTo>
                  <a:pt x="4619642" y="953937"/>
                  <a:pt x="4615942" y="962046"/>
                  <a:pt x="4614090" y="969626"/>
                </a:cubicBezTo>
                <a:cubicBezTo>
                  <a:pt x="4612239" y="977205"/>
                  <a:pt x="4607479" y="983198"/>
                  <a:pt x="4599812" y="987606"/>
                </a:cubicBezTo>
                <a:cubicBezTo>
                  <a:pt x="4597873" y="992453"/>
                  <a:pt x="4597520" y="998624"/>
                  <a:pt x="4598754" y="1006116"/>
                </a:cubicBezTo>
                <a:cubicBezTo>
                  <a:pt x="4599987" y="1013607"/>
                  <a:pt x="4601750" y="1018720"/>
                  <a:pt x="4604043" y="1021451"/>
                </a:cubicBezTo>
                <a:cubicBezTo>
                  <a:pt x="4606423" y="1025418"/>
                  <a:pt x="4609067" y="1027004"/>
                  <a:pt x="4611975" y="1026212"/>
                </a:cubicBezTo>
                <a:cubicBezTo>
                  <a:pt x="4614883" y="1025417"/>
                  <a:pt x="4616471" y="1023832"/>
                  <a:pt x="4616735" y="1021451"/>
                </a:cubicBezTo>
                <a:cubicBezTo>
                  <a:pt x="4608096" y="1008760"/>
                  <a:pt x="4609507" y="998183"/>
                  <a:pt x="4620966" y="989722"/>
                </a:cubicBezTo>
                <a:cubicBezTo>
                  <a:pt x="4632424" y="981259"/>
                  <a:pt x="4642294" y="974914"/>
                  <a:pt x="4650580" y="970683"/>
                </a:cubicBezTo>
                <a:lnTo>
                  <a:pt x="4650579" y="907223"/>
                </a:lnTo>
                <a:lnTo>
                  <a:pt x="4654810" y="907224"/>
                </a:lnTo>
                <a:cubicBezTo>
                  <a:pt x="4657191" y="902816"/>
                  <a:pt x="4658776" y="897880"/>
                  <a:pt x="4659570" y="892415"/>
                </a:cubicBezTo>
                <a:cubicBezTo>
                  <a:pt x="4660364" y="886950"/>
                  <a:pt x="4658776" y="882016"/>
                  <a:pt x="4654810" y="877608"/>
                </a:cubicBezTo>
                <a:cubicBezTo>
                  <a:pt x="4666621" y="866592"/>
                  <a:pt x="4675787" y="854780"/>
                  <a:pt x="4682310" y="842176"/>
                </a:cubicBezTo>
                <a:cubicBezTo>
                  <a:pt x="4688832" y="829574"/>
                  <a:pt x="4697998" y="818820"/>
                  <a:pt x="4709810" y="809918"/>
                </a:cubicBezTo>
                <a:cubicBezTo>
                  <a:pt x="4695884" y="796256"/>
                  <a:pt x="4692006" y="786562"/>
                  <a:pt x="4698174" y="780831"/>
                </a:cubicBezTo>
                <a:cubicBezTo>
                  <a:pt x="4704344" y="775103"/>
                  <a:pt x="4715274" y="766464"/>
                  <a:pt x="4730963" y="754919"/>
                </a:cubicBezTo>
                <a:cubicBezTo>
                  <a:pt x="4740571" y="743548"/>
                  <a:pt x="4747798" y="722924"/>
                  <a:pt x="4752645" y="693045"/>
                </a:cubicBezTo>
                <a:cubicBezTo>
                  <a:pt x="4757492" y="663164"/>
                  <a:pt x="4765778" y="641482"/>
                  <a:pt x="4777501" y="627997"/>
                </a:cubicBezTo>
                <a:cubicBezTo>
                  <a:pt x="4781819" y="626059"/>
                  <a:pt x="4785874" y="625706"/>
                  <a:pt x="4789663" y="626940"/>
                </a:cubicBezTo>
                <a:cubicBezTo>
                  <a:pt x="4793453" y="628174"/>
                  <a:pt x="4796451" y="629936"/>
                  <a:pt x="4798654" y="632228"/>
                </a:cubicBezTo>
                <a:cubicBezTo>
                  <a:pt x="4808262" y="643862"/>
                  <a:pt x="4810200" y="657613"/>
                  <a:pt x="4804471" y="673477"/>
                </a:cubicBezTo>
                <a:cubicBezTo>
                  <a:pt x="4798742" y="689343"/>
                  <a:pt x="4791162" y="700977"/>
                  <a:pt x="4781732" y="708380"/>
                </a:cubicBezTo>
                <a:cubicBezTo>
                  <a:pt x="4771684" y="735615"/>
                  <a:pt x="4763223" y="761529"/>
                  <a:pt x="4756348" y="786120"/>
                </a:cubicBezTo>
                <a:cubicBezTo>
                  <a:pt x="4749473" y="810711"/>
                  <a:pt x="4741011" y="835565"/>
                  <a:pt x="4730962" y="860686"/>
                </a:cubicBezTo>
                <a:cubicBezTo>
                  <a:pt x="4734841" y="864740"/>
                  <a:pt x="4735547" y="868266"/>
                  <a:pt x="4733079" y="871263"/>
                </a:cubicBezTo>
                <a:cubicBezTo>
                  <a:pt x="4730610" y="874258"/>
                  <a:pt x="4727085" y="877784"/>
                  <a:pt x="4722501" y="881840"/>
                </a:cubicBezTo>
                <a:cubicBezTo>
                  <a:pt x="4718446" y="886158"/>
                  <a:pt x="4717037" y="890213"/>
                  <a:pt x="4718270" y="894003"/>
                </a:cubicBezTo>
                <a:cubicBezTo>
                  <a:pt x="4719504" y="897791"/>
                  <a:pt x="4722326" y="900791"/>
                  <a:pt x="4726732" y="902992"/>
                </a:cubicBezTo>
                <a:cubicBezTo>
                  <a:pt x="4720122" y="909514"/>
                  <a:pt x="4714304" y="916565"/>
                  <a:pt x="4709281" y="924146"/>
                </a:cubicBezTo>
                <a:cubicBezTo>
                  <a:pt x="4704257" y="931725"/>
                  <a:pt x="4701613" y="938776"/>
                  <a:pt x="4701348" y="945301"/>
                </a:cubicBezTo>
                <a:lnTo>
                  <a:pt x="4684426" y="974914"/>
                </a:lnTo>
                <a:cubicBezTo>
                  <a:pt x="4690595" y="983552"/>
                  <a:pt x="4693062" y="991661"/>
                  <a:pt x="4691828" y="999240"/>
                </a:cubicBezTo>
                <a:cubicBezTo>
                  <a:pt x="4690595" y="1006821"/>
                  <a:pt x="4686717" y="1012813"/>
                  <a:pt x="4680194" y="1017220"/>
                </a:cubicBezTo>
                <a:cubicBezTo>
                  <a:pt x="4694562" y="1016164"/>
                  <a:pt x="4713424" y="1015105"/>
                  <a:pt x="4736780" y="1014048"/>
                </a:cubicBezTo>
                <a:cubicBezTo>
                  <a:pt x="4760137" y="1012991"/>
                  <a:pt x="4777941" y="1018279"/>
                  <a:pt x="4790193" y="1029913"/>
                </a:cubicBezTo>
                <a:cubicBezTo>
                  <a:pt x="4796539" y="1038815"/>
                  <a:pt x="4799711" y="1047453"/>
                  <a:pt x="4799712" y="1055825"/>
                </a:cubicBezTo>
                <a:cubicBezTo>
                  <a:pt x="4799711" y="1064200"/>
                  <a:pt x="4796538" y="1069665"/>
                  <a:pt x="4790192" y="1072220"/>
                </a:cubicBezTo>
                <a:cubicBezTo>
                  <a:pt x="4789751" y="1074687"/>
                  <a:pt x="4788517" y="1078213"/>
                  <a:pt x="4786491" y="1082797"/>
                </a:cubicBezTo>
                <a:cubicBezTo>
                  <a:pt x="4784464" y="1087379"/>
                  <a:pt x="4784287" y="1090906"/>
                  <a:pt x="4785961" y="1093374"/>
                </a:cubicBezTo>
                <a:lnTo>
                  <a:pt x="4798654" y="1084912"/>
                </a:lnTo>
                <a:lnTo>
                  <a:pt x="4853652" y="1042605"/>
                </a:lnTo>
                <a:lnTo>
                  <a:pt x="4862115" y="1012991"/>
                </a:lnTo>
                <a:cubicBezTo>
                  <a:pt x="4858236" y="1007085"/>
                  <a:pt x="4857531" y="1003031"/>
                  <a:pt x="4859999" y="1000827"/>
                </a:cubicBezTo>
                <a:cubicBezTo>
                  <a:pt x="4862468" y="998624"/>
                  <a:pt x="4865993" y="995626"/>
                  <a:pt x="4870575" y="991836"/>
                </a:cubicBezTo>
                <a:cubicBezTo>
                  <a:pt x="4872515" y="987694"/>
                  <a:pt x="4872867" y="984345"/>
                  <a:pt x="4871635" y="981789"/>
                </a:cubicBezTo>
                <a:cubicBezTo>
                  <a:pt x="4870399" y="979233"/>
                  <a:pt x="4868637" y="976942"/>
                  <a:pt x="4866344" y="974915"/>
                </a:cubicBezTo>
                <a:cubicBezTo>
                  <a:pt x="4878684" y="961870"/>
                  <a:pt x="4889966" y="947767"/>
                  <a:pt x="4900191" y="932608"/>
                </a:cubicBezTo>
                <a:cubicBezTo>
                  <a:pt x="4910414" y="917448"/>
                  <a:pt x="4921697" y="903344"/>
                  <a:pt x="4934036" y="890301"/>
                </a:cubicBezTo>
                <a:cubicBezTo>
                  <a:pt x="4938442" y="870823"/>
                  <a:pt x="4946552" y="852664"/>
                  <a:pt x="4958363" y="835830"/>
                </a:cubicBezTo>
                <a:cubicBezTo>
                  <a:pt x="4970172" y="818995"/>
                  <a:pt x="4984628" y="806128"/>
                  <a:pt x="5001727" y="797226"/>
                </a:cubicBezTo>
                <a:lnTo>
                  <a:pt x="4997496" y="776072"/>
                </a:lnTo>
                <a:cubicBezTo>
                  <a:pt x="4995558" y="769638"/>
                  <a:pt x="4996263" y="763467"/>
                  <a:pt x="4999611" y="757562"/>
                </a:cubicBezTo>
                <a:cubicBezTo>
                  <a:pt x="5002960" y="751656"/>
                  <a:pt x="5007896" y="746545"/>
                  <a:pt x="5014419" y="742226"/>
                </a:cubicBezTo>
                <a:cubicBezTo>
                  <a:pt x="5022880" y="724598"/>
                  <a:pt x="5031342" y="721777"/>
                  <a:pt x="5039803" y="733764"/>
                </a:cubicBezTo>
                <a:cubicBezTo>
                  <a:pt x="5048704" y="741962"/>
                  <a:pt x="5054170" y="749894"/>
                  <a:pt x="5056196" y="757563"/>
                </a:cubicBezTo>
                <a:cubicBezTo>
                  <a:pt x="5058224" y="765230"/>
                  <a:pt x="5054171" y="774220"/>
                  <a:pt x="5044033" y="784532"/>
                </a:cubicBezTo>
                <a:cubicBezTo>
                  <a:pt x="5035837" y="792201"/>
                  <a:pt x="5025788" y="805422"/>
                  <a:pt x="5013891" y="824195"/>
                </a:cubicBezTo>
                <a:cubicBezTo>
                  <a:pt x="5001991" y="842970"/>
                  <a:pt x="4999348" y="859364"/>
                  <a:pt x="5005957" y="873378"/>
                </a:cubicBezTo>
                <a:cubicBezTo>
                  <a:pt x="5003578" y="886158"/>
                  <a:pt x="4997762" y="906078"/>
                  <a:pt x="4988506" y="933137"/>
                </a:cubicBezTo>
                <a:cubicBezTo>
                  <a:pt x="4979252" y="960195"/>
                  <a:pt x="4968146" y="981172"/>
                  <a:pt x="4955190" y="996068"/>
                </a:cubicBezTo>
                <a:cubicBezTo>
                  <a:pt x="4961095" y="1002413"/>
                  <a:pt x="4963033" y="1007702"/>
                  <a:pt x="4961007" y="1011932"/>
                </a:cubicBezTo>
                <a:cubicBezTo>
                  <a:pt x="4958980" y="1016163"/>
                  <a:pt x="4955630" y="1019336"/>
                  <a:pt x="4950958" y="1021452"/>
                </a:cubicBezTo>
                <a:cubicBezTo>
                  <a:pt x="4944172" y="1029120"/>
                  <a:pt x="4945054" y="1040225"/>
                  <a:pt x="4953603" y="1054768"/>
                </a:cubicBezTo>
                <a:cubicBezTo>
                  <a:pt x="4962153" y="1069311"/>
                  <a:pt x="4968322" y="1079359"/>
                  <a:pt x="4972112" y="1084912"/>
                </a:cubicBezTo>
                <a:cubicBezTo>
                  <a:pt x="4962681" y="1098487"/>
                  <a:pt x="4947697" y="1127396"/>
                  <a:pt x="4927161" y="1171641"/>
                </a:cubicBezTo>
                <a:cubicBezTo>
                  <a:pt x="4906624" y="1215887"/>
                  <a:pt x="4899044" y="1244797"/>
                  <a:pt x="4904422" y="1258370"/>
                </a:cubicBezTo>
                <a:lnTo>
                  <a:pt x="4870575" y="1287985"/>
                </a:lnTo>
                <a:cubicBezTo>
                  <a:pt x="4864142" y="1300500"/>
                  <a:pt x="4857971" y="1312488"/>
                  <a:pt x="4852067" y="1323945"/>
                </a:cubicBezTo>
                <a:cubicBezTo>
                  <a:pt x="4846160" y="1335403"/>
                  <a:pt x="4841048" y="1347391"/>
                  <a:pt x="4836731" y="1359907"/>
                </a:cubicBezTo>
                <a:lnTo>
                  <a:pt x="4840961" y="1372599"/>
                </a:lnTo>
                <a:cubicBezTo>
                  <a:pt x="4854447" y="1369601"/>
                  <a:pt x="4864495" y="1357615"/>
                  <a:pt x="4871104" y="1336638"/>
                </a:cubicBezTo>
                <a:cubicBezTo>
                  <a:pt x="4877714" y="1315661"/>
                  <a:pt x="4888821" y="1303673"/>
                  <a:pt x="4904422" y="1300678"/>
                </a:cubicBezTo>
                <a:cubicBezTo>
                  <a:pt x="4912177" y="1299971"/>
                  <a:pt x="4922048" y="1297153"/>
                  <a:pt x="4934035" y="1292216"/>
                </a:cubicBezTo>
                <a:lnTo>
                  <a:pt x="4904422" y="1279524"/>
                </a:lnTo>
                <a:lnTo>
                  <a:pt x="4917113" y="1271062"/>
                </a:lnTo>
                <a:cubicBezTo>
                  <a:pt x="4923371" y="1267183"/>
                  <a:pt x="4928836" y="1266478"/>
                  <a:pt x="4933507" y="1268947"/>
                </a:cubicBezTo>
                <a:cubicBezTo>
                  <a:pt x="4938179" y="1271415"/>
                  <a:pt x="4942585" y="1274941"/>
                  <a:pt x="4946728" y="1279524"/>
                </a:cubicBezTo>
                <a:cubicBezTo>
                  <a:pt x="4951134" y="1273355"/>
                  <a:pt x="4955014" y="1267713"/>
                  <a:pt x="4958363" y="1262600"/>
                </a:cubicBezTo>
                <a:cubicBezTo>
                  <a:pt x="4961712" y="1257488"/>
                  <a:pt x="4963474" y="1251848"/>
                  <a:pt x="4963652" y="1245679"/>
                </a:cubicBezTo>
                <a:cubicBezTo>
                  <a:pt x="4967617" y="1241094"/>
                  <a:pt x="4970262" y="1234396"/>
                  <a:pt x="4971584" y="1225583"/>
                </a:cubicBezTo>
                <a:cubicBezTo>
                  <a:pt x="4972907" y="1216769"/>
                  <a:pt x="4974492" y="1207955"/>
                  <a:pt x="4976343" y="1199140"/>
                </a:cubicBezTo>
                <a:cubicBezTo>
                  <a:pt x="4962945" y="1198436"/>
                  <a:pt x="4951664" y="1191385"/>
                  <a:pt x="4942498" y="1177987"/>
                </a:cubicBezTo>
                <a:cubicBezTo>
                  <a:pt x="4955894" y="1169526"/>
                  <a:pt x="4962946" y="1156833"/>
                  <a:pt x="4963651" y="1139910"/>
                </a:cubicBezTo>
                <a:lnTo>
                  <a:pt x="5005958" y="1148372"/>
                </a:lnTo>
                <a:cubicBezTo>
                  <a:pt x="5000053" y="1154719"/>
                  <a:pt x="4995997" y="1161064"/>
                  <a:pt x="4993794" y="1167412"/>
                </a:cubicBezTo>
                <a:cubicBezTo>
                  <a:pt x="4991591" y="1173756"/>
                  <a:pt x="4988594" y="1180103"/>
                  <a:pt x="4984805" y="1186448"/>
                </a:cubicBezTo>
                <a:lnTo>
                  <a:pt x="5001726" y="1199141"/>
                </a:lnTo>
                <a:cubicBezTo>
                  <a:pt x="5010188" y="1199141"/>
                  <a:pt x="5014418" y="1203372"/>
                  <a:pt x="5014418" y="1211833"/>
                </a:cubicBezTo>
                <a:cubicBezTo>
                  <a:pt x="5014067" y="1220382"/>
                  <a:pt x="5011598" y="1228668"/>
                  <a:pt x="5007016" y="1236688"/>
                </a:cubicBezTo>
                <a:cubicBezTo>
                  <a:pt x="5002432" y="1244708"/>
                  <a:pt x="4997848" y="1251936"/>
                  <a:pt x="4993265" y="1258370"/>
                </a:cubicBezTo>
                <a:cubicBezTo>
                  <a:pt x="4999876" y="1260133"/>
                  <a:pt x="5006751" y="1260837"/>
                  <a:pt x="5013891" y="1260485"/>
                </a:cubicBezTo>
                <a:cubicBezTo>
                  <a:pt x="5021030" y="1260134"/>
                  <a:pt x="5026846" y="1260837"/>
                  <a:pt x="5031342" y="1262600"/>
                </a:cubicBezTo>
                <a:cubicBezTo>
                  <a:pt x="5034427" y="1269652"/>
                  <a:pt x="5031430" y="1278819"/>
                  <a:pt x="5022351" y="1290101"/>
                </a:cubicBezTo>
                <a:cubicBezTo>
                  <a:pt x="5013273" y="1301382"/>
                  <a:pt x="5004989" y="1310549"/>
                  <a:pt x="4997496" y="1317599"/>
                </a:cubicBezTo>
                <a:cubicBezTo>
                  <a:pt x="4997320" y="1326415"/>
                  <a:pt x="4995558" y="1334170"/>
                  <a:pt x="4992207" y="1340869"/>
                </a:cubicBezTo>
                <a:cubicBezTo>
                  <a:pt x="4988859" y="1347567"/>
                  <a:pt x="4984980" y="1351092"/>
                  <a:pt x="4980573" y="1351446"/>
                </a:cubicBezTo>
                <a:lnTo>
                  <a:pt x="4959421" y="1381060"/>
                </a:lnTo>
                <a:lnTo>
                  <a:pt x="4959420" y="1419137"/>
                </a:lnTo>
                <a:lnTo>
                  <a:pt x="4972112" y="1406446"/>
                </a:lnTo>
                <a:lnTo>
                  <a:pt x="4989035" y="1372600"/>
                </a:lnTo>
                <a:cubicBezTo>
                  <a:pt x="4991326" y="1368368"/>
                  <a:pt x="4994147" y="1365194"/>
                  <a:pt x="4997497" y="1363079"/>
                </a:cubicBezTo>
                <a:cubicBezTo>
                  <a:pt x="5000846" y="1360965"/>
                  <a:pt x="5003666" y="1359907"/>
                  <a:pt x="5005958" y="1359906"/>
                </a:cubicBezTo>
                <a:cubicBezTo>
                  <a:pt x="5005605" y="1362286"/>
                  <a:pt x="5004195" y="1365988"/>
                  <a:pt x="5001727" y="1371012"/>
                </a:cubicBezTo>
                <a:cubicBezTo>
                  <a:pt x="4999258" y="1376037"/>
                  <a:pt x="4997849" y="1380795"/>
                  <a:pt x="4997497" y="1385291"/>
                </a:cubicBezTo>
                <a:cubicBezTo>
                  <a:pt x="4999965" y="1391019"/>
                  <a:pt x="4999788" y="1397410"/>
                  <a:pt x="4996968" y="1404461"/>
                </a:cubicBezTo>
                <a:lnTo>
                  <a:pt x="4990429" y="1413688"/>
                </a:lnTo>
                <a:lnTo>
                  <a:pt x="5005939" y="1405449"/>
                </a:lnTo>
                <a:cubicBezTo>
                  <a:pt x="5012638" y="1403774"/>
                  <a:pt x="5018279" y="1403950"/>
                  <a:pt x="5022862" y="1405977"/>
                </a:cubicBezTo>
                <a:cubicBezTo>
                  <a:pt x="5023920" y="1411133"/>
                  <a:pt x="5022598" y="1419397"/>
                  <a:pt x="5018896" y="1430767"/>
                </a:cubicBezTo>
                <a:lnTo>
                  <a:pt x="5003506" y="1467399"/>
                </a:lnTo>
                <a:lnTo>
                  <a:pt x="5010189" y="1469904"/>
                </a:lnTo>
                <a:lnTo>
                  <a:pt x="5001726" y="1516443"/>
                </a:lnTo>
                <a:lnTo>
                  <a:pt x="5022881" y="1512212"/>
                </a:lnTo>
                <a:lnTo>
                  <a:pt x="5044034" y="1537595"/>
                </a:lnTo>
                <a:lnTo>
                  <a:pt x="5022880" y="1601056"/>
                </a:lnTo>
                <a:cubicBezTo>
                  <a:pt x="5006486" y="1616833"/>
                  <a:pt x="4992736" y="1634990"/>
                  <a:pt x="4981632" y="1655526"/>
                </a:cubicBezTo>
                <a:cubicBezTo>
                  <a:pt x="4970526" y="1676063"/>
                  <a:pt x="4958891" y="1693162"/>
                  <a:pt x="4946728" y="1706823"/>
                </a:cubicBezTo>
                <a:lnTo>
                  <a:pt x="4938267" y="1706822"/>
                </a:lnTo>
                <a:lnTo>
                  <a:pt x="4938266" y="1719516"/>
                </a:lnTo>
                <a:lnTo>
                  <a:pt x="4912882" y="1761822"/>
                </a:lnTo>
                <a:lnTo>
                  <a:pt x="4904667" y="1780307"/>
                </a:lnTo>
                <a:lnTo>
                  <a:pt x="4905989" y="1790442"/>
                </a:lnTo>
                <a:lnTo>
                  <a:pt x="4897899" y="1795535"/>
                </a:lnTo>
                <a:lnTo>
                  <a:pt x="4891730" y="1809417"/>
                </a:lnTo>
                <a:lnTo>
                  <a:pt x="4890696" y="1811109"/>
                </a:lnTo>
                <a:lnTo>
                  <a:pt x="4895941" y="1816354"/>
                </a:lnTo>
                <a:cubicBezTo>
                  <a:pt x="4892856" y="1823317"/>
                  <a:pt x="4888449" y="1831603"/>
                  <a:pt x="4882721" y="1841210"/>
                </a:cubicBezTo>
                <a:cubicBezTo>
                  <a:pt x="4876991" y="1850817"/>
                  <a:pt x="4875758" y="1858045"/>
                  <a:pt x="4879018" y="1862892"/>
                </a:cubicBezTo>
                <a:lnTo>
                  <a:pt x="4904402" y="1837508"/>
                </a:lnTo>
                <a:cubicBezTo>
                  <a:pt x="4908810" y="1833277"/>
                  <a:pt x="4911630" y="1829046"/>
                  <a:pt x="4912864" y="1824816"/>
                </a:cubicBezTo>
                <a:cubicBezTo>
                  <a:pt x="4914098" y="1820585"/>
                  <a:pt x="4912687" y="1816354"/>
                  <a:pt x="4908633" y="1812124"/>
                </a:cubicBezTo>
                <a:cubicBezTo>
                  <a:pt x="4913129" y="1807629"/>
                  <a:pt x="4917889" y="1801811"/>
                  <a:pt x="4922912" y="1794672"/>
                </a:cubicBezTo>
                <a:cubicBezTo>
                  <a:pt x="4927936" y="1787533"/>
                  <a:pt x="4931637" y="1780658"/>
                  <a:pt x="4934018" y="1774048"/>
                </a:cubicBezTo>
                <a:lnTo>
                  <a:pt x="4967864" y="1697895"/>
                </a:lnTo>
                <a:lnTo>
                  <a:pt x="4993248" y="1676742"/>
                </a:lnTo>
                <a:cubicBezTo>
                  <a:pt x="4997831" y="1672335"/>
                  <a:pt x="5001355" y="1667399"/>
                  <a:pt x="5003823" y="1661934"/>
                </a:cubicBezTo>
                <a:cubicBezTo>
                  <a:pt x="5006291" y="1656470"/>
                  <a:pt x="5005586" y="1651534"/>
                  <a:pt x="5001709" y="1647127"/>
                </a:cubicBezTo>
                <a:lnTo>
                  <a:pt x="5018631" y="1613281"/>
                </a:lnTo>
                <a:cubicBezTo>
                  <a:pt x="5016515" y="1599179"/>
                  <a:pt x="5020746" y="1587192"/>
                  <a:pt x="5031323" y="1577320"/>
                </a:cubicBezTo>
                <a:cubicBezTo>
                  <a:pt x="5041899" y="1567449"/>
                  <a:pt x="5046130" y="1555462"/>
                  <a:pt x="5044015" y="1541360"/>
                </a:cubicBezTo>
                <a:lnTo>
                  <a:pt x="5099015" y="1494822"/>
                </a:lnTo>
                <a:cubicBezTo>
                  <a:pt x="5109592" y="1506633"/>
                  <a:pt x="5114880" y="1514741"/>
                  <a:pt x="5114879" y="1519148"/>
                </a:cubicBezTo>
                <a:cubicBezTo>
                  <a:pt x="5114880" y="1523556"/>
                  <a:pt x="5109591" y="1529549"/>
                  <a:pt x="5099014" y="1537129"/>
                </a:cubicBezTo>
                <a:cubicBezTo>
                  <a:pt x="5107035" y="1549028"/>
                  <a:pt x="5106859" y="1558018"/>
                  <a:pt x="5098485" y="1564099"/>
                </a:cubicBezTo>
                <a:cubicBezTo>
                  <a:pt x="5090112" y="1570181"/>
                  <a:pt x="5088879" y="1578114"/>
                  <a:pt x="5094783" y="1587897"/>
                </a:cubicBezTo>
                <a:cubicBezTo>
                  <a:pt x="5087291" y="1598915"/>
                  <a:pt x="5079007" y="1617071"/>
                  <a:pt x="5069929" y="1642367"/>
                </a:cubicBezTo>
                <a:cubicBezTo>
                  <a:pt x="5060849" y="1667663"/>
                  <a:pt x="5057854" y="1684762"/>
                  <a:pt x="5060938" y="1693666"/>
                </a:cubicBezTo>
                <a:lnTo>
                  <a:pt x="5027092" y="1774048"/>
                </a:lnTo>
                <a:cubicBezTo>
                  <a:pt x="5035907" y="1784801"/>
                  <a:pt x="5040490" y="1796082"/>
                  <a:pt x="5040843" y="1807893"/>
                </a:cubicBezTo>
                <a:cubicBezTo>
                  <a:pt x="5041195" y="1819704"/>
                  <a:pt x="5035201" y="1830986"/>
                  <a:pt x="5022862" y="1841739"/>
                </a:cubicBezTo>
                <a:cubicBezTo>
                  <a:pt x="5018631" y="1859190"/>
                  <a:pt x="5012285" y="1877170"/>
                  <a:pt x="5003823" y="1895680"/>
                </a:cubicBezTo>
                <a:cubicBezTo>
                  <a:pt x="4995363" y="1914189"/>
                  <a:pt x="4984785" y="1930054"/>
                  <a:pt x="4972094" y="1943275"/>
                </a:cubicBezTo>
                <a:lnTo>
                  <a:pt x="4984785" y="1977121"/>
                </a:lnTo>
                <a:lnTo>
                  <a:pt x="4955171" y="1998274"/>
                </a:lnTo>
                <a:lnTo>
                  <a:pt x="4955171" y="2044812"/>
                </a:lnTo>
                <a:cubicBezTo>
                  <a:pt x="4949618" y="2053449"/>
                  <a:pt x="4945916" y="2061558"/>
                  <a:pt x="4944065" y="2069138"/>
                </a:cubicBezTo>
                <a:cubicBezTo>
                  <a:pt x="4942214" y="2076718"/>
                  <a:pt x="4937455" y="2082711"/>
                  <a:pt x="4929786" y="2087118"/>
                </a:cubicBezTo>
                <a:cubicBezTo>
                  <a:pt x="4927847" y="2091966"/>
                  <a:pt x="4927496" y="2098136"/>
                  <a:pt x="4928730" y="2105628"/>
                </a:cubicBezTo>
                <a:cubicBezTo>
                  <a:pt x="4929963" y="2113119"/>
                  <a:pt x="4931725" y="2118232"/>
                  <a:pt x="4934017" y="2120964"/>
                </a:cubicBezTo>
                <a:cubicBezTo>
                  <a:pt x="4936397" y="2124931"/>
                  <a:pt x="4939041" y="2126517"/>
                  <a:pt x="4941949" y="2125724"/>
                </a:cubicBezTo>
                <a:cubicBezTo>
                  <a:pt x="4944859" y="2124930"/>
                  <a:pt x="4946445" y="2123345"/>
                  <a:pt x="4946709" y="2120964"/>
                </a:cubicBezTo>
                <a:cubicBezTo>
                  <a:pt x="4938072" y="2108272"/>
                  <a:pt x="4939483" y="2097696"/>
                  <a:pt x="4950940" y="2089234"/>
                </a:cubicBezTo>
                <a:cubicBezTo>
                  <a:pt x="4962398" y="2080772"/>
                  <a:pt x="4972269" y="2074427"/>
                  <a:pt x="4980556" y="2070196"/>
                </a:cubicBezTo>
                <a:lnTo>
                  <a:pt x="4980555" y="2006736"/>
                </a:lnTo>
                <a:lnTo>
                  <a:pt x="4984786" y="2006736"/>
                </a:lnTo>
                <a:cubicBezTo>
                  <a:pt x="4987165" y="2002328"/>
                  <a:pt x="4988752" y="1997394"/>
                  <a:pt x="4989545" y="1991928"/>
                </a:cubicBezTo>
                <a:cubicBezTo>
                  <a:pt x="4990338" y="1986463"/>
                  <a:pt x="4988752" y="1981529"/>
                  <a:pt x="4984785" y="1977121"/>
                </a:cubicBezTo>
                <a:cubicBezTo>
                  <a:pt x="4996596" y="1966103"/>
                  <a:pt x="5005762" y="1954293"/>
                  <a:pt x="5012285" y="1941689"/>
                </a:cubicBezTo>
                <a:cubicBezTo>
                  <a:pt x="5018807" y="1929085"/>
                  <a:pt x="5027975" y="1918332"/>
                  <a:pt x="5039784" y="1909430"/>
                </a:cubicBezTo>
                <a:cubicBezTo>
                  <a:pt x="5025858" y="1895768"/>
                  <a:pt x="5021980" y="1886073"/>
                  <a:pt x="5028150" y="1880344"/>
                </a:cubicBezTo>
                <a:cubicBezTo>
                  <a:pt x="5034320" y="1874615"/>
                  <a:pt x="5045249" y="1865977"/>
                  <a:pt x="5060939" y="1854431"/>
                </a:cubicBezTo>
                <a:cubicBezTo>
                  <a:pt x="5070546" y="1843061"/>
                  <a:pt x="5077773" y="1822436"/>
                  <a:pt x="5082621" y="1792557"/>
                </a:cubicBezTo>
                <a:cubicBezTo>
                  <a:pt x="5087469" y="1762677"/>
                  <a:pt x="5095754" y="1740995"/>
                  <a:pt x="5107476" y="1727510"/>
                </a:cubicBezTo>
                <a:cubicBezTo>
                  <a:pt x="5111795" y="1725571"/>
                  <a:pt x="5115849" y="1725218"/>
                  <a:pt x="5119639" y="1726452"/>
                </a:cubicBezTo>
                <a:cubicBezTo>
                  <a:pt x="5123429" y="1727686"/>
                  <a:pt x="5126426" y="1729449"/>
                  <a:pt x="5128629" y="1731741"/>
                </a:cubicBezTo>
                <a:cubicBezTo>
                  <a:pt x="5138237" y="1743375"/>
                  <a:pt x="5140175" y="1757125"/>
                  <a:pt x="5134446" y="1772990"/>
                </a:cubicBezTo>
                <a:cubicBezTo>
                  <a:pt x="5128717" y="1788855"/>
                  <a:pt x="5121137" y="1800490"/>
                  <a:pt x="5111706" y="1807893"/>
                </a:cubicBezTo>
                <a:cubicBezTo>
                  <a:pt x="5101658" y="1835128"/>
                  <a:pt x="5093197" y="1861041"/>
                  <a:pt x="5086322" y="1885632"/>
                </a:cubicBezTo>
                <a:cubicBezTo>
                  <a:pt x="5079448" y="1910223"/>
                  <a:pt x="5070985" y="1935078"/>
                  <a:pt x="5060938" y="1960198"/>
                </a:cubicBezTo>
                <a:cubicBezTo>
                  <a:pt x="5064816" y="1964252"/>
                  <a:pt x="5065521" y="1967778"/>
                  <a:pt x="5063054" y="1970775"/>
                </a:cubicBezTo>
                <a:cubicBezTo>
                  <a:pt x="5060586" y="1973771"/>
                  <a:pt x="5057060" y="1977297"/>
                  <a:pt x="5052476" y="1981351"/>
                </a:cubicBezTo>
                <a:cubicBezTo>
                  <a:pt x="5048422" y="1985670"/>
                  <a:pt x="5047013" y="1989725"/>
                  <a:pt x="5048246" y="1993515"/>
                </a:cubicBezTo>
                <a:cubicBezTo>
                  <a:pt x="5049480" y="1997304"/>
                  <a:pt x="5052300" y="2000301"/>
                  <a:pt x="5056707" y="2002505"/>
                </a:cubicBezTo>
                <a:cubicBezTo>
                  <a:pt x="5050097" y="2009027"/>
                  <a:pt x="5044279" y="2016078"/>
                  <a:pt x="5039255" y="2023658"/>
                </a:cubicBezTo>
                <a:cubicBezTo>
                  <a:pt x="5034232" y="2031238"/>
                  <a:pt x="5031587" y="2038289"/>
                  <a:pt x="5031323" y="2044812"/>
                </a:cubicBezTo>
                <a:lnTo>
                  <a:pt x="5014400" y="2074427"/>
                </a:lnTo>
                <a:cubicBezTo>
                  <a:pt x="5020571" y="2083064"/>
                  <a:pt x="5023039" y="2091174"/>
                  <a:pt x="5021805" y="2098753"/>
                </a:cubicBezTo>
                <a:cubicBezTo>
                  <a:pt x="5020571" y="2106333"/>
                  <a:pt x="5016693" y="2112326"/>
                  <a:pt x="5010169" y="2116733"/>
                </a:cubicBezTo>
                <a:cubicBezTo>
                  <a:pt x="5024536" y="2115676"/>
                  <a:pt x="5043399" y="2114618"/>
                  <a:pt x="5066755" y="2113561"/>
                </a:cubicBezTo>
                <a:cubicBezTo>
                  <a:pt x="5090112" y="2112503"/>
                  <a:pt x="5107917" y="2117791"/>
                  <a:pt x="5120167" y="2129426"/>
                </a:cubicBezTo>
                <a:cubicBezTo>
                  <a:pt x="5126514" y="2138329"/>
                  <a:pt x="5129686" y="2146965"/>
                  <a:pt x="5129686" y="2155338"/>
                </a:cubicBezTo>
                <a:cubicBezTo>
                  <a:pt x="5129687" y="2163712"/>
                  <a:pt x="5126513" y="2169176"/>
                  <a:pt x="5120168" y="2171732"/>
                </a:cubicBezTo>
                <a:cubicBezTo>
                  <a:pt x="5119727" y="2174200"/>
                  <a:pt x="5118493" y="2177726"/>
                  <a:pt x="5116466" y="2182309"/>
                </a:cubicBezTo>
                <a:cubicBezTo>
                  <a:pt x="5114438" y="2186892"/>
                  <a:pt x="5114263" y="2190419"/>
                  <a:pt x="5115937" y="2192886"/>
                </a:cubicBezTo>
                <a:lnTo>
                  <a:pt x="5128630" y="2184424"/>
                </a:lnTo>
                <a:lnTo>
                  <a:pt x="5183629" y="2142117"/>
                </a:lnTo>
                <a:lnTo>
                  <a:pt x="5192089" y="2112504"/>
                </a:lnTo>
                <a:cubicBezTo>
                  <a:pt x="5188211" y="2106598"/>
                  <a:pt x="5187506" y="2102544"/>
                  <a:pt x="5189974" y="2100339"/>
                </a:cubicBezTo>
                <a:cubicBezTo>
                  <a:pt x="5192442" y="2098136"/>
                  <a:pt x="5195968" y="2095139"/>
                  <a:pt x="5200550" y="2091349"/>
                </a:cubicBezTo>
                <a:cubicBezTo>
                  <a:pt x="5202490" y="2087207"/>
                  <a:pt x="5202842" y="2083857"/>
                  <a:pt x="5201609" y="2081301"/>
                </a:cubicBezTo>
                <a:cubicBezTo>
                  <a:pt x="5200374" y="2078745"/>
                  <a:pt x="5198611" y="2076455"/>
                  <a:pt x="5196321" y="2074427"/>
                </a:cubicBezTo>
                <a:cubicBezTo>
                  <a:pt x="5208659" y="2061382"/>
                  <a:pt x="5219942" y="2047279"/>
                  <a:pt x="5230165" y="2032119"/>
                </a:cubicBezTo>
                <a:cubicBezTo>
                  <a:pt x="5240389" y="2016960"/>
                  <a:pt x="5251671" y="2002857"/>
                  <a:pt x="5264012" y="1989813"/>
                </a:cubicBezTo>
                <a:cubicBezTo>
                  <a:pt x="5268417" y="1970334"/>
                  <a:pt x="5276527" y="1952177"/>
                  <a:pt x="5288337" y="1935343"/>
                </a:cubicBezTo>
                <a:cubicBezTo>
                  <a:pt x="5300149" y="1918508"/>
                  <a:pt x="5314604" y="1905640"/>
                  <a:pt x="5331702" y="1896738"/>
                </a:cubicBezTo>
                <a:lnTo>
                  <a:pt x="5327472" y="1875584"/>
                </a:lnTo>
                <a:cubicBezTo>
                  <a:pt x="5325532" y="1869150"/>
                  <a:pt x="5326237" y="1862980"/>
                  <a:pt x="5329586" y="1857075"/>
                </a:cubicBezTo>
                <a:cubicBezTo>
                  <a:pt x="5332935" y="1851171"/>
                  <a:pt x="5337872" y="1846057"/>
                  <a:pt x="5344395" y="1841739"/>
                </a:cubicBezTo>
                <a:cubicBezTo>
                  <a:pt x="5352856" y="1824111"/>
                  <a:pt x="5361316" y="1821290"/>
                  <a:pt x="5369778" y="1833277"/>
                </a:cubicBezTo>
                <a:cubicBezTo>
                  <a:pt x="5378680" y="1841474"/>
                  <a:pt x="5384145" y="1849407"/>
                  <a:pt x="5386172" y="1857075"/>
                </a:cubicBezTo>
                <a:cubicBezTo>
                  <a:pt x="5388199" y="1864743"/>
                  <a:pt x="5384145" y="1873733"/>
                  <a:pt x="5374009" y="1884045"/>
                </a:cubicBezTo>
                <a:cubicBezTo>
                  <a:pt x="5365813" y="1891714"/>
                  <a:pt x="5355764" y="1904935"/>
                  <a:pt x="5343865" y="1923708"/>
                </a:cubicBezTo>
                <a:cubicBezTo>
                  <a:pt x="5331967" y="1942482"/>
                  <a:pt x="5329322" y="1958876"/>
                  <a:pt x="5335932" y="1972890"/>
                </a:cubicBezTo>
                <a:cubicBezTo>
                  <a:pt x="5333553" y="1985670"/>
                  <a:pt x="5327736" y="2005590"/>
                  <a:pt x="5318482" y="2032649"/>
                </a:cubicBezTo>
                <a:cubicBezTo>
                  <a:pt x="5309226" y="2059708"/>
                  <a:pt x="5298121" y="2080685"/>
                  <a:pt x="5285165" y="2095580"/>
                </a:cubicBezTo>
                <a:cubicBezTo>
                  <a:pt x="5291070" y="2101926"/>
                  <a:pt x="5293009" y="2107214"/>
                  <a:pt x="5290981" y="2111445"/>
                </a:cubicBezTo>
                <a:cubicBezTo>
                  <a:pt x="5288955" y="2115676"/>
                  <a:pt x="5285605" y="2118849"/>
                  <a:pt x="5280933" y="2120964"/>
                </a:cubicBezTo>
                <a:cubicBezTo>
                  <a:pt x="5274147" y="2128632"/>
                  <a:pt x="5275029" y="2139738"/>
                  <a:pt x="5283579" y="2154281"/>
                </a:cubicBezTo>
                <a:cubicBezTo>
                  <a:pt x="5292128" y="2168824"/>
                  <a:pt x="5298297" y="2178872"/>
                  <a:pt x="5302088" y="2184424"/>
                </a:cubicBezTo>
                <a:cubicBezTo>
                  <a:pt x="5292657" y="2197998"/>
                  <a:pt x="5277672" y="2226908"/>
                  <a:pt x="5257136" y="2271153"/>
                </a:cubicBezTo>
                <a:cubicBezTo>
                  <a:pt x="5236600" y="2315399"/>
                  <a:pt x="5229019" y="2344309"/>
                  <a:pt x="5234396" y="2357882"/>
                </a:cubicBezTo>
                <a:lnTo>
                  <a:pt x="5200550" y="2387497"/>
                </a:lnTo>
                <a:cubicBezTo>
                  <a:pt x="5194116" y="2400013"/>
                  <a:pt x="5187946" y="2412000"/>
                  <a:pt x="5182041" y="2423458"/>
                </a:cubicBezTo>
                <a:cubicBezTo>
                  <a:pt x="5176136" y="2434916"/>
                  <a:pt x="5171024" y="2446903"/>
                  <a:pt x="5166705" y="2459419"/>
                </a:cubicBezTo>
                <a:lnTo>
                  <a:pt x="5170935" y="2472112"/>
                </a:lnTo>
                <a:cubicBezTo>
                  <a:pt x="5184421" y="2469115"/>
                  <a:pt x="5194469" y="2457127"/>
                  <a:pt x="5201079" y="2436150"/>
                </a:cubicBezTo>
                <a:cubicBezTo>
                  <a:pt x="5207690" y="2415173"/>
                  <a:pt x="5218795" y="2403186"/>
                  <a:pt x="5234396" y="2400190"/>
                </a:cubicBezTo>
                <a:cubicBezTo>
                  <a:pt x="5242153" y="2399484"/>
                  <a:pt x="5252025" y="2396664"/>
                  <a:pt x="5264011" y="2391728"/>
                </a:cubicBezTo>
                <a:lnTo>
                  <a:pt x="5234396" y="2379036"/>
                </a:lnTo>
                <a:lnTo>
                  <a:pt x="5247088" y="2370574"/>
                </a:lnTo>
                <a:cubicBezTo>
                  <a:pt x="5253347" y="2366697"/>
                  <a:pt x="5258812" y="2365991"/>
                  <a:pt x="5263482" y="2368459"/>
                </a:cubicBezTo>
                <a:cubicBezTo>
                  <a:pt x="5268153" y="2370927"/>
                  <a:pt x="5272560" y="2374453"/>
                  <a:pt x="5276703" y="2379036"/>
                </a:cubicBezTo>
                <a:cubicBezTo>
                  <a:pt x="5281110" y="2372866"/>
                  <a:pt x="5284989" y="2367225"/>
                  <a:pt x="5288338" y="2362113"/>
                </a:cubicBezTo>
                <a:cubicBezTo>
                  <a:pt x="5291686" y="2357001"/>
                  <a:pt x="5293449" y="2351360"/>
                  <a:pt x="5293625" y="2345191"/>
                </a:cubicBezTo>
                <a:cubicBezTo>
                  <a:pt x="5297592" y="2340607"/>
                  <a:pt x="5300237" y="2333909"/>
                  <a:pt x="5301558" y="2325095"/>
                </a:cubicBezTo>
                <a:cubicBezTo>
                  <a:pt x="5302881" y="2316281"/>
                  <a:pt x="5304468" y="2307467"/>
                  <a:pt x="5306318" y="2298653"/>
                </a:cubicBezTo>
                <a:cubicBezTo>
                  <a:pt x="5292920" y="2297948"/>
                  <a:pt x="5281638" y="2290897"/>
                  <a:pt x="5272472" y="2277501"/>
                </a:cubicBezTo>
                <a:cubicBezTo>
                  <a:pt x="5285870" y="2269038"/>
                  <a:pt x="5292921" y="2256346"/>
                  <a:pt x="5293625" y="2239423"/>
                </a:cubicBezTo>
                <a:lnTo>
                  <a:pt x="5335933" y="2247885"/>
                </a:lnTo>
                <a:cubicBezTo>
                  <a:pt x="5330027" y="2254231"/>
                  <a:pt x="5325973" y="2260577"/>
                  <a:pt x="5323770" y="2266923"/>
                </a:cubicBezTo>
                <a:cubicBezTo>
                  <a:pt x="5321566" y="2273269"/>
                  <a:pt x="5318569" y="2279615"/>
                  <a:pt x="5314779" y="2285961"/>
                </a:cubicBezTo>
                <a:lnTo>
                  <a:pt x="5331702" y="2298653"/>
                </a:lnTo>
                <a:cubicBezTo>
                  <a:pt x="5340164" y="2298653"/>
                  <a:pt x="5344395" y="2302883"/>
                  <a:pt x="5344395" y="2311345"/>
                </a:cubicBezTo>
                <a:cubicBezTo>
                  <a:pt x="5344041" y="2319895"/>
                  <a:pt x="5341573" y="2328180"/>
                  <a:pt x="5336990" y="2336200"/>
                </a:cubicBezTo>
                <a:cubicBezTo>
                  <a:pt x="5332407" y="2344221"/>
                  <a:pt x="5327824" y="2351449"/>
                  <a:pt x="5323240" y="2357882"/>
                </a:cubicBezTo>
                <a:cubicBezTo>
                  <a:pt x="5329852" y="2359645"/>
                  <a:pt x="5336726" y="2360350"/>
                  <a:pt x="5343866" y="2359998"/>
                </a:cubicBezTo>
                <a:cubicBezTo>
                  <a:pt x="5351004" y="2359645"/>
                  <a:pt x="5356821" y="2360350"/>
                  <a:pt x="5361317" y="2362113"/>
                </a:cubicBezTo>
                <a:cubicBezTo>
                  <a:pt x="5364401" y="2369164"/>
                  <a:pt x="5361405" y="2378331"/>
                  <a:pt x="5352327" y="2389613"/>
                </a:cubicBezTo>
                <a:cubicBezTo>
                  <a:pt x="5343248" y="2400895"/>
                  <a:pt x="5334963" y="2410061"/>
                  <a:pt x="5327471" y="2417112"/>
                </a:cubicBezTo>
                <a:cubicBezTo>
                  <a:pt x="5327295" y="2425926"/>
                  <a:pt x="5325533" y="2433683"/>
                  <a:pt x="5322183" y="2440381"/>
                </a:cubicBezTo>
                <a:cubicBezTo>
                  <a:pt x="5318833" y="2447079"/>
                  <a:pt x="5314955" y="2450605"/>
                  <a:pt x="5310548" y="2450958"/>
                </a:cubicBezTo>
                <a:lnTo>
                  <a:pt x="5289395" y="2480573"/>
                </a:lnTo>
                <a:lnTo>
                  <a:pt x="5289396" y="2518649"/>
                </a:lnTo>
                <a:lnTo>
                  <a:pt x="5302088" y="2505957"/>
                </a:lnTo>
                <a:lnTo>
                  <a:pt x="5319010" y="2472111"/>
                </a:lnTo>
                <a:cubicBezTo>
                  <a:pt x="5321301" y="2467880"/>
                  <a:pt x="5324123" y="2464707"/>
                  <a:pt x="5327471" y="2462592"/>
                </a:cubicBezTo>
                <a:cubicBezTo>
                  <a:pt x="5330820" y="2460478"/>
                  <a:pt x="5333642" y="2459419"/>
                  <a:pt x="5335933" y="2459419"/>
                </a:cubicBezTo>
                <a:cubicBezTo>
                  <a:pt x="5335580" y="2461800"/>
                  <a:pt x="5334170" y="2465501"/>
                  <a:pt x="5331702" y="2470524"/>
                </a:cubicBezTo>
                <a:cubicBezTo>
                  <a:pt x="5329234" y="2475549"/>
                  <a:pt x="5327824" y="2480308"/>
                  <a:pt x="5327471" y="2484803"/>
                </a:cubicBezTo>
                <a:lnTo>
                  <a:pt x="5326986" y="2502388"/>
                </a:lnTo>
                <a:lnTo>
                  <a:pt x="5347382" y="2462849"/>
                </a:lnTo>
                <a:cubicBezTo>
                  <a:pt x="5356372" y="2449363"/>
                  <a:pt x="5366816" y="2437002"/>
                  <a:pt x="5378716" y="2425764"/>
                </a:cubicBezTo>
                <a:lnTo>
                  <a:pt x="5374485" y="2396149"/>
                </a:lnTo>
                <a:lnTo>
                  <a:pt x="5421023" y="2324228"/>
                </a:lnTo>
                <a:cubicBezTo>
                  <a:pt x="5421815" y="2313210"/>
                  <a:pt x="5427633" y="2293997"/>
                  <a:pt x="5438474" y="2266585"/>
                </a:cubicBezTo>
                <a:cubicBezTo>
                  <a:pt x="5449316" y="2239173"/>
                  <a:pt x="5460420" y="2218901"/>
                  <a:pt x="5471790" y="2205768"/>
                </a:cubicBezTo>
                <a:cubicBezTo>
                  <a:pt x="5471790" y="2189551"/>
                  <a:pt x="5480253" y="2175448"/>
                  <a:pt x="5497176" y="2163461"/>
                </a:cubicBezTo>
                <a:cubicBezTo>
                  <a:pt x="5491533" y="2155000"/>
                  <a:pt x="5491181" y="2147596"/>
                  <a:pt x="5496117" y="2141250"/>
                </a:cubicBezTo>
                <a:cubicBezTo>
                  <a:pt x="5501053" y="2134904"/>
                  <a:pt x="5507046" y="2129616"/>
                  <a:pt x="5514097" y="2125386"/>
                </a:cubicBezTo>
                <a:lnTo>
                  <a:pt x="5670634" y="1850390"/>
                </a:lnTo>
                <a:cubicBezTo>
                  <a:pt x="5680240" y="1839549"/>
                  <a:pt x="5687468" y="1828444"/>
                  <a:pt x="5692316" y="1817074"/>
                </a:cubicBezTo>
                <a:cubicBezTo>
                  <a:pt x="5697163" y="1805704"/>
                  <a:pt x="5705449" y="1795656"/>
                  <a:pt x="5717171" y="1786930"/>
                </a:cubicBezTo>
                <a:cubicBezTo>
                  <a:pt x="5717347" y="1780321"/>
                  <a:pt x="5719110" y="1773445"/>
                  <a:pt x="5722460" y="1766305"/>
                </a:cubicBezTo>
                <a:cubicBezTo>
                  <a:pt x="5725809" y="1759166"/>
                  <a:pt x="5729687" y="1753349"/>
                  <a:pt x="5734093" y="1748854"/>
                </a:cubicBezTo>
                <a:lnTo>
                  <a:pt x="5751017" y="1719239"/>
                </a:lnTo>
                <a:cubicBezTo>
                  <a:pt x="5755600" y="1714920"/>
                  <a:pt x="5761241" y="1711924"/>
                  <a:pt x="5767939" y="1710249"/>
                </a:cubicBezTo>
                <a:cubicBezTo>
                  <a:pt x="5774638" y="1708574"/>
                  <a:pt x="5780278" y="1708751"/>
                  <a:pt x="5784862" y="1710778"/>
                </a:cubicBezTo>
                <a:cubicBezTo>
                  <a:pt x="5786978" y="1721090"/>
                  <a:pt x="5779574" y="1743830"/>
                  <a:pt x="5762650" y="1778998"/>
                </a:cubicBezTo>
                <a:cubicBezTo>
                  <a:pt x="5745727" y="1814165"/>
                  <a:pt x="5731979" y="1837963"/>
                  <a:pt x="5721401" y="1850390"/>
                </a:cubicBezTo>
                <a:lnTo>
                  <a:pt x="5725633" y="1850390"/>
                </a:lnTo>
                <a:cubicBezTo>
                  <a:pt x="5731890" y="1856560"/>
                  <a:pt x="5735240" y="1862201"/>
                  <a:pt x="5735679" y="1867313"/>
                </a:cubicBezTo>
                <a:cubicBezTo>
                  <a:pt x="5736121" y="1872425"/>
                  <a:pt x="5734181" y="1878066"/>
                  <a:pt x="5729863" y="1884236"/>
                </a:cubicBezTo>
                <a:cubicBezTo>
                  <a:pt x="5724575" y="1916319"/>
                  <a:pt x="5715056" y="1949459"/>
                  <a:pt x="5701305" y="1983657"/>
                </a:cubicBezTo>
                <a:cubicBezTo>
                  <a:pt x="5687556" y="2017855"/>
                  <a:pt x="5675921" y="2050996"/>
                  <a:pt x="5666402" y="2083078"/>
                </a:cubicBezTo>
                <a:cubicBezTo>
                  <a:pt x="5670368" y="2088984"/>
                  <a:pt x="5670898" y="2093038"/>
                  <a:pt x="5667989" y="2095241"/>
                </a:cubicBezTo>
                <a:cubicBezTo>
                  <a:pt x="5665081" y="2097445"/>
                  <a:pt x="5660321" y="2100442"/>
                  <a:pt x="5653710" y="2104232"/>
                </a:cubicBezTo>
                <a:cubicBezTo>
                  <a:pt x="5653357" y="2108640"/>
                  <a:pt x="5653005" y="2112517"/>
                  <a:pt x="5652653" y="2115866"/>
                </a:cubicBezTo>
                <a:cubicBezTo>
                  <a:pt x="5652301" y="2119216"/>
                  <a:pt x="5654063" y="2120979"/>
                  <a:pt x="5657942" y="2121154"/>
                </a:cubicBezTo>
                <a:cubicBezTo>
                  <a:pt x="5654857" y="2128117"/>
                  <a:pt x="5650449" y="2136403"/>
                  <a:pt x="5644720" y="2146010"/>
                </a:cubicBezTo>
                <a:cubicBezTo>
                  <a:pt x="5638991" y="2155618"/>
                  <a:pt x="5637757" y="2162844"/>
                  <a:pt x="5641019" y="2167692"/>
                </a:cubicBezTo>
                <a:lnTo>
                  <a:pt x="5666402" y="2142308"/>
                </a:lnTo>
                <a:cubicBezTo>
                  <a:pt x="5670810" y="2138077"/>
                  <a:pt x="5673630" y="2133846"/>
                  <a:pt x="5674864" y="2129616"/>
                </a:cubicBezTo>
                <a:cubicBezTo>
                  <a:pt x="5676098" y="2125385"/>
                  <a:pt x="5674687" y="2121154"/>
                  <a:pt x="5670633" y="2116924"/>
                </a:cubicBezTo>
                <a:cubicBezTo>
                  <a:pt x="5675129" y="2112429"/>
                  <a:pt x="5679887" y="2106611"/>
                  <a:pt x="5684911" y="2099472"/>
                </a:cubicBezTo>
                <a:cubicBezTo>
                  <a:pt x="5689936" y="2092333"/>
                  <a:pt x="5693637" y="2085458"/>
                  <a:pt x="5696019" y="2078848"/>
                </a:cubicBezTo>
                <a:lnTo>
                  <a:pt x="5729862" y="2002695"/>
                </a:lnTo>
                <a:lnTo>
                  <a:pt x="5755248" y="1981542"/>
                </a:lnTo>
                <a:cubicBezTo>
                  <a:pt x="5759831" y="1977135"/>
                  <a:pt x="5763355" y="1972199"/>
                  <a:pt x="5765824" y="1966734"/>
                </a:cubicBezTo>
                <a:cubicBezTo>
                  <a:pt x="5768292" y="1961270"/>
                  <a:pt x="5767587" y="1956334"/>
                  <a:pt x="5763709" y="1951927"/>
                </a:cubicBezTo>
                <a:lnTo>
                  <a:pt x="5780631" y="1918081"/>
                </a:lnTo>
                <a:cubicBezTo>
                  <a:pt x="5778515" y="1903979"/>
                  <a:pt x="5782747" y="1891992"/>
                  <a:pt x="5793324" y="1882120"/>
                </a:cubicBezTo>
                <a:cubicBezTo>
                  <a:pt x="5803901" y="1872249"/>
                  <a:pt x="5808131" y="1860262"/>
                  <a:pt x="5806015" y="1846160"/>
                </a:cubicBezTo>
                <a:lnTo>
                  <a:pt x="5861015" y="1799622"/>
                </a:lnTo>
                <a:cubicBezTo>
                  <a:pt x="5866302" y="1805528"/>
                  <a:pt x="5870270" y="1810508"/>
                  <a:pt x="5872913" y="1814562"/>
                </a:cubicBezTo>
                <a:lnTo>
                  <a:pt x="5876586" y="1823254"/>
                </a:lnTo>
                <a:lnTo>
                  <a:pt x="5877448" y="1820473"/>
                </a:lnTo>
                <a:cubicBezTo>
                  <a:pt x="5897015" y="1795882"/>
                  <a:pt x="5912880" y="1767854"/>
                  <a:pt x="5925043" y="1736386"/>
                </a:cubicBezTo>
                <a:cubicBezTo>
                  <a:pt x="5937206" y="1704921"/>
                  <a:pt x="5955187" y="1677950"/>
                  <a:pt x="5978984" y="1655474"/>
                </a:cubicBezTo>
                <a:lnTo>
                  <a:pt x="5974754" y="1625860"/>
                </a:lnTo>
                <a:lnTo>
                  <a:pt x="6021291" y="1553938"/>
                </a:lnTo>
                <a:cubicBezTo>
                  <a:pt x="6022086" y="1542921"/>
                  <a:pt x="6027902" y="1523706"/>
                  <a:pt x="6038743" y="1496294"/>
                </a:cubicBezTo>
                <a:cubicBezTo>
                  <a:pt x="6049584" y="1468884"/>
                  <a:pt x="6060689" y="1448613"/>
                  <a:pt x="6072060" y="1435478"/>
                </a:cubicBezTo>
                <a:cubicBezTo>
                  <a:pt x="6072059" y="1419262"/>
                  <a:pt x="6080521" y="1405158"/>
                  <a:pt x="6097444" y="1393172"/>
                </a:cubicBezTo>
                <a:cubicBezTo>
                  <a:pt x="6091803" y="1384712"/>
                  <a:pt x="6091450" y="1377308"/>
                  <a:pt x="6096387" y="1370961"/>
                </a:cubicBezTo>
                <a:cubicBezTo>
                  <a:pt x="6101322" y="1364615"/>
                  <a:pt x="6107315" y="1359327"/>
                  <a:pt x="6114366" y="1355096"/>
                </a:cubicBezTo>
                <a:lnTo>
                  <a:pt x="6270902" y="1080100"/>
                </a:lnTo>
                <a:cubicBezTo>
                  <a:pt x="6280509" y="1069261"/>
                  <a:pt x="6287736" y="1058154"/>
                  <a:pt x="6292584" y="1046784"/>
                </a:cubicBezTo>
                <a:cubicBezTo>
                  <a:pt x="6297432" y="1035415"/>
                  <a:pt x="6305717" y="1025368"/>
                  <a:pt x="6317440" y="1016641"/>
                </a:cubicBezTo>
                <a:cubicBezTo>
                  <a:pt x="6317616" y="1010029"/>
                  <a:pt x="6319379" y="1003155"/>
                  <a:pt x="6322728" y="996015"/>
                </a:cubicBezTo>
                <a:cubicBezTo>
                  <a:pt x="6326077" y="988876"/>
                  <a:pt x="6329954" y="983061"/>
                  <a:pt x="6334362" y="978565"/>
                </a:cubicBezTo>
                <a:lnTo>
                  <a:pt x="6351286" y="948950"/>
                </a:lnTo>
                <a:cubicBezTo>
                  <a:pt x="6355867" y="944632"/>
                  <a:pt x="6361510" y="941634"/>
                  <a:pt x="6368208" y="939960"/>
                </a:cubicBezTo>
                <a:cubicBezTo>
                  <a:pt x="6374907" y="938285"/>
                  <a:pt x="6380547" y="938461"/>
                  <a:pt x="6385130" y="940488"/>
                </a:cubicBezTo>
                <a:cubicBezTo>
                  <a:pt x="6387247" y="950801"/>
                  <a:pt x="6379842" y="973540"/>
                  <a:pt x="6362919" y="1008707"/>
                </a:cubicBezTo>
                <a:cubicBezTo>
                  <a:pt x="6345997" y="1043876"/>
                  <a:pt x="6332247" y="1067674"/>
                  <a:pt x="6321670" y="1080101"/>
                </a:cubicBezTo>
                <a:lnTo>
                  <a:pt x="6325901" y="1080102"/>
                </a:lnTo>
                <a:cubicBezTo>
                  <a:pt x="6332159" y="1086271"/>
                  <a:pt x="6335507" y="1091914"/>
                  <a:pt x="6335949" y="1097025"/>
                </a:cubicBezTo>
                <a:cubicBezTo>
                  <a:pt x="6336389" y="1102136"/>
                  <a:pt x="6334450" y="1107777"/>
                  <a:pt x="6330132" y="1113947"/>
                </a:cubicBezTo>
                <a:cubicBezTo>
                  <a:pt x="6324844" y="1146030"/>
                  <a:pt x="6315325" y="1179170"/>
                  <a:pt x="6301574" y="1213369"/>
                </a:cubicBezTo>
                <a:cubicBezTo>
                  <a:pt x="6287825" y="1247566"/>
                  <a:pt x="6276190" y="1280706"/>
                  <a:pt x="6266671" y="1312789"/>
                </a:cubicBezTo>
                <a:cubicBezTo>
                  <a:pt x="6270638" y="1318694"/>
                  <a:pt x="6271165" y="1322749"/>
                  <a:pt x="6268257" y="1324952"/>
                </a:cubicBezTo>
                <a:cubicBezTo>
                  <a:pt x="6265350" y="1327156"/>
                  <a:pt x="6260590" y="1330153"/>
                  <a:pt x="6253979" y="1333943"/>
                </a:cubicBezTo>
                <a:cubicBezTo>
                  <a:pt x="6253626" y="1338351"/>
                  <a:pt x="6253274" y="1342227"/>
                  <a:pt x="6252921" y="1345576"/>
                </a:cubicBezTo>
                <a:cubicBezTo>
                  <a:pt x="6252569" y="1348927"/>
                  <a:pt x="6254332" y="1350689"/>
                  <a:pt x="6258210" y="1350864"/>
                </a:cubicBezTo>
                <a:cubicBezTo>
                  <a:pt x="6255124" y="1357829"/>
                  <a:pt x="6250718" y="1366114"/>
                  <a:pt x="6244989" y="1375720"/>
                </a:cubicBezTo>
                <a:cubicBezTo>
                  <a:pt x="6239260" y="1385327"/>
                  <a:pt x="6238027" y="1392556"/>
                  <a:pt x="6241287" y="1397404"/>
                </a:cubicBezTo>
                <a:lnTo>
                  <a:pt x="6266671" y="1372019"/>
                </a:lnTo>
                <a:cubicBezTo>
                  <a:pt x="6271077" y="1367789"/>
                  <a:pt x="6273899" y="1363558"/>
                  <a:pt x="6275133" y="1359327"/>
                </a:cubicBezTo>
                <a:cubicBezTo>
                  <a:pt x="6276367" y="1355095"/>
                  <a:pt x="6274956" y="1350866"/>
                  <a:pt x="6270902" y="1346636"/>
                </a:cubicBezTo>
                <a:cubicBezTo>
                  <a:pt x="6275397" y="1342140"/>
                  <a:pt x="6280157" y="1336322"/>
                  <a:pt x="6285180" y="1329183"/>
                </a:cubicBezTo>
                <a:cubicBezTo>
                  <a:pt x="6290204" y="1322045"/>
                  <a:pt x="6293906" y="1315169"/>
                  <a:pt x="6296286" y="1308559"/>
                </a:cubicBezTo>
                <a:lnTo>
                  <a:pt x="6330132" y="1232406"/>
                </a:lnTo>
                <a:lnTo>
                  <a:pt x="6355516" y="1211254"/>
                </a:lnTo>
                <a:cubicBezTo>
                  <a:pt x="6360100" y="1206846"/>
                  <a:pt x="6363624" y="1201910"/>
                  <a:pt x="6366092" y="1196446"/>
                </a:cubicBezTo>
                <a:cubicBezTo>
                  <a:pt x="6368560" y="1190980"/>
                  <a:pt x="6367855" y="1186044"/>
                  <a:pt x="6363977" y="1181638"/>
                </a:cubicBezTo>
                <a:lnTo>
                  <a:pt x="6380901" y="1147792"/>
                </a:lnTo>
                <a:cubicBezTo>
                  <a:pt x="6378784" y="1133691"/>
                  <a:pt x="6383015" y="1121704"/>
                  <a:pt x="6393591" y="1111831"/>
                </a:cubicBezTo>
                <a:cubicBezTo>
                  <a:pt x="6404168" y="1101961"/>
                  <a:pt x="6408399" y="1089972"/>
                  <a:pt x="6406284" y="1075872"/>
                </a:cubicBezTo>
                <a:lnTo>
                  <a:pt x="6461283" y="1029333"/>
                </a:lnTo>
                <a:cubicBezTo>
                  <a:pt x="6471860" y="1041143"/>
                  <a:pt x="6477148" y="1049253"/>
                  <a:pt x="6477148" y="1053658"/>
                </a:cubicBezTo>
                <a:cubicBezTo>
                  <a:pt x="6477148" y="1058065"/>
                  <a:pt x="6471860" y="1064060"/>
                  <a:pt x="6461283" y="1071640"/>
                </a:cubicBezTo>
                <a:cubicBezTo>
                  <a:pt x="6469304" y="1083539"/>
                  <a:pt x="6469127" y="1092529"/>
                  <a:pt x="6460754" y="1098611"/>
                </a:cubicBezTo>
                <a:cubicBezTo>
                  <a:pt x="6452381" y="1104692"/>
                  <a:pt x="6451147" y="1112624"/>
                  <a:pt x="6457052" y="1122409"/>
                </a:cubicBezTo>
                <a:cubicBezTo>
                  <a:pt x="6449560" y="1133426"/>
                  <a:pt x="6441275" y="1151583"/>
                  <a:pt x="6432197" y="1176879"/>
                </a:cubicBezTo>
                <a:cubicBezTo>
                  <a:pt x="6423118" y="1202174"/>
                  <a:pt x="6420122" y="1219274"/>
                  <a:pt x="6423208" y="1228176"/>
                </a:cubicBezTo>
                <a:lnTo>
                  <a:pt x="6389361" y="1308558"/>
                </a:lnTo>
                <a:cubicBezTo>
                  <a:pt x="6398176" y="1319313"/>
                  <a:pt x="6402758" y="1330593"/>
                  <a:pt x="6403112" y="1342404"/>
                </a:cubicBezTo>
                <a:cubicBezTo>
                  <a:pt x="6403463" y="1354214"/>
                  <a:pt x="6397470" y="1365497"/>
                  <a:pt x="6385130" y="1376250"/>
                </a:cubicBezTo>
                <a:cubicBezTo>
                  <a:pt x="6380900" y="1393701"/>
                  <a:pt x="6374554" y="1411681"/>
                  <a:pt x="6366092" y="1430190"/>
                </a:cubicBezTo>
                <a:cubicBezTo>
                  <a:pt x="6357631" y="1448700"/>
                  <a:pt x="6347054" y="1464564"/>
                  <a:pt x="6334362" y="1477786"/>
                </a:cubicBezTo>
                <a:lnTo>
                  <a:pt x="6347054" y="1511632"/>
                </a:lnTo>
                <a:lnTo>
                  <a:pt x="6317438" y="1532785"/>
                </a:lnTo>
                <a:lnTo>
                  <a:pt x="6317439" y="1579323"/>
                </a:lnTo>
                <a:cubicBezTo>
                  <a:pt x="6311887" y="1587959"/>
                  <a:pt x="6308185" y="1596069"/>
                  <a:pt x="6306333" y="1603650"/>
                </a:cubicBezTo>
                <a:cubicBezTo>
                  <a:pt x="6304483" y="1611229"/>
                  <a:pt x="6299723" y="1617222"/>
                  <a:pt x="6292055" y="1621628"/>
                </a:cubicBezTo>
                <a:cubicBezTo>
                  <a:pt x="6290116" y="1626476"/>
                  <a:pt x="6289764" y="1632646"/>
                  <a:pt x="6290998" y="1640138"/>
                </a:cubicBezTo>
                <a:cubicBezTo>
                  <a:pt x="6292232" y="1647630"/>
                  <a:pt x="6293994" y="1652743"/>
                  <a:pt x="6296286" y="1655476"/>
                </a:cubicBezTo>
                <a:cubicBezTo>
                  <a:pt x="6298666" y="1659440"/>
                  <a:pt x="6301310" y="1661029"/>
                  <a:pt x="6304218" y="1660236"/>
                </a:cubicBezTo>
                <a:cubicBezTo>
                  <a:pt x="6307127" y="1659441"/>
                  <a:pt x="6308714" y="1657856"/>
                  <a:pt x="6308978" y="1655474"/>
                </a:cubicBezTo>
                <a:cubicBezTo>
                  <a:pt x="6300341" y="1642782"/>
                  <a:pt x="6301751" y="1632206"/>
                  <a:pt x="6313209" y="1623744"/>
                </a:cubicBezTo>
                <a:cubicBezTo>
                  <a:pt x="6324667" y="1615283"/>
                  <a:pt x="6334538" y="1608937"/>
                  <a:pt x="6342823" y="1604708"/>
                </a:cubicBezTo>
                <a:lnTo>
                  <a:pt x="6342824" y="1541248"/>
                </a:lnTo>
                <a:lnTo>
                  <a:pt x="6347054" y="1541246"/>
                </a:lnTo>
                <a:cubicBezTo>
                  <a:pt x="6349433" y="1536839"/>
                  <a:pt x="6351021" y="1531905"/>
                  <a:pt x="6351814" y="1526440"/>
                </a:cubicBezTo>
                <a:cubicBezTo>
                  <a:pt x="6352607" y="1520975"/>
                  <a:pt x="6351020" y="1516040"/>
                  <a:pt x="6347054" y="1511632"/>
                </a:cubicBezTo>
                <a:cubicBezTo>
                  <a:pt x="6358864" y="1500614"/>
                  <a:pt x="6368031" y="1488805"/>
                  <a:pt x="6374554" y="1476200"/>
                </a:cubicBezTo>
                <a:cubicBezTo>
                  <a:pt x="6381076" y="1463596"/>
                  <a:pt x="6390243" y="1452844"/>
                  <a:pt x="6402052" y="1443941"/>
                </a:cubicBezTo>
                <a:cubicBezTo>
                  <a:pt x="6388127" y="1430278"/>
                  <a:pt x="6384250" y="1420584"/>
                  <a:pt x="6390419" y="1414856"/>
                </a:cubicBezTo>
                <a:cubicBezTo>
                  <a:pt x="6396590" y="1409126"/>
                  <a:pt x="6407518" y="1400487"/>
                  <a:pt x="6423207" y="1388943"/>
                </a:cubicBezTo>
                <a:cubicBezTo>
                  <a:pt x="6432814" y="1377572"/>
                  <a:pt x="6440041" y="1356948"/>
                  <a:pt x="6444889" y="1327069"/>
                </a:cubicBezTo>
                <a:cubicBezTo>
                  <a:pt x="6449737" y="1297188"/>
                  <a:pt x="6458022" y="1275506"/>
                  <a:pt x="6469744" y="1262021"/>
                </a:cubicBezTo>
                <a:cubicBezTo>
                  <a:pt x="6474063" y="1260083"/>
                  <a:pt x="6478117" y="1259730"/>
                  <a:pt x="6481907" y="1260964"/>
                </a:cubicBezTo>
                <a:cubicBezTo>
                  <a:pt x="6485698" y="1262196"/>
                  <a:pt x="6488695" y="1263961"/>
                  <a:pt x="6490898" y="1266253"/>
                </a:cubicBezTo>
                <a:cubicBezTo>
                  <a:pt x="6500505" y="1277886"/>
                  <a:pt x="6502444" y="1291636"/>
                  <a:pt x="6496715" y="1307501"/>
                </a:cubicBezTo>
                <a:cubicBezTo>
                  <a:pt x="6490986" y="1323366"/>
                  <a:pt x="6483406" y="1335000"/>
                  <a:pt x="6473975" y="1342405"/>
                </a:cubicBezTo>
                <a:cubicBezTo>
                  <a:pt x="6463927" y="1369639"/>
                  <a:pt x="6455465" y="1395553"/>
                  <a:pt x="6448591" y="1420144"/>
                </a:cubicBezTo>
                <a:cubicBezTo>
                  <a:pt x="6441716" y="1444734"/>
                  <a:pt x="6433254" y="1469590"/>
                  <a:pt x="6423207" y="1494710"/>
                </a:cubicBezTo>
                <a:cubicBezTo>
                  <a:pt x="6427085" y="1498764"/>
                  <a:pt x="6427790" y="1502290"/>
                  <a:pt x="6425321" y="1505286"/>
                </a:cubicBezTo>
                <a:cubicBezTo>
                  <a:pt x="6422854" y="1508282"/>
                  <a:pt x="6419329" y="1511808"/>
                  <a:pt x="6414744" y="1515862"/>
                </a:cubicBezTo>
                <a:cubicBezTo>
                  <a:pt x="6410691" y="1520181"/>
                  <a:pt x="6409280" y="1524236"/>
                  <a:pt x="6410515" y="1528025"/>
                </a:cubicBezTo>
                <a:cubicBezTo>
                  <a:pt x="6411749" y="1531816"/>
                  <a:pt x="6414569" y="1534812"/>
                  <a:pt x="6418976" y="1537016"/>
                </a:cubicBezTo>
                <a:cubicBezTo>
                  <a:pt x="6412365" y="1543538"/>
                  <a:pt x="6406548" y="1550588"/>
                  <a:pt x="6401523" y="1558169"/>
                </a:cubicBezTo>
                <a:cubicBezTo>
                  <a:pt x="6396500" y="1565750"/>
                  <a:pt x="6393856" y="1572800"/>
                  <a:pt x="6393593" y="1579324"/>
                </a:cubicBezTo>
                <a:lnTo>
                  <a:pt x="6376669" y="1608939"/>
                </a:lnTo>
                <a:cubicBezTo>
                  <a:pt x="6382839" y="1617576"/>
                  <a:pt x="6385308" y="1625684"/>
                  <a:pt x="6384073" y="1633264"/>
                </a:cubicBezTo>
                <a:cubicBezTo>
                  <a:pt x="6382839" y="1640844"/>
                  <a:pt x="6378961" y="1646837"/>
                  <a:pt x="6372438" y="1651243"/>
                </a:cubicBezTo>
                <a:cubicBezTo>
                  <a:pt x="6386805" y="1650186"/>
                  <a:pt x="6405668" y="1649129"/>
                  <a:pt x="6429024" y="1648070"/>
                </a:cubicBezTo>
                <a:cubicBezTo>
                  <a:pt x="6452380" y="1647014"/>
                  <a:pt x="6470186" y="1652302"/>
                  <a:pt x="6482436" y="1663937"/>
                </a:cubicBezTo>
                <a:cubicBezTo>
                  <a:pt x="6488782" y="1672840"/>
                  <a:pt x="6491955" y="1681476"/>
                  <a:pt x="6491955" y="1689849"/>
                </a:cubicBezTo>
                <a:cubicBezTo>
                  <a:pt x="6491956" y="1698223"/>
                  <a:pt x="6488782" y="1703686"/>
                  <a:pt x="6482436" y="1706243"/>
                </a:cubicBezTo>
                <a:cubicBezTo>
                  <a:pt x="6481996" y="1708711"/>
                  <a:pt x="6480762" y="1712237"/>
                  <a:pt x="6478734" y="1716820"/>
                </a:cubicBezTo>
                <a:cubicBezTo>
                  <a:pt x="6476708" y="1721403"/>
                  <a:pt x="6476532" y="1724930"/>
                  <a:pt x="6478206" y="1727396"/>
                </a:cubicBezTo>
                <a:lnTo>
                  <a:pt x="6490898" y="1718934"/>
                </a:lnTo>
                <a:lnTo>
                  <a:pt x="6545898" y="1676628"/>
                </a:lnTo>
                <a:lnTo>
                  <a:pt x="6554358" y="1647015"/>
                </a:lnTo>
                <a:cubicBezTo>
                  <a:pt x="6550480" y="1641109"/>
                  <a:pt x="6549775" y="1637053"/>
                  <a:pt x="6552243" y="1634849"/>
                </a:cubicBezTo>
                <a:cubicBezTo>
                  <a:pt x="6554711" y="1632648"/>
                  <a:pt x="6558236" y="1629650"/>
                  <a:pt x="6562819" y="1625860"/>
                </a:cubicBezTo>
                <a:cubicBezTo>
                  <a:pt x="6564758" y="1621718"/>
                  <a:pt x="6565111" y="1618367"/>
                  <a:pt x="6563877" y="1615812"/>
                </a:cubicBezTo>
                <a:cubicBezTo>
                  <a:pt x="6562643" y="1613255"/>
                  <a:pt x="6560880" y="1610964"/>
                  <a:pt x="6558589" y="1608937"/>
                </a:cubicBezTo>
                <a:cubicBezTo>
                  <a:pt x="6570928" y="1595893"/>
                  <a:pt x="6582210" y="1581789"/>
                  <a:pt x="6592434" y="1566631"/>
                </a:cubicBezTo>
                <a:cubicBezTo>
                  <a:pt x="6602660" y="1551471"/>
                  <a:pt x="6613940" y="1537368"/>
                  <a:pt x="6626280" y="1524325"/>
                </a:cubicBezTo>
                <a:cubicBezTo>
                  <a:pt x="6630685" y="1504845"/>
                  <a:pt x="6638795" y="1486688"/>
                  <a:pt x="6650606" y="1469855"/>
                </a:cubicBezTo>
                <a:cubicBezTo>
                  <a:pt x="6662417" y="1453019"/>
                  <a:pt x="6676872" y="1440151"/>
                  <a:pt x="6693970" y="1431249"/>
                </a:cubicBezTo>
                <a:lnTo>
                  <a:pt x="6689740" y="1410094"/>
                </a:lnTo>
                <a:cubicBezTo>
                  <a:pt x="6687801" y="1403660"/>
                  <a:pt x="6688506" y="1397492"/>
                  <a:pt x="6691855" y="1391586"/>
                </a:cubicBezTo>
                <a:cubicBezTo>
                  <a:pt x="6695204" y="1385680"/>
                  <a:pt x="6700141" y="1380568"/>
                  <a:pt x="6706663" y="1376250"/>
                </a:cubicBezTo>
                <a:cubicBezTo>
                  <a:pt x="6715124" y="1358622"/>
                  <a:pt x="6723585" y="1355802"/>
                  <a:pt x="6732047" y="1367789"/>
                </a:cubicBezTo>
                <a:cubicBezTo>
                  <a:pt x="6740948" y="1375987"/>
                  <a:pt x="6746414" y="1383918"/>
                  <a:pt x="6748441" y="1391585"/>
                </a:cubicBezTo>
                <a:cubicBezTo>
                  <a:pt x="6750468" y="1399254"/>
                  <a:pt x="6746414" y="1408245"/>
                  <a:pt x="6736277" y="1418556"/>
                </a:cubicBezTo>
                <a:cubicBezTo>
                  <a:pt x="6728081" y="1426225"/>
                  <a:pt x="6718033" y="1439447"/>
                  <a:pt x="6706134" y="1458220"/>
                </a:cubicBezTo>
                <a:cubicBezTo>
                  <a:pt x="6694236" y="1476993"/>
                  <a:pt x="6691591" y="1493387"/>
                  <a:pt x="6698201" y="1507401"/>
                </a:cubicBezTo>
                <a:cubicBezTo>
                  <a:pt x="6695822" y="1520180"/>
                  <a:pt x="6690004" y="1540101"/>
                  <a:pt x="6680750" y="1567159"/>
                </a:cubicBezTo>
                <a:cubicBezTo>
                  <a:pt x="6671495" y="1594217"/>
                  <a:pt x="6660390" y="1615196"/>
                  <a:pt x="6647433" y="1630090"/>
                </a:cubicBezTo>
                <a:cubicBezTo>
                  <a:pt x="6653338" y="1636437"/>
                  <a:pt x="6655277" y="1641726"/>
                  <a:pt x="6653250" y="1645956"/>
                </a:cubicBezTo>
                <a:cubicBezTo>
                  <a:pt x="6651224" y="1650186"/>
                  <a:pt x="6647874" y="1653360"/>
                  <a:pt x="6643202" y="1655476"/>
                </a:cubicBezTo>
                <a:cubicBezTo>
                  <a:pt x="6636416" y="1663142"/>
                  <a:pt x="6637297" y="1674249"/>
                  <a:pt x="6645847" y="1688792"/>
                </a:cubicBezTo>
                <a:cubicBezTo>
                  <a:pt x="6654396" y="1703335"/>
                  <a:pt x="6660566" y="1713383"/>
                  <a:pt x="6664356" y="1718936"/>
                </a:cubicBezTo>
                <a:cubicBezTo>
                  <a:pt x="6654925" y="1732510"/>
                  <a:pt x="6639940" y="1761419"/>
                  <a:pt x="6619405" y="1805664"/>
                </a:cubicBezTo>
                <a:cubicBezTo>
                  <a:pt x="6598868" y="1849909"/>
                  <a:pt x="6591288" y="1878819"/>
                  <a:pt x="6596665" y="1892392"/>
                </a:cubicBezTo>
                <a:lnTo>
                  <a:pt x="6562819" y="1922007"/>
                </a:lnTo>
                <a:cubicBezTo>
                  <a:pt x="6556385" y="1934524"/>
                  <a:pt x="6550214" y="1946511"/>
                  <a:pt x="6544310" y="1957969"/>
                </a:cubicBezTo>
                <a:cubicBezTo>
                  <a:pt x="6538405" y="1969427"/>
                  <a:pt x="6533293" y="1981413"/>
                  <a:pt x="6528974" y="1993931"/>
                </a:cubicBezTo>
                <a:lnTo>
                  <a:pt x="6533204" y="2006621"/>
                </a:lnTo>
                <a:cubicBezTo>
                  <a:pt x="6546689" y="2003625"/>
                  <a:pt x="6556738" y="1991637"/>
                  <a:pt x="6563348" y="1970660"/>
                </a:cubicBezTo>
                <a:cubicBezTo>
                  <a:pt x="6569959" y="1949683"/>
                  <a:pt x="6581065" y="1937697"/>
                  <a:pt x="6596665" y="1934700"/>
                </a:cubicBezTo>
                <a:cubicBezTo>
                  <a:pt x="6604421" y="1933995"/>
                  <a:pt x="6614293" y="1931174"/>
                  <a:pt x="6626280" y="1926238"/>
                </a:cubicBezTo>
                <a:lnTo>
                  <a:pt x="6596665" y="1913546"/>
                </a:lnTo>
                <a:lnTo>
                  <a:pt x="6609357" y="1905084"/>
                </a:lnTo>
                <a:cubicBezTo>
                  <a:pt x="6615615" y="1901207"/>
                  <a:pt x="6621080" y="1900502"/>
                  <a:pt x="6625751" y="1902970"/>
                </a:cubicBezTo>
                <a:cubicBezTo>
                  <a:pt x="6630422" y="1905439"/>
                  <a:pt x="6634829" y="1908964"/>
                  <a:pt x="6638971" y="1913548"/>
                </a:cubicBezTo>
                <a:cubicBezTo>
                  <a:pt x="6643379" y="1907376"/>
                  <a:pt x="6647257" y="1901736"/>
                  <a:pt x="6650606" y="1896624"/>
                </a:cubicBezTo>
                <a:cubicBezTo>
                  <a:pt x="6653955" y="1891512"/>
                  <a:pt x="6655718" y="1885871"/>
                  <a:pt x="6655894" y="1879702"/>
                </a:cubicBezTo>
                <a:cubicBezTo>
                  <a:pt x="6659861" y="1875119"/>
                  <a:pt x="6662505" y="1868420"/>
                  <a:pt x="6663827" y="1859605"/>
                </a:cubicBezTo>
                <a:cubicBezTo>
                  <a:pt x="6665149" y="1850792"/>
                  <a:pt x="6666736" y="1841978"/>
                  <a:pt x="6668586" y="1833164"/>
                </a:cubicBezTo>
                <a:cubicBezTo>
                  <a:pt x="6655189" y="1832458"/>
                  <a:pt x="6643907" y="1825409"/>
                  <a:pt x="6634740" y="1812012"/>
                </a:cubicBezTo>
                <a:cubicBezTo>
                  <a:pt x="6648138" y="1803549"/>
                  <a:pt x="6655189" y="1790857"/>
                  <a:pt x="6655894" y="1773935"/>
                </a:cubicBezTo>
                <a:lnTo>
                  <a:pt x="6698201" y="1782396"/>
                </a:lnTo>
                <a:cubicBezTo>
                  <a:pt x="6692296" y="1788742"/>
                  <a:pt x="6688241" y="1795088"/>
                  <a:pt x="6686038" y="1801434"/>
                </a:cubicBezTo>
                <a:cubicBezTo>
                  <a:pt x="6683834" y="1807780"/>
                  <a:pt x="6680838" y="1814126"/>
                  <a:pt x="6677048" y="1820472"/>
                </a:cubicBezTo>
                <a:lnTo>
                  <a:pt x="6693971" y="1833165"/>
                </a:lnTo>
                <a:cubicBezTo>
                  <a:pt x="6702432" y="1833165"/>
                  <a:pt x="6706664" y="1837394"/>
                  <a:pt x="6706662" y="1845855"/>
                </a:cubicBezTo>
                <a:cubicBezTo>
                  <a:pt x="6706310" y="1854406"/>
                  <a:pt x="6703843" y="1862691"/>
                  <a:pt x="6699259" y="1870710"/>
                </a:cubicBezTo>
                <a:cubicBezTo>
                  <a:pt x="6694676" y="1878732"/>
                  <a:pt x="6690093" y="1885960"/>
                  <a:pt x="6685509" y="1892393"/>
                </a:cubicBezTo>
                <a:cubicBezTo>
                  <a:pt x="6692120" y="1894157"/>
                  <a:pt x="6698994" y="1894861"/>
                  <a:pt x="6706134" y="1894509"/>
                </a:cubicBezTo>
                <a:cubicBezTo>
                  <a:pt x="6713273" y="1894157"/>
                  <a:pt x="6719090" y="1894861"/>
                  <a:pt x="6723585" y="1896623"/>
                </a:cubicBezTo>
                <a:cubicBezTo>
                  <a:pt x="6726670" y="1903674"/>
                  <a:pt x="6723675" y="1912842"/>
                  <a:pt x="6714595" y="1924125"/>
                </a:cubicBezTo>
                <a:cubicBezTo>
                  <a:pt x="6705517" y="1935406"/>
                  <a:pt x="6697232" y="1944571"/>
                  <a:pt x="6689740" y="1951623"/>
                </a:cubicBezTo>
                <a:cubicBezTo>
                  <a:pt x="6689564" y="1960436"/>
                  <a:pt x="6687800" y="1968195"/>
                  <a:pt x="6684452" y="1974892"/>
                </a:cubicBezTo>
                <a:cubicBezTo>
                  <a:pt x="6681102" y="1981589"/>
                  <a:pt x="6677224" y="1985116"/>
                  <a:pt x="6672818" y="1985470"/>
                </a:cubicBezTo>
                <a:lnTo>
                  <a:pt x="6651664" y="2015084"/>
                </a:lnTo>
                <a:lnTo>
                  <a:pt x="6651664" y="2053159"/>
                </a:lnTo>
                <a:lnTo>
                  <a:pt x="6664356" y="2040467"/>
                </a:lnTo>
                <a:lnTo>
                  <a:pt x="6681279" y="2006623"/>
                </a:lnTo>
                <a:cubicBezTo>
                  <a:pt x="6683570" y="2002390"/>
                  <a:pt x="6686391" y="1999218"/>
                  <a:pt x="6689741" y="1997102"/>
                </a:cubicBezTo>
                <a:cubicBezTo>
                  <a:pt x="6693090" y="1994987"/>
                  <a:pt x="6695911" y="1993931"/>
                  <a:pt x="6698201" y="1993930"/>
                </a:cubicBezTo>
                <a:cubicBezTo>
                  <a:pt x="6697849" y="1996311"/>
                  <a:pt x="6696439" y="2000013"/>
                  <a:pt x="6693970" y="2005035"/>
                </a:cubicBezTo>
                <a:cubicBezTo>
                  <a:pt x="6691503" y="2010060"/>
                  <a:pt x="6690093" y="2014819"/>
                  <a:pt x="6689740" y="2019313"/>
                </a:cubicBezTo>
                <a:lnTo>
                  <a:pt x="6689255" y="2036900"/>
                </a:lnTo>
                <a:lnTo>
                  <a:pt x="6709651" y="1997360"/>
                </a:lnTo>
                <a:cubicBezTo>
                  <a:pt x="6718641" y="1983873"/>
                  <a:pt x="6729085" y="1971513"/>
                  <a:pt x="6740984" y="1960276"/>
                </a:cubicBezTo>
                <a:lnTo>
                  <a:pt x="6736755" y="1930660"/>
                </a:lnTo>
                <a:lnTo>
                  <a:pt x="6783291" y="1858738"/>
                </a:lnTo>
                <a:cubicBezTo>
                  <a:pt x="6784084" y="1847722"/>
                  <a:pt x="6789902" y="1828508"/>
                  <a:pt x="6800743" y="1801094"/>
                </a:cubicBezTo>
                <a:cubicBezTo>
                  <a:pt x="6811583" y="1773683"/>
                  <a:pt x="6822689" y="1753412"/>
                  <a:pt x="6834059" y="1740279"/>
                </a:cubicBezTo>
                <a:cubicBezTo>
                  <a:pt x="6834059" y="1724063"/>
                  <a:pt x="6842521" y="1709959"/>
                  <a:pt x="6859444" y="1697973"/>
                </a:cubicBezTo>
                <a:cubicBezTo>
                  <a:pt x="6853802" y="1689510"/>
                  <a:pt x="6853450" y="1682107"/>
                  <a:pt x="6858386" y="1675762"/>
                </a:cubicBezTo>
                <a:cubicBezTo>
                  <a:pt x="6863321" y="1669415"/>
                  <a:pt x="6869315" y="1664126"/>
                  <a:pt x="6876366" y="1659895"/>
                </a:cubicBezTo>
                <a:lnTo>
                  <a:pt x="7032902" y="1384901"/>
                </a:lnTo>
                <a:cubicBezTo>
                  <a:pt x="7042509" y="1374061"/>
                  <a:pt x="7049736" y="1362955"/>
                  <a:pt x="7054584" y="1351585"/>
                </a:cubicBezTo>
                <a:cubicBezTo>
                  <a:pt x="7059432" y="1340214"/>
                  <a:pt x="7067717" y="1330167"/>
                  <a:pt x="7079439" y="1321442"/>
                </a:cubicBezTo>
                <a:cubicBezTo>
                  <a:pt x="7079615" y="1314830"/>
                  <a:pt x="7081378" y="1307956"/>
                  <a:pt x="7084728" y="1300816"/>
                </a:cubicBezTo>
                <a:cubicBezTo>
                  <a:pt x="7088077" y="1293678"/>
                  <a:pt x="7091955" y="1287860"/>
                  <a:pt x="7096362" y="1283364"/>
                </a:cubicBezTo>
                <a:lnTo>
                  <a:pt x="7113285" y="1253750"/>
                </a:lnTo>
                <a:cubicBezTo>
                  <a:pt x="7117869" y="1249432"/>
                  <a:pt x="7123510" y="1246435"/>
                  <a:pt x="7130208" y="1244759"/>
                </a:cubicBezTo>
                <a:cubicBezTo>
                  <a:pt x="7136906" y="1243086"/>
                  <a:pt x="7142547" y="1243263"/>
                  <a:pt x="7147130" y="1245289"/>
                </a:cubicBezTo>
                <a:cubicBezTo>
                  <a:pt x="7149246" y="1255600"/>
                  <a:pt x="7141842" y="1278341"/>
                  <a:pt x="7124919" y="1313508"/>
                </a:cubicBezTo>
                <a:cubicBezTo>
                  <a:pt x="7107996" y="1348675"/>
                  <a:pt x="7094247" y="1372475"/>
                  <a:pt x="7083670" y="1384900"/>
                </a:cubicBezTo>
                <a:lnTo>
                  <a:pt x="7087901" y="1384901"/>
                </a:lnTo>
                <a:cubicBezTo>
                  <a:pt x="7094158" y="1391072"/>
                  <a:pt x="7097508" y="1396713"/>
                  <a:pt x="7097947" y="1401824"/>
                </a:cubicBezTo>
                <a:cubicBezTo>
                  <a:pt x="7098389" y="1406935"/>
                  <a:pt x="7096450" y="1412577"/>
                  <a:pt x="7092131" y="1418747"/>
                </a:cubicBezTo>
                <a:cubicBezTo>
                  <a:pt x="7086843" y="1450831"/>
                  <a:pt x="7077324" y="1483971"/>
                  <a:pt x="7063574" y="1518168"/>
                </a:cubicBezTo>
                <a:cubicBezTo>
                  <a:pt x="7049823" y="1552366"/>
                  <a:pt x="7038190" y="1585507"/>
                  <a:pt x="7028672" y="1617590"/>
                </a:cubicBezTo>
                <a:cubicBezTo>
                  <a:pt x="7032637" y="1623495"/>
                  <a:pt x="7033166" y="1627549"/>
                  <a:pt x="7030258" y="1629752"/>
                </a:cubicBezTo>
                <a:cubicBezTo>
                  <a:pt x="7027348" y="1631956"/>
                  <a:pt x="7022589" y="1634953"/>
                  <a:pt x="7015980" y="1638743"/>
                </a:cubicBezTo>
                <a:cubicBezTo>
                  <a:pt x="7015625" y="1643150"/>
                  <a:pt x="7015274" y="1647028"/>
                  <a:pt x="7014921" y="1650377"/>
                </a:cubicBezTo>
                <a:cubicBezTo>
                  <a:pt x="7014569" y="1653726"/>
                  <a:pt x="7016331" y="1655489"/>
                  <a:pt x="7020210" y="1655665"/>
                </a:cubicBezTo>
                <a:cubicBezTo>
                  <a:pt x="7017125" y="1662628"/>
                  <a:pt x="7012718" y="1670913"/>
                  <a:pt x="7006989" y="1680521"/>
                </a:cubicBezTo>
                <a:cubicBezTo>
                  <a:pt x="7001260" y="1690129"/>
                  <a:pt x="7000026" y="1697355"/>
                  <a:pt x="7003287" y="1702202"/>
                </a:cubicBezTo>
                <a:lnTo>
                  <a:pt x="7028671" y="1676818"/>
                </a:lnTo>
                <a:cubicBezTo>
                  <a:pt x="7033078" y="1672588"/>
                  <a:pt x="7035897" y="1668357"/>
                  <a:pt x="7037132" y="1664127"/>
                </a:cubicBezTo>
                <a:cubicBezTo>
                  <a:pt x="7038366" y="1659896"/>
                  <a:pt x="7036956" y="1655664"/>
                  <a:pt x="7032902" y="1651435"/>
                </a:cubicBezTo>
                <a:cubicBezTo>
                  <a:pt x="7037397" y="1646939"/>
                  <a:pt x="7042155" y="1641122"/>
                  <a:pt x="7047180" y="1633982"/>
                </a:cubicBezTo>
                <a:cubicBezTo>
                  <a:pt x="7052204" y="1626844"/>
                  <a:pt x="7055906" y="1619968"/>
                  <a:pt x="7058285" y="1613358"/>
                </a:cubicBezTo>
                <a:lnTo>
                  <a:pt x="7092131" y="1537205"/>
                </a:lnTo>
                <a:lnTo>
                  <a:pt x="7117515" y="1516054"/>
                </a:lnTo>
                <a:cubicBezTo>
                  <a:pt x="7122099" y="1511646"/>
                  <a:pt x="7125624" y="1506709"/>
                  <a:pt x="7128092" y="1501244"/>
                </a:cubicBezTo>
                <a:cubicBezTo>
                  <a:pt x="7130560" y="1495780"/>
                  <a:pt x="7129855" y="1490845"/>
                  <a:pt x="7125977" y="1486438"/>
                </a:cubicBezTo>
                <a:lnTo>
                  <a:pt x="7142901" y="1452591"/>
                </a:lnTo>
                <a:cubicBezTo>
                  <a:pt x="7140784" y="1438489"/>
                  <a:pt x="7145015" y="1426503"/>
                  <a:pt x="7155592" y="1416631"/>
                </a:cubicBezTo>
                <a:cubicBezTo>
                  <a:pt x="7166169" y="1406760"/>
                  <a:pt x="7170399" y="1394773"/>
                  <a:pt x="7168284" y="1380670"/>
                </a:cubicBezTo>
                <a:lnTo>
                  <a:pt x="7223283" y="1334134"/>
                </a:lnTo>
                <a:cubicBezTo>
                  <a:pt x="7233859" y="1345944"/>
                  <a:pt x="7239148" y="1354052"/>
                  <a:pt x="7239147" y="1358460"/>
                </a:cubicBezTo>
                <a:cubicBezTo>
                  <a:pt x="7239148" y="1362866"/>
                  <a:pt x="7233859" y="1368860"/>
                  <a:pt x="7223283" y="1376440"/>
                </a:cubicBezTo>
                <a:cubicBezTo>
                  <a:pt x="7231303" y="1388340"/>
                  <a:pt x="7231128" y="1397329"/>
                  <a:pt x="7222754" y="1403411"/>
                </a:cubicBezTo>
                <a:cubicBezTo>
                  <a:pt x="7214381" y="1409492"/>
                  <a:pt x="7213146" y="1417425"/>
                  <a:pt x="7219052" y="1427207"/>
                </a:cubicBezTo>
                <a:cubicBezTo>
                  <a:pt x="7211560" y="1438225"/>
                  <a:pt x="7203275" y="1456383"/>
                  <a:pt x="7194198" y="1481678"/>
                </a:cubicBezTo>
                <a:cubicBezTo>
                  <a:pt x="7185119" y="1506975"/>
                  <a:pt x="7182122" y="1524074"/>
                  <a:pt x="7185206" y="1532977"/>
                </a:cubicBezTo>
                <a:lnTo>
                  <a:pt x="7151361" y="1613359"/>
                </a:lnTo>
                <a:cubicBezTo>
                  <a:pt x="7160175" y="1624111"/>
                  <a:pt x="7164759" y="1635393"/>
                  <a:pt x="7165111" y="1647203"/>
                </a:cubicBezTo>
                <a:cubicBezTo>
                  <a:pt x="7165463" y="1659015"/>
                  <a:pt x="7159470" y="1670298"/>
                  <a:pt x="7147131" y="1681049"/>
                </a:cubicBezTo>
                <a:cubicBezTo>
                  <a:pt x="7142900" y="1698500"/>
                  <a:pt x="7136554" y="1716482"/>
                  <a:pt x="7128092" y="1734991"/>
                </a:cubicBezTo>
                <a:cubicBezTo>
                  <a:pt x="7119631" y="1753500"/>
                  <a:pt x="7109054" y="1769366"/>
                  <a:pt x="7096363" y="1782586"/>
                </a:cubicBezTo>
                <a:lnTo>
                  <a:pt x="7109054" y="1816431"/>
                </a:lnTo>
                <a:lnTo>
                  <a:pt x="7079439" y="1837585"/>
                </a:lnTo>
                <a:lnTo>
                  <a:pt x="7079439" y="1884124"/>
                </a:lnTo>
                <a:cubicBezTo>
                  <a:pt x="7073886" y="1892760"/>
                  <a:pt x="7070185" y="1900869"/>
                  <a:pt x="7068334" y="1908449"/>
                </a:cubicBezTo>
                <a:cubicBezTo>
                  <a:pt x="7066483" y="1916028"/>
                  <a:pt x="7061722" y="1922021"/>
                  <a:pt x="7054055" y="1926429"/>
                </a:cubicBezTo>
                <a:cubicBezTo>
                  <a:pt x="7052116" y="1931277"/>
                  <a:pt x="7051764" y="1937447"/>
                  <a:pt x="7052997" y="1944939"/>
                </a:cubicBezTo>
                <a:cubicBezTo>
                  <a:pt x="7054230" y="1952430"/>
                  <a:pt x="7055993" y="1957543"/>
                  <a:pt x="7058286" y="1960274"/>
                </a:cubicBezTo>
                <a:cubicBezTo>
                  <a:pt x="7060666" y="1964241"/>
                  <a:pt x="7063311" y="1965828"/>
                  <a:pt x="7066218" y="1965035"/>
                </a:cubicBezTo>
                <a:cubicBezTo>
                  <a:pt x="7069127" y="1964241"/>
                  <a:pt x="7070714" y="1962655"/>
                  <a:pt x="7070978" y="1960275"/>
                </a:cubicBezTo>
                <a:cubicBezTo>
                  <a:pt x="7062340" y="1947583"/>
                  <a:pt x="7063750" y="1937006"/>
                  <a:pt x="7075209" y="1928545"/>
                </a:cubicBezTo>
                <a:cubicBezTo>
                  <a:pt x="7086667" y="1920082"/>
                  <a:pt x="7096539" y="1913737"/>
                  <a:pt x="7104823" y="1909506"/>
                </a:cubicBezTo>
                <a:lnTo>
                  <a:pt x="7104822" y="1846047"/>
                </a:lnTo>
                <a:lnTo>
                  <a:pt x="7109054" y="1846047"/>
                </a:lnTo>
                <a:cubicBezTo>
                  <a:pt x="7111434" y="1841639"/>
                  <a:pt x="7113020" y="1836704"/>
                  <a:pt x="7113814" y="1831239"/>
                </a:cubicBezTo>
                <a:cubicBezTo>
                  <a:pt x="7114608" y="1825774"/>
                  <a:pt x="7113020" y="1820840"/>
                  <a:pt x="7109054" y="1816431"/>
                </a:cubicBezTo>
                <a:cubicBezTo>
                  <a:pt x="7120864" y="1805414"/>
                  <a:pt x="7130031" y="1793603"/>
                  <a:pt x="7136554" y="1781000"/>
                </a:cubicBezTo>
                <a:cubicBezTo>
                  <a:pt x="7143075" y="1768396"/>
                  <a:pt x="7152241" y="1757642"/>
                  <a:pt x="7164053" y="1748741"/>
                </a:cubicBezTo>
                <a:cubicBezTo>
                  <a:pt x="7150127" y="1735079"/>
                  <a:pt x="7146249" y="1725385"/>
                  <a:pt x="7152418" y="1719655"/>
                </a:cubicBezTo>
                <a:cubicBezTo>
                  <a:pt x="7158588" y="1713927"/>
                  <a:pt x="7169518" y="1705287"/>
                  <a:pt x="7185206" y="1693742"/>
                </a:cubicBezTo>
                <a:cubicBezTo>
                  <a:pt x="7194814" y="1682371"/>
                  <a:pt x="7202041" y="1661748"/>
                  <a:pt x="7206889" y="1631868"/>
                </a:cubicBezTo>
                <a:cubicBezTo>
                  <a:pt x="7211736" y="1601987"/>
                  <a:pt x="7220021" y="1580305"/>
                  <a:pt x="7231745" y="1566821"/>
                </a:cubicBezTo>
                <a:cubicBezTo>
                  <a:pt x="7236063" y="1564882"/>
                  <a:pt x="7240117" y="1564529"/>
                  <a:pt x="7243907" y="1565763"/>
                </a:cubicBezTo>
                <a:cubicBezTo>
                  <a:pt x="7247697" y="1566997"/>
                  <a:pt x="7250694" y="1568759"/>
                  <a:pt x="7252898" y="1571052"/>
                </a:cubicBezTo>
                <a:cubicBezTo>
                  <a:pt x="7262506" y="1582686"/>
                  <a:pt x="7264443" y="1596436"/>
                  <a:pt x="7258715" y="1612300"/>
                </a:cubicBezTo>
                <a:cubicBezTo>
                  <a:pt x="7252985" y="1628166"/>
                  <a:pt x="7245406" y="1639801"/>
                  <a:pt x="7235975" y="1647203"/>
                </a:cubicBezTo>
                <a:cubicBezTo>
                  <a:pt x="7225927" y="1674438"/>
                  <a:pt x="7217466" y="1700352"/>
                  <a:pt x="7210591" y="1724944"/>
                </a:cubicBezTo>
                <a:cubicBezTo>
                  <a:pt x="7203717" y="1749535"/>
                  <a:pt x="7195254" y="1774388"/>
                  <a:pt x="7185206" y="1799510"/>
                </a:cubicBezTo>
                <a:cubicBezTo>
                  <a:pt x="7189085" y="1803563"/>
                  <a:pt x="7189790" y="1807090"/>
                  <a:pt x="7187322" y="1810087"/>
                </a:cubicBezTo>
                <a:cubicBezTo>
                  <a:pt x="7184854" y="1813082"/>
                  <a:pt x="7181328" y="1816607"/>
                  <a:pt x="7176744" y="1820662"/>
                </a:cubicBezTo>
                <a:cubicBezTo>
                  <a:pt x="7172689" y="1824981"/>
                  <a:pt x="7171280" y="1829036"/>
                  <a:pt x="7172514" y="1832826"/>
                </a:cubicBezTo>
                <a:cubicBezTo>
                  <a:pt x="7173748" y="1836614"/>
                  <a:pt x="7176569" y="1839614"/>
                  <a:pt x="7180976" y="1841815"/>
                </a:cubicBezTo>
                <a:cubicBezTo>
                  <a:pt x="7174365" y="1848337"/>
                  <a:pt x="7168548" y="1855388"/>
                  <a:pt x="7163524" y="1862969"/>
                </a:cubicBezTo>
                <a:cubicBezTo>
                  <a:pt x="7158500" y="1870548"/>
                  <a:pt x="7155856" y="1877599"/>
                  <a:pt x="7155591" y="1884123"/>
                </a:cubicBezTo>
                <a:lnTo>
                  <a:pt x="7138669" y="1913737"/>
                </a:lnTo>
                <a:cubicBezTo>
                  <a:pt x="7144839" y="1922375"/>
                  <a:pt x="7147306" y="1930484"/>
                  <a:pt x="7146072" y="1938063"/>
                </a:cubicBezTo>
                <a:cubicBezTo>
                  <a:pt x="7144839" y="1945644"/>
                  <a:pt x="7140960" y="1951636"/>
                  <a:pt x="7134439" y="1956043"/>
                </a:cubicBezTo>
                <a:cubicBezTo>
                  <a:pt x="7148805" y="1954987"/>
                  <a:pt x="7167667" y="1953928"/>
                  <a:pt x="7191024" y="1952871"/>
                </a:cubicBezTo>
                <a:cubicBezTo>
                  <a:pt x="7214380" y="1951815"/>
                  <a:pt x="7232185" y="1957103"/>
                  <a:pt x="7244436" y="1968737"/>
                </a:cubicBezTo>
                <a:cubicBezTo>
                  <a:pt x="7250782" y="1977638"/>
                  <a:pt x="7253954" y="1986276"/>
                  <a:pt x="7253955" y="1994648"/>
                </a:cubicBezTo>
                <a:cubicBezTo>
                  <a:pt x="7253955" y="2003024"/>
                  <a:pt x="7250782" y="2008488"/>
                  <a:pt x="7244436" y="2011044"/>
                </a:cubicBezTo>
                <a:cubicBezTo>
                  <a:pt x="7243995" y="2013510"/>
                  <a:pt x="7242761" y="2017036"/>
                  <a:pt x="7240734" y="2021620"/>
                </a:cubicBezTo>
                <a:cubicBezTo>
                  <a:pt x="7238707" y="2026202"/>
                  <a:pt x="7238530" y="2029730"/>
                  <a:pt x="7240205" y="2032197"/>
                </a:cubicBezTo>
                <a:lnTo>
                  <a:pt x="7252897" y="2023735"/>
                </a:lnTo>
                <a:lnTo>
                  <a:pt x="7307896" y="1981429"/>
                </a:lnTo>
                <a:lnTo>
                  <a:pt x="7316358" y="1951815"/>
                </a:lnTo>
                <a:cubicBezTo>
                  <a:pt x="7312480" y="1945909"/>
                  <a:pt x="7311774" y="1941854"/>
                  <a:pt x="7314242" y="1939650"/>
                </a:cubicBezTo>
                <a:cubicBezTo>
                  <a:pt x="7316711" y="1937447"/>
                  <a:pt x="7320236" y="1934450"/>
                  <a:pt x="7324819" y="1930659"/>
                </a:cubicBezTo>
                <a:cubicBezTo>
                  <a:pt x="7326759" y="1926518"/>
                  <a:pt x="7327110" y="1923169"/>
                  <a:pt x="7325878" y="1920612"/>
                </a:cubicBezTo>
                <a:cubicBezTo>
                  <a:pt x="7324643" y="1918056"/>
                  <a:pt x="7322880" y="1915765"/>
                  <a:pt x="7320588" y="1913738"/>
                </a:cubicBezTo>
                <a:cubicBezTo>
                  <a:pt x="7332928" y="1900693"/>
                  <a:pt x="7344210" y="1886591"/>
                  <a:pt x="7354434" y="1871431"/>
                </a:cubicBezTo>
                <a:cubicBezTo>
                  <a:pt x="7364658" y="1856272"/>
                  <a:pt x="7375940" y="1842167"/>
                  <a:pt x="7388279" y="1829124"/>
                </a:cubicBezTo>
                <a:cubicBezTo>
                  <a:pt x="7392686" y="1809646"/>
                  <a:pt x="7400796" y="1791488"/>
                  <a:pt x="7412606" y="1774653"/>
                </a:cubicBezTo>
                <a:cubicBezTo>
                  <a:pt x="7424417" y="1757818"/>
                  <a:pt x="7438871" y="1744951"/>
                  <a:pt x="7455970" y="1736049"/>
                </a:cubicBezTo>
                <a:lnTo>
                  <a:pt x="7451740" y="1714895"/>
                </a:lnTo>
                <a:cubicBezTo>
                  <a:pt x="7449801" y="1708461"/>
                  <a:pt x="7450506" y="1702290"/>
                  <a:pt x="7453855" y="1696385"/>
                </a:cubicBezTo>
                <a:cubicBezTo>
                  <a:pt x="7457204" y="1690479"/>
                  <a:pt x="7462140" y="1685369"/>
                  <a:pt x="7468662" y="1681049"/>
                </a:cubicBezTo>
                <a:cubicBezTo>
                  <a:pt x="7477124" y="1663422"/>
                  <a:pt x="7485585" y="1660600"/>
                  <a:pt x="7494047" y="1672587"/>
                </a:cubicBezTo>
                <a:cubicBezTo>
                  <a:pt x="7502948" y="1680785"/>
                  <a:pt x="7508414" y="1688717"/>
                  <a:pt x="7510440" y="1696386"/>
                </a:cubicBezTo>
                <a:cubicBezTo>
                  <a:pt x="7512468" y="1704053"/>
                  <a:pt x="7508414" y="1713044"/>
                  <a:pt x="7498277" y="1723355"/>
                </a:cubicBezTo>
                <a:cubicBezTo>
                  <a:pt x="7490081" y="1731025"/>
                  <a:pt x="7480032" y="1744246"/>
                  <a:pt x="7468134" y="1763018"/>
                </a:cubicBezTo>
                <a:cubicBezTo>
                  <a:pt x="7456235" y="1781794"/>
                  <a:pt x="7453591" y="1798187"/>
                  <a:pt x="7460201" y="1812202"/>
                </a:cubicBezTo>
                <a:cubicBezTo>
                  <a:pt x="7457821" y="1824981"/>
                  <a:pt x="7452005" y="1844901"/>
                  <a:pt x="7442749" y="1871959"/>
                </a:cubicBezTo>
                <a:cubicBezTo>
                  <a:pt x="7433495" y="1899018"/>
                  <a:pt x="7422389" y="1919996"/>
                  <a:pt x="7409433" y="1934891"/>
                </a:cubicBezTo>
                <a:cubicBezTo>
                  <a:pt x="7415338" y="1941236"/>
                  <a:pt x="7417277" y="1946526"/>
                  <a:pt x="7415250" y="1950755"/>
                </a:cubicBezTo>
                <a:cubicBezTo>
                  <a:pt x="7413224" y="1954987"/>
                  <a:pt x="7409874" y="1958159"/>
                  <a:pt x="7405201" y="1960276"/>
                </a:cubicBezTo>
                <a:cubicBezTo>
                  <a:pt x="7398416" y="1967944"/>
                  <a:pt x="7399298" y="1979049"/>
                  <a:pt x="7407846" y="1993591"/>
                </a:cubicBezTo>
                <a:cubicBezTo>
                  <a:pt x="7416396" y="2008134"/>
                  <a:pt x="7422566" y="2018182"/>
                  <a:pt x="7426356" y="2023735"/>
                </a:cubicBezTo>
                <a:cubicBezTo>
                  <a:pt x="7416925" y="2037310"/>
                  <a:pt x="7401940" y="2066219"/>
                  <a:pt x="7381405" y="2110465"/>
                </a:cubicBezTo>
                <a:cubicBezTo>
                  <a:pt x="7360868" y="2154711"/>
                  <a:pt x="7353288" y="2183620"/>
                  <a:pt x="7358665" y="2197193"/>
                </a:cubicBezTo>
                <a:lnTo>
                  <a:pt x="7324819" y="2226809"/>
                </a:lnTo>
                <a:cubicBezTo>
                  <a:pt x="7318385" y="2239324"/>
                  <a:pt x="7312215" y="2251312"/>
                  <a:pt x="7306310" y="2262769"/>
                </a:cubicBezTo>
                <a:cubicBezTo>
                  <a:pt x="7300404" y="2274226"/>
                  <a:pt x="7295292" y="2286214"/>
                  <a:pt x="7290974" y="2298731"/>
                </a:cubicBezTo>
                <a:lnTo>
                  <a:pt x="7295204" y="2311422"/>
                </a:lnTo>
                <a:cubicBezTo>
                  <a:pt x="7308690" y="2308424"/>
                  <a:pt x="7318738" y="2296438"/>
                  <a:pt x="7325348" y="2275461"/>
                </a:cubicBezTo>
                <a:cubicBezTo>
                  <a:pt x="7331958" y="2254484"/>
                  <a:pt x="7343064" y="2242497"/>
                  <a:pt x="7358665" y="2239501"/>
                </a:cubicBezTo>
                <a:cubicBezTo>
                  <a:pt x="7366421" y="2238794"/>
                  <a:pt x="7376292" y="2235976"/>
                  <a:pt x="7388279" y="2231039"/>
                </a:cubicBezTo>
                <a:lnTo>
                  <a:pt x="7358665" y="2218347"/>
                </a:lnTo>
                <a:lnTo>
                  <a:pt x="7371357" y="2209885"/>
                </a:lnTo>
                <a:cubicBezTo>
                  <a:pt x="7377614" y="2206008"/>
                  <a:pt x="7383079" y="2205301"/>
                  <a:pt x="7387750" y="2207770"/>
                </a:cubicBezTo>
                <a:cubicBezTo>
                  <a:pt x="7392422" y="2210238"/>
                  <a:pt x="7396828" y="2213764"/>
                  <a:pt x="7400972" y="2218347"/>
                </a:cubicBezTo>
                <a:cubicBezTo>
                  <a:pt x="7405378" y="2212178"/>
                  <a:pt x="7409259" y="2206536"/>
                  <a:pt x="7412606" y="2201423"/>
                </a:cubicBezTo>
                <a:cubicBezTo>
                  <a:pt x="7415955" y="2196311"/>
                  <a:pt x="7417717" y="2190673"/>
                  <a:pt x="7417895" y="2184502"/>
                </a:cubicBezTo>
                <a:cubicBezTo>
                  <a:pt x="7421861" y="2179918"/>
                  <a:pt x="7424506" y="2173220"/>
                  <a:pt x="7425827" y="2164406"/>
                </a:cubicBezTo>
                <a:cubicBezTo>
                  <a:pt x="7427150" y="2155593"/>
                  <a:pt x="7428735" y="2146778"/>
                  <a:pt x="7430586" y="2137963"/>
                </a:cubicBezTo>
                <a:cubicBezTo>
                  <a:pt x="7417188" y="2137260"/>
                  <a:pt x="7405907" y="2130209"/>
                  <a:pt x="7396741" y="2116812"/>
                </a:cubicBezTo>
                <a:cubicBezTo>
                  <a:pt x="7410138" y="2108350"/>
                  <a:pt x="7417190" y="2095657"/>
                  <a:pt x="7417894" y="2078733"/>
                </a:cubicBezTo>
                <a:lnTo>
                  <a:pt x="7460202" y="2087196"/>
                </a:lnTo>
                <a:cubicBezTo>
                  <a:pt x="7454296" y="2093542"/>
                  <a:pt x="7450240" y="2099888"/>
                  <a:pt x="7448038" y="2106235"/>
                </a:cubicBezTo>
                <a:cubicBezTo>
                  <a:pt x="7445835" y="2112580"/>
                  <a:pt x="7442837" y="2118926"/>
                  <a:pt x="7439048" y="2125272"/>
                </a:cubicBezTo>
                <a:lnTo>
                  <a:pt x="7455970" y="2137965"/>
                </a:lnTo>
                <a:cubicBezTo>
                  <a:pt x="7464432" y="2137965"/>
                  <a:pt x="7468662" y="2142195"/>
                  <a:pt x="7468661" y="2150657"/>
                </a:cubicBezTo>
                <a:cubicBezTo>
                  <a:pt x="7468310" y="2159206"/>
                  <a:pt x="7465842" y="2167492"/>
                  <a:pt x="7461259" y="2175511"/>
                </a:cubicBezTo>
                <a:cubicBezTo>
                  <a:pt x="7456676" y="2183531"/>
                  <a:pt x="7452092" y="2190760"/>
                  <a:pt x="7447508" y="2197194"/>
                </a:cubicBezTo>
                <a:cubicBezTo>
                  <a:pt x="7454120" y="2198957"/>
                  <a:pt x="7460995" y="2199661"/>
                  <a:pt x="7468134" y="2199309"/>
                </a:cubicBezTo>
                <a:cubicBezTo>
                  <a:pt x="7475273" y="2198957"/>
                  <a:pt x="7481090" y="2199660"/>
                  <a:pt x="7485585" y="2201423"/>
                </a:cubicBezTo>
                <a:cubicBezTo>
                  <a:pt x="7488670" y="2208475"/>
                  <a:pt x="7485673" y="2217643"/>
                  <a:pt x="7476594" y="2228924"/>
                </a:cubicBezTo>
                <a:cubicBezTo>
                  <a:pt x="7467517" y="2240205"/>
                  <a:pt x="7459232" y="2249372"/>
                  <a:pt x="7451740" y="2256423"/>
                </a:cubicBezTo>
                <a:cubicBezTo>
                  <a:pt x="7451564" y="2265238"/>
                  <a:pt x="7449802" y="2272994"/>
                  <a:pt x="7446451" y="2279693"/>
                </a:cubicBezTo>
                <a:cubicBezTo>
                  <a:pt x="7443102" y="2286390"/>
                  <a:pt x="7439224" y="2289916"/>
                  <a:pt x="7434817" y="2290270"/>
                </a:cubicBezTo>
                <a:lnTo>
                  <a:pt x="7413664" y="2319884"/>
                </a:lnTo>
                <a:lnTo>
                  <a:pt x="7413664" y="2357961"/>
                </a:lnTo>
                <a:lnTo>
                  <a:pt x="7426356" y="2345269"/>
                </a:lnTo>
                <a:lnTo>
                  <a:pt x="7443278" y="2311423"/>
                </a:lnTo>
                <a:cubicBezTo>
                  <a:pt x="7445570" y="2307192"/>
                  <a:pt x="7448390" y="2304017"/>
                  <a:pt x="7451741" y="2301903"/>
                </a:cubicBezTo>
                <a:cubicBezTo>
                  <a:pt x="7455089" y="2299789"/>
                  <a:pt x="7457910" y="2298731"/>
                  <a:pt x="7460201" y="2298729"/>
                </a:cubicBezTo>
                <a:cubicBezTo>
                  <a:pt x="7459849" y="2301110"/>
                  <a:pt x="7458439" y="2304812"/>
                  <a:pt x="7455970" y="2309835"/>
                </a:cubicBezTo>
                <a:cubicBezTo>
                  <a:pt x="7453501" y="2314860"/>
                  <a:pt x="7452093" y="2319619"/>
                  <a:pt x="7451740" y="2324114"/>
                </a:cubicBezTo>
                <a:cubicBezTo>
                  <a:pt x="7454208" y="2329842"/>
                  <a:pt x="7454032" y="2336234"/>
                  <a:pt x="7451211" y="2343285"/>
                </a:cubicBezTo>
                <a:lnTo>
                  <a:pt x="7444673" y="2352512"/>
                </a:lnTo>
                <a:lnTo>
                  <a:pt x="7460183" y="2344272"/>
                </a:lnTo>
                <a:cubicBezTo>
                  <a:pt x="7466881" y="2342599"/>
                  <a:pt x="7472522" y="2342774"/>
                  <a:pt x="7477105" y="2344801"/>
                </a:cubicBezTo>
                <a:cubicBezTo>
                  <a:pt x="7478163" y="2349958"/>
                  <a:pt x="7476842" y="2358220"/>
                  <a:pt x="7473140" y="2369590"/>
                </a:cubicBezTo>
                <a:lnTo>
                  <a:pt x="7457750" y="2406222"/>
                </a:lnTo>
                <a:lnTo>
                  <a:pt x="7464432" y="2408727"/>
                </a:lnTo>
                <a:lnTo>
                  <a:pt x="7455970" y="2455267"/>
                </a:lnTo>
                <a:lnTo>
                  <a:pt x="7477124" y="2451035"/>
                </a:lnTo>
                <a:lnTo>
                  <a:pt x="7498277" y="2476418"/>
                </a:lnTo>
                <a:lnTo>
                  <a:pt x="7477124" y="2539879"/>
                </a:lnTo>
                <a:cubicBezTo>
                  <a:pt x="7460729" y="2555657"/>
                  <a:pt x="7446980" y="2573814"/>
                  <a:pt x="7435875" y="2594349"/>
                </a:cubicBezTo>
                <a:cubicBezTo>
                  <a:pt x="7424769" y="2614886"/>
                  <a:pt x="7413135" y="2631986"/>
                  <a:pt x="7400971" y="2645646"/>
                </a:cubicBezTo>
                <a:lnTo>
                  <a:pt x="7392510" y="2645645"/>
                </a:lnTo>
                <a:lnTo>
                  <a:pt x="7392510" y="2658339"/>
                </a:lnTo>
                <a:lnTo>
                  <a:pt x="7367126" y="2700646"/>
                </a:lnTo>
                <a:lnTo>
                  <a:pt x="7358910" y="2719131"/>
                </a:lnTo>
                <a:lnTo>
                  <a:pt x="7360233" y="2729265"/>
                </a:lnTo>
                <a:lnTo>
                  <a:pt x="7352144" y="2734358"/>
                </a:lnTo>
                <a:lnTo>
                  <a:pt x="7345973" y="2748240"/>
                </a:lnTo>
                <a:lnTo>
                  <a:pt x="7344939" y="2749933"/>
                </a:lnTo>
                <a:lnTo>
                  <a:pt x="7350184" y="2755178"/>
                </a:lnTo>
                <a:cubicBezTo>
                  <a:pt x="7347100" y="2762141"/>
                  <a:pt x="7342693" y="2770426"/>
                  <a:pt x="7336965" y="2780033"/>
                </a:cubicBezTo>
                <a:cubicBezTo>
                  <a:pt x="7331235" y="2789641"/>
                  <a:pt x="7330001" y="2796870"/>
                  <a:pt x="7333262" y="2801715"/>
                </a:cubicBezTo>
                <a:lnTo>
                  <a:pt x="7358646" y="2776332"/>
                </a:lnTo>
                <a:cubicBezTo>
                  <a:pt x="7363053" y="2772100"/>
                  <a:pt x="7365874" y="2767870"/>
                  <a:pt x="7367107" y="2763639"/>
                </a:cubicBezTo>
                <a:cubicBezTo>
                  <a:pt x="7368342" y="2759409"/>
                  <a:pt x="7366931" y="2755177"/>
                  <a:pt x="7362877" y="2750948"/>
                </a:cubicBezTo>
                <a:cubicBezTo>
                  <a:pt x="7367372" y="2746453"/>
                  <a:pt x="7372133" y="2740634"/>
                  <a:pt x="7377155" y="2733496"/>
                </a:cubicBezTo>
                <a:cubicBezTo>
                  <a:pt x="7382179" y="2726356"/>
                  <a:pt x="7385880" y="2719482"/>
                  <a:pt x="7388261" y="2712872"/>
                </a:cubicBezTo>
                <a:lnTo>
                  <a:pt x="7422107" y="2636718"/>
                </a:lnTo>
                <a:lnTo>
                  <a:pt x="7447491" y="2615565"/>
                </a:lnTo>
                <a:cubicBezTo>
                  <a:pt x="7452075" y="2611158"/>
                  <a:pt x="7455599" y="2606222"/>
                  <a:pt x="7458068" y="2600757"/>
                </a:cubicBezTo>
                <a:cubicBezTo>
                  <a:pt x="7460535" y="2595294"/>
                  <a:pt x="7459830" y="2590358"/>
                  <a:pt x="7455952" y="2585950"/>
                </a:cubicBezTo>
                <a:lnTo>
                  <a:pt x="7472875" y="2552105"/>
                </a:lnTo>
                <a:cubicBezTo>
                  <a:pt x="7470759" y="2538003"/>
                  <a:pt x="7474990" y="2526015"/>
                  <a:pt x="7485567" y="2516144"/>
                </a:cubicBezTo>
                <a:cubicBezTo>
                  <a:pt x="7496143" y="2506272"/>
                  <a:pt x="7500374" y="2494286"/>
                  <a:pt x="7498259" y="2480184"/>
                </a:cubicBezTo>
                <a:lnTo>
                  <a:pt x="7553258" y="2433647"/>
                </a:lnTo>
                <a:cubicBezTo>
                  <a:pt x="7563835" y="2445456"/>
                  <a:pt x="7569123" y="2453564"/>
                  <a:pt x="7569123" y="2457971"/>
                </a:cubicBezTo>
                <a:cubicBezTo>
                  <a:pt x="7569123" y="2462379"/>
                  <a:pt x="7563835" y="2468373"/>
                  <a:pt x="7553258" y="2475952"/>
                </a:cubicBezTo>
                <a:cubicBezTo>
                  <a:pt x="7561278" y="2487853"/>
                  <a:pt x="7561102" y="2496842"/>
                  <a:pt x="7552729" y="2502923"/>
                </a:cubicBezTo>
                <a:cubicBezTo>
                  <a:pt x="7544356" y="2509005"/>
                  <a:pt x="7543122" y="2516937"/>
                  <a:pt x="7549027" y="2526720"/>
                </a:cubicBezTo>
                <a:cubicBezTo>
                  <a:pt x="7541535" y="2537738"/>
                  <a:pt x="7533250" y="2555894"/>
                  <a:pt x="7524172" y="2581190"/>
                </a:cubicBezTo>
                <a:cubicBezTo>
                  <a:pt x="7515092" y="2606486"/>
                  <a:pt x="7512097" y="2623585"/>
                  <a:pt x="7515182" y="2632489"/>
                </a:cubicBezTo>
                <a:lnTo>
                  <a:pt x="7481336" y="2712872"/>
                </a:lnTo>
                <a:cubicBezTo>
                  <a:pt x="7490151" y="2723624"/>
                  <a:pt x="7494733" y="2734906"/>
                  <a:pt x="7495087" y="2746716"/>
                </a:cubicBezTo>
                <a:cubicBezTo>
                  <a:pt x="7495438" y="2758528"/>
                  <a:pt x="7489444" y="2769811"/>
                  <a:pt x="7477105" y="2780564"/>
                </a:cubicBezTo>
                <a:cubicBezTo>
                  <a:pt x="7472874" y="2798015"/>
                  <a:pt x="7466529" y="2815994"/>
                  <a:pt x="7458067" y="2834504"/>
                </a:cubicBezTo>
                <a:cubicBezTo>
                  <a:pt x="7449606" y="2853013"/>
                  <a:pt x="7439029" y="2868878"/>
                  <a:pt x="7426337" y="2882098"/>
                </a:cubicBezTo>
                <a:lnTo>
                  <a:pt x="7439029" y="2915944"/>
                </a:lnTo>
                <a:lnTo>
                  <a:pt x="7409414" y="2937097"/>
                </a:lnTo>
                <a:lnTo>
                  <a:pt x="7409414" y="2983635"/>
                </a:lnTo>
                <a:cubicBezTo>
                  <a:pt x="7403861" y="2992273"/>
                  <a:pt x="7400160" y="3000382"/>
                  <a:pt x="7398308" y="3007962"/>
                </a:cubicBezTo>
                <a:cubicBezTo>
                  <a:pt x="7396457" y="3015541"/>
                  <a:pt x="7391698" y="3021535"/>
                  <a:pt x="7384030" y="3025942"/>
                </a:cubicBezTo>
                <a:cubicBezTo>
                  <a:pt x="7382090" y="3030789"/>
                  <a:pt x="7381739" y="3036959"/>
                  <a:pt x="7382973" y="3044452"/>
                </a:cubicBezTo>
                <a:cubicBezTo>
                  <a:pt x="7384207" y="3051942"/>
                  <a:pt x="7385968" y="3057056"/>
                  <a:pt x="7388260" y="3059787"/>
                </a:cubicBezTo>
                <a:cubicBezTo>
                  <a:pt x="7390641" y="3063754"/>
                  <a:pt x="7393285" y="3065340"/>
                  <a:pt x="7396193" y="3064547"/>
                </a:cubicBezTo>
                <a:cubicBezTo>
                  <a:pt x="7399102" y="3063754"/>
                  <a:pt x="7400689" y="3062168"/>
                  <a:pt x="7400952" y="3059787"/>
                </a:cubicBezTo>
                <a:cubicBezTo>
                  <a:pt x="7392316" y="3047096"/>
                  <a:pt x="7393725" y="3036518"/>
                  <a:pt x="7405184" y="3028058"/>
                </a:cubicBezTo>
                <a:cubicBezTo>
                  <a:pt x="7416642" y="3019595"/>
                  <a:pt x="7426513" y="3013251"/>
                  <a:pt x="7434799" y="3009020"/>
                </a:cubicBezTo>
                <a:lnTo>
                  <a:pt x="7434799" y="2945559"/>
                </a:lnTo>
                <a:lnTo>
                  <a:pt x="7439029" y="2945559"/>
                </a:lnTo>
                <a:cubicBezTo>
                  <a:pt x="7441409" y="2941152"/>
                  <a:pt x="7442996" y="2936217"/>
                  <a:pt x="7443789" y="2930751"/>
                </a:cubicBezTo>
                <a:cubicBezTo>
                  <a:pt x="7444582" y="2925287"/>
                  <a:pt x="7442996" y="2920352"/>
                  <a:pt x="7439029" y="2915944"/>
                </a:cubicBezTo>
                <a:cubicBezTo>
                  <a:pt x="7450840" y="2904927"/>
                  <a:pt x="7460005" y="2893118"/>
                  <a:pt x="7466528" y="2880512"/>
                </a:cubicBezTo>
                <a:cubicBezTo>
                  <a:pt x="7473051" y="2867909"/>
                  <a:pt x="7482218" y="2857155"/>
                  <a:pt x="7494028" y="2848253"/>
                </a:cubicBezTo>
                <a:cubicBezTo>
                  <a:pt x="7480102" y="2834592"/>
                  <a:pt x="7476224" y="2824897"/>
                  <a:pt x="7482394" y="2819168"/>
                </a:cubicBezTo>
                <a:cubicBezTo>
                  <a:pt x="7488563" y="2813438"/>
                  <a:pt x="7499492" y="2804800"/>
                  <a:pt x="7515182" y="2793254"/>
                </a:cubicBezTo>
                <a:cubicBezTo>
                  <a:pt x="7524790" y="2781884"/>
                  <a:pt x="7532016" y="2761259"/>
                  <a:pt x="7536864" y="2731380"/>
                </a:cubicBezTo>
                <a:cubicBezTo>
                  <a:pt x="7541712" y="2701501"/>
                  <a:pt x="7549997" y="2679819"/>
                  <a:pt x="7561719" y="2666334"/>
                </a:cubicBezTo>
                <a:cubicBezTo>
                  <a:pt x="7566038" y="2664394"/>
                  <a:pt x="7570092" y="2664041"/>
                  <a:pt x="7573882" y="2665276"/>
                </a:cubicBezTo>
                <a:cubicBezTo>
                  <a:pt x="7577673" y="2666510"/>
                  <a:pt x="7580670" y="2668272"/>
                  <a:pt x="7582873" y="2670564"/>
                </a:cubicBezTo>
                <a:cubicBezTo>
                  <a:pt x="7592480" y="2682198"/>
                  <a:pt x="7594419" y="2695948"/>
                  <a:pt x="7588690" y="2711813"/>
                </a:cubicBezTo>
                <a:cubicBezTo>
                  <a:pt x="7582961" y="2727679"/>
                  <a:pt x="7575381" y="2739314"/>
                  <a:pt x="7565950" y="2746717"/>
                </a:cubicBezTo>
                <a:cubicBezTo>
                  <a:pt x="7555901" y="2773951"/>
                  <a:pt x="7547441" y="2799865"/>
                  <a:pt x="7540566" y="2824455"/>
                </a:cubicBezTo>
                <a:cubicBezTo>
                  <a:pt x="7533691" y="2849047"/>
                  <a:pt x="7525229" y="2873901"/>
                  <a:pt x="7515181" y="2899021"/>
                </a:cubicBezTo>
                <a:cubicBezTo>
                  <a:pt x="7519060" y="2903076"/>
                  <a:pt x="7519765" y="2906601"/>
                  <a:pt x="7517297" y="2909598"/>
                </a:cubicBezTo>
                <a:cubicBezTo>
                  <a:pt x="7514829" y="2912594"/>
                  <a:pt x="7511304" y="2916120"/>
                  <a:pt x="7506720" y="2920175"/>
                </a:cubicBezTo>
                <a:cubicBezTo>
                  <a:pt x="7502665" y="2924494"/>
                  <a:pt x="7501256" y="2928549"/>
                  <a:pt x="7502489" y="2932338"/>
                </a:cubicBezTo>
                <a:cubicBezTo>
                  <a:pt x="7503724" y="2936127"/>
                  <a:pt x="7506544" y="2939124"/>
                  <a:pt x="7510951" y="2941328"/>
                </a:cubicBezTo>
                <a:cubicBezTo>
                  <a:pt x="7504340" y="2947851"/>
                  <a:pt x="7498522" y="2954901"/>
                  <a:pt x="7493499" y="2962481"/>
                </a:cubicBezTo>
                <a:cubicBezTo>
                  <a:pt x="7488475" y="2970062"/>
                  <a:pt x="7485831" y="2977113"/>
                  <a:pt x="7485567" y="2983636"/>
                </a:cubicBezTo>
                <a:lnTo>
                  <a:pt x="7468644" y="3013251"/>
                </a:lnTo>
                <a:cubicBezTo>
                  <a:pt x="7474814" y="3021887"/>
                  <a:pt x="7477282" y="3029997"/>
                  <a:pt x="7476048" y="3037576"/>
                </a:cubicBezTo>
                <a:cubicBezTo>
                  <a:pt x="7474814" y="3045156"/>
                  <a:pt x="7470936" y="3051149"/>
                  <a:pt x="7464413" y="3055557"/>
                </a:cubicBezTo>
                <a:cubicBezTo>
                  <a:pt x="7478780" y="3054500"/>
                  <a:pt x="7497643" y="3053442"/>
                  <a:pt x="7520999" y="3052384"/>
                </a:cubicBezTo>
                <a:cubicBezTo>
                  <a:pt x="7544356" y="3051327"/>
                  <a:pt x="7562161" y="3056614"/>
                  <a:pt x="7574411" y="3068248"/>
                </a:cubicBezTo>
                <a:cubicBezTo>
                  <a:pt x="7580757" y="3077151"/>
                  <a:pt x="7583929" y="3085789"/>
                  <a:pt x="7583930" y="3094161"/>
                </a:cubicBezTo>
                <a:cubicBezTo>
                  <a:pt x="7583930" y="3102535"/>
                  <a:pt x="7580757" y="3108000"/>
                  <a:pt x="7574411" y="3110556"/>
                </a:cubicBezTo>
                <a:cubicBezTo>
                  <a:pt x="7573971" y="3113023"/>
                  <a:pt x="7572737" y="3116550"/>
                  <a:pt x="7570709" y="3121132"/>
                </a:cubicBezTo>
                <a:cubicBezTo>
                  <a:pt x="7568681" y="3125717"/>
                  <a:pt x="7568506" y="3129242"/>
                  <a:pt x="7570181" y="3131710"/>
                </a:cubicBezTo>
                <a:lnTo>
                  <a:pt x="7582873" y="3123247"/>
                </a:lnTo>
                <a:lnTo>
                  <a:pt x="7637872" y="3080942"/>
                </a:lnTo>
                <a:lnTo>
                  <a:pt x="7646333" y="3051326"/>
                </a:lnTo>
                <a:cubicBezTo>
                  <a:pt x="7642454" y="3045421"/>
                  <a:pt x="7641750" y="3041367"/>
                  <a:pt x="7644218" y="3039163"/>
                </a:cubicBezTo>
                <a:cubicBezTo>
                  <a:pt x="7646686" y="3036959"/>
                  <a:pt x="7650212" y="3033962"/>
                  <a:pt x="7654794" y="3030172"/>
                </a:cubicBezTo>
                <a:cubicBezTo>
                  <a:pt x="7656733" y="3026031"/>
                  <a:pt x="7657086" y="3022681"/>
                  <a:pt x="7655852" y="3020124"/>
                </a:cubicBezTo>
                <a:cubicBezTo>
                  <a:pt x="7654618" y="3017569"/>
                  <a:pt x="7652855" y="3015278"/>
                  <a:pt x="7650564" y="3013250"/>
                </a:cubicBezTo>
                <a:cubicBezTo>
                  <a:pt x="7662903" y="3000206"/>
                  <a:pt x="7674185" y="2986102"/>
                  <a:pt x="7684409" y="2970942"/>
                </a:cubicBezTo>
                <a:cubicBezTo>
                  <a:pt x="7694633" y="2955784"/>
                  <a:pt x="7705915" y="2941680"/>
                  <a:pt x="7718255" y="2928636"/>
                </a:cubicBezTo>
                <a:cubicBezTo>
                  <a:pt x="7722661" y="2909158"/>
                  <a:pt x="7730770" y="2891000"/>
                  <a:pt x="7742581" y="2874166"/>
                </a:cubicBezTo>
                <a:cubicBezTo>
                  <a:pt x="7754392" y="2857332"/>
                  <a:pt x="7768847" y="2844463"/>
                  <a:pt x="7785946" y="2835562"/>
                </a:cubicBezTo>
                <a:lnTo>
                  <a:pt x="7781715" y="2814407"/>
                </a:lnTo>
                <a:cubicBezTo>
                  <a:pt x="7779776" y="2807974"/>
                  <a:pt x="7780481" y="2801804"/>
                  <a:pt x="7783829" y="2795899"/>
                </a:cubicBezTo>
                <a:cubicBezTo>
                  <a:pt x="7787179" y="2789994"/>
                  <a:pt x="7792116" y="2784880"/>
                  <a:pt x="7798638" y="2780562"/>
                </a:cubicBezTo>
                <a:cubicBezTo>
                  <a:pt x="7807099" y="2762934"/>
                  <a:pt x="7815560" y="2760113"/>
                  <a:pt x="7824021" y="2772101"/>
                </a:cubicBezTo>
                <a:cubicBezTo>
                  <a:pt x="7832923" y="2780297"/>
                  <a:pt x="7838389" y="2788231"/>
                  <a:pt x="7840416" y="2795899"/>
                </a:cubicBezTo>
                <a:cubicBezTo>
                  <a:pt x="7842443" y="2803567"/>
                  <a:pt x="7838389" y="2812556"/>
                  <a:pt x="7828252" y="2822869"/>
                </a:cubicBezTo>
                <a:cubicBezTo>
                  <a:pt x="7820056" y="2830538"/>
                  <a:pt x="7810008" y="2843758"/>
                  <a:pt x="7798109" y="2862532"/>
                </a:cubicBezTo>
                <a:cubicBezTo>
                  <a:pt x="7786210" y="2881306"/>
                  <a:pt x="7783566" y="2897700"/>
                  <a:pt x="7790176" y="2911713"/>
                </a:cubicBezTo>
                <a:cubicBezTo>
                  <a:pt x="7787797" y="2924494"/>
                  <a:pt x="7781979" y="2944414"/>
                  <a:pt x="7772725" y="2971473"/>
                </a:cubicBezTo>
                <a:cubicBezTo>
                  <a:pt x="7763470" y="2998531"/>
                  <a:pt x="7752364" y="3019509"/>
                  <a:pt x="7739408" y="3034404"/>
                </a:cubicBezTo>
                <a:cubicBezTo>
                  <a:pt x="7745313" y="3040749"/>
                  <a:pt x="7747252" y="3046038"/>
                  <a:pt x="7745225" y="3050269"/>
                </a:cubicBezTo>
                <a:cubicBezTo>
                  <a:pt x="7743198" y="3054500"/>
                  <a:pt x="7739849" y="3057672"/>
                  <a:pt x="7735176" y="3059789"/>
                </a:cubicBezTo>
                <a:cubicBezTo>
                  <a:pt x="7728391" y="3067456"/>
                  <a:pt x="7729272" y="3078561"/>
                  <a:pt x="7737822" y="3093105"/>
                </a:cubicBezTo>
                <a:cubicBezTo>
                  <a:pt x="7746372" y="3107647"/>
                  <a:pt x="7752541" y="3117695"/>
                  <a:pt x="7756331" y="3123247"/>
                </a:cubicBezTo>
                <a:cubicBezTo>
                  <a:pt x="7746900" y="3136821"/>
                  <a:pt x="7731916" y="3165732"/>
                  <a:pt x="7711379" y="3209976"/>
                </a:cubicBezTo>
                <a:cubicBezTo>
                  <a:pt x="7690843" y="3254222"/>
                  <a:pt x="7683263" y="3283133"/>
                  <a:pt x="7688640" y="3296706"/>
                </a:cubicBezTo>
                <a:lnTo>
                  <a:pt x="7654794" y="3326321"/>
                </a:lnTo>
                <a:cubicBezTo>
                  <a:pt x="7648359" y="3338837"/>
                  <a:pt x="7642190" y="3350823"/>
                  <a:pt x="7636284" y="3362282"/>
                </a:cubicBezTo>
                <a:cubicBezTo>
                  <a:pt x="7630381" y="3373739"/>
                  <a:pt x="7625268" y="3385727"/>
                  <a:pt x="7620949" y="3398242"/>
                </a:cubicBezTo>
                <a:lnTo>
                  <a:pt x="7625179" y="3410935"/>
                </a:lnTo>
                <a:cubicBezTo>
                  <a:pt x="7638665" y="3407938"/>
                  <a:pt x="7648712" y="3395950"/>
                  <a:pt x="7655322" y="3374974"/>
                </a:cubicBezTo>
                <a:cubicBezTo>
                  <a:pt x="7661933" y="3353996"/>
                  <a:pt x="7673038" y="3342010"/>
                  <a:pt x="7688639" y="3339014"/>
                </a:cubicBezTo>
                <a:cubicBezTo>
                  <a:pt x="7696396" y="3338307"/>
                  <a:pt x="7706268" y="3335487"/>
                  <a:pt x="7718255" y="3330552"/>
                </a:cubicBezTo>
                <a:lnTo>
                  <a:pt x="7688640" y="3317860"/>
                </a:lnTo>
                <a:lnTo>
                  <a:pt x="7701332" y="3309398"/>
                </a:lnTo>
                <a:cubicBezTo>
                  <a:pt x="7707590" y="3305520"/>
                  <a:pt x="7713055" y="3304814"/>
                  <a:pt x="7717725" y="3307283"/>
                </a:cubicBezTo>
                <a:cubicBezTo>
                  <a:pt x="7722397" y="3309750"/>
                  <a:pt x="7726803" y="3313277"/>
                  <a:pt x="7730946" y="3317860"/>
                </a:cubicBezTo>
                <a:cubicBezTo>
                  <a:pt x="7735353" y="3311690"/>
                  <a:pt x="7739232" y="3306048"/>
                  <a:pt x="7742582" y="3300936"/>
                </a:cubicBezTo>
                <a:cubicBezTo>
                  <a:pt x="7745930" y="3295825"/>
                  <a:pt x="7747692" y="3290184"/>
                  <a:pt x="7747869" y="3284015"/>
                </a:cubicBezTo>
                <a:cubicBezTo>
                  <a:pt x="7751836" y="3279430"/>
                  <a:pt x="7754480" y="3272733"/>
                  <a:pt x="7755802" y="3263919"/>
                </a:cubicBezTo>
                <a:cubicBezTo>
                  <a:pt x="7757124" y="3255104"/>
                  <a:pt x="7758711" y="3246290"/>
                  <a:pt x="7760561" y="3237476"/>
                </a:cubicBezTo>
                <a:cubicBezTo>
                  <a:pt x="7747164" y="3236772"/>
                  <a:pt x="7735882" y="3229720"/>
                  <a:pt x="7726716" y="3216323"/>
                </a:cubicBezTo>
                <a:cubicBezTo>
                  <a:pt x="7740113" y="3207861"/>
                  <a:pt x="7747164" y="3195169"/>
                  <a:pt x="7747869" y="3178246"/>
                </a:cubicBezTo>
                <a:lnTo>
                  <a:pt x="7790176" y="3186708"/>
                </a:lnTo>
                <a:cubicBezTo>
                  <a:pt x="7784271" y="3193054"/>
                  <a:pt x="7780217" y="3199401"/>
                  <a:pt x="7778013" y="3205746"/>
                </a:cubicBezTo>
                <a:cubicBezTo>
                  <a:pt x="7775810" y="3212092"/>
                  <a:pt x="7772813" y="3218439"/>
                  <a:pt x="7769023" y="3224785"/>
                </a:cubicBezTo>
                <a:lnTo>
                  <a:pt x="7785945" y="3237476"/>
                </a:lnTo>
                <a:cubicBezTo>
                  <a:pt x="7794407" y="3237476"/>
                  <a:pt x="7798639" y="3241707"/>
                  <a:pt x="7798638" y="3250168"/>
                </a:cubicBezTo>
                <a:cubicBezTo>
                  <a:pt x="7798285" y="3258717"/>
                  <a:pt x="7795816" y="3267003"/>
                  <a:pt x="7791234" y="3275024"/>
                </a:cubicBezTo>
                <a:cubicBezTo>
                  <a:pt x="7786651" y="3283045"/>
                  <a:pt x="7782068" y="3290273"/>
                  <a:pt x="7777484" y="3296706"/>
                </a:cubicBezTo>
                <a:cubicBezTo>
                  <a:pt x="7784095" y="3298468"/>
                  <a:pt x="7790970" y="3299173"/>
                  <a:pt x="7798109" y="3298822"/>
                </a:cubicBezTo>
                <a:cubicBezTo>
                  <a:pt x="7805247" y="3298469"/>
                  <a:pt x="7811064" y="3299173"/>
                  <a:pt x="7815560" y="3300936"/>
                </a:cubicBezTo>
                <a:cubicBezTo>
                  <a:pt x="7818645" y="3307988"/>
                  <a:pt x="7815649" y="3317155"/>
                  <a:pt x="7806571" y="3328437"/>
                </a:cubicBezTo>
                <a:cubicBezTo>
                  <a:pt x="7797492" y="3339719"/>
                  <a:pt x="7789207" y="3348885"/>
                  <a:pt x="7781715" y="3355936"/>
                </a:cubicBezTo>
                <a:cubicBezTo>
                  <a:pt x="7781539" y="3364750"/>
                  <a:pt x="7779776" y="3372506"/>
                  <a:pt x="7776426" y="3379205"/>
                </a:cubicBezTo>
                <a:cubicBezTo>
                  <a:pt x="7773076" y="3385903"/>
                  <a:pt x="7769198" y="3389429"/>
                  <a:pt x="7764791" y="3389782"/>
                </a:cubicBezTo>
                <a:lnTo>
                  <a:pt x="7743639" y="3419395"/>
                </a:lnTo>
                <a:lnTo>
                  <a:pt x="7743639" y="3457472"/>
                </a:lnTo>
                <a:lnTo>
                  <a:pt x="7756331" y="3444780"/>
                </a:lnTo>
                <a:lnTo>
                  <a:pt x="7773253" y="3410935"/>
                </a:lnTo>
                <a:cubicBezTo>
                  <a:pt x="7775545" y="3406704"/>
                  <a:pt x="7778366" y="3403530"/>
                  <a:pt x="7781715" y="3401415"/>
                </a:cubicBezTo>
                <a:cubicBezTo>
                  <a:pt x="7785064" y="3399300"/>
                  <a:pt x="7787885" y="3398242"/>
                  <a:pt x="7790176" y="3398243"/>
                </a:cubicBezTo>
                <a:cubicBezTo>
                  <a:pt x="7789824" y="3400622"/>
                  <a:pt x="7788414" y="3404324"/>
                  <a:pt x="7785946" y="3409348"/>
                </a:cubicBezTo>
                <a:cubicBezTo>
                  <a:pt x="7783477" y="3414372"/>
                  <a:pt x="7782068" y="3419131"/>
                  <a:pt x="7781715" y="3423626"/>
                </a:cubicBezTo>
                <a:lnTo>
                  <a:pt x="7781229" y="3441211"/>
                </a:lnTo>
                <a:lnTo>
                  <a:pt x="7801625" y="3401672"/>
                </a:lnTo>
                <a:cubicBezTo>
                  <a:pt x="7810615" y="3388187"/>
                  <a:pt x="7821060" y="3375826"/>
                  <a:pt x="7832959" y="3364587"/>
                </a:cubicBezTo>
                <a:lnTo>
                  <a:pt x="7828729" y="3334973"/>
                </a:lnTo>
                <a:lnTo>
                  <a:pt x="7875266" y="3263051"/>
                </a:lnTo>
                <a:cubicBezTo>
                  <a:pt x="7876059" y="3252033"/>
                  <a:pt x="7881877" y="3232819"/>
                  <a:pt x="7892718" y="3205407"/>
                </a:cubicBezTo>
                <a:cubicBezTo>
                  <a:pt x="7903559" y="3177996"/>
                  <a:pt x="7914664" y="3157725"/>
                  <a:pt x="7926034" y="3144591"/>
                </a:cubicBezTo>
                <a:cubicBezTo>
                  <a:pt x="7926034" y="3128374"/>
                  <a:pt x="7934496" y="3114271"/>
                  <a:pt x="7951419" y="3102284"/>
                </a:cubicBezTo>
                <a:cubicBezTo>
                  <a:pt x="7945777" y="3093823"/>
                  <a:pt x="7945424" y="3086419"/>
                  <a:pt x="7950361" y="3080073"/>
                </a:cubicBezTo>
                <a:cubicBezTo>
                  <a:pt x="7955297" y="3073728"/>
                  <a:pt x="7961289" y="3068440"/>
                  <a:pt x="7968341" y="3064209"/>
                </a:cubicBezTo>
                <a:lnTo>
                  <a:pt x="8124877" y="2789214"/>
                </a:lnTo>
                <a:cubicBezTo>
                  <a:pt x="8134483" y="2778373"/>
                  <a:pt x="8141711" y="2767268"/>
                  <a:pt x="8146559" y="2755897"/>
                </a:cubicBezTo>
                <a:cubicBezTo>
                  <a:pt x="8151406" y="2744527"/>
                  <a:pt x="8159692" y="2734480"/>
                  <a:pt x="8171414" y="2725753"/>
                </a:cubicBezTo>
                <a:cubicBezTo>
                  <a:pt x="8171590" y="2719144"/>
                  <a:pt x="8173353" y="2712268"/>
                  <a:pt x="8176703" y="2705129"/>
                </a:cubicBezTo>
                <a:cubicBezTo>
                  <a:pt x="8180052" y="2697989"/>
                  <a:pt x="8183930" y="2692172"/>
                  <a:pt x="8188337" y="2687678"/>
                </a:cubicBezTo>
                <a:lnTo>
                  <a:pt x="8205260" y="2658062"/>
                </a:lnTo>
                <a:cubicBezTo>
                  <a:pt x="8209843" y="2653743"/>
                  <a:pt x="8215485" y="2650747"/>
                  <a:pt x="8222183" y="2649073"/>
                </a:cubicBezTo>
                <a:cubicBezTo>
                  <a:pt x="8228881" y="2647397"/>
                  <a:pt x="8234521" y="2647574"/>
                  <a:pt x="8239105" y="2649601"/>
                </a:cubicBezTo>
                <a:cubicBezTo>
                  <a:pt x="8241221" y="2659913"/>
                  <a:pt x="8233817" y="2682653"/>
                  <a:pt x="8216894" y="2717822"/>
                </a:cubicBezTo>
                <a:cubicBezTo>
                  <a:pt x="8199971" y="2752989"/>
                  <a:pt x="8186222" y="2776786"/>
                  <a:pt x="8175645" y="2789214"/>
                </a:cubicBezTo>
                <a:lnTo>
                  <a:pt x="8179876" y="2789213"/>
                </a:lnTo>
                <a:cubicBezTo>
                  <a:pt x="8186133" y="2795383"/>
                  <a:pt x="8189483" y="2801025"/>
                  <a:pt x="8189923" y="2806137"/>
                </a:cubicBezTo>
                <a:cubicBezTo>
                  <a:pt x="8190364" y="2811248"/>
                  <a:pt x="8188424" y="2816890"/>
                  <a:pt x="8184106" y="2823060"/>
                </a:cubicBezTo>
                <a:cubicBezTo>
                  <a:pt x="8178818" y="2855142"/>
                  <a:pt x="8169299" y="2888282"/>
                  <a:pt x="8155548" y="2922480"/>
                </a:cubicBezTo>
                <a:cubicBezTo>
                  <a:pt x="8141799" y="2956678"/>
                  <a:pt x="8130165" y="2989819"/>
                  <a:pt x="8120646" y="3021902"/>
                </a:cubicBezTo>
                <a:cubicBezTo>
                  <a:pt x="8124611" y="3027807"/>
                  <a:pt x="8125141" y="3031861"/>
                  <a:pt x="8122233" y="3034064"/>
                </a:cubicBezTo>
                <a:cubicBezTo>
                  <a:pt x="8119324" y="3036268"/>
                  <a:pt x="8114564" y="3039265"/>
                  <a:pt x="8107953" y="3043056"/>
                </a:cubicBezTo>
                <a:cubicBezTo>
                  <a:pt x="8107601" y="3047463"/>
                  <a:pt x="8107249" y="3051341"/>
                  <a:pt x="8106896" y="3054689"/>
                </a:cubicBezTo>
                <a:cubicBezTo>
                  <a:pt x="8106544" y="3058039"/>
                  <a:pt x="8108307" y="3059801"/>
                  <a:pt x="8112185" y="3059978"/>
                </a:cubicBezTo>
                <a:cubicBezTo>
                  <a:pt x="8109100" y="3066941"/>
                  <a:pt x="8104693" y="3075227"/>
                  <a:pt x="8098964" y="3084833"/>
                </a:cubicBezTo>
                <a:cubicBezTo>
                  <a:pt x="8093235" y="3094440"/>
                  <a:pt x="8092000" y="3101667"/>
                  <a:pt x="8095263" y="3106515"/>
                </a:cubicBezTo>
                <a:lnTo>
                  <a:pt x="8120646" y="3081132"/>
                </a:lnTo>
                <a:cubicBezTo>
                  <a:pt x="8125053" y="3076901"/>
                  <a:pt x="8127873" y="3072669"/>
                  <a:pt x="8129107" y="3068439"/>
                </a:cubicBezTo>
                <a:cubicBezTo>
                  <a:pt x="8130341" y="3064208"/>
                  <a:pt x="8128930" y="3059977"/>
                  <a:pt x="8124877" y="3055747"/>
                </a:cubicBezTo>
                <a:cubicBezTo>
                  <a:pt x="8129372" y="3051252"/>
                  <a:pt x="8134131" y="3045434"/>
                  <a:pt x="8139155" y="3038296"/>
                </a:cubicBezTo>
                <a:cubicBezTo>
                  <a:pt x="8144179" y="3031157"/>
                  <a:pt x="8147880" y="3024282"/>
                  <a:pt x="8150261" y="3017671"/>
                </a:cubicBezTo>
                <a:lnTo>
                  <a:pt x="8184106" y="2941519"/>
                </a:lnTo>
                <a:lnTo>
                  <a:pt x="8209490" y="2920366"/>
                </a:lnTo>
                <a:cubicBezTo>
                  <a:pt x="8214074" y="2915958"/>
                  <a:pt x="8217598" y="2911023"/>
                  <a:pt x="8220067" y="2905558"/>
                </a:cubicBezTo>
                <a:cubicBezTo>
                  <a:pt x="8222535" y="2900094"/>
                  <a:pt x="8221830" y="2895158"/>
                  <a:pt x="8217952" y="2890750"/>
                </a:cubicBezTo>
                <a:lnTo>
                  <a:pt x="8234875" y="2856904"/>
                </a:lnTo>
                <a:cubicBezTo>
                  <a:pt x="8232759" y="2842803"/>
                  <a:pt x="8236990" y="2830815"/>
                  <a:pt x="8247567" y="2820944"/>
                </a:cubicBezTo>
                <a:cubicBezTo>
                  <a:pt x="8258143" y="2811073"/>
                  <a:pt x="8262374" y="2799086"/>
                  <a:pt x="8260259" y="2784984"/>
                </a:cubicBezTo>
                <a:lnTo>
                  <a:pt x="8315258" y="2738445"/>
                </a:lnTo>
                <a:cubicBezTo>
                  <a:pt x="8325834" y="2750257"/>
                  <a:pt x="8331123" y="2758365"/>
                  <a:pt x="8331123" y="2762772"/>
                </a:cubicBezTo>
                <a:cubicBezTo>
                  <a:pt x="8331123" y="2767180"/>
                  <a:pt x="8325834" y="2773172"/>
                  <a:pt x="8315258" y="2780752"/>
                </a:cubicBezTo>
                <a:cubicBezTo>
                  <a:pt x="8323278" y="2792651"/>
                  <a:pt x="8323101" y="2801642"/>
                  <a:pt x="8314729" y="2807723"/>
                </a:cubicBezTo>
                <a:cubicBezTo>
                  <a:pt x="8306355" y="2813804"/>
                  <a:pt x="8305120" y="2821738"/>
                  <a:pt x="8311027" y="2831521"/>
                </a:cubicBezTo>
                <a:cubicBezTo>
                  <a:pt x="8303535" y="2842538"/>
                  <a:pt x="8295250" y="2860695"/>
                  <a:pt x="8286172" y="2885990"/>
                </a:cubicBezTo>
                <a:cubicBezTo>
                  <a:pt x="8277092" y="2911287"/>
                  <a:pt x="8274097" y="2928385"/>
                  <a:pt x="8277181" y="2937288"/>
                </a:cubicBezTo>
                <a:lnTo>
                  <a:pt x="8243336" y="3017671"/>
                </a:lnTo>
                <a:cubicBezTo>
                  <a:pt x="8252150" y="3028425"/>
                  <a:pt x="8256733" y="3039706"/>
                  <a:pt x="8257086" y="3051516"/>
                </a:cubicBezTo>
                <a:cubicBezTo>
                  <a:pt x="8257438" y="3063327"/>
                  <a:pt x="8251445" y="3074609"/>
                  <a:pt x="8239105" y="3085362"/>
                </a:cubicBezTo>
                <a:cubicBezTo>
                  <a:pt x="8234875" y="3102813"/>
                  <a:pt x="8228529" y="3120793"/>
                  <a:pt x="8220067" y="3139303"/>
                </a:cubicBezTo>
                <a:cubicBezTo>
                  <a:pt x="8211606" y="3157812"/>
                  <a:pt x="8201029" y="3173678"/>
                  <a:pt x="8188337" y="3186899"/>
                </a:cubicBezTo>
                <a:lnTo>
                  <a:pt x="8201029" y="3220745"/>
                </a:lnTo>
                <a:lnTo>
                  <a:pt x="8171413" y="3241897"/>
                </a:lnTo>
                <a:lnTo>
                  <a:pt x="8171413" y="3288436"/>
                </a:lnTo>
                <a:cubicBezTo>
                  <a:pt x="8165861" y="3297072"/>
                  <a:pt x="8162159" y="3305181"/>
                  <a:pt x="8160309" y="3312761"/>
                </a:cubicBezTo>
                <a:cubicBezTo>
                  <a:pt x="8158458" y="3320341"/>
                  <a:pt x="8153698" y="3326334"/>
                  <a:pt x="8146030" y="3330741"/>
                </a:cubicBezTo>
                <a:cubicBezTo>
                  <a:pt x="8144091" y="3335589"/>
                  <a:pt x="8143739" y="3341759"/>
                  <a:pt x="8144971" y="3349252"/>
                </a:cubicBezTo>
                <a:cubicBezTo>
                  <a:pt x="8146206" y="3356742"/>
                  <a:pt x="8147969" y="3361855"/>
                  <a:pt x="8150261" y="3364588"/>
                </a:cubicBezTo>
                <a:cubicBezTo>
                  <a:pt x="8152641" y="3368554"/>
                  <a:pt x="8155286" y="3370141"/>
                  <a:pt x="8158193" y="3369347"/>
                </a:cubicBezTo>
                <a:cubicBezTo>
                  <a:pt x="8161102" y="3368554"/>
                  <a:pt x="8162688" y="3366967"/>
                  <a:pt x="8162953" y="3364587"/>
                </a:cubicBezTo>
                <a:cubicBezTo>
                  <a:pt x="8154315" y="3351896"/>
                  <a:pt x="8155725" y="3341318"/>
                  <a:pt x="8167184" y="3332858"/>
                </a:cubicBezTo>
                <a:cubicBezTo>
                  <a:pt x="8178642" y="3324396"/>
                  <a:pt x="8188513" y="3318050"/>
                  <a:pt x="8196798" y="3313819"/>
                </a:cubicBezTo>
                <a:lnTo>
                  <a:pt x="8196798" y="3250360"/>
                </a:lnTo>
                <a:lnTo>
                  <a:pt x="8201030" y="3250359"/>
                </a:lnTo>
                <a:cubicBezTo>
                  <a:pt x="8203410" y="3245951"/>
                  <a:pt x="8204995" y="3241017"/>
                  <a:pt x="8205789" y="3235552"/>
                </a:cubicBezTo>
                <a:cubicBezTo>
                  <a:pt x="8206581" y="3230088"/>
                  <a:pt x="8204994" y="3225151"/>
                  <a:pt x="8201029" y="3220745"/>
                </a:cubicBezTo>
                <a:cubicBezTo>
                  <a:pt x="8212840" y="3209727"/>
                  <a:pt x="8222006" y="3197916"/>
                  <a:pt x="8228529" y="3185312"/>
                </a:cubicBezTo>
                <a:cubicBezTo>
                  <a:pt x="8235051" y="3172709"/>
                  <a:pt x="8244217" y="3161955"/>
                  <a:pt x="8256027" y="3153053"/>
                </a:cubicBezTo>
                <a:cubicBezTo>
                  <a:pt x="8242102" y="3139392"/>
                  <a:pt x="8238224" y="3129696"/>
                  <a:pt x="8244393" y="3123967"/>
                </a:cubicBezTo>
                <a:cubicBezTo>
                  <a:pt x="8250563" y="3118238"/>
                  <a:pt x="8261493" y="3109600"/>
                  <a:pt x="8277180" y="3098054"/>
                </a:cubicBezTo>
                <a:cubicBezTo>
                  <a:pt x="8286789" y="3086684"/>
                  <a:pt x="8294015" y="3066060"/>
                  <a:pt x="8298864" y="3036180"/>
                </a:cubicBezTo>
                <a:cubicBezTo>
                  <a:pt x="8303711" y="3006301"/>
                  <a:pt x="8311996" y="2984620"/>
                  <a:pt x="8323719" y="2971134"/>
                </a:cubicBezTo>
                <a:cubicBezTo>
                  <a:pt x="8328038" y="2969194"/>
                  <a:pt x="8332091" y="2968842"/>
                  <a:pt x="8335882" y="2970076"/>
                </a:cubicBezTo>
                <a:cubicBezTo>
                  <a:pt x="8339672" y="2971310"/>
                  <a:pt x="8342669" y="2973073"/>
                  <a:pt x="8344872" y="2975365"/>
                </a:cubicBezTo>
                <a:cubicBezTo>
                  <a:pt x="8354479" y="2987000"/>
                  <a:pt x="8356419" y="3000749"/>
                  <a:pt x="8350689" y="3016614"/>
                </a:cubicBezTo>
                <a:cubicBezTo>
                  <a:pt x="8344961" y="3032479"/>
                  <a:pt x="8337381" y="3044112"/>
                  <a:pt x="8327949" y="3051516"/>
                </a:cubicBezTo>
                <a:cubicBezTo>
                  <a:pt x="8317902" y="3078751"/>
                  <a:pt x="8309442" y="3104664"/>
                  <a:pt x="8302565" y="3129255"/>
                </a:cubicBezTo>
                <a:cubicBezTo>
                  <a:pt x="8295691" y="3153847"/>
                  <a:pt x="8287228" y="3178701"/>
                  <a:pt x="8277181" y="3203821"/>
                </a:cubicBezTo>
                <a:cubicBezTo>
                  <a:pt x="8281059" y="3207876"/>
                  <a:pt x="8281764" y="3211403"/>
                  <a:pt x="8279297" y="3214399"/>
                </a:cubicBezTo>
                <a:cubicBezTo>
                  <a:pt x="8276828" y="3217395"/>
                  <a:pt x="8273303" y="3220920"/>
                  <a:pt x="8268720" y="3224975"/>
                </a:cubicBezTo>
                <a:cubicBezTo>
                  <a:pt x="8264665" y="3229293"/>
                  <a:pt x="8263255" y="3233348"/>
                  <a:pt x="8264489" y="3237138"/>
                </a:cubicBezTo>
                <a:cubicBezTo>
                  <a:pt x="8265723" y="3240927"/>
                  <a:pt x="8268544" y="3243925"/>
                  <a:pt x="8272950" y="3246128"/>
                </a:cubicBezTo>
                <a:cubicBezTo>
                  <a:pt x="8266339" y="3252651"/>
                  <a:pt x="8260523" y="3259701"/>
                  <a:pt x="8255498" y="3267282"/>
                </a:cubicBezTo>
                <a:cubicBezTo>
                  <a:pt x="8250475" y="3274862"/>
                  <a:pt x="8247831" y="3281913"/>
                  <a:pt x="8247567" y="3288435"/>
                </a:cubicBezTo>
                <a:lnTo>
                  <a:pt x="8230643" y="3318050"/>
                </a:lnTo>
                <a:cubicBezTo>
                  <a:pt x="8236815" y="3326687"/>
                  <a:pt x="8239281" y="3334797"/>
                  <a:pt x="8238047" y="3342377"/>
                </a:cubicBezTo>
                <a:cubicBezTo>
                  <a:pt x="8236814" y="3349957"/>
                  <a:pt x="8232935" y="3355950"/>
                  <a:pt x="8226413" y="3360356"/>
                </a:cubicBezTo>
                <a:cubicBezTo>
                  <a:pt x="8240779" y="3359299"/>
                  <a:pt x="8259642" y="3358241"/>
                  <a:pt x="8282999" y="3357184"/>
                </a:cubicBezTo>
                <a:cubicBezTo>
                  <a:pt x="8306356" y="3356126"/>
                  <a:pt x="8324160" y="3361414"/>
                  <a:pt x="8336410" y="3373049"/>
                </a:cubicBezTo>
                <a:cubicBezTo>
                  <a:pt x="8342757" y="3381951"/>
                  <a:pt x="8345930" y="3390588"/>
                  <a:pt x="8345930" y="3398962"/>
                </a:cubicBezTo>
                <a:cubicBezTo>
                  <a:pt x="8345930" y="3407335"/>
                  <a:pt x="8342757" y="3412799"/>
                  <a:pt x="8336411" y="3415355"/>
                </a:cubicBezTo>
                <a:cubicBezTo>
                  <a:pt x="8335970" y="3417823"/>
                  <a:pt x="8334736" y="3421349"/>
                  <a:pt x="8332708" y="3425932"/>
                </a:cubicBezTo>
                <a:cubicBezTo>
                  <a:pt x="8330682" y="3430515"/>
                  <a:pt x="8330506" y="3434041"/>
                  <a:pt x="8332180" y="3436509"/>
                </a:cubicBezTo>
                <a:lnTo>
                  <a:pt x="8344871" y="3428047"/>
                </a:lnTo>
                <a:lnTo>
                  <a:pt x="8399871" y="3385740"/>
                </a:lnTo>
                <a:lnTo>
                  <a:pt x="8408332" y="3356127"/>
                </a:lnTo>
                <a:cubicBezTo>
                  <a:pt x="8404455" y="3350221"/>
                  <a:pt x="8403749" y="3346167"/>
                  <a:pt x="8406218" y="3343962"/>
                </a:cubicBezTo>
                <a:cubicBezTo>
                  <a:pt x="8408684" y="3341759"/>
                  <a:pt x="8412211" y="3338762"/>
                  <a:pt x="8416794" y="3334972"/>
                </a:cubicBezTo>
                <a:cubicBezTo>
                  <a:pt x="8418732" y="3330831"/>
                  <a:pt x="8419086" y="3327480"/>
                  <a:pt x="8417852" y="3324924"/>
                </a:cubicBezTo>
                <a:cubicBezTo>
                  <a:pt x="8416618" y="3322368"/>
                  <a:pt x="8414855" y="3320078"/>
                  <a:pt x="8412563" y="3318050"/>
                </a:cubicBezTo>
                <a:cubicBezTo>
                  <a:pt x="8424903" y="3305005"/>
                  <a:pt x="8436185" y="3290902"/>
                  <a:pt x="8446410" y="3275743"/>
                </a:cubicBezTo>
                <a:cubicBezTo>
                  <a:pt x="8456633" y="3260583"/>
                  <a:pt x="8467915" y="3246481"/>
                  <a:pt x="8480253" y="3233437"/>
                </a:cubicBezTo>
                <a:cubicBezTo>
                  <a:pt x="8484661" y="3213957"/>
                  <a:pt x="8492769" y="3195801"/>
                  <a:pt x="8504581" y="3178966"/>
                </a:cubicBezTo>
                <a:cubicBezTo>
                  <a:pt x="8516391" y="3162131"/>
                  <a:pt x="8530845" y="3149263"/>
                  <a:pt x="8547945" y="3140361"/>
                </a:cubicBezTo>
                <a:lnTo>
                  <a:pt x="8543714" y="3119208"/>
                </a:lnTo>
                <a:cubicBezTo>
                  <a:pt x="8541776" y="3112774"/>
                  <a:pt x="8542482" y="3106603"/>
                  <a:pt x="8545830" y="3100698"/>
                </a:cubicBezTo>
                <a:cubicBezTo>
                  <a:pt x="8549179" y="3094793"/>
                  <a:pt x="8554115" y="3089680"/>
                  <a:pt x="8560636" y="3085362"/>
                </a:cubicBezTo>
                <a:cubicBezTo>
                  <a:pt x="8569098" y="3067735"/>
                  <a:pt x="8577560" y="3064913"/>
                  <a:pt x="8586022" y="3076900"/>
                </a:cubicBezTo>
                <a:cubicBezTo>
                  <a:pt x="8594923" y="3085098"/>
                  <a:pt x="8600389" y="3093031"/>
                  <a:pt x="8602414" y="3100699"/>
                </a:cubicBezTo>
                <a:cubicBezTo>
                  <a:pt x="8604443" y="3108367"/>
                  <a:pt x="8600388" y="3117357"/>
                  <a:pt x="8590252" y="3127669"/>
                </a:cubicBezTo>
                <a:cubicBezTo>
                  <a:pt x="8582055" y="3135338"/>
                  <a:pt x="8572007" y="3148559"/>
                  <a:pt x="8560108" y="3167331"/>
                </a:cubicBezTo>
                <a:cubicBezTo>
                  <a:pt x="8548210" y="3186105"/>
                  <a:pt x="8545565" y="3202500"/>
                  <a:pt x="8552176" y="3216513"/>
                </a:cubicBezTo>
                <a:cubicBezTo>
                  <a:pt x="8549796" y="3229293"/>
                  <a:pt x="8543979" y="3249214"/>
                  <a:pt x="8534725" y="3276272"/>
                </a:cubicBezTo>
                <a:cubicBezTo>
                  <a:pt x="8525470" y="3303330"/>
                  <a:pt x="8514364" y="3324308"/>
                  <a:pt x="8501407" y="3339203"/>
                </a:cubicBezTo>
                <a:cubicBezTo>
                  <a:pt x="8507313" y="3345550"/>
                  <a:pt x="8509252" y="3350837"/>
                  <a:pt x="8507225" y="3355069"/>
                </a:cubicBezTo>
                <a:cubicBezTo>
                  <a:pt x="8505197" y="3359300"/>
                  <a:pt x="8501849" y="3362472"/>
                  <a:pt x="8497176" y="3364588"/>
                </a:cubicBezTo>
                <a:cubicBezTo>
                  <a:pt x="8490391" y="3372255"/>
                  <a:pt x="8491271" y="3383363"/>
                  <a:pt x="8499821" y="3397905"/>
                </a:cubicBezTo>
                <a:cubicBezTo>
                  <a:pt x="8508371" y="3412448"/>
                  <a:pt x="8514541" y="3422496"/>
                  <a:pt x="8518331" y="3428047"/>
                </a:cubicBezTo>
                <a:cubicBezTo>
                  <a:pt x="8508900" y="3441622"/>
                  <a:pt x="8493916" y="3470532"/>
                  <a:pt x="8473378" y="3514779"/>
                </a:cubicBezTo>
                <a:cubicBezTo>
                  <a:pt x="8452843" y="3559023"/>
                  <a:pt x="8445264" y="3587932"/>
                  <a:pt x="8450640" y="3601505"/>
                </a:cubicBezTo>
                <a:lnTo>
                  <a:pt x="8416794" y="3631120"/>
                </a:lnTo>
                <a:cubicBezTo>
                  <a:pt x="8410360" y="3643636"/>
                  <a:pt x="8404190" y="3655623"/>
                  <a:pt x="8398285" y="3667081"/>
                </a:cubicBezTo>
                <a:cubicBezTo>
                  <a:pt x="8392379" y="3678540"/>
                  <a:pt x="8387267" y="3690526"/>
                  <a:pt x="8382948" y="3703043"/>
                </a:cubicBezTo>
                <a:lnTo>
                  <a:pt x="8387179" y="3715734"/>
                </a:lnTo>
                <a:cubicBezTo>
                  <a:pt x="8400665" y="3712737"/>
                  <a:pt x="8410713" y="3700750"/>
                  <a:pt x="8417323" y="3679774"/>
                </a:cubicBezTo>
                <a:cubicBezTo>
                  <a:pt x="8423933" y="3658796"/>
                  <a:pt x="8435039" y="3646809"/>
                  <a:pt x="8450640" y="3643814"/>
                </a:cubicBezTo>
                <a:cubicBezTo>
                  <a:pt x="8458396" y="3643108"/>
                  <a:pt x="8468267" y="3640288"/>
                  <a:pt x="8480254" y="3635351"/>
                </a:cubicBezTo>
                <a:lnTo>
                  <a:pt x="8450640" y="3622659"/>
                </a:lnTo>
                <a:lnTo>
                  <a:pt x="8463332" y="3614197"/>
                </a:lnTo>
                <a:cubicBezTo>
                  <a:pt x="8469589" y="3610320"/>
                  <a:pt x="8475054" y="3609615"/>
                  <a:pt x="8479725" y="3612082"/>
                </a:cubicBezTo>
                <a:cubicBezTo>
                  <a:pt x="8484396" y="3614551"/>
                  <a:pt x="8488804" y="3618076"/>
                  <a:pt x="8492947" y="3622660"/>
                </a:cubicBezTo>
                <a:cubicBezTo>
                  <a:pt x="8497354" y="3616489"/>
                  <a:pt x="8501232" y="3610850"/>
                  <a:pt x="8504581" y="3605737"/>
                </a:cubicBezTo>
                <a:cubicBezTo>
                  <a:pt x="8507930" y="3600625"/>
                  <a:pt x="8509692" y="3594984"/>
                  <a:pt x="8509869" y="3588815"/>
                </a:cubicBezTo>
                <a:cubicBezTo>
                  <a:pt x="8513834" y="3584231"/>
                  <a:pt x="8516480" y="3577533"/>
                  <a:pt x="8517802" y="3568718"/>
                </a:cubicBezTo>
                <a:cubicBezTo>
                  <a:pt x="8519124" y="3559904"/>
                  <a:pt x="8520710" y="3551090"/>
                  <a:pt x="8522561" y="3542277"/>
                </a:cubicBezTo>
                <a:cubicBezTo>
                  <a:pt x="8509164" y="3541571"/>
                  <a:pt x="8497881" y="3534520"/>
                  <a:pt x="8488715" y="3521124"/>
                </a:cubicBezTo>
                <a:cubicBezTo>
                  <a:pt x="8502113" y="3512661"/>
                  <a:pt x="8509163" y="3499970"/>
                  <a:pt x="8509869" y="3483046"/>
                </a:cubicBezTo>
                <a:lnTo>
                  <a:pt x="8552176" y="3491509"/>
                </a:lnTo>
                <a:cubicBezTo>
                  <a:pt x="8546270" y="3497854"/>
                  <a:pt x="8542216" y="3504201"/>
                  <a:pt x="8540013" y="3510546"/>
                </a:cubicBezTo>
                <a:cubicBezTo>
                  <a:pt x="8537808" y="3516893"/>
                  <a:pt x="8534812" y="3523238"/>
                  <a:pt x="8531023" y="3529584"/>
                </a:cubicBezTo>
                <a:lnTo>
                  <a:pt x="8547945" y="3542276"/>
                </a:lnTo>
                <a:cubicBezTo>
                  <a:pt x="8556407" y="3542276"/>
                  <a:pt x="8560637" y="3546507"/>
                  <a:pt x="8560637" y="3554968"/>
                </a:cubicBezTo>
                <a:cubicBezTo>
                  <a:pt x="8560284" y="3563519"/>
                  <a:pt x="8557817" y="3571803"/>
                  <a:pt x="8553234" y="3579823"/>
                </a:cubicBezTo>
                <a:cubicBezTo>
                  <a:pt x="8548651" y="3587845"/>
                  <a:pt x="8544066" y="3595073"/>
                  <a:pt x="8539484" y="3601505"/>
                </a:cubicBezTo>
                <a:cubicBezTo>
                  <a:pt x="8546095" y="3603268"/>
                  <a:pt x="8552968" y="3603974"/>
                  <a:pt x="8560109" y="3603621"/>
                </a:cubicBezTo>
                <a:cubicBezTo>
                  <a:pt x="8567248" y="3603268"/>
                  <a:pt x="8573065" y="3603973"/>
                  <a:pt x="8577560" y="3605736"/>
                </a:cubicBezTo>
                <a:cubicBezTo>
                  <a:pt x="8580645" y="3612787"/>
                  <a:pt x="8577649" y="3621954"/>
                  <a:pt x="8568570" y="3633236"/>
                </a:cubicBezTo>
                <a:cubicBezTo>
                  <a:pt x="8559492" y="3644519"/>
                  <a:pt x="8551207" y="3653685"/>
                  <a:pt x="8543715" y="3660736"/>
                </a:cubicBezTo>
                <a:cubicBezTo>
                  <a:pt x="8543539" y="3669550"/>
                  <a:pt x="8541775" y="3677307"/>
                  <a:pt x="8538426" y="3684004"/>
                </a:cubicBezTo>
                <a:cubicBezTo>
                  <a:pt x="8535077" y="3690703"/>
                  <a:pt x="8531198" y="3694229"/>
                  <a:pt x="8526792" y="3694581"/>
                </a:cubicBezTo>
                <a:lnTo>
                  <a:pt x="8505638" y="3724196"/>
                </a:lnTo>
                <a:lnTo>
                  <a:pt x="8505639" y="3762272"/>
                </a:lnTo>
                <a:lnTo>
                  <a:pt x="8518331" y="3749580"/>
                </a:lnTo>
                <a:lnTo>
                  <a:pt x="8535253" y="3715734"/>
                </a:lnTo>
                <a:cubicBezTo>
                  <a:pt x="8537545" y="3711503"/>
                  <a:pt x="8540365" y="3708331"/>
                  <a:pt x="8543714" y="3706216"/>
                </a:cubicBezTo>
                <a:cubicBezTo>
                  <a:pt x="8547063" y="3704101"/>
                  <a:pt x="8549885" y="3703042"/>
                  <a:pt x="8552176" y="3703043"/>
                </a:cubicBezTo>
                <a:cubicBezTo>
                  <a:pt x="8551823" y="3705423"/>
                  <a:pt x="8550413" y="3709124"/>
                  <a:pt x="8547945" y="3714148"/>
                </a:cubicBezTo>
                <a:cubicBezTo>
                  <a:pt x="8545476" y="3719173"/>
                  <a:pt x="8544067" y="3723931"/>
                  <a:pt x="8543715" y="3728426"/>
                </a:cubicBezTo>
                <a:cubicBezTo>
                  <a:pt x="8548651" y="3739885"/>
                  <a:pt x="8543010" y="3753988"/>
                  <a:pt x="8526792" y="3770733"/>
                </a:cubicBezTo>
                <a:cubicBezTo>
                  <a:pt x="8510573" y="3787479"/>
                  <a:pt x="8504933" y="3801582"/>
                  <a:pt x="8509868" y="3813040"/>
                </a:cubicBezTo>
                <a:lnTo>
                  <a:pt x="8492946" y="3842655"/>
                </a:lnTo>
                <a:cubicBezTo>
                  <a:pt x="8492241" y="3851821"/>
                  <a:pt x="8489421" y="3863104"/>
                  <a:pt x="8484484" y="3876501"/>
                </a:cubicBezTo>
                <a:cubicBezTo>
                  <a:pt x="8493475" y="3865923"/>
                  <a:pt x="8501937" y="3854290"/>
                  <a:pt x="8509869" y="3841597"/>
                </a:cubicBezTo>
                <a:cubicBezTo>
                  <a:pt x="8517802" y="3828905"/>
                  <a:pt x="8522031" y="3815156"/>
                  <a:pt x="8522561" y="3800348"/>
                </a:cubicBezTo>
                <a:lnTo>
                  <a:pt x="8556407" y="3813040"/>
                </a:lnTo>
                <a:lnTo>
                  <a:pt x="8547945" y="3859579"/>
                </a:lnTo>
                <a:lnTo>
                  <a:pt x="8569099" y="3855347"/>
                </a:lnTo>
                <a:lnTo>
                  <a:pt x="8590251" y="3880732"/>
                </a:lnTo>
                <a:lnTo>
                  <a:pt x="8569099" y="3944191"/>
                </a:lnTo>
                <a:cubicBezTo>
                  <a:pt x="8552705" y="3959968"/>
                  <a:pt x="8538955" y="3978125"/>
                  <a:pt x="8527850" y="3998661"/>
                </a:cubicBezTo>
                <a:cubicBezTo>
                  <a:pt x="8516744" y="4019198"/>
                  <a:pt x="8505110" y="4036297"/>
                  <a:pt x="8492947" y="4049958"/>
                </a:cubicBezTo>
                <a:lnTo>
                  <a:pt x="8484485" y="4049959"/>
                </a:lnTo>
                <a:lnTo>
                  <a:pt x="8484485" y="4062652"/>
                </a:lnTo>
                <a:lnTo>
                  <a:pt x="8459101" y="4104957"/>
                </a:lnTo>
                <a:cubicBezTo>
                  <a:pt x="8457338" y="4122939"/>
                  <a:pt x="8450287" y="4138803"/>
                  <a:pt x="8437948" y="4152554"/>
                </a:cubicBezTo>
                <a:cubicBezTo>
                  <a:pt x="8425608" y="4166302"/>
                  <a:pt x="8418557" y="4184283"/>
                  <a:pt x="8416793" y="4206495"/>
                </a:cubicBezTo>
                <a:cubicBezTo>
                  <a:pt x="8411681" y="4215396"/>
                  <a:pt x="8403925" y="4230381"/>
                  <a:pt x="8393525" y="4251446"/>
                </a:cubicBezTo>
                <a:cubicBezTo>
                  <a:pt x="8383125" y="4272511"/>
                  <a:pt x="8375368" y="4284322"/>
                  <a:pt x="8370257" y="4286878"/>
                </a:cubicBezTo>
                <a:cubicBezTo>
                  <a:pt x="8370962" y="4300275"/>
                  <a:pt x="8369550" y="4315788"/>
                  <a:pt x="8366026" y="4333417"/>
                </a:cubicBezTo>
                <a:lnTo>
                  <a:pt x="8370257" y="4333415"/>
                </a:lnTo>
                <a:cubicBezTo>
                  <a:pt x="8375191" y="4337646"/>
                  <a:pt x="8373782" y="4341876"/>
                  <a:pt x="8366026" y="4346108"/>
                </a:cubicBezTo>
                <a:lnTo>
                  <a:pt x="8357565" y="4346108"/>
                </a:lnTo>
                <a:cubicBezTo>
                  <a:pt x="8352629" y="4358095"/>
                  <a:pt x="8345577" y="4363735"/>
                  <a:pt x="8336411" y="4363030"/>
                </a:cubicBezTo>
                <a:cubicBezTo>
                  <a:pt x="8335705" y="4377661"/>
                  <a:pt x="8332885" y="4391764"/>
                  <a:pt x="8327950" y="4405337"/>
                </a:cubicBezTo>
                <a:cubicBezTo>
                  <a:pt x="8323014" y="4418912"/>
                  <a:pt x="8320193" y="4433013"/>
                  <a:pt x="8319488" y="4447644"/>
                </a:cubicBezTo>
                <a:lnTo>
                  <a:pt x="8344872" y="4481489"/>
                </a:lnTo>
                <a:cubicBezTo>
                  <a:pt x="8349808" y="4480784"/>
                  <a:pt x="8352629" y="4482195"/>
                  <a:pt x="8353334" y="4485719"/>
                </a:cubicBezTo>
                <a:cubicBezTo>
                  <a:pt x="8353156" y="4490215"/>
                  <a:pt x="8351395" y="4494975"/>
                  <a:pt x="8348045" y="4499999"/>
                </a:cubicBezTo>
                <a:cubicBezTo>
                  <a:pt x="8344697" y="4505023"/>
                  <a:pt x="8340818" y="4508725"/>
                  <a:pt x="8336410" y="4511104"/>
                </a:cubicBezTo>
                <a:cubicBezTo>
                  <a:pt x="8336587" y="4517714"/>
                  <a:pt x="8335177" y="4523532"/>
                  <a:pt x="8332180" y="4528556"/>
                </a:cubicBezTo>
                <a:cubicBezTo>
                  <a:pt x="8329184" y="4533580"/>
                  <a:pt x="8323543" y="4536224"/>
                  <a:pt x="8315258" y="4536489"/>
                </a:cubicBezTo>
                <a:lnTo>
                  <a:pt x="8302566" y="4536490"/>
                </a:lnTo>
                <a:lnTo>
                  <a:pt x="8298334" y="4583026"/>
                </a:lnTo>
                <a:lnTo>
                  <a:pt x="8256028" y="4663409"/>
                </a:lnTo>
                <a:lnTo>
                  <a:pt x="8239105" y="4676101"/>
                </a:lnTo>
                <a:cubicBezTo>
                  <a:pt x="8238665" y="4689146"/>
                  <a:pt x="8235315" y="4703248"/>
                  <a:pt x="8229057" y="4718408"/>
                </a:cubicBezTo>
                <a:cubicBezTo>
                  <a:pt x="8222799" y="4733567"/>
                  <a:pt x="8216276" y="4747670"/>
                  <a:pt x="8209489" y="4760714"/>
                </a:cubicBezTo>
                <a:lnTo>
                  <a:pt x="8209489" y="4811482"/>
                </a:lnTo>
                <a:lnTo>
                  <a:pt x="8175645" y="4841097"/>
                </a:lnTo>
                <a:lnTo>
                  <a:pt x="8158722" y="4883404"/>
                </a:lnTo>
                <a:lnTo>
                  <a:pt x="8133338" y="4904558"/>
                </a:lnTo>
                <a:cubicBezTo>
                  <a:pt x="8132103" y="4918396"/>
                  <a:pt x="8127167" y="4929854"/>
                  <a:pt x="8118530" y="4938933"/>
                </a:cubicBezTo>
                <a:cubicBezTo>
                  <a:pt x="8109893" y="4948012"/>
                  <a:pt x="8104958" y="4960527"/>
                  <a:pt x="8103723" y="4976480"/>
                </a:cubicBezTo>
                <a:lnTo>
                  <a:pt x="8065646" y="5048401"/>
                </a:lnTo>
                <a:cubicBezTo>
                  <a:pt x="8052955" y="5051222"/>
                  <a:pt x="8045551" y="5062505"/>
                  <a:pt x="8043436" y="5082247"/>
                </a:cubicBezTo>
                <a:cubicBezTo>
                  <a:pt x="8041321" y="5101989"/>
                  <a:pt x="8031802" y="5113272"/>
                  <a:pt x="8014879" y="5116092"/>
                </a:cubicBezTo>
                <a:lnTo>
                  <a:pt x="8019108" y="4997633"/>
                </a:lnTo>
                <a:lnTo>
                  <a:pt x="7993725" y="4989171"/>
                </a:lnTo>
                <a:lnTo>
                  <a:pt x="7976802" y="5018787"/>
                </a:lnTo>
                <a:cubicBezTo>
                  <a:pt x="7971691" y="5035885"/>
                  <a:pt x="7964992" y="5059860"/>
                  <a:pt x="7956707" y="5090708"/>
                </a:cubicBezTo>
                <a:cubicBezTo>
                  <a:pt x="7948422" y="5121556"/>
                  <a:pt x="7943838" y="5145531"/>
                  <a:pt x="7942956" y="5162631"/>
                </a:cubicBezTo>
                <a:cubicBezTo>
                  <a:pt x="7943662" y="5180698"/>
                  <a:pt x="7941193" y="5191099"/>
                  <a:pt x="7935553" y="5193831"/>
                </a:cubicBezTo>
                <a:cubicBezTo>
                  <a:pt x="7929912" y="5196565"/>
                  <a:pt x="7916868" y="5197444"/>
                  <a:pt x="7896420" y="5196476"/>
                </a:cubicBezTo>
                <a:lnTo>
                  <a:pt x="7892189" y="5209168"/>
                </a:lnTo>
                <a:cubicBezTo>
                  <a:pt x="7897477" y="5214456"/>
                  <a:pt x="7901708" y="5221860"/>
                  <a:pt x="7904881" y="5231379"/>
                </a:cubicBezTo>
                <a:cubicBezTo>
                  <a:pt x="7908054" y="5240898"/>
                  <a:pt x="7903824" y="5246186"/>
                  <a:pt x="7892189" y="5247243"/>
                </a:cubicBezTo>
                <a:cubicBezTo>
                  <a:pt x="7889279" y="5247333"/>
                  <a:pt x="7884521" y="5248212"/>
                  <a:pt x="7877909" y="5249889"/>
                </a:cubicBezTo>
                <a:cubicBezTo>
                  <a:pt x="7871299" y="5251563"/>
                  <a:pt x="7867598" y="5253501"/>
                  <a:pt x="7866804" y="5255704"/>
                </a:cubicBezTo>
                <a:lnTo>
                  <a:pt x="7866806" y="5259936"/>
                </a:lnTo>
                <a:lnTo>
                  <a:pt x="7926033" y="5293781"/>
                </a:lnTo>
                <a:cubicBezTo>
                  <a:pt x="7936523" y="5282853"/>
                  <a:pt x="7944103" y="5269809"/>
                  <a:pt x="7948773" y="5254648"/>
                </a:cubicBezTo>
                <a:cubicBezTo>
                  <a:pt x="7953446" y="5239488"/>
                  <a:pt x="7955737" y="5224328"/>
                  <a:pt x="7955649" y="5209168"/>
                </a:cubicBezTo>
                <a:cubicBezTo>
                  <a:pt x="7967636" y="5197182"/>
                  <a:pt x="7973277" y="5183079"/>
                  <a:pt x="7972572" y="5166860"/>
                </a:cubicBezTo>
                <a:lnTo>
                  <a:pt x="7989495" y="5128785"/>
                </a:lnTo>
                <a:cubicBezTo>
                  <a:pt x="7989407" y="5126228"/>
                  <a:pt x="7989582" y="5122880"/>
                  <a:pt x="7990022" y="5118737"/>
                </a:cubicBezTo>
                <a:cubicBezTo>
                  <a:pt x="7990464" y="5114594"/>
                  <a:pt x="7991698" y="5112302"/>
                  <a:pt x="7993725" y="5111862"/>
                </a:cubicBezTo>
                <a:cubicBezTo>
                  <a:pt x="8002362" y="5113359"/>
                  <a:pt x="8009414" y="5120940"/>
                  <a:pt x="8014879" y="5134601"/>
                </a:cubicBezTo>
                <a:cubicBezTo>
                  <a:pt x="8020343" y="5148263"/>
                  <a:pt x="8023163" y="5159016"/>
                  <a:pt x="8023340" y="5166862"/>
                </a:cubicBezTo>
                <a:cubicBezTo>
                  <a:pt x="8023516" y="5169242"/>
                  <a:pt x="8023164" y="5171885"/>
                  <a:pt x="8022283" y="5174793"/>
                </a:cubicBezTo>
                <a:cubicBezTo>
                  <a:pt x="8021401" y="5177703"/>
                  <a:pt x="8018933" y="5179287"/>
                  <a:pt x="8014879" y="5179553"/>
                </a:cubicBezTo>
                <a:cubicBezTo>
                  <a:pt x="8010560" y="5197885"/>
                  <a:pt x="8003333" y="5219392"/>
                  <a:pt x="7993197" y="5244071"/>
                </a:cubicBezTo>
                <a:cubicBezTo>
                  <a:pt x="7983060" y="5268751"/>
                  <a:pt x="7970544" y="5288142"/>
                  <a:pt x="7955649" y="5302243"/>
                </a:cubicBezTo>
                <a:cubicBezTo>
                  <a:pt x="7955120" y="5310176"/>
                  <a:pt x="7953005" y="5316521"/>
                  <a:pt x="7949302" y="5321281"/>
                </a:cubicBezTo>
                <a:cubicBezTo>
                  <a:pt x="7945601" y="5326040"/>
                  <a:pt x="7943485" y="5332386"/>
                  <a:pt x="7942957" y="5340318"/>
                </a:cubicBezTo>
                <a:cubicBezTo>
                  <a:pt x="7936611" y="5355391"/>
                  <a:pt x="7929207" y="5370727"/>
                  <a:pt x="7920746" y="5386327"/>
                </a:cubicBezTo>
                <a:cubicBezTo>
                  <a:pt x="7912285" y="5401928"/>
                  <a:pt x="7902764" y="5416207"/>
                  <a:pt x="7892189" y="5429163"/>
                </a:cubicBezTo>
                <a:cubicBezTo>
                  <a:pt x="7892188" y="5433747"/>
                  <a:pt x="7891131" y="5438331"/>
                  <a:pt x="7889016" y="5442914"/>
                </a:cubicBezTo>
                <a:cubicBezTo>
                  <a:pt x="7886901" y="5447497"/>
                  <a:pt x="7883727" y="5449964"/>
                  <a:pt x="7879497" y="5450318"/>
                </a:cubicBezTo>
                <a:cubicBezTo>
                  <a:pt x="7871563" y="5448908"/>
                  <a:pt x="7867333" y="5442208"/>
                  <a:pt x="7866805" y="5430221"/>
                </a:cubicBezTo>
                <a:cubicBezTo>
                  <a:pt x="7866276" y="5418234"/>
                  <a:pt x="7866276" y="5409419"/>
                  <a:pt x="7866804" y="5403779"/>
                </a:cubicBezTo>
                <a:lnTo>
                  <a:pt x="7832959" y="5416470"/>
                </a:lnTo>
                <a:lnTo>
                  <a:pt x="7828729" y="5458778"/>
                </a:lnTo>
                <a:lnTo>
                  <a:pt x="7790652" y="5534931"/>
                </a:lnTo>
                <a:lnTo>
                  <a:pt x="7786422" y="5534930"/>
                </a:lnTo>
                <a:lnTo>
                  <a:pt x="7752576" y="5611083"/>
                </a:lnTo>
                <a:cubicBezTo>
                  <a:pt x="7748698" y="5614431"/>
                  <a:pt x="7746935" y="5621484"/>
                  <a:pt x="7747288" y="5632236"/>
                </a:cubicBezTo>
                <a:cubicBezTo>
                  <a:pt x="7747641" y="5642988"/>
                  <a:pt x="7747993" y="5650041"/>
                  <a:pt x="7748345" y="5653391"/>
                </a:cubicBezTo>
                <a:cubicBezTo>
                  <a:pt x="7753370" y="5648278"/>
                  <a:pt x="7758129" y="5648982"/>
                  <a:pt x="7762624" y="5655505"/>
                </a:cubicBezTo>
                <a:cubicBezTo>
                  <a:pt x="7767118" y="5662027"/>
                  <a:pt x="7766590" y="5666962"/>
                  <a:pt x="7761038" y="5670313"/>
                </a:cubicBezTo>
                <a:cubicBezTo>
                  <a:pt x="7758658" y="5670136"/>
                  <a:pt x="7756013" y="5670489"/>
                  <a:pt x="7753104" y="5671370"/>
                </a:cubicBezTo>
                <a:cubicBezTo>
                  <a:pt x="7750196" y="5672252"/>
                  <a:pt x="7748610" y="5674719"/>
                  <a:pt x="7748346" y="5678774"/>
                </a:cubicBezTo>
                <a:cubicBezTo>
                  <a:pt x="7748698" y="5683180"/>
                  <a:pt x="7751166" y="5688117"/>
                  <a:pt x="7755749" y="5693581"/>
                </a:cubicBezTo>
                <a:cubicBezTo>
                  <a:pt x="7760333" y="5699046"/>
                  <a:pt x="7764916" y="5703981"/>
                  <a:pt x="7769500" y="5708389"/>
                </a:cubicBezTo>
                <a:cubicBezTo>
                  <a:pt x="7768618" y="5716938"/>
                  <a:pt x="7764035" y="5730512"/>
                  <a:pt x="7755749" y="5749108"/>
                </a:cubicBezTo>
                <a:cubicBezTo>
                  <a:pt x="7747464" y="5767706"/>
                  <a:pt x="7740766" y="5778107"/>
                  <a:pt x="7735653" y="5780311"/>
                </a:cubicBezTo>
                <a:cubicBezTo>
                  <a:pt x="7736271" y="5794677"/>
                  <a:pt x="7735037" y="5804020"/>
                  <a:pt x="7731952" y="5808338"/>
                </a:cubicBezTo>
                <a:cubicBezTo>
                  <a:pt x="7728867" y="5812657"/>
                  <a:pt x="7720229" y="5814597"/>
                  <a:pt x="7706038" y="5814156"/>
                </a:cubicBezTo>
                <a:lnTo>
                  <a:pt x="7706038" y="5860695"/>
                </a:lnTo>
                <a:cubicBezTo>
                  <a:pt x="7695285" y="5854348"/>
                  <a:pt x="7685063" y="5846944"/>
                  <a:pt x="7675366" y="5838483"/>
                </a:cubicBezTo>
                <a:cubicBezTo>
                  <a:pt x="7665671" y="5830021"/>
                  <a:pt x="7657562" y="5820502"/>
                  <a:pt x="7651040" y="5809925"/>
                </a:cubicBezTo>
                <a:cubicBezTo>
                  <a:pt x="7651745" y="5818386"/>
                  <a:pt x="7650335" y="5826848"/>
                  <a:pt x="7646809" y="5835309"/>
                </a:cubicBezTo>
                <a:lnTo>
                  <a:pt x="7672194" y="5877616"/>
                </a:lnTo>
                <a:cubicBezTo>
                  <a:pt x="7667434" y="5893921"/>
                  <a:pt x="7656857" y="5924771"/>
                  <a:pt x="7640463" y="5970163"/>
                </a:cubicBezTo>
                <a:cubicBezTo>
                  <a:pt x="7624069" y="6015553"/>
                  <a:pt x="7605030" y="6041114"/>
                  <a:pt x="7583349" y="6046844"/>
                </a:cubicBezTo>
                <a:cubicBezTo>
                  <a:pt x="7582908" y="6055040"/>
                  <a:pt x="7579559" y="6067204"/>
                  <a:pt x="7573301" y="6083333"/>
                </a:cubicBezTo>
                <a:cubicBezTo>
                  <a:pt x="7567043" y="6099463"/>
                  <a:pt x="7560521" y="6108453"/>
                  <a:pt x="7553734" y="6110304"/>
                </a:cubicBezTo>
                <a:cubicBezTo>
                  <a:pt x="7551707" y="6109774"/>
                  <a:pt x="7550473" y="6107659"/>
                  <a:pt x="7550032" y="6103958"/>
                </a:cubicBezTo>
                <a:cubicBezTo>
                  <a:pt x="7549591" y="6100255"/>
                  <a:pt x="7549414" y="6098142"/>
                  <a:pt x="7549502" y="6097611"/>
                </a:cubicBezTo>
                <a:lnTo>
                  <a:pt x="7532581" y="6093382"/>
                </a:lnTo>
                <a:lnTo>
                  <a:pt x="7519888" y="6110304"/>
                </a:lnTo>
                <a:lnTo>
                  <a:pt x="7549502" y="6139919"/>
                </a:lnTo>
                <a:cubicBezTo>
                  <a:pt x="7549151" y="6162923"/>
                  <a:pt x="7544566" y="6183548"/>
                  <a:pt x="7535754" y="6201793"/>
                </a:cubicBezTo>
                <a:cubicBezTo>
                  <a:pt x="7526939" y="6220036"/>
                  <a:pt x="7516010" y="6237490"/>
                  <a:pt x="7502966" y="6254147"/>
                </a:cubicBezTo>
                <a:cubicBezTo>
                  <a:pt x="7504288" y="6260669"/>
                  <a:pt x="7507990" y="6273009"/>
                  <a:pt x="7514070" y="6291167"/>
                </a:cubicBezTo>
                <a:cubicBezTo>
                  <a:pt x="7520153" y="6309323"/>
                  <a:pt x="7520681" y="6319546"/>
                  <a:pt x="7515658" y="6321837"/>
                </a:cubicBezTo>
                <a:cubicBezTo>
                  <a:pt x="7509400" y="6321662"/>
                  <a:pt x="7503934" y="6319898"/>
                  <a:pt x="7499264" y="6316549"/>
                </a:cubicBezTo>
                <a:cubicBezTo>
                  <a:pt x="7494592" y="6313200"/>
                  <a:pt x="7490186" y="6309322"/>
                  <a:pt x="7486043" y="6304916"/>
                </a:cubicBezTo>
                <a:cubicBezTo>
                  <a:pt x="7486043" y="6320428"/>
                  <a:pt x="7483928" y="6336997"/>
                  <a:pt x="7479696" y="6354626"/>
                </a:cubicBezTo>
                <a:cubicBezTo>
                  <a:pt x="7475466" y="6372254"/>
                  <a:pt x="7469119" y="6386709"/>
                  <a:pt x="7460659" y="6397992"/>
                </a:cubicBezTo>
                <a:lnTo>
                  <a:pt x="7439504" y="6364146"/>
                </a:lnTo>
                <a:lnTo>
                  <a:pt x="7452196" y="6321838"/>
                </a:lnTo>
                <a:cubicBezTo>
                  <a:pt x="7449818" y="6319723"/>
                  <a:pt x="7447173" y="6317608"/>
                  <a:pt x="7444265" y="6315492"/>
                </a:cubicBezTo>
                <a:cubicBezTo>
                  <a:pt x="7441356" y="6313377"/>
                  <a:pt x="7439771" y="6311262"/>
                  <a:pt x="7439506" y="6309147"/>
                </a:cubicBezTo>
                <a:cubicBezTo>
                  <a:pt x="7440475" y="6305092"/>
                  <a:pt x="7444882" y="6302624"/>
                  <a:pt x="7452726" y="6301743"/>
                </a:cubicBezTo>
                <a:cubicBezTo>
                  <a:pt x="7460571" y="6300861"/>
                  <a:pt x="7466034" y="6300510"/>
                  <a:pt x="7469119" y="6300685"/>
                </a:cubicBezTo>
                <a:cubicBezTo>
                  <a:pt x="7469385" y="6287817"/>
                  <a:pt x="7472029" y="6274420"/>
                  <a:pt x="7477052" y="6260493"/>
                </a:cubicBezTo>
                <a:cubicBezTo>
                  <a:pt x="7482077" y="6246568"/>
                  <a:pt x="7487894" y="6233170"/>
                  <a:pt x="7494503" y="6220301"/>
                </a:cubicBezTo>
                <a:cubicBezTo>
                  <a:pt x="7494415" y="6217835"/>
                  <a:pt x="7493535" y="6214307"/>
                  <a:pt x="7491860" y="6209724"/>
                </a:cubicBezTo>
                <a:cubicBezTo>
                  <a:pt x="7490185" y="6205142"/>
                  <a:pt x="7488246" y="6201616"/>
                  <a:pt x="7486042" y="6199148"/>
                </a:cubicBezTo>
                <a:lnTo>
                  <a:pt x="7456428" y="6237225"/>
                </a:lnTo>
                <a:lnTo>
                  <a:pt x="7435276" y="6241455"/>
                </a:lnTo>
                <a:lnTo>
                  <a:pt x="7435275" y="6300684"/>
                </a:lnTo>
                <a:cubicBezTo>
                  <a:pt x="7420203" y="6312847"/>
                  <a:pt x="7406981" y="6330830"/>
                  <a:pt x="7395611" y="6354625"/>
                </a:cubicBezTo>
                <a:cubicBezTo>
                  <a:pt x="7384241" y="6378424"/>
                  <a:pt x="7376310" y="6398519"/>
                  <a:pt x="7371814" y="6414914"/>
                </a:cubicBezTo>
                <a:cubicBezTo>
                  <a:pt x="7371110" y="6423022"/>
                  <a:pt x="7368288" y="6430072"/>
                  <a:pt x="7363353" y="6436067"/>
                </a:cubicBezTo>
                <a:cubicBezTo>
                  <a:pt x="7358416" y="6442061"/>
                  <a:pt x="7355596" y="6449111"/>
                  <a:pt x="7354892" y="6457219"/>
                </a:cubicBezTo>
                <a:lnTo>
                  <a:pt x="7342200" y="6491066"/>
                </a:lnTo>
                <a:lnTo>
                  <a:pt x="7346431" y="6491066"/>
                </a:lnTo>
                <a:cubicBezTo>
                  <a:pt x="7345725" y="6499174"/>
                  <a:pt x="7342905" y="6506226"/>
                  <a:pt x="7337968" y="6512220"/>
                </a:cubicBezTo>
                <a:cubicBezTo>
                  <a:pt x="7333033" y="6518213"/>
                  <a:pt x="7330213" y="6525263"/>
                  <a:pt x="7329507" y="6533373"/>
                </a:cubicBezTo>
                <a:cubicBezTo>
                  <a:pt x="7329860" y="6539982"/>
                  <a:pt x="7329155" y="6545801"/>
                  <a:pt x="7327391" y="6550824"/>
                </a:cubicBezTo>
                <a:cubicBezTo>
                  <a:pt x="7325628" y="6555847"/>
                  <a:pt x="7320694" y="6558493"/>
                  <a:pt x="7312585" y="6558757"/>
                </a:cubicBezTo>
                <a:cubicBezTo>
                  <a:pt x="7313114" y="6571096"/>
                  <a:pt x="7312056" y="6579204"/>
                  <a:pt x="7309411" y="6583084"/>
                </a:cubicBezTo>
                <a:cubicBezTo>
                  <a:pt x="7306768" y="6586961"/>
                  <a:pt x="7299364" y="6588725"/>
                  <a:pt x="7287200" y="6588372"/>
                </a:cubicBezTo>
                <a:lnTo>
                  <a:pt x="7287200" y="6634908"/>
                </a:lnTo>
                <a:lnTo>
                  <a:pt x="7266047" y="6626448"/>
                </a:lnTo>
                <a:lnTo>
                  <a:pt x="7240662" y="6685678"/>
                </a:lnTo>
                <a:lnTo>
                  <a:pt x="7249124" y="6694139"/>
                </a:lnTo>
                <a:lnTo>
                  <a:pt x="7232201" y="6706831"/>
                </a:lnTo>
                <a:lnTo>
                  <a:pt x="7223740" y="6723754"/>
                </a:lnTo>
                <a:lnTo>
                  <a:pt x="7236432" y="6753369"/>
                </a:lnTo>
                <a:lnTo>
                  <a:pt x="7232202" y="6787213"/>
                </a:lnTo>
                <a:cubicBezTo>
                  <a:pt x="7221801" y="6788625"/>
                  <a:pt x="7216159" y="6794265"/>
                  <a:pt x="7215279" y="6804137"/>
                </a:cubicBezTo>
                <a:cubicBezTo>
                  <a:pt x="7214398" y="6814008"/>
                  <a:pt x="7204526" y="6819650"/>
                  <a:pt x="7185663" y="6821060"/>
                </a:cubicBezTo>
                <a:lnTo>
                  <a:pt x="7185664" y="6799905"/>
                </a:lnTo>
                <a:lnTo>
                  <a:pt x="7172972" y="6804138"/>
                </a:lnTo>
                <a:cubicBezTo>
                  <a:pt x="7170327" y="6810131"/>
                  <a:pt x="7166097" y="6820355"/>
                  <a:pt x="7160279" y="6834809"/>
                </a:cubicBezTo>
                <a:cubicBezTo>
                  <a:pt x="7154463" y="6849264"/>
                  <a:pt x="7150231" y="6857374"/>
                  <a:pt x="7147588" y="6859135"/>
                </a:cubicBezTo>
                <a:cubicBezTo>
                  <a:pt x="7145561" y="6858783"/>
                  <a:pt x="7144326" y="6857374"/>
                  <a:pt x="7143886" y="6854905"/>
                </a:cubicBezTo>
                <a:cubicBezTo>
                  <a:pt x="7143445" y="6852436"/>
                  <a:pt x="7143269" y="6851026"/>
                  <a:pt x="7143356" y="6850674"/>
                </a:cubicBezTo>
                <a:cubicBezTo>
                  <a:pt x="7131723" y="6849969"/>
                  <a:pt x="7127491" y="6846090"/>
                  <a:pt x="7130665" y="6839040"/>
                </a:cubicBezTo>
                <a:cubicBezTo>
                  <a:pt x="7133837" y="6831989"/>
                  <a:pt x="7138070" y="6825996"/>
                  <a:pt x="7143357" y="6821059"/>
                </a:cubicBezTo>
                <a:lnTo>
                  <a:pt x="7126435" y="6782983"/>
                </a:lnTo>
                <a:lnTo>
                  <a:pt x="7143357" y="6753369"/>
                </a:lnTo>
                <a:lnTo>
                  <a:pt x="7113743" y="6740677"/>
                </a:lnTo>
                <a:cubicBezTo>
                  <a:pt x="7112508" y="6754867"/>
                  <a:pt x="7107572" y="6767735"/>
                  <a:pt x="7098935" y="6779282"/>
                </a:cubicBezTo>
                <a:lnTo>
                  <a:pt x="7086649" y="6813944"/>
                </a:lnTo>
                <a:lnTo>
                  <a:pt x="7100472" y="6830533"/>
                </a:lnTo>
                <a:lnTo>
                  <a:pt x="7088118" y="6867597"/>
                </a:lnTo>
                <a:lnTo>
                  <a:pt x="7088358" y="6867597"/>
                </a:lnTo>
                <a:cubicBezTo>
                  <a:pt x="7098054" y="6867157"/>
                  <a:pt x="7109336" y="6868038"/>
                  <a:pt x="7122203" y="6870241"/>
                </a:cubicBezTo>
                <a:cubicBezTo>
                  <a:pt x="7135071" y="6872445"/>
                  <a:pt x="7142123" y="6878615"/>
                  <a:pt x="7143356" y="6888751"/>
                </a:cubicBezTo>
                <a:cubicBezTo>
                  <a:pt x="7142917" y="6907965"/>
                  <a:pt x="7138510" y="6926650"/>
                  <a:pt x="7130136" y="6944807"/>
                </a:cubicBezTo>
                <a:cubicBezTo>
                  <a:pt x="7121763" y="6962964"/>
                  <a:pt x="7112067" y="6979535"/>
                  <a:pt x="7101051" y="6994517"/>
                </a:cubicBezTo>
                <a:cubicBezTo>
                  <a:pt x="7101579" y="7004741"/>
                  <a:pt x="7103694" y="7013910"/>
                  <a:pt x="7107397" y="7022017"/>
                </a:cubicBezTo>
                <a:cubicBezTo>
                  <a:pt x="7111097" y="7030126"/>
                  <a:pt x="7113214" y="7039292"/>
                  <a:pt x="7113744" y="7049517"/>
                </a:cubicBezTo>
                <a:lnTo>
                  <a:pt x="7084128" y="7041055"/>
                </a:lnTo>
                <a:cubicBezTo>
                  <a:pt x="7084304" y="7054100"/>
                  <a:pt x="7082894" y="7068202"/>
                  <a:pt x="7079896" y="7083362"/>
                </a:cubicBezTo>
                <a:cubicBezTo>
                  <a:pt x="7076900" y="7098522"/>
                  <a:pt x="7071259" y="7112624"/>
                  <a:pt x="7062973" y="7125669"/>
                </a:cubicBezTo>
                <a:lnTo>
                  <a:pt x="7041820" y="7096053"/>
                </a:lnTo>
                <a:lnTo>
                  <a:pt x="7054512" y="7057979"/>
                </a:lnTo>
                <a:cubicBezTo>
                  <a:pt x="7052133" y="7055862"/>
                  <a:pt x="7049489" y="7053748"/>
                  <a:pt x="7046579" y="7051632"/>
                </a:cubicBezTo>
                <a:cubicBezTo>
                  <a:pt x="7043672" y="7049517"/>
                  <a:pt x="7042085" y="7047401"/>
                  <a:pt x="7041820" y="7045286"/>
                </a:cubicBezTo>
                <a:cubicBezTo>
                  <a:pt x="7042614" y="7041232"/>
                  <a:pt x="7046315" y="7038764"/>
                  <a:pt x="7052925" y="7037883"/>
                </a:cubicBezTo>
                <a:cubicBezTo>
                  <a:pt x="7059537" y="7037001"/>
                  <a:pt x="7064295" y="7036648"/>
                  <a:pt x="7067205" y="7036825"/>
                </a:cubicBezTo>
                <a:lnTo>
                  <a:pt x="7092589" y="6964903"/>
                </a:lnTo>
                <a:lnTo>
                  <a:pt x="7088358" y="6947979"/>
                </a:lnTo>
                <a:lnTo>
                  <a:pt x="7071436" y="6926827"/>
                </a:lnTo>
                <a:lnTo>
                  <a:pt x="7050281" y="6947980"/>
                </a:lnTo>
                <a:lnTo>
                  <a:pt x="7037589" y="7036826"/>
                </a:lnTo>
                <a:cubicBezTo>
                  <a:pt x="7024546" y="7048635"/>
                  <a:pt x="7012558" y="7065207"/>
                  <a:pt x="7001629" y="7086535"/>
                </a:cubicBezTo>
                <a:cubicBezTo>
                  <a:pt x="6990700" y="7107864"/>
                  <a:pt x="6982943" y="7126551"/>
                  <a:pt x="6978361" y="7142591"/>
                </a:cubicBezTo>
                <a:cubicBezTo>
                  <a:pt x="6977831" y="7157224"/>
                  <a:pt x="6974659" y="7171324"/>
                  <a:pt x="6968842" y="7184899"/>
                </a:cubicBezTo>
                <a:cubicBezTo>
                  <a:pt x="6963024" y="7198471"/>
                  <a:pt x="6957737" y="7212575"/>
                  <a:pt x="6952975" y="7227206"/>
                </a:cubicBezTo>
                <a:cubicBezTo>
                  <a:pt x="6932528" y="7244834"/>
                  <a:pt x="6914195" y="7264577"/>
                  <a:pt x="6897978" y="7286435"/>
                </a:cubicBezTo>
                <a:lnTo>
                  <a:pt x="6868363" y="7371048"/>
                </a:lnTo>
                <a:cubicBezTo>
                  <a:pt x="6865807" y="7370873"/>
                  <a:pt x="6862457" y="7371225"/>
                  <a:pt x="6858315" y="7372107"/>
                </a:cubicBezTo>
                <a:cubicBezTo>
                  <a:pt x="6854172" y="7372988"/>
                  <a:pt x="6851881" y="7375456"/>
                  <a:pt x="6851440" y="7379509"/>
                </a:cubicBezTo>
                <a:cubicBezTo>
                  <a:pt x="6851881" y="7381801"/>
                  <a:pt x="6854172" y="7384624"/>
                  <a:pt x="6858315" y="7387972"/>
                </a:cubicBezTo>
                <a:cubicBezTo>
                  <a:pt x="6862457" y="7391321"/>
                  <a:pt x="6865807" y="7394142"/>
                  <a:pt x="6868363" y="7396433"/>
                </a:cubicBezTo>
                <a:lnTo>
                  <a:pt x="6840392" y="7411690"/>
                </a:lnTo>
                <a:lnTo>
                  <a:pt x="6855092" y="7431290"/>
                </a:lnTo>
                <a:cubicBezTo>
                  <a:pt x="6860028" y="7430585"/>
                  <a:pt x="6862850" y="7431996"/>
                  <a:pt x="6863555" y="7435520"/>
                </a:cubicBezTo>
                <a:cubicBezTo>
                  <a:pt x="6863377" y="7440016"/>
                  <a:pt x="6861616" y="7444776"/>
                  <a:pt x="6858265" y="7449800"/>
                </a:cubicBezTo>
                <a:lnTo>
                  <a:pt x="6855551" y="7452391"/>
                </a:lnTo>
                <a:lnTo>
                  <a:pt x="6851439" y="7485278"/>
                </a:lnTo>
                <a:cubicBezTo>
                  <a:pt x="6840950" y="7486512"/>
                  <a:pt x="6835487" y="7491447"/>
                  <a:pt x="6835046" y="7500084"/>
                </a:cubicBezTo>
                <a:cubicBezTo>
                  <a:pt x="6834825" y="7504403"/>
                  <a:pt x="6832555" y="7507796"/>
                  <a:pt x="6828237" y="7510264"/>
                </a:cubicBezTo>
                <a:lnTo>
                  <a:pt x="6810209" y="7514631"/>
                </a:lnTo>
                <a:lnTo>
                  <a:pt x="6808554" y="7532827"/>
                </a:lnTo>
                <a:lnTo>
                  <a:pt x="6766249" y="7613210"/>
                </a:lnTo>
                <a:lnTo>
                  <a:pt x="6749326" y="7625902"/>
                </a:lnTo>
                <a:cubicBezTo>
                  <a:pt x="6748886" y="7638947"/>
                  <a:pt x="6745536" y="7653049"/>
                  <a:pt x="6739278" y="7668209"/>
                </a:cubicBezTo>
                <a:cubicBezTo>
                  <a:pt x="6733020" y="7683369"/>
                  <a:pt x="6726496" y="7697471"/>
                  <a:pt x="6719710" y="7710515"/>
                </a:cubicBezTo>
                <a:lnTo>
                  <a:pt x="6719710" y="7761283"/>
                </a:lnTo>
                <a:lnTo>
                  <a:pt x="6685866" y="7790899"/>
                </a:lnTo>
                <a:lnTo>
                  <a:pt x="6668943" y="7833205"/>
                </a:lnTo>
                <a:lnTo>
                  <a:pt x="6643559" y="7854359"/>
                </a:lnTo>
                <a:cubicBezTo>
                  <a:pt x="6642323" y="7868197"/>
                  <a:pt x="6637388" y="7879655"/>
                  <a:pt x="6628751" y="7888734"/>
                </a:cubicBezTo>
                <a:cubicBezTo>
                  <a:pt x="6620114" y="7897813"/>
                  <a:pt x="6615178" y="7910328"/>
                  <a:pt x="6613944" y="7926281"/>
                </a:cubicBezTo>
                <a:lnTo>
                  <a:pt x="6575866" y="7998202"/>
                </a:lnTo>
                <a:cubicBezTo>
                  <a:pt x="6563175" y="8001023"/>
                  <a:pt x="6555772" y="8012306"/>
                  <a:pt x="6553656" y="8032048"/>
                </a:cubicBezTo>
                <a:cubicBezTo>
                  <a:pt x="6551542" y="8051790"/>
                  <a:pt x="6542023" y="8063073"/>
                  <a:pt x="6525100" y="8065894"/>
                </a:cubicBezTo>
                <a:lnTo>
                  <a:pt x="6529329" y="7947434"/>
                </a:lnTo>
                <a:lnTo>
                  <a:pt x="6503946" y="7938973"/>
                </a:lnTo>
                <a:lnTo>
                  <a:pt x="6487022" y="7968588"/>
                </a:lnTo>
                <a:cubicBezTo>
                  <a:pt x="6481912" y="7985687"/>
                  <a:pt x="6475212" y="8009661"/>
                  <a:pt x="6466927" y="8040509"/>
                </a:cubicBezTo>
                <a:cubicBezTo>
                  <a:pt x="6458643" y="8071357"/>
                  <a:pt x="6454058" y="8095332"/>
                  <a:pt x="6453177" y="8112432"/>
                </a:cubicBezTo>
                <a:cubicBezTo>
                  <a:pt x="6453883" y="8130499"/>
                  <a:pt x="6451413" y="8140900"/>
                  <a:pt x="6445774" y="8143632"/>
                </a:cubicBezTo>
                <a:cubicBezTo>
                  <a:pt x="6440133" y="8146366"/>
                  <a:pt x="6427089" y="8147245"/>
                  <a:pt x="6406640" y="8146277"/>
                </a:cubicBezTo>
                <a:lnTo>
                  <a:pt x="6402410" y="8158969"/>
                </a:lnTo>
                <a:cubicBezTo>
                  <a:pt x="6407698" y="8164257"/>
                  <a:pt x="6411928" y="8171661"/>
                  <a:pt x="6415102" y="8181180"/>
                </a:cubicBezTo>
                <a:cubicBezTo>
                  <a:pt x="6418275" y="8190699"/>
                  <a:pt x="6414044" y="8195987"/>
                  <a:pt x="6402410" y="8197045"/>
                </a:cubicBezTo>
                <a:cubicBezTo>
                  <a:pt x="6399500" y="8197134"/>
                  <a:pt x="6394742" y="8198014"/>
                  <a:pt x="6388130" y="8199690"/>
                </a:cubicBezTo>
                <a:cubicBezTo>
                  <a:pt x="6381520" y="8201364"/>
                  <a:pt x="6377819" y="8203302"/>
                  <a:pt x="6377025" y="8205505"/>
                </a:cubicBezTo>
                <a:lnTo>
                  <a:pt x="6377026" y="8209737"/>
                </a:lnTo>
                <a:lnTo>
                  <a:pt x="6436254" y="8243582"/>
                </a:lnTo>
                <a:cubicBezTo>
                  <a:pt x="6446744" y="8232654"/>
                  <a:pt x="6454324" y="8219610"/>
                  <a:pt x="6458994" y="8204449"/>
                </a:cubicBezTo>
                <a:cubicBezTo>
                  <a:pt x="6463667" y="8189289"/>
                  <a:pt x="6465957" y="8174129"/>
                  <a:pt x="6465869" y="8158969"/>
                </a:cubicBezTo>
                <a:cubicBezTo>
                  <a:pt x="6477857" y="8146983"/>
                  <a:pt x="6483498" y="8132880"/>
                  <a:pt x="6482793" y="8116662"/>
                </a:cubicBezTo>
                <a:lnTo>
                  <a:pt x="6499715" y="8078586"/>
                </a:lnTo>
                <a:cubicBezTo>
                  <a:pt x="6499628" y="8076030"/>
                  <a:pt x="6499803" y="8072681"/>
                  <a:pt x="6500242" y="8068538"/>
                </a:cubicBezTo>
                <a:cubicBezTo>
                  <a:pt x="6500685" y="8064395"/>
                  <a:pt x="6501918" y="8062103"/>
                  <a:pt x="6503946" y="8061663"/>
                </a:cubicBezTo>
                <a:cubicBezTo>
                  <a:pt x="6512583" y="8063160"/>
                  <a:pt x="6519635" y="8070741"/>
                  <a:pt x="6525100" y="8084402"/>
                </a:cubicBezTo>
                <a:cubicBezTo>
                  <a:pt x="6530564" y="8098064"/>
                  <a:pt x="6533384" y="8108817"/>
                  <a:pt x="6533561" y="8116663"/>
                </a:cubicBezTo>
                <a:cubicBezTo>
                  <a:pt x="6533737" y="8119043"/>
                  <a:pt x="6533385" y="8121686"/>
                  <a:pt x="6532504" y="8124594"/>
                </a:cubicBezTo>
                <a:cubicBezTo>
                  <a:pt x="6531622" y="8127504"/>
                  <a:pt x="6529154" y="8129088"/>
                  <a:pt x="6525100" y="8129354"/>
                </a:cubicBezTo>
                <a:cubicBezTo>
                  <a:pt x="6520780" y="8147686"/>
                  <a:pt x="6513554" y="8169193"/>
                  <a:pt x="6503417" y="8193872"/>
                </a:cubicBezTo>
                <a:cubicBezTo>
                  <a:pt x="6493281" y="8218552"/>
                  <a:pt x="6480765" y="8237943"/>
                  <a:pt x="6465870" y="8252044"/>
                </a:cubicBezTo>
                <a:cubicBezTo>
                  <a:pt x="6465340" y="8259977"/>
                  <a:pt x="6463226" y="8266322"/>
                  <a:pt x="6459523" y="8271082"/>
                </a:cubicBezTo>
                <a:cubicBezTo>
                  <a:pt x="6455821" y="8275841"/>
                  <a:pt x="6453706" y="8282187"/>
                  <a:pt x="6453177" y="8290119"/>
                </a:cubicBezTo>
                <a:cubicBezTo>
                  <a:pt x="6446831" y="8305192"/>
                  <a:pt x="6439428" y="8320528"/>
                  <a:pt x="6430967" y="8336129"/>
                </a:cubicBezTo>
                <a:cubicBezTo>
                  <a:pt x="6422506" y="8351729"/>
                  <a:pt x="6412984" y="8366008"/>
                  <a:pt x="6402409" y="8378964"/>
                </a:cubicBezTo>
                <a:cubicBezTo>
                  <a:pt x="6402408" y="8383548"/>
                  <a:pt x="6401352" y="8388132"/>
                  <a:pt x="6399237" y="8392714"/>
                </a:cubicBezTo>
                <a:cubicBezTo>
                  <a:pt x="6397122" y="8397297"/>
                  <a:pt x="6393948" y="8399765"/>
                  <a:pt x="6389718" y="8400119"/>
                </a:cubicBezTo>
                <a:cubicBezTo>
                  <a:pt x="6381784" y="8398708"/>
                  <a:pt x="6377554" y="8392009"/>
                  <a:pt x="6377025" y="8380022"/>
                </a:cubicBezTo>
                <a:cubicBezTo>
                  <a:pt x="6376496" y="8368035"/>
                  <a:pt x="6376497" y="8359221"/>
                  <a:pt x="6377024" y="8353580"/>
                </a:cubicBezTo>
                <a:lnTo>
                  <a:pt x="6343180" y="8366272"/>
                </a:lnTo>
                <a:lnTo>
                  <a:pt x="6338949" y="8408579"/>
                </a:lnTo>
                <a:lnTo>
                  <a:pt x="6300873" y="8484732"/>
                </a:lnTo>
                <a:lnTo>
                  <a:pt x="6296642" y="8484731"/>
                </a:lnTo>
                <a:lnTo>
                  <a:pt x="6262796" y="8560884"/>
                </a:lnTo>
                <a:cubicBezTo>
                  <a:pt x="6258918" y="8564232"/>
                  <a:pt x="6257155" y="8571285"/>
                  <a:pt x="6257509" y="8582037"/>
                </a:cubicBezTo>
                <a:cubicBezTo>
                  <a:pt x="6257861" y="8592789"/>
                  <a:pt x="6258214" y="8599842"/>
                  <a:pt x="6258566" y="8603191"/>
                </a:cubicBezTo>
                <a:cubicBezTo>
                  <a:pt x="6263591" y="8598079"/>
                  <a:pt x="6268349" y="8598783"/>
                  <a:pt x="6272844" y="8605306"/>
                </a:cubicBezTo>
                <a:cubicBezTo>
                  <a:pt x="6277338" y="8611828"/>
                  <a:pt x="6276811" y="8616763"/>
                  <a:pt x="6271259" y="8620114"/>
                </a:cubicBezTo>
                <a:cubicBezTo>
                  <a:pt x="6268878" y="8619937"/>
                  <a:pt x="6266233" y="8620290"/>
                  <a:pt x="6263324" y="8621171"/>
                </a:cubicBezTo>
                <a:cubicBezTo>
                  <a:pt x="6260417" y="8622053"/>
                  <a:pt x="6258831" y="8624520"/>
                  <a:pt x="6258567" y="8628575"/>
                </a:cubicBezTo>
                <a:cubicBezTo>
                  <a:pt x="6258919" y="8632981"/>
                  <a:pt x="6261386" y="8637918"/>
                  <a:pt x="6265969" y="8643382"/>
                </a:cubicBezTo>
                <a:cubicBezTo>
                  <a:pt x="6270554" y="8648847"/>
                  <a:pt x="6275136" y="8653782"/>
                  <a:pt x="6279721" y="8658190"/>
                </a:cubicBezTo>
                <a:cubicBezTo>
                  <a:pt x="6278838" y="8666739"/>
                  <a:pt x="6274256" y="8680314"/>
                  <a:pt x="6265970" y="8698909"/>
                </a:cubicBezTo>
                <a:cubicBezTo>
                  <a:pt x="6257685" y="8717507"/>
                  <a:pt x="6250987" y="8727908"/>
                  <a:pt x="6245874" y="8730112"/>
                </a:cubicBezTo>
                <a:cubicBezTo>
                  <a:pt x="6246491" y="8744478"/>
                  <a:pt x="6245258" y="8753821"/>
                  <a:pt x="6242173" y="8758139"/>
                </a:cubicBezTo>
                <a:cubicBezTo>
                  <a:pt x="6239087" y="8762458"/>
                  <a:pt x="6230450" y="8764398"/>
                  <a:pt x="6216258" y="8763957"/>
                </a:cubicBezTo>
                <a:lnTo>
                  <a:pt x="6216259" y="8810495"/>
                </a:lnTo>
                <a:cubicBezTo>
                  <a:pt x="6205506" y="8804149"/>
                  <a:pt x="6195283" y="8796745"/>
                  <a:pt x="6185586" y="8788284"/>
                </a:cubicBezTo>
                <a:cubicBezTo>
                  <a:pt x="6175891" y="8779822"/>
                  <a:pt x="6167783" y="8770303"/>
                  <a:pt x="6161260" y="8759726"/>
                </a:cubicBezTo>
                <a:cubicBezTo>
                  <a:pt x="6161965" y="8768187"/>
                  <a:pt x="6160555" y="8776649"/>
                  <a:pt x="6157030" y="8785110"/>
                </a:cubicBezTo>
                <a:lnTo>
                  <a:pt x="6182414" y="8827417"/>
                </a:lnTo>
                <a:cubicBezTo>
                  <a:pt x="6177654" y="8843722"/>
                  <a:pt x="6167077" y="8874572"/>
                  <a:pt x="6150684" y="8919964"/>
                </a:cubicBezTo>
                <a:cubicBezTo>
                  <a:pt x="6134290" y="8965354"/>
                  <a:pt x="6115251" y="8990915"/>
                  <a:pt x="6093570" y="8996645"/>
                </a:cubicBezTo>
                <a:cubicBezTo>
                  <a:pt x="6093128" y="9004841"/>
                  <a:pt x="6089779" y="9017005"/>
                  <a:pt x="6083521" y="9033134"/>
                </a:cubicBezTo>
                <a:cubicBezTo>
                  <a:pt x="6077264" y="9049264"/>
                  <a:pt x="6070741" y="9058254"/>
                  <a:pt x="6063955" y="9060105"/>
                </a:cubicBezTo>
                <a:cubicBezTo>
                  <a:pt x="6061928" y="9059575"/>
                  <a:pt x="6060693" y="9057460"/>
                  <a:pt x="6060253" y="9053759"/>
                </a:cubicBezTo>
                <a:cubicBezTo>
                  <a:pt x="6059812" y="9050056"/>
                  <a:pt x="6059634" y="9047942"/>
                  <a:pt x="6059723" y="9047412"/>
                </a:cubicBezTo>
                <a:lnTo>
                  <a:pt x="6042801" y="9043183"/>
                </a:lnTo>
                <a:lnTo>
                  <a:pt x="6030108" y="9060105"/>
                </a:lnTo>
                <a:lnTo>
                  <a:pt x="6059723" y="9089720"/>
                </a:lnTo>
                <a:cubicBezTo>
                  <a:pt x="6059371" y="9112724"/>
                  <a:pt x="6054787" y="9133349"/>
                  <a:pt x="6045975" y="9151594"/>
                </a:cubicBezTo>
                <a:cubicBezTo>
                  <a:pt x="6037160" y="9169837"/>
                  <a:pt x="6026231" y="9187290"/>
                  <a:pt x="6013187" y="9203948"/>
                </a:cubicBezTo>
                <a:cubicBezTo>
                  <a:pt x="6014509" y="9210470"/>
                  <a:pt x="6018211" y="9222810"/>
                  <a:pt x="6024290" y="9240967"/>
                </a:cubicBezTo>
                <a:cubicBezTo>
                  <a:pt x="6030373" y="9259124"/>
                  <a:pt x="6030902" y="9269347"/>
                  <a:pt x="6025879" y="9271638"/>
                </a:cubicBezTo>
                <a:cubicBezTo>
                  <a:pt x="6019621" y="9271464"/>
                  <a:pt x="6014155" y="9269699"/>
                  <a:pt x="6009485" y="9266350"/>
                </a:cubicBezTo>
                <a:cubicBezTo>
                  <a:pt x="6004813" y="9263001"/>
                  <a:pt x="6000407" y="9259123"/>
                  <a:pt x="5996264" y="9254716"/>
                </a:cubicBezTo>
                <a:cubicBezTo>
                  <a:pt x="5996264" y="9270228"/>
                  <a:pt x="5994149" y="9286798"/>
                  <a:pt x="5989917" y="9304427"/>
                </a:cubicBezTo>
                <a:cubicBezTo>
                  <a:pt x="5985686" y="9322055"/>
                  <a:pt x="5979340" y="9336510"/>
                  <a:pt x="5970880" y="9347792"/>
                </a:cubicBezTo>
                <a:lnTo>
                  <a:pt x="5949724" y="9313947"/>
                </a:lnTo>
                <a:lnTo>
                  <a:pt x="5962416" y="9271639"/>
                </a:lnTo>
                <a:cubicBezTo>
                  <a:pt x="5960039" y="9269524"/>
                  <a:pt x="5957393" y="9267409"/>
                  <a:pt x="5954485" y="9265293"/>
                </a:cubicBezTo>
                <a:cubicBezTo>
                  <a:pt x="5951577" y="9263178"/>
                  <a:pt x="5949991" y="9261063"/>
                  <a:pt x="5949726" y="9258948"/>
                </a:cubicBezTo>
                <a:cubicBezTo>
                  <a:pt x="5950696" y="9254893"/>
                  <a:pt x="5955103" y="9252424"/>
                  <a:pt x="5962947" y="9251545"/>
                </a:cubicBezTo>
                <a:cubicBezTo>
                  <a:pt x="5970792" y="9250661"/>
                  <a:pt x="5976254" y="9250310"/>
                  <a:pt x="5979340" y="9250486"/>
                </a:cubicBezTo>
                <a:cubicBezTo>
                  <a:pt x="5979605" y="9237618"/>
                  <a:pt x="5982249" y="9224221"/>
                  <a:pt x="5987272" y="9210294"/>
                </a:cubicBezTo>
                <a:cubicBezTo>
                  <a:pt x="5992298" y="9196370"/>
                  <a:pt x="5998114" y="9182971"/>
                  <a:pt x="6004724" y="9170102"/>
                </a:cubicBezTo>
                <a:cubicBezTo>
                  <a:pt x="6004635" y="9167635"/>
                  <a:pt x="6003755" y="9164108"/>
                  <a:pt x="6002081" y="9159525"/>
                </a:cubicBezTo>
                <a:cubicBezTo>
                  <a:pt x="6000406" y="9154943"/>
                  <a:pt x="5998467" y="9151418"/>
                  <a:pt x="5996263" y="9148949"/>
                </a:cubicBezTo>
                <a:lnTo>
                  <a:pt x="5966648" y="9187025"/>
                </a:lnTo>
                <a:lnTo>
                  <a:pt x="5945496" y="9191256"/>
                </a:lnTo>
                <a:lnTo>
                  <a:pt x="5945495" y="9250485"/>
                </a:lnTo>
                <a:cubicBezTo>
                  <a:pt x="5930424" y="9262648"/>
                  <a:pt x="5917202" y="9280630"/>
                  <a:pt x="5905832" y="9304426"/>
                </a:cubicBezTo>
                <a:cubicBezTo>
                  <a:pt x="5894461" y="9328225"/>
                  <a:pt x="5886531" y="9348320"/>
                  <a:pt x="5882035" y="9364715"/>
                </a:cubicBezTo>
                <a:cubicBezTo>
                  <a:pt x="5881330" y="9372823"/>
                  <a:pt x="5878509" y="9379873"/>
                  <a:pt x="5873574" y="9385867"/>
                </a:cubicBezTo>
                <a:cubicBezTo>
                  <a:pt x="5868637" y="9391862"/>
                  <a:pt x="5865817" y="9398912"/>
                  <a:pt x="5865112" y="9407020"/>
                </a:cubicBezTo>
                <a:lnTo>
                  <a:pt x="5852421" y="9440867"/>
                </a:lnTo>
                <a:lnTo>
                  <a:pt x="5856651" y="9440867"/>
                </a:lnTo>
                <a:cubicBezTo>
                  <a:pt x="5855945" y="9448975"/>
                  <a:pt x="5853126" y="9456026"/>
                  <a:pt x="5848189" y="9462021"/>
                </a:cubicBezTo>
                <a:cubicBezTo>
                  <a:pt x="5843253" y="9468014"/>
                  <a:pt x="5840433" y="9475064"/>
                  <a:pt x="5839727" y="9483174"/>
                </a:cubicBezTo>
                <a:cubicBezTo>
                  <a:pt x="5840081" y="9489783"/>
                  <a:pt x="5839375" y="9495602"/>
                  <a:pt x="5837612" y="9500625"/>
                </a:cubicBezTo>
                <a:cubicBezTo>
                  <a:pt x="5835849" y="9505648"/>
                  <a:pt x="5830915" y="9508294"/>
                  <a:pt x="5822805" y="9508558"/>
                </a:cubicBezTo>
                <a:cubicBezTo>
                  <a:pt x="5823334" y="9520897"/>
                  <a:pt x="5822276" y="9529005"/>
                  <a:pt x="5819631" y="9532885"/>
                </a:cubicBezTo>
                <a:cubicBezTo>
                  <a:pt x="5816988" y="9536762"/>
                  <a:pt x="5809585" y="9538527"/>
                  <a:pt x="5797421" y="9538172"/>
                </a:cubicBezTo>
                <a:lnTo>
                  <a:pt x="5797421" y="9584709"/>
                </a:lnTo>
                <a:lnTo>
                  <a:pt x="5776267" y="9576249"/>
                </a:lnTo>
                <a:lnTo>
                  <a:pt x="5750883" y="9635479"/>
                </a:lnTo>
                <a:lnTo>
                  <a:pt x="5759345" y="9643940"/>
                </a:lnTo>
                <a:lnTo>
                  <a:pt x="5742422" y="9656632"/>
                </a:lnTo>
                <a:lnTo>
                  <a:pt x="5733960" y="9673555"/>
                </a:lnTo>
                <a:lnTo>
                  <a:pt x="5746653" y="9703170"/>
                </a:lnTo>
                <a:lnTo>
                  <a:pt x="5742423" y="9737014"/>
                </a:lnTo>
                <a:cubicBezTo>
                  <a:pt x="5732022" y="9738426"/>
                  <a:pt x="5726379" y="9744066"/>
                  <a:pt x="5725499" y="9753938"/>
                </a:cubicBezTo>
                <a:cubicBezTo>
                  <a:pt x="5724619" y="9763809"/>
                  <a:pt x="5714747" y="9769451"/>
                  <a:pt x="5695884" y="9770861"/>
                </a:cubicBezTo>
                <a:lnTo>
                  <a:pt x="5695884" y="9749706"/>
                </a:lnTo>
                <a:lnTo>
                  <a:pt x="5683193" y="9753939"/>
                </a:lnTo>
                <a:cubicBezTo>
                  <a:pt x="5680547" y="9759931"/>
                  <a:pt x="5676318" y="9770156"/>
                  <a:pt x="5670500" y="9784610"/>
                </a:cubicBezTo>
                <a:cubicBezTo>
                  <a:pt x="5664684" y="9799065"/>
                  <a:pt x="5660452" y="9807175"/>
                  <a:pt x="5657808" y="9808936"/>
                </a:cubicBezTo>
                <a:cubicBezTo>
                  <a:pt x="5655782" y="9808583"/>
                  <a:pt x="5654546" y="9807174"/>
                  <a:pt x="5654107" y="9804706"/>
                </a:cubicBezTo>
                <a:cubicBezTo>
                  <a:pt x="5653665" y="9802237"/>
                  <a:pt x="5653490" y="9800827"/>
                  <a:pt x="5653577" y="9800475"/>
                </a:cubicBezTo>
                <a:cubicBezTo>
                  <a:pt x="5641943" y="9799770"/>
                  <a:pt x="5637712" y="9795891"/>
                  <a:pt x="5640885" y="9788841"/>
                </a:cubicBezTo>
                <a:cubicBezTo>
                  <a:pt x="5644057" y="9781790"/>
                  <a:pt x="5648290" y="9775797"/>
                  <a:pt x="5653577" y="9770860"/>
                </a:cubicBezTo>
                <a:lnTo>
                  <a:pt x="5636655" y="9732784"/>
                </a:lnTo>
                <a:lnTo>
                  <a:pt x="5653577" y="9703170"/>
                </a:lnTo>
                <a:lnTo>
                  <a:pt x="5623963" y="9690478"/>
                </a:lnTo>
                <a:cubicBezTo>
                  <a:pt x="5622729" y="9704667"/>
                  <a:pt x="5617793" y="9717536"/>
                  <a:pt x="5609156" y="9729082"/>
                </a:cubicBezTo>
                <a:cubicBezTo>
                  <a:pt x="5600518" y="9740628"/>
                  <a:pt x="5595582" y="9754554"/>
                  <a:pt x="5594347" y="9770861"/>
                </a:cubicBezTo>
                <a:cubicBezTo>
                  <a:pt x="5581744" y="9787959"/>
                  <a:pt x="5569933" y="9805587"/>
                  <a:pt x="5558916" y="9823743"/>
                </a:cubicBezTo>
                <a:cubicBezTo>
                  <a:pt x="5547898" y="9841901"/>
                  <a:pt x="5537146" y="9859528"/>
                  <a:pt x="5526657" y="9876628"/>
                </a:cubicBezTo>
                <a:cubicBezTo>
                  <a:pt x="5524542" y="9886852"/>
                  <a:pt x="5520311" y="9900248"/>
                  <a:pt x="5513964" y="9916819"/>
                </a:cubicBezTo>
                <a:cubicBezTo>
                  <a:pt x="5507619" y="9933389"/>
                  <a:pt x="5499157" y="9942555"/>
                  <a:pt x="5488581" y="9944319"/>
                </a:cubicBezTo>
                <a:cubicBezTo>
                  <a:pt x="5489110" y="9947580"/>
                  <a:pt x="5491226" y="9953751"/>
                  <a:pt x="5494928" y="9962829"/>
                </a:cubicBezTo>
                <a:cubicBezTo>
                  <a:pt x="5498629" y="9971906"/>
                  <a:pt x="5500745" y="9977018"/>
                  <a:pt x="5501274" y="9978164"/>
                </a:cubicBezTo>
                <a:cubicBezTo>
                  <a:pt x="5503299" y="9977635"/>
                  <a:pt x="5504535" y="9975520"/>
                  <a:pt x="5504974" y="9971818"/>
                </a:cubicBezTo>
                <a:cubicBezTo>
                  <a:pt x="5505415" y="9968117"/>
                  <a:pt x="5505591" y="9966001"/>
                  <a:pt x="5505503" y="9965473"/>
                </a:cubicBezTo>
                <a:cubicBezTo>
                  <a:pt x="5517490" y="9940529"/>
                  <a:pt x="5531592" y="9916379"/>
                  <a:pt x="5547809" y="9893022"/>
                </a:cubicBezTo>
                <a:cubicBezTo>
                  <a:pt x="5564028" y="9869664"/>
                  <a:pt x="5573898" y="9844457"/>
                  <a:pt x="5577425" y="9817397"/>
                </a:cubicBezTo>
                <a:lnTo>
                  <a:pt x="5598578" y="9817398"/>
                </a:lnTo>
                <a:cubicBezTo>
                  <a:pt x="5608275" y="9816958"/>
                  <a:pt x="5619556" y="9817839"/>
                  <a:pt x="5632424" y="9820042"/>
                </a:cubicBezTo>
                <a:cubicBezTo>
                  <a:pt x="5645291" y="9822246"/>
                  <a:pt x="5652344" y="9828416"/>
                  <a:pt x="5653577" y="9838552"/>
                </a:cubicBezTo>
                <a:cubicBezTo>
                  <a:pt x="5653138" y="9857766"/>
                  <a:pt x="5648731" y="9876451"/>
                  <a:pt x="5640357" y="9894608"/>
                </a:cubicBezTo>
                <a:cubicBezTo>
                  <a:pt x="5631984" y="9912765"/>
                  <a:pt x="5622287" y="9929335"/>
                  <a:pt x="5611271" y="9944318"/>
                </a:cubicBezTo>
                <a:cubicBezTo>
                  <a:pt x="5611799" y="9954542"/>
                  <a:pt x="5613914" y="9963710"/>
                  <a:pt x="5617618" y="9971818"/>
                </a:cubicBezTo>
                <a:cubicBezTo>
                  <a:pt x="5621318" y="9979927"/>
                  <a:pt x="5623434" y="9989093"/>
                  <a:pt x="5623964" y="9999318"/>
                </a:cubicBezTo>
                <a:lnTo>
                  <a:pt x="5594349" y="9990856"/>
                </a:lnTo>
                <a:cubicBezTo>
                  <a:pt x="5594524" y="10003901"/>
                  <a:pt x="5593114" y="10018003"/>
                  <a:pt x="5590117" y="10033163"/>
                </a:cubicBezTo>
                <a:cubicBezTo>
                  <a:pt x="5587120" y="10048322"/>
                  <a:pt x="5581480" y="10062425"/>
                  <a:pt x="5573193" y="10075470"/>
                </a:cubicBezTo>
                <a:lnTo>
                  <a:pt x="5552041" y="10045854"/>
                </a:lnTo>
                <a:lnTo>
                  <a:pt x="5564732" y="10007779"/>
                </a:lnTo>
                <a:cubicBezTo>
                  <a:pt x="5562353" y="10005663"/>
                  <a:pt x="5559709" y="10003549"/>
                  <a:pt x="5556800" y="10001432"/>
                </a:cubicBezTo>
                <a:cubicBezTo>
                  <a:pt x="5553893" y="9999318"/>
                  <a:pt x="5552305" y="9997202"/>
                  <a:pt x="5552040" y="9995087"/>
                </a:cubicBezTo>
                <a:cubicBezTo>
                  <a:pt x="5552835" y="9991032"/>
                  <a:pt x="5556535" y="9988565"/>
                  <a:pt x="5563145" y="9987683"/>
                </a:cubicBezTo>
                <a:cubicBezTo>
                  <a:pt x="5569757" y="9986802"/>
                  <a:pt x="5574516" y="9986448"/>
                  <a:pt x="5577426" y="9986626"/>
                </a:cubicBezTo>
                <a:lnTo>
                  <a:pt x="5602809" y="9914704"/>
                </a:lnTo>
                <a:lnTo>
                  <a:pt x="5598578" y="9897780"/>
                </a:lnTo>
                <a:lnTo>
                  <a:pt x="5581656" y="9876628"/>
                </a:lnTo>
                <a:lnTo>
                  <a:pt x="5560502" y="9897781"/>
                </a:lnTo>
                <a:lnTo>
                  <a:pt x="5547809" y="9986626"/>
                </a:lnTo>
                <a:cubicBezTo>
                  <a:pt x="5534767" y="9998436"/>
                  <a:pt x="5522778" y="10015007"/>
                  <a:pt x="5511849" y="10036335"/>
                </a:cubicBezTo>
                <a:cubicBezTo>
                  <a:pt x="5500921" y="10057665"/>
                  <a:pt x="5493164" y="10076352"/>
                  <a:pt x="5488582" y="10092392"/>
                </a:cubicBezTo>
                <a:cubicBezTo>
                  <a:pt x="5488051" y="10107024"/>
                  <a:pt x="5484880" y="10121125"/>
                  <a:pt x="5479062" y="10134700"/>
                </a:cubicBezTo>
                <a:cubicBezTo>
                  <a:pt x="5473244" y="10148272"/>
                  <a:pt x="5467957" y="10162376"/>
                  <a:pt x="5463196" y="10177007"/>
                </a:cubicBezTo>
                <a:cubicBezTo>
                  <a:pt x="5442749" y="10194635"/>
                  <a:pt x="5424416" y="10214378"/>
                  <a:pt x="5408199" y="10236236"/>
                </a:cubicBezTo>
                <a:lnTo>
                  <a:pt x="5378583" y="10320849"/>
                </a:lnTo>
                <a:cubicBezTo>
                  <a:pt x="5376028" y="10320673"/>
                  <a:pt x="5372678" y="10321025"/>
                  <a:pt x="5368535" y="10321908"/>
                </a:cubicBezTo>
                <a:cubicBezTo>
                  <a:pt x="5364393" y="10322789"/>
                  <a:pt x="5362101" y="10325257"/>
                  <a:pt x="5361660" y="10329310"/>
                </a:cubicBezTo>
                <a:cubicBezTo>
                  <a:pt x="5362101" y="10331602"/>
                  <a:pt x="5364392" y="10334424"/>
                  <a:pt x="5368536" y="10337773"/>
                </a:cubicBezTo>
                <a:cubicBezTo>
                  <a:pt x="5372677" y="10341122"/>
                  <a:pt x="5376028" y="10343943"/>
                  <a:pt x="5378584" y="10346234"/>
                </a:cubicBezTo>
                <a:lnTo>
                  <a:pt x="5332044" y="10371618"/>
                </a:lnTo>
                <a:lnTo>
                  <a:pt x="5302429" y="10371619"/>
                </a:lnTo>
                <a:cubicBezTo>
                  <a:pt x="5303312" y="10355929"/>
                  <a:pt x="5305780" y="10340770"/>
                  <a:pt x="5309834" y="10326137"/>
                </a:cubicBezTo>
                <a:cubicBezTo>
                  <a:pt x="5313888" y="10311506"/>
                  <a:pt x="5314241" y="10290001"/>
                  <a:pt x="5310892" y="10261620"/>
                </a:cubicBezTo>
                <a:cubicBezTo>
                  <a:pt x="5301901" y="10273960"/>
                  <a:pt x="5293441" y="10286298"/>
                  <a:pt x="5285509" y="10298638"/>
                </a:cubicBezTo>
                <a:cubicBezTo>
                  <a:pt x="5277576" y="10310978"/>
                  <a:pt x="5273344" y="10325432"/>
                  <a:pt x="5272816" y="10342004"/>
                </a:cubicBezTo>
                <a:cubicBezTo>
                  <a:pt x="5252366" y="10358221"/>
                  <a:pt x="5234034" y="10376553"/>
                  <a:pt x="5217817" y="10397001"/>
                </a:cubicBezTo>
                <a:cubicBezTo>
                  <a:pt x="5194283" y="10399117"/>
                  <a:pt x="5185294" y="10407579"/>
                  <a:pt x="5190846" y="10422386"/>
                </a:cubicBezTo>
                <a:cubicBezTo>
                  <a:pt x="5196398" y="10437194"/>
                  <a:pt x="5192697" y="10445654"/>
                  <a:pt x="5179740" y="10447770"/>
                </a:cubicBezTo>
                <a:lnTo>
                  <a:pt x="5162818" y="10447770"/>
                </a:lnTo>
                <a:cubicBezTo>
                  <a:pt x="5162113" y="10459668"/>
                  <a:pt x="5159292" y="10468659"/>
                  <a:pt x="5154357" y="10474742"/>
                </a:cubicBezTo>
                <a:cubicBezTo>
                  <a:pt x="5149420" y="10480822"/>
                  <a:pt x="5146601" y="10488755"/>
                  <a:pt x="5145895" y="10498538"/>
                </a:cubicBezTo>
                <a:lnTo>
                  <a:pt x="5116280" y="10523923"/>
                </a:lnTo>
                <a:lnTo>
                  <a:pt x="5099358" y="10490077"/>
                </a:lnTo>
                <a:cubicBezTo>
                  <a:pt x="5090897" y="10490077"/>
                  <a:pt x="5086666" y="10485846"/>
                  <a:pt x="5086666" y="10477387"/>
                </a:cubicBezTo>
                <a:cubicBezTo>
                  <a:pt x="5087899" y="10460726"/>
                  <a:pt x="5092835" y="10444332"/>
                  <a:pt x="5101473" y="10428204"/>
                </a:cubicBezTo>
                <a:cubicBezTo>
                  <a:pt x="5110110" y="10412074"/>
                  <a:pt x="5115046" y="10394623"/>
                  <a:pt x="5116280" y="10375848"/>
                </a:cubicBezTo>
                <a:cubicBezTo>
                  <a:pt x="5116368" y="10375497"/>
                  <a:pt x="5116192" y="10374085"/>
                  <a:pt x="5115751" y="10371617"/>
                </a:cubicBezTo>
                <a:cubicBezTo>
                  <a:pt x="5115311" y="10369151"/>
                  <a:pt x="5114077" y="10367739"/>
                  <a:pt x="5112049" y="10367387"/>
                </a:cubicBezTo>
                <a:cubicBezTo>
                  <a:pt x="5109758" y="10368356"/>
                  <a:pt x="5106938" y="10372764"/>
                  <a:pt x="5103588" y="10380609"/>
                </a:cubicBezTo>
                <a:cubicBezTo>
                  <a:pt x="5100239" y="10388452"/>
                  <a:pt x="5097419" y="10393917"/>
                  <a:pt x="5095127" y="10397001"/>
                </a:cubicBezTo>
                <a:cubicBezTo>
                  <a:pt x="5090192" y="10401233"/>
                  <a:pt x="5087370" y="10405464"/>
                  <a:pt x="5086665" y="10409694"/>
                </a:cubicBezTo>
                <a:cubicBezTo>
                  <a:pt x="5087195" y="10416305"/>
                  <a:pt x="5087194" y="10422122"/>
                  <a:pt x="5086665" y="10427145"/>
                </a:cubicBezTo>
                <a:cubicBezTo>
                  <a:pt x="5086135" y="10432170"/>
                  <a:pt x="5081906" y="10434813"/>
                  <a:pt x="5073973" y="10435078"/>
                </a:cubicBezTo>
                <a:lnTo>
                  <a:pt x="5057051" y="10443540"/>
                </a:lnTo>
                <a:lnTo>
                  <a:pt x="5014744" y="10447770"/>
                </a:lnTo>
                <a:lnTo>
                  <a:pt x="5002052" y="10481616"/>
                </a:lnTo>
                <a:cubicBezTo>
                  <a:pt x="4995617" y="10483996"/>
                  <a:pt x="4989447" y="10487698"/>
                  <a:pt x="4983542" y="10492721"/>
                </a:cubicBezTo>
                <a:cubicBezTo>
                  <a:pt x="4977636" y="10497745"/>
                  <a:pt x="4972525" y="10502505"/>
                  <a:pt x="4968206" y="10506999"/>
                </a:cubicBezTo>
                <a:cubicBezTo>
                  <a:pt x="4963622" y="10506911"/>
                  <a:pt x="4959039" y="10508145"/>
                  <a:pt x="4954456" y="10510701"/>
                </a:cubicBezTo>
                <a:cubicBezTo>
                  <a:pt x="4949873" y="10513258"/>
                  <a:pt x="4947406" y="10517665"/>
                  <a:pt x="4947052" y="10523922"/>
                </a:cubicBezTo>
                <a:lnTo>
                  <a:pt x="4951283" y="10540846"/>
                </a:lnTo>
                <a:lnTo>
                  <a:pt x="4913208" y="10540846"/>
                </a:lnTo>
                <a:cubicBezTo>
                  <a:pt x="4914881" y="10532649"/>
                  <a:pt x="4918937" y="10520484"/>
                  <a:pt x="4925370" y="10504356"/>
                </a:cubicBezTo>
                <a:cubicBezTo>
                  <a:pt x="4931804" y="10488225"/>
                  <a:pt x="4930570" y="10479235"/>
                  <a:pt x="4921668" y="10477385"/>
                </a:cubicBezTo>
                <a:cubicBezTo>
                  <a:pt x="4917349" y="10477650"/>
                  <a:pt x="4913296" y="10479236"/>
                  <a:pt x="4909506" y="10482145"/>
                </a:cubicBezTo>
                <a:cubicBezTo>
                  <a:pt x="4905715" y="10485054"/>
                  <a:pt x="4902718" y="10487698"/>
                  <a:pt x="4900515" y="10490077"/>
                </a:cubicBezTo>
                <a:lnTo>
                  <a:pt x="4892053" y="10540846"/>
                </a:lnTo>
                <a:lnTo>
                  <a:pt x="4870901" y="10570461"/>
                </a:lnTo>
                <a:cubicBezTo>
                  <a:pt x="4870901" y="10582977"/>
                  <a:pt x="4868784" y="10593906"/>
                  <a:pt x="4864554" y="10603248"/>
                </a:cubicBezTo>
                <a:cubicBezTo>
                  <a:pt x="4860323" y="10612591"/>
                  <a:pt x="4853977" y="10621404"/>
                  <a:pt x="4845516" y="10629690"/>
                </a:cubicBezTo>
                <a:lnTo>
                  <a:pt x="4845517" y="10663536"/>
                </a:lnTo>
                <a:cubicBezTo>
                  <a:pt x="4833529" y="10676932"/>
                  <a:pt x="4827889" y="10692445"/>
                  <a:pt x="4828594" y="10710073"/>
                </a:cubicBezTo>
                <a:cubicBezTo>
                  <a:pt x="4821806" y="10708046"/>
                  <a:pt x="4815284" y="10708926"/>
                  <a:pt x="4809026" y="10712717"/>
                </a:cubicBezTo>
                <a:cubicBezTo>
                  <a:pt x="4802769" y="10716507"/>
                  <a:pt x="4799419" y="10722677"/>
                  <a:pt x="4798977" y="10731226"/>
                </a:cubicBezTo>
                <a:lnTo>
                  <a:pt x="4773594" y="10769301"/>
                </a:lnTo>
                <a:lnTo>
                  <a:pt x="4739748" y="10756610"/>
                </a:lnTo>
                <a:cubicBezTo>
                  <a:pt x="4745302" y="10742860"/>
                  <a:pt x="4749003" y="10726996"/>
                  <a:pt x="4750854" y="10709016"/>
                </a:cubicBezTo>
                <a:cubicBezTo>
                  <a:pt x="4752705" y="10691036"/>
                  <a:pt x="4757465" y="10677286"/>
                  <a:pt x="4765133" y="10667766"/>
                </a:cubicBezTo>
                <a:cubicBezTo>
                  <a:pt x="4764428" y="10654369"/>
                  <a:pt x="4770069" y="10647319"/>
                  <a:pt x="4782055" y="10646612"/>
                </a:cubicBezTo>
                <a:cubicBezTo>
                  <a:pt x="4791222" y="10647230"/>
                  <a:pt x="4802504" y="10647054"/>
                  <a:pt x="4815901" y="10646083"/>
                </a:cubicBezTo>
                <a:cubicBezTo>
                  <a:pt x="4829298" y="10645114"/>
                  <a:pt x="4827888" y="10639649"/>
                  <a:pt x="4811670" y="10629690"/>
                </a:cubicBezTo>
                <a:lnTo>
                  <a:pt x="4828593" y="10587382"/>
                </a:lnTo>
                <a:lnTo>
                  <a:pt x="4811669" y="10587383"/>
                </a:lnTo>
                <a:lnTo>
                  <a:pt x="4828594" y="10566230"/>
                </a:lnTo>
                <a:lnTo>
                  <a:pt x="4828593" y="10523923"/>
                </a:lnTo>
                <a:lnTo>
                  <a:pt x="4858208" y="10502770"/>
                </a:lnTo>
                <a:lnTo>
                  <a:pt x="4858208" y="10464693"/>
                </a:lnTo>
                <a:cubicBezTo>
                  <a:pt x="4865964" y="10451295"/>
                  <a:pt x="4875837" y="10440013"/>
                  <a:pt x="4887822" y="10430848"/>
                </a:cubicBezTo>
                <a:lnTo>
                  <a:pt x="4900515" y="10397002"/>
                </a:lnTo>
                <a:cubicBezTo>
                  <a:pt x="4887294" y="10393652"/>
                  <a:pt x="4883064" y="10379199"/>
                  <a:pt x="4887823" y="10353639"/>
                </a:cubicBezTo>
                <a:cubicBezTo>
                  <a:pt x="4892582" y="10328077"/>
                  <a:pt x="4896813" y="10311507"/>
                  <a:pt x="4900515" y="10303927"/>
                </a:cubicBezTo>
                <a:cubicBezTo>
                  <a:pt x="4908448" y="10301987"/>
                  <a:pt x="4912678" y="10293174"/>
                  <a:pt x="4913208" y="10277485"/>
                </a:cubicBezTo>
                <a:cubicBezTo>
                  <a:pt x="4913735" y="10261797"/>
                  <a:pt x="4913735" y="10250868"/>
                  <a:pt x="4913207" y="10244698"/>
                </a:cubicBezTo>
                <a:cubicBezTo>
                  <a:pt x="4919465" y="10242230"/>
                  <a:pt x="4923871" y="10237646"/>
                  <a:pt x="4926427" y="10230948"/>
                </a:cubicBezTo>
                <a:cubicBezTo>
                  <a:pt x="4928984" y="10224249"/>
                  <a:pt x="4930218" y="10217551"/>
                  <a:pt x="4930130" y="10210852"/>
                </a:cubicBezTo>
                <a:cubicBezTo>
                  <a:pt x="4929424" y="10202920"/>
                  <a:pt x="4926605" y="10196573"/>
                  <a:pt x="4921669" y="10191815"/>
                </a:cubicBezTo>
                <a:cubicBezTo>
                  <a:pt x="4916732" y="10187054"/>
                  <a:pt x="4913912" y="10180708"/>
                  <a:pt x="4913207" y="10172776"/>
                </a:cubicBezTo>
                <a:cubicBezTo>
                  <a:pt x="4896902" y="10175949"/>
                  <a:pt x="4889321" y="10188641"/>
                  <a:pt x="4890468" y="10210852"/>
                </a:cubicBezTo>
                <a:cubicBezTo>
                  <a:pt x="4891612" y="10233063"/>
                  <a:pt x="4885090" y="10245754"/>
                  <a:pt x="4870900" y="10248928"/>
                </a:cubicBezTo>
                <a:cubicBezTo>
                  <a:pt x="4870459" y="10261884"/>
                  <a:pt x="4866052" y="10274047"/>
                  <a:pt x="4857679" y="10285418"/>
                </a:cubicBezTo>
                <a:cubicBezTo>
                  <a:pt x="4849307" y="10296789"/>
                  <a:pt x="4839610" y="10305778"/>
                  <a:pt x="4828593" y="10312388"/>
                </a:cubicBezTo>
                <a:lnTo>
                  <a:pt x="4828594" y="10367388"/>
                </a:lnTo>
                <a:cubicBezTo>
                  <a:pt x="4791487" y="10385280"/>
                  <a:pt x="4769451" y="10405552"/>
                  <a:pt x="4762488" y="10428204"/>
                </a:cubicBezTo>
                <a:cubicBezTo>
                  <a:pt x="4755526" y="10450855"/>
                  <a:pt x="4745126" y="10482762"/>
                  <a:pt x="4731287" y="10523923"/>
                </a:cubicBezTo>
                <a:cubicBezTo>
                  <a:pt x="4717008" y="10525156"/>
                  <a:pt x="4704316" y="10530092"/>
                  <a:pt x="4693211" y="10538729"/>
                </a:cubicBezTo>
                <a:cubicBezTo>
                  <a:pt x="4682105" y="10547368"/>
                  <a:pt x="4669413" y="10552304"/>
                  <a:pt x="4655136" y="10553538"/>
                </a:cubicBezTo>
                <a:lnTo>
                  <a:pt x="4655136" y="10600075"/>
                </a:lnTo>
                <a:lnTo>
                  <a:pt x="4642443" y="10600075"/>
                </a:lnTo>
                <a:cubicBezTo>
                  <a:pt x="4634334" y="10600074"/>
                  <a:pt x="4629398" y="10597960"/>
                  <a:pt x="4627636" y="10593728"/>
                </a:cubicBezTo>
                <a:cubicBezTo>
                  <a:pt x="4625872" y="10589499"/>
                  <a:pt x="4625167" y="10583153"/>
                  <a:pt x="4625521" y="10574691"/>
                </a:cubicBezTo>
                <a:lnTo>
                  <a:pt x="4638212" y="10540846"/>
                </a:lnTo>
                <a:cubicBezTo>
                  <a:pt x="4637948" y="10537760"/>
                  <a:pt x="4636361" y="10532296"/>
                  <a:pt x="4633453" y="10524452"/>
                </a:cubicBezTo>
                <a:cubicBezTo>
                  <a:pt x="4630544" y="10516608"/>
                  <a:pt x="4627901" y="10512200"/>
                  <a:pt x="4625520" y="10511230"/>
                </a:cubicBezTo>
                <a:lnTo>
                  <a:pt x="4625520" y="10523922"/>
                </a:lnTo>
                <a:cubicBezTo>
                  <a:pt x="4615825" y="10530798"/>
                  <a:pt x="4604543" y="10540317"/>
                  <a:pt x="4591674" y="10552480"/>
                </a:cubicBezTo>
                <a:cubicBezTo>
                  <a:pt x="4578807" y="10564643"/>
                  <a:pt x="4571755" y="10576278"/>
                  <a:pt x="4570521" y="10587383"/>
                </a:cubicBezTo>
                <a:cubicBezTo>
                  <a:pt x="4564263" y="10591967"/>
                  <a:pt x="4559857" y="10598665"/>
                  <a:pt x="4557301" y="10607479"/>
                </a:cubicBezTo>
                <a:cubicBezTo>
                  <a:pt x="4554744" y="10616293"/>
                  <a:pt x="4553510" y="10625106"/>
                  <a:pt x="4553599" y="10633922"/>
                </a:cubicBezTo>
                <a:lnTo>
                  <a:pt x="4523983" y="10650843"/>
                </a:lnTo>
                <a:cubicBezTo>
                  <a:pt x="4524071" y="10657630"/>
                  <a:pt x="4522838" y="10665210"/>
                  <a:pt x="4520282" y="10673584"/>
                </a:cubicBezTo>
                <a:cubicBezTo>
                  <a:pt x="4517725" y="10681957"/>
                  <a:pt x="4513318" y="10688479"/>
                  <a:pt x="4507061" y="10693149"/>
                </a:cubicBezTo>
                <a:lnTo>
                  <a:pt x="4507061" y="10726996"/>
                </a:lnTo>
                <a:lnTo>
                  <a:pt x="4490138" y="10739688"/>
                </a:lnTo>
                <a:cubicBezTo>
                  <a:pt x="4489698" y="10752557"/>
                  <a:pt x="4485290" y="10764895"/>
                  <a:pt x="4476917" y="10776705"/>
                </a:cubicBezTo>
                <a:cubicBezTo>
                  <a:pt x="4468544" y="10788517"/>
                  <a:pt x="4458848" y="10798742"/>
                  <a:pt x="4447831" y="10807378"/>
                </a:cubicBezTo>
                <a:cubicBezTo>
                  <a:pt x="4439194" y="10820865"/>
                  <a:pt x="4428969" y="10836199"/>
                  <a:pt x="4417158" y="10853388"/>
                </a:cubicBezTo>
                <a:cubicBezTo>
                  <a:pt x="4405349" y="10870576"/>
                  <a:pt x="4393009" y="10884853"/>
                  <a:pt x="4380140" y="10896224"/>
                </a:cubicBezTo>
                <a:cubicBezTo>
                  <a:pt x="4380405" y="10902834"/>
                  <a:pt x="4379876" y="10909708"/>
                  <a:pt x="4378554" y="10916847"/>
                </a:cubicBezTo>
                <a:cubicBezTo>
                  <a:pt x="4377231" y="10923988"/>
                  <a:pt x="4373529" y="10929804"/>
                  <a:pt x="4367448" y="10934299"/>
                </a:cubicBezTo>
                <a:cubicBezTo>
                  <a:pt x="4367095" y="10947343"/>
                  <a:pt x="4363570" y="10960387"/>
                  <a:pt x="4356871" y="10973433"/>
                </a:cubicBezTo>
                <a:cubicBezTo>
                  <a:pt x="4350174" y="10986479"/>
                  <a:pt x="4342416" y="10997408"/>
                  <a:pt x="4333602" y="11006222"/>
                </a:cubicBezTo>
                <a:cubicBezTo>
                  <a:pt x="4333602" y="11010627"/>
                  <a:pt x="4332546" y="11014507"/>
                  <a:pt x="4330429" y="11017855"/>
                </a:cubicBezTo>
                <a:cubicBezTo>
                  <a:pt x="4328314" y="11021203"/>
                  <a:pt x="4325141" y="11022968"/>
                  <a:pt x="4320911" y="11023145"/>
                </a:cubicBezTo>
                <a:lnTo>
                  <a:pt x="4308219" y="11018913"/>
                </a:lnTo>
                <a:lnTo>
                  <a:pt x="4320910" y="10976605"/>
                </a:lnTo>
                <a:cubicBezTo>
                  <a:pt x="4325140" y="10972110"/>
                  <a:pt x="4328314" y="10966294"/>
                  <a:pt x="4330430" y="10959155"/>
                </a:cubicBezTo>
                <a:cubicBezTo>
                  <a:pt x="4332546" y="10952017"/>
                  <a:pt x="4333601" y="10945139"/>
                  <a:pt x="4333603" y="10938530"/>
                </a:cubicBezTo>
                <a:lnTo>
                  <a:pt x="4350525" y="10900454"/>
                </a:lnTo>
                <a:cubicBezTo>
                  <a:pt x="4349644" y="10890936"/>
                  <a:pt x="4349291" y="10880357"/>
                  <a:pt x="4349467" y="10868724"/>
                </a:cubicBezTo>
                <a:cubicBezTo>
                  <a:pt x="4349644" y="10857090"/>
                  <a:pt x="4355638" y="10850745"/>
                  <a:pt x="4367447" y="10849686"/>
                </a:cubicBezTo>
                <a:cubicBezTo>
                  <a:pt x="4368858" y="10808437"/>
                  <a:pt x="4380846" y="10759783"/>
                  <a:pt x="4403410" y="10703727"/>
                </a:cubicBezTo>
                <a:cubicBezTo>
                  <a:pt x="4425972" y="10647670"/>
                  <a:pt x="4450651" y="10603247"/>
                  <a:pt x="4477446" y="10570460"/>
                </a:cubicBezTo>
                <a:cubicBezTo>
                  <a:pt x="4477976" y="10556006"/>
                  <a:pt x="4480090" y="10542608"/>
                  <a:pt x="4483792" y="10530269"/>
                </a:cubicBezTo>
                <a:cubicBezTo>
                  <a:pt x="4487495" y="10517931"/>
                  <a:pt x="4489609" y="10504531"/>
                  <a:pt x="4490138" y="10490077"/>
                </a:cubicBezTo>
                <a:cubicBezTo>
                  <a:pt x="4496395" y="10489813"/>
                  <a:pt x="4500803" y="10487169"/>
                  <a:pt x="4503359" y="10482145"/>
                </a:cubicBezTo>
                <a:cubicBezTo>
                  <a:pt x="4505915" y="10477120"/>
                  <a:pt x="4507149" y="10471304"/>
                  <a:pt x="4507060" y="10464694"/>
                </a:cubicBezTo>
                <a:cubicBezTo>
                  <a:pt x="4507766" y="10447505"/>
                  <a:pt x="4510587" y="10437459"/>
                  <a:pt x="4515522" y="10434550"/>
                </a:cubicBezTo>
                <a:cubicBezTo>
                  <a:pt x="4520458" y="10431641"/>
                  <a:pt x="4523279" y="10424766"/>
                  <a:pt x="4523984" y="10413925"/>
                </a:cubicBezTo>
                <a:lnTo>
                  <a:pt x="4545138" y="10371618"/>
                </a:lnTo>
                <a:cubicBezTo>
                  <a:pt x="4551396" y="10369326"/>
                  <a:pt x="4555802" y="10365447"/>
                  <a:pt x="4558358" y="10359984"/>
                </a:cubicBezTo>
                <a:cubicBezTo>
                  <a:pt x="4560915" y="10354520"/>
                  <a:pt x="4562148" y="10348526"/>
                  <a:pt x="4562060" y="10342004"/>
                </a:cubicBezTo>
                <a:lnTo>
                  <a:pt x="4557830" y="10320851"/>
                </a:lnTo>
                <a:lnTo>
                  <a:pt x="4595905" y="10189699"/>
                </a:lnTo>
                <a:lnTo>
                  <a:pt x="4612829" y="10177007"/>
                </a:lnTo>
                <a:lnTo>
                  <a:pt x="4625520" y="10155853"/>
                </a:lnTo>
                <a:cubicBezTo>
                  <a:pt x="4625520" y="10149066"/>
                  <a:pt x="4626579" y="10141487"/>
                  <a:pt x="4628693" y="10133113"/>
                </a:cubicBezTo>
                <a:cubicBezTo>
                  <a:pt x="4630809" y="10124739"/>
                  <a:pt x="4633982" y="10118218"/>
                  <a:pt x="4638212" y="10113546"/>
                </a:cubicBezTo>
                <a:cubicBezTo>
                  <a:pt x="4635745" y="10105878"/>
                  <a:pt x="4635391" y="10095830"/>
                  <a:pt x="4637155" y="10083404"/>
                </a:cubicBezTo>
                <a:cubicBezTo>
                  <a:pt x="4638918" y="10070976"/>
                  <a:pt x="4644911" y="10064100"/>
                  <a:pt x="4655136" y="10062778"/>
                </a:cubicBezTo>
                <a:cubicBezTo>
                  <a:pt x="4656633" y="10051143"/>
                  <a:pt x="4664214" y="10032106"/>
                  <a:pt x="4677875" y="10005664"/>
                </a:cubicBezTo>
                <a:cubicBezTo>
                  <a:pt x="4691536" y="9979222"/>
                  <a:pt x="4702289" y="9964415"/>
                  <a:pt x="4710134" y="9961241"/>
                </a:cubicBezTo>
                <a:lnTo>
                  <a:pt x="4722826" y="9931626"/>
                </a:lnTo>
                <a:cubicBezTo>
                  <a:pt x="4724060" y="9905184"/>
                  <a:pt x="4728995" y="9881916"/>
                  <a:pt x="4737633" y="9861820"/>
                </a:cubicBezTo>
                <a:cubicBezTo>
                  <a:pt x="4746271" y="9841725"/>
                  <a:pt x="4751207" y="9818456"/>
                  <a:pt x="4752440" y="9792013"/>
                </a:cubicBezTo>
                <a:lnTo>
                  <a:pt x="4765133" y="9775091"/>
                </a:lnTo>
                <a:cubicBezTo>
                  <a:pt x="4767072" y="9759403"/>
                  <a:pt x="4774828" y="9741070"/>
                  <a:pt x="4788401" y="9720092"/>
                </a:cubicBezTo>
                <a:lnTo>
                  <a:pt x="4799215" y="9700166"/>
                </a:lnTo>
                <a:lnTo>
                  <a:pt x="4794799" y="9696633"/>
                </a:lnTo>
                <a:cubicBezTo>
                  <a:pt x="4791892" y="9694518"/>
                  <a:pt x="4790305" y="9692403"/>
                  <a:pt x="4790040" y="9690286"/>
                </a:cubicBezTo>
                <a:cubicBezTo>
                  <a:pt x="4790834" y="9686232"/>
                  <a:pt x="4794536" y="9683764"/>
                  <a:pt x="4801146" y="9682882"/>
                </a:cubicBezTo>
                <a:lnTo>
                  <a:pt x="4806719" y="9682471"/>
                </a:lnTo>
                <a:lnTo>
                  <a:pt x="4811670" y="9665093"/>
                </a:lnTo>
                <a:cubicBezTo>
                  <a:pt x="4824185" y="9657161"/>
                  <a:pt x="4829827" y="9644468"/>
                  <a:pt x="4828592" y="9627017"/>
                </a:cubicBezTo>
                <a:cubicBezTo>
                  <a:pt x="4827977" y="9618292"/>
                  <a:pt x="4829079" y="9610756"/>
                  <a:pt x="4831898" y="9604409"/>
                </a:cubicBezTo>
                <a:lnTo>
                  <a:pt x="4837768" y="9597741"/>
                </a:lnTo>
                <a:lnTo>
                  <a:pt x="4836578" y="9592981"/>
                </a:lnTo>
                <a:lnTo>
                  <a:pt x="4819654" y="9571828"/>
                </a:lnTo>
                <a:lnTo>
                  <a:pt x="4798503" y="9592982"/>
                </a:lnTo>
                <a:lnTo>
                  <a:pt x="4785810" y="9681826"/>
                </a:lnTo>
                <a:cubicBezTo>
                  <a:pt x="4772766" y="9693638"/>
                  <a:pt x="4760778" y="9710207"/>
                  <a:pt x="4749850" y="9731536"/>
                </a:cubicBezTo>
                <a:cubicBezTo>
                  <a:pt x="4738921" y="9752866"/>
                  <a:pt x="4731163" y="9771552"/>
                  <a:pt x="4726580" y="9787592"/>
                </a:cubicBezTo>
                <a:cubicBezTo>
                  <a:pt x="4726052" y="9802225"/>
                  <a:pt x="4722878" y="9816325"/>
                  <a:pt x="4717061" y="9829900"/>
                </a:cubicBezTo>
                <a:cubicBezTo>
                  <a:pt x="4711244" y="9843473"/>
                  <a:pt x="4705956" y="9857576"/>
                  <a:pt x="4701196" y="9872206"/>
                </a:cubicBezTo>
                <a:cubicBezTo>
                  <a:pt x="4680748" y="9889835"/>
                  <a:pt x="4662415" y="9909577"/>
                  <a:pt x="4646198" y="9931436"/>
                </a:cubicBezTo>
                <a:lnTo>
                  <a:pt x="4616582" y="10016050"/>
                </a:lnTo>
                <a:cubicBezTo>
                  <a:pt x="4614025" y="10015873"/>
                  <a:pt x="4610677" y="10016225"/>
                  <a:pt x="4606534" y="10017108"/>
                </a:cubicBezTo>
                <a:cubicBezTo>
                  <a:pt x="4602392" y="10017989"/>
                  <a:pt x="4600100" y="10020457"/>
                  <a:pt x="4599659" y="10024511"/>
                </a:cubicBezTo>
                <a:cubicBezTo>
                  <a:pt x="4600100" y="10026803"/>
                  <a:pt x="4602392" y="10029624"/>
                  <a:pt x="4606535" y="10032973"/>
                </a:cubicBezTo>
                <a:cubicBezTo>
                  <a:pt x="4610678" y="10036323"/>
                  <a:pt x="4614027" y="10039143"/>
                  <a:pt x="4616583" y="10041435"/>
                </a:cubicBezTo>
                <a:lnTo>
                  <a:pt x="4570045" y="10066818"/>
                </a:lnTo>
                <a:lnTo>
                  <a:pt x="4540431" y="10066819"/>
                </a:lnTo>
                <a:cubicBezTo>
                  <a:pt x="4541311" y="10051129"/>
                  <a:pt x="4543779" y="10035970"/>
                  <a:pt x="4547834" y="10021338"/>
                </a:cubicBezTo>
                <a:cubicBezTo>
                  <a:pt x="4551887" y="10006707"/>
                  <a:pt x="4552241" y="9985200"/>
                  <a:pt x="4548891" y="9956819"/>
                </a:cubicBezTo>
                <a:cubicBezTo>
                  <a:pt x="4539901" y="9969160"/>
                  <a:pt x="4531440" y="9981499"/>
                  <a:pt x="4523507" y="9993838"/>
                </a:cubicBezTo>
                <a:cubicBezTo>
                  <a:pt x="4515575" y="10006179"/>
                  <a:pt x="4511344" y="10020633"/>
                  <a:pt x="4510815" y="10037204"/>
                </a:cubicBezTo>
                <a:cubicBezTo>
                  <a:pt x="4490368" y="10053421"/>
                  <a:pt x="4472034" y="10071754"/>
                  <a:pt x="4455816" y="10092201"/>
                </a:cubicBezTo>
                <a:cubicBezTo>
                  <a:pt x="4432284" y="10094318"/>
                  <a:pt x="4423293" y="10102778"/>
                  <a:pt x="4428845" y="10117586"/>
                </a:cubicBezTo>
                <a:cubicBezTo>
                  <a:pt x="4434398" y="10132394"/>
                  <a:pt x="4430696" y="10140854"/>
                  <a:pt x="4417741" y="10142972"/>
                </a:cubicBezTo>
                <a:lnTo>
                  <a:pt x="4400817" y="10142970"/>
                </a:lnTo>
                <a:cubicBezTo>
                  <a:pt x="4400112" y="10154868"/>
                  <a:pt x="4397292" y="10163860"/>
                  <a:pt x="4392356" y="10169940"/>
                </a:cubicBezTo>
                <a:cubicBezTo>
                  <a:pt x="4387421" y="10176023"/>
                  <a:pt x="4384600" y="10183954"/>
                  <a:pt x="4383894" y="10193738"/>
                </a:cubicBezTo>
                <a:lnTo>
                  <a:pt x="4354281" y="10219123"/>
                </a:lnTo>
                <a:lnTo>
                  <a:pt x="4337358" y="10185277"/>
                </a:lnTo>
                <a:cubicBezTo>
                  <a:pt x="4328896" y="10185277"/>
                  <a:pt x="4324666" y="10181047"/>
                  <a:pt x="4324665" y="10172585"/>
                </a:cubicBezTo>
                <a:cubicBezTo>
                  <a:pt x="4325900" y="10155927"/>
                  <a:pt x="4330835" y="10139533"/>
                  <a:pt x="4339472" y="10123404"/>
                </a:cubicBezTo>
                <a:cubicBezTo>
                  <a:pt x="4348110" y="10107274"/>
                  <a:pt x="4353047" y="10089823"/>
                  <a:pt x="4354280" y="10071049"/>
                </a:cubicBezTo>
                <a:cubicBezTo>
                  <a:pt x="4354368" y="10070696"/>
                  <a:pt x="4354192" y="10069286"/>
                  <a:pt x="4353751" y="10066818"/>
                </a:cubicBezTo>
                <a:cubicBezTo>
                  <a:pt x="4353310" y="10064351"/>
                  <a:pt x="4352076" y="10062939"/>
                  <a:pt x="4350049" y="10062588"/>
                </a:cubicBezTo>
                <a:cubicBezTo>
                  <a:pt x="4347757" y="10063556"/>
                  <a:pt x="4344937" y="10067963"/>
                  <a:pt x="4341588" y="10075809"/>
                </a:cubicBezTo>
                <a:cubicBezTo>
                  <a:pt x="4338238" y="10083652"/>
                  <a:pt x="4335419" y="10089118"/>
                  <a:pt x="4333126" y="10092202"/>
                </a:cubicBezTo>
                <a:cubicBezTo>
                  <a:pt x="4328190" y="10096433"/>
                  <a:pt x="4325370" y="10100663"/>
                  <a:pt x="4324666" y="10104894"/>
                </a:cubicBezTo>
                <a:cubicBezTo>
                  <a:pt x="4325195" y="10111505"/>
                  <a:pt x="4325195" y="10117322"/>
                  <a:pt x="4324666" y="10122346"/>
                </a:cubicBezTo>
                <a:cubicBezTo>
                  <a:pt x="4324136" y="10127369"/>
                  <a:pt x="4319905" y="10130013"/>
                  <a:pt x="4311973" y="10130277"/>
                </a:cubicBezTo>
                <a:lnTo>
                  <a:pt x="4295050" y="10138740"/>
                </a:lnTo>
                <a:lnTo>
                  <a:pt x="4252743" y="10142970"/>
                </a:lnTo>
                <a:lnTo>
                  <a:pt x="4240052" y="10176815"/>
                </a:lnTo>
                <a:cubicBezTo>
                  <a:pt x="4233617" y="10179196"/>
                  <a:pt x="4227447" y="10182897"/>
                  <a:pt x="4221543" y="10187922"/>
                </a:cubicBezTo>
                <a:cubicBezTo>
                  <a:pt x="4215636" y="10192946"/>
                  <a:pt x="4210525" y="10197705"/>
                  <a:pt x="4206206" y="10202200"/>
                </a:cubicBezTo>
                <a:cubicBezTo>
                  <a:pt x="4201622" y="10202112"/>
                  <a:pt x="4197039" y="10203346"/>
                  <a:pt x="4192456" y="10205902"/>
                </a:cubicBezTo>
                <a:cubicBezTo>
                  <a:pt x="4187873" y="10208459"/>
                  <a:pt x="4185404" y="10212864"/>
                  <a:pt x="4185052" y="10219123"/>
                </a:cubicBezTo>
                <a:lnTo>
                  <a:pt x="4189283" y="10236045"/>
                </a:lnTo>
                <a:lnTo>
                  <a:pt x="4151206" y="10236045"/>
                </a:lnTo>
                <a:cubicBezTo>
                  <a:pt x="4152881" y="10227849"/>
                  <a:pt x="4156936" y="10215685"/>
                  <a:pt x="4163371" y="10199556"/>
                </a:cubicBezTo>
                <a:cubicBezTo>
                  <a:pt x="4169804" y="10183426"/>
                  <a:pt x="4168570" y="10174436"/>
                  <a:pt x="4159668" y="10172586"/>
                </a:cubicBezTo>
                <a:cubicBezTo>
                  <a:pt x="4155349" y="10172849"/>
                  <a:pt x="4151295" y="10174436"/>
                  <a:pt x="4147505" y="10177345"/>
                </a:cubicBezTo>
                <a:cubicBezTo>
                  <a:pt x="4143715" y="10180254"/>
                  <a:pt x="4140719" y="10182898"/>
                  <a:pt x="4138515" y="10185277"/>
                </a:cubicBezTo>
                <a:lnTo>
                  <a:pt x="4130052" y="10236045"/>
                </a:lnTo>
                <a:lnTo>
                  <a:pt x="4108901" y="10265661"/>
                </a:lnTo>
                <a:cubicBezTo>
                  <a:pt x="4108900" y="10278175"/>
                  <a:pt x="4106784" y="10289106"/>
                  <a:pt x="4102554" y="10298448"/>
                </a:cubicBezTo>
                <a:cubicBezTo>
                  <a:pt x="4098323" y="10307790"/>
                  <a:pt x="4091977" y="10316605"/>
                  <a:pt x="4083516" y="10324890"/>
                </a:cubicBezTo>
                <a:lnTo>
                  <a:pt x="4083516" y="10358736"/>
                </a:lnTo>
                <a:cubicBezTo>
                  <a:pt x="4071529" y="10372133"/>
                  <a:pt x="4065888" y="10387645"/>
                  <a:pt x="4066593" y="10405272"/>
                </a:cubicBezTo>
                <a:cubicBezTo>
                  <a:pt x="4059806" y="10403246"/>
                  <a:pt x="4053284" y="10404127"/>
                  <a:pt x="4047026" y="10407916"/>
                </a:cubicBezTo>
                <a:cubicBezTo>
                  <a:pt x="4040768" y="10411707"/>
                  <a:pt x="4037419" y="10417876"/>
                  <a:pt x="4036978" y="10426426"/>
                </a:cubicBezTo>
                <a:lnTo>
                  <a:pt x="4011595" y="10464504"/>
                </a:lnTo>
                <a:lnTo>
                  <a:pt x="3977748" y="10451811"/>
                </a:lnTo>
                <a:cubicBezTo>
                  <a:pt x="3983302" y="10438061"/>
                  <a:pt x="3987003" y="10422196"/>
                  <a:pt x="3988854" y="10404216"/>
                </a:cubicBezTo>
                <a:cubicBezTo>
                  <a:pt x="3990705" y="10386235"/>
                  <a:pt x="3995464" y="10372486"/>
                  <a:pt x="4003133" y="10362966"/>
                </a:cubicBezTo>
                <a:cubicBezTo>
                  <a:pt x="4002427" y="10349568"/>
                  <a:pt x="4008068" y="10342518"/>
                  <a:pt x="4020055" y="10341813"/>
                </a:cubicBezTo>
                <a:cubicBezTo>
                  <a:pt x="4029223" y="10342430"/>
                  <a:pt x="4040504" y="10342253"/>
                  <a:pt x="4053901" y="10341284"/>
                </a:cubicBezTo>
                <a:cubicBezTo>
                  <a:pt x="4067298" y="10340315"/>
                  <a:pt x="4065888" y="10334850"/>
                  <a:pt x="4049670" y="10324890"/>
                </a:cubicBezTo>
                <a:lnTo>
                  <a:pt x="4066593" y="10282583"/>
                </a:lnTo>
                <a:lnTo>
                  <a:pt x="4049670" y="10282582"/>
                </a:lnTo>
                <a:lnTo>
                  <a:pt x="4066593" y="10261429"/>
                </a:lnTo>
                <a:lnTo>
                  <a:pt x="4066593" y="10219122"/>
                </a:lnTo>
                <a:lnTo>
                  <a:pt x="4096208" y="10197969"/>
                </a:lnTo>
                <a:lnTo>
                  <a:pt x="4096208" y="10159894"/>
                </a:lnTo>
                <a:cubicBezTo>
                  <a:pt x="4103964" y="10146496"/>
                  <a:pt x="4113837" y="10135214"/>
                  <a:pt x="4125822" y="10126047"/>
                </a:cubicBezTo>
                <a:lnTo>
                  <a:pt x="4138515" y="10092202"/>
                </a:lnTo>
                <a:cubicBezTo>
                  <a:pt x="4125295" y="10088854"/>
                  <a:pt x="4121064" y="10074398"/>
                  <a:pt x="4125822" y="10048837"/>
                </a:cubicBezTo>
                <a:cubicBezTo>
                  <a:pt x="4130582" y="10023277"/>
                  <a:pt x="4134813" y="10006707"/>
                  <a:pt x="4138515" y="9999127"/>
                </a:cubicBezTo>
                <a:cubicBezTo>
                  <a:pt x="4146448" y="9997188"/>
                  <a:pt x="4150679" y="9988375"/>
                  <a:pt x="4151207" y="9972685"/>
                </a:cubicBezTo>
                <a:cubicBezTo>
                  <a:pt x="4151736" y="9956997"/>
                  <a:pt x="4151735" y="9946067"/>
                  <a:pt x="4151207" y="9939898"/>
                </a:cubicBezTo>
                <a:cubicBezTo>
                  <a:pt x="4157466" y="9937430"/>
                  <a:pt x="4161872" y="9932847"/>
                  <a:pt x="4164427" y="9926147"/>
                </a:cubicBezTo>
                <a:cubicBezTo>
                  <a:pt x="4166984" y="9919449"/>
                  <a:pt x="4168217" y="9912751"/>
                  <a:pt x="4168129" y="9906052"/>
                </a:cubicBezTo>
                <a:cubicBezTo>
                  <a:pt x="4167425" y="9898120"/>
                  <a:pt x="4164605" y="9891774"/>
                  <a:pt x="4159668" y="9887013"/>
                </a:cubicBezTo>
                <a:cubicBezTo>
                  <a:pt x="4154732" y="9882255"/>
                  <a:pt x="4151912" y="9875909"/>
                  <a:pt x="4151207" y="9867976"/>
                </a:cubicBezTo>
                <a:cubicBezTo>
                  <a:pt x="4134901" y="9871148"/>
                  <a:pt x="4127322" y="9883841"/>
                  <a:pt x="4128467" y="9906051"/>
                </a:cubicBezTo>
                <a:cubicBezTo>
                  <a:pt x="4129612" y="9928263"/>
                  <a:pt x="4123090" y="9940955"/>
                  <a:pt x="4108900" y="9944129"/>
                </a:cubicBezTo>
                <a:cubicBezTo>
                  <a:pt x="4108459" y="9957085"/>
                  <a:pt x="4104052" y="9969248"/>
                  <a:pt x="4095679" y="9980618"/>
                </a:cubicBezTo>
                <a:cubicBezTo>
                  <a:pt x="4087306" y="9991987"/>
                  <a:pt x="4077611" y="10000978"/>
                  <a:pt x="4066593" y="10007589"/>
                </a:cubicBezTo>
                <a:lnTo>
                  <a:pt x="4066593" y="10062588"/>
                </a:lnTo>
                <a:cubicBezTo>
                  <a:pt x="4029486" y="10080479"/>
                  <a:pt x="4007452" y="10100752"/>
                  <a:pt x="4000488" y="10123404"/>
                </a:cubicBezTo>
                <a:cubicBezTo>
                  <a:pt x="3993526" y="10146055"/>
                  <a:pt x="3983125" y="10177962"/>
                  <a:pt x="3969287" y="10219122"/>
                </a:cubicBezTo>
                <a:cubicBezTo>
                  <a:pt x="3955009" y="10220358"/>
                  <a:pt x="3942317" y="10225292"/>
                  <a:pt x="3931211" y="10233930"/>
                </a:cubicBezTo>
                <a:cubicBezTo>
                  <a:pt x="3920105" y="10242567"/>
                  <a:pt x="3907413" y="10247503"/>
                  <a:pt x="3893135" y="10248737"/>
                </a:cubicBezTo>
                <a:lnTo>
                  <a:pt x="3893135" y="10295275"/>
                </a:lnTo>
                <a:lnTo>
                  <a:pt x="3880443" y="10295275"/>
                </a:lnTo>
                <a:cubicBezTo>
                  <a:pt x="3872334" y="10295275"/>
                  <a:pt x="3867397" y="10293159"/>
                  <a:pt x="3865636" y="10288929"/>
                </a:cubicBezTo>
                <a:cubicBezTo>
                  <a:pt x="3863872" y="10284699"/>
                  <a:pt x="3863168" y="10278354"/>
                  <a:pt x="3863520" y="10269890"/>
                </a:cubicBezTo>
                <a:lnTo>
                  <a:pt x="3876212" y="10236046"/>
                </a:lnTo>
                <a:cubicBezTo>
                  <a:pt x="3875948" y="10232961"/>
                  <a:pt x="3874361" y="10227496"/>
                  <a:pt x="3871452" y="10219652"/>
                </a:cubicBezTo>
                <a:cubicBezTo>
                  <a:pt x="3868544" y="10211808"/>
                  <a:pt x="3865901" y="10207401"/>
                  <a:pt x="3863520" y="10206431"/>
                </a:cubicBezTo>
                <a:lnTo>
                  <a:pt x="3863519" y="10219123"/>
                </a:lnTo>
                <a:cubicBezTo>
                  <a:pt x="3853825" y="10225997"/>
                  <a:pt x="3842543" y="10235517"/>
                  <a:pt x="3829674" y="10247680"/>
                </a:cubicBezTo>
                <a:cubicBezTo>
                  <a:pt x="3816806" y="10259843"/>
                  <a:pt x="3809755" y="10271478"/>
                  <a:pt x="3808521" y="10282583"/>
                </a:cubicBezTo>
                <a:cubicBezTo>
                  <a:pt x="3802263" y="10287166"/>
                  <a:pt x="3797856" y="10293866"/>
                  <a:pt x="3795300" y="10302680"/>
                </a:cubicBezTo>
                <a:cubicBezTo>
                  <a:pt x="3792744" y="10311493"/>
                  <a:pt x="3791510" y="10320307"/>
                  <a:pt x="3791598" y="10329120"/>
                </a:cubicBezTo>
                <a:lnTo>
                  <a:pt x="3761983" y="10346044"/>
                </a:lnTo>
                <a:cubicBezTo>
                  <a:pt x="3762071" y="10352830"/>
                  <a:pt x="3760838" y="10360409"/>
                  <a:pt x="3758281" y="10368783"/>
                </a:cubicBezTo>
                <a:cubicBezTo>
                  <a:pt x="3755724" y="10377156"/>
                  <a:pt x="3751318" y="10383678"/>
                  <a:pt x="3745061" y="10388351"/>
                </a:cubicBezTo>
                <a:lnTo>
                  <a:pt x="3745061" y="10422195"/>
                </a:lnTo>
                <a:lnTo>
                  <a:pt x="3728137" y="10434887"/>
                </a:lnTo>
                <a:cubicBezTo>
                  <a:pt x="3727697" y="10447756"/>
                  <a:pt x="3723290" y="10460096"/>
                  <a:pt x="3714917" y="10471906"/>
                </a:cubicBezTo>
                <a:cubicBezTo>
                  <a:pt x="3706543" y="10483716"/>
                  <a:pt x="3696849" y="10493942"/>
                  <a:pt x="3685830" y="10502579"/>
                </a:cubicBezTo>
                <a:cubicBezTo>
                  <a:pt x="3677194" y="10516064"/>
                  <a:pt x="3666969" y="10531401"/>
                  <a:pt x="3655158" y="10548587"/>
                </a:cubicBezTo>
                <a:cubicBezTo>
                  <a:pt x="3643348" y="10565774"/>
                  <a:pt x="3631007" y="10580052"/>
                  <a:pt x="3618140" y="10591423"/>
                </a:cubicBezTo>
                <a:cubicBezTo>
                  <a:pt x="3618404" y="10598033"/>
                  <a:pt x="3617876" y="10604909"/>
                  <a:pt x="3616554" y="10612048"/>
                </a:cubicBezTo>
                <a:cubicBezTo>
                  <a:pt x="3615230" y="10619189"/>
                  <a:pt x="3611530" y="10625004"/>
                  <a:pt x="3605448" y="10629500"/>
                </a:cubicBezTo>
                <a:cubicBezTo>
                  <a:pt x="3605095" y="10642544"/>
                  <a:pt x="3601570" y="10655588"/>
                  <a:pt x="3594871" y="10668632"/>
                </a:cubicBezTo>
                <a:cubicBezTo>
                  <a:pt x="3588173" y="10681677"/>
                  <a:pt x="3580415" y="10692608"/>
                  <a:pt x="3571602" y="10701422"/>
                </a:cubicBezTo>
                <a:cubicBezTo>
                  <a:pt x="3571601" y="10705828"/>
                  <a:pt x="3570545" y="10709706"/>
                  <a:pt x="3568430" y="10713056"/>
                </a:cubicBezTo>
                <a:cubicBezTo>
                  <a:pt x="3566314" y="10716404"/>
                  <a:pt x="3563142" y="10718168"/>
                  <a:pt x="3558910" y="10718344"/>
                </a:cubicBezTo>
                <a:lnTo>
                  <a:pt x="3546219" y="10714115"/>
                </a:lnTo>
                <a:lnTo>
                  <a:pt x="3558909" y="10671806"/>
                </a:lnTo>
                <a:cubicBezTo>
                  <a:pt x="3563141" y="10667311"/>
                  <a:pt x="3566314" y="10661493"/>
                  <a:pt x="3568428" y="10654356"/>
                </a:cubicBezTo>
                <a:cubicBezTo>
                  <a:pt x="3570545" y="10647215"/>
                  <a:pt x="3571602" y="10640340"/>
                  <a:pt x="3571602" y="10633729"/>
                </a:cubicBezTo>
                <a:lnTo>
                  <a:pt x="3588525" y="10595654"/>
                </a:lnTo>
                <a:cubicBezTo>
                  <a:pt x="3587644" y="10586135"/>
                  <a:pt x="3587290" y="10575558"/>
                  <a:pt x="3587467" y="10563924"/>
                </a:cubicBezTo>
                <a:cubicBezTo>
                  <a:pt x="3587644" y="10552290"/>
                  <a:pt x="3593637" y="10545943"/>
                  <a:pt x="3605448" y="10544886"/>
                </a:cubicBezTo>
                <a:cubicBezTo>
                  <a:pt x="3606858" y="10503637"/>
                  <a:pt x="3618846" y="10454984"/>
                  <a:pt x="3641409" y="10398927"/>
                </a:cubicBezTo>
                <a:cubicBezTo>
                  <a:pt x="3663972" y="10342870"/>
                  <a:pt x="3688651" y="10298448"/>
                  <a:pt x="3715446" y="10265661"/>
                </a:cubicBezTo>
                <a:cubicBezTo>
                  <a:pt x="3715975" y="10251205"/>
                  <a:pt x="3718090" y="10237809"/>
                  <a:pt x="3721792" y="10225469"/>
                </a:cubicBezTo>
                <a:cubicBezTo>
                  <a:pt x="3725494" y="10213129"/>
                  <a:pt x="3727609" y="10199732"/>
                  <a:pt x="3728138" y="10185276"/>
                </a:cubicBezTo>
                <a:cubicBezTo>
                  <a:pt x="3734396" y="10185013"/>
                  <a:pt x="3738803" y="10182369"/>
                  <a:pt x="3741359" y="10177344"/>
                </a:cubicBezTo>
                <a:cubicBezTo>
                  <a:pt x="3743915" y="10172321"/>
                  <a:pt x="3745149" y="10166505"/>
                  <a:pt x="3745061" y="10159894"/>
                </a:cubicBezTo>
                <a:cubicBezTo>
                  <a:pt x="3745766" y="10142706"/>
                  <a:pt x="3748585" y="10132659"/>
                  <a:pt x="3753521" y="10129751"/>
                </a:cubicBezTo>
                <a:cubicBezTo>
                  <a:pt x="3758458" y="10126841"/>
                  <a:pt x="3761278" y="10119966"/>
                  <a:pt x="3761983" y="10109125"/>
                </a:cubicBezTo>
                <a:lnTo>
                  <a:pt x="3783137" y="10066818"/>
                </a:lnTo>
                <a:cubicBezTo>
                  <a:pt x="3789396" y="10064527"/>
                  <a:pt x="3793802" y="10060648"/>
                  <a:pt x="3796359" y="10055184"/>
                </a:cubicBezTo>
                <a:cubicBezTo>
                  <a:pt x="3798914" y="10049718"/>
                  <a:pt x="3800148" y="10043725"/>
                  <a:pt x="3800060" y="10037204"/>
                </a:cubicBezTo>
                <a:lnTo>
                  <a:pt x="3795830" y="10016050"/>
                </a:lnTo>
                <a:lnTo>
                  <a:pt x="3833905" y="9884899"/>
                </a:lnTo>
                <a:lnTo>
                  <a:pt x="3850828" y="9872207"/>
                </a:lnTo>
                <a:lnTo>
                  <a:pt x="3863520" y="9851053"/>
                </a:lnTo>
                <a:cubicBezTo>
                  <a:pt x="3863520" y="9844267"/>
                  <a:pt x="3864578" y="9836687"/>
                  <a:pt x="3866694" y="9828312"/>
                </a:cubicBezTo>
                <a:cubicBezTo>
                  <a:pt x="3868809" y="9819940"/>
                  <a:pt x="3871981" y="9813418"/>
                  <a:pt x="3876212" y="9808746"/>
                </a:cubicBezTo>
                <a:cubicBezTo>
                  <a:pt x="3873744" y="9801078"/>
                  <a:pt x="3873392" y="9791031"/>
                  <a:pt x="3875154" y="9778602"/>
                </a:cubicBezTo>
                <a:cubicBezTo>
                  <a:pt x="3876917" y="9766175"/>
                  <a:pt x="3882911" y="9759300"/>
                  <a:pt x="3893134" y="9757978"/>
                </a:cubicBezTo>
                <a:cubicBezTo>
                  <a:pt x="3894634" y="9746344"/>
                  <a:pt x="3902212" y="9727306"/>
                  <a:pt x="3915875" y="9700864"/>
                </a:cubicBezTo>
                <a:cubicBezTo>
                  <a:pt x="3929536" y="9674422"/>
                  <a:pt x="3940289" y="9659614"/>
                  <a:pt x="3948134" y="9656442"/>
                </a:cubicBezTo>
                <a:lnTo>
                  <a:pt x="3960826" y="9626827"/>
                </a:lnTo>
                <a:cubicBezTo>
                  <a:pt x="3962059" y="9600385"/>
                  <a:pt x="3966995" y="9577116"/>
                  <a:pt x="3975633" y="9557020"/>
                </a:cubicBezTo>
                <a:cubicBezTo>
                  <a:pt x="3984271" y="9536925"/>
                  <a:pt x="3989207" y="9513655"/>
                  <a:pt x="3990440" y="9487213"/>
                </a:cubicBezTo>
                <a:lnTo>
                  <a:pt x="4003133" y="9470291"/>
                </a:lnTo>
                <a:cubicBezTo>
                  <a:pt x="4005073" y="9454603"/>
                  <a:pt x="4012828" y="9436270"/>
                  <a:pt x="4026401" y="9415291"/>
                </a:cubicBezTo>
                <a:cubicBezTo>
                  <a:pt x="4039975" y="9394314"/>
                  <a:pt x="4047732" y="9375982"/>
                  <a:pt x="4049670" y="9360293"/>
                </a:cubicBezTo>
                <a:cubicBezTo>
                  <a:pt x="4062186" y="9352361"/>
                  <a:pt x="4067828" y="9339669"/>
                  <a:pt x="4066593" y="9322217"/>
                </a:cubicBezTo>
                <a:cubicBezTo>
                  <a:pt x="4065359" y="9304766"/>
                  <a:pt x="4071000" y="9292074"/>
                  <a:pt x="4083516" y="9284140"/>
                </a:cubicBezTo>
                <a:cubicBezTo>
                  <a:pt x="4086072" y="9270744"/>
                  <a:pt x="4096825" y="9237251"/>
                  <a:pt x="4115775" y="9183662"/>
                </a:cubicBezTo>
                <a:cubicBezTo>
                  <a:pt x="4134725" y="9130073"/>
                  <a:pt x="4146535" y="9098696"/>
                  <a:pt x="4151207" y="9089528"/>
                </a:cubicBezTo>
                <a:cubicBezTo>
                  <a:pt x="4148739" y="9082389"/>
                  <a:pt x="4148386" y="9074457"/>
                  <a:pt x="4150150" y="9065732"/>
                </a:cubicBezTo>
                <a:cubicBezTo>
                  <a:pt x="4151912" y="9057005"/>
                  <a:pt x="4157905" y="9052246"/>
                  <a:pt x="4168129" y="9051453"/>
                </a:cubicBezTo>
                <a:lnTo>
                  <a:pt x="4212392" y="8967306"/>
                </a:lnTo>
                <a:lnTo>
                  <a:pt x="4210456" y="8967306"/>
                </a:lnTo>
                <a:cubicBezTo>
                  <a:pt x="4211338" y="8951617"/>
                  <a:pt x="4213805" y="8936457"/>
                  <a:pt x="4217860" y="8921825"/>
                </a:cubicBezTo>
                <a:cubicBezTo>
                  <a:pt x="4221913" y="8907194"/>
                  <a:pt x="4222266" y="8885689"/>
                  <a:pt x="4218917" y="8857308"/>
                </a:cubicBezTo>
                <a:cubicBezTo>
                  <a:pt x="4209927" y="8869648"/>
                  <a:pt x="4201466" y="8881987"/>
                  <a:pt x="4193533" y="8894327"/>
                </a:cubicBezTo>
                <a:cubicBezTo>
                  <a:pt x="4185601" y="8906667"/>
                  <a:pt x="4181370" y="8921121"/>
                  <a:pt x="4180841" y="8937691"/>
                </a:cubicBezTo>
                <a:cubicBezTo>
                  <a:pt x="4160392" y="8953908"/>
                  <a:pt x="4142059" y="8972242"/>
                  <a:pt x="4125843" y="8992690"/>
                </a:cubicBezTo>
                <a:cubicBezTo>
                  <a:pt x="4102308" y="8994805"/>
                  <a:pt x="4093318" y="9003266"/>
                  <a:pt x="4098872" y="9018075"/>
                </a:cubicBezTo>
                <a:cubicBezTo>
                  <a:pt x="4104424" y="9032882"/>
                  <a:pt x="4100722" y="9041342"/>
                  <a:pt x="4087765" y="9043458"/>
                </a:cubicBezTo>
                <a:lnTo>
                  <a:pt x="4070843" y="9043458"/>
                </a:lnTo>
                <a:cubicBezTo>
                  <a:pt x="4070138" y="9055357"/>
                  <a:pt x="4067317" y="9064347"/>
                  <a:pt x="4062381" y="9070428"/>
                </a:cubicBezTo>
                <a:cubicBezTo>
                  <a:pt x="4057445" y="9076511"/>
                  <a:pt x="4054625" y="9084442"/>
                  <a:pt x="4053920" y="9094226"/>
                </a:cubicBezTo>
                <a:lnTo>
                  <a:pt x="4024304" y="9119611"/>
                </a:lnTo>
                <a:lnTo>
                  <a:pt x="4007382" y="9085764"/>
                </a:lnTo>
                <a:cubicBezTo>
                  <a:pt x="3998921" y="9085764"/>
                  <a:pt x="3994690" y="9081534"/>
                  <a:pt x="3994690" y="9073073"/>
                </a:cubicBezTo>
                <a:cubicBezTo>
                  <a:pt x="3995924" y="9056415"/>
                  <a:pt x="4000860" y="9040020"/>
                  <a:pt x="4009499" y="9023892"/>
                </a:cubicBezTo>
                <a:cubicBezTo>
                  <a:pt x="4018136" y="9007762"/>
                  <a:pt x="4023072" y="8990311"/>
                  <a:pt x="4024306" y="8971537"/>
                </a:cubicBezTo>
                <a:cubicBezTo>
                  <a:pt x="4024394" y="8971185"/>
                  <a:pt x="4024217" y="8969774"/>
                  <a:pt x="4023776" y="8967305"/>
                </a:cubicBezTo>
                <a:cubicBezTo>
                  <a:pt x="4023336" y="8964839"/>
                  <a:pt x="4022102" y="8963428"/>
                  <a:pt x="4020074" y="8963075"/>
                </a:cubicBezTo>
                <a:cubicBezTo>
                  <a:pt x="4017783" y="8964044"/>
                  <a:pt x="4014962" y="8968452"/>
                  <a:pt x="4011613" y="8976297"/>
                </a:cubicBezTo>
                <a:cubicBezTo>
                  <a:pt x="4008264" y="8984140"/>
                  <a:pt x="4005443" y="8989606"/>
                  <a:pt x="4003152" y="8992689"/>
                </a:cubicBezTo>
                <a:cubicBezTo>
                  <a:pt x="3998216" y="8996921"/>
                  <a:pt x="3995395" y="9001151"/>
                  <a:pt x="3994689" y="9005383"/>
                </a:cubicBezTo>
                <a:cubicBezTo>
                  <a:pt x="3995219" y="9011993"/>
                  <a:pt x="3995218" y="9017810"/>
                  <a:pt x="3994690" y="9022834"/>
                </a:cubicBezTo>
                <a:cubicBezTo>
                  <a:pt x="3994161" y="9027857"/>
                  <a:pt x="3989931" y="9030502"/>
                  <a:pt x="3981999" y="9030766"/>
                </a:cubicBezTo>
                <a:lnTo>
                  <a:pt x="3965075" y="9039228"/>
                </a:lnTo>
                <a:lnTo>
                  <a:pt x="3922769" y="9043459"/>
                </a:lnTo>
                <a:lnTo>
                  <a:pt x="3910078" y="9077303"/>
                </a:lnTo>
                <a:cubicBezTo>
                  <a:pt x="3903642" y="9079684"/>
                  <a:pt x="3897472" y="9083386"/>
                  <a:pt x="3891567" y="9088409"/>
                </a:cubicBezTo>
                <a:cubicBezTo>
                  <a:pt x="3885661" y="9093433"/>
                  <a:pt x="3880549" y="9098192"/>
                  <a:pt x="3876231" y="9102687"/>
                </a:cubicBezTo>
                <a:cubicBezTo>
                  <a:pt x="3871647" y="9102599"/>
                  <a:pt x="3867064" y="9103833"/>
                  <a:pt x="3862481" y="9106389"/>
                </a:cubicBezTo>
                <a:cubicBezTo>
                  <a:pt x="3857898" y="9108946"/>
                  <a:pt x="3855430" y="9113353"/>
                  <a:pt x="3855077" y="9119610"/>
                </a:cubicBezTo>
                <a:lnTo>
                  <a:pt x="3859307" y="9136534"/>
                </a:lnTo>
                <a:lnTo>
                  <a:pt x="3821232" y="9136534"/>
                </a:lnTo>
                <a:cubicBezTo>
                  <a:pt x="3822906" y="9128337"/>
                  <a:pt x="3826961" y="9116173"/>
                  <a:pt x="3833394" y="9100044"/>
                </a:cubicBezTo>
                <a:cubicBezTo>
                  <a:pt x="3839829" y="9083913"/>
                  <a:pt x="3838595" y="9074924"/>
                  <a:pt x="3829693" y="9073074"/>
                </a:cubicBezTo>
                <a:cubicBezTo>
                  <a:pt x="3825374" y="9073338"/>
                  <a:pt x="3821320" y="9074924"/>
                  <a:pt x="3817530" y="9077833"/>
                </a:cubicBezTo>
                <a:cubicBezTo>
                  <a:pt x="3813740" y="9080742"/>
                  <a:pt x="3810743" y="9083386"/>
                  <a:pt x="3808540" y="9085764"/>
                </a:cubicBezTo>
                <a:lnTo>
                  <a:pt x="3800078" y="9136534"/>
                </a:lnTo>
                <a:lnTo>
                  <a:pt x="3778925" y="9166149"/>
                </a:lnTo>
                <a:cubicBezTo>
                  <a:pt x="3778925" y="9178663"/>
                  <a:pt x="3776809" y="9189594"/>
                  <a:pt x="3772579" y="9198936"/>
                </a:cubicBezTo>
                <a:cubicBezTo>
                  <a:pt x="3768348" y="9208278"/>
                  <a:pt x="3762002" y="9217092"/>
                  <a:pt x="3753542" y="9225377"/>
                </a:cubicBezTo>
                <a:lnTo>
                  <a:pt x="3753541" y="9259224"/>
                </a:lnTo>
                <a:cubicBezTo>
                  <a:pt x="3741554" y="9272620"/>
                  <a:pt x="3735913" y="9288133"/>
                  <a:pt x="3736618" y="9305761"/>
                </a:cubicBezTo>
                <a:cubicBezTo>
                  <a:pt x="3729831" y="9303733"/>
                  <a:pt x="3723309" y="9304615"/>
                  <a:pt x="3717051" y="9308404"/>
                </a:cubicBezTo>
                <a:cubicBezTo>
                  <a:pt x="3710793" y="9312195"/>
                  <a:pt x="3707445" y="9318365"/>
                  <a:pt x="3707003" y="9326913"/>
                </a:cubicBezTo>
                <a:lnTo>
                  <a:pt x="3681619" y="9364990"/>
                </a:lnTo>
                <a:lnTo>
                  <a:pt x="3647773" y="9352298"/>
                </a:lnTo>
                <a:cubicBezTo>
                  <a:pt x="3653326" y="9338549"/>
                  <a:pt x="3657028" y="9322684"/>
                  <a:pt x="3658878" y="9304704"/>
                </a:cubicBezTo>
                <a:cubicBezTo>
                  <a:pt x="3660729" y="9286724"/>
                  <a:pt x="3665489" y="9272973"/>
                  <a:pt x="3673158" y="9263454"/>
                </a:cubicBezTo>
                <a:cubicBezTo>
                  <a:pt x="3672452" y="9250056"/>
                  <a:pt x="3678093" y="9243005"/>
                  <a:pt x="3690080" y="9242300"/>
                </a:cubicBezTo>
                <a:cubicBezTo>
                  <a:pt x="3699246" y="9242918"/>
                  <a:pt x="3710529" y="9242741"/>
                  <a:pt x="3723926" y="9241771"/>
                </a:cubicBezTo>
                <a:cubicBezTo>
                  <a:pt x="3737323" y="9240801"/>
                  <a:pt x="3735913" y="9235337"/>
                  <a:pt x="3719695" y="9225377"/>
                </a:cubicBezTo>
                <a:lnTo>
                  <a:pt x="3736618" y="9183071"/>
                </a:lnTo>
                <a:lnTo>
                  <a:pt x="3719695" y="9183070"/>
                </a:lnTo>
                <a:lnTo>
                  <a:pt x="3736618" y="9161918"/>
                </a:lnTo>
                <a:lnTo>
                  <a:pt x="3736618" y="9119610"/>
                </a:lnTo>
                <a:lnTo>
                  <a:pt x="3766233" y="9098457"/>
                </a:lnTo>
                <a:lnTo>
                  <a:pt x="3766233" y="9060381"/>
                </a:lnTo>
                <a:cubicBezTo>
                  <a:pt x="3773989" y="9046983"/>
                  <a:pt x="3783861" y="9035702"/>
                  <a:pt x="3795847" y="9026535"/>
                </a:cubicBezTo>
                <a:lnTo>
                  <a:pt x="3808540" y="8992690"/>
                </a:lnTo>
                <a:cubicBezTo>
                  <a:pt x="3795318" y="8989340"/>
                  <a:pt x="3791088" y="8974886"/>
                  <a:pt x="3795847" y="8949325"/>
                </a:cubicBezTo>
                <a:cubicBezTo>
                  <a:pt x="3800607" y="8923764"/>
                  <a:pt x="3804839" y="8907193"/>
                  <a:pt x="3808541" y="8899615"/>
                </a:cubicBezTo>
                <a:cubicBezTo>
                  <a:pt x="3816472" y="8897676"/>
                  <a:pt x="3820703" y="8888861"/>
                  <a:pt x="3821232" y="8873173"/>
                </a:cubicBezTo>
                <a:cubicBezTo>
                  <a:pt x="3821760" y="8857485"/>
                  <a:pt x="3821760" y="8846556"/>
                  <a:pt x="3821232" y="8840386"/>
                </a:cubicBezTo>
                <a:cubicBezTo>
                  <a:pt x="3827490" y="8837918"/>
                  <a:pt x="3831897" y="8833335"/>
                  <a:pt x="3834452" y="8826635"/>
                </a:cubicBezTo>
                <a:cubicBezTo>
                  <a:pt x="3837010" y="8819935"/>
                  <a:pt x="3838242" y="8813239"/>
                  <a:pt x="3838154" y="8806539"/>
                </a:cubicBezTo>
                <a:cubicBezTo>
                  <a:pt x="3837448" y="8798608"/>
                  <a:pt x="3834629" y="8792262"/>
                  <a:pt x="3829693" y="8787501"/>
                </a:cubicBezTo>
                <a:cubicBezTo>
                  <a:pt x="3824757" y="8782743"/>
                  <a:pt x="3821937" y="8776396"/>
                  <a:pt x="3821232" y="8768463"/>
                </a:cubicBezTo>
                <a:cubicBezTo>
                  <a:pt x="3804926" y="8771636"/>
                  <a:pt x="3797345" y="8784329"/>
                  <a:pt x="3798492" y="8806540"/>
                </a:cubicBezTo>
                <a:cubicBezTo>
                  <a:pt x="3799638" y="8828750"/>
                  <a:pt x="3793115" y="8841442"/>
                  <a:pt x="3778925" y="8844616"/>
                </a:cubicBezTo>
                <a:cubicBezTo>
                  <a:pt x="3778484" y="8857573"/>
                  <a:pt x="3774078" y="8869736"/>
                  <a:pt x="3765705" y="8881105"/>
                </a:cubicBezTo>
                <a:cubicBezTo>
                  <a:pt x="3757331" y="8892476"/>
                  <a:pt x="3747635" y="8901466"/>
                  <a:pt x="3736619" y="8908076"/>
                </a:cubicBezTo>
                <a:lnTo>
                  <a:pt x="3736618" y="8963076"/>
                </a:lnTo>
                <a:cubicBezTo>
                  <a:pt x="3699511" y="8980968"/>
                  <a:pt x="3677475" y="9001240"/>
                  <a:pt x="3670514" y="9023890"/>
                </a:cubicBezTo>
                <a:cubicBezTo>
                  <a:pt x="3663550" y="9046542"/>
                  <a:pt x="3653150" y="9078450"/>
                  <a:pt x="3639312" y="9119611"/>
                </a:cubicBezTo>
                <a:cubicBezTo>
                  <a:pt x="3625033" y="9120844"/>
                  <a:pt x="3612341" y="9125781"/>
                  <a:pt x="3601237" y="9134418"/>
                </a:cubicBezTo>
                <a:cubicBezTo>
                  <a:pt x="3590130" y="9143055"/>
                  <a:pt x="3577439" y="9147992"/>
                  <a:pt x="3563160" y="9149226"/>
                </a:cubicBezTo>
                <a:lnTo>
                  <a:pt x="3563160" y="9195763"/>
                </a:lnTo>
                <a:lnTo>
                  <a:pt x="3550468" y="9195762"/>
                </a:lnTo>
                <a:cubicBezTo>
                  <a:pt x="3542359" y="9195762"/>
                  <a:pt x="3537423" y="9193648"/>
                  <a:pt x="3535660" y="9189417"/>
                </a:cubicBezTo>
                <a:cubicBezTo>
                  <a:pt x="3533897" y="9185187"/>
                  <a:pt x="3533191" y="9178841"/>
                  <a:pt x="3533545" y="9170379"/>
                </a:cubicBezTo>
                <a:lnTo>
                  <a:pt x="3546237" y="9136534"/>
                </a:lnTo>
                <a:cubicBezTo>
                  <a:pt x="3545973" y="9133449"/>
                  <a:pt x="3544386" y="9127984"/>
                  <a:pt x="3541477" y="9120140"/>
                </a:cubicBezTo>
                <a:cubicBezTo>
                  <a:pt x="3538569" y="9112295"/>
                  <a:pt x="3535925" y="9107889"/>
                  <a:pt x="3533545" y="9106918"/>
                </a:cubicBezTo>
                <a:lnTo>
                  <a:pt x="3533545" y="9119611"/>
                </a:lnTo>
                <a:cubicBezTo>
                  <a:pt x="3523850" y="9126486"/>
                  <a:pt x="3512568" y="9136004"/>
                  <a:pt x="3499699" y="9148168"/>
                </a:cubicBezTo>
                <a:cubicBezTo>
                  <a:pt x="3486831" y="9160331"/>
                  <a:pt x="3479779" y="9171966"/>
                  <a:pt x="3478546" y="9183071"/>
                </a:cubicBezTo>
                <a:cubicBezTo>
                  <a:pt x="3472288" y="9187654"/>
                  <a:pt x="3467881" y="9194353"/>
                  <a:pt x="3465324" y="9203167"/>
                </a:cubicBezTo>
                <a:cubicBezTo>
                  <a:pt x="3462769" y="9211981"/>
                  <a:pt x="3461535" y="9220794"/>
                  <a:pt x="3461623" y="9229608"/>
                </a:cubicBezTo>
                <a:lnTo>
                  <a:pt x="3432008" y="9246531"/>
                </a:lnTo>
                <a:cubicBezTo>
                  <a:pt x="3432095" y="9253318"/>
                  <a:pt x="3430863" y="9260897"/>
                  <a:pt x="3428306" y="9269272"/>
                </a:cubicBezTo>
                <a:cubicBezTo>
                  <a:pt x="3425750" y="9277645"/>
                  <a:pt x="3421343" y="9284167"/>
                  <a:pt x="3415086" y="9288837"/>
                </a:cubicBezTo>
                <a:lnTo>
                  <a:pt x="3415086" y="9322684"/>
                </a:lnTo>
                <a:lnTo>
                  <a:pt x="3398163" y="9335376"/>
                </a:lnTo>
                <a:cubicBezTo>
                  <a:pt x="3397722" y="9348244"/>
                  <a:pt x="3393315" y="9360583"/>
                  <a:pt x="3384942" y="9372393"/>
                </a:cubicBezTo>
                <a:cubicBezTo>
                  <a:pt x="3376569" y="9384205"/>
                  <a:pt x="3366873" y="9394430"/>
                  <a:pt x="3355856" y="9403067"/>
                </a:cubicBezTo>
                <a:cubicBezTo>
                  <a:pt x="3347218" y="9416552"/>
                  <a:pt x="3336994" y="9431887"/>
                  <a:pt x="3325182" y="9449076"/>
                </a:cubicBezTo>
                <a:cubicBezTo>
                  <a:pt x="3313373" y="9466262"/>
                  <a:pt x="3301033" y="9480541"/>
                  <a:pt x="3288165" y="9491911"/>
                </a:cubicBezTo>
                <a:cubicBezTo>
                  <a:pt x="3288429" y="9498521"/>
                  <a:pt x="3287901" y="9505395"/>
                  <a:pt x="3286578" y="9512536"/>
                </a:cubicBezTo>
                <a:cubicBezTo>
                  <a:pt x="3285256" y="9519676"/>
                  <a:pt x="3281555" y="9525491"/>
                  <a:pt x="3275474" y="9529987"/>
                </a:cubicBezTo>
                <a:cubicBezTo>
                  <a:pt x="3275120" y="9543031"/>
                  <a:pt x="3271595" y="9556075"/>
                  <a:pt x="3264896" y="9569120"/>
                </a:cubicBezTo>
                <a:cubicBezTo>
                  <a:pt x="3258198" y="9582166"/>
                  <a:pt x="3250441" y="9593096"/>
                  <a:pt x="3241627" y="9601910"/>
                </a:cubicBezTo>
                <a:cubicBezTo>
                  <a:pt x="3241627" y="9606315"/>
                  <a:pt x="3240570" y="9610194"/>
                  <a:pt x="3238453" y="9613544"/>
                </a:cubicBezTo>
                <a:cubicBezTo>
                  <a:pt x="3236339" y="9616892"/>
                  <a:pt x="3233166" y="9618656"/>
                  <a:pt x="3228935" y="9618832"/>
                </a:cubicBezTo>
                <a:lnTo>
                  <a:pt x="3216242" y="9614601"/>
                </a:lnTo>
                <a:lnTo>
                  <a:pt x="3228935" y="9572293"/>
                </a:lnTo>
                <a:cubicBezTo>
                  <a:pt x="3233166" y="9567799"/>
                  <a:pt x="3236339" y="9561981"/>
                  <a:pt x="3238454" y="9554843"/>
                </a:cubicBezTo>
                <a:cubicBezTo>
                  <a:pt x="3240570" y="9547704"/>
                  <a:pt x="3241627" y="9540828"/>
                  <a:pt x="3241627" y="9534218"/>
                </a:cubicBezTo>
                <a:lnTo>
                  <a:pt x="3258549" y="9496142"/>
                </a:lnTo>
                <a:cubicBezTo>
                  <a:pt x="3257669" y="9486623"/>
                  <a:pt x="3257316" y="9476045"/>
                  <a:pt x="3257493" y="9464410"/>
                </a:cubicBezTo>
                <a:cubicBezTo>
                  <a:pt x="3257669" y="9452777"/>
                  <a:pt x="3263662" y="9446432"/>
                  <a:pt x="3275473" y="9445373"/>
                </a:cubicBezTo>
                <a:cubicBezTo>
                  <a:pt x="3276883" y="9404125"/>
                  <a:pt x="3288869" y="9355472"/>
                  <a:pt x="3311434" y="9299415"/>
                </a:cubicBezTo>
                <a:cubicBezTo>
                  <a:pt x="3333998" y="9243358"/>
                  <a:pt x="3358676" y="9198936"/>
                  <a:pt x="3385471" y="9166148"/>
                </a:cubicBezTo>
                <a:cubicBezTo>
                  <a:pt x="3386000" y="9151693"/>
                  <a:pt x="3388115" y="9138296"/>
                  <a:pt x="3391817" y="9125957"/>
                </a:cubicBezTo>
                <a:cubicBezTo>
                  <a:pt x="3395519" y="9113618"/>
                  <a:pt x="3397634" y="9100219"/>
                  <a:pt x="3398162" y="9085765"/>
                </a:cubicBezTo>
                <a:cubicBezTo>
                  <a:pt x="3404421" y="9085501"/>
                  <a:pt x="3408828" y="9082857"/>
                  <a:pt x="3411384" y="9077832"/>
                </a:cubicBezTo>
                <a:cubicBezTo>
                  <a:pt x="3413940" y="9072808"/>
                  <a:pt x="3415173" y="9066992"/>
                  <a:pt x="3415086" y="9060382"/>
                </a:cubicBezTo>
                <a:cubicBezTo>
                  <a:pt x="3415791" y="9043193"/>
                  <a:pt x="3418611" y="9033147"/>
                  <a:pt x="3423547" y="9030238"/>
                </a:cubicBezTo>
                <a:cubicBezTo>
                  <a:pt x="3428483" y="9027329"/>
                  <a:pt x="3431303" y="9020453"/>
                  <a:pt x="3432008" y="9009613"/>
                </a:cubicBezTo>
                <a:lnTo>
                  <a:pt x="3453162" y="8967306"/>
                </a:lnTo>
                <a:cubicBezTo>
                  <a:pt x="3459420" y="8965015"/>
                  <a:pt x="3463827" y="8961135"/>
                  <a:pt x="3466382" y="8955672"/>
                </a:cubicBezTo>
                <a:cubicBezTo>
                  <a:pt x="3468939" y="8950206"/>
                  <a:pt x="3470173" y="8944213"/>
                  <a:pt x="3470086" y="8937692"/>
                </a:cubicBezTo>
                <a:lnTo>
                  <a:pt x="3465854" y="8916538"/>
                </a:lnTo>
                <a:lnTo>
                  <a:pt x="3503930" y="8785387"/>
                </a:lnTo>
                <a:lnTo>
                  <a:pt x="3520853" y="8772694"/>
                </a:lnTo>
                <a:lnTo>
                  <a:pt x="3533545" y="8751540"/>
                </a:lnTo>
                <a:cubicBezTo>
                  <a:pt x="3533544" y="8744754"/>
                  <a:pt x="3534603" y="8737175"/>
                  <a:pt x="3536717" y="8728801"/>
                </a:cubicBezTo>
                <a:cubicBezTo>
                  <a:pt x="3538832" y="8720427"/>
                  <a:pt x="3542006" y="8713905"/>
                  <a:pt x="3546237" y="8709234"/>
                </a:cubicBezTo>
                <a:cubicBezTo>
                  <a:pt x="3543769" y="8701566"/>
                  <a:pt x="3543415" y="8691519"/>
                  <a:pt x="3545179" y="8679091"/>
                </a:cubicBezTo>
                <a:cubicBezTo>
                  <a:pt x="3546942" y="8666662"/>
                  <a:pt x="3552936" y="8659788"/>
                  <a:pt x="3563160" y="8658465"/>
                </a:cubicBezTo>
                <a:cubicBezTo>
                  <a:pt x="3564657" y="8646831"/>
                  <a:pt x="3572238" y="8627794"/>
                  <a:pt x="3585899" y="8601352"/>
                </a:cubicBezTo>
                <a:cubicBezTo>
                  <a:pt x="3599561" y="8574908"/>
                  <a:pt x="3610314" y="8560103"/>
                  <a:pt x="3618160" y="8556930"/>
                </a:cubicBezTo>
                <a:lnTo>
                  <a:pt x="3630852" y="8527315"/>
                </a:lnTo>
                <a:cubicBezTo>
                  <a:pt x="3632085" y="8500873"/>
                  <a:pt x="3637020" y="8477604"/>
                  <a:pt x="3645659" y="8457508"/>
                </a:cubicBezTo>
                <a:cubicBezTo>
                  <a:pt x="3654297" y="8437413"/>
                  <a:pt x="3659232" y="8414143"/>
                  <a:pt x="3660465" y="8387701"/>
                </a:cubicBezTo>
                <a:lnTo>
                  <a:pt x="3673159" y="8370779"/>
                </a:lnTo>
                <a:cubicBezTo>
                  <a:pt x="3675097" y="8355090"/>
                  <a:pt x="3682853" y="8336759"/>
                  <a:pt x="3696426" y="8315781"/>
                </a:cubicBezTo>
                <a:lnTo>
                  <a:pt x="3707239" y="8295853"/>
                </a:lnTo>
                <a:lnTo>
                  <a:pt x="3702825" y="8292320"/>
                </a:lnTo>
                <a:cubicBezTo>
                  <a:pt x="3699916" y="8290205"/>
                  <a:pt x="3698330" y="8288091"/>
                  <a:pt x="3698065" y="8285975"/>
                </a:cubicBezTo>
                <a:cubicBezTo>
                  <a:pt x="3698859" y="8281921"/>
                  <a:pt x="3702562" y="8279451"/>
                  <a:pt x="3709171" y="8278571"/>
                </a:cubicBezTo>
                <a:lnTo>
                  <a:pt x="3714743" y="8278159"/>
                </a:lnTo>
                <a:lnTo>
                  <a:pt x="3719695" y="8260781"/>
                </a:lnTo>
                <a:cubicBezTo>
                  <a:pt x="3732211" y="8252849"/>
                  <a:pt x="3737852" y="8240156"/>
                  <a:pt x="3736619" y="8222705"/>
                </a:cubicBezTo>
                <a:cubicBezTo>
                  <a:pt x="3736001" y="8213981"/>
                  <a:pt x="3737103" y="8206444"/>
                  <a:pt x="3739923" y="8200098"/>
                </a:cubicBezTo>
                <a:lnTo>
                  <a:pt x="3745793" y="8193430"/>
                </a:lnTo>
                <a:lnTo>
                  <a:pt x="3744603" y="8188669"/>
                </a:lnTo>
                <a:lnTo>
                  <a:pt x="3727680" y="8167515"/>
                </a:lnTo>
                <a:lnTo>
                  <a:pt x="3706527" y="8188668"/>
                </a:lnTo>
                <a:lnTo>
                  <a:pt x="3693835" y="8277514"/>
                </a:lnTo>
                <a:cubicBezTo>
                  <a:pt x="3680790" y="8289325"/>
                  <a:pt x="3668803" y="8305895"/>
                  <a:pt x="3657874" y="8327224"/>
                </a:cubicBezTo>
                <a:cubicBezTo>
                  <a:pt x="3646945" y="8348554"/>
                  <a:pt x="3639189" y="8367238"/>
                  <a:pt x="3634605" y="8383280"/>
                </a:cubicBezTo>
                <a:cubicBezTo>
                  <a:pt x="3634076" y="8397912"/>
                  <a:pt x="3630903" y="8412014"/>
                  <a:pt x="3625085" y="8425588"/>
                </a:cubicBezTo>
                <a:cubicBezTo>
                  <a:pt x="3619269" y="8439160"/>
                  <a:pt x="3613981" y="8453264"/>
                  <a:pt x="3609222" y="8467895"/>
                </a:cubicBezTo>
                <a:cubicBezTo>
                  <a:pt x="3588773" y="8485523"/>
                  <a:pt x="3570439" y="8505265"/>
                  <a:pt x="3554222" y="8527124"/>
                </a:cubicBezTo>
                <a:lnTo>
                  <a:pt x="3524607" y="8611737"/>
                </a:lnTo>
                <a:cubicBezTo>
                  <a:pt x="3522051" y="8611562"/>
                  <a:pt x="3518701" y="8611914"/>
                  <a:pt x="3514558" y="8612796"/>
                </a:cubicBezTo>
                <a:cubicBezTo>
                  <a:pt x="3510417" y="8613677"/>
                  <a:pt x="3508125" y="8616145"/>
                  <a:pt x="3507683" y="8620199"/>
                </a:cubicBezTo>
                <a:cubicBezTo>
                  <a:pt x="3508125" y="8622491"/>
                  <a:pt x="3510416" y="8625312"/>
                  <a:pt x="3514559" y="8628661"/>
                </a:cubicBezTo>
                <a:cubicBezTo>
                  <a:pt x="3518702" y="8632010"/>
                  <a:pt x="3522051" y="8634830"/>
                  <a:pt x="3524607" y="8637121"/>
                </a:cubicBezTo>
                <a:lnTo>
                  <a:pt x="3478069" y="8662506"/>
                </a:lnTo>
                <a:lnTo>
                  <a:pt x="3448455" y="8662506"/>
                </a:lnTo>
                <a:cubicBezTo>
                  <a:pt x="3449336" y="8646817"/>
                  <a:pt x="3451805" y="8631658"/>
                  <a:pt x="3455859" y="8617025"/>
                </a:cubicBezTo>
                <a:cubicBezTo>
                  <a:pt x="3459913" y="8602394"/>
                  <a:pt x="3460266" y="8580889"/>
                  <a:pt x="3456916" y="8552507"/>
                </a:cubicBezTo>
                <a:cubicBezTo>
                  <a:pt x="3447926" y="8564848"/>
                  <a:pt x="3439465" y="8577187"/>
                  <a:pt x="3431531" y="8589527"/>
                </a:cubicBezTo>
                <a:cubicBezTo>
                  <a:pt x="3423599" y="8601867"/>
                  <a:pt x="3419369" y="8616321"/>
                  <a:pt x="3418840" y="8632892"/>
                </a:cubicBezTo>
                <a:cubicBezTo>
                  <a:pt x="3398391" y="8649109"/>
                  <a:pt x="3380059" y="8667441"/>
                  <a:pt x="3363840" y="8687890"/>
                </a:cubicBezTo>
                <a:cubicBezTo>
                  <a:pt x="3340307" y="8690005"/>
                  <a:pt x="3331317" y="8698466"/>
                  <a:pt x="3336870" y="8713275"/>
                </a:cubicBezTo>
                <a:cubicBezTo>
                  <a:pt x="3342423" y="8728082"/>
                  <a:pt x="3338722" y="8736542"/>
                  <a:pt x="3325765" y="8738658"/>
                </a:cubicBezTo>
                <a:lnTo>
                  <a:pt x="3308842" y="8738658"/>
                </a:lnTo>
                <a:cubicBezTo>
                  <a:pt x="3308137" y="8750556"/>
                  <a:pt x="3305316" y="8759547"/>
                  <a:pt x="3300382" y="8765629"/>
                </a:cubicBezTo>
                <a:cubicBezTo>
                  <a:pt x="3295445" y="8771711"/>
                  <a:pt x="3292625" y="8779642"/>
                  <a:pt x="3291919" y="8789427"/>
                </a:cubicBezTo>
                <a:lnTo>
                  <a:pt x="3288957" y="8791966"/>
                </a:lnTo>
                <a:lnTo>
                  <a:pt x="3288179" y="8798192"/>
                </a:lnTo>
                <a:cubicBezTo>
                  <a:pt x="3277778" y="8799602"/>
                  <a:pt x="3272137" y="8805242"/>
                  <a:pt x="3271256" y="8815114"/>
                </a:cubicBezTo>
                <a:cubicBezTo>
                  <a:pt x="3270375" y="8824986"/>
                  <a:pt x="3260503" y="8830627"/>
                  <a:pt x="3241640" y="8832037"/>
                </a:cubicBezTo>
                <a:lnTo>
                  <a:pt x="3241640" y="8810883"/>
                </a:lnTo>
                <a:lnTo>
                  <a:pt x="3228949" y="8815115"/>
                </a:lnTo>
                <a:cubicBezTo>
                  <a:pt x="3226305" y="8821107"/>
                  <a:pt x="3222074" y="8831332"/>
                  <a:pt x="3216256" y="8845786"/>
                </a:cubicBezTo>
                <a:cubicBezTo>
                  <a:pt x="3210440" y="8860241"/>
                  <a:pt x="3206208" y="8868351"/>
                  <a:pt x="3203565" y="8870113"/>
                </a:cubicBezTo>
                <a:cubicBezTo>
                  <a:pt x="3201538" y="8869760"/>
                  <a:pt x="3200304" y="8868350"/>
                  <a:pt x="3199863" y="8865882"/>
                </a:cubicBezTo>
                <a:cubicBezTo>
                  <a:pt x="3199421" y="8863414"/>
                  <a:pt x="3199245" y="8862004"/>
                  <a:pt x="3199333" y="8861652"/>
                </a:cubicBezTo>
                <a:cubicBezTo>
                  <a:pt x="3187700" y="8860946"/>
                  <a:pt x="3183469" y="8857068"/>
                  <a:pt x="3186642" y="8850017"/>
                </a:cubicBezTo>
                <a:cubicBezTo>
                  <a:pt x="3189815" y="8842966"/>
                  <a:pt x="3194046" y="8836973"/>
                  <a:pt x="3199333" y="8832037"/>
                </a:cubicBezTo>
                <a:lnTo>
                  <a:pt x="3182412" y="8793960"/>
                </a:lnTo>
                <a:lnTo>
                  <a:pt x="3199334" y="8764346"/>
                </a:lnTo>
                <a:lnTo>
                  <a:pt x="3169720" y="8751654"/>
                </a:lnTo>
                <a:cubicBezTo>
                  <a:pt x="3168485" y="8765844"/>
                  <a:pt x="3163550" y="8778713"/>
                  <a:pt x="3154912" y="8790259"/>
                </a:cubicBezTo>
                <a:cubicBezTo>
                  <a:pt x="3146275" y="8801805"/>
                  <a:pt x="3141339" y="8815731"/>
                  <a:pt x="3140104" y="8832037"/>
                </a:cubicBezTo>
                <a:cubicBezTo>
                  <a:pt x="3127500" y="8849136"/>
                  <a:pt x="3115690" y="8866764"/>
                  <a:pt x="3104673" y="8884920"/>
                </a:cubicBezTo>
                <a:cubicBezTo>
                  <a:pt x="3093655" y="8903077"/>
                  <a:pt x="3082902" y="8920705"/>
                  <a:pt x="3072414" y="8937804"/>
                </a:cubicBezTo>
                <a:cubicBezTo>
                  <a:pt x="3070298" y="8948029"/>
                  <a:pt x="3066067" y="8961425"/>
                  <a:pt x="3059722" y="8977995"/>
                </a:cubicBezTo>
                <a:cubicBezTo>
                  <a:pt x="3053375" y="8994566"/>
                  <a:pt x="3044913" y="9003732"/>
                  <a:pt x="3034338" y="9005495"/>
                </a:cubicBezTo>
                <a:cubicBezTo>
                  <a:pt x="3034866" y="9008756"/>
                  <a:pt x="3036981" y="9014926"/>
                  <a:pt x="3040684" y="9024005"/>
                </a:cubicBezTo>
                <a:cubicBezTo>
                  <a:pt x="3044385" y="9033082"/>
                  <a:pt x="3046501" y="9038195"/>
                  <a:pt x="3047030" y="9039341"/>
                </a:cubicBezTo>
                <a:cubicBezTo>
                  <a:pt x="3049057" y="9038811"/>
                  <a:pt x="3050291" y="9036696"/>
                  <a:pt x="3050731" y="9032994"/>
                </a:cubicBezTo>
                <a:cubicBezTo>
                  <a:pt x="3051172" y="9029293"/>
                  <a:pt x="3051348" y="9027177"/>
                  <a:pt x="3051260" y="9026649"/>
                </a:cubicBezTo>
                <a:cubicBezTo>
                  <a:pt x="3063247" y="9001705"/>
                  <a:pt x="3077349" y="8977555"/>
                  <a:pt x="3093567" y="8954198"/>
                </a:cubicBezTo>
                <a:cubicBezTo>
                  <a:pt x="3109785" y="8930841"/>
                  <a:pt x="3119656" y="8905633"/>
                  <a:pt x="3123182" y="8878574"/>
                </a:cubicBezTo>
                <a:lnTo>
                  <a:pt x="3144335" y="8878574"/>
                </a:lnTo>
                <a:cubicBezTo>
                  <a:pt x="3154031" y="8878134"/>
                  <a:pt x="3165313" y="8879015"/>
                  <a:pt x="3178180" y="8881218"/>
                </a:cubicBezTo>
                <a:cubicBezTo>
                  <a:pt x="3191049" y="8883422"/>
                  <a:pt x="3198100" y="8889592"/>
                  <a:pt x="3199333" y="8899728"/>
                </a:cubicBezTo>
                <a:cubicBezTo>
                  <a:pt x="3198894" y="8918942"/>
                  <a:pt x="3194487" y="8937628"/>
                  <a:pt x="3186113" y="8955784"/>
                </a:cubicBezTo>
                <a:cubicBezTo>
                  <a:pt x="3177739" y="8973941"/>
                  <a:pt x="3168045" y="8990511"/>
                  <a:pt x="3157027" y="9005495"/>
                </a:cubicBezTo>
                <a:cubicBezTo>
                  <a:pt x="3157556" y="9015719"/>
                  <a:pt x="3159672" y="9024886"/>
                  <a:pt x="3163374" y="9032994"/>
                </a:cubicBezTo>
                <a:cubicBezTo>
                  <a:pt x="3167074" y="9041103"/>
                  <a:pt x="3169191" y="9050270"/>
                  <a:pt x="3169720" y="9060494"/>
                </a:cubicBezTo>
                <a:lnTo>
                  <a:pt x="3140105" y="9052032"/>
                </a:lnTo>
                <a:cubicBezTo>
                  <a:pt x="3140281" y="9065077"/>
                  <a:pt x="3138871" y="9079179"/>
                  <a:pt x="3135873" y="9094339"/>
                </a:cubicBezTo>
                <a:cubicBezTo>
                  <a:pt x="3132877" y="9109499"/>
                  <a:pt x="3127236" y="9123602"/>
                  <a:pt x="3118951" y="9136646"/>
                </a:cubicBezTo>
                <a:lnTo>
                  <a:pt x="3097798" y="9107031"/>
                </a:lnTo>
                <a:lnTo>
                  <a:pt x="3110490" y="9068955"/>
                </a:lnTo>
                <a:cubicBezTo>
                  <a:pt x="3108110" y="9066840"/>
                  <a:pt x="3105466" y="9064725"/>
                  <a:pt x="3102556" y="9062609"/>
                </a:cubicBezTo>
                <a:cubicBezTo>
                  <a:pt x="3099649" y="9060494"/>
                  <a:pt x="3098062" y="9058379"/>
                  <a:pt x="3097798" y="9056263"/>
                </a:cubicBezTo>
                <a:cubicBezTo>
                  <a:pt x="3098591" y="9052209"/>
                  <a:pt x="3102292" y="9049741"/>
                  <a:pt x="3108903" y="9048859"/>
                </a:cubicBezTo>
                <a:cubicBezTo>
                  <a:pt x="3115514" y="9047978"/>
                  <a:pt x="3120272" y="9047625"/>
                  <a:pt x="3123182" y="9047802"/>
                </a:cubicBezTo>
                <a:lnTo>
                  <a:pt x="3148566" y="8975880"/>
                </a:lnTo>
                <a:lnTo>
                  <a:pt x="3144335" y="8958957"/>
                </a:lnTo>
                <a:lnTo>
                  <a:pt x="3127413" y="8937804"/>
                </a:lnTo>
                <a:lnTo>
                  <a:pt x="3106258" y="8958957"/>
                </a:lnTo>
                <a:lnTo>
                  <a:pt x="3093567" y="9047802"/>
                </a:lnTo>
                <a:cubicBezTo>
                  <a:pt x="3080523" y="9059613"/>
                  <a:pt x="3068536" y="9076183"/>
                  <a:pt x="3057606" y="9097512"/>
                </a:cubicBezTo>
                <a:cubicBezTo>
                  <a:pt x="3046677" y="9118842"/>
                  <a:pt x="3038920" y="9137528"/>
                  <a:pt x="3034338" y="9153569"/>
                </a:cubicBezTo>
                <a:cubicBezTo>
                  <a:pt x="3033809" y="9168200"/>
                  <a:pt x="3030636" y="9182302"/>
                  <a:pt x="3024819" y="9195876"/>
                </a:cubicBezTo>
                <a:cubicBezTo>
                  <a:pt x="3019000" y="9209449"/>
                  <a:pt x="3013713" y="9223552"/>
                  <a:pt x="3008952" y="9238183"/>
                </a:cubicBezTo>
                <a:cubicBezTo>
                  <a:pt x="2988505" y="9255811"/>
                  <a:pt x="2970172" y="9275554"/>
                  <a:pt x="2953955" y="9297412"/>
                </a:cubicBezTo>
                <a:lnTo>
                  <a:pt x="2924340" y="9382026"/>
                </a:lnTo>
                <a:cubicBezTo>
                  <a:pt x="2921784" y="9381850"/>
                  <a:pt x="2918434" y="9382202"/>
                  <a:pt x="2914292" y="9383084"/>
                </a:cubicBezTo>
                <a:cubicBezTo>
                  <a:pt x="2910149" y="9383965"/>
                  <a:pt x="2907858" y="9386433"/>
                  <a:pt x="2907417" y="9390487"/>
                </a:cubicBezTo>
                <a:cubicBezTo>
                  <a:pt x="2907858" y="9392779"/>
                  <a:pt x="2910149" y="9395600"/>
                  <a:pt x="2914292" y="9398949"/>
                </a:cubicBezTo>
                <a:cubicBezTo>
                  <a:pt x="2918434" y="9402298"/>
                  <a:pt x="2921784" y="9405119"/>
                  <a:pt x="2924340" y="9407410"/>
                </a:cubicBezTo>
                <a:lnTo>
                  <a:pt x="2877802" y="9432794"/>
                </a:lnTo>
                <a:lnTo>
                  <a:pt x="2848187" y="9432794"/>
                </a:lnTo>
                <a:cubicBezTo>
                  <a:pt x="2849069" y="9417106"/>
                  <a:pt x="2851537" y="9401946"/>
                  <a:pt x="2855591" y="9387314"/>
                </a:cubicBezTo>
                <a:cubicBezTo>
                  <a:pt x="2859644" y="9372683"/>
                  <a:pt x="2859998" y="9351177"/>
                  <a:pt x="2856649" y="9322796"/>
                </a:cubicBezTo>
                <a:cubicBezTo>
                  <a:pt x="2847659" y="9335136"/>
                  <a:pt x="2839197" y="9347475"/>
                  <a:pt x="2831265" y="9359815"/>
                </a:cubicBezTo>
                <a:cubicBezTo>
                  <a:pt x="2823332" y="9372155"/>
                  <a:pt x="2819101" y="9386609"/>
                  <a:pt x="2818573" y="9403180"/>
                </a:cubicBezTo>
                <a:cubicBezTo>
                  <a:pt x="2798124" y="9419397"/>
                  <a:pt x="2779790" y="9437730"/>
                  <a:pt x="2763574" y="9458178"/>
                </a:cubicBezTo>
                <a:cubicBezTo>
                  <a:pt x="2740040" y="9460294"/>
                  <a:pt x="2731050" y="9468755"/>
                  <a:pt x="2736603" y="9483563"/>
                </a:cubicBezTo>
                <a:cubicBezTo>
                  <a:pt x="2742156" y="9498370"/>
                  <a:pt x="2738453" y="9506831"/>
                  <a:pt x="2725497" y="9508947"/>
                </a:cubicBezTo>
                <a:lnTo>
                  <a:pt x="2708575" y="9508947"/>
                </a:lnTo>
                <a:cubicBezTo>
                  <a:pt x="2707870" y="9520845"/>
                  <a:pt x="2705049" y="9529836"/>
                  <a:pt x="2700112" y="9535917"/>
                </a:cubicBezTo>
                <a:cubicBezTo>
                  <a:pt x="2695177" y="9541999"/>
                  <a:pt x="2692357" y="9549931"/>
                  <a:pt x="2691652" y="9559715"/>
                </a:cubicBezTo>
                <a:lnTo>
                  <a:pt x="2662037" y="9585099"/>
                </a:lnTo>
                <a:lnTo>
                  <a:pt x="2645114" y="9551253"/>
                </a:lnTo>
                <a:cubicBezTo>
                  <a:pt x="2636653" y="9551253"/>
                  <a:pt x="2632422" y="9547023"/>
                  <a:pt x="2632422" y="9538562"/>
                </a:cubicBezTo>
                <a:cubicBezTo>
                  <a:pt x="2633655" y="9521903"/>
                  <a:pt x="2638592" y="9505509"/>
                  <a:pt x="2647230" y="9489380"/>
                </a:cubicBezTo>
                <a:cubicBezTo>
                  <a:pt x="2655867" y="9473250"/>
                  <a:pt x="2660803" y="9455799"/>
                  <a:pt x="2662037" y="9437025"/>
                </a:cubicBezTo>
                <a:cubicBezTo>
                  <a:pt x="2662125" y="9436673"/>
                  <a:pt x="2661949" y="9435262"/>
                  <a:pt x="2661508" y="9432794"/>
                </a:cubicBezTo>
                <a:cubicBezTo>
                  <a:pt x="2661067" y="9430328"/>
                  <a:pt x="2659834" y="9428916"/>
                  <a:pt x="2657805" y="9428564"/>
                </a:cubicBezTo>
                <a:cubicBezTo>
                  <a:pt x="2655515" y="9429533"/>
                  <a:pt x="2652694" y="9433940"/>
                  <a:pt x="2649345" y="9441785"/>
                </a:cubicBezTo>
                <a:cubicBezTo>
                  <a:pt x="2645995" y="9449629"/>
                  <a:pt x="2643175" y="9455094"/>
                  <a:pt x="2640884" y="9458178"/>
                </a:cubicBezTo>
                <a:cubicBezTo>
                  <a:pt x="2635948" y="9462409"/>
                  <a:pt x="2633127" y="9466640"/>
                  <a:pt x="2632422" y="9470871"/>
                </a:cubicBezTo>
                <a:cubicBezTo>
                  <a:pt x="2632951" y="9477481"/>
                  <a:pt x="2632951" y="9483298"/>
                  <a:pt x="2632421" y="9488322"/>
                </a:cubicBezTo>
                <a:cubicBezTo>
                  <a:pt x="2631892" y="9493346"/>
                  <a:pt x="2627663" y="9495990"/>
                  <a:pt x="2619730" y="9496254"/>
                </a:cubicBezTo>
                <a:lnTo>
                  <a:pt x="2602807" y="9504716"/>
                </a:lnTo>
                <a:lnTo>
                  <a:pt x="2560501" y="9508947"/>
                </a:lnTo>
                <a:lnTo>
                  <a:pt x="2547809" y="9542792"/>
                </a:lnTo>
                <a:cubicBezTo>
                  <a:pt x="2541374" y="9545172"/>
                  <a:pt x="2535204" y="9548874"/>
                  <a:pt x="2529299" y="9553898"/>
                </a:cubicBezTo>
                <a:cubicBezTo>
                  <a:pt x="2523393" y="9558922"/>
                  <a:pt x="2518280" y="9563681"/>
                  <a:pt x="2513962" y="9568176"/>
                </a:cubicBezTo>
                <a:cubicBezTo>
                  <a:pt x="2509379" y="9568088"/>
                  <a:pt x="2504796" y="9569323"/>
                  <a:pt x="2500213" y="9571878"/>
                </a:cubicBezTo>
                <a:cubicBezTo>
                  <a:pt x="2495630" y="9574435"/>
                  <a:pt x="2493162" y="9578841"/>
                  <a:pt x="2492809" y="9585099"/>
                </a:cubicBezTo>
                <a:lnTo>
                  <a:pt x="2497040" y="9602022"/>
                </a:lnTo>
                <a:lnTo>
                  <a:pt x="2458964" y="9602022"/>
                </a:lnTo>
                <a:cubicBezTo>
                  <a:pt x="2460638" y="9593825"/>
                  <a:pt x="2464693" y="9581661"/>
                  <a:pt x="2471127" y="9565532"/>
                </a:cubicBezTo>
                <a:cubicBezTo>
                  <a:pt x="2477561" y="9549403"/>
                  <a:pt x="2476326" y="9540412"/>
                  <a:pt x="2467425" y="9538562"/>
                </a:cubicBezTo>
                <a:cubicBezTo>
                  <a:pt x="2463106" y="9538826"/>
                  <a:pt x="2459052" y="9540412"/>
                  <a:pt x="2455262" y="9543321"/>
                </a:cubicBezTo>
                <a:cubicBezTo>
                  <a:pt x="2451472" y="9546230"/>
                  <a:pt x="2448475" y="9548874"/>
                  <a:pt x="2446272" y="9551253"/>
                </a:cubicBezTo>
                <a:lnTo>
                  <a:pt x="2437809" y="9602023"/>
                </a:lnTo>
                <a:lnTo>
                  <a:pt x="2416657" y="9631637"/>
                </a:lnTo>
                <a:cubicBezTo>
                  <a:pt x="2416656" y="9644152"/>
                  <a:pt x="2414540" y="9655082"/>
                  <a:pt x="2410311" y="9664424"/>
                </a:cubicBezTo>
                <a:cubicBezTo>
                  <a:pt x="2406080" y="9673768"/>
                  <a:pt x="2399733" y="9682581"/>
                  <a:pt x="2391273" y="9690866"/>
                </a:cubicBezTo>
                <a:lnTo>
                  <a:pt x="2391273" y="9724712"/>
                </a:lnTo>
                <a:cubicBezTo>
                  <a:pt x="2379285" y="9738108"/>
                  <a:pt x="2373645" y="9753621"/>
                  <a:pt x="2374349" y="9771249"/>
                </a:cubicBezTo>
                <a:cubicBezTo>
                  <a:pt x="2367563" y="9769222"/>
                  <a:pt x="2361041" y="9770103"/>
                  <a:pt x="2354783" y="9773893"/>
                </a:cubicBezTo>
                <a:cubicBezTo>
                  <a:pt x="2348525" y="9777683"/>
                  <a:pt x="2345176" y="9783853"/>
                  <a:pt x="2344735" y="9792402"/>
                </a:cubicBezTo>
                <a:lnTo>
                  <a:pt x="2319351" y="9830478"/>
                </a:lnTo>
                <a:lnTo>
                  <a:pt x="2285505" y="9817787"/>
                </a:lnTo>
                <a:cubicBezTo>
                  <a:pt x="2291058" y="9804037"/>
                  <a:pt x="2294760" y="9788172"/>
                  <a:pt x="2296611" y="9770192"/>
                </a:cubicBezTo>
                <a:cubicBezTo>
                  <a:pt x="2298462" y="9752212"/>
                  <a:pt x="2303221" y="9738462"/>
                  <a:pt x="2310890" y="9728942"/>
                </a:cubicBezTo>
                <a:cubicBezTo>
                  <a:pt x="2310184" y="9715545"/>
                  <a:pt x="2315824" y="9708494"/>
                  <a:pt x="2327812" y="9707789"/>
                </a:cubicBezTo>
                <a:cubicBezTo>
                  <a:pt x="2336979" y="9708406"/>
                  <a:pt x="2348261" y="9708230"/>
                  <a:pt x="2361658" y="9707260"/>
                </a:cubicBezTo>
                <a:cubicBezTo>
                  <a:pt x="2375055" y="9706290"/>
                  <a:pt x="2373645" y="9700826"/>
                  <a:pt x="2357427" y="9690866"/>
                </a:cubicBezTo>
                <a:lnTo>
                  <a:pt x="2374350" y="9648559"/>
                </a:lnTo>
                <a:lnTo>
                  <a:pt x="2357426" y="9648559"/>
                </a:lnTo>
                <a:lnTo>
                  <a:pt x="2374350" y="9627406"/>
                </a:lnTo>
                <a:lnTo>
                  <a:pt x="2374350" y="9585100"/>
                </a:lnTo>
                <a:lnTo>
                  <a:pt x="2403965" y="9563946"/>
                </a:lnTo>
                <a:lnTo>
                  <a:pt x="2403965" y="9525870"/>
                </a:lnTo>
                <a:cubicBezTo>
                  <a:pt x="2411721" y="9512472"/>
                  <a:pt x="2421593" y="9501190"/>
                  <a:pt x="2433579" y="9492024"/>
                </a:cubicBezTo>
                <a:lnTo>
                  <a:pt x="2446272" y="9458178"/>
                </a:lnTo>
                <a:cubicBezTo>
                  <a:pt x="2433051" y="9454829"/>
                  <a:pt x="2428819" y="9440375"/>
                  <a:pt x="2433579" y="9414814"/>
                </a:cubicBezTo>
                <a:cubicBezTo>
                  <a:pt x="2438339" y="9389253"/>
                  <a:pt x="2442570" y="9372683"/>
                  <a:pt x="2446272" y="9365103"/>
                </a:cubicBezTo>
                <a:cubicBezTo>
                  <a:pt x="2454204" y="9363164"/>
                  <a:pt x="2458435" y="9354350"/>
                  <a:pt x="2458964" y="9338661"/>
                </a:cubicBezTo>
                <a:lnTo>
                  <a:pt x="2458964" y="9311375"/>
                </a:lnTo>
                <a:lnTo>
                  <a:pt x="2454243" y="9309801"/>
                </a:lnTo>
                <a:lnTo>
                  <a:pt x="2466935" y="9267493"/>
                </a:lnTo>
                <a:lnTo>
                  <a:pt x="2470757" y="9260487"/>
                </a:lnTo>
                <a:lnTo>
                  <a:pt x="2467425" y="9252990"/>
                </a:lnTo>
                <a:cubicBezTo>
                  <a:pt x="2462489" y="9248231"/>
                  <a:pt x="2459668" y="9241885"/>
                  <a:pt x="2458964" y="9233952"/>
                </a:cubicBezTo>
                <a:cubicBezTo>
                  <a:pt x="2442658" y="9237125"/>
                  <a:pt x="2435078" y="9249817"/>
                  <a:pt x="2436224" y="9272028"/>
                </a:cubicBezTo>
                <a:cubicBezTo>
                  <a:pt x="2437369" y="9294239"/>
                  <a:pt x="2430847" y="9306931"/>
                  <a:pt x="2416657" y="9310105"/>
                </a:cubicBezTo>
                <a:cubicBezTo>
                  <a:pt x="2416216" y="9323061"/>
                  <a:pt x="2411809" y="9335224"/>
                  <a:pt x="2403436" y="9346594"/>
                </a:cubicBezTo>
                <a:cubicBezTo>
                  <a:pt x="2395062" y="9357964"/>
                  <a:pt x="2385367" y="9366954"/>
                  <a:pt x="2374350" y="9373565"/>
                </a:cubicBezTo>
                <a:lnTo>
                  <a:pt x="2374350" y="9428564"/>
                </a:lnTo>
                <a:cubicBezTo>
                  <a:pt x="2337242" y="9446456"/>
                  <a:pt x="2315208" y="9466728"/>
                  <a:pt x="2308245" y="9489380"/>
                </a:cubicBezTo>
                <a:cubicBezTo>
                  <a:pt x="2301282" y="9512031"/>
                  <a:pt x="2290882" y="9543938"/>
                  <a:pt x="2277043" y="9585099"/>
                </a:cubicBezTo>
                <a:cubicBezTo>
                  <a:pt x="2262765" y="9586333"/>
                  <a:pt x="2250073" y="9591269"/>
                  <a:pt x="2238968" y="9599906"/>
                </a:cubicBezTo>
                <a:cubicBezTo>
                  <a:pt x="2227862" y="9608545"/>
                  <a:pt x="2215170" y="9613480"/>
                  <a:pt x="2200892" y="9614714"/>
                </a:cubicBezTo>
                <a:lnTo>
                  <a:pt x="2200892" y="9661251"/>
                </a:lnTo>
                <a:lnTo>
                  <a:pt x="2188200" y="9661251"/>
                </a:lnTo>
                <a:cubicBezTo>
                  <a:pt x="2180090" y="9661251"/>
                  <a:pt x="2175154" y="9659137"/>
                  <a:pt x="2173392" y="9654905"/>
                </a:cubicBezTo>
                <a:cubicBezTo>
                  <a:pt x="2171629" y="9650675"/>
                  <a:pt x="2170924" y="9644329"/>
                  <a:pt x="2171276" y="9635867"/>
                </a:cubicBezTo>
                <a:lnTo>
                  <a:pt x="2183968" y="9602022"/>
                </a:lnTo>
                <a:cubicBezTo>
                  <a:pt x="2183705" y="9598937"/>
                  <a:pt x="2182118" y="9593472"/>
                  <a:pt x="2179209" y="9585628"/>
                </a:cubicBezTo>
                <a:cubicBezTo>
                  <a:pt x="2176301" y="9577784"/>
                  <a:pt x="2173657" y="9573377"/>
                  <a:pt x="2171277" y="9572407"/>
                </a:cubicBezTo>
                <a:lnTo>
                  <a:pt x="2171276" y="9585099"/>
                </a:lnTo>
                <a:cubicBezTo>
                  <a:pt x="2161581" y="9591974"/>
                  <a:pt x="2150300" y="9601493"/>
                  <a:pt x="2137430" y="9613656"/>
                </a:cubicBezTo>
                <a:cubicBezTo>
                  <a:pt x="2124563" y="9625819"/>
                  <a:pt x="2117512" y="9637454"/>
                  <a:pt x="2116278" y="9648559"/>
                </a:cubicBezTo>
                <a:cubicBezTo>
                  <a:pt x="2110020" y="9653143"/>
                  <a:pt x="2105613" y="9659841"/>
                  <a:pt x="2103057" y="9668655"/>
                </a:cubicBezTo>
                <a:cubicBezTo>
                  <a:pt x="2100501" y="9677469"/>
                  <a:pt x="2099266" y="9686283"/>
                  <a:pt x="2099354" y="9695097"/>
                </a:cubicBezTo>
                <a:lnTo>
                  <a:pt x="2069740" y="9712020"/>
                </a:lnTo>
                <a:cubicBezTo>
                  <a:pt x="2069828" y="9718806"/>
                  <a:pt x="2068595" y="9726387"/>
                  <a:pt x="2066038" y="9734760"/>
                </a:cubicBezTo>
                <a:cubicBezTo>
                  <a:pt x="2063481" y="9743134"/>
                  <a:pt x="2059075" y="9749655"/>
                  <a:pt x="2052818" y="9754326"/>
                </a:cubicBezTo>
                <a:lnTo>
                  <a:pt x="2052818" y="9788172"/>
                </a:lnTo>
                <a:lnTo>
                  <a:pt x="2035894" y="9800865"/>
                </a:lnTo>
                <a:cubicBezTo>
                  <a:pt x="2035453" y="9813733"/>
                  <a:pt x="2031047" y="9826072"/>
                  <a:pt x="2022673" y="9837882"/>
                </a:cubicBezTo>
                <a:cubicBezTo>
                  <a:pt x="2014300" y="9849694"/>
                  <a:pt x="2004605" y="9859918"/>
                  <a:pt x="1993587" y="9868555"/>
                </a:cubicBezTo>
                <a:cubicBezTo>
                  <a:pt x="1984950" y="9882041"/>
                  <a:pt x="1974725" y="9897376"/>
                  <a:pt x="1962915" y="9914564"/>
                </a:cubicBezTo>
                <a:cubicBezTo>
                  <a:pt x="1951104" y="9931751"/>
                  <a:pt x="1938765" y="9946029"/>
                  <a:pt x="1925897" y="9957401"/>
                </a:cubicBezTo>
                <a:cubicBezTo>
                  <a:pt x="1926161" y="9964010"/>
                  <a:pt x="1925633" y="9970884"/>
                  <a:pt x="1924310" y="9978024"/>
                </a:cubicBezTo>
                <a:cubicBezTo>
                  <a:pt x="1922987" y="9985165"/>
                  <a:pt x="1919287" y="9990980"/>
                  <a:pt x="1913205" y="9995476"/>
                </a:cubicBezTo>
                <a:cubicBezTo>
                  <a:pt x="1912852" y="10008520"/>
                  <a:pt x="1909327" y="10021564"/>
                  <a:pt x="1902628" y="10034609"/>
                </a:cubicBezTo>
                <a:cubicBezTo>
                  <a:pt x="1895929" y="10047654"/>
                  <a:pt x="1888173" y="10058584"/>
                  <a:pt x="1879359" y="10067398"/>
                </a:cubicBezTo>
                <a:cubicBezTo>
                  <a:pt x="1879359" y="10071804"/>
                  <a:pt x="1878301" y="10075683"/>
                  <a:pt x="1876186" y="10079032"/>
                </a:cubicBezTo>
                <a:cubicBezTo>
                  <a:pt x="1874070" y="10082380"/>
                  <a:pt x="1870898" y="10084144"/>
                  <a:pt x="1866666" y="10084321"/>
                </a:cubicBezTo>
                <a:lnTo>
                  <a:pt x="1853975" y="10080090"/>
                </a:lnTo>
                <a:lnTo>
                  <a:pt x="1866667" y="10037782"/>
                </a:lnTo>
                <a:cubicBezTo>
                  <a:pt x="1870898" y="10033287"/>
                  <a:pt x="1874071" y="10027470"/>
                  <a:pt x="1876186" y="10020331"/>
                </a:cubicBezTo>
                <a:cubicBezTo>
                  <a:pt x="1878301" y="10013192"/>
                  <a:pt x="1879358" y="10006316"/>
                  <a:pt x="1879358" y="9999706"/>
                </a:cubicBezTo>
                <a:lnTo>
                  <a:pt x="1896282" y="9961630"/>
                </a:lnTo>
                <a:cubicBezTo>
                  <a:pt x="1895401" y="9952112"/>
                  <a:pt x="1895047" y="9941534"/>
                  <a:pt x="1895224" y="9929900"/>
                </a:cubicBezTo>
                <a:cubicBezTo>
                  <a:pt x="1895401" y="9918266"/>
                  <a:pt x="1901393" y="9911920"/>
                  <a:pt x="1913205" y="9910862"/>
                </a:cubicBezTo>
                <a:cubicBezTo>
                  <a:pt x="1914615" y="9869613"/>
                  <a:pt x="1926602" y="9820960"/>
                  <a:pt x="1949166" y="9764903"/>
                </a:cubicBezTo>
                <a:cubicBezTo>
                  <a:pt x="1971729" y="9708846"/>
                  <a:pt x="1996408" y="9664424"/>
                  <a:pt x="2023203" y="9631637"/>
                </a:cubicBezTo>
                <a:cubicBezTo>
                  <a:pt x="2023731" y="9617182"/>
                  <a:pt x="2025847" y="9603785"/>
                  <a:pt x="2029549" y="9591445"/>
                </a:cubicBezTo>
                <a:cubicBezTo>
                  <a:pt x="2033251" y="9579106"/>
                  <a:pt x="2035366" y="9565708"/>
                  <a:pt x="2035895" y="9551253"/>
                </a:cubicBezTo>
                <a:cubicBezTo>
                  <a:pt x="2042153" y="9550989"/>
                  <a:pt x="2046560" y="9548345"/>
                  <a:pt x="2049115" y="9543321"/>
                </a:cubicBezTo>
                <a:cubicBezTo>
                  <a:pt x="2051672" y="9538297"/>
                  <a:pt x="2052906" y="9532481"/>
                  <a:pt x="2052818" y="9525870"/>
                </a:cubicBezTo>
                <a:cubicBezTo>
                  <a:pt x="2053523" y="9508682"/>
                  <a:pt x="2056343" y="9498635"/>
                  <a:pt x="2061278" y="9495727"/>
                </a:cubicBezTo>
                <a:cubicBezTo>
                  <a:pt x="2066215" y="9492817"/>
                  <a:pt x="2069035" y="9485942"/>
                  <a:pt x="2069740" y="9475101"/>
                </a:cubicBezTo>
                <a:lnTo>
                  <a:pt x="2090894" y="9432794"/>
                </a:lnTo>
                <a:cubicBezTo>
                  <a:pt x="2097152" y="9430503"/>
                  <a:pt x="2101559" y="9426624"/>
                  <a:pt x="2104115" y="9421160"/>
                </a:cubicBezTo>
                <a:cubicBezTo>
                  <a:pt x="2106671" y="9415695"/>
                  <a:pt x="2107905" y="9409702"/>
                  <a:pt x="2107817" y="9403180"/>
                </a:cubicBezTo>
                <a:lnTo>
                  <a:pt x="2103586" y="9382027"/>
                </a:lnTo>
                <a:lnTo>
                  <a:pt x="2141662" y="9250875"/>
                </a:lnTo>
                <a:lnTo>
                  <a:pt x="2158585" y="9238183"/>
                </a:lnTo>
                <a:lnTo>
                  <a:pt x="2171277" y="9217029"/>
                </a:lnTo>
                <a:cubicBezTo>
                  <a:pt x="2171277" y="9210243"/>
                  <a:pt x="2172335" y="9202663"/>
                  <a:pt x="2174450" y="9194289"/>
                </a:cubicBezTo>
                <a:cubicBezTo>
                  <a:pt x="2176565" y="9185916"/>
                  <a:pt x="2179738" y="9179394"/>
                  <a:pt x="2183969" y="9174722"/>
                </a:cubicBezTo>
                <a:cubicBezTo>
                  <a:pt x="2181501" y="9167054"/>
                  <a:pt x="2181148" y="9157007"/>
                  <a:pt x="2182911" y="9144580"/>
                </a:cubicBezTo>
                <a:cubicBezTo>
                  <a:pt x="2184674" y="9132151"/>
                  <a:pt x="2190668" y="9125276"/>
                  <a:pt x="2200891" y="9123954"/>
                </a:cubicBezTo>
                <a:cubicBezTo>
                  <a:pt x="2202390" y="9112320"/>
                  <a:pt x="2209969" y="9093282"/>
                  <a:pt x="2223632" y="9066840"/>
                </a:cubicBezTo>
                <a:cubicBezTo>
                  <a:pt x="2237293" y="9040398"/>
                  <a:pt x="2248046" y="9025591"/>
                  <a:pt x="2255891" y="9022418"/>
                </a:cubicBezTo>
                <a:lnTo>
                  <a:pt x="2268583" y="8992803"/>
                </a:lnTo>
                <a:cubicBezTo>
                  <a:pt x="2269816" y="8966361"/>
                  <a:pt x="2274752" y="8943092"/>
                  <a:pt x="2283390" y="8922996"/>
                </a:cubicBezTo>
                <a:cubicBezTo>
                  <a:pt x="2292028" y="8902901"/>
                  <a:pt x="2296964" y="8879632"/>
                  <a:pt x="2298197" y="8853190"/>
                </a:cubicBezTo>
                <a:lnTo>
                  <a:pt x="2310890" y="8836267"/>
                </a:lnTo>
                <a:cubicBezTo>
                  <a:pt x="2312829" y="8820579"/>
                  <a:pt x="2320585" y="8802246"/>
                  <a:pt x="2334157" y="8781268"/>
                </a:cubicBezTo>
                <a:lnTo>
                  <a:pt x="2344970" y="8761341"/>
                </a:lnTo>
                <a:lnTo>
                  <a:pt x="2340557" y="8757809"/>
                </a:lnTo>
                <a:cubicBezTo>
                  <a:pt x="2337648" y="8755694"/>
                  <a:pt x="2336062" y="8753579"/>
                  <a:pt x="2335797" y="8751463"/>
                </a:cubicBezTo>
                <a:cubicBezTo>
                  <a:pt x="2336591" y="8747409"/>
                  <a:pt x="2340293" y="8744941"/>
                  <a:pt x="2346903" y="8744059"/>
                </a:cubicBezTo>
                <a:lnTo>
                  <a:pt x="2352475" y="8743647"/>
                </a:lnTo>
                <a:lnTo>
                  <a:pt x="2357427" y="8726269"/>
                </a:lnTo>
                <a:cubicBezTo>
                  <a:pt x="2369943" y="8718337"/>
                  <a:pt x="2375584" y="8705646"/>
                  <a:pt x="2374350" y="8688193"/>
                </a:cubicBezTo>
                <a:cubicBezTo>
                  <a:pt x="2373733" y="8679468"/>
                  <a:pt x="2374835" y="8671932"/>
                  <a:pt x="2377655" y="8665586"/>
                </a:cubicBezTo>
                <a:lnTo>
                  <a:pt x="2383525" y="8658918"/>
                </a:lnTo>
                <a:lnTo>
                  <a:pt x="2382335" y="8654157"/>
                </a:lnTo>
                <a:lnTo>
                  <a:pt x="2365412" y="8633004"/>
                </a:lnTo>
                <a:lnTo>
                  <a:pt x="2344259" y="8654157"/>
                </a:lnTo>
                <a:lnTo>
                  <a:pt x="2331567" y="8743002"/>
                </a:lnTo>
                <a:cubicBezTo>
                  <a:pt x="2318521" y="8754814"/>
                  <a:pt x="2306535" y="8771383"/>
                  <a:pt x="2295606" y="8792712"/>
                </a:cubicBezTo>
                <a:cubicBezTo>
                  <a:pt x="2284677" y="8814042"/>
                  <a:pt x="2276920" y="8832728"/>
                  <a:pt x="2272337" y="8848770"/>
                </a:cubicBezTo>
                <a:cubicBezTo>
                  <a:pt x="2271808" y="8863401"/>
                  <a:pt x="2268635" y="8877502"/>
                  <a:pt x="2262818" y="8891076"/>
                </a:cubicBezTo>
                <a:cubicBezTo>
                  <a:pt x="2257001" y="8904649"/>
                  <a:pt x="2251713" y="8918752"/>
                  <a:pt x="2246953" y="8933383"/>
                </a:cubicBezTo>
                <a:cubicBezTo>
                  <a:pt x="2226505" y="8951011"/>
                  <a:pt x="2208172" y="8970754"/>
                  <a:pt x="2191953" y="8992612"/>
                </a:cubicBezTo>
                <a:lnTo>
                  <a:pt x="2162339" y="9077226"/>
                </a:lnTo>
                <a:cubicBezTo>
                  <a:pt x="2159783" y="9077050"/>
                  <a:pt x="2156434" y="9077402"/>
                  <a:pt x="2152291" y="9078284"/>
                </a:cubicBezTo>
                <a:cubicBezTo>
                  <a:pt x="2148149" y="9079165"/>
                  <a:pt x="2145856" y="9081633"/>
                  <a:pt x="2145416" y="9085687"/>
                </a:cubicBezTo>
                <a:cubicBezTo>
                  <a:pt x="2145856" y="9087979"/>
                  <a:pt x="2148149" y="9090800"/>
                  <a:pt x="2152291" y="9094149"/>
                </a:cubicBezTo>
                <a:cubicBezTo>
                  <a:pt x="2156433" y="9097498"/>
                  <a:pt x="2159782" y="9100319"/>
                  <a:pt x="2162339" y="9102610"/>
                </a:cubicBezTo>
                <a:lnTo>
                  <a:pt x="2115802" y="9127995"/>
                </a:lnTo>
                <a:lnTo>
                  <a:pt x="2086186" y="9127995"/>
                </a:lnTo>
                <a:cubicBezTo>
                  <a:pt x="2087068" y="9112306"/>
                  <a:pt x="2089536" y="9097146"/>
                  <a:pt x="2093591" y="9082515"/>
                </a:cubicBezTo>
                <a:cubicBezTo>
                  <a:pt x="2097645" y="9067883"/>
                  <a:pt x="2097997" y="9046377"/>
                  <a:pt x="2094648" y="9017996"/>
                </a:cubicBezTo>
                <a:cubicBezTo>
                  <a:pt x="2085658" y="9030336"/>
                  <a:pt x="2077197" y="9042675"/>
                  <a:pt x="2069264" y="9055015"/>
                </a:cubicBezTo>
                <a:cubicBezTo>
                  <a:pt x="2061332" y="9067355"/>
                  <a:pt x="2057101" y="9081809"/>
                  <a:pt x="2056571" y="9098381"/>
                </a:cubicBezTo>
                <a:cubicBezTo>
                  <a:pt x="2036124" y="9114597"/>
                  <a:pt x="2017791" y="9132930"/>
                  <a:pt x="2001573" y="9153378"/>
                </a:cubicBezTo>
                <a:cubicBezTo>
                  <a:pt x="1978040" y="9155494"/>
                  <a:pt x="1969050" y="9163955"/>
                  <a:pt x="1974602" y="9178763"/>
                </a:cubicBezTo>
                <a:cubicBezTo>
                  <a:pt x="1980155" y="9193570"/>
                  <a:pt x="1976453" y="9202031"/>
                  <a:pt x="1963496" y="9204147"/>
                </a:cubicBezTo>
                <a:lnTo>
                  <a:pt x="1946574" y="9204147"/>
                </a:lnTo>
                <a:cubicBezTo>
                  <a:pt x="1945868" y="9216045"/>
                  <a:pt x="1943049" y="9225037"/>
                  <a:pt x="1938113" y="9231117"/>
                </a:cubicBezTo>
                <a:cubicBezTo>
                  <a:pt x="1933176" y="9237199"/>
                  <a:pt x="1930357" y="9245131"/>
                  <a:pt x="1929651" y="9254915"/>
                </a:cubicBezTo>
                <a:lnTo>
                  <a:pt x="1900037" y="9280299"/>
                </a:lnTo>
                <a:lnTo>
                  <a:pt x="1883114" y="9246453"/>
                </a:lnTo>
                <a:cubicBezTo>
                  <a:pt x="1874652" y="9246453"/>
                  <a:pt x="1870422" y="9242223"/>
                  <a:pt x="1870422" y="9233762"/>
                </a:cubicBezTo>
                <a:cubicBezTo>
                  <a:pt x="1871655" y="9217103"/>
                  <a:pt x="1876592" y="9200709"/>
                  <a:pt x="1885229" y="9184580"/>
                </a:cubicBezTo>
                <a:cubicBezTo>
                  <a:pt x="1893867" y="9168450"/>
                  <a:pt x="1898803" y="9150999"/>
                  <a:pt x="1900037" y="9132225"/>
                </a:cubicBezTo>
                <a:cubicBezTo>
                  <a:pt x="1900125" y="9131873"/>
                  <a:pt x="1899948" y="9130462"/>
                  <a:pt x="1899508" y="9127994"/>
                </a:cubicBezTo>
                <a:cubicBezTo>
                  <a:pt x="1899067" y="9125527"/>
                  <a:pt x="1897832" y="9124116"/>
                  <a:pt x="1895806" y="9123764"/>
                </a:cubicBezTo>
                <a:cubicBezTo>
                  <a:pt x="1893513" y="9124733"/>
                  <a:pt x="1890693" y="9129140"/>
                  <a:pt x="1887345" y="9136985"/>
                </a:cubicBezTo>
                <a:cubicBezTo>
                  <a:pt x="1883995" y="9144829"/>
                  <a:pt x="1881175" y="9150294"/>
                  <a:pt x="1878883" y="9153378"/>
                </a:cubicBezTo>
                <a:cubicBezTo>
                  <a:pt x="1873947" y="9157609"/>
                  <a:pt x="1871127" y="9161840"/>
                  <a:pt x="1870422" y="9166071"/>
                </a:cubicBezTo>
                <a:cubicBezTo>
                  <a:pt x="1870951" y="9172681"/>
                  <a:pt x="1870951" y="9178498"/>
                  <a:pt x="1870422" y="9183522"/>
                </a:cubicBezTo>
                <a:cubicBezTo>
                  <a:pt x="1869893" y="9188546"/>
                  <a:pt x="1865662" y="9191190"/>
                  <a:pt x="1857730" y="9191454"/>
                </a:cubicBezTo>
                <a:lnTo>
                  <a:pt x="1840807" y="9199916"/>
                </a:lnTo>
                <a:lnTo>
                  <a:pt x="1798499" y="9204147"/>
                </a:lnTo>
                <a:lnTo>
                  <a:pt x="1785808" y="9237992"/>
                </a:lnTo>
                <a:cubicBezTo>
                  <a:pt x="1779374" y="9240372"/>
                  <a:pt x="1773204" y="9244074"/>
                  <a:pt x="1767299" y="9249098"/>
                </a:cubicBezTo>
                <a:cubicBezTo>
                  <a:pt x="1761393" y="9254122"/>
                  <a:pt x="1756281" y="9258881"/>
                  <a:pt x="1751963" y="9263376"/>
                </a:cubicBezTo>
                <a:cubicBezTo>
                  <a:pt x="1747379" y="9263288"/>
                  <a:pt x="1742796" y="9264523"/>
                  <a:pt x="1738213" y="9267079"/>
                </a:cubicBezTo>
                <a:cubicBezTo>
                  <a:pt x="1733630" y="9269635"/>
                  <a:pt x="1731162" y="9274041"/>
                  <a:pt x="1730809" y="9280300"/>
                </a:cubicBezTo>
                <a:lnTo>
                  <a:pt x="1735040" y="9297222"/>
                </a:lnTo>
                <a:lnTo>
                  <a:pt x="1696964" y="9297222"/>
                </a:lnTo>
                <a:cubicBezTo>
                  <a:pt x="1698637" y="9289025"/>
                  <a:pt x="1702692" y="9276862"/>
                  <a:pt x="1709127" y="9260732"/>
                </a:cubicBezTo>
                <a:cubicBezTo>
                  <a:pt x="1715561" y="9244603"/>
                  <a:pt x="1714327" y="9235612"/>
                  <a:pt x="1705424" y="9233762"/>
                </a:cubicBezTo>
                <a:cubicBezTo>
                  <a:pt x="1701106" y="9234026"/>
                  <a:pt x="1697051" y="9235612"/>
                  <a:pt x="1693262" y="9238521"/>
                </a:cubicBezTo>
                <a:cubicBezTo>
                  <a:pt x="1689472" y="9241430"/>
                  <a:pt x="1686475" y="9244074"/>
                  <a:pt x="1684272" y="9246453"/>
                </a:cubicBezTo>
                <a:lnTo>
                  <a:pt x="1675810" y="9297222"/>
                </a:lnTo>
                <a:lnTo>
                  <a:pt x="1654657" y="9326837"/>
                </a:lnTo>
                <a:cubicBezTo>
                  <a:pt x="1654656" y="9339352"/>
                  <a:pt x="1652541" y="9350282"/>
                  <a:pt x="1648311" y="9359624"/>
                </a:cubicBezTo>
                <a:cubicBezTo>
                  <a:pt x="1644080" y="9368967"/>
                  <a:pt x="1637733" y="9377781"/>
                  <a:pt x="1629273" y="9386066"/>
                </a:cubicBezTo>
                <a:lnTo>
                  <a:pt x="1629273" y="9419912"/>
                </a:lnTo>
                <a:cubicBezTo>
                  <a:pt x="1617286" y="9433309"/>
                  <a:pt x="1611644" y="9448821"/>
                  <a:pt x="1612349" y="9466449"/>
                </a:cubicBezTo>
                <a:cubicBezTo>
                  <a:pt x="1605563" y="9464422"/>
                  <a:pt x="1599041" y="9465303"/>
                  <a:pt x="1592783" y="9469093"/>
                </a:cubicBezTo>
                <a:cubicBezTo>
                  <a:pt x="1586524" y="9472883"/>
                  <a:pt x="1583176" y="9479053"/>
                  <a:pt x="1582735" y="9487603"/>
                </a:cubicBezTo>
                <a:lnTo>
                  <a:pt x="1557351" y="9525679"/>
                </a:lnTo>
                <a:lnTo>
                  <a:pt x="1523505" y="9512987"/>
                </a:lnTo>
                <a:cubicBezTo>
                  <a:pt x="1529058" y="9499237"/>
                  <a:pt x="1532760" y="9483372"/>
                  <a:pt x="1534611" y="9465392"/>
                </a:cubicBezTo>
                <a:cubicBezTo>
                  <a:pt x="1536462" y="9447412"/>
                  <a:pt x="1541221" y="9433662"/>
                  <a:pt x="1548890" y="9424143"/>
                </a:cubicBezTo>
                <a:cubicBezTo>
                  <a:pt x="1548183" y="9410745"/>
                  <a:pt x="1553824" y="9403694"/>
                  <a:pt x="1565812" y="9402989"/>
                </a:cubicBezTo>
                <a:cubicBezTo>
                  <a:pt x="1574979" y="9403606"/>
                  <a:pt x="1586261" y="9403430"/>
                  <a:pt x="1599658" y="9402461"/>
                </a:cubicBezTo>
                <a:cubicBezTo>
                  <a:pt x="1613055" y="9401491"/>
                  <a:pt x="1611645" y="9396026"/>
                  <a:pt x="1595427" y="9386066"/>
                </a:cubicBezTo>
                <a:lnTo>
                  <a:pt x="1612349" y="9343759"/>
                </a:lnTo>
                <a:lnTo>
                  <a:pt x="1595427" y="9343759"/>
                </a:lnTo>
                <a:lnTo>
                  <a:pt x="1612349" y="9322606"/>
                </a:lnTo>
                <a:lnTo>
                  <a:pt x="1612350" y="9280299"/>
                </a:lnTo>
                <a:lnTo>
                  <a:pt x="1641965" y="9259146"/>
                </a:lnTo>
                <a:lnTo>
                  <a:pt x="1641965" y="9221070"/>
                </a:lnTo>
                <a:cubicBezTo>
                  <a:pt x="1649721" y="9207672"/>
                  <a:pt x="1659593" y="9196390"/>
                  <a:pt x="1671579" y="9187225"/>
                </a:cubicBezTo>
                <a:lnTo>
                  <a:pt x="1684272" y="9153378"/>
                </a:lnTo>
                <a:cubicBezTo>
                  <a:pt x="1671050" y="9150029"/>
                  <a:pt x="1666820" y="9135574"/>
                  <a:pt x="1671578" y="9110014"/>
                </a:cubicBezTo>
                <a:cubicBezTo>
                  <a:pt x="1676339" y="9084453"/>
                  <a:pt x="1680570" y="9067883"/>
                  <a:pt x="1684272" y="9060303"/>
                </a:cubicBezTo>
                <a:cubicBezTo>
                  <a:pt x="1692204" y="9058364"/>
                  <a:pt x="1696434" y="9049551"/>
                  <a:pt x="1696963" y="9033861"/>
                </a:cubicBezTo>
                <a:cubicBezTo>
                  <a:pt x="1697492" y="9018173"/>
                  <a:pt x="1697492" y="9007244"/>
                  <a:pt x="1696964" y="9001074"/>
                </a:cubicBezTo>
                <a:cubicBezTo>
                  <a:pt x="1703222" y="8998606"/>
                  <a:pt x="1707628" y="8994023"/>
                  <a:pt x="1710184" y="8987324"/>
                </a:cubicBezTo>
                <a:cubicBezTo>
                  <a:pt x="1712741" y="8980625"/>
                  <a:pt x="1713974" y="8973927"/>
                  <a:pt x="1713886" y="8967228"/>
                </a:cubicBezTo>
                <a:cubicBezTo>
                  <a:pt x="1713181" y="8959296"/>
                  <a:pt x="1710361" y="8952950"/>
                  <a:pt x="1705425" y="8948190"/>
                </a:cubicBezTo>
                <a:cubicBezTo>
                  <a:pt x="1700488" y="8943431"/>
                  <a:pt x="1697668" y="8937085"/>
                  <a:pt x="1696964" y="8929152"/>
                </a:cubicBezTo>
                <a:cubicBezTo>
                  <a:pt x="1680657" y="8932325"/>
                  <a:pt x="1673078" y="8945017"/>
                  <a:pt x="1674223" y="8967228"/>
                </a:cubicBezTo>
                <a:cubicBezTo>
                  <a:pt x="1675369" y="8989439"/>
                  <a:pt x="1668847" y="9002131"/>
                  <a:pt x="1654657" y="9005305"/>
                </a:cubicBezTo>
                <a:cubicBezTo>
                  <a:pt x="1654215" y="9018261"/>
                  <a:pt x="1649809" y="9030424"/>
                  <a:pt x="1641436" y="9041794"/>
                </a:cubicBezTo>
                <a:cubicBezTo>
                  <a:pt x="1633063" y="9053164"/>
                  <a:pt x="1623367" y="9062154"/>
                  <a:pt x="1612350" y="9068765"/>
                </a:cubicBezTo>
                <a:lnTo>
                  <a:pt x="1612350" y="9123764"/>
                </a:lnTo>
                <a:cubicBezTo>
                  <a:pt x="1575242" y="9141656"/>
                  <a:pt x="1553208" y="9161928"/>
                  <a:pt x="1546245" y="9184580"/>
                </a:cubicBezTo>
                <a:cubicBezTo>
                  <a:pt x="1539282" y="9207231"/>
                  <a:pt x="1528881" y="9239138"/>
                  <a:pt x="1515044" y="9280299"/>
                </a:cubicBezTo>
                <a:cubicBezTo>
                  <a:pt x="1500764" y="9281533"/>
                  <a:pt x="1488073" y="9286469"/>
                  <a:pt x="1476968" y="9295106"/>
                </a:cubicBezTo>
                <a:cubicBezTo>
                  <a:pt x="1465862" y="9303744"/>
                  <a:pt x="1453170" y="9308680"/>
                  <a:pt x="1438891" y="9309914"/>
                </a:cubicBezTo>
                <a:lnTo>
                  <a:pt x="1438892" y="9356451"/>
                </a:lnTo>
                <a:lnTo>
                  <a:pt x="1426200" y="9356451"/>
                </a:lnTo>
                <a:cubicBezTo>
                  <a:pt x="1418091" y="9356451"/>
                  <a:pt x="1413155" y="9354336"/>
                  <a:pt x="1411392" y="9350105"/>
                </a:cubicBezTo>
                <a:cubicBezTo>
                  <a:pt x="1409629" y="9345875"/>
                  <a:pt x="1408923" y="9339530"/>
                  <a:pt x="1409276" y="9331067"/>
                </a:cubicBezTo>
                <a:lnTo>
                  <a:pt x="1421969" y="9297222"/>
                </a:lnTo>
                <a:cubicBezTo>
                  <a:pt x="1421704" y="9294137"/>
                  <a:pt x="1420118" y="9288672"/>
                  <a:pt x="1417209" y="9280828"/>
                </a:cubicBezTo>
                <a:cubicBezTo>
                  <a:pt x="1414301" y="9272984"/>
                  <a:pt x="1411657" y="9268577"/>
                  <a:pt x="1409276" y="9267607"/>
                </a:cubicBezTo>
                <a:lnTo>
                  <a:pt x="1409276" y="9280299"/>
                </a:lnTo>
                <a:cubicBezTo>
                  <a:pt x="1399582" y="9287174"/>
                  <a:pt x="1388300" y="9296693"/>
                  <a:pt x="1375431" y="9308856"/>
                </a:cubicBezTo>
                <a:cubicBezTo>
                  <a:pt x="1362562" y="9321019"/>
                  <a:pt x="1355512" y="9332654"/>
                  <a:pt x="1354278" y="9343759"/>
                </a:cubicBezTo>
                <a:cubicBezTo>
                  <a:pt x="1348020" y="9348343"/>
                  <a:pt x="1343612" y="9355042"/>
                  <a:pt x="1341057" y="9363856"/>
                </a:cubicBezTo>
                <a:cubicBezTo>
                  <a:pt x="1338501" y="9372669"/>
                  <a:pt x="1337267" y="9381483"/>
                  <a:pt x="1337354" y="9390297"/>
                </a:cubicBezTo>
                <a:lnTo>
                  <a:pt x="1307740" y="9407220"/>
                </a:lnTo>
                <a:cubicBezTo>
                  <a:pt x="1307828" y="9414007"/>
                  <a:pt x="1306595" y="9421587"/>
                  <a:pt x="1304037" y="9429960"/>
                </a:cubicBezTo>
                <a:cubicBezTo>
                  <a:pt x="1301482" y="9438333"/>
                  <a:pt x="1297075" y="9444855"/>
                  <a:pt x="1290818" y="9449528"/>
                </a:cubicBezTo>
                <a:lnTo>
                  <a:pt x="1290818" y="9483372"/>
                </a:lnTo>
                <a:lnTo>
                  <a:pt x="1273895" y="9496064"/>
                </a:lnTo>
                <a:cubicBezTo>
                  <a:pt x="1273453" y="9508933"/>
                  <a:pt x="1269047" y="9521272"/>
                  <a:pt x="1260674" y="9533082"/>
                </a:cubicBezTo>
                <a:cubicBezTo>
                  <a:pt x="1252301" y="9544893"/>
                  <a:pt x="1242605" y="9555118"/>
                  <a:pt x="1231587" y="9563755"/>
                </a:cubicBezTo>
                <a:cubicBezTo>
                  <a:pt x="1222950" y="9577240"/>
                  <a:pt x="1212725" y="9592577"/>
                  <a:pt x="1200914" y="9609764"/>
                </a:cubicBezTo>
                <a:cubicBezTo>
                  <a:pt x="1189104" y="9626951"/>
                  <a:pt x="1176765" y="9641229"/>
                  <a:pt x="1163897" y="9652601"/>
                </a:cubicBezTo>
                <a:cubicBezTo>
                  <a:pt x="1164160" y="9659210"/>
                  <a:pt x="1163632" y="9666086"/>
                  <a:pt x="1162310" y="9673224"/>
                </a:cubicBezTo>
                <a:cubicBezTo>
                  <a:pt x="1160987" y="9680365"/>
                  <a:pt x="1157286" y="9686180"/>
                  <a:pt x="1151205" y="9690676"/>
                </a:cubicBezTo>
                <a:cubicBezTo>
                  <a:pt x="1150852" y="9703720"/>
                  <a:pt x="1147327" y="9716764"/>
                  <a:pt x="1140628" y="9729809"/>
                </a:cubicBezTo>
                <a:cubicBezTo>
                  <a:pt x="1133930" y="9742854"/>
                  <a:pt x="1126172" y="9753784"/>
                  <a:pt x="1117359" y="9762598"/>
                </a:cubicBezTo>
                <a:cubicBezTo>
                  <a:pt x="1117358" y="9767004"/>
                  <a:pt x="1116302" y="9770882"/>
                  <a:pt x="1114185" y="9774232"/>
                </a:cubicBezTo>
                <a:cubicBezTo>
                  <a:pt x="1112070" y="9777580"/>
                  <a:pt x="1108898" y="9779344"/>
                  <a:pt x="1104667" y="9779520"/>
                </a:cubicBezTo>
                <a:lnTo>
                  <a:pt x="1091974" y="9775290"/>
                </a:lnTo>
                <a:lnTo>
                  <a:pt x="1104666" y="9732982"/>
                </a:lnTo>
                <a:cubicBezTo>
                  <a:pt x="1108898" y="9728487"/>
                  <a:pt x="1112071" y="9722670"/>
                  <a:pt x="1114186" y="9715532"/>
                </a:cubicBezTo>
                <a:cubicBezTo>
                  <a:pt x="1116301" y="9708392"/>
                  <a:pt x="1117359" y="9701516"/>
                  <a:pt x="1117358" y="9694906"/>
                </a:cubicBezTo>
                <a:lnTo>
                  <a:pt x="1134281" y="9656831"/>
                </a:lnTo>
                <a:cubicBezTo>
                  <a:pt x="1133401" y="9647312"/>
                  <a:pt x="1133047" y="9636734"/>
                  <a:pt x="1133224" y="9625100"/>
                </a:cubicBezTo>
                <a:cubicBezTo>
                  <a:pt x="1133401" y="9613466"/>
                  <a:pt x="1139394" y="9607120"/>
                  <a:pt x="1151205" y="9606062"/>
                </a:cubicBezTo>
                <a:cubicBezTo>
                  <a:pt x="1152615" y="9564813"/>
                  <a:pt x="1164602" y="9516160"/>
                  <a:pt x="1187165" y="9460103"/>
                </a:cubicBezTo>
                <a:cubicBezTo>
                  <a:pt x="1209729" y="9404048"/>
                  <a:pt x="1234407" y="9359624"/>
                  <a:pt x="1261203" y="9326838"/>
                </a:cubicBezTo>
                <a:cubicBezTo>
                  <a:pt x="1261732" y="9312382"/>
                  <a:pt x="1263846" y="9298985"/>
                  <a:pt x="1267549" y="9286645"/>
                </a:cubicBezTo>
                <a:cubicBezTo>
                  <a:pt x="1271251" y="9274306"/>
                  <a:pt x="1273365" y="9260908"/>
                  <a:pt x="1273895" y="9246453"/>
                </a:cubicBezTo>
                <a:cubicBezTo>
                  <a:pt x="1280153" y="9246189"/>
                  <a:pt x="1284560" y="9243545"/>
                  <a:pt x="1287116" y="9238521"/>
                </a:cubicBezTo>
                <a:cubicBezTo>
                  <a:pt x="1289672" y="9233497"/>
                  <a:pt x="1290905" y="9227681"/>
                  <a:pt x="1290818" y="9221070"/>
                </a:cubicBezTo>
                <a:cubicBezTo>
                  <a:pt x="1291522" y="9203882"/>
                  <a:pt x="1294343" y="9193835"/>
                  <a:pt x="1299279" y="9190927"/>
                </a:cubicBezTo>
                <a:cubicBezTo>
                  <a:pt x="1304215" y="9188017"/>
                  <a:pt x="1307035" y="9181142"/>
                  <a:pt x="1307739" y="9170301"/>
                </a:cubicBezTo>
                <a:lnTo>
                  <a:pt x="1328894" y="9127994"/>
                </a:lnTo>
                <a:cubicBezTo>
                  <a:pt x="1335152" y="9125703"/>
                  <a:pt x="1339559" y="9121825"/>
                  <a:pt x="1342115" y="9116360"/>
                </a:cubicBezTo>
                <a:cubicBezTo>
                  <a:pt x="1344670" y="9110895"/>
                  <a:pt x="1345905" y="9104902"/>
                  <a:pt x="1345817" y="9098380"/>
                </a:cubicBezTo>
                <a:lnTo>
                  <a:pt x="1341586" y="9077226"/>
                </a:lnTo>
                <a:lnTo>
                  <a:pt x="1379662" y="8946075"/>
                </a:lnTo>
                <a:lnTo>
                  <a:pt x="1396585" y="8933383"/>
                </a:lnTo>
                <a:lnTo>
                  <a:pt x="1409277" y="8912229"/>
                </a:lnTo>
                <a:cubicBezTo>
                  <a:pt x="1409277" y="8905443"/>
                  <a:pt x="1410335" y="8897863"/>
                  <a:pt x="1412450" y="8889489"/>
                </a:cubicBezTo>
                <a:cubicBezTo>
                  <a:pt x="1414565" y="8881116"/>
                  <a:pt x="1417737" y="8874594"/>
                  <a:pt x="1421969" y="8869922"/>
                </a:cubicBezTo>
                <a:cubicBezTo>
                  <a:pt x="1419500" y="8862254"/>
                  <a:pt x="1419147" y="8852207"/>
                  <a:pt x="1420910" y="8839779"/>
                </a:cubicBezTo>
                <a:cubicBezTo>
                  <a:pt x="1422674" y="8827351"/>
                  <a:pt x="1428668" y="8820476"/>
                  <a:pt x="1438891" y="8819154"/>
                </a:cubicBezTo>
                <a:cubicBezTo>
                  <a:pt x="1440389" y="8807520"/>
                  <a:pt x="1447969" y="8788482"/>
                  <a:pt x="1461632" y="8762040"/>
                </a:cubicBezTo>
                <a:cubicBezTo>
                  <a:pt x="1475293" y="8735598"/>
                  <a:pt x="1486046" y="8720791"/>
                  <a:pt x="1493891" y="8717618"/>
                </a:cubicBezTo>
                <a:lnTo>
                  <a:pt x="1506583" y="8688003"/>
                </a:lnTo>
                <a:cubicBezTo>
                  <a:pt x="1507816" y="8661561"/>
                  <a:pt x="1512752" y="8638292"/>
                  <a:pt x="1521390" y="8618196"/>
                </a:cubicBezTo>
                <a:cubicBezTo>
                  <a:pt x="1530028" y="8598101"/>
                  <a:pt x="1534964" y="8574832"/>
                  <a:pt x="1536197" y="8548390"/>
                </a:cubicBezTo>
                <a:lnTo>
                  <a:pt x="1548890" y="8531467"/>
                </a:lnTo>
                <a:cubicBezTo>
                  <a:pt x="1550829" y="8515779"/>
                  <a:pt x="1558585" y="8497446"/>
                  <a:pt x="1572158" y="8476468"/>
                </a:cubicBezTo>
                <a:cubicBezTo>
                  <a:pt x="1585732" y="8455491"/>
                  <a:pt x="1593488" y="8437158"/>
                  <a:pt x="1595427" y="8421469"/>
                </a:cubicBezTo>
                <a:cubicBezTo>
                  <a:pt x="1607943" y="8413537"/>
                  <a:pt x="1613584" y="8400845"/>
                  <a:pt x="1612350" y="8383393"/>
                </a:cubicBezTo>
                <a:cubicBezTo>
                  <a:pt x="1611115" y="8365942"/>
                  <a:pt x="1616757" y="8353250"/>
                  <a:pt x="1629273" y="8345317"/>
                </a:cubicBezTo>
                <a:cubicBezTo>
                  <a:pt x="1631829" y="8331920"/>
                  <a:pt x="1642582" y="8298427"/>
                  <a:pt x="1661531" y="8244838"/>
                </a:cubicBezTo>
                <a:cubicBezTo>
                  <a:pt x="1680482" y="8191251"/>
                  <a:pt x="1692292" y="8159872"/>
                  <a:pt x="1696964" y="8150705"/>
                </a:cubicBezTo>
                <a:cubicBezTo>
                  <a:pt x="1694496" y="8143566"/>
                  <a:pt x="1694143" y="8135634"/>
                  <a:pt x="1695905" y="8126908"/>
                </a:cubicBezTo>
                <a:cubicBezTo>
                  <a:pt x="1697669" y="8118182"/>
                  <a:pt x="1703662" y="8113422"/>
                  <a:pt x="1713885" y="8112629"/>
                </a:cubicBezTo>
                <a:lnTo>
                  <a:pt x="1758149" y="8028482"/>
                </a:lnTo>
                <a:lnTo>
                  <a:pt x="1756211" y="8028482"/>
                </a:lnTo>
                <a:cubicBezTo>
                  <a:pt x="1757094" y="8012794"/>
                  <a:pt x="1759562" y="7997634"/>
                  <a:pt x="1763616" y="7983003"/>
                </a:cubicBezTo>
                <a:cubicBezTo>
                  <a:pt x="1767670" y="7968371"/>
                  <a:pt x="1768023" y="7946865"/>
                  <a:pt x="1764674" y="7918484"/>
                </a:cubicBezTo>
                <a:cubicBezTo>
                  <a:pt x="1755684" y="7930825"/>
                  <a:pt x="1747222" y="7943164"/>
                  <a:pt x="1739290" y="7955503"/>
                </a:cubicBezTo>
                <a:cubicBezTo>
                  <a:pt x="1731357" y="7967843"/>
                  <a:pt x="1727126" y="7982297"/>
                  <a:pt x="1726598" y="7998868"/>
                </a:cubicBezTo>
                <a:cubicBezTo>
                  <a:pt x="1706149" y="8015085"/>
                  <a:pt x="1687816" y="8033418"/>
                  <a:pt x="1671599" y="8053866"/>
                </a:cubicBezTo>
                <a:cubicBezTo>
                  <a:pt x="1648065" y="8055983"/>
                  <a:pt x="1639075" y="8064443"/>
                  <a:pt x="1644628" y="8079251"/>
                </a:cubicBezTo>
                <a:cubicBezTo>
                  <a:pt x="1650181" y="8094059"/>
                  <a:pt x="1646479" y="8102518"/>
                  <a:pt x="1633522" y="8104635"/>
                </a:cubicBezTo>
                <a:lnTo>
                  <a:pt x="1616600" y="8104635"/>
                </a:lnTo>
                <a:cubicBezTo>
                  <a:pt x="1615894" y="8116533"/>
                  <a:pt x="1613074" y="8125524"/>
                  <a:pt x="1608138" y="8131604"/>
                </a:cubicBezTo>
                <a:cubicBezTo>
                  <a:pt x="1603201" y="8137687"/>
                  <a:pt x="1600381" y="8145620"/>
                  <a:pt x="1599677" y="8155403"/>
                </a:cubicBezTo>
                <a:lnTo>
                  <a:pt x="1570061" y="8180787"/>
                </a:lnTo>
                <a:lnTo>
                  <a:pt x="1553139" y="8146940"/>
                </a:lnTo>
                <a:cubicBezTo>
                  <a:pt x="1544678" y="8146941"/>
                  <a:pt x="1540447" y="8142711"/>
                  <a:pt x="1540447" y="8134250"/>
                </a:cubicBezTo>
                <a:cubicBezTo>
                  <a:pt x="1541681" y="8117591"/>
                  <a:pt x="1546617" y="8101198"/>
                  <a:pt x="1555255" y="8085068"/>
                </a:cubicBezTo>
                <a:cubicBezTo>
                  <a:pt x="1563892" y="8068938"/>
                  <a:pt x="1568827" y="8051487"/>
                  <a:pt x="1570062" y="8032713"/>
                </a:cubicBezTo>
                <a:cubicBezTo>
                  <a:pt x="1570150" y="8032361"/>
                  <a:pt x="1569973" y="8030950"/>
                  <a:pt x="1569533" y="8028482"/>
                </a:cubicBezTo>
                <a:cubicBezTo>
                  <a:pt x="1569093" y="8026015"/>
                  <a:pt x="1567858" y="8024604"/>
                  <a:pt x="1565831" y="8024251"/>
                </a:cubicBezTo>
                <a:cubicBezTo>
                  <a:pt x="1563539" y="8025221"/>
                  <a:pt x="1560719" y="8029628"/>
                  <a:pt x="1557370" y="8037474"/>
                </a:cubicBezTo>
                <a:cubicBezTo>
                  <a:pt x="1554021" y="8045316"/>
                  <a:pt x="1551200" y="8050782"/>
                  <a:pt x="1548909" y="8053865"/>
                </a:cubicBezTo>
                <a:cubicBezTo>
                  <a:pt x="1543973" y="8058098"/>
                  <a:pt x="1541151" y="8062328"/>
                  <a:pt x="1540446" y="8066559"/>
                </a:cubicBezTo>
                <a:cubicBezTo>
                  <a:pt x="1540976" y="8073169"/>
                  <a:pt x="1540975" y="8078986"/>
                  <a:pt x="1540447" y="8084010"/>
                </a:cubicBezTo>
                <a:cubicBezTo>
                  <a:pt x="1539918" y="8089033"/>
                  <a:pt x="1535688" y="8091678"/>
                  <a:pt x="1527755" y="8091942"/>
                </a:cubicBezTo>
                <a:lnTo>
                  <a:pt x="1510832" y="8100404"/>
                </a:lnTo>
                <a:lnTo>
                  <a:pt x="1468525" y="8104635"/>
                </a:lnTo>
                <a:lnTo>
                  <a:pt x="1455834" y="8138481"/>
                </a:lnTo>
                <a:cubicBezTo>
                  <a:pt x="1449399" y="8140860"/>
                  <a:pt x="1443228" y="8144562"/>
                  <a:pt x="1437323" y="8149586"/>
                </a:cubicBezTo>
                <a:cubicBezTo>
                  <a:pt x="1431418" y="8154610"/>
                  <a:pt x="1426306" y="8159368"/>
                  <a:pt x="1421988" y="8163863"/>
                </a:cubicBezTo>
                <a:cubicBezTo>
                  <a:pt x="1417404" y="8163776"/>
                  <a:pt x="1412821" y="8165010"/>
                  <a:pt x="1408238" y="8167566"/>
                </a:cubicBezTo>
                <a:cubicBezTo>
                  <a:pt x="1403655" y="8170124"/>
                  <a:pt x="1401187" y="8174530"/>
                  <a:pt x="1400834" y="8180787"/>
                </a:cubicBezTo>
                <a:lnTo>
                  <a:pt x="1405064" y="8197710"/>
                </a:lnTo>
                <a:lnTo>
                  <a:pt x="1366989" y="8197710"/>
                </a:lnTo>
                <a:cubicBezTo>
                  <a:pt x="1368663" y="8189514"/>
                  <a:pt x="1372718" y="8177349"/>
                  <a:pt x="1379152" y="8161221"/>
                </a:cubicBezTo>
                <a:cubicBezTo>
                  <a:pt x="1385586" y="8145090"/>
                  <a:pt x="1384352" y="8136101"/>
                  <a:pt x="1375449" y="8134250"/>
                </a:cubicBezTo>
                <a:cubicBezTo>
                  <a:pt x="1371131" y="8134514"/>
                  <a:pt x="1367077" y="8136101"/>
                  <a:pt x="1363287" y="8139009"/>
                </a:cubicBezTo>
                <a:cubicBezTo>
                  <a:pt x="1359497" y="8141919"/>
                  <a:pt x="1356499" y="8144562"/>
                  <a:pt x="1354297" y="8146942"/>
                </a:cubicBezTo>
                <a:lnTo>
                  <a:pt x="1345835" y="8197710"/>
                </a:lnTo>
                <a:lnTo>
                  <a:pt x="1324682" y="8227325"/>
                </a:lnTo>
                <a:cubicBezTo>
                  <a:pt x="1324682" y="8239840"/>
                  <a:pt x="1322566" y="8250770"/>
                  <a:pt x="1318336" y="8260112"/>
                </a:cubicBezTo>
                <a:cubicBezTo>
                  <a:pt x="1314104" y="8269456"/>
                  <a:pt x="1307759" y="8278268"/>
                  <a:pt x="1299297" y="8286553"/>
                </a:cubicBezTo>
                <a:lnTo>
                  <a:pt x="1299297" y="8320400"/>
                </a:lnTo>
                <a:cubicBezTo>
                  <a:pt x="1287311" y="8333796"/>
                  <a:pt x="1281670" y="8349309"/>
                  <a:pt x="1282375" y="8366937"/>
                </a:cubicBezTo>
                <a:cubicBezTo>
                  <a:pt x="1275588" y="8364911"/>
                  <a:pt x="1269066" y="8365792"/>
                  <a:pt x="1262808" y="8369581"/>
                </a:cubicBezTo>
                <a:cubicBezTo>
                  <a:pt x="1256550" y="8373372"/>
                  <a:pt x="1253200" y="8379541"/>
                  <a:pt x="1252760" y="8388089"/>
                </a:cubicBezTo>
                <a:lnTo>
                  <a:pt x="1227375" y="8426166"/>
                </a:lnTo>
                <a:lnTo>
                  <a:pt x="1193530" y="8413475"/>
                </a:lnTo>
                <a:cubicBezTo>
                  <a:pt x="1199082" y="8399725"/>
                  <a:pt x="1202784" y="8383860"/>
                  <a:pt x="1204636" y="8365881"/>
                </a:cubicBezTo>
                <a:cubicBezTo>
                  <a:pt x="1206487" y="8347901"/>
                  <a:pt x="1211246" y="8334150"/>
                  <a:pt x="1218914" y="8324630"/>
                </a:cubicBezTo>
                <a:cubicBezTo>
                  <a:pt x="1218209" y="8311233"/>
                  <a:pt x="1223850" y="8304182"/>
                  <a:pt x="1235837" y="8303477"/>
                </a:cubicBezTo>
                <a:cubicBezTo>
                  <a:pt x="1245003" y="8304094"/>
                  <a:pt x="1256286" y="8303919"/>
                  <a:pt x="1269683" y="8302948"/>
                </a:cubicBezTo>
                <a:cubicBezTo>
                  <a:pt x="1283080" y="8301978"/>
                  <a:pt x="1281670" y="8296513"/>
                  <a:pt x="1265452" y="8286554"/>
                </a:cubicBezTo>
                <a:lnTo>
                  <a:pt x="1282374" y="8244247"/>
                </a:lnTo>
                <a:lnTo>
                  <a:pt x="1265452" y="8244246"/>
                </a:lnTo>
                <a:lnTo>
                  <a:pt x="1282374" y="8223094"/>
                </a:lnTo>
                <a:lnTo>
                  <a:pt x="1282374" y="8180788"/>
                </a:lnTo>
                <a:lnTo>
                  <a:pt x="1311990" y="8159635"/>
                </a:lnTo>
                <a:lnTo>
                  <a:pt x="1311990" y="8121558"/>
                </a:lnTo>
                <a:cubicBezTo>
                  <a:pt x="1319746" y="8108160"/>
                  <a:pt x="1329618" y="8096878"/>
                  <a:pt x="1341604" y="8087713"/>
                </a:cubicBezTo>
                <a:lnTo>
                  <a:pt x="1354297" y="8053867"/>
                </a:lnTo>
                <a:cubicBezTo>
                  <a:pt x="1341076" y="8050517"/>
                  <a:pt x="1336845" y="8036063"/>
                  <a:pt x="1341604" y="8010502"/>
                </a:cubicBezTo>
                <a:cubicBezTo>
                  <a:pt x="1346364" y="7984942"/>
                  <a:pt x="1350595" y="7968371"/>
                  <a:pt x="1354297" y="7960791"/>
                </a:cubicBezTo>
                <a:cubicBezTo>
                  <a:pt x="1362229" y="7958852"/>
                  <a:pt x="1366460" y="7950038"/>
                  <a:pt x="1366989" y="7934349"/>
                </a:cubicBezTo>
                <a:cubicBezTo>
                  <a:pt x="1367517" y="7918662"/>
                  <a:pt x="1367517" y="7907733"/>
                  <a:pt x="1366988" y="7901562"/>
                </a:cubicBezTo>
                <a:cubicBezTo>
                  <a:pt x="1373246" y="7899095"/>
                  <a:pt x="1377652" y="7894511"/>
                  <a:pt x="1380209" y="7887813"/>
                </a:cubicBezTo>
                <a:cubicBezTo>
                  <a:pt x="1382766" y="7881113"/>
                  <a:pt x="1383999" y="7874415"/>
                  <a:pt x="1383911" y="7867716"/>
                </a:cubicBezTo>
                <a:cubicBezTo>
                  <a:pt x="1383206" y="7859785"/>
                  <a:pt x="1380386" y="7853438"/>
                  <a:pt x="1375450" y="7848678"/>
                </a:cubicBezTo>
                <a:cubicBezTo>
                  <a:pt x="1370514" y="7843919"/>
                  <a:pt x="1367694" y="7837572"/>
                  <a:pt x="1366989" y="7829641"/>
                </a:cubicBezTo>
                <a:cubicBezTo>
                  <a:pt x="1350683" y="7832813"/>
                  <a:pt x="1343103" y="7845506"/>
                  <a:pt x="1344249" y="7867716"/>
                </a:cubicBezTo>
                <a:cubicBezTo>
                  <a:pt x="1345394" y="7889928"/>
                  <a:pt x="1338872" y="7902620"/>
                  <a:pt x="1324682" y="7905793"/>
                </a:cubicBezTo>
                <a:cubicBezTo>
                  <a:pt x="1324241" y="7918749"/>
                  <a:pt x="1319834" y="7930912"/>
                  <a:pt x="1311460" y="7942282"/>
                </a:cubicBezTo>
                <a:cubicBezTo>
                  <a:pt x="1303088" y="7953652"/>
                  <a:pt x="1293391" y="7962642"/>
                  <a:pt x="1282374" y="7969252"/>
                </a:cubicBezTo>
                <a:lnTo>
                  <a:pt x="1282375" y="8024253"/>
                </a:lnTo>
                <a:cubicBezTo>
                  <a:pt x="1245268" y="8042144"/>
                  <a:pt x="1223232" y="8062416"/>
                  <a:pt x="1216270" y="8085068"/>
                </a:cubicBezTo>
                <a:cubicBezTo>
                  <a:pt x="1209307" y="8107719"/>
                  <a:pt x="1198907" y="8139626"/>
                  <a:pt x="1185069" y="8180788"/>
                </a:cubicBezTo>
                <a:cubicBezTo>
                  <a:pt x="1170790" y="8182021"/>
                  <a:pt x="1158097" y="8186957"/>
                  <a:pt x="1146992" y="8195594"/>
                </a:cubicBezTo>
                <a:cubicBezTo>
                  <a:pt x="1135886" y="8204232"/>
                  <a:pt x="1123194" y="8209168"/>
                  <a:pt x="1108916" y="8210402"/>
                </a:cubicBezTo>
                <a:lnTo>
                  <a:pt x="1108917" y="8256939"/>
                </a:lnTo>
                <a:lnTo>
                  <a:pt x="1096225" y="8256940"/>
                </a:lnTo>
                <a:cubicBezTo>
                  <a:pt x="1088116" y="8256938"/>
                  <a:pt x="1083180" y="8254824"/>
                  <a:pt x="1081416" y="8250594"/>
                </a:cubicBezTo>
                <a:cubicBezTo>
                  <a:pt x="1079654" y="8246364"/>
                  <a:pt x="1078948" y="8240017"/>
                  <a:pt x="1079302" y="8231555"/>
                </a:cubicBezTo>
                <a:lnTo>
                  <a:pt x="1091994" y="8197710"/>
                </a:lnTo>
                <a:cubicBezTo>
                  <a:pt x="1091730" y="8194625"/>
                  <a:pt x="1090143" y="8189161"/>
                  <a:pt x="1087234" y="8181316"/>
                </a:cubicBezTo>
                <a:cubicBezTo>
                  <a:pt x="1084326" y="8173473"/>
                  <a:pt x="1081681" y="8169066"/>
                  <a:pt x="1079302" y="8168095"/>
                </a:cubicBezTo>
                <a:lnTo>
                  <a:pt x="1079302" y="8180787"/>
                </a:lnTo>
                <a:cubicBezTo>
                  <a:pt x="1069607" y="8187662"/>
                  <a:pt x="1058325" y="8197181"/>
                  <a:pt x="1045456" y="8209344"/>
                </a:cubicBezTo>
                <a:cubicBezTo>
                  <a:pt x="1032588" y="8221507"/>
                  <a:pt x="1025536" y="8233142"/>
                  <a:pt x="1024303" y="8244248"/>
                </a:cubicBezTo>
                <a:cubicBezTo>
                  <a:pt x="1018045" y="8248831"/>
                  <a:pt x="1013637" y="8255529"/>
                  <a:pt x="1011082" y="8264344"/>
                </a:cubicBezTo>
                <a:cubicBezTo>
                  <a:pt x="1008525" y="8273158"/>
                  <a:pt x="1007292" y="8281970"/>
                  <a:pt x="1007380" y="8290784"/>
                </a:cubicBezTo>
                <a:lnTo>
                  <a:pt x="977765" y="8307709"/>
                </a:lnTo>
                <a:cubicBezTo>
                  <a:pt x="977852" y="8314494"/>
                  <a:pt x="976620" y="8322075"/>
                  <a:pt x="974063" y="8330448"/>
                </a:cubicBezTo>
                <a:cubicBezTo>
                  <a:pt x="971507" y="8338821"/>
                  <a:pt x="967099" y="8345343"/>
                  <a:pt x="960843" y="8350014"/>
                </a:cubicBezTo>
                <a:lnTo>
                  <a:pt x="960842" y="8383860"/>
                </a:lnTo>
                <a:lnTo>
                  <a:pt x="943920" y="8396552"/>
                </a:lnTo>
                <a:cubicBezTo>
                  <a:pt x="943479" y="8409420"/>
                  <a:pt x="939072" y="8421760"/>
                  <a:pt x="930699" y="8433569"/>
                </a:cubicBezTo>
                <a:cubicBezTo>
                  <a:pt x="922326" y="8445381"/>
                  <a:pt x="912630" y="8455606"/>
                  <a:pt x="901613" y="8464243"/>
                </a:cubicBezTo>
                <a:cubicBezTo>
                  <a:pt x="892975" y="8477728"/>
                  <a:pt x="882751" y="8493063"/>
                  <a:pt x="870939" y="8510252"/>
                </a:cubicBezTo>
                <a:cubicBezTo>
                  <a:pt x="859130" y="8527438"/>
                  <a:pt x="846790" y="8541717"/>
                  <a:pt x="833922" y="8553088"/>
                </a:cubicBezTo>
                <a:cubicBezTo>
                  <a:pt x="834186" y="8559698"/>
                  <a:pt x="833657" y="8566572"/>
                  <a:pt x="832335" y="8573712"/>
                </a:cubicBezTo>
                <a:cubicBezTo>
                  <a:pt x="831013" y="8580852"/>
                  <a:pt x="827312" y="8586667"/>
                  <a:pt x="821230" y="8591164"/>
                </a:cubicBezTo>
                <a:cubicBezTo>
                  <a:pt x="820877" y="8604208"/>
                  <a:pt x="817352" y="8617252"/>
                  <a:pt x="810653" y="8630297"/>
                </a:cubicBezTo>
                <a:cubicBezTo>
                  <a:pt x="803955" y="8643342"/>
                  <a:pt x="796198" y="8654272"/>
                  <a:pt x="787384" y="8663086"/>
                </a:cubicBezTo>
                <a:cubicBezTo>
                  <a:pt x="787384" y="8667492"/>
                  <a:pt x="786327" y="8671370"/>
                  <a:pt x="784210" y="8674720"/>
                </a:cubicBezTo>
                <a:cubicBezTo>
                  <a:pt x="782096" y="8678068"/>
                  <a:pt x="778923" y="8679832"/>
                  <a:pt x="774692" y="8680008"/>
                </a:cubicBezTo>
                <a:lnTo>
                  <a:pt x="761999" y="8675778"/>
                </a:lnTo>
                <a:lnTo>
                  <a:pt x="774692" y="8633470"/>
                </a:lnTo>
                <a:cubicBezTo>
                  <a:pt x="778923" y="8628975"/>
                  <a:pt x="782096" y="8623158"/>
                  <a:pt x="784211" y="8616019"/>
                </a:cubicBezTo>
                <a:cubicBezTo>
                  <a:pt x="786327" y="8608881"/>
                  <a:pt x="787384" y="8602004"/>
                  <a:pt x="787384" y="8595394"/>
                </a:cubicBezTo>
                <a:lnTo>
                  <a:pt x="804306" y="8557318"/>
                </a:lnTo>
                <a:cubicBezTo>
                  <a:pt x="803426" y="8547800"/>
                  <a:pt x="803073" y="8537221"/>
                  <a:pt x="803249" y="8525587"/>
                </a:cubicBezTo>
                <a:cubicBezTo>
                  <a:pt x="803426" y="8513954"/>
                  <a:pt x="809419" y="8507608"/>
                  <a:pt x="821230" y="8506549"/>
                </a:cubicBezTo>
                <a:cubicBezTo>
                  <a:pt x="822640" y="8465301"/>
                  <a:pt x="834626" y="8416648"/>
                  <a:pt x="857191" y="8360591"/>
                </a:cubicBezTo>
                <a:cubicBezTo>
                  <a:pt x="879754" y="8304534"/>
                  <a:pt x="904433" y="8260112"/>
                  <a:pt x="931228" y="8227325"/>
                </a:cubicBezTo>
                <a:cubicBezTo>
                  <a:pt x="931757" y="8212869"/>
                  <a:pt x="933872" y="8199473"/>
                  <a:pt x="937574" y="8187134"/>
                </a:cubicBezTo>
                <a:cubicBezTo>
                  <a:pt x="941276" y="8174794"/>
                  <a:pt x="943391" y="8161396"/>
                  <a:pt x="943919" y="8146941"/>
                </a:cubicBezTo>
                <a:cubicBezTo>
                  <a:pt x="950178" y="8146677"/>
                  <a:pt x="954585" y="8144033"/>
                  <a:pt x="957141" y="8139008"/>
                </a:cubicBezTo>
                <a:cubicBezTo>
                  <a:pt x="959697" y="8133986"/>
                  <a:pt x="960930" y="8128168"/>
                  <a:pt x="960843" y="8121558"/>
                </a:cubicBezTo>
                <a:cubicBezTo>
                  <a:pt x="961548" y="8104370"/>
                  <a:pt x="964368" y="8094323"/>
                  <a:pt x="969304" y="8091414"/>
                </a:cubicBezTo>
                <a:cubicBezTo>
                  <a:pt x="974240" y="8088506"/>
                  <a:pt x="977060" y="8081630"/>
                  <a:pt x="977765" y="8070789"/>
                </a:cubicBezTo>
                <a:lnTo>
                  <a:pt x="998918" y="8028483"/>
                </a:lnTo>
                <a:cubicBezTo>
                  <a:pt x="1005177" y="8026191"/>
                  <a:pt x="1009584" y="8022312"/>
                  <a:pt x="1012139" y="8016848"/>
                </a:cubicBezTo>
                <a:cubicBezTo>
                  <a:pt x="1014696" y="8011383"/>
                  <a:pt x="1015930" y="8005390"/>
                  <a:pt x="1015841" y="7998868"/>
                </a:cubicBezTo>
                <a:lnTo>
                  <a:pt x="1011611" y="7977715"/>
                </a:lnTo>
                <a:lnTo>
                  <a:pt x="1049687" y="7846564"/>
                </a:lnTo>
                <a:lnTo>
                  <a:pt x="1066610" y="7833871"/>
                </a:lnTo>
                <a:lnTo>
                  <a:pt x="1079302" y="7812717"/>
                </a:lnTo>
                <a:cubicBezTo>
                  <a:pt x="1079301" y="7805930"/>
                  <a:pt x="1080360" y="7798352"/>
                  <a:pt x="1082474" y="7789977"/>
                </a:cubicBezTo>
                <a:cubicBezTo>
                  <a:pt x="1084589" y="7781605"/>
                  <a:pt x="1087763" y="7775081"/>
                  <a:pt x="1091993" y="7770410"/>
                </a:cubicBezTo>
                <a:cubicBezTo>
                  <a:pt x="1089525" y="7762742"/>
                  <a:pt x="1089172" y="7752695"/>
                  <a:pt x="1090936" y="7740268"/>
                </a:cubicBezTo>
                <a:cubicBezTo>
                  <a:pt x="1092699" y="7727839"/>
                  <a:pt x="1098692" y="7720964"/>
                  <a:pt x="1108917" y="7719641"/>
                </a:cubicBezTo>
                <a:cubicBezTo>
                  <a:pt x="1110415" y="7708008"/>
                  <a:pt x="1117995" y="7688970"/>
                  <a:pt x="1131656" y="7662528"/>
                </a:cubicBezTo>
                <a:cubicBezTo>
                  <a:pt x="1145318" y="7636086"/>
                  <a:pt x="1156071" y="7621280"/>
                  <a:pt x="1163916" y="7618106"/>
                </a:cubicBezTo>
                <a:lnTo>
                  <a:pt x="1176607" y="7588491"/>
                </a:lnTo>
                <a:cubicBezTo>
                  <a:pt x="1177842" y="7562049"/>
                  <a:pt x="1182777" y="7538781"/>
                  <a:pt x="1191415" y="7518684"/>
                </a:cubicBezTo>
                <a:cubicBezTo>
                  <a:pt x="1200052" y="7498589"/>
                  <a:pt x="1204989" y="7475321"/>
                  <a:pt x="1206222" y="7448879"/>
                </a:cubicBezTo>
                <a:lnTo>
                  <a:pt x="1218915" y="7431955"/>
                </a:lnTo>
                <a:cubicBezTo>
                  <a:pt x="1220853" y="7416267"/>
                  <a:pt x="1228610" y="7397935"/>
                  <a:pt x="1242183" y="7376956"/>
                </a:cubicBezTo>
                <a:lnTo>
                  <a:pt x="1252996" y="7357030"/>
                </a:lnTo>
                <a:lnTo>
                  <a:pt x="1248582" y="7353496"/>
                </a:lnTo>
                <a:cubicBezTo>
                  <a:pt x="1245673" y="7351382"/>
                  <a:pt x="1244086" y="7349268"/>
                  <a:pt x="1243821" y="7347151"/>
                </a:cubicBezTo>
                <a:cubicBezTo>
                  <a:pt x="1244615" y="7343097"/>
                  <a:pt x="1248318" y="7340629"/>
                  <a:pt x="1254928" y="7339747"/>
                </a:cubicBezTo>
                <a:lnTo>
                  <a:pt x="1260500" y="7339335"/>
                </a:lnTo>
                <a:lnTo>
                  <a:pt x="1265452" y="7321957"/>
                </a:lnTo>
                <a:cubicBezTo>
                  <a:pt x="1277967" y="7314025"/>
                  <a:pt x="1283608" y="7301334"/>
                  <a:pt x="1282374" y="7283881"/>
                </a:cubicBezTo>
                <a:cubicBezTo>
                  <a:pt x="1281757" y="7275156"/>
                  <a:pt x="1282860" y="7267620"/>
                  <a:pt x="1285680" y="7261274"/>
                </a:cubicBezTo>
                <a:lnTo>
                  <a:pt x="1291549" y="7254606"/>
                </a:lnTo>
                <a:lnTo>
                  <a:pt x="1290360" y="7249845"/>
                </a:lnTo>
                <a:lnTo>
                  <a:pt x="1273437" y="7228693"/>
                </a:lnTo>
                <a:lnTo>
                  <a:pt x="1252284" y="7249845"/>
                </a:lnTo>
                <a:lnTo>
                  <a:pt x="1239592" y="7338690"/>
                </a:lnTo>
                <a:cubicBezTo>
                  <a:pt x="1226547" y="7350501"/>
                  <a:pt x="1214560" y="7367071"/>
                  <a:pt x="1203630" y="7388400"/>
                </a:cubicBezTo>
                <a:cubicBezTo>
                  <a:pt x="1192701" y="7409730"/>
                  <a:pt x="1184945" y="7428416"/>
                  <a:pt x="1180361" y="7444458"/>
                </a:cubicBezTo>
                <a:cubicBezTo>
                  <a:pt x="1179833" y="7459088"/>
                  <a:pt x="1176659" y="7473190"/>
                  <a:pt x="1170843" y="7486765"/>
                </a:cubicBezTo>
                <a:cubicBezTo>
                  <a:pt x="1165026" y="7500336"/>
                  <a:pt x="1159738" y="7514441"/>
                  <a:pt x="1154978" y="7529071"/>
                </a:cubicBezTo>
                <a:cubicBezTo>
                  <a:pt x="1134530" y="7546699"/>
                  <a:pt x="1116196" y="7566442"/>
                  <a:pt x="1099979" y="7588300"/>
                </a:cubicBezTo>
                <a:lnTo>
                  <a:pt x="1070364" y="7672914"/>
                </a:lnTo>
                <a:cubicBezTo>
                  <a:pt x="1067808" y="7672738"/>
                  <a:pt x="1064458" y="7673090"/>
                  <a:pt x="1060315" y="7673972"/>
                </a:cubicBezTo>
                <a:cubicBezTo>
                  <a:pt x="1056174" y="7674853"/>
                  <a:pt x="1053882" y="7677322"/>
                  <a:pt x="1053440" y="7681375"/>
                </a:cubicBezTo>
                <a:cubicBezTo>
                  <a:pt x="1053882" y="7683667"/>
                  <a:pt x="1056173" y="7686488"/>
                  <a:pt x="1060316" y="7689837"/>
                </a:cubicBezTo>
                <a:cubicBezTo>
                  <a:pt x="1064459" y="7693186"/>
                  <a:pt x="1067808" y="7696006"/>
                  <a:pt x="1070364" y="7698298"/>
                </a:cubicBezTo>
                <a:lnTo>
                  <a:pt x="1023826" y="7723682"/>
                </a:lnTo>
                <a:lnTo>
                  <a:pt x="994212" y="7723682"/>
                </a:lnTo>
                <a:cubicBezTo>
                  <a:pt x="995093" y="7707994"/>
                  <a:pt x="997561" y="7692834"/>
                  <a:pt x="1001615" y="7678203"/>
                </a:cubicBezTo>
                <a:cubicBezTo>
                  <a:pt x="1005670" y="7663571"/>
                  <a:pt x="1006023" y="7642065"/>
                  <a:pt x="1002673" y="7613685"/>
                </a:cubicBezTo>
                <a:cubicBezTo>
                  <a:pt x="993683" y="7626024"/>
                  <a:pt x="985222" y="7638364"/>
                  <a:pt x="977288" y="7650703"/>
                </a:cubicBezTo>
                <a:cubicBezTo>
                  <a:pt x="969356" y="7663043"/>
                  <a:pt x="965125" y="7677497"/>
                  <a:pt x="964597" y="7694068"/>
                </a:cubicBezTo>
                <a:cubicBezTo>
                  <a:pt x="944148" y="7710285"/>
                  <a:pt x="925816" y="7728618"/>
                  <a:pt x="909597" y="7749066"/>
                </a:cubicBezTo>
                <a:cubicBezTo>
                  <a:pt x="886065" y="7751182"/>
                  <a:pt x="877074" y="7759643"/>
                  <a:pt x="882627" y="7774451"/>
                </a:cubicBezTo>
                <a:cubicBezTo>
                  <a:pt x="888180" y="7789259"/>
                  <a:pt x="884478" y="7797719"/>
                  <a:pt x="871522" y="7799835"/>
                </a:cubicBezTo>
                <a:lnTo>
                  <a:pt x="854599" y="7799835"/>
                </a:lnTo>
                <a:cubicBezTo>
                  <a:pt x="853894" y="7811732"/>
                  <a:pt x="851073" y="7820725"/>
                  <a:pt x="846138" y="7826805"/>
                </a:cubicBezTo>
                <a:cubicBezTo>
                  <a:pt x="841202" y="7832887"/>
                  <a:pt x="838382" y="7840819"/>
                  <a:pt x="837676" y="7850603"/>
                </a:cubicBezTo>
                <a:lnTo>
                  <a:pt x="808062" y="7875987"/>
                </a:lnTo>
                <a:lnTo>
                  <a:pt x="791139" y="7842141"/>
                </a:lnTo>
                <a:cubicBezTo>
                  <a:pt x="782676" y="7842141"/>
                  <a:pt x="778447" y="7837911"/>
                  <a:pt x="778447" y="7829450"/>
                </a:cubicBezTo>
                <a:cubicBezTo>
                  <a:pt x="779681" y="7812790"/>
                  <a:pt x="784617" y="7796398"/>
                  <a:pt x="793254" y="7780269"/>
                </a:cubicBezTo>
                <a:cubicBezTo>
                  <a:pt x="801892" y="7764139"/>
                  <a:pt x="806828" y="7746688"/>
                  <a:pt x="808061" y="7727913"/>
                </a:cubicBezTo>
                <a:cubicBezTo>
                  <a:pt x="808149" y="7727561"/>
                  <a:pt x="807973" y="7726150"/>
                  <a:pt x="807533" y="7723682"/>
                </a:cubicBezTo>
                <a:cubicBezTo>
                  <a:pt x="807092" y="7721216"/>
                  <a:pt x="805858" y="7719803"/>
                  <a:pt x="803831" y="7719451"/>
                </a:cubicBezTo>
                <a:cubicBezTo>
                  <a:pt x="801539" y="7720420"/>
                  <a:pt x="798719" y="7724827"/>
                  <a:pt x="795370" y="7732674"/>
                </a:cubicBezTo>
                <a:cubicBezTo>
                  <a:pt x="792019" y="7740516"/>
                  <a:pt x="789200" y="7745982"/>
                  <a:pt x="786907" y="7749066"/>
                </a:cubicBezTo>
                <a:cubicBezTo>
                  <a:pt x="781972" y="7753298"/>
                  <a:pt x="779151" y="7757529"/>
                  <a:pt x="778447" y="7761759"/>
                </a:cubicBezTo>
                <a:cubicBezTo>
                  <a:pt x="778976" y="7768369"/>
                  <a:pt x="778976" y="7774186"/>
                  <a:pt x="778447" y="7779210"/>
                </a:cubicBezTo>
                <a:cubicBezTo>
                  <a:pt x="777917" y="7784233"/>
                  <a:pt x="773687" y="7786877"/>
                  <a:pt x="765754" y="7787142"/>
                </a:cubicBezTo>
                <a:lnTo>
                  <a:pt x="748832" y="7795604"/>
                </a:lnTo>
                <a:lnTo>
                  <a:pt x="706525" y="7799835"/>
                </a:lnTo>
                <a:lnTo>
                  <a:pt x="693832" y="7833681"/>
                </a:lnTo>
                <a:cubicBezTo>
                  <a:pt x="687399" y="7836061"/>
                  <a:pt x="681228" y="7839762"/>
                  <a:pt x="675324" y="7844786"/>
                </a:cubicBezTo>
                <a:cubicBezTo>
                  <a:pt x="669418" y="7849810"/>
                  <a:pt x="664306" y="7854569"/>
                  <a:pt x="659988" y="7859064"/>
                </a:cubicBezTo>
                <a:cubicBezTo>
                  <a:pt x="655404" y="7858976"/>
                  <a:pt x="650820" y="7860211"/>
                  <a:pt x="646237" y="7862766"/>
                </a:cubicBezTo>
                <a:cubicBezTo>
                  <a:pt x="641655" y="7865324"/>
                  <a:pt x="639187" y="7869730"/>
                  <a:pt x="638834" y="7875988"/>
                </a:cubicBezTo>
                <a:lnTo>
                  <a:pt x="643065" y="7892910"/>
                </a:lnTo>
                <a:lnTo>
                  <a:pt x="604989" y="7892910"/>
                </a:lnTo>
                <a:cubicBezTo>
                  <a:pt x="606663" y="7884714"/>
                  <a:pt x="610718" y="7872549"/>
                  <a:pt x="617152" y="7856420"/>
                </a:cubicBezTo>
                <a:cubicBezTo>
                  <a:pt x="623585" y="7840291"/>
                  <a:pt x="622352" y="7831300"/>
                  <a:pt x="613450" y="7829450"/>
                </a:cubicBezTo>
                <a:cubicBezTo>
                  <a:pt x="609131" y="7829714"/>
                  <a:pt x="605077" y="7831301"/>
                  <a:pt x="601287" y="7834209"/>
                </a:cubicBezTo>
                <a:cubicBezTo>
                  <a:pt x="597497" y="7837118"/>
                  <a:pt x="594500" y="7839762"/>
                  <a:pt x="592296" y="7842142"/>
                </a:cubicBezTo>
                <a:lnTo>
                  <a:pt x="583835" y="7892910"/>
                </a:lnTo>
                <a:lnTo>
                  <a:pt x="562682" y="7922524"/>
                </a:lnTo>
                <a:cubicBezTo>
                  <a:pt x="562682" y="7935041"/>
                  <a:pt x="560566" y="7945970"/>
                  <a:pt x="556335" y="7955312"/>
                </a:cubicBezTo>
                <a:cubicBezTo>
                  <a:pt x="552105" y="7964655"/>
                  <a:pt x="545759" y="7973468"/>
                  <a:pt x="537297" y="7981754"/>
                </a:cubicBezTo>
                <a:lnTo>
                  <a:pt x="537297" y="8015600"/>
                </a:lnTo>
                <a:cubicBezTo>
                  <a:pt x="525311" y="8028998"/>
                  <a:pt x="519670" y="8044509"/>
                  <a:pt x="520375" y="8062136"/>
                </a:cubicBezTo>
                <a:cubicBezTo>
                  <a:pt x="513588" y="8060111"/>
                  <a:pt x="507065" y="8060991"/>
                  <a:pt x="500808" y="8064781"/>
                </a:cubicBezTo>
                <a:cubicBezTo>
                  <a:pt x="494550" y="8068572"/>
                  <a:pt x="491200" y="8074741"/>
                  <a:pt x="490760" y="8083290"/>
                </a:cubicBezTo>
                <a:lnTo>
                  <a:pt x="465376" y="8121367"/>
                </a:lnTo>
                <a:lnTo>
                  <a:pt x="431529" y="8108676"/>
                </a:lnTo>
                <a:cubicBezTo>
                  <a:pt x="437083" y="8094925"/>
                  <a:pt x="440785" y="8079061"/>
                  <a:pt x="442636" y="8061081"/>
                </a:cubicBezTo>
                <a:cubicBezTo>
                  <a:pt x="444487" y="8043100"/>
                  <a:pt x="449246" y="8029350"/>
                  <a:pt x="456915" y="8019831"/>
                </a:cubicBezTo>
                <a:cubicBezTo>
                  <a:pt x="456209" y="8006432"/>
                  <a:pt x="461850" y="7999382"/>
                  <a:pt x="473836" y="7998677"/>
                </a:cubicBezTo>
                <a:cubicBezTo>
                  <a:pt x="483004" y="7999294"/>
                  <a:pt x="494286" y="7999119"/>
                  <a:pt x="507683" y="7998149"/>
                </a:cubicBezTo>
                <a:cubicBezTo>
                  <a:pt x="521080" y="7997180"/>
                  <a:pt x="519669" y="7991713"/>
                  <a:pt x="503452" y="7981754"/>
                </a:cubicBezTo>
                <a:lnTo>
                  <a:pt x="520375" y="7939447"/>
                </a:lnTo>
                <a:lnTo>
                  <a:pt x="503452" y="7939447"/>
                </a:lnTo>
                <a:lnTo>
                  <a:pt x="520375" y="7918294"/>
                </a:lnTo>
                <a:lnTo>
                  <a:pt x="520375" y="7875987"/>
                </a:lnTo>
                <a:lnTo>
                  <a:pt x="549989" y="7854835"/>
                </a:lnTo>
                <a:lnTo>
                  <a:pt x="549989" y="7816758"/>
                </a:lnTo>
                <a:cubicBezTo>
                  <a:pt x="557745" y="7803360"/>
                  <a:pt x="567618" y="7792078"/>
                  <a:pt x="579603" y="7782913"/>
                </a:cubicBezTo>
                <a:lnTo>
                  <a:pt x="592297" y="7749067"/>
                </a:lnTo>
                <a:cubicBezTo>
                  <a:pt x="579076" y="7745717"/>
                  <a:pt x="574845" y="7731263"/>
                  <a:pt x="579604" y="7705701"/>
                </a:cubicBezTo>
                <a:cubicBezTo>
                  <a:pt x="584363" y="7680142"/>
                  <a:pt x="588595" y="7663571"/>
                  <a:pt x="592296" y="7655991"/>
                </a:cubicBezTo>
                <a:cubicBezTo>
                  <a:pt x="600229" y="7654052"/>
                  <a:pt x="604460" y="7645238"/>
                  <a:pt x="604989" y="7629550"/>
                </a:cubicBezTo>
                <a:cubicBezTo>
                  <a:pt x="605517" y="7613861"/>
                  <a:pt x="605517" y="7602933"/>
                  <a:pt x="604988" y="7596762"/>
                </a:cubicBezTo>
                <a:cubicBezTo>
                  <a:pt x="611247" y="7594294"/>
                  <a:pt x="615652" y="7589711"/>
                  <a:pt x="618208" y="7583013"/>
                </a:cubicBezTo>
                <a:cubicBezTo>
                  <a:pt x="620766" y="7576313"/>
                  <a:pt x="621998" y="7569615"/>
                  <a:pt x="621911" y="7562916"/>
                </a:cubicBezTo>
                <a:cubicBezTo>
                  <a:pt x="621205" y="7554985"/>
                  <a:pt x="618386" y="7548638"/>
                  <a:pt x="613450" y="7543878"/>
                </a:cubicBezTo>
                <a:cubicBezTo>
                  <a:pt x="608514" y="7539119"/>
                  <a:pt x="605694" y="7532774"/>
                  <a:pt x="604989" y="7524841"/>
                </a:cubicBezTo>
                <a:cubicBezTo>
                  <a:pt x="588683" y="7528014"/>
                  <a:pt x="581103" y="7540705"/>
                  <a:pt x="582249" y="7562916"/>
                </a:cubicBezTo>
                <a:cubicBezTo>
                  <a:pt x="583394" y="7585128"/>
                  <a:pt x="576872" y="7597820"/>
                  <a:pt x="562681" y="7600993"/>
                </a:cubicBezTo>
                <a:cubicBezTo>
                  <a:pt x="562241" y="7613949"/>
                  <a:pt x="557833" y="7626112"/>
                  <a:pt x="549461" y="7637483"/>
                </a:cubicBezTo>
                <a:cubicBezTo>
                  <a:pt x="541088" y="7648852"/>
                  <a:pt x="531392" y="7657842"/>
                  <a:pt x="520374" y="7664453"/>
                </a:cubicBezTo>
                <a:lnTo>
                  <a:pt x="520375" y="7719453"/>
                </a:lnTo>
                <a:cubicBezTo>
                  <a:pt x="483268" y="7737343"/>
                  <a:pt x="461232" y="7757616"/>
                  <a:pt x="454270" y="7780268"/>
                </a:cubicBezTo>
                <a:cubicBezTo>
                  <a:pt x="447307" y="7802919"/>
                  <a:pt x="436907" y="7834826"/>
                  <a:pt x="423068" y="7875987"/>
                </a:cubicBezTo>
                <a:cubicBezTo>
                  <a:pt x="408790" y="7877221"/>
                  <a:pt x="396097" y="7882157"/>
                  <a:pt x="384992" y="7890794"/>
                </a:cubicBezTo>
                <a:cubicBezTo>
                  <a:pt x="373887" y="7899432"/>
                  <a:pt x="361194" y="7904368"/>
                  <a:pt x="346917" y="7905602"/>
                </a:cubicBezTo>
                <a:lnTo>
                  <a:pt x="346917" y="7952139"/>
                </a:lnTo>
                <a:lnTo>
                  <a:pt x="334224" y="7952140"/>
                </a:lnTo>
                <a:cubicBezTo>
                  <a:pt x="326115" y="7952138"/>
                  <a:pt x="321180" y="7950024"/>
                  <a:pt x="319417" y="7945793"/>
                </a:cubicBezTo>
                <a:cubicBezTo>
                  <a:pt x="317653" y="7941564"/>
                  <a:pt x="316949" y="7935217"/>
                  <a:pt x="317302" y="7926755"/>
                </a:cubicBezTo>
                <a:lnTo>
                  <a:pt x="329994" y="7892910"/>
                </a:lnTo>
                <a:cubicBezTo>
                  <a:pt x="329730" y="7889825"/>
                  <a:pt x="328143" y="7884361"/>
                  <a:pt x="325234" y="7876516"/>
                </a:cubicBezTo>
                <a:cubicBezTo>
                  <a:pt x="322326" y="7868673"/>
                  <a:pt x="319682" y="7864265"/>
                  <a:pt x="317302" y="7863294"/>
                </a:cubicBezTo>
                <a:lnTo>
                  <a:pt x="317302" y="7875986"/>
                </a:lnTo>
                <a:cubicBezTo>
                  <a:pt x="307607" y="7882862"/>
                  <a:pt x="296324" y="7892381"/>
                  <a:pt x="283456" y="7904544"/>
                </a:cubicBezTo>
                <a:cubicBezTo>
                  <a:pt x="270588" y="7916707"/>
                  <a:pt x="263537" y="7928343"/>
                  <a:pt x="262302" y="7939448"/>
                </a:cubicBezTo>
                <a:cubicBezTo>
                  <a:pt x="256044" y="7944031"/>
                  <a:pt x="251638" y="7950729"/>
                  <a:pt x="249082" y="7959543"/>
                </a:cubicBezTo>
                <a:cubicBezTo>
                  <a:pt x="246526" y="7968357"/>
                  <a:pt x="245291" y="7977170"/>
                  <a:pt x="245380" y="7985986"/>
                </a:cubicBezTo>
                <a:lnTo>
                  <a:pt x="215765" y="8002909"/>
                </a:lnTo>
                <a:cubicBezTo>
                  <a:pt x="215852" y="8009695"/>
                  <a:pt x="214619" y="8017275"/>
                  <a:pt x="212063" y="8025647"/>
                </a:cubicBezTo>
                <a:cubicBezTo>
                  <a:pt x="209507" y="8034021"/>
                  <a:pt x="205099" y="8040543"/>
                  <a:pt x="198842" y="8045216"/>
                </a:cubicBezTo>
                <a:lnTo>
                  <a:pt x="198842" y="8079060"/>
                </a:lnTo>
                <a:lnTo>
                  <a:pt x="181920" y="8091753"/>
                </a:lnTo>
                <a:cubicBezTo>
                  <a:pt x="181479" y="8104620"/>
                  <a:pt x="177071" y="8116960"/>
                  <a:pt x="168699" y="8128770"/>
                </a:cubicBezTo>
                <a:cubicBezTo>
                  <a:pt x="160326" y="8140581"/>
                  <a:pt x="150630" y="8150806"/>
                  <a:pt x="139613" y="8159442"/>
                </a:cubicBezTo>
                <a:cubicBezTo>
                  <a:pt x="130975" y="8172929"/>
                  <a:pt x="120751" y="8188265"/>
                  <a:pt x="108940" y="8205452"/>
                </a:cubicBezTo>
                <a:cubicBezTo>
                  <a:pt x="97130" y="8222640"/>
                  <a:pt x="84790" y="8236918"/>
                  <a:pt x="71921" y="8248289"/>
                </a:cubicBezTo>
                <a:cubicBezTo>
                  <a:pt x="72186" y="8254899"/>
                  <a:pt x="71658" y="8261774"/>
                  <a:pt x="70335" y="8268912"/>
                </a:cubicBezTo>
                <a:cubicBezTo>
                  <a:pt x="69013" y="8276052"/>
                  <a:pt x="65311" y="8281868"/>
                  <a:pt x="59230" y="8286365"/>
                </a:cubicBezTo>
                <a:cubicBezTo>
                  <a:pt x="58876" y="8299408"/>
                  <a:pt x="55352" y="8312453"/>
                  <a:pt x="48652" y="8325497"/>
                </a:cubicBezTo>
                <a:cubicBezTo>
                  <a:pt x="41955" y="8338542"/>
                  <a:pt x="34198" y="8349472"/>
                  <a:pt x="25384" y="8358287"/>
                </a:cubicBezTo>
                <a:cubicBezTo>
                  <a:pt x="25384" y="8362692"/>
                  <a:pt x="24327" y="8366570"/>
                  <a:pt x="22211" y="8369920"/>
                </a:cubicBezTo>
                <a:cubicBezTo>
                  <a:pt x="20096" y="8373267"/>
                  <a:pt x="16922" y="8375033"/>
                  <a:pt x="12692" y="8375208"/>
                </a:cubicBezTo>
                <a:lnTo>
                  <a:pt x="0" y="8370978"/>
                </a:lnTo>
                <a:lnTo>
                  <a:pt x="12692" y="8328669"/>
                </a:lnTo>
                <a:cubicBezTo>
                  <a:pt x="16922" y="8324175"/>
                  <a:pt x="20095" y="8318358"/>
                  <a:pt x="22211" y="8311220"/>
                </a:cubicBezTo>
                <a:cubicBezTo>
                  <a:pt x="24327" y="8304081"/>
                  <a:pt x="25384" y="8297205"/>
                  <a:pt x="25383" y="8290593"/>
                </a:cubicBezTo>
                <a:lnTo>
                  <a:pt x="42307" y="8252518"/>
                </a:lnTo>
                <a:cubicBezTo>
                  <a:pt x="41425" y="8243001"/>
                  <a:pt x="41073" y="8232423"/>
                  <a:pt x="41249" y="8220788"/>
                </a:cubicBezTo>
                <a:cubicBezTo>
                  <a:pt x="41426" y="8209155"/>
                  <a:pt x="47419" y="8202808"/>
                  <a:pt x="59229" y="8201750"/>
                </a:cubicBezTo>
                <a:cubicBezTo>
                  <a:pt x="60639" y="8160502"/>
                  <a:pt x="72627" y="8111848"/>
                  <a:pt x="95191" y="8055791"/>
                </a:cubicBezTo>
                <a:cubicBezTo>
                  <a:pt x="117753" y="7999736"/>
                  <a:pt x="142433" y="7955311"/>
                  <a:pt x="169227" y="7922526"/>
                </a:cubicBezTo>
                <a:cubicBezTo>
                  <a:pt x="169756" y="7908069"/>
                  <a:pt x="171872" y="7894672"/>
                  <a:pt x="175573" y="7882334"/>
                </a:cubicBezTo>
                <a:cubicBezTo>
                  <a:pt x="179276" y="7869994"/>
                  <a:pt x="181391" y="7856596"/>
                  <a:pt x="181919" y="7842141"/>
                </a:cubicBezTo>
                <a:cubicBezTo>
                  <a:pt x="188177" y="7841877"/>
                  <a:pt x="192585" y="7839233"/>
                  <a:pt x="195140" y="7834208"/>
                </a:cubicBezTo>
                <a:cubicBezTo>
                  <a:pt x="197697" y="7829186"/>
                  <a:pt x="198931" y="7823368"/>
                  <a:pt x="198842" y="7816758"/>
                </a:cubicBezTo>
                <a:cubicBezTo>
                  <a:pt x="199548" y="7799570"/>
                  <a:pt x="202368" y="7789523"/>
                  <a:pt x="207304" y="7786615"/>
                </a:cubicBezTo>
                <a:cubicBezTo>
                  <a:pt x="212240" y="7783705"/>
                  <a:pt x="215060" y="7776830"/>
                  <a:pt x="215765" y="7765989"/>
                </a:cubicBezTo>
                <a:lnTo>
                  <a:pt x="236919" y="7723682"/>
                </a:lnTo>
                <a:cubicBezTo>
                  <a:pt x="243177" y="7721391"/>
                  <a:pt x="247583" y="7717513"/>
                  <a:pt x="250140" y="7712048"/>
                </a:cubicBezTo>
                <a:cubicBezTo>
                  <a:pt x="252696" y="7706582"/>
                  <a:pt x="253929" y="7700590"/>
                  <a:pt x="253841" y="7694068"/>
                </a:cubicBezTo>
                <a:lnTo>
                  <a:pt x="249611" y="7672915"/>
                </a:lnTo>
                <a:lnTo>
                  <a:pt x="287686" y="7541764"/>
                </a:lnTo>
                <a:lnTo>
                  <a:pt x="304610" y="7529071"/>
                </a:lnTo>
                <a:lnTo>
                  <a:pt x="317302" y="7507917"/>
                </a:lnTo>
                <a:cubicBezTo>
                  <a:pt x="317301" y="7501131"/>
                  <a:pt x="318359" y="7493552"/>
                  <a:pt x="320474" y="7485177"/>
                </a:cubicBezTo>
                <a:cubicBezTo>
                  <a:pt x="322590" y="7476804"/>
                  <a:pt x="325763" y="7470282"/>
                  <a:pt x="329993" y="7465610"/>
                </a:cubicBezTo>
                <a:cubicBezTo>
                  <a:pt x="327526" y="7457942"/>
                  <a:pt x="327173" y="7447895"/>
                  <a:pt x="328936" y="7435468"/>
                </a:cubicBezTo>
                <a:cubicBezTo>
                  <a:pt x="330698" y="7423039"/>
                  <a:pt x="336692" y="7416164"/>
                  <a:pt x="346917" y="7414841"/>
                </a:cubicBezTo>
                <a:cubicBezTo>
                  <a:pt x="348415" y="7403208"/>
                  <a:pt x="355995" y="7384169"/>
                  <a:pt x="369656" y="7357728"/>
                </a:cubicBezTo>
                <a:cubicBezTo>
                  <a:pt x="383317" y="7331286"/>
                  <a:pt x="394071" y="7316479"/>
                  <a:pt x="401915" y="7313306"/>
                </a:cubicBezTo>
                <a:lnTo>
                  <a:pt x="414607" y="7283691"/>
                </a:lnTo>
                <a:cubicBezTo>
                  <a:pt x="415842" y="7257248"/>
                  <a:pt x="420777" y="7233981"/>
                  <a:pt x="429414" y="7213884"/>
                </a:cubicBezTo>
                <a:cubicBezTo>
                  <a:pt x="438052" y="7193789"/>
                  <a:pt x="442988" y="7170521"/>
                  <a:pt x="444222" y="7144079"/>
                </a:cubicBezTo>
                <a:lnTo>
                  <a:pt x="456914" y="7127155"/>
                </a:lnTo>
                <a:cubicBezTo>
                  <a:pt x="458853" y="7111467"/>
                  <a:pt x="466610" y="7093135"/>
                  <a:pt x="480183" y="7072157"/>
                </a:cubicBezTo>
                <a:cubicBezTo>
                  <a:pt x="493757" y="7051179"/>
                  <a:pt x="501512" y="7032846"/>
                  <a:pt x="503452" y="7017157"/>
                </a:cubicBezTo>
                <a:cubicBezTo>
                  <a:pt x="515967" y="7009225"/>
                  <a:pt x="521609" y="6996533"/>
                  <a:pt x="520375" y="6979082"/>
                </a:cubicBezTo>
                <a:cubicBezTo>
                  <a:pt x="519141" y="6961630"/>
                  <a:pt x="524782" y="6948939"/>
                  <a:pt x="537298" y="6941005"/>
                </a:cubicBezTo>
                <a:cubicBezTo>
                  <a:pt x="539854" y="6927609"/>
                  <a:pt x="550607" y="6894115"/>
                  <a:pt x="569557" y="6840527"/>
                </a:cubicBezTo>
                <a:cubicBezTo>
                  <a:pt x="588507" y="6786938"/>
                  <a:pt x="600317" y="6755561"/>
                  <a:pt x="604988" y="6746393"/>
                </a:cubicBezTo>
                <a:cubicBezTo>
                  <a:pt x="602521" y="6739254"/>
                  <a:pt x="602168" y="6731322"/>
                  <a:pt x="603931" y="6722596"/>
                </a:cubicBezTo>
                <a:cubicBezTo>
                  <a:pt x="605694" y="6713871"/>
                  <a:pt x="611687" y="6709110"/>
                  <a:pt x="621911" y="6708318"/>
                </a:cubicBezTo>
                <a:cubicBezTo>
                  <a:pt x="634514" y="6678614"/>
                  <a:pt x="650556" y="6648119"/>
                  <a:pt x="670035" y="6616830"/>
                </a:cubicBezTo>
                <a:cubicBezTo>
                  <a:pt x="689514" y="6585540"/>
                  <a:pt x="700266" y="6553986"/>
                  <a:pt x="702293" y="6522168"/>
                </a:cubicBezTo>
                <a:cubicBezTo>
                  <a:pt x="704850" y="6520141"/>
                  <a:pt x="708200" y="6517849"/>
                  <a:pt x="712342" y="6515292"/>
                </a:cubicBezTo>
                <a:cubicBezTo>
                  <a:pt x="716485" y="6512737"/>
                  <a:pt x="718776" y="6509388"/>
                  <a:pt x="719217" y="6505244"/>
                </a:cubicBezTo>
                <a:cubicBezTo>
                  <a:pt x="718688" y="6503218"/>
                  <a:pt x="716573" y="6501984"/>
                  <a:pt x="712871" y="6501543"/>
                </a:cubicBezTo>
                <a:cubicBezTo>
                  <a:pt x="709169" y="6501102"/>
                  <a:pt x="707054" y="6500926"/>
                  <a:pt x="706525" y="6501015"/>
                </a:cubicBezTo>
                <a:lnTo>
                  <a:pt x="719217" y="6462938"/>
                </a:lnTo>
                <a:lnTo>
                  <a:pt x="736140" y="6454476"/>
                </a:lnTo>
                <a:cubicBezTo>
                  <a:pt x="744601" y="6442753"/>
                  <a:pt x="752005" y="6427066"/>
                  <a:pt x="758351" y="6407410"/>
                </a:cubicBezTo>
                <a:cubicBezTo>
                  <a:pt x="764696" y="6387755"/>
                  <a:pt x="769985" y="6371007"/>
                  <a:pt x="774216" y="6357171"/>
                </a:cubicBezTo>
                <a:cubicBezTo>
                  <a:pt x="771924" y="6348357"/>
                  <a:pt x="772277" y="6340600"/>
                  <a:pt x="775273" y="6333902"/>
                </a:cubicBezTo>
                <a:cubicBezTo>
                  <a:pt x="778270" y="6327204"/>
                  <a:pt x="784969" y="6323677"/>
                  <a:pt x="795370" y="6323326"/>
                </a:cubicBezTo>
                <a:lnTo>
                  <a:pt x="808062" y="6293711"/>
                </a:lnTo>
                <a:cubicBezTo>
                  <a:pt x="812997" y="6286748"/>
                  <a:pt x="818991" y="6271058"/>
                  <a:pt x="826042" y="6246643"/>
                </a:cubicBezTo>
                <a:cubicBezTo>
                  <a:pt x="833093" y="6222229"/>
                  <a:pt x="836971" y="6205484"/>
                  <a:pt x="837675" y="6196404"/>
                </a:cubicBezTo>
                <a:cubicBezTo>
                  <a:pt x="838910" y="6182832"/>
                  <a:pt x="843846" y="6172958"/>
                  <a:pt x="852484" y="6166790"/>
                </a:cubicBezTo>
                <a:cubicBezTo>
                  <a:pt x="861120" y="6160620"/>
                  <a:pt x="866057" y="6150749"/>
                  <a:pt x="867291" y="6137175"/>
                </a:cubicBezTo>
                <a:lnTo>
                  <a:pt x="901137" y="6077945"/>
                </a:lnTo>
                <a:cubicBezTo>
                  <a:pt x="903075" y="6069307"/>
                  <a:pt x="910832" y="6048506"/>
                  <a:pt x="924406" y="6015541"/>
                </a:cubicBezTo>
                <a:cubicBezTo>
                  <a:pt x="937979" y="5982578"/>
                  <a:pt x="945735" y="5963893"/>
                  <a:pt x="947674" y="5959486"/>
                </a:cubicBezTo>
                <a:cubicBezTo>
                  <a:pt x="946793" y="5950318"/>
                  <a:pt x="946440" y="5941153"/>
                  <a:pt x="946617" y="5931987"/>
                </a:cubicBezTo>
                <a:cubicBezTo>
                  <a:pt x="946793" y="5922819"/>
                  <a:pt x="952786" y="5917885"/>
                  <a:pt x="964597" y="5917180"/>
                </a:cubicBezTo>
                <a:cubicBezTo>
                  <a:pt x="977554" y="5887036"/>
                  <a:pt x="995004" y="5854248"/>
                  <a:pt x="1016952" y="5818815"/>
                </a:cubicBezTo>
                <a:cubicBezTo>
                  <a:pt x="1038899" y="5783384"/>
                  <a:pt x="1051062" y="5748481"/>
                  <a:pt x="1053441" y="5714106"/>
                </a:cubicBezTo>
                <a:cubicBezTo>
                  <a:pt x="1055998" y="5711814"/>
                  <a:pt x="1059347" y="5708993"/>
                  <a:pt x="1063489" y="5705645"/>
                </a:cubicBezTo>
                <a:cubicBezTo>
                  <a:pt x="1067632" y="5702296"/>
                  <a:pt x="1069924" y="5699474"/>
                  <a:pt x="1070364" y="5697183"/>
                </a:cubicBezTo>
                <a:cubicBezTo>
                  <a:pt x="1070100" y="5693128"/>
                  <a:pt x="1068513" y="5690660"/>
                  <a:pt x="1065605" y="5689780"/>
                </a:cubicBezTo>
                <a:cubicBezTo>
                  <a:pt x="1062695" y="5688898"/>
                  <a:pt x="1060052" y="5688544"/>
                  <a:pt x="1057672" y="5688722"/>
                </a:cubicBezTo>
                <a:lnTo>
                  <a:pt x="1070364" y="5650645"/>
                </a:lnTo>
                <a:cubicBezTo>
                  <a:pt x="1083761" y="5641480"/>
                  <a:pt x="1095043" y="5630197"/>
                  <a:pt x="1104209" y="5616800"/>
                </a:cubicBezTo>
                <a:lnTo>
                  <a:pt x="1129594" y="5532187"/>
                </a:lnTo>
                <a:cubicBezTo>
                  <a:pt x="1127478" y="5523372"/>
                  <a:pt x="1128536" y="5515616"/>
                  <a:pt x="1132767" y="5508917"/>
                </a:cubicBezTo>
                <a:cubicBezTo>
                  <a:pt x="1136998" y="5502220"/>
                  <a:pt x="1144401" y="5498693"/>
                  <a:pt x="1154978" y="5498342"/>
                </a:cubicBezTo>
                <a:cubicBezTo>
                  <a:pt x="1155507" y="5490585"/>
                  <a:pt x="1157622" y="5484944"/>
                  <a:pt x="1161324" y="5481419"/>
                </a:cubicBezTo>
                <a:cubicBezTo>
                  <a:pt x="1165025" y="5477892"/>
                  <a:pt x="1167141" y="5472251"/>
                  <a:pt x="1167670" y="5464496"/>
                </a:cubicBezTo>
                <a:cubicBezTo>
                  <a:pt x="1170931" y="5458767"/>
                  <a:pt x="1177101" y="5441667"/>
                  <a:pt x="1186179" y="5413199"/>
                </a:cubicBezTo>
                <a:cubicBezTo>
                  <a:pt x="1195258" y="5384730"/>
                  <a:pt x="1200370" y="5366571"/>
                  <a:pt x="1201516" y="5358729"/>
                </a:cubicBezTo>
                <a:cubicBezTo>
                  <a:pt x="1202749" y="5344978"/>
                  <a:pt x="1207685" y="5334403"/>
                  <a:pt x="1216323" y="5326999"/>
                </a:cubicBezTo>
                <a:cubicBezTo>
                  <a:pt x="1224961" y="5319595"/>
                  <a:pt x="1229896" y="5309017"/>
                  <a:pt x="1231130" y="5295268"/>
                </a:cubicBezTo>
                <a:lnTo>
                  <a:pt x="1248053" y="5261421"/>
                </a:lnTo>
                <a:cubicBezTo>
                  <a:pt x="1249111" y="5251551"/>
                  <a:pt x="1253341" y="5243795"/>
                  <a:pt x="1260745" y="5238153"/>
                </a:cubicBezTo>
                <a:cubicBezTo>
                  <a:pt x="1268148" y="5232513"/>
                  <a:pt x="1272380" y="5224757"/>
                  <a:pt x="1273437" y="5214886"/>
                </a:cubicBezTo>
                <a:cubicBezTo>
                  <a:pt x="1286128" y="5214180"/>
                  <a:pt x="1294591" y="5207128"/>
                  <a:pt x="1298821" y="5193731"/>
                </a:cubicBezTo>
                <a:cubicBezTo>
                  <a:pt x="1298910" y="5191793"/>
                  <a:pt x="1298733" y="5190383"/>
                  <a:pt x="1298292" y="5189500"/>
                </a:cubicBezTo>
                <a:cubicBezTo>
                  <a:pt x="1297852" y="5188619"/>
                  <a:pt x="1296618" y="5187209"/>
                  <a:pt x="1294591" y="5185271"/>
                </a:cubicBezTo>
                <a:lnTo>
                  <a:pt x="1303052" y="5172577"/>
                </a:lnTo>
                <a:cubicBezTo>
                  <a:pt x="1305079" y="5168523"/>
                  <a:pt x="1306313" y="5164999"/>
                  <a:pt x="1306754" y="5162002"/>
                </a:cubicBezTo>
                <a:cubicBezTo>
                  <a:pt x="1307195" y="5159004"/>
                  <a:pt x="1307371" y="5155479"/>
                  <a:pt x="1307283" y="5151425"/>
                </a:cubicBezTo>
                <a:cubicBezTo>
                  <a:pt x="1324117" y="5125865"/>
                  <a:pt x="1339101" y="5098718"/>
                  <a:pt x="1352234" y="5069983"/>
                </a:cubicBezTo>
                <a:cubicBezTo>
                  <a:pt x="1365366" y="5041251"/>
                  <a:pt x="1377177" y="5011988"/>
                  <a:pt x="1387666" y="4982198"/>
                </a:cubicBezTo>
                <a:cubicBezTo>
                  <a:pt x="1388812" y="4975323"/>
                  <a:pt x="1393924" y="4961572"/>
                  <a:pt x="1403002" y="4940948"/>
                </a:cubicBezTo>
                <a:cubicBezTo>
                  <a:pt x="1412080" y="4920324"/>
                  <a:pt x="1418250" y="4908689"/>
                  <a:pt x="1421511" y="4906046"/>
                </a:cubicBezTo>
                <a:cubicBezTo>
                  <a:pt x="1421952" y="4891502"/>
                  <a:pt x="1425301" y="4878280"/>
                  <a:pt x="1431559" y="4866382"/>
                </a:cubicBezTo>
                <a:cubicBezTo>
                  <a:pt x="1437817" y="4854484"/>
                  <a:pt x="1444339" y="4842321"/>
                  <a:pt x="1451126" y="4829891"/>
                </a:cubicBezTo>
                <a:lnTo>
                  <a:pt x="1468049" y="4817200"/>
                </a:lnTo>
                <a:cubicBezTo>
                  <a:pt x="1468226" y="4815085"/>
                  <a:pt x="1468931" y="4812969"/>
                  <a:pt x="1470165" y="4810853"/>
                </a:cubicBezTo>
                <a:cubicBezTo>
                  <a:pt x="1471399" y="4808740"/>
                  <a:pt x="1472104" y="4806624"/>
                  <a:pt x="1472280" y="4804507"/>
                </a:cubicBezTo>
                <a:cubicBezTo>
                  <a:pt x="1474307" y="4798338"/>
                  <a:pt x="1475541" y="4792696"/>
                  <a:pt x="1475982" y="4787584"/>
                </a:cubicBezTo>
                <a:cubicBezTo>
                  <a:pt x="1476423" y="4782472"/>
                  <a:pt x="1476599" y="4776832"/>
                  <a:pt x="1476511" y="4770663"/>
                </a:cubicBezTo>
                <a:cubicBezTo>
                  <a:pt x="1481446" y="4769957"/>
                  <a:pt x="1484267" y="4767137"/>
                  <a:pt x="1484972" y="4762202"/>
                </a:cubicBezTo>
                <a:cubicBezTo>
                  <a:pt x="1485148" y="4759909"/>
                  <a:pt x="1485853" y="4757088"/>
                  <a:pt x="1487087" y="4753740"/>
                </a:cubicBezTo>
                <a:cubicBezTo>
                  <a:pt x="1488321" y="4750391"/>
                  <a:pt x="1489026" y="4747571"/>
                  <a:pt x="1489202" y="4745278"/>
                </a:cubicBezTo>
                <a:lnTo>
                  <a:pt x="1493433" y="4745279"/>
                </a:lnTo>
                <a:cubicBezTo>
                  <a:pt x="1494139" y="4741049"/>
                  <a:pt x="1496959" y="4736818"/>
                  <a:pt x="1501895" y="4732586"/>
                </a:cubicBezTo>
                <a:lnTo>
                  <a:pt x="1514587" y="4694510"/>
                </a:lnTo>
                <a:cubicBezTo>
                  <a:pt x="1516614" y="4685696"/>
                  <a:pt x="1517848" y="4676883"/>
                  <a:pt x="1518289" y="4668069"/>
                </a:cubicBezTo>
                <a:cubicBezTo>
                  <a:pt x="1518729" y="4659253"/>
                  <a:pt x="1518906" y="4652557"/>
                  <a:pt x="1518817" y="4647974"/>
                </a:cubicBezTo>
                <a:cubicBezTo>
                  <a:pt x="1523401" y="4648236"/>
                  <a:pt x="1527984" y="4647707"/>
                  <a:pt x="1532567" y="4646386"/>
                </a:cubicBezTo>
                <a:cubicBezTo>
                  <a:pt x="1537150" y="4645065"/>
                  <a:pt x="1539618" y="4641361"/>
                  <a:pt x="1539971" y="4635282"/>
                </a:cubicBezTo>
                <a:cubicBezTo>
                  <a:pt x="1539618" y="4629024"/>
                  <a:pt x="1540324" y="4624617"/>
                  <a:pt x="1542086" y="4622060"/>
                </a:cubicBezTo>
                <a:cubicBezTo>
                  <a:pt x="1543849" y="4619503"/>
                  <a:pt x="1548785" y="4618269"/>
                  <a:pt x="1556894" y="4618357"/>
                </a:cubicBezTo>
                <a:lnTo>
                  <a:pt x="1573816" y="4584512"/>
                </a:lnTo>
                <a:lnTo>
                  <a:pt x="1590739" y="4571820"/>
                </a:lnTo>
                <a:lnTo>
                  <a:pt x="1620354" y="4516822"/>
                </a:lnTo>
                <a:cubicBezTo>
                  <a:pt x="1621059" y="4508713"/>
                  <a:pt x="1623880" y="4501661"/>
                  <a:pt x="1628815" y="4495669"/>
                </a:cubicBezTo>
                <a:cubicBezTo>
                  <a:pt x="1633751" y="4489674"/>
                  <a:pt x="1636572" y="4482624"/>
                  <a:pt x="1637277" y="4474515"/>
                </a:cubicBezTo>
                <a:lnTo>
                  <a:pt x="1658430" y="4440669"/>
                </a:lnTo>
                <a:lnTo>
                  <a:pt x="1671122" y="4415285"/>
                </a:lnTo>
                <a:cubicBezTo>
                  <a:pt x="1673149" y="4400302"/>
                  <a:pt x="1676499" y="4385846"/>
                  <a:pt x="1681170" y="4371920"/>
                </a:cubicBezTo>
                <a:cubicBezTo>
                  <a:pt x="1685842" y="4357995"/>
                  <a:pt x="1692364" y="4345655"/>
                  <a:pt x="1700737" y="4334902"/>
                </a:cubicBezTo>
                <a:cubicBezTo>
                  <a:pt x="1711314" y="4306874"/>
                  <a:pt x="1719775" y="4280432"/>
                  <a:pt x="1726121" y="4255577"/>
                </a:cubicBezTo>
                <a:cubicBezTo>
                  <a:pt x="1732467" y="4230720"/>
                  <a:pt x="1736698" y="4210625"/>
                  <a:pt x="1738813" y="4195288"/>
                </a:cubicBezTo>
                <a:cubicBezTo>
                  <a:pt x="1743044" y="4198816"/>
                  <a:pt x="1747275" y="4200225"/>
                  <a:pt x="1751505" y="4199521"/>
                </a:cubicBezTo>
                <a:lnTo>
                  <a:pt x="1768428" y="4186827"/>
                </a:lnTo>
                <a:cubicBezTo>
                  <a:pt x="1770632" y="4184537"/>
                  <a:pt x="1771513" y="4181715"/>
                  <a:pt x="1771072" y="4178366"/>
                </a:cubicBezTo>
                <a:cubicBezTo>
                  <a:pt x="1770632" y="4175017"/>
                  <a:pt x="1768340" y="4172197"/>
                  <a:pt x="1764197" y="4169905"/>
                </a:cubicBezTo>
                <a:cubicBezTo>
                  <a:pt x="1775744" y="4155979"/>
                  <a:pt x="1787554" y="4137292"/>
                  <a:pt x="1799629" y="4113847"/>
                </a:cubicBezTo>
                <a:cubicBezTo>
                  <a:pt x="1811703" y="4090402"/>
                  <a:pt x="1818226" y="4069603"/>
                  <a:pt x="1819195" y="4051447"/>
                </a:cubicBezTo>
                <a:cubicBezTo>
                  <a:pt x="1825806" y="4047127"/>
                  <a:pt x="1830565" y="4042013"/>
                  <a:pt x="1833475" y="4036109"/>
                </a:cubicBezTo>
                <a:cubicBezTo>
                  <a:pt x="1836383" y="4030204"/>
                  <a:pt x="1835854" y="4024034"/>
                  <a:pt x="1831887" y="4017601"/>
                </a:cubicBezTo>
                <a:cubicBezTo>
                  <a:pt x="1834709" y="4003410"/>
                  <a:pt x="1840702" y="3992657"/>
                  <a:pt x="1849870" y="3985341"/>
                </a:cubicBezTo>
                <a:cubicBezTo>
                  <a:pt x="1859035" y="3978026"/>
                  <a:pt x="1867144" y="3970447"/>
                  <a:pt x="1874195" y="3962601"/>
                </a:cubicBezTo>
                <a:cubicBezTo>
                  <a:pt x="1880188" y="3958371"/>
                  <a:pt x="1883010" y="3954139"/>
                  <a:pt x="1882658" y="3949909"/>
                </a:cubicBezTo>
                <a:cubicBezTo>
                  <a:pt x="1882304" y="3945678"/>
                  <a:pt x="1880894" y="3941449"/>
                  <a:pt x="1878427" y="3937217"/>
                </a:cubicBezTo>
                <a:lnTo>
                  <a:pt x="1916501" y="3869526"/>
                </a:lnTo>
                <a:cubicBezTo>
                  <a:pt x="1919058" y="3865295"/>
                  <a:pt x="1922407" y="3860008"/>
                  <a:pt x="1926549" y="3853661"/>
                </a:cubicBezTo>
                <a:cubicBezTo>
                  <a:pt x="1930691" y="3847316"/>
                  <a:pt x="1932984" y="3839911"/>
                  <a:pt x="1933424" y="3831450"/>
                </a:cubicBezTo>
                <a:cubicBezTo>
                  <a:pt x="1952992" y="3806859"/>
                  <a:pt x="1968857" y="3778831"/>
                  <a:pt x="1981021" y="3747365"/>
                </a:cubicBezTo>
                <a:cubicBezTo>
                  <a:pt x="1993182" y="3715900"/>
                  <a:pt x="2011163" y="3688929"/>
                  <a:pt x="2034962" y="3666452"/>
                </a:cubicBezTo>
                <a:lnTo>
                  <a:pt x="2030732" y="3636839"/>
                </a:lnTo>
                <a:lnTo>
                  <a:pt x="2077269" y="3564916"/>
                </a:lnTo>
                <a:cubicBezTo>
                  <a:pt x="2078063" y="3553898"/>
                  <a:pt x="2083880" y="3534684"/>
                  <a:pt x="2094721" y="3507272"/>
                </a:cubicBezTo>
                <a:cubicBezTo>
                  <a:pt x="2105562" y="3479862"/>
                  <a:pt x="2116667" y="3459590"/>
                  <a:pt x="2128038" y="3446457"/>
                </a:cubicBezTo>
                <a:cubicBezTo>
                  <a:pt x="2128037" y="3430240"/>
                  <a:pt x="2136499" y="3416136"/>
                  <a:pt x="2153422" y="3404149"/>
                </a:cubicBezTo>
                <a:cubicBezTo>
                  <a:pt x="2147780" y="3395689"/>
                  <a:pt x="2147427" y="3388285"/>
                  <a:pt x="2152364" y="3381938"/>
                </a:cubicBezTo>
                <a:cubicBezTo>
                  <a:pt x="2157300" y="3375593"/>
                  <a:pt x="2163291" y="3370306"/>
                  <a:pt x="2170343" y="3366074"/>
                </a:cubicBezTo>
                <a:lnTo>
                  <a:pt x="2326880" y="3091078"/>
                </a:lnTo>
                <a:cubicBezTo>
                  <a:pt x="2336486" y="3080238"/>
                  <a:pt x="2343714" y="3069133"/>
                  <a:pt x="2348562" y="3057762"/>
                </a:cubicBezTo>
                <a:cubicBezTo>
                  <a:pt x="2353408" y="3046393"/>
                  <a:pt x="2361694" y="3036345"/>
                  <a:pt x="2373417" y="3027618"/>
                </a:cubicBezTo>
                <a:cubicBezTo>
                  <a:pt x="2373594" y="3021007"/>
                  <a:pt x="2375357" y="3014133"/>
                  <a:pt x="2378705" y="3006993"/>
                </a:cubicBezTo>
                <a:cubicBezTo>
                  <a:pt x="2382055" y="2999854"/>
                  <a:pt x="2385932" y="2994038"/>
                  <a:pt x="2390338" y="2989544"/>
                </a:cubicBezTo>
                <a:lnTo>
                  <a:pt x="2407263" y="2959927"/>
                </a:lnTo>
                <a:cubicBezTo>
                  <a:pt x="2411845" y="2955609"/>
                  <a:pt x="2417487" y="2952611"/>
                  <a:pt x="2424185" y="2950939"/>
                </a:cubicBezTo>
                <a:cubicBezTo>
                  <a:pt x="2430884" y="2949263"/>
                  <a:pt x="2436525" y="2949438"/>
                  <a:pt x="2441107" y="2951466"/>
                </a:cubicBezTo>
                <a:cubicBezTo>
                  <a:pt x="2443224" y="2961778"/>
                  <a:pt x="2435820" y="2984518"/>
                  <a:pt x="2418897" y="3019686"/>
                </a:cubicBezTo>
                <a:cubicBezTo>
                  <a:pt x="2401975" y="3054855"/>
                  <a:pt x="2388224" y="3078651"/>
                  <a:pt x="2377647" y="3091079"/>
                </a:cubicBezTo>
                <a:lnTo>
                  <a:pt x="2381878" y="3091079"/>
                </a:lnTo>
                <a:cubicBezTo>
                  <a:pt x="2388136" y="3097249"/>
                  <a:pt x="2391485" y="3102890"/>
                  <a:pt x="2391925" y="3108002"/>
                </a:cubicBezTo>
                <a:cubicBezTo>
                  <a:pt x="2392366" y="3113114"/>
                  <a:pt x="2390427" y="3118754"/>
                  <a:pt x="2386109" y="3124925"/>
                </a:cubicBezTo>
                <a:lnTo>
                  <a:pt x="2379391" y="3148314"/>
                </a:lnTo>
                <a:lnTo>
                  <a:pt x="2390916" y="3128144"/>
                </a:lnTo>
                <a:cubicBezTo>
                  <a:pt x="2392855" y="3119506"/>
                  <a:pt x="2400611" y="3098705"/>
                  <a:pt x="2414185" y="3065740"/>
                </a:cubicBezTo>
                <a:cubicBezTo>
                  <a:pt x="2427758" y="3032777"/>
                  <a:pt x="2435514" y="3014091"/>
                  <a:pt x="2437453" y="3009685"/>
                </a:cubicBezTo>
                <a:cubicBezTo>
                  <a:pt x="2436572" y="3000517"/>
                  <a:pt x="2436219" y="2991351"/>
                  <a:pt x="2436397" y="2982185"/>
                </a:cubicBezTo>
                <a:cubicBezTo>
                  <a:pt x="2436572" y="2973018"/>
                  <a:pt x="2442565" y="2968083"/>
                  <a:pt x="2454377" y="2967378"/>
                </a:cubicBezTo>
                <a:cubicBezTo>
                  <a:pt x="2467334" y="2937234"/>
                  <a:pt x="2484784" y="2904446"/>
                  <a:pt x="2506731" y="2869013"/>
                </a:cubicBezTo>
                <a:cubicBezTo>
                  <a:pt x="2528678" y="2833582"/>
                  <a:pt x="2540841" y="2798680"/>
                  <a:pt x="2543220" y="2764305"/>
                </a:cubicBezTo>
                <a:cubicBezTo>
                  <a:pt x="2545778" y="2762013"/>
                  <a:pt x="2549126" y="2759192"/>
                  <a:pt x="2553268" y="2755844"/>
                </a:cubicBezTo>
                <a:cubicBezTo>
                  <a:pt x="2557411" y="2752494"/>
                  <a:pt x="2559703" y="2749672"/>
                  <a:pt x="2560144" y="2747381"/>
                </a:cubicBezTo>
                <a:cubicBezTo>
                  <a:pt x="2559879" y="2743327"/>
                  <a:pt x="2558292" y="2740859"/>
                  <a:pt x="2555384" y="2739978"/>
                </a:cubicBezTo>
                <a:cubicBezTo>
                  <a:pt x="2552475" y="2739097"/>
                  <a:pt x="2549831" y="2738743"/>
                  <a:pt x="2547451" y="2738921"/>
                </a:cubicBezTo>
                <a:lnTo>
                  <a:pt x="2560143" y="2700844"/>
                </a:lnTo>
                <a:cubicBezTo>
                  <a:pt x="2573540" y="2691678"/>
                  <a:pt x="2584822" y="2680396"/>
                  <a:pt x="2593989" y="2666999"/>
                </a:cubicBezTo>
                <a:lnTo>
                  <a:pt x="2619373" y="2582386"/>
                </a:lnTo>
                <a:cubicBezTo>
                  <a:pt x="2617257" y="2573571"/>
                  <a:pt x="2618315" y="2565815"/>
                  <a:pt x="2622546" y="2559116"/>
                </a:cubicBezTo>
                <a:cubicBezTo>
                  <a:pt x="2626777" y="2552418"/>
                  <a:pt x="2634181" y="2548891"/>
                  <a:pt x="2644757" y="2548540"/>
                </a:cubicBezTo>
                <a:cubicBezTo>
                  <a:pt x="2645286" y="2540783"/>
                  <a:pt x="2647401" y="2535142"/>
                  <a:pt x="2651104" y="2531617"/>
                </a:cubicBezTo>
                <a:cubicBezTo>
                  <a:pt x="2654805" y="2528091"/>
                  <a:pt x="2656921" y="2522450"/>
                  <a:pt x="2657449" y="2514694"/>
                </a:cubicBezTo>
                <a:cubicBezTo>
                  <a:pt x="2660710" y="2508965"/>
                  <a:pt x="2666880" y="2491866"/>
                  <a:pt x="2675959" y="2463397"/>
                </a:cubicBezTo>
                <a:cubicBezTo>
                  <a:pt x="2685037" y="2434928"/>
                  <a:pt x="2690149" y="2416770"/>
                  <a:pt x="2691295" y="2408927"/>
                </a:cubicBezTo>
                <a:cubicBezTo>
                  <a:pt x="2692528" y="2395176"/>
                  <a:pt x="2697464" y="2384601"/>
                  <a:pt x="2706102" y="2377197"/>
                </a:cubicBezTo>
                <a:cubicBezTo>
                  <a:pt x="2714740" y="2369793"/>
                  <a:pt x="2719675" y="2359216"/>
                  <a:pt x="2720909" y="2345466"/>
                </a:cubicBezTo>
                <a:lnTo>
                  <a:pt x="2737832" y="2311620"/>
                </a:lnTo>
                <a:cubicBezTo>
                  <a:pt x="2738890" y="2301749"/>
                  <a:pt x="2743120" y="2293993"/>
                  <a:pt x="2750524" y="2288352"/>
                </a:cubicBezTo>
                <a:cubicBezTo>
                  <a:pt x="2757928" y="2282712"/>
                  <a:pt x="2762159" y="2274955"/>
                  <a:pt x="2763216" y="2265084"/>
                </a:cubicBezTo>
                <a:cubicBezTo>
                  <a:pt x="2775908" y="2264378"/>
                  <a:pt x="2784370" y="2257327"/>
                  <a:pt x="2788600" y="2243930"/>
                </a:cubicBezTo>
                <a:cubicBezTo>
                  <a:pt x="2788689" y="2241991"/>
                  <a:pt x="2788513" y="2240581"/>
                  <a:pt x="2788072" y="2239699"/>
                </a:cubicBezTo>
                <a:cubicBezTo>
                  <a:pt x="2787631" y="2238818"/>
                  <a:pt x="2786397" y="2237407"/>
                  <a:pt x="2784370" y="2235469"/>
                </a:cubicBezTo>
                <a:lnTo>
                  <a:pt x="2792831" y="2222777"/>
                </a:lnTo>
                <a:cubicBezTo>
                  <a:pt x="2794858" y="2218722"/>
                  <a:pt x="2796092" y="2215197"/>
                  <a:pt x="2796534" y="2212200"/>
                </a:cubicBezTo>
                <a:cubicBezTo>
                  <a:pt x="2796974" y="2209202"/>
                  <a:pt x="2797151" y="2205678"/>
                  <a:pt x="2797062" y="2201623"/>
                </a:cubicBezTo>
                <a:cubicBezTo>
                  <a:pt x="2813896" y="2176064"/>
                  <a:pt x="2828880" y="2148916"/>
                  <a:pt x="2842013" y="2120182"/>
                </a:cubicBezTo>
                <a:cubicBezTo>
                  <a:pt x="2855146" y="2091449"/>
                  <a:pt x="2866956" y="2062187"/>
                  <a:pt x="2877445" y="2032396"/>
                </a:cubicBezTo>
                <a:cubicBezTo>
                  <a:pt x="2878591" y="2025521"/>
                  <a:pt x="2883703" y="2011770"/>
                  <a:pt x="2892781" y="1991147"/>
                </a:cubicBezTo>
                <a:cubicBezTo>
                  <a:pt x="2901859" y="1970522"/>
                  <a:pt x="2908029" y="1958887"/>
                  <a:pt x="2911290" y="1956244"/>
                </a:cubicBezTo>
                <a:cubicBezTo>
                  <a:pt x="2911731" y="1941700"/>
                  <a:pt x="2915080" y="1928479"/>
                  <a:pt x="2921338" y="1916580"/>
                </a:cubicBezTo>
                <a:cubicBezTo>
                  <a:pt x="2927596" y="1904682"/>
                  <a:pt x="2934118" y="1892519"/>
                  <a:pt x="2940905" y="1880090"/>
                </a:cubicBezTo>
                <a:lnTo>
                  <a:pt x="2957828" y="1867399"/>
                </a:lnTo>
                <a:cubicBezTo>
                  <a:pt x="2958005" y="1865283"/>
                  <a:pt x="2958710" y="1863167"/>
                  <a:pt x="2959945" y="1861052"/>
                </a:cubicBezTo>
                <a:cubicBezTo>
                  <a:pt x="2961178" y="1858938"/>
                  <a:pt x="2961884" y="1856822"/>
                  <a:pt x="2962059" y="1854706"/>
                </a:cubicBezTo>
                <a:cubicBezTo>
                  <a:pt x="2964086" y="1848536"/>
                  <a:pt x="2965320" y="1842895"/>
                  <a:pt x="2965762" y="1837783"/>
                </a:cubicBezTo>
                <a:cubicBezTo>
                  <a:pt x="2966202" y="1832671"/>
                  <a:pt x="2966378" y="1827030"/>
                  <a:pt x="2966291" y="1820861"/>
                </a:cubicBezTo>
                <a:cubicBezTo>
                  <a:pt x="2971225" y="1820156"/>
                  <a:pt x="2974046" y="1817335"/>
                  <a:pt x="2974752" y="1812400"/>
                </a:cubicBezTo>
                <a:cubicBezTo>
                  <a:pt x="2974927" y="1810108"/>
                  <a:pt x="2975632" y="1807287"/>
                  <a:pt x="2976866" y="1803938"/>
                </a:cubicBezTo>
                <a:cubicBezTo>
                  <a:pt x="2978100" y="1800589"/>
                  <a:pt x="2978805" y="1797769"/>
                  <a:pt x="2978982" y="1795477"/>
                </a:cubicBezTo>
                <a:lnTo>
                  <a:pt x="2983212" y="1795477"/>
                </a:lnTo>
                <a:cubicBezTo>
                  <a:pt x="2983918" y="1791247"/>
                  <a:pt x="2986738" y="1787016"/>
                  <a:pt x="2991674" y="1782785"/>
                </a:cubicBezTo>
                <a:lnTo>
                  <a:pt x="3004366" y="1744709"/>
                </a:lnTo>
                <a:cubicBezTo>
                  <a:pt x="3006393" y="1735895"/>
                  <a:pt x="3007627" y="1727081"/>
                  <a:pt x="3008068" y="1718267"/>
                </a:cubicBezTo>
                <a:cubicBezTo>
                  <a:pt x="3008508" y="1709452"/>
                  <a:pt x="3008685" y="1702755"/>
                  <a:pt x="3008596" y="1698172"/>
                </a:cubicBezTo>
                <a:cubicBezTo>
                  <a:pt x="3013180" y="1698435"/>
                  <a:pt x="3017763" y="1697906"/>
                  <a:pt x="3022346" y="1696584"/>
                </a:cubicBezTo>
                <a:cubicBezTo>
                  <a:pt x="3026929" y="1695263"/>
                  <a:pt x="3029397" y="1691560"/>
                  <a:pt x="3029750" y="1685480"/>
                </a:cubicBezTo>
                <a:cubicBezTo>
                  <a:pt x="3029397" y="1679222"/>
                  <a:pt x="3030103" y="1674815"/>
                  <a:pt x="3031865" y="1672259"/>
                </a:cubicBezTo>
                <a:cubicBezTo>
                  <a:pt x="3033628" y="1669701"/>
                  <a:pt x="3038564" y="1668468"/>
                  <a:pt x="3046673" y="1668556"/>
                </a:cubicBezTo>
                <a:lnTo>
                  <a:pt x="3063595" y="1634711"/>
                </a:lnTo>
                <a:lnTo>
                  <a:pt x="3080518" y="1622018"/>
                </a:lnTo>
                <a:lnTo>
                  <a:pt x="3110133" y="1567020"/>
                </a:lnTo>
                <a:cubicBezTo>
                  <a:pt x="3110838" y="1558911"/>
                  <a:pt x="3113659" y="1551860"/>
                  <a:pt x="3118594" y="1545867"/>
                </a:cubicBezTo>
                <a:cubicBezTo>
                  <a:pt x="3123530" y="1539873"/>
                  <a:pt x="3126352" y="1532822"/>
                  <a:pt x="3127056" y="1524713"/>
                </a:cubicBezTo>
                <a:lnTo>
                  <a:pt x="3148209" y="1490868"/>
                </a:lnTo>
                <a:lnTo>
                  <a:pt x="3160901" y="1465484"/>
                </a:lnTo>
                <a:cubicBezTo>
                  <a:pt x="3162928" y="1450500"/>
                  <a:pt x="3166278" y="1436045"/>
                  <a:pt x="3170949" y="1422119"/>
                </a:cubicBezTo>
                <a:cubicBezTo>
                  <a:pt x="3175621" y="1408193"/>
                  <a:pt x="3182143" y="1395853"/>
                  <a:pt x="3190516" y="1385101"/>
                </a:cubicBezTo>
                <a:cubicBezTo>
                  <a:pt x="3201093" y="1357072"/>
                  <a:pt x="3209555" y="1330630"/>
                  <a:pt x="3215900" y="1305775"/>
                </a:cubicBezTo>
                <a:cubicBezTo>
                  <a:pt x="3222246" y="1280919"/>
                  <a:pt x="3226477" y="1260824"/>
                  <a:pt x="3228592" y="1245487"/>
                </a:cubicBezTo>
                <a:cubicBezTo>
                  <a:pt x="3232823" y="1249014"/>
                  <a:pt x="3237054" y="1250423"/>
                  <a:pt x="3241284" y="1249719"/>
                </a:cubicBezTo>
                <a:lnTo>
                  <a:pt x="3258207" y="1237026"/>
                </a:lnTo>
                <a:cubicBezTo>
                  <a:pt x="3260411" y="1234735"/>
                  <a:pt x="3261292" y="1231914"/>
                  <a:pt x="3260851" y="1228565"/>
                </a:cubicBezTo>
                <a:cubicBezTo>
                  <a:pt x="3260411" y="1225216"/>
                  <a:pt x="3258119" y="1222396"/>
                  <a:pt x="3253976" y="1220104"/>
                </a:cubicBezTo>
                <a:cubicBezTo>
                  <a:pt x="3265523" y="1206178"/>
                  <a:pt x="3277333" y="1187491"/>
                  <a:pt x="3289408" y="1164046"/>
                </a:cubicBezTo>
                <a:cubicBezTo>
                  <a:pt x="3301483" y="1140601"/>
                  <a:pt x="3308006" y="1119801"/>
                  <a:pt x="3308975" y="1101645"/>
                </a:cubicBezTo>
                <a:cubicBezTo>
                  <a:pt x="3315586" y="1097326"/>
                  <a:pt x="3320345" y="1092212"/>
                  <a:pt x="3323255" y="1086308"/>
                </a:cubicBezTo>
                <a:cubicBezTo>
                  <a:pt x="3326162" y="1080403"/>
                  <a:pt x="3325634" y="1074233"/>
                  <a:pt x="3321667" y="1067799"/>
                </a:cubicBezTo>
                <a:cubicBezTo>
                  <a:pt x="3324489" y="1053609"/>
                  <a:pt x="3330482" y="1042856"/>
                  <a:pt x="3339649" y="1035540"/>
                </a:cubicBezTo>
                <a:cubicBezTo>
                  <a:pt x="3348814" y="1028225"/>
                  <a:pt x="3356923" y="1020646"/>
                  <a:pt x="3363974" y="1012800"/>
                </a:cubicBezTo>
                <a:cubicBezTo>
                  <a:pt x="3369968" y="1008570"/>
                  <a:pt x="3372789" y="1004338"/>
                  <a:pt x="3372437" y="1000108"/>
                </a:cubicBezTo>
                <a:cubicBezTo>
                  <a:pt x="3372083" y="995877"/>
                  <a:pt x="3370673" y="991647"/>
                  <a:pt x="3368206" y="987415"/>
                </a:cubicBezTo>
                <a:lnTo>
                  <a:pt x="3406281" y="919725"/>
                </a:lnTo>
                <a:cubicBezTo>
                  <a:pt x="3408837" y="915493"/>
                  <a:pt x="3412187" y="910206"/>
                  <a:pt x="3416329" y="903859"/>
                </a:cubicBezTo>
                <a:cubicBezTo>
                  <a:pt x="3420471" y="897514"/>
                  <a:pt x="3422764" y="890110"/>
                  <a:pt x="3423204" y="881649"/>
                </a:cubicBezTo>
                <a:cubicBezTo>
                  <a:pt x="3442771" y="857058"/>
                  <a:pt x="3458636" y="829030"/>
                  <a:pt x="3470800" y="797563"/>
                </a:cubicBezTo>
                <a:cubicBezTo>
                  <a:pt x="3482962" y="766098"/>
                  <a:pt x="3500943" y="739127"/>
                  <a:pt x="3524741" y="716651"/>
                </a:cubicBezTo>
                <a:lnTo>
                  <a:pt x="3520511" y="687037"/>
                </a:lnTo>
                <a:lnTo>
                  <a:pt x="3567048" y="615115"/>
                </a:lnTo>
                <a:cubicBezTo>
                  <a:pt x="3567842" y="604097"/>
                  <a:pt x="3573659" y="584883"/>
                  <a:pt x="3584500" y="557471"/>
                </a:cubicBezTo>
                <a:cubicBezTo>
                  <a:pt x="3595341" y="530061"/>
                  <a:pt x="3606446" y="509789"/>
                  <a:pt x="3617817" y="496655"/>
                </a:cubicBezTo>
                <a:cubicBezTo>
                  <a:pt x="3617816" y="480439"/>
                  <a:pt x="3626278" y="466335"/>
                  <a:pt x="3643201" y="454348"/>
                </a:cubicBezTo>
                <a:cubicBezTo>
                  <a:pt x="3637560" y="445888"/>
                  <a:pt x="3637206" y="438484"/>
                  <a:pt x="3642143" y="432137"/>
                </a:cubicBezTo>
                <a:cubicBezTo>
                  <a:pt x="3647079" y="425792"/>
                  <a:pt x="3653071" y="420504"/>
                  <a:pt x="3660123" y="416273"/>
                </a:cubicBezTo>
                <a:lnTo>
                  <a:pt x="3816659" y="141277"/>
                </a:lnTo>
                <a:cubicBezTo>
                  <a:pt x="3826265" y="130437"/>
                  <a:pt x="3833493" y="119331"/>
                  <a:pt x="3838341" y="107961"/>
                </a:cubicBezTo>
                <a:cubicBezTo>
                  <a:pt x="3843188" y="96592"/>
                  <a:pt x="3851473" y="86544"/>
                  <a:pt x="3863196" y="77817"/>
                </a:cubicBezTo>
                <a:cubicBezTo>
                  <a:pt x="3863373" y="71206"/>
                  <a:pt x="3865136" y="64332"/>
                  <a:pt x="3868485" y="57192"/>
                </a:cubicBezTo>
                <a:cubicBezTo>
                  <a:pt x="3871834" y="50053"/>
                  <a:pt x="3875711" y="44237"/>
                  <a:pt x="3880118" y="3974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40000">
              <a:solidFill>
                <a:schemeClr val="bg1"/>
              </a:solidFill>
              <a:latin typeface="Road Rage" pitchFamily="50" charset="0"/>
            </a:endParaRPr>
          </a:p>
        </p:txBody>
      </p:sp>
      <p:sp>
        <p:nvSpPr>
          <p:cNvPr id="13" name="Rectangle 12"/>
          <p:cNvSpPr/>
          <p:nvPr/>
        </p:nvSpPr>
        <p:spPr>
          <a:xfrm>
            <a:off x="5562600" y="3408802"/>
            <a:ext cx="6934200" cy="2308324"/>
          </a:xfrm>
          <a:prstGeom prst="rect">
            <a:avLst/>
          </a:prstGeom>
        </p:spPr>
        <p:txBody>
          <a:bodyPr wrap="square">
            <a:spAutoFit/>
          </a:bodyPr>
          <a:lstStyle/>
          <a:p>
            <a:r>
              <a:rPr lang="en-GB" sz="7200" b="1" i="1">
                <a:solidFill>
                  <a:srgbClr val="000000"/>
                </a:solidFill>
                <a:latin typeface="iCiel Bambola" panose="02000000000000000000" pitchFamily="50" charset="-93"/>
                <a:ea typeface="Times New Roman" panose="02020603050405020304" pitchFamily="18" charset="0"/>
                <a:cs typeface="Times New Roman" panose="02020603050405020304" pitchFamily="18" charset="0"/>
              </a:rPr>
              <a:t> </a:t>
            </a:r>
            <a:r>
              <a:rPr lang="vi-VN" sz="7200" b="1">
                <a:latin typeface="iCiel Bambola" panose="02000000000000000000" pitchFamily="50" charset="-93"/>
              </a:rPr>
              <a:t>c. Đối tượng</a:t>
            </a:r>
            <a:r>
              <a:rPr lang="en-GB" sz="7200" b="1">
                <a:latin typeface="iCiel Bambola" panose="02000000000000000000" pitchFamily="50" charset="-93"/>
              </a:rPr>
              <a:t> được giải thích</a:t>
            </a:r>
            <a:r>
              <a:rPr lang="vi-VN" sz="7200" b="1">
                <a:latin typeface="iCiel Bambola" panose="02000000000000000000" pitchFamily="50" charset="-93"/>
              </a:rPr>
              <a:t>: </a:t>
            </a:r>
            <a:r>
              <a:rPr lang="vi-VN" sz="7200">
                <a:latin typeface="iCiel Bambola" panose="02000000000000000000" pitchFamily="50" charset="-93"/>
              </a:rPr>
              <a:t>sao băng</a:t>
            </a:r>
            <a:r>
              <a:rPr lang="en-GB" sz="7200">
                <a:latin typeface="iCiel Bambola" panose="02000000000000000000" pitchFamily="50" charset="-93"/>
              </a:rPr>
              <a:t>.</a:t>
            </a:r>
            <a:r>
              <a:rPr lang="vi-VN" sz="7200">
                <a:latin typeface="iCiel Bambola" panose="02000000000000000000" pitchFamily="50" charset="-93"/>
              </a:rPr>
              <a:t> </a:t>
            </a:r>
            <a:endParaRPr lang="en-GB" sz="7200">
              <a:latin typeface="iCiel Bambola" panose="02000000000000000000" pitchFamily="50" charset="-93"/>
            </a:endParaRPr>
          </a:p>
        </p:txBody>
      </p:sp>
    </p:spTree>
    <p:extLst>
      <p:ext uri="{BB962C8B-B14F-4D97-AF65-F5344CB8AC3E}">
        <p14:creationId xmlns:p14="http://schemas.microsoft.com/office/powerpoint/2010/main" val="42006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1000"/>
                                        <p:tgtEl>
                                          <p:spTgt spid="13">
                                            <p:txEl>
                                              <p:pRg st="0" end="0"/>
                                            </p:txEl>
                                          </p:spTgt>
                                        </p:tgtEl>
                                      </p:cBhvr>
                                    </p:animEffect>
                                    <p:anim calcmode="lin" valueType="num">
                                      <p:cBhvr>
                                        <p:cTn id="1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446468" y="2070178"/>
            <a:ext cx="3889509" cy="4607491"/>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990166" y="-307899"/>
            <a:ext cx="4297834" cy="4756154"/>
          </a:xfrm>
          <a:custGeom>
            <a:avLst/>
            <a:gdLst/>
            <a:ahLst/>
            <a:cxnLst/>
            <a:rect l="l" t="t" r="r" b="b"/>
            <a:pathLst>
              <a:path w="4297834" h="4756154">
                <a:moveTo>
                  <a:pt x="0" y="0"/>
                </a:moveTo>
                <a:lnTo>
                  <a:pt x="4297833" y="0"/>
                </a:lnTo>
                <a:lnTo>
                  <a:pt x="4297833" y="4756154"/>
                </a:lnTo>
                <a:lnTo>
                  <a:pt x="0" y="47561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6443123" y="171736"/>
            <a:ext cx="6739477" cy="5141853"/>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2" name="Freeform 12"/>
          <p:cNvSpPr/>
          <p:nvPr/>
        </p:nvSpPr>
        <p:spPr>
          <a:xfrm>
            <a:off x="-373621" y="6068043"/>
            <a:ext cx="3502681" cy="3407153"/>
          </a:xfrm>
          <a:custGeom>
            <a:avLst/>
            <a:gdLst/>
            <a:ahLst/>
            <a:cxnLst/>
            <a:rect l="l" t="t" r="r" b="b"/>
            <a:pathLst>
              <a:path w="3502681" h="3407153">
                <a:moveTo>
                  <a:pt x="0" y="0"/>
                </a:moveTo>
                <a:lnTo>
                  <a:pt x="3502681" y="0"/>
                </a:lnTo>
                <a:lnTo>
                  <a:pt x="3502681" y="3407153"/>
                </a:lnTo>
                <a:lnTo>
                  <a:pt x="0" y="34071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17"/>
          <p:cNvSpPr/>
          <p:nvPr/>
        </p:nvSpPr>
        <p:spPr>
          <a:xfrm>
            <a:off x="14416619" y="8267700"/>
            <a:ext cx="1722464" cy="1562745"/>
          </a:xfrm>
          <a:custGeom>
            <a:avLst/>
            <a:gdLst/>
            <a:ahLst/>
            <a:cxnLst/>
            <a:rect l="l" t="t" r="r" b="b"/>
            <a:pathLst>
              <a:path w="1722464" h="1562745">
                <a:moveTo>
                  <a:pt x="0" y="0"/>
                </a:moveTo>
                <a:lnTo>
                  <a:pt x="1722464" y="0"/>
                </a:lnTo>
                <a:lnTo>
                  <a:pt x="1722464" y="1562744"/>
                </a:lnTo>
                <a:lnTo>
                  <a:pt x="0" y="15627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808200" y="2536260"/>
            <a:ext cx="1722464" cy="1562745"/>
          </a:xfrm>
          <a:custGeom>
            <a:avLst/>
            <a:gdLst/>
            <a:ahLst/>
            <a:cxnLst/>
            <a:rect l="l" t="t" r="r" b="b"/>
            <a:pathLst>
              <a:path w="1722464" h="1562745">
                <a:moveTo>
                  <a:pt x="0" y="0"/>
                </a:moveTo>
                <a:lnTo>
                  <a:pt x="1722464" y="0"/>
                </a:lnTo>
                <a:lnTo>
                  <a:pt x="1722464" y="1562744"/>
                </a:lnTo>
                <a:lnTo>
                  <a:pt x="0" y="15627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10784805" y="2797489"/>
            <a:ext cx="3315958" cy="618410"/>
          </a:xfrm>
          <a:custGeom>
            <a:avLst/>
            <a:gdLst/>
            <a:ahLst/>
            <a:cxnLst/>
            <a:rect l="l" t="t" r="r" b="b"/>
            <a:pathLst>
              <a:path w="3315958" h="618410">
                <a:moveTo>
                  <a:pt x="0" y="0"/>
                </a:moveTo>
                <a:lnTo>
                  <a:pt x="3315958" y="0"/>
                </a:lnTo>
                <a:lnTo>
                  <a:pt x="3315958" y="618410"/>
                </a:lnTo>
                <a:lnTo>
                  <a:pt x="0" y="61841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Rectangle 19"/>
          <p:cNvSpPr/>
          <p:nvPr/>
        </p:nvSpPr>
        <p:spPr>
          <a:xfrm>
            <a:off x="1575013" y="3013247"/>
            <a:ext cx="3387466" cy="2870016"/>
          </a:xfrm>
          <a:prstGeom prst="rect">
            <a:avLst/>
          </a:prstGeom>
        </p:spPr>
        <p:txBody>
          <a:bodyPr wrap="none">
            <a:spAutoFit/>
          </a:bodyPr>
          <a:lstStyle/>
          <a:p>
            <a:pPr algn="just">
              <a:lnSpc>
                <a:spcPct val="200000"/>
              </a:lnSpc>
              <a:spcAft>
                <a:spcPts val="900"/>
              </a:spcAft>
            </a:pPr>
            <a:r>
              <a:rPr lang="vi-VN" sz="7200" b="1">
                <a:solidFill>
                  <a:srgbClr val="000000"/>
                </a:solidFill>
                <a:latin typeface="iCiel Baliho Script" pitchFamily="50" charset="-93"/>
                <a:ea typeface="Times New Roman" panose="02020603050405020304" pitchFamily="18" charset="0"/>
              </a:rPr>
              <a:t> </a:t>
            </a:r>
            <a:r>
              <a:rPr lang="vi-VN" sz="6600" b="1">
                <a:solidFill>
                  <a:srgbClr val="000000"/>
                </a:solidFill>
                <a:latin typeface="iCiel Baliho Script" pitchFamily="50" charset="-93"/>
                <a:ea typeface="Times New Roman" panose="02020603050405020304" pitchFamily="18" charset="0"/>
              </a:rPr>
              <a:t>d</a:t>
            </a:r>
            <a:r>
              <a:rPr lang="vi-VN" sz="6600" b="1" i="1" smtClean="0">
                <a:solidFill>
                  <a:srgbClr val="000000"/>
                </a:solidFill>
                <a:latin typeface="iCiel Baliho Script" pitchFamily="50" charset="-93"/>
                <a:ea typeface="Times New Roman" panose="02020603050405020304" pitchFamily="18" charset="0"/>
              </a:rPr>
              <a:t>. </a:t>
            </a:r>
            <a:r>
              <a:rPr lang="vi-VN" sz="6600" b="1" i="1">
                <a:solidFill>
                  <a:srgbClr val="000000"/>
                </a:solidFill>
                <a:latin typeface="iCiel Baliho Script" pitchFamily="50" charset="-93"/>
                <a:ea typeface="Times New Roman" panose="02020603050405020304" pitchFamily="18" charset="0"/>
              </a:rPr>
              <a:t>Bố </a:t>
            </a:r>
            <a:r>
              <a:rPr lang="vi-VN" sz="6600" b="1" i="1" smtClean="0">
                <a:solidFill>
                  <a:srgbClr val="000000"/>
                </a:solidFill>
                <a:latin typeface="iCiel Baliho Script" pitchFamily="50" charset="-93"/>
                <a:ea typeface="Times New Roman" panose="02020603050405020304" pitchFamily="18" charset="0"/>
              </a:rPr>
              <a:t>cục</a:t>
            </a:r>
            <a:endParaRPr lang="vi-VN" sz="6600">
              <a:latin typeface="iCiel Baliho Script" pitchFamily="50" charset="-93"/>
              <a:ea typeface="Times New Roman" panose="02020603050405020304" pitchFamily="18" charset="0"/>
            </a:endParaRPr>
          </a:p>
          <a:p>
            <a:pPr algn="just">
              <a:lnSpc>
                <a:spcPts val="1950"/>
              </a:lnSpc>
              <a:spcAft>
                <a:spcPts val="900"/>
              </a:spcAft>
            </a:pPr>
            <a:r>
              <a:rPr lang="vi-VN" sz="6600" smtClean="0">
                <a:latin typeface="iCiel Baliho Script" pitchFamily="50" charset="-93"/>
                <a:ea typeface="Times New Roman" panose="02020603050405020304" pitchFamily="18" charset="0"/>
              </a:rPr>
              <a:t> </a:t>
            </a:r>
            <a:r>
              <a:rPr lang="vi-VN" sz="6600">
                <a:solidFill>
                  <a:srgbClr val="000000"/>
                </a:solidFill>
                <a:latin typeface="iCiel Baliho Script" pitchFamily="50" charset="-93"/>
                <a:ea typeface="Times New Roman" panose="02020603050405020304" pitchFamily="18" charset="0"/>
              </a:rPr>
              <a:t>2</a:t>
            </a:r>
            <a:r>
              <a:rPr lang="vi-VN" sz="6600" smtClean="0">
                <a:solidFill>
                  <a:srgbClr val="000000"/>
                </a:solidFill>
                <a:latin typeface="iCiel Baliho Script" pitchFamily="50" charset="-93"/>
                <a:ea typeface="Times New Roman" panose="02020603050405020304" pitchFamily="18" charset="0"/>
              </a:rPr>
              <a:t> </a:t>
            </a:r>
            <a:r>
              <a:rPr lang="vi-VN" sz="6600">
                <a:solidFill>
                  <a:srgbClr val="000000"/>
                </a:solidFill>
                <a:latin typeface="iCiel Baliho Script" pitchFamily="50" charset="-93"/>
                <a:ea typeface="Times New Roman" panose="02020603050405020304" pitchFamily="18" charset="0"/>
              </a:rPr>
              <a:t>phần</a:t>
            </a:r>
            <a:endParaRPr lang="en-GB" sz="6600">
              <a:effectLst/>
              <a:latin typeface="iCiel Baliho Script" pitchFamily="50" charset="-93"/>
              <a:ea typeface="Times New Roman" panose="02020603050405020304" pitchFamily="18" charset="0"/>
            </a:endParaRPr>
          </a:p>
        </p:txBody>
      </p:sp>
      <p:grpSp>
        <p:nvGrpSpPr>
          <p:cNvPr id="22" name="Group 8"/>
          <p:cNvGrpSpPr/>
          <p:nvPr/>
        </p:nvGrpSpPr>
        <p:grpSpPr>
          <a:xfrm>
            <a:off x="6324600" y="5972858"/>
            <a:ext cx="7523363" cy="4040584"/>
            <a:chOff x="0" y="0"/>
            <a:chExt cx="2024286" cy="430836"/>
          </a:xfrm>
        </p:grpSpPr>
        <p:sp>
          <p:nvSpPr>
            <p:cNvPr id="23"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24"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25"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26" name="Rectangle 25"/>
          <p:cNvSpPr/>
          <p:nvPr/>
        </p:nvSpPr>
        <p:spPr>
          <a:xfrm>
            <a:off x="6856478" y="259224"/>
            <a:ext cx="5898242" cy="4524315"/>
          </a:xfrm>
          <a:prstGeom prst="rect">
            <a:avLst/>
          </a:prstGeom>
        </p:spPr>
        <p:txBody>
          <a:bodyPr wrap="square">
            <a:spAutoFit/>
          </a:bodyPr>
          <a:lstStyle/>
          <a:p>
            <a:pPr algn="just"/>
            <a:r>
              <a:rPr lang="en-US" sz="4800" b="1">
                <a:latin typeface="Times New Roman" panose="02020603050405020304" pitchFamily="18" charset="0"/>
                <a:cs typeface="Times New Roman" panose="02020603050405020304" pitchFamily="18" charset="0"/>
              </a:rPr>
              <a:t>Phần 1</a:t>
            </a:r>
            <a:r>
              <a:rPr lang="en-US" sz="4800">
                <a:latin typeface="Times New Roman" panose="02020603050405020304" pitchFamily="18" charset="0"/>
                <a:cs typeface="Times New Roman" panose="02020603050405020304" pitchFamily="18" charset="0"/>
              </a:rPr>
              <a:t> (từ đầu đến …</a:t>
            </a:r>
            <a:r>
              <a:rPr lang="en-US" sz="4800" i="1">
                <a:latin typeface="Times New Roman" panose="02020603050405020304" pitchFamily="18" charset="0"/>
                <a:cs typeface="Times New Roman" panose="02020603050405020304" pitchFamily="18" charset="0"/>
              </a:rPr>
              <a:t> mưa sao băng khá thuận lợi): </a:t>
            </a:r>
            <a:r>
              <a:rPr lang="en-US" sz="4800" b="1">
                <a:latin typeface="Times New Roman" panose="02020603050405020304" pitchFamily="18" charset="0"/>
                <a:cs typeface="Times New Roman" panose="02020603050405020304" pitchFamily="18" charset="0"/>
              </a:rPr>
              <a:t>Giải thích về hiện tượng sao băng và mưa sao băng</a:t>
            </a:r>
            <a:r>
              <a:rPr lang="en-US" sz="4800" b="1" i="1">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p:txBody>
      </p:sp>
      <p:sp>
        <p:nvSpPr>
          <p:cNvPr id="28" name="Rectangle 27"/>
          <p:cNvSpPr/>
          <p:nvPr/>
        </p:nvSpPr>
        <p:spPr>
          <a:xfrm>
            <a:off x="6861213" y="6478515"/>
            <a:ext cx="6629358" cy="2585323"/>
          </a:xfrm>
          <a:prstGeom prst="rect">
            <a:avLst/>
          </a:prstGeom>
        </p:spPr>
        <p:txBody>
          <a:bodyPr wrap="square">
            <a:spAutoFit/>
          </a:bodyPr>
          <a:lstStyle/>
          <a:p>
            <a:pPr algn="just"/>
            <a:r>
              <a:rPr lang="en-US" sz="5400" b="1">
                <a:latin typeface="Times New Roman" panose="02020603050405020304" pitchFamily="18" charset="0"/>
                <a:cs typeface="Times New Roman" panose="02020603050405020304" pitchFamily="18" charset="0"/>
              </a:rPr>
              <a:t>Phần 2 </a:t>
            </a:r>
            <a:r>
              <a:rPr lang="en-US" sz="5400">
                <a:latin typeface="Times New Roman" panose="02020603050405020304" pitchFamily="18" charset="0"/>
                <a:cs typeface="Times New Roman" panose="02020603050405020304" pitchFamily="18" charset="0"/>
              </a:rPr>
              <a:t>(phần còn lại): </a:t>
            </a:r>
            <a:r>
              <a:rPr lang="en-US" sz="5400" b="1">
                <a:latin typeface="Times New Roman" panose="02020603050405020304" pitchFamily="18" charset="0"/>
                <a:cs typeface="Times New Roman" panose="02020603050405020304" pitchFamily="18" charset="0"/>
              </a:rPr>
              <a:t>Những điều kì thú về sao băng.</a:t>
            </a:r>
            <a:endParaRPr lang="en-GB" sz="6600">
              <a:latin typeface="Times New Roman" panose="02020603050405020304" pitchFamily="18" charset="0"/>
              <a:cs typeface="Times New Roman" panose="02020603050405020304" pitchFamily="18" charset="0"/>
            </a:endParaRPr>
          </a:p>
        </p:txBody>
      </p:sp>
      <p:sp>
        <p:nvSpPr>
          <p:cNvPr id="29" name="Freeform 4"/>
          <p:cNvSpPr/>
          <p:nvPr/>
        </p:nvSpPr>
        <p:spPr>
          <a:xfrm rot="-903423">
            <a:off x="12671534" y="6068865"/>
            <a:ext cx="6935098" cy="2495253"/>
          </a:xfrm>
          <a:custGeom>
            <a:avLst/>
            <a:gdLst/>
            <a:ahLst/>
            <a:cxnLst/>
            <a:rect l="l" t="t" r="r" b="b"/>
            <a:pathLst>
              <a:path w="12999082" h="7100749">
                <a:moveTo>
                  <a:pt x="0" y="0"/>
                </a:moveTo>
                <a:lnTo>
                  <a:pt x="12999082" y="0"/>
                </a:lnTo>
                <a:lnTo>
                  <a:pt x="12999082" y="7100749"/>
                </a:lnTo>
                <a:lnTo>
                  <a:pt x="0" y="7100749"/>
                </a:lnTo>
                <a:lnTo>
                  <a:pt x="0" y="0"/>
                </a:lnTo>
                <a:close/>
              </a:path>
            </a:pathLst>
          </a:custGeom>
          <a:blipFill>
            <a:blip r:embed="rId12">
              <a:alphaModFix amt="93000"/>
            </a:blip>
            <a:stretch>
              <a:fillRect/>
            </a:stretch>
          </a:blipFill>
        </p:spPr>
      </p:sp>
    </p:spTree>
    <p:extLst>
      <p:ext uri="{BB962C8B-B14F-4D97-AF65-F5344CB8AC3E}">
        <p14:creationId xmlns:p14="http://schemas.microsoft.com/office/powerpoint/2010/main" val="3634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4"/>
            <a:stretch>
              <a:fillRect/>
            </a:stretch>
          </a:blipFill>
        </p:spPr>
      </p:sp>
      <p:pic>
        <p:nvPicPr>
          <p:cNvPr id="24" name="Picture 24"/>
          <p:cNvPicPr>
            <a:picLocks noChangeAspect="1"/>
          </p:cNvPicPr>
          <p:nvPr/>
        </p:nvPicPr>
        <p:blipFill>
          <a:blip r:embed="rId5"/>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5"/>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6"/>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7"/>
          <a:srcRect/>
          <a:stretch>
            <a:fillRect/>
          </a:stretch>
        </p:blipFill>
        <p:spPr>
          <a:xfrm>
            <a:off x="16525767" y="8387612"/>
            <a:ext cx="1175488" cy="117548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25912"/>
          <a:stretch>
            <a:fillRect/>
          </a:stretch>
        </p:blipFill>
        <p:spPr>
          <a:xfrm>
            <a:off x="2" y="-29029"/>
            <a:ext cx="11317979" cy="10281214"/>
          </a:xfrm>
          <a:custGeom>
            <a:avLst/>
            <a:gdLst>
              <a:gd name="connsiteX0" fmla="*/ 3794191 w 13549241"/>
              <a:gd name="connsiteY0" fmla="*/ 10199164 h 10281214"/>
              <a:gd name="connsiteX1" fmla="*/ 3777417 w 13549241"/>
              <a:gd name="connsiteY1" fmla="*/ 10200084 h 10281214"/>
              <a:gd name="connsiteX2" fmla="*/ 3766154 w 13549241"/>
              <a:gd name="connsiteY2" fmla="*/ 10210853 h 10281214"/>
              <a:gd name="connsiteX3" fmla="*/ 3732518 w 13549241"/>
              <a:gd name="connsiteY3" fmla="*/ 10229264 h 10281214"/>
              <a:gd name="connsiteX4" fmla="*/ 3690444 w 13549241"/>
              <a:gd name="connsiteY4" fmla="*/ 10224871 h 10281214"/>
              <a:gd name="connsiteX5" fmla="*/ 3658216 w 13549241"/>
              <a:gd name="connsiteY5" fmla="*/ 10247084 h 10281214"/>
              <a:gd name="connsiteX6" fmla="*/ 3625983 w 13549241"/>
              <a:gd name="connsiteY6" fmla="*/ 10269294 h 10281214"/>
              <a:gd name="connsiteX7" fmla="*/ 3706177 w 13549241"/>
              <a:gd name="connsiteY7" fmla="*/ 10258132 h 10281214"/>
              <a:gd name="connsiteX8" fmla="*/ 3780854 w 13549241"/>
              <a:gd name="connsiteY8" fmla="*/ 10237121 h 10281214"/>
              <a:gd name="connsiteX9" fmla="*/ 3790841 w 13549241"/>
              <a:gd name="connsiteY9" fmla="*/ 10218279 h 10281214"/>
              <a:gd name="connsiteX10" fmla="*/ 3794191 w 13549241"/>
              <a:gd name="connsiteY10" fmla="*/ 10199164 h 10281214"/>
              <a:gd name="connsiteX11" fmla="*/ 4892481 w 13549241"/>
              <a:gd name="connsiteY11" fmla="*/ 10194320 h 10281214"/>
              <a:gd name="connsiteX12" fmla="*/ 4875953 w 13549241"/>
              <a:gd name="connsiteY12" fmla="*/ 10196317 h 10281214"/>
              <a:gd name="connsiteX13" fmla="*/ 4892148 w 13549241"/>
              <a:gd name="connsiteY13" fmla="*/ 10209812 h 10281214"/>
              <a:gd name="connsiteX14" fmla="*/ 4900019 w 13549241"/>
              <a:gd name="connsiteY14" fmla="*/ 10205857 h 10281214"/>
              <a:gd name="connsiteX15" fmla="*/ 4907889 w 13549241"/>
              <a:gd name="connsiteY15" fmla="*/ 10201900 h 10281214"/>
              <a:gd name="connsiteX16" fmla="*/ 4892481 w 13549241"/>
              <a:gd name="connsiteY16" fmla="*/ 10194320 h 10281214"/>
              <a:gd name="connsiteX17" fmla="*/ 4805179 w 13549241"/>
              <a:gd name="connsiteY17" fmla="*/ 10193424 h 10281214"/>
              <a:gd name="connsiteX18" fmla="*/ 4800239 w 13549241"/>
              <a:gd name="connsiteY18" fmla="*/ 10210337 h 10281214"/>
              <a:gd name="connsiteX19" fmla="*/ 4810581 w 13549241"/>
              <a:gd name="connsiteY19" fmla="*/ 10197923 h 10281214"/>
              <a:gd name="connsiteX20" fmla="*/ 4936963 w 13549241"/>
              <a:gd name="connsiteY20" fmla="*/ 10156033 h 10281214"/>
              <a:gd name="connsiteX21" fmla="*/ 4923174 w 13549241"/>
              <a:gd name="connsiteY21" fmla="*/ 10172581 h 10281214"/>
              <a:gd name="connsiteX22" fmla="*/ 4923628 w 13549241"/>
              <a:gd name="connsiteY22" fmla="*/ 10193988 h 10281214"/>
              <a:gd name="connsiteX23" fmla="*/ 4990949 w 13549241"/>
              <a:gd name="connsiteY23" fmla="*/ 10201018 h 10281214"/>
              <a:gd name="connsiteX24" fmla="*/ 5004738 w 13549241"/>
              <a:gd name="connsiteY24" fmla="*/ 10184470 h 10281214"/>
              <a:gd name="connsiteX25" fmla="*/ 4991993 w 13549241"/>
              <a:gd name="connsiteY25" fmla="*/ 10166837 h 10281214"/>
              <a:gd name="connsiteX26" fmla="*/ 4974753 w 13549241"/>
              <a:gd name="connsiteY26" fmla="*/ 10187523 h 10281214"/>
              <a:gd name="connsiteX27" fmla="*/ 5044611 w 13549241"/>
              <a:gd name="connsiteY27" fmla="*/ 10147597 h 10281214"/>
              <a:gd name="connsiteX28" fmla="*/ 5017032 w 13549241"/>
              <a:gd name="connsiteY28" fmla="*/ 10180692 h 10281214"/>
              <a:gd name="connsiteX29" fmla="*/ 5045424 w 13549241"/>
              <a:gd name="connsiteY29" fmla="*/ 10175437 h 10281214"/>
              <a:gd name="connsiteX30" fmla="*/ 5064252 w 13549241"/>
              <a:gd name="connsiteY30" fmla="*/ 10156954 h 10281214"/>
              <a:gd name="connsiteX31" fmla="*/ 5478656 w 13549241"/>
              <a:gd name="connsiteY31" fmla="*/ 10109721 h 10281214"/>
              <a:gd name="connsiteX32" fmla="*/ 5465315 w 13549241"/>
              <a:gd name="connsiteY32" fmla="*/ 10116127 h 10281214"/>
              <a:gd name="connsiteX33" fmla="*/ 5456021 w 13549241"/>
              <a:gd name="connsiteY33" fmla="*/ 10125910 h 10281214"/>
              <a:gd name="connsiteX34" fmla="*/ 5484052 w 13549241"/>
              <a:gd name="connsiteY34" fmla="*/ 10114218 h 10281214"/>
              <a:gd name="connsiteX35" fmla="*/ 5190182 w 13549241"/>
              <a:gd name="connsiteY35" fmla="*/ 10093655 h 10281214"/>
              <a:gd name="connsiteX36" fmla="*/ 5142471 w 13549241"/>
              <a:gd name="connsiteY36" fmla="*/ 10115232 h 10281214"/>
              <a:gd name="connsiteX37" fmla="*/ 5102177 w 13549241"/>
              <a:gd name="connsiteY37" fmla="*/ 10111447 h 10281214"/>
              <a:gd name="connsiteX38" fmla="*/ 5093167 w 13549241"/>
              <a:gd name="connsiteY38" fmla="*/ 10134608 h 10281214"/>
              <a:gd name="connsiteX39" fmla="*/ 5090793 w 13549241"/>
              <a:gd name="connsiteY39" fmla="*/ 10158040 h 10281214"/>
              <a:gd name="connsiteX40" fmla="*/ 5099397 w 13549241"/>
              <a:gd name="connsiteY40" fmla="*/ 10157321 h 10281214"/>
              <a:gd name="connsiteX41" fmla="*/ 5106534 w 13549241"/>
              <a:gd name="connsiteY41" fmla="*/ 10150126 h 10281214"/>
              <a:gd name="connsiteX42" fmla="*/ 5163935 w 13549241"/>
              <a:gd name="connsiteY42" fmla="*/ 10137499 h 10281214"/>
              <a:gd name="connsiteX43" fmla="*/ 5211778 w 13549241"/>
              <a:gd name="connsiteY43" fmla="*/ 10111649 h 10281214"/>
              <a:gd name="connsiteX44" fmla="*/ 2473845 w 13549241"/>
              <a:gd name="connsiteY44" fmla="*/ 10038252 h 10281214"/>
              <a:gd name="connsiteX45" fmla="*/ 2470754 w 13549241"/>
              <a:gd name="connsiteY45" fmla="*/ 10048824 h 10281214"/>
              <a:gd name="connsiteX46" fmla="*/ 2474299 w 13549241"/>
              <a:gd name="connsiteY46" fmla="*/ 10059663 h 10281214"/>
              <a:gd name="connsiteX47" fmla="*/ 2491991 w 13549241"/>
              <a:gd name="connsiteY47" fmla="*/ 10060385 h 10281214"/>
              <a:gd name="connsiteX48" fmla="*/ 2523017 w 13549241"/>
              <a:gd name="connsiteY48" fmla="*/ 10023151 h 10281214"/>
              <a:gd name="connsiteX49" fmla="*/ 2517903 w 13549241"/>
              <a:gd name="connsiteY49" fmla="*/ 10032034 h 10281214"/>
              <a:gd name="connsiteX50" fmla="*/ 2523473 w 13549241"/>
              <a:gd name="connsiteY50" fmla="*/ 10044559 h 10281214"/>
              <a:gd name="connsiteX51" fmla="*/ 2528872 w 13549241"/>
              <a:gd name="connsiteY51" fmla="*/ 10049057 h 10281214"/>
              <a:gd name="connsiteX52" fmla="*/ 2523017 w 13549241"/>
              <a:gd name="connsiteY52" fmla="*/ 10023151 h 10281214"/>
              <a:gd name="connsiteX53" fmla="*/ 5778642 w 13549241"/>
              <a:gd name="connsiteY53" fmla="*/ 10002196 h 10281214"/>
              <a:gd name="connsiteX54" fmla="*/ 5724071 w 13549241"/>
              <a:gd name="connsiteY54" fmla="*/ 10012802 h 10281214"/>
              <a:gd name="connsiteX55" fmla="*/ 5740267 w 13549241"/>
              <a:gd name="connsiteY55" fmla="*/ 10026298 h 10281214"/>
              <a:gd name="connsiteX56" fmla="*/ 5778642 w 13549241"/>
              <a:gd name="connsiteY56" fmla="*/ 10002196 h 10281214"/>
              <a:gd name="connsiteX57" fmla="*/ 5515211 w 13549241"/>
              <a:gd name="connsiteY57" fmla="*/ 9999988 h 10281214"/>
              <a:gd name="connsiteX58" fmla="*/ 5459141 w 13549241"/>
              <a:gd name="connsiteY58" fmla="*/ 10023365 h 10281214"/>
              <a:gd name="connsiteX59" fmla="*/ 5403074 w 13549241"/>
              <a:gd name="connsiteY59" fmla="*/ 10046741 h 10281214"/>
              <a:gd name="connsiteX60" fmla="*/ 5343103 w 13549241"/>
              <a:gd name="connsiteY60" fmla="*/ 10052845 h 10281214"/>
              <a:gd name="connsiteX61" fmla="*/ 5337988 w 13549241"/>
              <a:gd name="connsiteY61" fmla="*/ 10061728 h 10281214"/>
              <a:gd name="connsiteX62" fmla="*/ 5343559 w 13549241"/>
              <a:gd name="connsiteY62" fmla="*/ 10074254 h 10281214"/>
              <a:gd name="connsiteX63" fmla="*/ 5379399 w 13549241"/>
              <a:gd name="connsiteY63" fmla="*/ 10097109 h 10281214"/>
              <a:gd name="connsiteX64" fmla="*/ 5424954 w 13549241"/>
              <a:gd name="connsiteY64" fmla="*/ 10078116 h 10281214"/>
              <a:gd name="connsiteX65" fmla="*/ 5464996 w 13549241"/>
              <a:gd name="connsiteY65" fmla="*/ 10049272 h 10281214"/>
              <a:gd name="connsiteX66" fmla="*/ 5505568 w 13549241"/>
              <a:gd name="connsiteY66" fmla="*/ 10034889 h 10281214"/>
              <a:gd name="connsiteX67" fmla="*/ 5547604 w 13549241"/>
              <a:gd name="connsiteY67" fmla="*/ 10026981 h 10281214"/>
              <a:gd name="connsiteX68" fmla="*/ 5587927 w 13549241"/>
              <a:gd name="connsiteY68" fmla="*/ 9999684 h 10281214"/>
              <a:gd name="connsiteX69" fmla="*/ 5577132 w 13549241"/>
              <a:gd name="connsiteY69" fmla="*/ 10002518 h 10281214"/>
              <a:gd name="connsiteX70" fmla="*/ 5583899 w 13549241"/>
              <a:gd name="connsiteY70" fmla="*/ 10071244 h 10281214"/>
              <a:gd name="connsiteX71" fmla="*/ 5605494 w 13549241"/>
              <a:gd name="connsiteY71" fmla="*/ 10089239 h 10281214"/>
              <a:gd name="connsiteX72" fmla="*/ 5641917 w 13549241"/>
              <a:gd name="connsiteY72" fmla="*/ 10056503 h 10281214"/>
              <a:gd name="connsiteX73" fmla="*/ 5657203 w 13549241"/>
              <a:gd name="connsiteY73" fmla="*/ 10027180 h 10281214"/>
              <a:gd name="connsiteX74" fmla="*/ 5604128 w 13549241"/>
              <a:gd name="connsiteY74" fmla="*/ 10025013 h 10281214"/>
              <a:gd name="connsiteX75" fmla="*/ 5600411 w 13549241"/>
              <a:gd name="connsiteY75" fmla="*/ 10006144 h 10281214"/>
              <a:gd name="connsiteX76" fmla="*/ 5587927 w 13549241"/>
              <a:gd name="connsiteY76" fmla="*/ 9999684 h 10281214"/>
              <a:gd name="connsiteX77" fmla="*/ 3204298 w 13549241"/>
              <a:gd name="connsiteY77" fmla="*/ 9973992 h 10281214"/>
              <a:gd name="connsiteX78" fmla="*/ 3187060 w 13549241"/>
              <a:gd name="connsiteY78" fmla="*/ 9994675 h 10281214"/>
              <a:gd name="connsiteX79" fmla="*/ 3184758 w 13549241"/>
              <a:gd name="connsiteY79" fmla="*/ 10011157 h 10281214"/>
              <a:gd name="connsiteX80" fmla="*/ 3198313 w 13549241"/>
              <a:gd name="connsiteY80" fmla="*/ 10025082 h 10281214"/>
              <a:gd name="connsiteX81" fmla="*/ 3281962 w 13549241"/>
              <a:gd name="connsiteY81" fmla="*/ 9968607 h 10281214"/>
              <a:gd name="connsiteX82" fmla="*/ 3277148 w 13549241"/>
              <a:gd name="connsiteY82" fmla="*/ 9981244 h 10281214"/>
              <a:gd name="connsiteX83" fmla="*/ 3278968 w 13549241"/>
              <a:gd name="connsiteY83" fmla="*/ 9994155 h 10281214"/>
              <a:gd name="connsiteX84" fmla="*/ 3292295 w 13549241"/>
              <a:gd name="connsiteY84" fmla="*/ 9997372 h 10281214"/>
              <a:gd name="connsiteX85" fmla="*/ 3300110 w 13549241"/>
              <a:gd name="connsiteY85" fmla="*/ 9990742 h 10281214"/>
              <a:gd name="connsiteX86" fmla="*/ 3296206 w 13549241"/>
              <a:gd name="connsiteY86" fmla="*/ 9973468 h 10281214"/>
              <a:gd name="connsiteX87" fmla="*/ 3289083 w 13549241"/>
              <a:gd name="connsiteY87" fmla="*/ 9971037 h 10281214"/>
              <a:gd name="connsiteX88" fmla="*/ 3281962 w 13549241"/>
              <a:gd name="connsiteY88" fmla="*/ 9968607 h 10281214"/>
              <a:gd name="connsiteX89" fmla="*/ 5675608 w 13549241"/>
              <a:gd name="connsiteY89" fmla="*/ 9895313 h 10281214"/>
              <a:gd name="connsiteX90" fmla="*/ 5669464 w 13549241"/>
              <a:gd name="connsiteY90" fmla="*/ 9897203 h 10281214"/>
              <a:gd name="connsiteX91" fmla="*/ 5663318 w 13549241"/>
              <a:gd name="connsiteY91" fmla="*/ 9899091 h 10281214"/>
              <a:gd name="connsiteX92" fmla="*/ 5646081 w 13549241"/>
              <a:gd name="connsiteY92" fmla="*/ 9919777 h 10281214"/>
              <a:gd name="connsiteX93" fmla="*/ 5628151 w 13549241"/>
              <a:gd name="connsiteY93" fmla="*/ 9949524 h 10281214"/>
              <a:gd name="connsiteX94" fmla="*/ 5620909 w 13549241"/>
              <a:gd name="connsiteY94" fmla="*/ 9982918 h 10281214"/>
              <a:gd name="connsiteX95" fmla="*/ 5699156 w 13549241"/>
              <a:gd name="connsiteY95" fmla="*/ 9921944 h 10281214"/>
              <a:gd name="connsiteX96" fmla="*/ 3485093 w 13549241"/>
              <a:gd name="connsiteY96" fmla="*/ 9878517 h 10281214"/>
              <a:gd name="connsiteX97" fmla="*/ 3422134 w 13549241"/>
              <a:gd name="connsiteY97" fmla="*/ 9910169 h 10281214"/>
              <a:gd name="connsiteX98" fmla="*/ 3410902 w 13549241"/>
              <a:gd name="connsiteY98" fmla="*/ 9901685 h 10281214"/>
              <a:gd name="connsiteX99" fmla="*/ 3397091 w 13549241"/>
              <a:gd name="connsiteY99" fmla="*/ 9896311 h 10281214"/>
              <a:gd name="connsiteX100" fmla="*/ 3403001 w 13549241"/>
              <a:gd name="connsiteY100" fmla="*/ 9924893 h 10281214"/>
              <a:gd name="connsiteX101" fmla="*/ 3419596 w 13549241"/>
              <a:gd name="connsiteY101" fmla="*/ 9957120 h 10281214"/>
              <a:gd name="connsiteX102" fmla="*/ 3491861 w 13549241"/>
              <a:gd name="connsiteY102" fmla="*/ 9947242 h 10281214"/>
              <a:gd name="connsiteX103" fmla="*/ 5758216 w 13549241"/>
              <a:gd name="connsiteY103" fmla="*/ 9873024 h 10281214"/>
              <a:gd name="connsiteX104" fmla="*/ 5712490 w 13549241"/>
              <a:gd name="connsiteY104" fmla="*/ 9883988 h 10281214"/>
              <a:gd name="connsiteX105" fmla="*/ 5746377 w 13549241"/>
              <a:gd name="connsiteY105" fmla="*/ 9898207 h 10281214"/>
              <a:gd name="connsiteX106" fmla="*/ 5779812 w 13549241"/>
              <a:gd name="connsiteY106" fmla="*/ 9891021 h 10281214"/>
              <a:gd name="connsiteX107" fmla="*/ 5786708 w 13549241"/>
              <a:gd name="connsiteY107" fmla="*/ 9882745 h 10281214"/>
              <a:gd name="connsiteX108" fmla="*/ 3681336 w 13549241"/>
              <a:gd name="connsiteY108" fmla="*/ 9796699 h 10281214"/>
              <a:gd name="connsiteX109" fmla="*/ 3535765 w 13549241"/>
              <a:gd name="connsiteY109" fmla="*/ 9850641 h 10281214"/>
              <a:gd name="connsiteX110" fmla="*/ 3534050 w 13549241"/>
              <a:gd name="connsiteY110" fmla="*/ 9884262 h 10281214"/>
              <a:gd name="connsiteX111" fmla="*/ 3554825 w 13549241"/>
              <a:gd name="connsiteY111" fmla="*/ 9915591 h 10281214"/>
              <a:gd name="connsiteX112" fmla="*/ 3625170 w 13549241"/>
              <a:gd name="connsiteY112" fmla="*/ 9877825 h 10281214"/>
              <a:gd name="connsiteX113" fmla="*/ 3698442 w 13549241"/>
              <a:gd name="connsiteY113" fmla="*/ 9853013 h 10281214"/>
              <a:gd name="connsiteX114" fmla="*/ 5994785 w 13549241"/>
              <a:gd name="connsiteY114" fmla="*/ 9775741 h 10281214"/>
              <a:gd name="connsiteX115" fmla="*/ 5958215 w 13549241"/>
              <a:gd name="connsiteY115" fmla="*/ 9822374 h 10281214"/>
              <a:gd name="connsiteX116" fmla="*/ 5913543 w 13549241"/>
              <a:gd name="connsiteY116" fmla="*/ 9862259 h 10281214"/>
              <a:gd name="connsiteX117" fmla="*/ 5960766 w 13549241"/>
              <a:gd name="connsiteY117" fmla="*/ 9838521 h 10281214"/>
              <a:gd name="connsiteX118" fmla="*/ 6022233 w 13549241"/>
              <a:gd name="connsiteY118" fmla="*/ 9819644 h 10281214"/>
              <a:gd name="connsiteX119" fmla="*/ 3904570 w 13549241"/>
              <a:gd name="connsiteY119" fmla="*/ 9737375 h 10281214"/>
              <a:gd name="connsiteX120" fmla="*/ 3856891 w 13549241"/>
              <a:gd name="connsiteY120" fmla="*/ 9739704 h 10281214"/>
              <a:gd name="connsiteX121" fmla="*/ 3846549 w 13549241"/>
              <a:gd name="connsiteY121" fmla="*/ 9752116 h 10281214"/>
              <a:gd name="connsiteX122" fmla="*/ 3857344 w 13549241"/>
              <a:gd name="connsiteY122" fmla="*/ 9761111 h 10281214"/>
              <a:gd name="connsiteX123" fmla="*/ 3880666 w 13549241"/>
              <a:gd name="connsiteY123" fmla="*/ 9777038 h 10281214"/>
              <a:gd name="connsiteX124" fmla="*/ 3898128 w 13549241"/>
              <a:gd name="connsiteY124" fmla="*/ 9767057 h 10281214"/>
              <a:gd name="connsiteX125" fmla="*/ 4019112 w 13549241"/>
              <a:gd name="connsiteY125" fmla="*/ 9720666 h 10281214"/>
              <a:gd name="connsiteX126" fmla="*/ 3994525 w 13549241"/>
              <a:gd name="connsiteY126" fmla="*/ 9728216 h 10281214"/>
              <a:gd name="connsiteX127" fmla="*/ 4015666 w 13549241"/>
              <a:gd name="connsiteY127" fmla="*/ 9724802 h 10281214"/>
              <a:gd name="connsiteX128" fmla="*/ 6505583 w 13549241"/>
              <a:gd name="connsiteY128" fmla="*/ 9689669 h 10281214"/>
              <a:gd name="connsiteX129" fmla="*/ 6493289 w 13549241"/>
              <a:gd name="connsiteY129" fmla="*/ 9693445 h 10281214"/>
              <a:gd name="connsiteX130" fmla="*/ 6460311 w 13549241"/>
              <a:gd name="connsiteY130" fmla="*/ 9722042 h 10281214"/>
              <a:gd name="connsiteX131" fmla="*/ 6455366 w 13549241"/>
              <a:gd name="connsiteY131" fmla="*/ 9738951 h 10281214"/>
              <a:gd name="connsiteX132" fmla="*/ 6487451 w 13549241"/>
              <a:gd name="connsiteY132" fmla="*/ 9730637 h 10281214"/>
              <a:gd name="connsiteX133" fmla="*/ 6511433 w 13549241"/>
              <a:gd name="connsiteY133" fmla="*/ 9715574 h 10281214"/>
              <a:gd name="connsiteX134" fmla="*/ 6505583 w 13549241"/>
              <a:gd name="connsiteY134" fmla="*/ 9689669 h 10281214"/>
              <a:gd name="connsiteX135" fmla="*/ 6384729 w 13549241"/>
              <a:gd name="connsiteY135" fmla="*/ 9659061 h 10281214"/>
              <a:gd name="connsiteX136" fmla="*/ 6355198 w 13549241"/>
              <a:gd name="connsiteY136" fmla="*/ 9683522 h 10281214"/>
              <a:gd name="connsiteX137" fmla="*/ 6312184 w 13549241"/>
              <a:gd name="connsiteY137" fmla="*/ 9687112 h 10281214"/>
              <a:gd name="connsiteX138" fmla="*/ 6270639 w 13549241"/>
              <a:gd name="connsiteY138" fmla="*/ 9697178 h 10281214"/>
              <a:gd name="connsiteX139" fmla="*/ 6211123 w 13549241"/>
              <a:gd name="connsiteY139" fmla="*/ 9724692 h 10281214"/>
              <a:gd name="connsiteX140" fmla="*/ 6190936 w 13549241"/>
              <a:gd name="connsiteY140" fmla="*/ 9710497 h 10281214"/>
              <a:gd name="connsiteX141" fmla="*/ 6179186 w 13549241"/>
              <a:gd name="connsiteY141" fmla="*/ 9719108 h 10281214"/>
              <a:gd name="connsiteX142" fmla="*/ 6122664 w 13549241"/>
              <a:gd name="connsiteY142" fmla="*/ 9721077 h 10281214"/>
              <a:gd name="connsiteX143" fmla="*/ 6071994 w 13549241"/>
              <a:gd name="connsiteY143" fmla="*/ 9748953 h 10281214"/>
              <a:gd name="connsiteX144" fmla="*/ 6061195 w 13549241"/>
              <a:gd name="connsiteY144" fmla="*/ 9739955 h 10281214"/>
              <a:gd name="connsiteX145" fmla="*/ 6037064 w 13549241"/>
              <a:gd name="connsiteY145" fmla="*/ 9768913 h 10281214"/>
              <a:gd name="connsiteX146" fmla="*/ 6057162 w 13549241"/>
              <a:gd name="connsiteY146" fmla="*/ 9799681 h 10281214"/>
              <a:gd name="connsiteX147" fmla="*/ 6060122 w 13549241"/>
              <a:gd name="connsiteY147" fmla="*/ 9793384 h 10281214"/>
              <a:gd name="connsiteX148" fmla="*/ 6066010 w 13549241"/>
              <a:gd name="connsiteY148" fmla="*/ 9800041 h 10281214"/>
              <a:gd name="connsiteX149" fmla="*/ 6090595 w 13549241"/>
              <a:gd name="connsiteY149" fmla="*/ 9792491 h 10281214"/>
              <a:gd name="connsiteX150" fmla="*/ 6104597 w 13549241"/>
              <a:gd name="connsiteY150" fmla="*/ 9796273 h 10281214"/>
              <a:gd name="connsiteX151" fmla="*/ 6117136 w 13549241"/>
              <a:gd name="connsiteY151" fmla="*/ 9793576 h 10281214"/>
              <a:gd name="connsiteX152" fmla="*/ 6196293 w 13549241"/>
              <a:gd name="connsiteY152" fmla="*/ 9775422 h 10281214"/>
              <a:gd name="connsiteX153" fmla="*/ 6261916 w 13549241"/>
              <a:gd name="connsiteY153" fmla="*/ 9733720 h 10281214"/>
              <a:gd name="connsiteX154" fmla="*/ 6334514 w 13549241"/>
              <a:gd name="connsiteY154" fmla="*/ 9708344 h 10281214"/>
              <a:gd name="connsiteX155" fmla="*/ 6351164 w 13549241"/>
              <a:gd name="connsiteY155" fmla="*/ 9743248 h 10281214"/>
              <a:gd name="connsiteX156" fmla="*/ 6382589 w 13549241"/>
              <a:gd name="connsiteY156" fmla="*/ 9724750 h 10281214"/>
              <a:gd name="connsiteX157" fmla="*/ 6419529 w 13549241"/>
              <a:gd name="connsiteY157" fmla="*/ 9716098 h 10281214"/>
              <a:gd name="connsiteX158" fmla="*/ 6395983 w 13549241"/>
              <a:gd name="connsiteY158" fmla="*/ 9689465 h 10281214"/>
              <a:gd name="connsiteX159" fmla="*/ 6467334 w 13549241"/>
              <a:gd name="connsiteY159" fmla="*/ 9636767 h 10281214"/>
              <a:gd name="connsiteX160" fmla="*/ 6453545 w 13549241"/>
              <a:gd name="connsiteY160" fmla="*/ 9653315 h 10281214"/>
              <a:gd name="connsiteX161" fmla="*/ 6467860 w 13549241"/>
              <a:gd name="connsiteY161" fmla="*/ 9651229 h 10281214"/>
              <a:gd name="connsiteX162" fmla="*/ 6478134 w 13549241"/>
              <a:gd name="connsiteY162" fmla="*/ 9645767 h 10281214"/>
              <a:gd name="connsiteX163" fmla="*/ 2746448 w 13549241"/>
              <a:gd name="connsiteY163" fmla="*/ 9578140 h 10281214"/>
              <a:gd name="connsiteX164" fmla="*/ 2743909 w 13549241"/>
              <a:gd name="connsiteY164" fmla="*/ 9625093 h 10281214"/>
              <a:gd name="connsiteX165" fmla="*/ 2710935 w 13549241"/>
              <a:gd name="connsiteY165" fmla="*/ 9653691 h 10281214"/>
              <a:gd name="connsiteX166" fmla="*/ 2677946 w 13549241"/>
              <a:gd name="connsiteY166" fmla="*/ 9650739 h 10281214"/>
              <a:gd name="connsiteX167" fmla="*/ 2632814 w 13549241"/>
              <a:gd name="connsiteY167" fmla="*/ 9637667 h 10281214"/>
              <a:gd name="connsiteX168" fmla="*/ 2689631 w 13549241"/>
              <a:gd name="connsiteY168" fmla="*/ 9607902 h 10281214"/>
              <a:gd name="connsiteX169" fmla="*/ 2746448 w 13549241"/>
              <a:gd name="connsiteY169" fmla="*/ 9578140 h 10281214"/>
              <a:gd name="connsiteX170" fmla="*/ 6637037 w 13549241"/>
              <a:gd name="connsiteY170" fmla="*/ 9553867 h 10281214"/>
              <a:gd name="connsiteX171" fmla="*/ 6640094 w 13549241"/>
              <a:gd name="connsiteY171" fmla="*/ 9562547 h 10281214"/>
              <a:gd name="connsiteX172" fmla="*/ 6649785 w 13549241"/>
              <a:gd name="connsiteY172" fmla="*/ 9571500 h 10281214"/>
              <a:gd name="connsiteX173" fmla="*/ 6674373 w 13549241"/>
              <a:gd name="connsiteY173" fmla="*/ 9563947 h 10281214"/>
              <a:gd name="connsiteX174" fmla="*/ 6656265 w 13549241"/>
              <a:gd name="connsiteY174" fmla="*/ 9554118 h 10281214"/>
              <a:gd name="connsiteX175" fmla="*/ 6637037 w 13549241"/>
              <a:gd name="connsiteY175" fmla="*/ 9553867 h 10281214"/>
              <a:gd name="connsiteX176" fmla="*/ 7689525 w 13549241"/>
              <a:gd name="connsiteY176" fmla="*/ 9421485 h 10281214"/>
              <a:gd name="connsiteX177" fmla="*/ 7667213 w 13549241"/>
              <a:gd name="connsiteY177" fmla="*/ 9442604 h 10281214"/>
              <a:gd name="connsiteX178" fmla="*/ 7696475 w 13549241"/>
              <a:gd name="connsiteY178" fmla="*/ 9427276 h 10281214"/>
              <a:gd name="connsiteX179" fmla="*/ 7197591 w 13549241"/>
              <a:gd name="connsiteY179" fmla="*/ 9397099 h 10281214"/>
              <a:gd name="connsiteX180" fmla="*/ 7183800 w 13549241"/>
              <a:gd name="connsiteY180" fmla="*/ 9413649 h 10281214"/>
              <a:gd name="connsiteX181" fmla="*/ 7199544 w 13549241"/>
              <a:gd name="connsiteY181" fmla="*/ 9405735 h 10281214"/>
              <a:gd name="connsiteX182" fmla="*/ 3000381 w 13549241"/>
              <a:gd name="connsiteY182" fmla="*/ 9383173 h 10281214"/>
              <a:gd name="connsiteX183" fmla="*/ 2995568 w 13549241"/>
              <a:gd name="connsiteY183" fmla="*/ 9395812 h 10281214"/>
              <a:gd name="connsiteX184" fmla="*/ 2997390 w 13549241"/>
              <a:gd name="connsiteY184" fmla="*/ 9408722 h 10281214"/>
              <a:gd name="connsiteX185" fmla="*/ 3010714 w 13549241"/>
              <a:gd name="connsiteY185" fmla="*/ 9411937 h 10281214"/>
              <a:gd name="connsiteX186" fmla="*/ 3018531 w 13549241"/>
              <a:gd name="connsiteY186" fmla="*/ 9405305 h 10281214"/>
              <a:gd name="connsiteX187" fmla="*/ 7571209 w 13549241"/>
              <a:gd name="connsiteY187" fmla="*/ 9343922 h 10281214"/>
              <a:gd name="connsiteX188" fmla="*/ 7574509 w 13549241"/>
              <a:gd name="connsiteY188" fmla="*/ 9353680 h 10281214"/>
              <a:gd name="connsiteX189" fmla="*/ 7574150 w 13549241"/>
              <a:gd name="connsiteY189" fmla="*/ 9355233 h 10281214"/>
              <a:gd name="connsiteX190" fmla="*/ 7587047 w 13549241"/>
              <a:gd name="connsiteY190" fmla="*/ 9350987 h 10281214"/>
              <a:gd name="connsiteX191" fmla="*/ 7597745 w 13549241"/>
              <a:gd name="connsiteY191" fmla="*/ 9345006 h 10281214"/>
              <a:gd name="connsiteX192" fmla="*/ 3212193 w 13549241"/>
              <a:gd name="connsiteY192" fmla="*/ 9338756 h 10281214"/>
              <a:gd name="connsiteX193" fmla="*/ 3190280 w 13549241"/>
              <a:gd name="connsiteY193" fmla="*/ 9346016 h 10281214"/>
              <a:gd name="connsiteX194" fmla="*/ 3157661 w 13549241"/>
              <a:gd name="connsiteY194" fmla="*/ 9381046 h 10281214"/>
              <a:gd name="connsiteX195" fmla="*/ 3128755 w 13549241"/>
              <a:gd name="connsiteY195" fmla="*/ 9362217 h 10281214"/>
              <a:gd name="connsiteX196" fmla="*/ 3098729 w 13549241"/>
              <a:gd name="connsiteY196" fmla="*/ 9352969 h 10281214"/>
              <a:gd name="connsiteX197" fmla="*/ 3078499 w 13549241"/>
              <a:gd name="connsiteY197" fmla="*/ 9399201 h 10281214"/>
              <a:gd name="connsiteX198" fmla="*/ 3122520 w 13549241"/>
              <a:gd name="connsiteY198" fmla="*/ 9380678 h 10281214"/>
              <a:gd name="connsiteX199" fmla="*/ 3173856 w 13549241"/>
              <a:gd name="connsiteY199" fmla="*/ 9394541 h 10281214"/>
              <a:gd name="connsiteX200" fmla="*/ 3206085 w 13549241"/>
              <a:gd name="connsiteY200" fmla="*/ 9372330 h 10281214"/>
              <a:gd name="connsiteX201" fmla="*/ 3238314 w 13549241"/>
              <a:gd name="connsiteY201" fmla="*/ 9350118 h 10281214"/>
              <a:gd name="connsiteX202" fmla="*/ 3212193 w 13549241"/>
              <a:gd name="connsiteY202" fmla="*/ 9338756 h 10281214"/>
              <a:gd name="connsiteX203" fmla="*/ 7507334 w 13549241"/>
              <a:gd name="connsiteY203" fmla="*/ 9332755 h 10281214"/>
              <a:gd name="connsiteX204" fmla="*/ 7475853 w 13549241"/>
              <a:gd name="connsiteY204" fmla="*/ 9348581 h 10281214"/>
              <a:gd name="connsiteX205" fmla="*/ 7410595 w 13549241"/>
              <a:gd name="connsiteY205" fmla="*/ 9355537 h 10281214"/>
              <a:gd name="connsiteX206" fmla="*/ 7356366 w 13549241"/>
              <a:gd name="connsiteY206" fmla="*/ 9382200 h 10281214"/>
              <a:gd name="connsiteX207" fmla="*/ 7303744 w 13549241"/>
              <a:gd name="connsiteY207" fmla="*/ 9401436 h 10281214"/>
              <a:gd name="connsiteX208" fmla="*/ 7275352 w 13549241"/>
              <a:gd name="connsiteY208" fmla="*/ 9406694 h 10281214"/>
              <a:gd name="connsiteX209" fmla="*/ 7256523 w 13549241"/>
              <a:gd name="connsiteY209" fmla="*/ 9425176 h 10281214"/>
              <a:gd name="connsiteX210" fmla="*/ 7177590 w 13549241"/>
              <a:gd name="connsiteY210" fmla="*/ 9454036 h 10281214"/>
              <a:gd name="connsiteX211" fmla="*/ 7098659 w 13549241"/>
              <a:gd name="connsiteY211" fmla="*/ 9482893 h 10281214"/>
              <a:gd name="connsiteX212" fmla="*/ 7066719 w 13549241"/>
              <a:gd name="connsiteY212" fmla="*/ 9477311 h 10281214"/>
              <a:gd name="connsiteX213" fmla="*/ 7031866 w 13549241"/>
              <a:gd name="connsiteY213" fmla="*/ 9490327 h 10281214"/>
              <a:gd name="connsiteX214" fmla="*/ 6992961 w 13549241"/>
              <a:gd name="connsiteY214" fmla="*/ 9499965 h 10281214"/>
              <a:gd name="connsiteX215" fmla="*/ 6968828 w 13549241"/>
              <a:gd name="connsiteY215" fmla="*/ 9528924 h 10281214"/>
              <a:gd name="connsiteX216" fmla="*/ 7048370 w 13549241"/>
              <a:gd name="connsiteY216" fmla="*/ 9539126 h 10281214"/>
              <a:gd name="connsiteX217" fmla="*/ 7109912 w 13549241"/>
              <a:gd name="connsiteY217" fmla="*/ 9513301 h 10281214"/>
              <a:gd name="connsiteX218" fmla="*/ 7125619 w 13549241"/>
              <a:gd name="connsiteY218" fmla="*/ 9524636 h 10281214"/>
              <a:gd name="connsiteX219" fmla="*/ 7138402 w 13549241"/>
              <a:gd name="connsiteY219" fmla="*/ 9523022 h 10281214"/>
              <a:gd name="connsiteX220" fmla="*/ 7152622 w 13549241"/>
              <a:gd name="connsiteY220" fmla="*/ 9505956 h 10281214"/>
              <a:gd name="connsiteX221" fmla="*/ 7175283 w 13549241"/>
              <a:gd name="connsiteY221" fmla="*/ 9511693 h 10281214"/>
              <a:gd name="connsiteX222" fmla="*/ 7350381 w 13549241"/>
              <a:gd name="connsiteY222" fmla="*/ 9433289 h 10281214"/>
              <a:gd name="connsiteX223" fmla="*/ 7387719 w 13549241"/>
              <a:gd name="connsiteY223" fmla="*/ 9443371 h 10281214"/>
              <a:gd name="connsiteX224" fmla="*/ 7404205 w 13549241"/>
              <a:gd name="connsiteY224" fmla="*/ 9429071 h 10281214"/>
              <a:gd name="connsiteX225" fmla="*/ 7426549 w 13549241"/>
              <a:gd name="connsiteY225" fmla="*/ 9440682 h 10281214"/>
              <a:gd name="connsiteX226" fmla="*/ 7488016 w 13549241"/>
              <a:gd name="connsiteY226" fmla="*/ 9421802 h 10281214"/>
              <a:gd name="connsiteX227" fmla="*/ 7518351 w 13549241"/>
              <a:gd name="connsiteY227" fmla="*/ 9393633 h 10281214"/>
              <a:gd name="connsiteX228" fmla="*/ 7569712 w 13549241"/>
              <a:gd name="connsiteY228" fmla="*/ 9356694 h 10281214"/>
              <a:gd name="connsiteX229" fmla="*/ 7548571 w 13549241"/>
              <a:gd name="connsiteY229" fmla="*/ 9360107 h 10281214"/>
              <a:gd name="connsiteX230" fmla="*/ 7511237 w 13549241"/>
              <a:gd name="connsiteY230" fmla="*/ 9350026 h 10281214"/>
              <a:gd name="connsiteX231" fmla="*/ 7713787 w 13549241"/>
              <a:gd name="connsiteY231" fmla="*/ 9315525 h 10281214"/>
              <a:gd name="connsiteX232" fmla="*/ 7678931 w 13549241"/>
              <a:gd name="connsiteY232" fmla="*/ 9328538 h 10281214"/>
              <a:gd name="connsiteX233" fmla="*/ 7640027 w 13549241"/>
              <a:gd name="connsiteY233" fmla="*/ 9338179 h 10281214"/>
              <a:gd name="connsiteX234" fmla="*/ 7662077 w 13549241"/>
              <a:gd name="connsiteY234" fmla="*/ 9377581 h 10281214"/>
              <a:gd name="connsiteX235" fmla="*/ 7712746 w 13549241"/>
              <a:gd name="connsiteY235" fmla="*/ 9349705 h 10281214"/>
              <a:gd name="connsiteX236" fmla="*/ 7729763 w 13549241"/>
              <a:gd name="connsiteY236" fmla="*/ 9349865 h 10281214"/>
              <a:gd name="connsiteX237" fmla="*/ 7731312 w 13549241"/>
              <a:gd name="connsiteY237" fmla="*/ 9349481 h 10281214"/>
              <a:gd name="connsiteX238" fmla="*/ 7715802 w 13549241"/>
              <a:gd name="connsiteY238" fmla="*/ 9336556 h 10281214"/>
              <a:gd name="connsiteX239" fmla="*/ 7728501 w 13549241"/>
              <a:gd name="connsiteY239" fmla="*/ 9326564 h 10281214"/>
              <a:gd name="connsiteX240" fmla="*/ 7317664 w 13549241"/>
              <a:gd name="connsiteY240" fmla="*/ 9307892 h 10281214"/>
              <a:gd name="connsiteX241" fmla="*/ 7314217 w 13549241"/>
              <a:gd name="connsiteY241" fmla="*/ 9312028 h 10281214"/>
              <a:gd name="connsiteX242" fmla="*/ 7318574 w 13549241"/>
              <a:gd name="connsiteY242" fmla="*/ 9350709 h 10281214"/>
              <a:gd name="connsiteX243" fmla="*/ 7642563 w 13549241"/>
              <a:gd name="connsiteY243" fmla="*/ 9291224 h 10281214"/>
              <a:gd name="connsiteX244" fmla="*/ 7637182 w 13549241"/>
              <a:gd name="connsiteY244" fmla="*/ 9292513 h 10281214"/>
              <a:gd name="connsiteX245" fmla="*/ 7653361 w 13549241"/>
              <a:gd name="connsiteY245" fmla="*/ 9300220 h 10281214"/>
              <a:gd name="connsiteX246" fmla="*/ 2322354 w 13549241"/>
              <a:gd name="connsiteY246" fmla="*/ 9252792 h 10281214"/>
              <a:gd name="connsiteX247" fmla="*/ 2316564 w 13549241"/>
              <a:gd name="connsiteY247" fmla="*/ 9261111 h 10281214"/>
              <a:gd name="connsiteX248" fmla="*/ 2317411 w 13549241"/>
              <a:gd name="connsiteY248" fmla="*/ 9269700 h 10281214"/>
              <a:gd name="connsiteX249" fmla="*/ 2337054 w 13549241"/>
              <a:gd name="connsiteY249" fmla="*/ 9279060 h 10281214"/>
              <a:gd name="connsiteX250" fmla="*/ 2535702 w 13549241"/>
              <a:gd name="connsiteY250" fmla="*/ 9227288 h 10281214"/>
              <a:gd name="connsiteX251" fmla="*/ 2530586 w 13549241"/>
              <a:gd name="connsiteY251" fmla="*/ 9236171 h 10281214"/>
              <a:gd name="connsiteX252" fmla="*/ 2536156 w 13549241"/>
              <a:gd name="connsiteY252" fmla="*/ 9248694 h 10281214"/>
              <a:gd name="connsiteX253" fmla="*/ 2546952 w 13549241"/>
              <a:gd name="connsiteY253" fmla="*/ 9257692 h 10281214"/>
              <a:gd name="connsiteX254" fmla="*/ 2547962 w 13549241"/>
              <a:gd name="connsiteY254" fmla="*/ 9242759 h 10281214"/>
              <a:gd name="connsiteX255" fmla="*/ 2535702 w 13549241"/>
              <a:gd name="connsiteY255" fmla="*/ 9227288 h 10281214"/>
              <a:gd name="connsiteX256" fmla="*/ 3652389 w 13549241"/>
              <a:gd name="connsiteY256" fmla="*/ 9204477 h 10281214"/>
              <a:gd name="connsiteX257" fmla="*/ 3602037 w 13549241"/>
              <a:gd name="connsiteY257" fmla="*/ 9226483 h 10281214"/>
              <a:gd name="connsiteX258" fmla="*/ 3549100 w 13549241"/>
              <a:gd name="connsiteY258" fmla="*/ 9251591 h 10281214"/>
              <a:gd name="connsiteX259" fmla="*/ 3460793 w 13549241"/>
              <a:gd name="connsiteY259" fmla="*/ 9265628 h 10281214"/>
              <a:gd name="connsiteX260" fmla="*/ 3376535 w 13549241"/>
              <a:gd name="connsiteY260" fmla="*/ 9283040 h 10281214"/>
              <a:gd name="connsiteX261" fmla="*/ 3327589 w 13549241"/>
              <a:gd name="connsiteY261" fmla="*/ 9308846 h 10281214"/>
              <a:gd name="connsiteX262" fmla="*/ 3272789 w 13549241"/>
              <a:gd name="connsiteY262" fmla="*/ 9308748 h 10281214"/>
              <a:gd name="connsiteX263" fmla="*/ 3265805 w 13549241"/>
              <a:gd name="connsiteY263" fmla="*/ 9333593 h 10281214"/>
              <a:gd name="connsiteX264" fmla="*/ 3261407 w 13549241"/>
              <a:gd name="connsiteY264" fmla="*/ 9355340 h 10281214"/>
              <a:gd name="connsiteX265" fmla="*/ 3271301 w 13549241"/>
              <a:gd name="connsiteY265" fmla="*/ 9353069 h 10281214"/>
              <a:gd name="connsiteX266" fmla="*/ 3277148 w 13549241"/>
              <a:gd name="connsiteY266" fmla="*/ 9347428 h 10281214"/>
              <a:gd name="connsiteX267" fmla="*/ 3390170 w 13549241"/>
              <a:gd name="connsiteY267" fmla="*/ 9321566 h 10281214"/>
              <a:gd name="connsiteX268" fmla="*/ 3489583 w 13549241"/>
              <a:gd name="connsiteY268" fmla="*/ 9279106 h 10281214"/>
              <a:gd name="connsiteX269" fmla="*/ 3516577 w 13549241"/>
              <a:gd name="connsiteY269" fmla="*/ 9301597 h 10281214"/>
              <a:gd name="connsiteX270" fmla="*/ 3555507 w 13549241"/>
              <a:gd name="connsiteY270" fmla="*/ 9338193 h 10281214"/>
              <a:gd name="connsiteX271" fmla="*/ 3588816 w 13549241"/>
              <a:gd name="connsiteY271" fmla="*/ 9321801 h 10281214"/>
              <a:gd name="connsiteX272" fmla="*/ 3593094 w 13549241"/>
              <a:gd name="connsiteY272" fmla="*/ 9319814 h 10281214"/>
              <a:gd name="connsiteX273" fmla="*/ 3593835 w 13549241"/>
              <a:gd name="connsiteY273" fmla="*/ 9318660 h 10281214"/>
              <a:gd name="connsiteX274" fmla="*/ 3596282 w 13549241"/>
              <a:gd name="connsiteY274" fmla="*/ 9318336 h 10281214"/>
              <a:gd name="connsiteX275" fmla="*/ 3626430 w 13549241"/>
              <a:gd name="connsiteY275" fmla="*/ 9304334 h 10281214"/>
              <a:gd name="connsiteX276" fmla="*/ 3634113 w 13549241"/>
              <a:gd name="connsiteY276" fmla="*/ 9259342 h 10281214"/>
              <a:gd name="connsiteX277" fmla="*/ 3679838 w 13549241"/>
              <a:gd name="connsiteY277" fmla="*/ 9248379 h 10281214"/>
              <a:gd name="connsiteX278" fmla="*/ 8262202 w 13549241"/>
              <a:gd name="connsiteY278" fmla="*/ 9161368 h 10281214"/>
              <a:gd name="connsiteX279" fmla="*/ 8240910 w 13549241"/>
              <a:gd name="connsiteY279" fmla="*/ 9165947 h 10281214"/>
              <a:gd name="connsiteX280" fmla="*/ 8190738 w 13549241"/>
              <a:gd name="connsiteY280" fmla="*/ 9184292 h 10281214"/>
              <a:gd name="connsiteX281" fmla="*/ 8186401 w 13549241"/>
              <a:gd name="connsiteY281" fmla="*/ 9188948 h 10281214"/>
              <a:gd name="connsiteX282" fmla="*/ 8183379 w 13549241"/>
              <a:gd name="connsiteY282" fmla="*/ 9186981 h 10281214"/>
              <a:gd name="connsiteX283" fmla="*/ 8176534 w 13549241"/>
              <a:gd name="connsiteY283" fmla="*/ 9189485 h 10281214"/>
              <a:gd name="connsiteX284" fmla="*/ 8177215 w 13549241"/>
              <a:gd name="connsiteY284" fmla="*/ 9189510 h 10281214"/>
              <a:gd name="connsiteX285" fmla="*/ 8202599 w 13549241"/>
              <a:gd name="connsiteY285" fmla="*/ 9202445 h 10281214"/>
              <a:gd name="connsiteX286" fmla="*/ 8234826 w 13549241"/>
              <a:gd name="connsiteY286" fmla="*/ 9180232 h 10281214"/>
              <a:gd name="connsiteX287" fmla="*/ 2845476 w 13549241"/>
              <a:gd name="connsiteY287" fmla="*/ 9143691 h 10281214"/>
              <a:gd name="connsiteX288" fmla="*/ 2806612 w 13549241"/>
              <a:gd name="connsiteY288" fmla="*/ 9165632 h 10281214"/>
              <a:gd name="connsiteX289" fmla="*/ 2803164 w 13549241"/>
              <a:gd name="connsiteY289" fmla="*/ 9169769 h 10281214"/>
              <a:gd name="connsiteX290" fmla="*/ 2789235 w 13549241"/>
              <a:gd name="connsiteY290" fmla="*/ 9159040 h 10281214"/>
              <a:gd name="connsiteX291" fmla="*/ 2772724 w 13549241"/>
              <a:gd name="connsiteY291" fmla="*/ 9151413 h 10281214"/>
              <a:gd name="connsiteX292" fmla="*/ 2790254 w 13549241"/>
              <a:gd name="connsiteY292" fmla="*/ 9175660 h 10281214"/>
              <a:gd name="connsiteX293" fmla="*/ 2814418 w 13549241"/>
              <a:gd name="connsiteY293" fmla="*/ 9200177 h 10281214"/>
              <a:gd name="connsiteX294" fmla="*/ 2864047 w 13549241"/>
              <a:gd name="connsiteY294" fmla="*/ 9206481 h 10281214"/>
              <a:gd name="connsiteX295" fmla="*/ 2854933 w 13549241"/>
              <a:gd name="connsiteY295" fmla="*/ 9183114 h 10281214"/>
              <a:gd name="connsiteX296" fmla="*/ 2863135 w 13549241"/>
              <a:gd name="connsiteY296" fmla="*/ 9163664 h 10281214"/>
              <a:gd name="connsiteX297" fmla="*/ 2893122 w 13549241"/>
              <a:gd name="connsiteY297" fmla="*/ 9160613 h 10281214"/>
              <a:gd name="connsiteX298" fmla="*/ 2868848 w 13549241"/>
              <a:gd name="connsiteY298" fmla="*/ 9146518 h 10281214"/>
              <a:gd name="connsiteX299" fmla="*/ 2845476 w 13549241"/>
              <a:gd name="connsiteY299" fmla="*/ 9143691 h 10281214"/>
              <a:gd name="connsiteX300" fmla="*/ 8318116 w 13549241"/>
              <a:gd name="connsiteY300" fmla="*/ 9139155 h 10281214"/>
              <a:gd name="connsiteX301" fmla="*/ 8307774 w 13549241"/>
              <a:gd name="connsiteY301" fmla="*/ 9151569 h 10281214"/>
              <a:gd name="connsiteX302" fmla="*/ 8291816 w 13549241"/>
              <a:gd name="connsiteY302" fmla="*/ 9155000 h 10281214"/>
              <a:gd name="connsiteX303" fmla="*/ 8290149 w 13549241"/>
              <a:gd name="connsiteY303" fmla="*/ 9163242 h 10281214"/>
              <a:gd name="connsiteX304" fmla="*/ 8300043 w 13549241"/>
              <a:gd name="connsiteY304" fmla="*/ 9160973 h 10281214"/>
              <a:gd name="connsiteX305" fmla="*/ 8305887 w 13549241"/>
              <a:gd name="connsiteY305" fmla="*/ 9155329 h 10281214"/>
              <a:gd name="connsiteX306" fmla="*/ 8353454 w 13549241"/>
              <a:gd name="connsiteY306" fmla="*/ 9144445 h 10281214"/>
              <a:gd name="connsiteX307" fmla="*/ 8328917 w 13549241"/>
              <a:gd name="connsiteY307" fmla="*/ 9148154 h 10281214"/>
              <a:gd name="connsiteX308" fmla="*/ 3847135 w 13549241"/>
              <a:gd name="connsiteY308" fmla="*/ 9135432 h 10281214"/>
              <a:gd name="connsiteX309" fmla="*/ 3759129 w 13549241"/>
              <a:gd name="connsiteY309" fmla="*/ 9153226 h 10281214"/>
              <a:gd name="connsiteX310" fmla="*/ 3737405 w 13549241"/>
              <a:gd name="connsiteY310" fmla="*/ 9212230 h 10281214"/>
              <a:gd name="connsiteX311" fmla="*/ 3726419 w 13549241"/>
              <a:gd name="connsiteY311" fmla="*/ 9204829 h 10281214"/>
              <a:gd name="connsiteX312" fmla="*/ 3714312 w 13549241"/>
              <a:gd name="connsiteY312" fmla="*/ 9207008 h 10281214"/>
              <a:gd name="connsiteX313" fmla="*/ 3710043 w 13549241"/>
              <a:gd name="connsiteY313" fmla="*/ 9224480 h 10281214"/>
              <a:gd name="connsiteX314" fmla="*/ 3709825 w 13549241"/>
              <a:gd name="connsiteY314" fmla="*/ 9245327 h 10281214"/>
              <a:gd name="connsiteX315" fmla="*/ 3717727 w 13549241"/>
              <a:gd name="connsiteY315" fmla="*/ 9257968 h 10281214"/>
              <a:gd name="connsiteX316" fmla="*/ 3728772 w 13549241"/>
              <a:gd name="connsiteY316" fmla="*/ 9243031 h 10281214"/>
              <a:gd name="connsiteX317" fmla="*/ 3740667 w 13549241"/>
              <a:gd name="connsiteY317" fmla="*/ 9244803 h 10281214"/>
              <a:gd name="connsiteX318" fmla="*/ 3739809 w 13549241"/>
              <a:gd name="connsiteY318" fmla="*/ 9242272 h 10281214"/>
              <a:gd name="connsiteX319" fmla="*/ 3759187 w 13549241"/>
              <a:gd name="connsiteY319" fmla="*/ 9228628 h 10281214"/>
              <a:gd name="connsiteX320" fmla="*/ 3785537 w 13549241"/>
              <a:gd name="connsiteY320" fmla="*/ 9231308 h 10281214"/>
              <a:gd name="connsiteX321" fmla="*/ 3822409 w 13549241"/>
              <a:gd name="connsiteY321" fmla="*/ 9188431 h 10281214"/>
              <a:gd name="connsiteX322" fmla="*/ 3847135 w 13549241"/>
              <a:gd name="connsiteY322" fmla="*/ 9135432 h 10281214"/>
              <a:gd name="connsiteX323" fmla="*/ 3070172 w 13549241"/>
              <a:gd name="connsiteY323" fmla="*/ 9090844 h 10281214"/>
              <a:gd name="connsiteX324" fmla="*/ 3053400 w 13549241"/>
              <a:gd name="connsiteY324" fmla="*/ 9091763 h 10281214"/>
              <a:gd name="connsiteX325" fmla="*/ 3042138 w 13549241"/>
              <a:gd name="connsiteY325" fmla="*/ 9102533 h 10281214"/>
              <a:gd name="connsiteX326" fmla="*/ 3008503 w 13549241"/>
              <a:gd name="connsiteY326" fmla="*/ 9120944 h 10281214"/>
              <a:gd name="connsiteX327" fmla="*/ 2966426 w 13549241"/>
              <a:gd name="connsiteY327" fmla="*/ 9116550 h 10281214"/>
              <a:gd name="connsiteX328" fmla="*/ 2934196 w 13549241"/>
              <a:gd name="connsiteY328" fmla="*/ 9138762 h 10281214"/>
              <a:gd name="connsiteX329" fmla="*/ 2901967 w 13549241"/>
              <a:gd name="connsiteY329" fmla="*/ 9160973 h 10281214"/>
              <a:gd name="connsiteX330" fmla="*/ 2982161 w 13549241"/>
              <a:gd name="connsiteY330" fmla="*/ 9149814 h 10281214"/>
              <a:gd name="connsiteX331" fmla="*/ 3056841 w 13549241"/>
              <a:gd name="connsiteY331" fmla="*/ 9128802 h 10281214"/>
              <a:gd name="connsiteX332" fmla="*/ 3066822 w 13549241"/>
              <a:gd name="connsiteY332" fmla="*/ 9109957 h 10281214"/>
              <a:gd name="connsiteX333" fmla="*/ 3070172 w 13549241"/>
              <a:gd name="connsiteY333" fmla="*/ 9090844 h 10281214"/>
              <a:gd name="connsiteX334" fmla="*/ 4168461 w 13549241"/>
              <a:gd name="connsiteY334" fmla="*/ 9085997 h 10281214"/>
              <a:gd name="connsiteX335" fmla="*/ 4151934 w 13549241"/>
              <a:gd name="connsiteY335" fmla="*/ 9087997 h 10281214"/>
              <a:gd name="connsiteX336" fmla="*/ 4168130 w 13549241"/>
              <a:gd name="connsiteY336" fmla="*/ 9101493 h 10281214"/>
              <a:gd name="connsiteX337" fmla="*/ 4176000 w 13549241"/>
              <a:gd name="connsiteY337" fmla="*/ 9097536 h 10281214"/>
              <a:gd name="connsiteX338" fmla="*/ 4183869 w 13549241"/>
              <a:gd name="connsiteY338" fmla="*/ 9093578 h 10281214"/>
              <a:gd name="connsiteX339" fmla="*/ 4168461 w 13549241"/>
              <a:gd name="connsiteY339" fmla="*/ 9085997 h 10281214"/>
              <a:gd name="connsiteX340" fmla="*/ 4081165 w 13549241"/>
              <a:gd name="connsiteY340" fmla="*/ 9085106 h 10281214"/>
              <a:gd name="connsiteX341" fmla="*/ 4076221 w 13549241"/>
              <a:gd name="connsiteY341" fmla="*/ 9102015 h 10281214"/>
              <a:gd name="connsiteX342" fmla="*/ 4086563 w 13549241"/>
              <a:gd name="connsiteY342" fmla="*/ 9089604 h 10281214"/>
              <a:gd name="connsiteX343" fmla="*/ 4212945 w 13549241"/>
              <a:gd name="connsiteY343" fmla="*/ 9047712 h 10281214"/>
              <a:gd name="connsiteX344" fmla="*/ 4199156 w 13549241"/>
              <a:gd name="connsiteY344" fmla="*/ 9064260 h 10281214"/>
              <a:gd name="connsiteX345" fmla="*/ 4199612 w 13549241"/>
              <a:gd name="connsiteY345" fmla="*/ 9085667 h 10281214"/>
              <a:gd name="connsiteX346" fmla="*/ 4206593 w 13549241"/>
              <a:gd name="connsiteY346" fmla="*/ 9086396 h 10281214"/>
              <a:gd name="connsiteX347" fmla="*/ 4238921 w 13549241"/>
              <a:gd name="connsiteY347" fmla="*/ 9069355 h 10281214"/>
              <a:gd name="connsiteX348" fmla="*/ 4320593 w 13549241"/>
              <a:gd name="connsiteY348" fmla="*/ 9039275 h 10281214"/>
              <a:gd name="connsiteX349" fmla="*/ 4310341 w 13549241"/>
              <a:gd name="connsiteY349" fmla="*/ 9051583 h 10281214"/>
              <a:gd name="connsiteX350" fmla="*/ 4330333 w 13549241"/>
              <a:gd name="connsiteY350" fmla="*/ 9043916 h 10281214"/>
              <a:gd name="connsiteX351" fmla="*/ 4378158 w 13549241"/>
              <a:gd name="connsiteY351" fmla="*/ 9003127 h 10281214"/>
              <a:gd name="connsiteX352" fmla="*/ 4369151 w 13549241"/>
              <a:gd name="connsiteY352" fmla="*/ 9026287 h 10281214"/>
              <a:gd name="connsiteX353" fmla="*/ 4368791 w 13549241"/>
              <a:gd name="connsiteY353" fmla="*/ 9029841 h 10281214"/>
              <a:gd name="connsiteX354" fmla="*/ 4400037 w 13549241"/>
              <a:gd name="connsiteY354" fmla="*/ 9013786 h 10281214"/>
              <a:gd name="connsiteX355" fmla="*/ 4411466 w 13549241"/>
              <a:gd name="connsiteY355" fmla="*/ 9006256 h 10281214"/>
              <a:gd name="connsiteX356" fmla="*/ 8875875 w 13549241"/>
              <a:gd name="connsiteY356" fmla="*/ 8943335 h 10281214"/>
              <a:gd name="connsiteX357" fmla="*/ 8787869 w 13549241"/>
              <a:gd name="connsiteY357" fmla="*/ 8961128 h 10281214"/>
              <a:gd name="connsiteX358" fmla="*/ 8766145 w 13549241"/>
              <a:gd name="connsiteY358" fmla="*/ 9020131 h 10281214"/>
              <a:gd name="connsiteX359" fmla="*/ 8755161 w 13549241"/>
              <a:gd name="connsiteY359" fmla="*/ 9012732 h 10281214"/>
              <a:gd name="connsiteX360" fmla="*/ 8743051 w 13549241"/>
              <a:gd name="connsiteY360" fmla="*/ 9014910 h 10281214"/>
              <a:gd name="connsiteX361" fmla="*/ 8738787 w 13549241"/>
              <a:gd name="connsiteY361" fmla="*/ 9032382 h 10281214"/>
              <a:gd name="connsiteX362" fmla="*/ 8738565 w 13549241"/>
              <a:gd name="connsiteY362" fmla="*/ 9053227 h 10281214"/>
              <a:gd name="connsiteX363" fmla="*/ 8766015 w 13549241"/>
              <a:gd name="connsiteY363" fmla="*/ 9097131 h 10281214"/>
              <a:gd name="connsiteX364" fmla="*/ 8781757 w 13549241"/>
              <a:gd name="connsiteY364" fmla="*/ 9089218 h 10281214"/>
              <a:gd name="connsiteX365" fmla="*/ 8768553 w 13549241"/>
              <a:gd name="connsiteY365" fmla="*/ 9050177 h 10281214"/>
              <a:gd name="connsiteX366" fmla="*/ 8787926 w 13549241"/>
              <a:gd name="connsiteY366" fmla="*/ 9036530 h 10281214"/>
              <a:gd name="connsiteX367" fmla="*/ 8814276 w 13549241"/>
              <a:gd name="connsiteY367" fmla="*/ 9039210 h 10281214"/>
              <a:gd name="connsiteX368" fmla="*/ 8851150 w 13549241"/>
              <a:gd name="connsiteY368" fmla="*/ 8996334 h 10281214"/>
              <a:gd name="connsiteX369" fmla="*/ 8875875 w 13549241"/>
              <a:gd name="connsiteY369" fmla="*/ 8943335 h 10281214"/>
              <a:gd name="connsiteX370" fmla="*/ 1749825 w 13549241"/>
              <a:gd name="connsiteY370" fmla="*/ 8929932 h 10281214"/>
              <a:gd name="connsiteX371" fmla="*/ 1746737 w 13549241"/>
              <a:gd name="connsiteY371" fmla="*/ 8940501 h 10281214"/>
              <a:gd name="connsiteX372" fmla="*/ 1750282 w 13549241"/>
              <a:gd name="connsiteY372" fmla="*/ 8951341 h 10281214"/>
              <a:gd name="connsiteX373" fmla="*/ 1767974 w 13549241"/>
              <a:gd name="connsiteY373" fmla="*/ 8952066 h 10281214"/>
              <a:gd name="connsiteX374" fmla="*/ 1799002 w 13549241"/>
              <a:gd name="connsiteY374" fmla="*/ 8914832 h 10281214"/>
              <a:gd name="connsiteX375" fmla="*/ 1793887 w 13549241"/>
              <a:gd name="connsiteY375" fmla="*/ 8923710 h 10281214"/>
              <a:gd name="connsiteX376" fmla="*/ 1799457 w 13549241"/>
              <a:gd name="connsiteY376" fmla="*/ 8936238 h 10281214"/>
              <a:gd name="connsiteX377" fmla="*/ 1804855 w 13549241"/>
              <a:gd name="connsiteY377" fmla="*/ 8940738 h 10281214"/>
              <a:gd name="connsiteX378" fmla="*/ 1799002 w 13549241"/>
              <a:gd name="connsiteY378" fmla="*/ 8914832 h 10281214"/>
              <a:gd name="connsiteX379" fmla="*/ 9197205 w 13549241"/>
              <a:gd name="connsiteY379" fmla="*/ 8893901 h 10281214"/>
              <a:gd name="connsiteX380" fmla="*/ 9180676 w 13549241"/>
              <a:gd name="connsiteY380" fmla="*/ 8895898 h 10281214"/>
              <a:gd name="connsiteX381" fmla="*/ 9196872 w 13549241"/>
              <a:gd name="connsiteY381" fmla="*/ 8909394 h 10281214"/>
              <a:gd name="connsiteX382" fmla="*/ 9204743 w 13549241"/>
              <a:gd name="connsiteY382" fmla="*/ 8905438 h 10281214"/>
              <a:gd name="connsiteX383" fmla="*/ 9212613 w 13549241"/>
              <a:gd name="connsiteY383" fmla="*/ 8901481 h 10281214"/>
              <a:gd name="connsiteX384" fmla="*/ 9197205 w 13549241"/>
              <a:gd name="connsiteY384" fmla="*/ 8893901 h 10281214"/>
              <a:gd name="connsiteX385" fmla="*/ 9109905 w 13549241"/>
              <a:gd name="connsiteY385" fmla="*/ 8893006 h 10281214"/>
              <a:gd name="connsiteX386" fmla="*/ 9104963 w 13549241"/>
              <a:gd name="connsiteY386" fmla="*/ 8909917 h 10281214"/>
              <a:gd name="connsiteX387" fmla="*/ 9115305 w 13549241"/>
              <a:gd name="connsiteY387" fmla="*/ 8897505 h 10281214"/>
              <a:gd name="connsiteX388" fmla="*/ 2480282 w 13549241"/>
              <a:gd name="connsiteY388" fmla="*/ 8865669 h 10281214"/>
              <a:gd name="connsiteX389" fmla="*/ 2463042 w 13549241"/>
              <a:gd name="connsiteY389" fmla="*/ 8886355 h 10281214"/>
              <a:gd name="connsiteX390" fmla="*/ 2460742 w 13549241"/>
              <a:gd name="connsiteY390" fmla="*/ 8902838 h 10281214"/>
              <a:gd name="connsiteX391" fmla="*/ 2474298 w 13549241"/>
              <a:gd name="connsiteY391" fmla="*/ 8916761 h 10281214"/>
              <a:gd name="connsiteX392" fmla="*/ 2557943 w 13549241"/>
              <a:gd name="connsiteY392" fmla="*/ 8860287 h 10281214"/>
              <a:gd name="connsiteX393" fmla="*/ 2553130 w 13549241"/>
              <a:gd name="connsiteY393" fmla="*/ 8872926 h 10281214"/>
              <a:gd name="connsiteX394" fmla="*/ 2554952 w 13549241"/>
              <a:gd name="connsiteY394" fmla="*/ 8885834 h 10281214"/>
              <a:gd name="connsiteX395" fmla="*/ 2568278 w 13549241"/>
              <a:gd name="connsiteY395" fmla="*/ 8889053 h 10281214"/>
              <a:gd name="connsiteX396" fmla="*/ 2576093 w 13549241"/>
              <a:gd name="connsiteY396" fmla="*/ 8882420 h 10281214"/>
              <a:gd name="connsiteX397" fmla="*/ 2572189 w 13549241"/>
              <a:gd name="connsiteY397" fmla="*/ 8865148 h 10281214"/>
              <a:gd name="connsiteX398" fmla="*/ 2565067 w 13549241"/>
              <a:gd name="connsiteY398" fmla="*/ 8862719 h 10281214"/>
              <a:gd name="connsiteX399" fmla="*/ 2557943 w 13549241"/>
              <a:gd name="connsiteY399" fmla="*/ 8860287 h 10281214"/>
              <a:gd name="connsiteX400" fmla="*/ 9241686 w 13549241"/>
              <a:gd name="connsiteY400" fmla="*/ 8855614 h 10281214"/>
              <a:gd name="connsiteX401" fmla="*/ 9227897 w 13549241"/>
              <a:gd name="connsiteY401" fmla="*/ 8872161 h 10281214"/>
              <a:gd name="connsiteX402" fmla="*/ 9228353 w 13549241"/>
              <a:gd name="connsiteY402" fmla="*/ 8893570 h 10281214"/>
              <a:gd name="connsiteX403" fmla="*/ 9295675 w 13549241"/>
              <a:gd name="connsiteY403" fmla="*/ 8900600 h 10281214"/>
              <a:gd name="connsiteX404" fmla="*/ 9309464 w 13549241"/>
              <a:gd name="connsiteY404" fmla="*/ 8884052 h 10281214"/>
              <a:gd name="connsiteX405" fmla="*/ 9296715 w 13549241"/>
              <a:gd name="connsiteY405" fmla="*/ 8866418 h 10281214"/>
              <a:gd name="connsiteX406" fmla="*/ 9279477 w 13549241"/>
              <a:gd name="connsiteY406" fmla="*/ 8887104 h 10281214"/>
              <a:gd name="connsiteX407" fmla="*/ 9349336 w 13549241"/>
              <a:gd name="connsiteY407" fmla="*/ 8847179 h 10281214"/>
              <a:gd name="connsiteX408" fmla="*/ 9321756 w 13549241"/>
              <a:gd name="connsiteY408" fmla="*/ 8880273 h 10281214"/>
              <a:gd name="connsiteX409" fmla="*/ 9350148 w 13549241"/>
              <a:gd name="connsiteY409" fmla="*/ 8875019 h 10281214"/>
              <a:gd name="connsiteX410" fmla="*/ 9368978 w 13549241"/>
              <a:gd name="connsiteY410" fmla="*/ 8856536 h 10281214"/>
              <a:gd name="connsiteX411" fmla="*/ 9783381 w 13549241"/>
              <a:gd name="connsiteY411" fmla="*/ 8809303 h 10281214"/>
              <a:gd name="connsiteX412" fmla="*/ 9770039 w 13549241"/>
              <a:gd name="connsiteY412" fmla="*/ 8815709 h 10281214"/>
              <a:gd name="connsiteX413" fmla="*/ 9760744 w 13549241"/>
              <a:gd name="connsiteY413" fmla="*/ 8825490 h 10281214"/>
              <a:gd name="connsiteX414" fmla="*/ 9788777 w 13549241"/>
              <a:gd name="connsiteY414" fmla="*/ 8813800 h 10281214"/>
              <a:gd name="connsiteX415" fmla="*/ 9494906 w 13549241"/>
              <a:gd name="connsiteY415" fmla="*/ 8793237 h 10281214"/>
              <a:gd name="connsiteX416" fmla="*/ 9447195 w 13549241"/>
              <a:gd name="connsiteY416" fmla="*/ 8814813 h 10281214"/>
              <a:gd name="connsiteX417" fmla="*/ 9406900 w 13549241"/>
              <a:gd name="connsiteY417" fmla="*/ 8811029 h 10281214"/>
              <a:gd name="connsiteX418" fmla="*/ 9397891 w 13549241"/>
              <a:gd name="connsiteY418" fmla="*/ 8834190 h 10281214"/>
              <a:gd name="connsiteX419" fmla="*/ 9395517 w 13549241"/>
              <a:gd name="connsiteY419" fmla="*/ 8857621 h 10281214"/>
              <a:gd name="connsiteX420" fmla="*/ 9404121 w 13549241"/>
              <a:gd name="connsiteY420" fmla="*/ 8856902 h 10281214"/>
              <a:gd name="connsiteX421" fmla="*/ 9411258 w 13549241"/>
              <a:gd name="connsiteY421" fmla="*/ 8849707 h 10281214"/>
              <a:gd name="connsiteX422" fmla="*/ 9468659 w 13549241"/>
              <a:gd name="connsiteY422" fmla="*/ 8837081 h 10281214"/>
              <a:gd name="connsiteX423" fmla="*/ 9516502 w 13549241"/>
              <a:gd name="connsiteY423" fmla="*/ 8811230 h 10281214"/>
              <a:gd name="connsiteX424" fmla="*/ 4951594 w 13549241"/>
              <a:gd name="connsiteY424" fmla="*/ 8786994 h 10281214"/>
              <a:gd name="connsiteX425" fmla="*/ 4945448 w 13549241"/>
              <a:gd name="connsiteY425" fmla="*/ 8788883 h 10281214"/>
              <a:gd name="connsiteX426" fmla="*/ 4939299 w 13549241"/>
              <a:gd name="connsiteY426" fmla="*/ 8790771 h 10281214"/>
              <a:gd name="connsiteX427" fmla="*/ 4922065 w 13549241"/>
              <a:gd name="connsiteY427" fmla="*/ 8811456 h 10281214"/>
              <a:gd name="connsiteX428" fmla="*/ 4917495 w 13549241"/>
              <a:gd name="connsiteY428" fmla="*/ 8819038 h 10281214"/>
              <a:gd name="connsiteX429" fmla="*/ 4967690 w 13549241"/>
              <a:gd name="connsiteY429" fmla="*/ 8805198 h 10281214"/>
              <a:gd name="connsiteX430" fmla="*/ 2761078 w 13549241"/>
              <a:gd name="connsiteY430" fmla="*/ 8770198 h 10281214"/>
              <a:gd name="connsiteX431" fmla="*/ 2698115 w 13549241"/>
              <a:gd name="connsiteY431" fmla="*/ 8801846 h 10281214"/>
              <a:gd name="connsiteX432" fmla="*/ 2686889 w 13549241"/>
              <a:gd name="connsiteY432" fmla="*/ 8793367 h 10281214"/>
              <a:gd name="connsiteX433" fmla="*/ 2673073 w 13549241"/>
              <a:gd name="connsiteY433" fmla="*/ 8787990 h 10281214"/>
              <a:gd name="connsiteX434" fmla="*/ 2678982 w 13549241"/>
              <a:gd name="connsiteY434" fmla="*/ 8816571 h 10281214"/>
              <a:gd name="connsiteX435" fmla="*/ 2695580 w 13549241"/>
              <a:gd name="connsiteY435" fmla="*/ 8848802 h 10281214"/>
              <a:gd name="connsiteX436" fmla="*/ 2767845 w 13549241"/>
              <a:gd name="connsiteY436" fmla="*/ 8838922 h 10281214"/>
              <a:gd name="connsiteX437" fmla="*/ 5034201 w 13549241"/>
              <a:gd name="connsiteY437" fmla="*/ 8764704 h 10281214"/>
              <a:gd name="connsiteX438" fmla="*/ 4988475 w 13549241"/>
              <a:gd name="connsiteY438" fmla="*/ 8775668 h 10281214"/>
              <a:gd name="connsiteX439" fmla="*/ 5020789 w 13549241"/>
              <a:gd name="connsiteY439" fmla="*/ 8789228 h 10281214"/>
              <a:gd name="connsiteX440" fmla="*/ 5061214 w 13549241"/>
              <a:gd name="connsiteY440" fmla="*/ 8776196 h 10281214"/>
              <a:gd name="connsiteX441" fmla="*/ 5062690 w 13549241"/>
              <a:gd name="connsiteY441" fmla="*/ 8774424 h 10281214"/>
              <a:gd name="connsiteX442" fmla="*/ 10083365 w 13549241"/>
              <a:gd name="connsiteY442" fmla="*/ 8701777 h 10281214"/>
              <a:gd name="connsiteX443" fmla="*/ 10028794 w 13549241"/>
              <a:gd name="connsiteY443" fmla="*/ 8712383 h 10281214"/>
              <a:gd name="connsiteX444" fmla="*/ 10044990 w 13549241"/>
              <a:gd name="connsiteY444" fmla="*/ 8725879 h 10281214"/>
              <a:gd name="connsiteX445" fmla="*/ 10083365 w 13549241"/>
              <a:gd name="connsiteY445" fmla="*/ 8701777 h 10281214"/>
              <a:gd name="connsiteX446" fmla="*/ 9819934 w 13549241"/>
              <a:gd name="connsiteY446" fmla="*/ 8699568 h 10281214"/>
              <a:gd name="connsiteX447" fmla="*/ 9763866 w 13549241"/>
              <a:gd name="connsiteY447" fmla="*/ 8722947 h 10281214"/>
              <a:gd name="connsiteX448" fmla="*/ 9707798 w 13549241"/>
              <a:gd name="connsiteY448" fmla="*/ 8746322 h 10281214"/>
              <a:gd name="connsiteX449" fmla="*/ 9647826 w 13549241"/>
              <a:gd name="connsiteY449" fmla="*/ 8752425 h 10281214"/>
              <a:gd name="connsiteX450" fmla="*/ 9642713 w 13549241"/>
              <a:gd name="connsiteY450" fmla="*/ 8761309 h 10281214"/>
              <a:gd name="connsiteX451" fmla="*/ 9648281 w 13549241"/>
              <a:gd name="connsiteY451" fmla="*/ 8773836 h 10281214"/>
              <a:gd name="connsiteX452" fmla="*/ 9684122 w 13549241"/>
              <a:gd name="connsiteY452" fmla="*/ 8796689 h 10281214"/>
              <a:gd name="connsiteX453" fmla="*/ 9729678 w 13549241"/>
              <a:gd name="connsiteY453" fmla="*/ 8777697 h 10281214"/>
              <a:gd name="connsiteX454" fmla="*/ 9769718 w 13549241"/>
              <a:gd name="connsiteY454" fmla="*/ 8748853 h 10281214"/>
              <a:gd name="connsiteX455" fmla="*/ 9810292 w 13549241"/>
              <a:gd name="connsiteY455" fmla="*/ 8734470 h 10281214"/>
              <a:gd name="connsiteX456" fmla="*/ 9852327 w 13549241"/>
              <a:gd name="connsiteY456" fmla="*/ 8726562 h 10281214"/>
              <a:gd name="connsiteX457" fmla="*/ 9892651 w 13549241"/>
              <a:gd name="connsiteY457" fmla="*/ 8699266 h 10281214"/>
              <a:gd name="connsiteX458" fmla="*/ 9881856 w 13549241"/>
              <a:gd name="connsiteY458" fmla="*/ 8702099 h 10281214"/>
              <a:gd name="connsiteX459" fmla="*/ 9888622 w 13549241"/>
              <a:gd name="connsiteY459" fmla="*/ 8770824 h 10281214"/>
              <a:gd name="connsiteX460" fmla="*/ 9910217 w 13549241"/>
              <a:gd name="connsiteY460" fmla="*/ 8788819 h 10281214"/>
              <a:gd name="connsiteX461" fmla="*/ 9946642 w 13549241"/>
              <a:gd name="connsiteY461" fmla="*/ 8756084 h 10281214"/>
              <a:gd name="connsiteX462" fmla="*/ 9961928 w 13549241"/>
              <a:gd name="connsiteY462" fmla="*/ 8726762 h 10281214"/>
              <a:gd name="connsiteX463" fmla="*/ 9908852 w 13549241"/>
              <a:gd name="connsiteY463" fmla="*/ 8724595 h 10281214"/>
              <a:gd name="connsiteX464" fmla="*/ 9905135 w 13549241"/>
              <a:gd name="connsiteY464" fmla="*/ 8705726 h 10281214"/>
              <a:gd name="connsiteX465" fmla="*/ 9892651 w 13549241"/>
              <a:gd name="connsiteY465" fmla="*/ 8699266 h 10281214"/>
              <a:gd name="connsiteX466" fmla="*/ 2957318 w 13549241"/>
              <a:gd name="connsiteY466" fmla="*/ 8688379 h 10281214"/>
              <a:gd name="connsiteX467" fmla="*/ 2811748 w 13549241"/>
              <a:gd name="connsiteY467" fmla="*/ 8742321 h 10281214"/>
              <a:gd name="connsiteX468" fmla="*/ 2810031 w 13549241"/>
              <a:gd name="connsiteY468" fmla="*/ 8775940 h 10281214"/>
              <a:gd name="connsiteX469" fmla="*/ 2830805 w 13549241"/>
              <a:gd name="connsiteY469" fmla="*/ 8807269 h 10281214"/>
              <a:gd name="connsiteX470" fmla="*/ 2901153 w 13549241"/>
              <a:gd name="connsiteY470" fmla="*/ 8769505 h 10281214"/>
              <a:gd name="connsiteX471" fmla="*/ 2974424 w 13549241"/>
              <a:gd name="connsiteY471" fmla="*/ 8744691 h 10281214"/>
              <a:gd name="connsiteX472" fmla="*/ 5270764 w 13549241"/>
              <a:gd name="connsiteY472" fmla="*/ 8667421 h 10281214"/>
              <a:gd name="connsiteX473" fmla="*/ 5250748 w 13549241"/>
              <a:gd name="connsiteY473" fmla="*/ 8692944 h 10281214"/>
              <a:gd name="connsiteX474" fmla="*/ 5268228 w 13549241"/>
              <a:gd name="connsiteY474" fmla="*/ 8693659 h 10281214"/>
              <a:gd name="connsiteX475" fmla="*/ 5282326 w 13549241"/>
              <a:gd name="connsiteY475" fmla="*/ 8685906 h 10281214"/>
              <a:gd name="connsiteX476" fmla="*/ 3180551 w 13549241"/>
              <a:gd name="connsiteY476" fmla="*/ 8629054 h 10281214"/>
              <a:gd name="connsiteX477" fmla="*/ 3132875 w 13549241"/>
              <a:gd name="connsiteY477" fmla="*/ 8631383 h 10281214"/>
              <a:gd name="connsiteX478" fmla="*/ 3122529 w 13549241"/>
              <a:gd name="connsiteY478" fmla="*/ 8643793 h 10281214"/>
              <a:gd name="connsiteX479" fmla="*/ 3133330 w 13549241"/>
              <a:gd name="connsiteY479" fmla="*/ 8652793 h 10281214"/>
              <a:gd name="connsiteX480" fmla="*/ 3156649 w 13549241"/>
              <a:gd name="connsiteY480" fmla="*/ 8668717 h 10281214"/>
              <a:gd name="connsiteX481" fmla="*/ 3174113 w 13549241"/>
              <a:gd name="connsiteY481" fmla="*/ 8658735 h 10281214"/>
              <a:gd name="connsiteX482" fmla="*/ 3295095 w 13549241"/>
              <a:gd name="connsiteY482" fmla="*/ 8612345 h 10281214"/>
              <a:gd name="connsiteX483" fmla="*/ 3270509 w 13549241"/>
              <a:gd name="connsiteY483" fmla="*/ 8619898 h 10281214"/>
              <a:gd name="connsiteX484" fmla="*/ 3291648 w 13549241"/>
              <a:gd name="connsiteY484" fmla="*/ 8616481 h 10281214"/>
              <a:gd name="connsiteX485" fmla="*/ 5466918 w 13549241"/>
              <a:gd name="connsiteY485" fmla="*/ 8602176 h 10281214"/>
              <a:gd name="connsiteX486" fmla="*/ 5455168 w 13549241"/>
              <a:gd name="connsiteY486" fmla="*/ 8610787 h 10281214"/>
              <a:gd name="connsiteX487" fmla="*/ 5398646 w 13549241"/>
              <a:gd name="connsiteY487" fmla="*/ 8612756 h 10281214"/>
              <a:gd name="connsiteX488" fmla="*/ 5347977 w 13549241"/>
              <a:gd name="connsiteY488" fmla="*/ 8640632 h 10281214"/>
              <a:gd name="connsiteX489" fmla="*/ 5337177 w 13549241"/>
              <a:gd name="connsiteY489" fmla="*/ 8631633 h 10281214"/>
              <a:gd name="connsiteX490" fmla="*/ 5313046 w 13549241"/>
              <a:gd name="connsiteY490" fmla="*/ 8660592 h 10281214"/>
              <a:gd name="connsiteX491" fmla="*/ 5317088 w 13549241"/>
              <a:gd name="connsiteY491" fmla="*/ 8666780 h 10281214"/>
              <a:gd name="connsiteX492" fmla="*/ 5369565 w 13549241"/>
              <a:gd name="connsiteY492" fmla="*/ 8637909 h 10281214"/>
              <a:gd name="connsiteX493" fmla="*/ 5392578 w 13549241"/>
              <a:gd name="connsiteY493" fmla="*/ 8618530 h 10281214"/>
              <a:gd name="connsiteX494" fmla="*/ 5429539 w 13549241"/>
              <a:gd name="connsiteY494" fmla="*/ 8631805 h 10281214"/>
              <a:gd name="connsiteX495" fmla="*/ 5451427 w 13549241"/>
              <a:gd name="connsiteY495" fmla="*/ 8622005 h 10281214"/>
              <a:gd name="connsiteX496" fmla="*/ 5473316 w 13549241"/>
              <a:gd name="connsiteY496" fmla="*/ 8612203 h 10281214"/>
              <a:gd name="connsiteX497" fmla="*/ 5478321 w 13549241"/>
              <a:gd name="connsiteY497" fmla="*/ 8610196 h 10281214"/>
              <a:gd name="connsiteX498" fmla="*/ 9980333 w 13549241"/>
              <a:gd name="connsiteY498" fmla="*/ 8594897 h 10281214"/>
              <a:gd name="connsiteX499" fmla="*/ 9974188 w 13549241"/>
              <a:gd name="connsiteY499" fmla="*/ 8596785 h 10281214"/>
              <a:gd name="connsiteX500" fmla="*/ 9968041 w 13549241"/>
              <a:gd name="connsiteY500" fmla="*/ 8598671 h 10281214"/>
              <a:gd name="connsiteX501" fmla="*/ 9950803 w 13549241"/>
              <a:gd name="connsiteY501" fmla="*/ 8619358 h 10281214"/>
              <a:gd name="connsiteX502" fmla="*/ 9932874 w 13549241"/>
              <a:gd name="connsiteY502" fmla="*/ 8649105 h 10281214"/>
              <a:gd name="connsiteX503" fmla="*/ 9925631 w 13549241"/>
              <a:gd name="connsiteY503" fmla="*/ 8682499 h 10281214"/>
              <a:gd name="connsiteX504" fmla="*/ 10003880 w 13549241"/>
              <a:gd name="connsiteY504" fmla="*/ 8621525 h 10281214"/>
              <a:gd name="connsiteX505" fmla="*/ 10062940 w 13549241"/>
              <a:gd name="connsiteY505" fmla="*/ 8572605 h 10281214"/>
              <a:gd name="connsiteX506" fmla="*/ 10017215 w 13549241"/>
              <a:gd name="connsiteY506" fmla="*/ 8583570 h 10281214"/>
              <a:gd name="connsiteX507" fmla="*/ 10051101 w 13549241"/>
              <a:gd name="connsiteY507" fmla="*/ 8597788 h 10281214"/>
              <a:gd name="connsiteX508" fmla="*/ 10084536 w 13549241"/>
              <a:gd name="connsiteY508" fmla="*/ 8590601 h 10281214"/>
              <a:gd name="connsiteX509" fmla="*/ 10091431 w 13549241"/>
              <a:gd name="connsiteY509" fmla="*/ 8582326 h 10281214"/>
              <a:gd name="connsiteX510" fmla="*/ 10299508 w 13549241"/>
              <a:gd name="connsiteY510" fmla="*/ 8475323 h 10281214"/>
              <a:gd name="connsiteX511" fmla="*/ 10262938 w 13549241"/>
              <a:gd name="connsiteY511" fmla="*/ 8521955 h 10281214"/>
              <a:gd name="connsiteX512" fmla="*/ 10218268 w 13549241"/>
              <a:gd name="connsiteY512" fmla="*/ 8561842 h 10281214"/>
              <a:gd name="connsiteX513" fmla="*/ 10265491 w 13549241"/>
              <a:gd name="connsiteY513" fmla="*/ 8538104 h 10281214"/>
              <a:gd name="connsiteX514" fmla="*/ 10326956 w 13549241"/>
              <a:gd name="connsiteY514" fmla="*/ 8519224 h 10281214"/>
              <a:gd name="connsiteX515" fmla="*/ 5913020 w 13549241"/>
              <a:gd name="connsiteY515" fmla="*/ 8445546 h 10281214"/>
              <a:gd name="connsiteX516" fmla="*/ 5915380 w 13549241"/>
              <a:gd name="connsiteY516" fmla="*/ 8452247 h 10281214"/>
              <a:gd name="connsiteX517" fmla="*/ 5934883 w 13549241"/>
              <a:gd name="connsiteY517" fmla="*/ 8447228 h 10281214"/>
              <a:gd name="connsiteX518" fmla="*/ 5932248 w 13549241"/>
              <a:gd name="connsiteY518" fmla="*/ 8445797 h 10281214"/>
              <a:gd name="connsiteX519" fmla="*/ 5913020 w 13549241"/>
              <a:gd name="connsiteY519" fmla="*/ 8445546 h 10281214"/>
              <a:gd name="connsiteX520" fmla="*/ 10810307 w 13549241"/>
              <a:gd name="connsiteY520" fmla="*/ 8389249 h 10281214"/>
              <a:gd name="connsiteX521" fmla="*/ 10798012 w 13549241"/>
              <a:gd name="connsiteY521" fmla="*/ 8393025 h 10281214"/>
              <a:gd name="connsiteX522" fmla="*/ 10765034 w 13549241"/>
              <a:gd name="connsiteY522" fmla="*/ 8421623 h 10281214"/>
              <a:gd name="connsiteX523" fmla="*/ 10760091 w 13549241"/>
              <a:gd name="connsiteY523" fmla="*/ 8438533 h 10281214"/>
              <a:gd name="connsiteX524" fmla="*/ 10792174 w 13549241"/>
              <a:gd name="connsiteY524" fmla="*/ 8430219 h 10281214"/>
              <a:gd name="connsiteX525" fmla="*/ 10816159 w 13549241"/>
              <a:gd name="connsiteY525" fmla="*/ 8415157 h 10281214"/>
              <a:gd name="connsiteX526" fmla="*/ 10810307 w 13549241"/>
              <a:gd name="connsiteY526" fmla="*/ 8389249 h 10281214"/>
              <a:gd name="connsiteX527" fmla="*/ 10689452 w 13549241"/>
              <a:gd name="connsiteY527" fmla="*/ 8358643 h 10281214"/>
              <a:gd name="connsiteX528" fmla="*/ 10659922 w 13549241"/>
              <a:gd name="connsiteY528" fmla="*/ 8383103 h 10281214"/>
              <a:gd name="connsiteX529" fmla="*/ 10616910 w 13549241"/>
              <a:gd name="connsiteY529" fmla="*/ 8386693 h 10281214"/>
              <a:gd name="connsiteX530" fmla="*/ 10575362 w 13549241"/>
              <a:gd name="connsiteY530" fmla="*/ 8396760 h 10281214"/>
              <a:gd name="connsiteX531" fmla="*/ 10515848 w 13549241"/>
              <a:gd name="connsiteY531" fmla="*/ 8424274 h 10281214"/>
              <a:gd name="connsiteX532" fmla="*/ 10495658 w 13549241"/>
              <a:gd name="connsiteY532" fmla="*/ 8410080 h 10281214"/>
              <a:gd name="connsiteX533" fmla="*/ 10483909 w 13549241"/>
              <a:gd name="connsiteY533" fmla="*/ 8418689 h 10281214"/>
              <a:gd name="connsiteX534" fmla="*/ 10427387 w 13549241"/>
              <a:gd name="connsiteY534" fmla="*/ 8420658 h 10281214"/>
              <a:gd name="connsiteX535" fmla="*/ 10376717 w 13549241"/>
              <a:gd name="connsiteY535" fmla="*/ 8448534 h 10281214"/>
              <a:gd name="connsiteX536" fmla="*/ 10365919 w 13549241"/>
              <a:gd name="connsiteY536" fmla="*/ 8439536 h 10281214"/>
              <a:gd name="connsiteX537" fmla="*/ 10341788 w 13549241"/>
              <a:gd name="connsiteY537" fmla="*/ 8468495 h 10281214"/>
              <a:gd name="connsiteX538" fmla="*/ 10361887 w 13549241"/>
              <a:gd name="connsiteY538" fmla="*/ 8499263 h 10281214"/>
              <a:gd name="connsiteX539" fmla="*/ 10364846 w 13549241"/>
              <a:gd name="connsiteY539" fmla="*/ 8492966 h 10281214"/>
              <a:gd name="connsiteX540" fmla="*/ 10370733 w 13549241"/>
              <a:gd name="connsiteY540" fmla="*/ 8499623 h 10281214"/>
              <a:gd name="connsiteX541" fmla="*/ 10395321 w 13549241"/>
              <a:gd name="connsiteY541" fmla="*/ 8492073 h 10281214"/>
              <a:gd name="connsiteX542" fmla="*/ 10409319 w 13549241"/>
              <a:gd name="connsiteY542" fmla="*/ 8495855 h 10281214"/>
              <a:gd name="connsiteX543" fmla="*/ 10421859 w 13549241"/>
              <a:gd name="connsiteY543" fmla="*/ 8493157 h 10281214"/>
              <a:gd name="connsiteX544" fmla="*/ 10501018 w 13549241"/>
              <a:gd name="connsiteY544" fmla="*/ 8475003 h 10281214"/>
              <a:gd name="connsiteX545" fmla="*/ 10566638 w 13549241"/>
              <a:gd name="connsiteY545" fmla="*/ 8433301 h 10281214"/>
              <a:gd name="connsiteX546" fmla="*/ 10639238 w 13549241"/>
              <a:gd name="connsiteY546" fmla="*/ 8407926 h 10281214"/>
              <a:gd name="connsiteX547" fmla="*/ 10655889 w 13549241"/>
              <a:gd name="connsiteY547" fmla="*/ 8442830 h 10281214"/>
              <a:gd name="connsiteX548" fmla="*/ 10687313 w 13549241"/>
              <a:gd name="connsiteY548" fmla="*/ 8424331 h 10281214"/>
              <a:gd name="connsiteX549" fmla="*/ 10724251 w 13549241"/>
              <a:gd name="connsiteY549" fmla="*/ 8415678 h 10281214"/>
              <a:gd name="connsiteX550" fmla="*/ 10700705 w 13549241"/>
              <a:gd name="connsiteY550" fmla="*/ 8389046 h 10281214"/>
              <a:gd name="connsiteX551" fmla="*/ 10772058 w 13549241"/>
              <a:gd name="connsiteY551" fmla="*/ 8336349 h 10281214"/>
              <a:gd name="connsiteX552" fmla="*/ 10758269 w 13549241"/>
              <a:gd name="connsiteY552" fmla="*/ 8352897 h 10281214"/>
              <a:gd name="connsiteX553" fmla="*/ 10772587 w 13549241"/>
              <a:gd name="connsiteY553" fmla="*/ 8350810 h 10281214"/>
              <a:gd name="connsiteX554" fmla="*/ 10782857 w 13549241"/>
              <a:gd name="connsiteY554" fmla="*/ 8345348 h 10281214"/>
              <a:gd name="connsiteX555" fmla="*/ 10941760 w 13549241"/>
              <a:gd name="connsiteY555" fmla="*/ 8253448 h 10281214"/>
              <a:gd name="connsiteX556" fmla="*/ 10944816 w 13549241"/>
              <a:gd name="connsiteY556" fmla="*/ 8262128 h 10281214"/>
              <a:gd name="connsiteX557" fmla="*/ 10954509 w 13549241"/>
              <a:gd name="connsiteY557" fmla="*/ 8271081 h 10281214"/>
              <a:gd name="connsiteX558" fmla="*/ 10979097 w 13549241"/>
              <a:gd name="connsiteY558" fmla="*/ 8263529 h 10281214"/>
              <a:gd name="connsiteX559" fmla="*/ 10960989 w 13549241"/>
              <a:gd name="connsiteY559" fmla="*/ 8253699 h 10281214"/>
              <a:gd name="connsiteX560" fmla="*/ 10941760 w 13549241"/>
              <a:gd name="connsiteY560" fmla="*/ 8253448 h 10281214"/>
              <a:gd name="connsiteX561" fmla="*/ 11502315 w 13549241"/>
              <a:gd name="connsiteY561" fmla="*/ 8096681 h 10281214"/>
              <a:gd name="connsiteX562" fmla="*/ 11488524 w 13549241"/>
              <a:gd name="connsiteY562" fmla="*/ 8113230 h 10281214"/>
              <a:gd name="connsiteX563" fmla="*/ 11504268 w 13549241"/>
              <a:gd name="connsiteY563" fmla="*/ 8105316 h 10281214"/>
              <a:gd name="connsiteX564" fmla="*/ 11875933 w 13549241"/>
              <a:gd name="connsiteY564" fmla="*/ 8043503 h 10281214"/>
              <a:gd name="connsiteX565" fmla="*/ 11879232 w 13549241"/>
              <a:gd name="connsiteY565" fmla="*/ 8053262 h 10281214"/>
              <a:gd name="connsiteX566" fmla="*/ 11878872 w 13549241"/>
              <a:gd name="connsiteY566" fmla="*/ 8054814 h 10281214"/>
              <a:gd name="connsiteX567" fmla="*/ 11891771 w 13549241"/>
              <a:gd name="connsiteY567" fmla="*/ 8050568 h 10281214"/>
              <a:gd name="connsiteX568" fmla="*/ 11902471 w 13549241"/>
              <a:gd name="connsiteY568" fmla="*/ 8044588 h 10281214"/>
              <a:gd name="connsiteX569" fmla="*/ 11812059 w 13549241"/>
              <a:gd name="connsiteY569" fmla="*/ 8032336 h 10281214"/>
              <a:gd name="connsiteX570" fmla="*/ 11780577 w 13549241"/>
              <a:gd name="connsiteY570" fmla="*/ 8048162 h 10281214"/>
              <a:gd name="connsiteX571" fmla="*/ 11715320 w 13549241"/>
              <a:gd name="connsiteY571" fmla="*/ 8055120 h 10281214"/>
              <a:gd name="connsiteX572" fmla="*/ 11661089 w 13549241"/>
              <a:gd name="connsiteY572" fmla="*/ 8081780 h 10281214"/>
              <a:gd name="connsiteX573" fmla="*/ 11608468 w 13549241"/>
              <a:gd name="connsiteY573" fmla="*/ 8101018 h 10281214"/>
              <a:gd name="connsiteX574" fmla="*/ 11580076 w 13549241"/>
              <a:gd name="connsiteY574" fmla="*/ 8106275 h 10281214"/>
              <a:gd name="connsiteX575" fmla="*/ 11561246 w 13549241"/>
              <a:gd name="connsiteY575" fmla="*/ 8124756 h 10281214"/>
              <a:gd name="connsiteX576" fmla="*/ 11482314 w 13549241"/>
              <a:gd name="connsiteY576" fmla="*/ 8153616 h 10281214"/>
              <a:gd name="connsiteX577" fmla="*/ 11403383 w 13549241"/>
              <a:gd name="connsiteY577" fmla="*/ 8182475 h 10281214"/>
              <a:gd name="connsiteX578" fmla="*/ 11371444 w 13549241"/>
              <a:gd name="connsiteY578" fmla="*/ 8176892 h 10281214"/>
              <a:gd name="connsiteX579" fmla="*/ 11336589 w 13549241"/>
              <a:gd name="connsiteY579" fmla="*/ 8189908 h 10281214"/>
              <a:gd name="connsiteX580" fmla="*/ 11297685 w 13549241"/>
              <a:gd name="connsiteY580" fmla="*/ 8199546 h 10281214"/>
              <a:gd name="connsiteX581" fmla="*/ 11273553 w 13549241"/>
              <a:gd name="connsiteY581" fmla="*/ 8228506 h 10281214"/>
              <a:gd name="connsiteX582" fmla="*/ 11353095 w 13549241"/>
              <a:gd name="connsiteY582" fmla="*/ 8238708 h 10281214"/>
              <a:gd name="connsiteX583" fmla="*/ 11414636 w 13549241"/>
              <a:gd name="connsiteY583" fmla="*/ 8212882 h 10281214"/>
              <a:gd name="connsiteX584" fmla="*/ 11430342 w 13549241"/>
              <a:gd name="connsiteY584" fmla="*/ 8224218 h 10281214"/>
              <a:gd name="connsiteX585" fmla="*/ 11443125 w 13549241"/>
              <a:gd name="connsiteY585" fmla="*/ 8222603 h 10281214"/>
              <a:gd name="connsiteX586" fmla="*/ 11457346 w 13549241"/>
              <a:gd name="connsiteY586" fmla="*/ 8205538 h 10281214"/>
              <a:gd name="connsiteX587" fmla="*/ 11480007 w 13549241"/>
              <a:gd name="connsiteY587" fmla="*/ 8211275 h 10281214"/>
              <a:gd name="connsiteX588" fmla="*/ 11655105 w 13549241"/>
              <a:gd name="connsiteY588" fmla="*/ 8132871 h 10281214"/>
              <a:gd name="connsiteX589" fmla="*/ 11692442 w 13549241"/>
              <a:gd name="connsiteY589" fmla="*/ 8142953 h 10281214"/>
              <a:gd name="connsiteX590" fmla="*/ 11708930 w 13549241"/>
              <a:gd name="connsiteY590" fmla="*/ 8128654 h 10281214"/>
              <a:gd name="connsiteX591" fmla="*/ 11731273 w 13549241"/>
              <a:gd name="connsiteY591" fmla="*/ 8140263 h 10281214"/>
              <a:gd name="connsiteX592" fmla="*/ 11792741 w 13549241"/>
              <a:gd name="connsiteY592" fmla="*/ 8121384 h 10281214"/>
              <a:gd name="connsiteX593" fmla="*/ 11823074 w 13549241"/>
              <a:gd name="connsiteY593" fmla="*/ 8093214 h 10281214"/>
              <a:gd name="connsiteX594" fmla="*/ 11874437 w 13549241"/>
              <a:gd name="connsiteY594" fmla="*/ 8056277 h 10281214"/>
              <a:gd name="connsiteX595" fmla="*/ 11853295 w 13549241"/>
              <a:gd name="connsiteY595" fmla="*/ 8059688 h 10281214"/>
              <a:gd name="connsiteX596" fmla="*/ 11815962 w 13549241"/>
              <a:gd name="connsiteY596" fmla="*/ 8049608 h 10281214"/>
              <a:gd name="connsiteX597" fmla="*/ 12018511 w 13549241"/>
              <a:gd name="connsiteY597" fmla="*/ 8015106 h 10281214"/>
              <a:gd name="connsiteX598" fmla="*/ 11983654 w 13549241"/>
              <a:gd name="connsiteY598" fmla="*/ 8028119 h 10281214"/>
              <a:gd name="connsiteX599" fmla="*/ 11944751 w 13549241"/>
              <a:gd name="connsiteY599" fmla="*/ 8037759 h 10281214"/>
              <a:gd name="connsiteX600" fmla="*/ 11966802 w 13549241"/>
              <a:gd name="connsiteY600" fmla="*/ 8077162 h 10281214"/>
              <a:gd name="connsiteX601" fmla="*/ 12017471 w 13549241"/>
              <a:gd name="connsiteY601" fmla="*/ 8049287 h 10281214"/>
              <a:gd name="connsiteX602" fmla="*/ 12034487 w 13549241"/>
              <a:gd name="connsiteY602" fmla="*/ 8049448 h 10281214"/>
              <a:gd name="connsiteX603" fmla="*/ 12047456 w 13549241"/>
              <a:gd name="connsiteY603" fmla="*/ 8046235 h 10281214"/>
              <a:gd name="connsiteX604" fmla="*/ 12039617 w 13549241"/>
              <a:gd name="connsiteY604" fmla="*/ 8030942 h 10281214"/>
              <a:gd name="connsiteX605" fmla="*/ 12018511 w 13549241"/>
              <a:gd name="connsiteY605" fmla="*/ 8015106 h 10281214"/>
              <a:gd name="connsiteX606" fmla="*/ 11622388 w 13549241"/>
              <a:gd name="connsiteY606" fmla="*/ 8007473 h 10281214"/>
              <a:gd name="connsiteX607" fmla="*/ 11618941 w 13549241"/>
              <a:gd name="connsiteY607" fmla="*/ 8011610 h 10281214"/>
              <a:gd name="connsiteX608" fmla="*/ 11623298 w 13549241"/>
              <a:gd name="connsiteY608" fmla="*/ 8050290 h 10281214"/>
              <a:gd name="connsiteX609" fmla="*/ 11947286 w 13549241"/>
              <a:gd name="connsiteY609" fmla="*/ 7990806 h 10281214"/>
              <a:gd name="connsiteX610" fmla="*/ 11941905 w 13549241"/>
              <a:gd name="connsiteY610" fmla="*/ 7992094 h 10281214"/>
              <a:gd name="connsiteX611" fmla="*/ 11958085 w 13549241"/>
              <a:gd name="connsiteY611" fmla="*/ 7999801 h 10281214"/>
              <a:gd name="connsiteX612" fmla="*/ 3475238 w 13549241"/>
              <a:gd name="connsiteY612" fmla="*/ 7957108 h 10281214"/>
              <a:gd name="connsiteX613" fmla="*/ 3470422 w 13549241"/>
              <a:gd name="connsiteY613" fmla="*/ 7969745 h 10281214"/>
              <a:gd name="connsiteX614" fmla="*/ 3472245 w 13549241"/>
              <a:gd name="connsiteY614" fmla="*/ 7982654 h 10281214"/>
              <a:gd name="connsiteX615" fmla="*/ 3473378 w 13549241"/>
              <a:gd name="connsiteY615" fmla="*/ 7982929 h 10281214"/>
              <a:gd name="connsiteX616" fmla="*/ 3489457 w 13549241"/>
              <a:gd name="connsiteY616" fmla="*/ 7974448 h 10281214"/>
              <a:gd name="connsiteX617" fmla="*/ 3573584 w 13549241"/>
              <a:gd name="connsiteY617" fmla="*/ 7926902 h 10281214"/>
              <a:gd name="connsiteX618" fmla="*/ 3565655 w 13549241"/>
              <a:gd name="connsiteY618" fmla="*/ 7945024 h 10281214"/>
              <a:gd name="connsiteX619" fmla="*/ 3574393 w 13549241"/>
              <a:gd name="connsiteY619" fmla="*/ 7947835 h 10281214"/>
              <a:gd name="connsiteX620" fmla="*/ 3604075 w 13549241"/>
              <a:gd name="connsiteY620" fmla="*/ 7936454 h 10281214"/>
              <a:gd name="connsiteX621" fmla="*/ 3603609 w 13549241"/>
              <a:gd name="connsiteY621" fmla="*/ 7936153 h 10281214"/>
              <a:gd name="connsiteX622" fmla="*/ 3573584 w 13549241"/>
              <a:gd name="connsiteY622" fmla="*/ 7926902 h 10281214"/>
              <a:gd name="connsiteX623" fmla="*/ 12108143 w 13549241"/>
              <a:gd name="connsiteY623" fmla="*/ 7907540 h 10281214"/>
              <a:gd name="connsiteX624" fmla="*/ 12062871 w 13549241"/>
              <a:gd name="connsiteY624" fmla="*/ 7939913 h 10281214"/>
              <a:gd name="connsiteX625" fmla="*/ 12101775 w 13549241"/>
              <a:gd name="connsiteY625" fmla="*/ 7930276 h 10281214"/>
              <a:gd name="connsiteX626" fmla="*/ 12136630 w 13549241"/>
              <a:gd name="connsiteY626" fmla="*/ 7917259 h 10281214"/>
              <a:gd name="connsiteX627" fmla="*/ 12208896 w 13549241"/>
              <a:gd name="connsiteY627" fmla="*/ 7907380 h 10281214"/>
              <a:gd name="connsiteX628" fmla="*/ 12200505 w 13549241"/>
              <a:gd name="connsiteY628" fmla="*/ 7928428 h 10281214"/>
              <a:gd name="connsiteX629" fmla="*/ 12211302 w 13549241"/>
              <a:gd name="connsiteY629" fmla="*/ 7937425 h 10281214"/>
              <a:gd name="connsiteX630" fmla="*/ 12223596 w 13549241"/>
              <a:gd name="connsiteY630" fmla="*/ 7933649 h 10281214"/>
              <a:gd name="connsiteX631" fmla="*/ 12225578 w 13549241"/>
              <a:gd name="connsiteY631" fmla="*/ 7923035 h 10281214"/>
              <a:gd name="connsiteX632" fmla="*/ 12214294 w 13549241"/>
              <a:gd name="connsiteY632" fmla="*/ 7911881 h 10281214"/>
              <a:gd name="connsiteX633" fmla="*/ 12334822 w 13549241"/>
              <a:gd name="connsiteY633" fmla="*/ 7844078 h 10281214"/>
              <a:gd name="connsiteX634" fmla="*/ 12310689 w 13549241"/>
              <a:gd name="connsiteY634" fmla="*/ 7873039 h 10281214"/>
              <a:gd name="connsiteX635" fmla="*/ 12293257 w 13549241"/>
              <a:gd name="connsiteY635" fmla="*/ 7863769 h 10281214"/>
              <a:gd name="connsiteX636" fmla="*/ 12278753 w 13549241"/>
              <a:gd name="connsiteY636" fmla="*/ 7867454 h 10281214"/>
              <a:gd name="connsiteX637" fmla="*/ 12271599 w 13549241"/>
              <a:gd name="connsiteY637" fmla="*/ 7884276 h 10281214"/>
              <a:gd name="connsiteX638" fmla="*/ 12277713 w 13549241"/>
              <a:gd name="connsiteY638" fmla="*/ 7901637 h 10281214"/>
              <a:gd name="connsiteX639" fmla="*/ 12285884 w 13549241"/>
              <a:gd name="connsiteY639" fmla="*/ 7901436 h 10281214"/>
              <a:gd name="connsiteX640" fmla="*/ 12290006 w 13549241"/>
              <a:gd name="connsiteY640" fmla="*/ 7897860 h 10281214"/>
              <a:gd name="connsiteX641" fmla="*/ 12348026 w 13549241"/>
              <a:gd name="connsiteY641" fmla="*/ 7883120 h 10281214"/>
              <a:gd name="connsiteX642" fmla="*/ 2797209 w 13549241"/>
              <a:gd name="connsiteY642" fmla="*/ 7826725 h 10281214"/>
              <a:gd name="connsiteX643" fmla="*/ 2791418 w 13549241"/>
              <a:gd name="connsiteY643" fmla="*/ 7835045 h 10281214"/>
              <a:gd name="connsiteX644" fmla="*/ 2792264 w 13549241"/>
              <a:gd name="connsiteY644" fmla="*/ 7843635 h 10281214"/>
              <a:gd name="connsiteX645" fmla="*/ 2811908 w 13549241"/>
              <a:gd name="connsiteY645" fmla="*/ 7852993 h 10281214"/>
              <a:gd name="connsiteX646" fmla="*/ 12401235 w 13549241"/>
              <a:gd name="connsiteY646" fmla="*/ 7808291 h 10281214"/>
              <a:gd name="connsiteX647" fmla="*/ 12390891 w 13549241"/>
              <a:gd name="connsiteY647" fmla="*/ 7820704 h 10281214"/>
              <a:gd name="connsiteX648" fmla="*/ 12352060 w 13549241"/>
              <a:gd name="connsiteY648" fmla="*/ 7823393 h 10281214"/>
              <a:gd name="connsiteX649" fmla="*/ 12345165 w 13549241"/>
              <a:gd name="connsiteY649" fmla="*/ 7831668 h 10281214"/>
              <a:gd name="connsiteX650" fmla="*/ 12385947 w 13549241"/>
              <a:gd name="connsiteY650" fmla="*/ 7837611 h 10281214"/>
              <a:gd name="connsiteX651" fmla="*/ 12396289 w 13549241"/>
              <a:gd name="connsiteY651" fmla="*/ 7825200 h 10281214"/>
              <a:gd name="connsiteX652" fmla="*/ 12400786 w 13549241"/>
              <a:gd name="connsiteY652" fmla="*/ 7818434 h 10281214"/>
              <a:gd name="connsiteX653" fmla="*/ 12401235 w 13549241"/>
              <a:gd name="connsiteY653" fmla="*/ 7808291 h 10281214"/>
              <a:gd name="connsiteX654" fmla="*/ 3010555 w 13549241"/>
              <a:gd name="connsiteY654" fmla="*/ 7801220 h 10281214"/>
              <a:gd name="connsiteX655" fmla="*/ 3005442 w 13549241"/>
              <a:gd name="connsiteY655" fmla="*/ 7810102 h 10281214"/>
              <a:gd name="connsiteX656" fmla="*/ 3011009 w 13549241"/>
              <a:gd name="connsiteY656" fmla="*/ 7822629 h 10281214"/>
              <a:gd name="connsiteX657" fmla="*/ 3021807 w 13549241"/>
              <a:gd name="connsiteY657" fmla="*/ 7831627 h 10281214"/>
              <a:gd name="connsiteX658" fmla="*/ 3022816 w 13549241"/>
              <a:gd name="connsiteY658" fmla="*/ 7816693 h 10281214"/>
              <a:gd name="connsiteX659" fmla="*/ 3010555 w 13549241"/>
              <a:gd name="connsiteY659" fmla="*/ 7801220 h 10281214"/>
              <a:gd name="connsiteX660" fmla="*/ 3320331 w 13549241"/>
              <a:gd name="connsiteY660" fmla="*/ 7717626 h 10281214"/>
              <a:gd name="connsiteX661" fmla="*/ 3281466 w 13549241"/>
              <a:gd name="connsiteY661" fmla="*/ 7739567 h 10281214"/>
              <a:gd name="connsiteX662" fmla="*/ 3278018 w 13549241"/>
              <a:gd name="connsiteY662" fmla="*/ 7743705 h 10281214"/>
              <a:gd name="connsiteX663" fmla="*/ 3264091 w 13549241"/>
              <a:gd name="connsiteY663" fmla="*/ 7732974 h 10281214"/>
              <a:gd name="connsiteX664" fmla="*/ 3247577 w 13549241"/>
              <a:gd name="connsiteY664" fmla="*/ 7725347 h 10281214"/>
              <a:gd name="connsiteX665" fmla="*/ 3265109 w 13549241"/>
              <a:gd name="connsiteY665" fmla="*/ 7749592 h 10281214"/>
              <a:gd name="connsiteX666" fmla="*/ 3289271 w 13549241"/>
              <a:gd name="connsiteY666" fmla="*/ 7774109 h 10281214"/>
              <a:gd name="connsiteX667" fmla="*/ 3338900 w 13549241"/>
              <a:gd name="connsiteY667" fmla="*/ 7780416 h 10281214"/>
              <a:gd name="connsiteX668" fmla="*/ 3329787 w 13549241"/>
              <a:gd name="connsiteY668" fmla="*/ 7757050 h 10281214"/>
              <a:gd name="connsiteX669" fmla="*/ 3337991 w 13549241"/>
              <a:gd name="connsiteY669" fmla="*/ 7737599 h 10281214"/>
              <a:gd name="connsiteX670" fmla="*/ 3367976 w 13549241"/>
              <a:gd name="connsiteY670" fmla="*/ 7734546 h 10281214"/>
              <a:gd name="connsiteX671" fmla="*/ 3343702 w 13549241"/>
              <a:gd name="connsiteY671" fmla="*/ 7720453 h 10281214"/>
              <a:gd name="connsiteX672" fmla="*/ 3320331 w 13549241"/>
              <a:gd name="connsiteY672" fmla="*/ 7717626 h 10281214"/>
              <a:gd name="connsiteX673" fmla="*/ 3545028 w 13549241"/>
              <a:gd name="connsiteY673" fmla="*/ 7664778 h 10281214"/>
              <a:gd name="connsiteX674" fmla="*/ 3528254 w 13549241"/>
              <a:gd name="connsiteY674" fmla="*/ 7665696 h 10281214"/>
              <a:gd name="connsiteX675" fmla="*/ 3516994 w 13549241"/>
              <a:gd name="connsiteY675" fmla="*/ 7676467 h 10281214"/>
              <a:gd name="connsiteX676" fmla="*/ 3483357 w 13549241"/>
              <a:gd name="connsiteY676" fmla="*/ 7694879 h 10281214"/>
              <a:gd name="connsiteX677" fmla="*/ 3441281 w 13549241"/>
              <a:gd name="connsiteY677" fmla="*/ 7690485 h 10281214"/>
              <a:gd name="connsiteX678" fmla="*/ 3409051 w 13549241"/>
              <a:gd name="connsiteY678" fmla="*/ 7712697 h 10281214"/>
              <a:gd name="connsiteX679" fmla="*/ 3376821 w 13549241"/>
              <a:gd name="connsiteY679" fmla="*/ 7734907 h 10281214"/>
              <a:gd name="connsiteX680" fmla="*/ 3457015 w 13549241"/>
              <a:gd name="connsiteY680" fmla="*/ 7723748 h 10281214"/>
              <a:gd name="connsiteX681" fmla="*/ 3531692 w 13549241"/>
              <a:gd name="connsiteY681" fmla="*/ 7702736 h 10281214"/>
              <a:gd name="connsiteX682" fmla="*/ 3541679 w 13549241"/>
              <a:gd name="connsiteY682" fmla="*/ 7683893 h 10281214"/>
              <a:gd name="connsiteX683" fmla="*/ 3545028 w 13549241"/>
              <a:gd name="connsiteY683" fmla="*/ 7664778 h 10281214"/>
              <a:gd name="connsiteX684" fmla="*/ 2224682 w 13549241"/>
              <a:gd name="connsiteY684" fmla="*/ 7503865 h 10281214"/>
              <a:gd name="connsiteX685" fmla="*/ 2221591 w 13549241"/>
              <a:gd name="connsiteY685" fmla="*/ 7514435 h 10281214"/>
              <a:gd name="connsiteX686" fmla="*/ 2225136 w 13549241"/>
              <a:gd name="connsiteY686" fmla="*/ 7525275 h 10281214"/>
              <a:gd name="connsiteX687" fmla="*/ 2242827 w 13549241"/>
              <a:gd name="connsiteY687" fmla="*/ 7525997 h 10281214"/>
              <a:gd name="connsiteX688" fmla="*/ 2273855 w 13549241"/>
              <a:gd name="connsiteY688" fmla="*/ 7488765 h 10281214"/>
              <a:gd name="connsiteX689" fmla="*/ 2268741 w 13549241"/>
              <a:gd name="connsiteY689" fmla="*/ 7497644 h 10281214"/>
              <a:gd name="connsiteX690" fmla="*/ 2274310 w 13549241"/>
              <a:gd name="connsiteY690" fmla="*/ 7510172 h 10281214"/>
              <a:gd name="connsiteX691" fmla="*/ 2279710 w 13549241"/>
              <a:gd name="connsiteY691" fmla="*/ 7514671 h 10281214"/>
              <a:gd name="connsiteX692" fmla="*/ 2273855 w 13549241"/>
              <a:gd name="connsiteY692" fmla="*/ 7488765 h 10281214"/>
              <a:gd name="connsiteX693" fmla="*/ 9256319 w 13549241"/>
              <a:gd name="connsiteY693" fmla="*/ 7486576 h 10281214"/>
              <a:gd name="connsiteX694" fmla="*/ 9250171 w 13549241"/>
              <a:gd name="connsiteY694" fmla="*/ 7488465 h 10281214"/>
              <a:gd name="connsiteX695" fmla="*/ 9244022 w 13549241"/>
              <a:gd name="connsiteY695" fmla="*/ 7490353 h 10281214"/>
              <a:gd name="connsiteX696" fmla="*/ 9226788 w 13549241"/>
              <a:gd name="connsiteY696" fmla="*/ 7511037 h 10281214"/>
              <a:gd name="connsiteX697" fmla="*/ 9222219 w 13549241"/>
              <a:gd name="connsiteY697" fmla="*/ 7518619 h 10281214"/>
              <a:gd name="connsiteX698" fmla="*/ 9272413 w 13549241"/>
              <a:gd name="connsiteY698" fmla="*/ 7504778 h 10281214"/>
              <a:gd name="connsiteX699" fmla="*/ 9338924 w 13549241"/>
              <a:gd name="connsiteY699" fmla="*/ 7464286 h 10281214"/>
              <a:gd name="connsiteX700" fmla="*/ 9293198 w 13549241"/>
              <a:gd name="connsiteY700" fmla="*/ 7475250 h 10281214"/>
              <a:gd name="connsiteX701" fmla="*/ 9325514 w 13549241"/>
              <a:gd name="connsiteY701" fmla="*/ 7488810 h 10281214"/>
              <a:gd name="connsiteX702" fmla="*/ 9365938 w 13549241"/>
              <a:gd name="connsiteY702" fmla="*/ 7475778 h 10281214"/>
              <a:gd name="connsiteX703" fmla="*/ 9367413 w 13549241"/>
              <a:gd name="connsiteY703" fmla="*/ 7474005 h 10281214"/>
              <a:gd name="connsiteX704" fmla="*/ 2955134 w 13549241"/>
              <a:gd name="connsiteY704" fmla="*/ 7439604 h 10281214"/>
              <a:gd name="connsiteX705" fmla="*/ 2937897 w 13549241"/>
              <a:gd name="connsiteY705" fmla="*/ 7460289 h 10281214"/>
              <a:gd name="connsiteX706" fmla="*/ 2935597 w 13549241"/>
              <a:gd name="connsiteY706" fmla="*/ 7476771 h 10281214"/>
              <a:gd name="connsiteX707" fmla="*/ 2949150 w 13549241"/>
              <a:gd name="connsiteY707" fmla="*/ 7490696 h 10281214"/>
              <a:gd name="connsiteX708" fmla="*/ 3032797 w 13549241"/>
              <a:gd name="connsiteY708" fmla="*/ 7434220 h 10281214"/>
              <a:gd name="connsiteX709" fmla="*/ 3027984 w 13549241"/>
              <a:gd name="connsiteY709" fmla="*/ 7446857 h 10281214"/>
              <a:gd name="connsiteX710" fmla="*/ 3029806 w 13549241"/>
              <a:gd name="connsiteY710" fmla="*/ 7459768 h 10281214"/>
              <a:gd name="connsiteX711" fmla="*/ 3043132 w 13549241"/>
              <a:gd name="connsiteY711" fmla="*/ 7462986 h 10281214"/>
              <a:gd name="connsiteX712" fmla="*/ 3050946 w 13549241"/>
              <a:gd name="connsiteY712" fmla="*/ 7456354 h 10281214"/>
              <a:gd name="connsiteX713" fmla="*/ 3047043 w 13549241"/>
              <a:gd name="connsiteY713" fmla="*/ 7439081 h 10281214"/>
              <a:gd name="connsiteX714" fmla="*/ 3039919 w 13549241"/>
              <a:gd name="connsiteY714" fmla="*/ 7436652 h 10281214"/>
              <a:gd name="connsiteX715" fmla="*/ 3032797 w 13549241"/>
              <a:gd name="connsiteY715" fmla="*/ 7434220 h 10281214"/>
              <a:gd name="connsiteX716" fmla="*/ 9575489 w 13549241"/>
              <a:gd name="connsiteY716" fmla="*/ 7367003 h 10281214"/>
              <a:gd name="connsiteX717" fmla="*/ 9555473 w 13549241"/>
              <a:gd name="connsiteY717" fmla="*/ 7392527 h 10281214"/>
              <a:gd name="connsiteX718" fmla="*/ 9572951 w 13549241"/>
              <a:gd name="connsiteY718" fmla="*/ 7393240 h 10281214"/>
              <a:gd name="connsiteX719" fmla="*/ 9587049 w 13549241"/>
              <a:gd name="connsiteY719" fmla="*/ 7385487 h 10281214"/>
              <a:gd name="connsiteX720" fmla="*/ 3235931 w 13549241"/>
              <a:gd name="connsiteY720" fmla="*/ 7344130 h 10281214"/>
              <a:gd name="connsiteX721" fmla="*/ 3172969 w 13549241"/>
              <a:gd name="connsiteY721" fmla="*/ 7375781 h 10281214"/>
              <a:gd name="connsiteX722" fmla="*/ 3161740 w 13549241"/>
              <a:gd name="connsiteY722" fmla="*/ 7367300 h 10281214"/>
              <a:gd name="connsiteX723" fmla="*/ 3147927 w 13549241"/>
              <a:gd name="connsiteY723" fmla="*/ 7361922 h 10281214"/>
              <a:gd name="connsiteX724" fmla="*/ 3153838 w 13549241"/>
              <a:gd name="connsiteY724" fmla="*/ 7390507 h 10281214"/>
              <a:gd name="connsiteX725" fmla="*/ 3170432 w 13549241"/>
              <a:gd name="connsiteY725" fmla="*/ 7422735 h 10281214"/>
              <a:gd name="connsiteX726" fmla="*/ 3242697 w 13549241"/>
              <a:gd name="connsiteY726" fmla="*/ 7412855 h 10281214"/>
              <a:gd name="connsiteX727" fmla="*/ 9771644 w 13549241"/>
              <a:gd name="connsiteY727" fmla="*/ 7301758 h 10281214"/>
              <a:gd name="connsiteX728" fmla="*/ 9759893 w 13549241"/>
              <a:gd name="connsiteY728" fmla="*/ 7310369 h 10281214"/>
              <a:gd name="connsiteX729" fmla="*/ 9703370 w 13549241"/>
              <a:gd name="connsiteY729" fmla="*/ 7312338 h 10281214"/>
              <a:gd name="connsiteX730" fmla="*/ 9652700 w 13549241"/>
              <a:gd name="connsiteY730" fmla="*/ 7340213 h 10281214"/>
              <a:gd name="connsiteX731" fmla="*/ 9641901 w 13549241"/>
              <a:gd name="connsiteY731" fmla="*/ 7331215 h 10281214"/>
              <a:gd name="connsiteX732" fmla="*/ 9617770 w 13549241"/>
              <a:gd name="connsiteY732" fmla="*/ 7360173 h 10281214"/>
              <a:gd name="connsiteX733" fmla="*/ 9621813 w 13549241"/>
              <a:gd name="connsiteY733" fmla="*/ 7366363 h 10281214"/>
              <a:gd name="connsiteX734" fmla="*/ 9674290 w 13549241"/>
              <a:gd name="connsiteY734" fmla="*/ 7337491 h 10281214"/>
              <a:gd name="connsiteX735" fmla="*/ 9697302 w 13549241"/>
              <a:gd name="connsiteY735" fmla="*/ 7318111 h 10281214"/>
              <a:gd name="connsiteX736" fmla="*/ 9734262 w 13549241"/>
              <a:gd name="connsiteY736" fmla="*/ 7331386 h 10281214"/>
              <a:gd name="connsiteX737" fmla="*/ 9756151 w 13549241"/>
              <a:gd name="connsiteY737" fmla="*/ 7321584 h 10281214"/>
              <a:gd name="connsiteX738" fmla="*/ 9778038 w 13549241"/>
              <a:gd name="connsiteY738" fmla="*/ 7311784 h 10281214"/>
              <a:gd name="connsiteX739" fmla="*/ 9783045 w 13549241"/>
              <a:gd name="connsiteY739" fmla="*/ 7309777 h 10281214"/>
              <a:gd name="connsiteX740" fmla="*/ 3432172 w 13549241"/>
              <a:gd name="connsiteY740" fmla="*/ 7262312 h 10281214"/>
              <a:gd name="connsiteX741" fmla="*/ 3286603 w 13549241"/>
              <a:gd name="connsiteY741" fmla="*/ 7316253 h 10281214"/>
              <a:gd name="connsiteX742" fmla="*/ 3284887 w 13549241"/>
              <a:gd name="connsiteY742" fmla="*/ 7349875 h 10281214"/>
              <a:gd name="connsiteX743" fmla="*/ 3305660 w 13549241"/>
              <a:gd name="connsiteY743" fmla="*/ 7381204 h 10281214"/>
              <a:gd name="connsiteX744" fmla="*/ 3376005 w 13549241"/>
              <a:gd name="connsiteY744" fmla="*/ 7343437 h 10281214"/>
              <a:gd name="connsiteX745" fmla="*/ 3449279 w 13549241"/>
              <a:gd name="connsiteY745" fmla="*/ 7318626 h 10281214"/>
              <a:gd name="connsiteX746" fmla="*/ 3655406 w 13549241"/>
              <a:gd name="connsiteY746" fmla="*/ 7202989 h 10281214"/>
              <a:gd name="connsiteX747" fmla="*/ 3607729 w 13549241"/>
              <a:gd name="connsiteY747" fmla="*/ 7205317 h 10281214"/>
              <a:gd name="connsiteX748" fmla="*/ 3597384 w 13549241"/>
              <a:gd name="connsiteY748" fmla="*/ 7217729 h 10281214"/>
              <a:gd name="connsiteX749" fmla="*/ 3608183 w 13549241"/>
              <a:gd name="connsiteY749" fmla="*/ 7226726 h 10281214"/>
              <a:gd name="connsiteX750" fmla="*/ 3631504 w 13549241"/>
              <a:gd name="connsiteY750" fmla="*/ 7242652 h 10281214"/>
              <a:gd name="connsiteX751" fmla="*/ 3648967 w 13549241"/>
              <a:gd name="connsiteY751" fmla="*/ 7232671 h 10281214"/>
              <a:gd name="connsiteX752" fmla="*/ 3769949 w 13549241"/>
              <a:gd name="connsiteY752" fmla="*/ 7186279 h 10281214"/>
              <a:gd name="connsiteX753" fmla="*/ 3745362 w 13549241"/>
              <a:gd name="connsiteY753" fmla="*/ 7193830 h 10281214"/>
              <a:gd name="connsiteX754" fmla="*/ 3766502 w 13549241"/>
              <a:gd name="connsiteY754" fmla="*/ 7190414 h 10281214"/>
              <a:gd name="connsiteX755" fmla="*/ 1103623 w 13549241"/>
              <a:gd name="connsiteY755" fmla="*/ 7158717 h 10281214"/>
              <a:gd name="connsiteX756" fmla="*/ 1101087 w 13549241"/>
              <a:gd name="connsiteY756" fmla="*/ 7205672 h 10281214"/>
              <a:gd name="connsiteX757" fmla="*/ 1068109 w 13549241"/>
              <a:gd name="connsiteY757" fmla="*/ 7234270 h 10281214"/>
              <a:gd name="connsiteX758" fmla="*/ 1035121 w 13549241"/>
              <a:gd name="connsiteY758" fmla="*/ 7231317 h 10281214"/>
              <a:gd name="connsiteX759" fmla="*/ 989989 w 13549241"/>
              <a:gd name="connsiteY759" fmla="*/ 7218244 h 10281214"/>
              <a:gd name="connsiteX760" fmla="*/ 1046805 w 13549241"/>
              <a:gd name="connsiteY760" fmla="*/ 7188480 h 10281214"/>
              <a:gd name="connsiteX761" fmla="*/ 1103623 w 13549241"/>
              <a:gd name="connsiteY761" fmla="*/ 7158717 h 10281214"/>
              <a:gd name="connsiteX762" fmla="*/ 10217745 w 13549241"/>
              <a:gd name="connsiteY762" fmla="*/ 7145129 h 10281214"/>
              <a:gd name="connsiteX763" fmla="*/ 10220104 w 13549241"/>
              <a:gd name="connsiteY763" fmla="*/ 7151828 h 10281214"/>
              <a:gd name="connsiteX764" fmla="*/ 10239608 w 13549241"/>
              <a:gd name="connsiteY764" fmla="*/ 7146811 h 10281214"/>
              <a:gd name="connsiteX765" fmla="*/ 10236972 w 13549241"/>
              <a:gd name="connsiteY765" fmla="*/ 7145378 h 10281214"/>
              <a:gd name="connsiteX766" fmla="*/ 10217745 w 13549241"/>
              <a:gd name="connsiteY766" fmla="*/ 7145129 h 10281214"/>
              <a:gd name="connsiteX767" fmla="*/ 2497282 w 13549241"/>
              <a:gd name="connsiteY767" fmla="*/ 7043752 h 10281214"/>
              <a:gd name="connsiteX768" fmla="*/ 2494748 w 13549241"/>
              <a:gd name="connsiteY768" fmla="*/ 7090707 h 10281214"/>
              <a:gd name="connsiteX769" fmla="*/ 2461769 w 13549241"/>
              <a:gd name="connsiteY769" fmla="*/ 7119305 h 10281214"/>
              <a:gd name="connsiteX770" fmla="*/ 2428785 w 13549241"/>
              <a:gd name="connsiteY770" fmla="*/ 7116353 h 10281214"/>
              <a:gd name="connsiteX771" fmla="*/ 2383650 w 13549241"/>
              <a:gd name="connsiteY771" fmla="*/ 7103279 h 10281214"/>
              <a:gd name="connsiteX772" fmla="*/ 2440468 w 13549241"/>
              <a:gd name="connsiteY772" fmla="*/ 7073516 h 10281214"/>
              <a:gd name="connsiteX773" fmla="*/ 2497282 w 13549241"/>
              <a:gd name="connsiteY773" fmla="*/ 7043752 h 10281214"/>
              <a:gd name="connsiteX774" fmla="*/ 1357557 w 13549241"/>
              <a:gd name="connsiteY774" fmla="*/ 6963752 h 10281214"/>
              <a:gd name="connsiteX775" fmla="*/ 1352744 w 13549241"/>
              <a:gd name="connsiteY775" fmla="*/ 6976388 h 10281214"/>
              <a:gd name="connsiteX776" fmla="*/ 1354564 w 13549241"/>
              <a:gd name="connsiteY776" fmla="*/ 6989296 h 10281214"/>
              <a:gd name="connsiteX777" fmla="*/ 1367890 w 13549241"/>
              <a:gd name="connsiteY777" fmla="*/ 6992516 h 10281214"/>
              <a:gd name="connsiteX778" fmla="*/ 1375705 w 13549241"/>
              <a:gd name="connsiteY778" fmla="*/ 6985883 h 10281214"/>
              <a:gd name="connsiteX779" fmla="*/ 1569367 w 13549241"/>
              <a:gd name="connsiteY779" fmla="*/ 6919334 h 10281214"/>
              <a:gd name="connsiteX780" fmla="*/ 1547454 w 13549241"/>
              <a:gd name="connsiteY780" fmla="*/ 6926594 h 10281214"/>
              <a:gd name="connsiteX781" fmla="*/ 1514832 w 13549241"/>
              <a:gd name="connsiteY781" fmla="*/ 6961623 h 10281214"/>
              <a:gd name="connsiteX782" fmla="*/ 1485930 w 13549241"/>
              <a:gd name="connsiteY782" fmla="*/ 6942796 h 10281214"/>
              <a:gd name="connsiteX783" fmla="*/ 1455904 w 13549241"/>
              <a:gd name="connsiteY783" fmla="*/ 6933546 h 10281214"/>
              <a:gd name="connsiteX784" fmla="*/ 1435674 w 13549241"/>
              <a:gd name="connsiteY784" fmla="*/ 6979777 h 10281214"/>
              <a:gd name="connsiteX785" fmla="*/ 1479695 w 13549241"/>
              <a:gd name="connsiteY785" fmla="*/ 6961257 h 10281214"/>
              <a:gd name="connsiteX786" fmla="*/ 1531032 w 13549241"/>
              <a:gd name="connsiteY786" fmla="*/ 6975120 h 10281214"/>
              <a:gd name="connsiteX787" fmla="*/ 1563260 w 13549241"/>
              <a:gd name="connsiteY787" fmla="*/ 6952909 h 10281214"/>
              <a:gd name="connsiteX788" fmla="*/ 1595491 w 13549241"/>
              <a:gd name="connsiteY788" fmla="*/ 6930696 h 10281214"/>
              <a:gd name="connsiteX789" fmla="*/ 1569367 w 13549241"/>
              <a:gd name="connsiteY789" fmla="*/ 6919334 h 10281214"/>
              <a:gd name="connsiteX790" fmla="*/ 2751218 w 13549241"/>
              <a:gd name="connsiteY790" fmla="*/ 6848787 h 10281214"/>
              <a:gd name="connsiteX791" fmla="*/ 2746404 w 13549241"/>
              <a:gd name="connsiteY791" fmla="*/ 6861424 h 10281214"/>
              <a:gd name="connsiteX792" fmla="*/ 2748227 w 13549241"/>
              <a:gd name="connsiteY792" fmla="*/ 6874332 h 10281214"/>
              <a:gd name="connsiteX793" fmla="*/ 2761552 w 13549241"/>
              <a:gd name="connsiteY793" fmla="*/ 6877550 h 10281214"/>
              <a:gd name="connsiteX794" fmla="*/ 2769365 w 13549241"/>
              <a:gd name="connsiteY794" fmla="*/ 6870919 h 10281214"/>
              <a:gd name="connsiteX795" fmla="*/ 679529 w 13549241"/>
              <a:gd name="connsiteY795" fmla="*/ 6833369 h 10281214"/>
              <a:gd name="connsiteX796" fmla="*/ 673738 w 13549241"/>
              <a:gd name="connsiteY796" fmla="*/ 6841688 h 10281214"/>
              <a:gd name="connsiteX797" fmla="*/ 674585 w 13549241"/>
              <a:gd name="connsiteY797" fmla="*/ 6850278 h 10281214"/>
              <a:gd name="connsiteX798" fmla="*/ 694228 w 13549241"/>
              <a:gd name="connsiteY798" fmla="*/ 6859637 h 10281214"/>
              <a:gd name="connsiteX799" fmla="*/ 892875 w 13549241"/>
              <a:gd name="connsiteY799" fmla="*/ 6807864 h 10281214"/>
              <a:gd name="connsiteX800" fmla="*/ 887761 w 13549241"/>
              <a:gd name="connsiteY800" fmla="*/ 6816747 h 10281214"/>
              <a:gd name="connsiteX801" fmla="*/ 893330 w 13549241"/>
              <a:gd name="connsiteY801" fmla="*/ 6829273 h 10281214"/>
              <a:gd name="connsiteX802" fmla="*/ 904128 w 13549241"/>
              <a:gd name="connsiteY802" fmla="*/ 6838271 h 10281214"/>
              <a:gd name="connsiteX803" fmla="*/ 905136 w 13549241"/>
              <a:gd name="connsiteY803" fmla="*/ 6823338 h 10281214"/>
              <a:gd name="connsiteX804" fmla="*/ 892875 w 13549241"/>
              <a:gd name="connsiteY804" fmla="*/ 6807864 h 10281214"/>
              <a:gd name="connsiteX805" fmla="*/ 12551351 w 13549241"/>
              <a:gd name="connsiteY805" fmla="*/ 6804819 h 10281214"/>
              <a:gd name="connsiteX806" fmla="*/ 12497981 w 13549241"/>
              <a:gd name="connsiteY806" fmla="*/ 6830444 h 10281214"/>
              <a:gd name="connsiteX807" fmla="*/ 12471151 w 13549241"/>
              <a:gd name="connsiteY807" fmla="*/ 6857154 h 10281214"/>
              <a:gd name="connsiteX808" fmla="*/ 12512390 w 13549241"/>
              <a:gd name="connsiteY808" fmla="*/ 6884507 h 10281214"/>
              <a:gd name="connsiteX809" fmla="*/ 12517789 w 13549241"/>
              <a:gd name="connsiteY809" fmla="*/ 6889007 h 10281214"/>
              <a:gd name="connsiteX810" fmla="*/ 12546863 w 13549241"/>
              <a:gd name="connsiteY810" fmla="*/ 6843137 h 10281214"/>
              <a:gd name="connsiteX811" fmla="*/ 12619583 w 13549241"/>
              <a:gd name="connsiteY811" fmla="*/ 6854663 h 10281214"/>
              <a:gd name="connsiteX812" fmla="*/ 12663359 w 13549241"/>
              <a:gd name="connsiteY812" fmla="*/ 6835063 h 10281214"/>
              <a:gd name="connsiteX813" fmla="*/ 12645212 w 13549241"/>
              <a:gd name="connsiteY813" fmla="*/ 6812932 h 10281214"/>
              <a:gd name="connsiteX814" fmla="*/ 2963032 w 13549241"/>
              <a:gd name="connsiteY814" fmla="*/ 6804370 h 10281214"/>
              <a:gd name="connsiteX815" fmla="*/ 2941115 w 13549241"/>
              <a:gd name="connsiteY815" fmla="*/ 6811629 h 10281214"/>
              <a:gd name="connsiteX816" fmla="*/ 2908497 w 13549241"/>
              <a:gd name="connsiteY816" fmla="*/ 6846659 h 10281214"/>
              <a:gd name="connsiteX817" fmla="*/ 2879591 w 13549241"/>
              <a:gd name="connsiteY817" fmla="*/ 6827831 h 10281214"/>
              <a:gd name="connsiteX818" fmla="*/ 2849567 w 13549241"/>
              <a:gd name="connsiteY818" fmla="*/ 6818581 h 10281214"/>
              <a:gd name="connsiteX819" fmla="*/ 2829339 w 13549241"/>
              <a:gd name="connsiteY819" fmla="*/ 6864814 h 10281214"/>
              <a:gd name="connsiteX820" fmla="*/ 2873356 w 13549241"/>
              <a:gd name="connsiteY820" fmla="*/ 6846291 h 10281214"/>
              <a:gd name="connsiteX821" fmla="*/ 2924694 w 13549241"/>
              <a:gd name="connsiteY821" fmla="*/ 6860156 h 10281214"/>
              <a:gd name="connsiteX822" fmla="*/ 2956923 w 13549241"/>
              <a:gd name="connsiteY822" fmla="*/ 6837942 h 10281214"/>
              <a:gd name="connsiteX823" fmla="*/ 2989150 w 13549241"/>
              <a:gd name="connsiteY823" fmla="*/ 6815732 h 10281214"/>
              <a:gd name="connsiteX824" fmla="*/ 2963032 w 13549241"/>
              <a:gd name="connsiteY824" fmla="*/ 6804370 h 10281214"/>
              <a:gd name="connsiteX825" fmla="*/ 2067448 w 13549241"/>
              <a:gd name="connsiteY825" fmla="*/ 6804116 h 10281214"/>
              <a:gd name="connsiteX826" fmla="*/ 2067219 w 13549241"/>
              <a:gd name="connsiteY826" fmla="*/ 6805057 h 10281214"/>
              <a:gd name="connsiteX827" fmla="*/ 2066997 w 13549241"/>
              <a:gd name="connsiteY827" fmla="*/ 6825903 h 10281214"/>
              <a:gd name="connsiteX828" fmla="*/ 2089117 w 13549241"/>
              <a:gd name="connsiteY828" fmla="*/ 6861278 h 10281214"/>
              <a:gd name="connsiteX829" fmla="*/ 2106716 w 13549241"/>
              <a:gd name="connsiteY829" fmla="*/ 6851624 h 10281214"/>
              <a:gd name="connsiteX830" fmla="*/ 2096986 w 13549241"/>
              <a:gd name="connsiteY830" fmla="*/ 6822852 h 10281214"/>
              <a:gd name="connsiteX831" fmla="*/ 2106241 w 13549241"/>
              <a:gd name="connsiteY831" fmla="*/ 6816332 h 10281214"/>
              <a:gd name="connsiteX832" fmla="*/ 2094657 w 13549241"/>
              <a:gd name="connsiteY832" fmla="*/ 6813399 h 10281214"/>
              <a:gd name="connsiteX833" fmla="*/ 2154559 w 13549241"/>
              <a:gd name="connsiteY833" fmla="*/ 6798109 h 10281214"/>
              <a:gd name="connsiteX834" fmla="*/ 2152674 w 13549241"/>
              <a:gd name="connsiteY834" fmla="*/ 6798655 h 10281214"/>
              <a:gd name="connsiteX835" fmla="*/ 2131535 w 13549241"/>
              <a:gd name="connsiteY835" fmla="*/ 6802072 h 10281214"/>
              <a:gd name="connsiteX836" fmla="*/ 2124869 w 13549241"/>
              <a:gd name="connsiteY836" fmla="*/ 6810069 h 10281214"/>
              <a:gd name="connsiteX837" fmla="*/ 2142709 w 13549241"/>
              <a:gd name="connsiteY837" fmla="*/ 6811886 h 10281214"/>
              <a:gd name="connsiteX838" fmla="*/ 1202651 w 13549241"/>
              <a:gd name="connsiteY838" fmla="*/ 6724270 h 10281214"/>
              <a:gd name="connsiteX839" fmla="*/ 1163787 w 13549241"/>
              <a:gd name="connsiteY839" fmla="*/ 6746211 h 10281214"/>
              <a:gd name="connsiteX840" fmla="*/ 1160339 w 13549241"/>
              <a:gd name="connsiteY840" fmla="*/ 6750349 h 10281214"/>
              <a:gd name="connsiteX841" fmla="*/ 1146411 w 13549241"/>
              <a:gd name="connsiteY841" fmla="*/ 6739619 h 10281214"/>
              <a:gd name="connsiteX842" fmla="*/ 1129898 w 13549241"/>
              <a:gd name="connsiteY842" fmla="*/ 6731991 h 10281214"/>
              <a:gd name="connsiteX843" fmla="*/ 1147429 w 13549241"/>
              <a:gd name="connsiteY843" fmla="*/ 6756236 h 10281214"/>
              <a:gd name="connsiteX844" fmla="*/ 1171591 w 13549241"/>
              <a:gd name="connsiteY844" fmla="*/ 6780754 h 10281214"/>
              <a:gd name="connsiteX845" fmla="*/ 1221220 w 13549241"/>
              <a:gd name="connsiteY845" fmla="*/ 6787057 h 10281214"/>
              <a:gd name="connsiteX846" fmla="*/ 1212107 w 13549241"/>
              <a:gd name="connsiteY846" fmla="*/ 6763693 h 10281214"/>
              <a:gd name="connsiteX847" fmla="*/ 1220311 w 13549241"/>
              <a:gd name="connsiteY847" fmla="*/ 6744243 h 10281214"/>
              <a:gd name="connsiteX848" fmla="*/ 1250297 w 13549241"/>
              <a:gd name="connsiteY848" fmla="*/ 6741190 h 10281214"/>
              <a:gd name="connsiteX849" fmla="*/ 1226022 w 13549241"/>
              <a:gd name="connsiteY849" fmla="*/ 6727096 h 10281214"/>
              <a:gd name="connsiteX850" fmla="*/ 1202651 w 13549241"/>
              <a:gd name="connsiteY850" fmla="*/ 6724270 h 10281214"/>
              <a:gd name="connsiteX851" fmla="*/ 1427348 w 13549241"/>
              <a:gd name="connsiteY851" fmla="*/ 6671422 h 10281214"/>
              <a:gd name="connsiteX852" fmla="*/ 1410575 w 13549241"/>
              <a:gd name="connsiteY852" fmla="*/ 6672340 h 10281214"/>
              <a:gd name="connsiteX853" fmla="*/ 1399313 w 13549241"/>
              <a:gd name="connsiteY853" fmla="*/ 6683111 h 10281214"/>
              <a:gd name="connsiteX854" fmla="*/ 1365677 w 13549241"/>
              <a:gd name="connsiteY854" fmla="*/ 6701521 h 10281214"/>
              <a:gd name="connsiteX855" fmla="*/ 1323602 w 13549241"/>
              <a:gd name="connsiteY855" fmla="*/ 6697128 h 10281214"/>
              <a:gd name="connsiteX856" fmla="*/ 1291371 w 13549241"/>
              <a:gd name="connsiteY856" fmla="*/ 6719339 h 10281214"/>
              <a:gd name="connsiteX857" fmla="*/ 1259141 w 13549241"/>
              <a:gd name="connsiteY857" fmla="*/ 6741550 h 10281214"/>
              <a:gd name="connsiteX858" fmla="*/ 1339334 w 13549241"/>
              <a:gd name="connsiteY858" fmla="*/ 6730390 h 10281214"/>
              <a:gd name="connsiteX859" fmla="*/ 1414014 w 13549241"/>
              <a:gd name="connsiteY859" fmla="*/ 6709379 h 10281214"/>
              <a:gd name="connsiteX860" fmla="*/ 1423997 w 13549241"/>
              <a:gd name="connsiteY860" fmla="*/ 6690536 h 10281214"/>
              <a:gd name="connsiteX861" fmla="*/ 1427348 w 13549241"/>
              <a:gd name="connsiteY861" fmla="*/ 6671422 h 10281214"/>
              <a:gd name="connsiteX862" fmla="*/ 3403227 w 13549241"/>
              <a:gd name="connsiteY862" fmla="*/ 6670092 h 10281214"/>
              <a:gd name="connsiteX863" fmla="*/ 3352873 w 13549241"/>
              <a:gd name="connsiteY863" fmla="*/ 6692097 h 10281214"/>
              <a:gd name="connsiteX864" fmla="*/ 3299934 w 13549241"/>
              <a:gd name="connsiteY864" fmla="*/ 6717205 h 10281214"/>
              <a:gd name="connsiteX865" fmla="*/ 3211630 w 13549241"/>
              <a:gd name="connsiteY865" fmla="*/ 6731241 h 10281214"/>
              <a:gd name="connsiteX866" fmla="*/ 3127371 w 13549241"/>
              <a:gd name="connsiteY866" fmla="*/ 6748655 h 10281214"/>
              <a:gd name="connsiteX867" fmla="*/ 3078426 w 13549241"/>
              <a:gd name="connsiteY867" fmla="*/ 6774461 h 10281214"/>
              <a:gd name="connsiteX868" fmla="*/ 3023625 w 13549241"/>
              <a:gd name="connsiteY868" fmla="*/ 6774360 h 10281214"/>
              <a:gd name="connsiteX869" fmla="*/ 3016642 w 13549241"/>
              <a:gd name="connsiteY869" fmla="*/ 6799207 h 10281214"/>
              <a:gd name="connsiteX870" fmla="*/ 3012242 w 13549241"/>
              <a:gd name="connsiteY870" fmla="*/ 6820954 h 10281214"/>
              <a:gd name="connsiteX871" fmla="*/ 3022138 w 13549241"/>
              <a:gd name="connsiteY871" fmla="*/ 6818683 h 10281214"/>
              <a:gd name="connsiteX872" fmla="*/ 3027983 w 13549241"/>
              <a:gd name="connsiteY872" fmla="*/ 6813042 h 10281214"/>
              <a:gd name="connsiteX873" fmla="*/ 3141007 w 13549241"/>
              <a:gd name="connsiteY873" fmla="*/ 6787179 h 10281214"/>
              <a:gd name="connsiteX874" fmla="*/ 3240420 w 13549241"/>
              <a:gd name="connsiteY874" fmla="*/ 6744717 h 10281214"/>
              <a:gd name="connsiteX875" fmla="*/ 3267414 w 13549241"/>
              <a:gd name="connsiteY875" fmla="*/ 6767211 h 10281214"/>
              <a:gd name="connsiteX876" fmla="*/ 3306343 w 13549241"/>
              <a:gd name="connsiteY876" fmla="*/ 6803808 h 10281214"/>
              <a:gd name="connsiteX877" fmla="*/ 3339653 w 13549241"/>
              <a:gd name="connsiteY877" fmla="*/ 6787415 h 10281214"/>
              <a:gd name="connsiteX878" fmla="*/ 3343931 w 13549241"/>
              <a:gd name="connsiteY878" fmla="*/ 6785427 h 10281214"/>
              <a:gd name="connsiteX879" fmla="*/ 3344671 w 13549241"/>
              <a:gd name="connsiteY879" fmla="*/ 6784272 h 10281214"/>
              <a:gd name="connsiteX880" fmla="*/ 3347118 w 13549241"/>
              <a:gd name="connsiteY880" fmla="*/ 6783948 h 10281214"/>
              <a:gd name="connsiteX881" fmla="*/ 3377267 w 13549241"/>
              <a:gd name="connsiteY881" fmla="*/ 6769950 h 10281214"/>
              <a:gd name="connsiteX882" fmla="*/ 3384950 w 13549241"/>
              <a:gd name="connsiteY882" fmla="*/ 6724956 h 10281214"/>
              <a:gd name="connsiteX883" fmla="*/ 3430674 w 13549241"/>
              <a:gd name="connsiteY883" fmla="*/ 6713994 h 10281214"/>
              <a:gd name="connsiteX884" fmla="*/ 2570120 w 13549241"/>
              <a:gd name="connsiteY884" fmla="*/ 6628288 h 10281214"/>
              <a:gd name="connsiteX885" fmla="*/ 2556331 w 13549241"/>
              <a:gd name="connsiteY885" fmla="*/ 6644836 h 10281214"/>
              <a:gd name="connsiteX886" fmla="*/ 2556590 w 13549241"/>
              <a:gd name="connsiteY886" fmla="*/ 6656998 h 10281214"/>
              <a:gd name="connsiteX887" fmla="*/ 2565254 w 13549241"/>
              <a:gd name="connsiteY887" fmla="*/ 6665788 h 10281214"/>
              <a:gd name="connsiteX888" fmla="*/ 2614884 w 13549241"/>
              <a:gd name="connsiteY888" fmla="*/ 6672095 h 10281214"/>
              <a:gd name="connsiteX889" fmla="*/ 2609388 w 13549241"/>
              <a:gd name="connsiteY889" fmla="*/ 6658007 h 10281214"/>
              <a:gd name="connsiteX890" fmla="*/ 2607912 w 13549241"/>
              <a:gd name="connsiteY890" fmla="*/ 6659779 h 10281214"/>
              <a:gd name="connsiteX891" fmla="*/ 2677769 w 13549241"/>
              <a:gd name="connsiteY891" fmla="*/ 6619853 h 10281214"/>
              <a:gd name="connsiteX892" fmla="*/ 2674696 w 13549241"/>
              <a:gd name="connsiteY892" fmla="*/ 6623540 h 10281214"/>
              <a:gd name="connsiteX893" fmla="*/ 2683063 w 13549241"/>
              <a:gd name="connsiteY893" fmla="*/ 6622376 h 10281214"/>
              <a:gd name="connsiteX894" fmla="*/ 3597972 w 13549241"/>
              <a:gd name="connsiteY894" fmla="*/ 6601047 h 10281214"/>
              <a:gd name="connsiteX895" fmla="*/ 3509965 w 13549241"/>
              <a:gd name="connsiteY895" fmla="*/ 6618838 h 10281214"/>
              <a:gd name="connsiteX896" fmla="*/ 3488241 w 13549241"/>
              <a:gd name="connsiteY896" fmla="*/ 6677841 h 10281214"/>
              <a:gd name="connsiteX897" fmla="*/ 3477255 w 13549241"/>
              <a:gd name="connsiteY897" fmla="*/ 6670441 h 10281214"/>
              <a:gd name="connsiteX898" fmla="*/ 3465149 w 13549241"/>
              <a:gd name="connsiteY898" fmla="*/ 6672622 h 10281214"/>
              <a:gd name="connsiteX899" fmla="*/ 3460880 w 13549241"/>
              <a:gd name="connsiteY899" fmla="*/ 6690093 h 10281214"/>
              <a:gd name="connsiteX900" fmla="*/ 3460662 w 13549241"/>
              <a:gd name="connsiteY900" fmla="*/ 6710939 h 10281214"/>
              <a:gd name="connsiteX901" fmla="*/ 3468566 w 13549241"/>
              <a:gd name="connsiteY901" fmla="*/ 6723583 h 10281214"/>
              <a:gd name="connsiteX902" fmla="*/ 3479611 w 13549241"/>
              <a:gd name="connsiteY902" fmla="*/ 6708646 h 10281214"/>
              <a:gd name="connsiteX903" fmla="*/ 3491503 w 13549241"/>
              <a:gd name="connsiteY903" fmla="*/ 6710417 h 10281214"/>
              <a:gd name="connsiteX904" fmla="*/ 3490648 w 13549241"/>
              <a:gd name="connsiteY904" fmla="*/ 6707886 h 10281214"/>
              <a:gd name="connsiteX905" fmla="*/ 3510024 w 13549241"/>
              <a:gd name="connsiteY905" fmla="*/ 6694241 h 10281214"/>
              <a:gd name="connsiteX906" fmla="*/ 3536372 w 13549241"/>
              <a:gd name="connsiteY906" fmla="*/ 6696921 h 10281214"/>
              <a:gd name="connsiteX907" fmla="*/ 3573245 w 13549241"/>
              <a:gd name="connsiteY907" fmla="*/ 6654044 h 10281214"/>
              <a:gd name="connsiteX908" fmla="*/ 3597972 w 13549241"/>
              <a:gd name="connsiteY908" fmla="*/ 6601047 h 10281214"/>
              <a:gd name="connsiteX909" fmla="*/ 2819009 w 13549241"/>
              <a:gd name="connsiteY909" fmla="*/ 6567869 h 10281214"/>
              <a:gd name="connsiteX910" fmla="*/ 2775629 w 13549241"/>
              <a:gd name="connsiteY910" fmla="*/ 6587490 h 10281214"/>
              <a:gd name="connsiteX911" fmla="*/ 2760271 w 13549241"/>
              <a:gd name="connsiteY911" fmla="*/ 6586047 h 10281214"/>
              <a:gd name="connsiteX912" fmla="*/ 2759338 w 13549241"/>
              <a:gd name="connsiteY912" fmla="*/ 6586557 h 10281214"/>
              <a:gd name="connsiteX913" fmla="*/ 2735203 w 13549241"/>
              <a:gd name="connsiteY913" fmla="*/ 6584037 h 10281214"/>
              <a:gd name="connsiteX914" fmla="*/ 2726325 w 13549241"/>
              <a:gd name="connsiteY914" fmla="*/ 6606866 h 10281214"/>
              <a:gd name="connsiteX915" fmla="*/ 2725350 w 13549241"/>
              <a:gd name="connsiteY915" fmla="*/ 6616492 h 10281214"/>
              <a:gd name="connsiteX916" fmla="*/ 2732997 w 13549241"/>
              <a:gd name="connsiteY916" fmla="*/ 6615426 h 10281214"/>
              <a:gd name="connsiteX917" fmla="*/ 2807676 w 13549241"/>
              <a:gd name="connsiteY917" fmla="*/ 6594415 h 10281214"/>
              <a:gd name="connsiteX918" fmla="*/ 2817660 w 13549241"/>
              <a:gd name="connsiteY918" fmla="*/ 6575573 h 10281214"/>
              <a:gd name="connsiteX919" fmla="*/ 3919301 w 13549241"/>
              <a:gd name="connsiteY919" fmla="*/ 6551612 h 10281214"/>
              <a:gd name="connsiteX920" fmla="*/ 3902771 w 13549241"/>
              <a:gd name="connsiteY920" fmla="*/ 6553610 h 10281214"/>
              <a:gd name="connsiteX921" fmla="*/ 3918968 w 13549241"/>
              <a:gd name="connsiteY921" fmla="*/ 6567106 h 10281214"/>
              <a:gd name="connsiteX922" fmla="*/ 3926838 w 13549241"/>
              <a:gd name="connsiteY922" fmla="*/ 6563149 h 10281214"/>
              <a:gd name="connsiteX923" fmla="*/ 3934708 w 13549241"/>
              <a:gd name="connsiteY923" fmla="*/ 6559192 h 10281214"/>
              <a:gd name="connsiteX924" fmla="*/ 3919301 w 13549241"/>
              <a:gd name="connsiteY924" fmla="*/ 6551612 h 10281214"/>
              <a:gd name="connsiteX925" fmla="*/ 3832001 w 13549241"/>
              <a:gd name="connsiteY925" fmla="*/ 6550718 h 10281214"/>
              <a:gd name="connsiteX926" fmla="*/ 3827060 w 13549241"/>
              <a:gd name="connsiteY926" fmla="*/ 6567629 h 10281214"/>
              <a:gd name="connsiteX927" fmla="*/ 3837402 w 13549241"/>
              <a:gd name="connsiteY927" fmla="*/ 6555218 h 10281214"/>
              <a:gd name="connsiteX928" fmla="*/ 3963784 w 13549241"/>
              <a:gd name="connsiteY928" fmla="*/ 6513325 h 10281214"/>
              <a:gd name="connsiteX929" fmla="*/ 3949991 w 13549241"/>
              <a:gd name="connsiteY929" fmla="*/ 6529873 h 10281214"/>
              <a:gd name="connsiteX930" fmla="*/ 3950449 w 13549241"/>
              <a:gd name="connsiteY930" fmla="*/ 6551282 h 10281214"/>
              <a:gd name="connsiteX931" fmla="*/ 3957431 w 13549241"/>
              <a:gd name="connsiteY931" fmla="*/ 6552011 h 10281214"/>
              <a:gd name="connsiteX932" fmla="*/ 3989755 w 13549241"/>
              <a:gd name="connsiteY932" fmla="*/ 6534968 h 10281214"/>
              <a:gd name="connsiteX933" fmla="*/ 107001 w 13549241"/>
              <a:gd name="connsiteY933" fmla="*/ 6510508 h 10281214"/>
              <a:gd name="connsiteX934" fmla="*/ 103911 w 13549241"/>
              <a:gd name="connsiteY934" fmla="*/ 6521079 h 10281214"/>
              <a:gd name="connsiteX935" fmla="*/ 107455 w 13549241"/>
              <a:gd name="connsiteY935" fmla="*/ 6531918 h 10281214"/>
              <a:gd name="connsiteX936" fmla="*/ 125149 w 13549241"/>
              <a:gd name="connsiteY936" fmla="*/ 6532643 h 10281214"/>
              <a:gd name="connsiteX937" fmla="*/ 4071430 w 13549241"/>
              <a:gd name="connsiteY937" fmla="*/ 6504891 h 10281214"/>
              <a:gd name="connsiteX938" fmla="*/ 4061176 w 13549241"/>
              <a:gd name="connsiteY938" fmla="*/ 6517193 h 10281214"/>
              <a:gd name="connsiteX939" fmla="*/ 4081169 w 13549241"/>
              <a:gd name="connsiteY939" fmla="*/ 6509530 h 10281214"/>
              <a:gd name="connsiteX940" fmla="*/ 12212413 w 13549241"/>
              <a:gd name="connsiteY940" fmla="*/ 6498166 h 10281214"/>
              <a:gd name="connsiteX941" fmla="*/ 12180338 w 13549241"/>
              <a:gd name="connsiteY941" fmla="*/ 6502355 h 10281214"/>
              <a:gd name="connsiteX942" fmla="*/ 12140564 w 13549241"/>
              <a:gd name="connsiteY942" fmla="*/ 6507547 h 10281214"/>
              <a:gd name="connsiteX943" fmla="*/ 12131160 w 13549241"/>
              <a:gd name="connsiteY943" fmla="*/ 6518040 h 10281214"/>
              <a:gd name="connsiteX944" fmla="*/ 156176 w 13549241"/>
              <a:gd name="connsiteY944" fmla="*/ 6495408 h 10281214"/>
              <a:gd name="connsiteX945" fmla="*/ 151061 w 13549241"/>
              <a:gd name="connsiteY945" fmla="*/ 6504289 h 10281214"/>
              <a:gd name="connsiteX946" fmla="*/ 156631 w 13549241"/>
              <a:gd name="connsiteY946" fmla="*/ 6516816 h 10281214"/>
              <a:gd name="connsiteX947" fmla="*/ 162030 w 13549241"/>
              <a:gd name="connsiteY947" fmla="*/ 6521315 h 10281214"/>
              <a:gd name="connsiteX948" fmla="*/ 156176 w 13549241"/>
              <a:gd name="connsiteY948" fmla="*/ 6495408 h 10281214"/>
              <a:gd name="connsiteX949" fmla="*/ 4128994 w 13549241"/>
              <a:gd name="connsiteY949" fmla="*/ 6468741 h 10281214"/>
              <a:gd name="connsiteX950" fmla="*/ 4119988 w 13549241"/>
              <a:gd name="connsiteY950" fmla="*/ 6491903 h 10281214"/>
              <a:gd name="connsiteX951" fmla="*/ 4119628 w 13549241"/>
              <a:gd name="connsiteY951" fmla="*/ 6495456 h 10281214"/>
              <a:gd name="connsiteX952" fmla="*/ 4150874 w 13549241"/>
              <a:gd name="connsiteY952" fmla="*/ 6479399 h 10281214"/>
              <a:gd name="connsiteX953" fmla="*/ 4162301 w 13549241"/>
              <a:gd name="connsiteY953" fmla="*/ 6471869 h 10281214"/>
              <a:gd name="connsiteX954" fmla="*/ 837454 w 13549241"/>
              <a:gd name="connsiteY954" fmla="*/ 6446246 h 10281214"/>
              <a:gd name="connsiteX955" fmla="*/ 822418 w 13549241"/>
              <a:gd name="connsiteY955" fmla="*/ 6464293 h 10281214"/>
              <a:gd name="connsiteX956" fmla="*/ 833661 w 13549241"/>
              <a:gd name="connsiteY956" fmla="*/ 6458792 h 10281214"/>
              <a:gd name="connsiteX957" fmla="*/ 835880 w 13549241"/>
              <a:gd name="connsiteY957" fmla="*/ 6459695 h 10281214"/>
              <a:gd name="connsiteX958" fmla="*/ 1243431 w 13549241"/>
              <a:gd name="connsiteY958" fmla="*/ 6295289 h 10281214"/>
              <a:gd name="connsiteX959" fmla="*/ 1181688 w 13549241"/>
              <a:gd name="connsiteY959" fmla="*/ 6318168 h 10281214"/>
              <a:gd name="connsiteX960" fmla="*/ 1223116 w 13549241"/>
              <a:gd name="connsiteY960" fmla="*/ 6311476 h 10281214"/>
              <a:gd name="connsiteX961" fmla="*/ 4702430 w 13549241"/>
              <a:gd name="connsiteY961" fmla="*/ 6252608 h 10281214"/>
              <a:gd name="connsiteX962" fmla="*/ 4696286 w 13549241"/>
              <a:gd name="connsiteY962" fmla="*/ 6254496 h 10281214"/>
              <a:gd name="connsiteX963" fmla="*/ 4690137 w 13549241"/>
              <a:gd name="connsiteY963" fmla="*/ 6256383 h 10281214"/>
              <a:gd name="connsiteX964" fmla="*/ 4672900 w 13549241"/>
              <a:gd name="connsiteY964" fmla="*/ 6277068 h 10281214"/>
              <a:gd name="connsiteX965" fmla="*/ 4668331 w 13549241"/>
              <a:gd name="connsiteY965" fmla="*/ 6284651 h 10281214"/>
              <a:gd name="connsiteX966" fmla="*/ 4718528 w 13549241"/>
              <a:gd name="connsiteY966" fmla="*/ 6270810 h 10281214"/>
              <a:gd name="connsiteX967" fmla="*/ 4785037 w 13549241"/>
              <a:gd name="connsiteY967" fmla="*/ 6230316 h 10281214"/>
              <a:gd name="connsiteX968" fmla="*/ 4739311 w 13549241"/>
              <a:gd name="connsiteY968" fmla="*/ 6241280 h 10281214"/>
              <a:gd name="connsiteX969" fmla="*/ 4771627 w 13549241"/>
              <a:gd name="connsiteY969" fmla="*/ 6254840 h 10281214"/>
              <a:gd name="connsiteX970" fmla="*/ 4812052 w 13549241"/>
              <a:gd name="connsiteY970" fmla="*/ 6241808 h 10281214"/>
              <a:gd name="connsiteX971" fmla="*/ 4813526 w 13549241"/>
              <a:gd name="connsiteY971" fmla="*/ 6240036 h 10281214"/>
              <a:gd name="connsiteX972" fmla="*/ 5021604 w 13549241"/>
              <a:gd name="connsiteY972" fmla="*/ 6133034 h 10281214"/>
              <a:gd name="connsiteX973" fmla="*/ 5001588 w 13549241"/>
              <a:gd name="connsiteY973" fmla="*/ 6158560 h 10281214"/>
              <a:gd name="connsiteX974" fmla="*/ 5019066 w 13549241"/>
              <a:gd name="connsiteY974" fmla="*/ 6159271 h 10281214"/>
              <a:gd name="connsiteX975" fmla="*/ 5033163 w 13549241"/>
              <a:gd name="connsiteY975" fmla="*/ 6151518 h 10281214"/>
              <a:gd name="connsiteX976" fmla="*/ 5217756 w 13549241"/>
              <a:gd name="connsiteY976" fmla="*/ 6067791 h 10281214"/>
              <a:gd name="connsiteX977" fmla="*/ 5206008 w 13549241"/>
              <a:gd name="connsiteY977" fmla="*/ 6076402 h 10281214"/>
              <a:gd name="connsiteX978" fmla="*/ 5149483 w 13549241"/>
              <a:gd name="connsiteY978" fmla="*/ 6078371 h 10281214"/>
              <a:gd name="connsiteX979" fmla="*/ 5098813 w 13549241"/>
              <a:gd name="connsiteY979" fmla="*/ 6106245 h 10281214"/>
              <a:gd name="connsiteX980" fmla="*/ 5088013 w 13549241"/>
              <a:gd name="connsiteY980" fmla="*/ 6097246 h 10281214"/>
              <a:gd name="connsiteX981" fmla="*/ 5063883 w 13549241"/>
              <a:gd name="connsiteY981" fmla="*/ 6126205 h 10281214"/>
              <a:gd name="connsiteX982" fmla="*/ 5067924 w 13549241"/>
              <a:gd name="connsiteY982" fmla="*/ 6132393 h 10281214"/>
              <a:gd name="connsiteX983" fmla="*/ 5120402 w 13549241"/>
              <a:gd name="connsiteY983" fmla="*/ 6103522 h 10281214"/>
              <a:gd name="connsiteX984" fmla="*/ 5143414 w 13549241"/>
              <a:gd name="connsiteY984" fmla="*/ 6084142 h 10281214"/>
              <a:gd name="connsiteX985" fmla="*/ 5180376 w 13549241"/>
              <a:gd name="connsiteY985" fmla="*/ 6097417 h 10281214"/>
              <a:gd name="connsiteX986" fmla="*/ 5202263 w 13549241"/>
              <a:gd name="connsiteY986" fmla="*/ 6087617 h 10281214"/>
              <a:gd name="connsiteX987" fmla="*/ 5224153 w 13549241"/>
              <a:gd name="connsiteY987" fmla="*/ 6077818 h 10281214"/>
              <a:gd name="connsiteX988" fmla="*/ 5229159 w 13549241"/>
              <a:gd name="connsiteY988" fmla="*/ 6075808 h 10281214"/>
              <a:gd name="connsiteX989" fmla="*/ 379605 w 13549241"/>
              <a:gd name="connsiteY989" fmla="*/ 6050396 h 10281214"/>
              <a:gd name="connsiteX990" fmla="*/ 377067 w 13549241"/>
              <a:gd name="connsiteY990" fmla="*/ 6097349 h 10281214"/>
              <a:gd name="connsiteX991" fmla="*/ 344091 w 13549241"/>
              <a:gd name="connsiteY991" fmla="*/ 6125948 h 10281214"/>
              <a:gd name="connsiteX992" fmla="*/ 311104 w 13549241"/>
              <a:gd name="connsiteY992" fmla="*/ 6122996 h 10281214"/>
              <a:gd name="connsiteX993" fmla="*/ 265972 w 13549241"/>
              <a:gd name="connsiteY993" fmla="*/ 6109924 h 10281214"/>
              <a:gd name="connsiteX994" fmla="*/ 322787 w 13549241"/>
              <a:gd name="connsiteY994" fmla="*/ 6080161 h 10281214"/>
              <a:gd name="connsiteX995" fmla="*/ 379605 w 13549241"/>
              <a:gd name="connsiteY995" fmla="*/ 6050396 h 10281214"/>
              <a:gd name="connsiteX996" fmla="*/ 5663857 w 13549241"/>
              <a:gd name="connsiteY996" fmla="*/ 5911158 h 10281214"/>
              <a:gd name="connsiteX997" fmla="*/ 5666217 w 13549241"/>
              <a:gd name="connsiteY997" fmla="*/ 5917859 h 10281214"/>
              <a:gd name="connsiteX998" fmla="*/ 5685719 w 13549241"/>
              <a:gd name="connsiteY998" fmla="*/ 5912841 h 10281214"/>
              <a:gd name="connsiteX999" fmla="*/ 5683084 w 13549241"/>
              <a:gd name="connsiteY999" fmla="*/ 5911409 h 10281214"/>
              <a:gd name="connsiteX1000" fmla="*/ 5663857 w 13549241"/>
              <a:gd name="connsiteY1000" fmla="*/ 5911158 h 10281214"/>
              <a:gd name="connsiteX1001" fmla="*/ 633539 w 13549241"/>
              <a:gd name="connsiteY1001" fmla="*/ 5855430 h 10281214"/>
              <a:gd name="connsiteX1002" fmla="*/ 628725 w 13549241"/>
              <a:gd name="connsiteY1002" fmla="*/ 5868068 h 10281214"/>
              <a:gd name="connsiteX1003" fmla="*/ 630547 w 13549241"/>
              <a:gd name="connsiteY1003" fmla="*/ 5880977 h 10281214"/>
              <a:gd name="connsiteX1004" fmla="*/ 643873 w 13549241"/>
              <a:gd name="connsiteY1004" fmla="*/ 5884195 h 10281214"/>
              <a:gd name="connsiteX1005" fmla="*/ 651687 w 13549241"/>
              <a:gd name="connsiteY1005" fmla="*/ 5877562 h 10281214"/>
              <a:gd name="connsiteX1006" fmla="*/ 845351 w 13549241"/>
              <a:gd name="connsiteY1006" fmla="*/ 5811014 h 10281214"/>
              <a:gd name="connsiteX1007" fmla="*/ 823435 w 13549241"/>
              <a:gd name="connsiteY1007" fmla="*/ 5818271 h 10281214"/>
              <a:gd name="connsiteX1008" fmla="*/ 790818 w 13549241"/>
              <a:gd name="connsiteY1008" fmla="*/ 5853302 h 10281214"/>
              <a:gd name="connsiteX1009" fmla="*/ 761912 w 13549241"/>
              <a:gd name="connsiteY1009" fmla="*/ 5834475 h 10281214"/>
              <a:gd name="connsiteX1010" fmla="*/ 731888 w 13549241"/>
              <a:gd name="connsiteY1010" fmla="*/ 5825226 h 10281214"/>
              <a:gd name="connsiteX1011" fmla="*/ 711657 w 13549241"/>
              <a:gd name="connsiteY1011" fmla="*/ 5871458 h 10281214"/>
              <a:gd name="connsiteX1012" fmla="*/ 755677 w 13549241"/>
              <a:gd name="connsiteY1012" fmla="*/ 5852936 h 10281214"/>
              <a:gd name="connsiteX1013" fmla="*/ 807014 w 13549241"/>
              <a:gd name="connsiteY1013" fmla="*/ 5866798 h 10281214"/>
              <a:gd name="connsiteX1014" fmla="*/ 839243 w 13549241"/>
              <a:gd name="connsiteY1014" fmla="*/ 5844587 h 10281214"/>
              <a:gd name="connsiteX1015" fmla="*/ 871473 w 13549241"/>
              <a:gd name="connsiteY1015" fmla="*/ 5822375 h 10281214"/>
              <a:gd name="connsiteX1016" fmla="*/ 845351 w 13549241"/>
              <a:gd name="connsiteY1016" fmla="*/ 5811014 h 10281214"/>
              <a:gd name="connsiteX1017" fmla="*/ 168859 w 13549241"/>
              <a:gd name="connsiteY1017" fmla="*/ 5699543 h 10281214"/>
              <a:gd name="connsiteX1018" fmla="*/ 163742 w 13549241"/>
              <a:gd name="connsiteY1018" fmla="*/ 5708425 h 10281214"/>
              <a:gd name="connsiteX1019" fmla="*/ 169313 w 13549241"/>
              <a:gd name="connsiteY1019" fmla="*/ 5720952 h 10281214"/>
              <a:gd name="connsiteX1020" fmla="*/ 180110 w 13549241"/>
              <a:gd name="connsiteY1020" fmla="*/ 5729949 h 10281214"/>
              <a:gd name="connsiteX1021" fmla="*/ 181119 w 13549241"/>
              <a:gd name="connsiteY1021" fmla="*/ 5715017 h 10281214"/>
              <a:gd name="connsiteX1022" fmla="*/ 168859 w 13549241"/>
              <a:gd name="connsiteY1022" fmla="*/ 5699543 h 10281214"/>
              <a:gd name="connsiteX1023" fmla="*/ 11827337 w 13549241"/>
              <a:gd name="connsiteY1023" fmla="*/ 5696499 h 10281214"/>
              <a:gd name="connsiteX1024" fmla="*/ 11773967 w 13549241"/>
              <a:gd name="connsiteY1024" fmla="*/ 5722124 h 10281214"/>
              <a:gd name="connsiteX1025" fmla="*/ 11747133 w 13549241"/>
              <a:gd name="connsiteY1025" fmla="*/ 5748836 h 10281214"/>
              <a:gd name="connsiteX1026" fmla="*/ 11788374 w 13549241"/>
              <a:gd name="connsiteY1026" fmla="*/ 5776187 h 10281214"/>
              <a:gd name="connsiteX1027" fmla="*/ 11793772 w 13549241"/>
              <a:gd name="connsiteY1027" fmla="*/ 5780685 h 10281214"/>
              <a:gd name="connsiteX1028" fmla="*/ 11822847 w 13549241"/>
              <a:gd name="connsiteY1028" fmla="*/ 5734817 h 10281214"/>
              <a:gd name="connsiteX1029" fmla="*/ 11895567 w 13549241"/>
              <a:gd name="connsiteY1029" fmla="*/ 5746344 h 10281214"/>
              <a:gd name="connsiteX1030" fmla="*/ 11939342 w 13549241"/>
              <a:gd name="connsiteY1030" fmla="*/ 5726743 h 10281214"/>
              <a:gd name="connsiteX1031" fmla="*/ 11921193 w 13549241"/>
              <a:gd name="connsiteY1031" fmla="*/ 5704612 h 10281214"/>
              <a:gd name="connsiteX1032" fmla="*/ 1285547 w 13549241"/>
              <a:gd name="connsiteY1032" fmla="*/ 5676734 h 10281214"/>
              <a:gd name="connsiteX1033" fmla="*/ 1235195 w 13549241"/>
              <a:gd name="connsiteY1033" fmla="*/ 5698740 h 10281214"/>
              <a:gd name="connsiteX1034" fmla="*/ 1182256 w 13549241"/>
              <a:gd name="connsiteY1034" fmla="*/ 5723848 h 10281214"/>
              <a:gd name="connsiteX1035" fmla="*/ 1093950 w 13549241"/>
              <a:gd name="connsiteY1035" fmla="*/ 5737885 h 10281214"/>
              <a:gd name="connsiteX1036" fmla="*/ 1009691 w 13549241"/>
              <a:gd name="connsiteY1036" fmla="*/ 5755296 h 10281214"/>
              <a:gd name="connsiteX1037" fmla="*/ 960747 w 13549241"/>
              <a:gd name="connsiteY1037" fmla="*/ 5781103 h 10281214"/>
              <a:gd name="connsiteX1038" fmla="*/ 905946 w 13549241"/>
              <a:gd name="connsiteY1038" fmla="*/ 5781004 h 10281214"/>
              <a:gd name="connsiteX1039" fmla="*/ 898962 w 13549241"/>
              <a:gd name="connsiteY1039" fmla="*/ 5805851 h 10281214"/>
              <a:gd name="connsiteX1040" fmla="*/ 894564 w 13549241"/>
              <a:gd name="connsiteY1040" fmla="*/ 5827597 h 10281214"/>
              <a:gd name="connsiteX1041" fmla="*/ 904459 w 13549241"/>
              <a:gd name="connsiteY1041" fmla="*/ 5825327 h 10281214"/>
              <a:gd name="connsiteX1042" fmla="*/ 910305 w 13549241"/>
              <a:gd name="connsiteY1042" fmla="*/ 5819684 h 10281214"/>
              <a:gd name="connsiteX1043" fmla="*/ 1023328 w 13549241"/>
              <a:gd name="connsiteY1043" fmla="*/ 5793823 h 10281214"/>
              <a:gd name="connsiteX1044" fmla="*/ 1122742 w 13549241"/>
              <a:gd name="connsiteY1044" fmla="*/ 5751362 h 10281214"/>
              <a:gd name="connsiteX1045" fmla="*/ 1149735 w 13549241"/>
              <a:gd name="connsiteY1045" fmla="*/ 5773855 h 10281214"/>
              <a:gd name="connsiteX1046" fmla="*/ 1188664 w 13549241"/>
              <a:gd name="connsiteY1046" fmla="*/ 5810451 h 10281214"/>
              <a:gd name="connsiteX1047" fmla="*/ 1221973 w 13549241"/>
              <a:gd name="connsiteY1047" fmla="*/ 5794059 h 10281214"/>
              <a:gd name="connsiteX1048" fmla="*/ 1226252 w 13549241"/>
              <a:gd name="connsiteY1048" fmla="*/ 5792071 h 10281214"/>
              <a:gd name="connsiteX1049" fmla="*/ 1226991 w 13549241"/>
              <a:gd name="connsiteY1049" fmla="*/ 5790916 h 10281214"/>
              <a:gd name="connsiteX1050" fmla="*/ 1229440 w 13549241"/>
              <a:gd name="connsiteY1050" fmla="*/ 5790591 h 10281214"/>
              <a:gd name="connsiteX1051" fmla="*/ 1259587 w 13549241"/>
              <a:gd name="connsiteY1051" fmla="*/ 5776592 h 10281214"/>
              <a:gd name="connsiteX1052" fmla="*/ 1267270 w 13549241"/>
              <a:gd name="connsiteY1052" fmla="*/ 5731600 h 10281214"/>
              <a:gd name="connsiteX1053" fmla="*/ 1312996 w 13549241"/>
              <a:gd name="connsiteY1053" fmla="*/ 5720636 h 10281214"/>
              <a:gd name="connsiteX1054" fmla="*/ 478634 w 13549241"/>
              <a:gd name="connsiteY1054" fmla="*/ 5615949 h 10281214"/>
              <a:gd name="connsiteX1055" fmla="*/ 439769 w 13549241"/>
              <a:gd name="connsiteY1055" fmla="*/ 5637889 h 10281214"/>
              <a:gd name="connsiteX1056" fmla="*/ 436321 w 13549241"/>
              <a:gd name="connsiteY1056" fmla="*/ 5642027 h 10281214"/>
              <a:gd name="connsiteX1057" fmla="*/ 422392 w 13549241"/>
              <a:gd name="connsiteY1057" fmla="*/ 5631296 h 10281214"/>
              <a:gd name="connsiteX1058" fmla="*/ 405880 w 13549241"/>
              <a:gd name="connsiteY1058" fmla="*/ 5623669 h 10281214"/>
              <a:gd name="connsiteX1059" fmla="*/ 423411 w 13549241"/>
              <a:gd name="connsiteY1059" fmla="*/ 5647915 h 10281214"/>
              <a:gd name="connsiteX1060" fmla="*/ 447575 w 13549241"/>
              <a:gd name="connsiteY1060" fmla="*/ 5672433 h 10281214"/>
              <a:gd name="connsiteX1061" fmla="*/ 497205 w 13549241"/>
              <a:gd name="connsiteY1061" fmla="*/ 5678738 h 10281214"/>
              <a:gd name="connsiteX1062" fmla="*/ 488090 w 13549241"/>
              <a:gd name="connsiteY1062" fmla="*/ 5655372 h 10281214"/>
              <a:gd name="connsiteX1063" fmla="*/ 496292 w 13549241"/>
              <a:gd name="connsiteY1063" fmla="*/ 5635922 h 10281214"/>
              <a:gd name="connsiteX1064" fmla="*/ 526279 w 13549241"/>
              <a:gd name="connsiteY1064" fmla="*/ 5632868 h 10281214"/>
              <a:gd name="connsiteX1065" fmla="*/ 502004 w 13549241"/>
              <a:gd name="connsiteY1065" fmla="*/ 5618774 h 10281214"/>
              <a:gd name="connsiteX1066" fmla="*/ 478634 w 13549241"/>
              <a:gd name="connsiteY1066" fmla="*/ 5615949 h 10281214"/>
              <a:gd name="connsiteX1067" fmla="*/ 1480292 w 13549241"/>
              <a:gd name="connsiteY1067" fmla="*/ 5607690 h 10281214"/>
              <a:gd name="connsiteX1068" fmla="*/ 1392285 w 13549241"/>
              <a:gd name="connsiteY1068" fmla="*/ 5625481 h 10281214"/>
              <a:gd name="connsiteX1069" fmla="*/ 1370562 w 13549241"/>
              <a:gd name="connsiteY1069" fmla="*/ 5684486 h 10281214"/>
              <a:gd name="connsiteX1070" fmla="*/ 1359576 w 13549241"/>
              <a:gd name="connsiteY1070" fmla="*/ 5677085 h 10281214"/>
              <a:gd name="connsiteX1071" fmla="*/ 1347470 w 13549241"/>
              <a:gd name="connsiteY1071" fmla="*/ 5679265 h 10281214"/>
              <a:gd name="connsiteX1072" fmla="*/ 1343201 w 13549241"/>
              <a:gd name="connsiteY1072" fmla="*/ 5696736 h 10281214"/>
              <a:gd name="connsiteX1073" fmla="*/ 1342982 w 13549241"/>
              <a:gd name="connsiteY1073" fmla="*/ 5717583 h 10281214"/>
              <a:gd name="connsiteX1074" fmla="*/ 1350887 w 13549241"/>
              <a:gd name="connsiteY1074" fmla="*/ 5730225 h 10281214"/>
              <a:gd name="connsiteX1075" fmla="*/ 1361932 w 13549241"/>
              <a:gd name="connsiteY1075" fmla="*/ 5715288 h 10281214"/>
              <a:gd name="connsiteX1076" fmla="*/ 1373824 w 13549241"/>
              <a:gd name="connsiteY1076" fmla="*/ 5717061 h 10281214"/>
              <a:gd name="connsiteX1077" fmla="*/ 1372968 w 13549241"/>
              <a:gd name="connsiteY1077" fmla="*/ 5714530 h 10281214"/>
              <a:gd name="connsiteX1078" fmla="*/ 1392343 w 13549241"/>
              <a:gd name="connsiteY1078" fmla="*/ 5700885 h 10281214"/>
              <a:gd name="connsiteX1079" fmla="*/ 1418695 w 13549241"/>
              <a:gd name="connsiteY1079" fmla="*/ 5703566 h 10281214"/>
              <a:gd name="connsiteX1080" fmla="*/ 1455566 w 13549241"/>
              <a:gd name="connsiteY1080" fmla="*/ 5660689 h 10281214"/>
              <a:gd name="connsiteX1081" fmla="*/ 1480292 w 13549241"/>
              <a:gd name="connsiteY1081" fmla="*/ 5607690 h 10281214"/>
              <a:gd name="connsiteX1082" fmla="*/ 703329 w 13549241"/>
              <a:gd name="connsiteY1082" fmla="*/ 5563099 h 10281214"/>
              <a:gd name="connsiteX1083" fmla="*/ 686558 w 13549241"/>
              <a:gd name="connsiteY1083" fmla="*/ 5564020 h 10281214"/>
              <a:gd name="connsiteX1084" fmla="*/ 675295 w 13549241"/>
              <a:gd name="connsiteY1084" fmla="*/ 5574789 h 10281214"/>
              <a:gd name="connsiteX1085" fmla="*/ 641659 w 13549241"/>
              <a:gd name="connsiteY1085" fmla="*/ 5593200 h 10281214"/>
              <a:gd name="connsiteX1086" fmla="*/ 599584 w 13549241"/>
              <a:gd name="connsiteY1086" fmla="*/ 5588807 h 10281214"/>
              <a:gd name="connsiteX1087" fmla="*/ 567355 w 13549241"/>
              <a:gd name="connsiteY1087" fmla="*/ 5611019 h 10281214"/>
              <a:gd name="connsiteX1088" fmla="*/ 535125 w 13549241"/>
              <a:gd name="connsiteY1088" fmla="*/ 5633230 h 10281214"/>
              <a:gd name="connsiteX1089" fmla="*/ 615318 w 13549241"/>
              <a:gd name="connsiteY1089" fmla="*/ 5622070 h 10281214"/>
              <a:gd name="connsiteX1090" fmla="*/ 689997 w 13549241"/>
              <a:gd name="connsiteY1090" fmla="*/ 5601059 h 10281214"/>
              <a:gd name="connsiteX1091" fmla="*/ 699980 w 13549241"/>
              <a:gd name="connsiteY1091" fmla="*/ 5582215 h 10281214"/>
              <a:gd name="connsiteX1092" fmla="*/ 703329 w 13549241"/>
              <a:gd name="connsiteY1092" fmla="*/ 5563099 h 10281214"/>
              <a:gd name="connsiteX1093" fmla="*/ 1801621 w 13549241"/>
              <a:gd name="connsiteY1093" fmla="*/ 5558255 h 10281214"/>
              <a:gd name="connsiteX1094" fmla="*/ 1785092 w 13549241"/>
              <a:gd name="connsiteY1094" fmla="*/ 5560253 h 10281214"/>
              <a:gd name="connsiteX1095" fmla="*/ 1801289 w 13549241"/>
              <a:gd name="connsiteY1095" fmla="*/ 5573750 h 10281214"/>
              <a:gd name="connsiteX1096" fmla="*/ 1809158 w 13549241"/>
              <a:gd name="connsiteY1096" fmla="*/ 5569793 h 10281214"/>
              <a:gd name="connsiteX1097" fmla="*/ 1817028 w 13549241"/>
              <a:gd name="connsiteY1097" fmla="*/ 5565836 h 10281214"/>
              <a:gd name="connsiteX1098" fmla="*/ 1801621 w 13549241"/>
              <a:gd name="connsiteY1098" fmla="*/ 5558255 h 10281214"/>
              <a:gd name="connsiteX1099" fmla="*/ 1714323 w 13549241"/>
              <a:gd name="connsiteY1099" fmla="*/ 5557362 h 10281214"/>
              <a:gd name="connsiteX1100" fmla="*/ 1709379 w 13549241"/>
              <a:gd name="connsiteY1100" fmla="*/ 5574273 h 10281214"/>
              <a:gd name="connsiteX1101" fmla="*/ 1719721 w 13549241"/>
              <a:gd name="connsiteY1101" fmla="*/ 5561859 h 10281214"/>
              <a:gd name="connsiteX1102" fmla="*/ 1846103 w 13549241"/>
              <a:gd name="connsiteY1102" fmla="*/ 5519970 h 10281214"/>
              <a:gd name="connsiteX1103" fmla="*/ 1832313 w 13549241"/>
              <a:gd name="connsiteY1103" fmla="*/ 5536515 h 10281214"/>
              <a:gd name="connsiteX1104" fmla="*/ 1832769 w 13549241"/>
              <a:gd name="connsiteY1104" fmla="*/ 5557925 h 10281214"/>
              <a:gd name="connsiteX1105" fmla="*/ 1839753 w 13549241"/>
              <a:gd name="connsiteY1105" fmla="*/ 5558653 h 10281214"/>
              <a:gd name="connsiteX1106" fmla="*/ 1872076 w 13549241"/>
              <a:gd name="connsiteY1106" fmla="*/ 5541612 h 10281214"/>
              <a:gd name="connsiteX1107" fmla="*/ 1953752 w 13549241"/>
              <a:gd name="connsiteY1107" fmla="*/ 5511533 h 10281214"/>
              <a:gd name="connsiteX1108" fmla="*/ 1943497 w 13549241"/>
              <a:gd name="connsiteY1108" fmla="*/ 5523838 h 10281214"/>
              <a:gd name="connsiteX1109" fmla="*/ 1963491 w 13549241"/>
              <a:gd name="connsiteY1109" fmla="*/ 5516172 h 10281214"/>
              <a:gd name="connsiteX1110" fmla="*/ 2011316 w 13549241"/>
              <a:gd name="connsiteY1110" fmla="*/ 5475383 h 10281214"/>
              <a:gd name="connsiteX1111" fmla="*/ 2002308 w 13549241"/>
              <a:gd name="connsiteY1111" fmla="*/ 5498546 h 10281214"/>
              <a:gd name="connsiteX1112" fmla="*/ 2001947 w 13549241"/>
              <a:gd name="connsiteY1112" fmla="*/ 5502099 h 10281214"/>
              <a:gd name="connsiteX1113" fmla="*/ 2033195 w 13549241"/>
              <a:gd name="connsiteY1113" fmla="*/ 5486043 h 10281214"/>
              <a:gd name="connsiteX1114" fmla="*/ 2044622 w 13549241"/>
              <a:gd name="connsiteY1114" fmla="*/ 5478513 h 10281214"/>
              <a:gd name="connsiteX1115" fmla="*/ 113437 w 13549241"/>
              <a:gd name="connsiteY1115" fmla="*/ 5337925 h 10281214"/>
              <a:gd name="connsiteX1116" fmla="*/ 96200 w 13549241"/>
              <a:gd name="connsiteY1116" fmla="*/ 5358612 h 10281214"/>
              <a:gd name="connsiteX1117" fmla="*/ 93900 w 13549241"/>
              <a:gd name="connsiteY1117" fmla="*/ 5375095 h 10281214"/>
              <a:gd name="connsiteX1118" fmla="*/ 107455 w 13549241"/>
              <a:gd name="connsiteY1118" fmla="*/ 5389019 h 10281214"/>
              <a:gd name="connsiteX1119" fmla="*/ 191102 w 13549241"/>
              <a:gd name="connsiteY1119" fmla="*/ 5332544 h 10281214"/>
              <a:gd name="connsiteX1120" fmla="*/ 186287 w 13549241"/>
              <a:gd name="connsiteY1120" fmla="*/ 5345180 h 10281214"/>
              <a:gd name="connsiteX1121" fmla="*/ 188110 w 13549241"/>
              <a:gd name="connsiteY1121" fmla="*/ 5358090 h 10281214"/>
              <a:gd name="connsiteX1122" fmla="*/ 201435 w 13549241"/>
              <a:gd name="connsiteY1122" fmla="*/ 5361309 h 10281214"/>
              <a:gd name="connsiteX1123" fmla="*/ 209248 w 13549241"/>
              <a:gd name="connsiteY1123" fmla="*/ 5354675 h 10281214"/>
              <a:gd name="connsiteX1124" fmla="*/ 205347 w 13549241"/>
              <a:gd name="connsiteY1124" fmla="*/ 5337405 h 10281214"/>
              <a:gd name="connsiteX1125" fmla="*/ 198224 w 13549241"/>
              <a:gd name="connsiteY1125" fmla="*/ 5334974 h 10281214"/>
              <a:gd name="connsiteX1126" fmla="*/ 191102 w 13549241"/>
              <a:gd name="connsiteY1126" fmla="*/ 5332544 h 10281214"/>
              <a:gd name="connsiteX1127" fmla="*/ 2584751 w 13549241"/>
              <a:gd name="connsiteY1127" fmla="*/ 5259251 h 10281214"/>
              <a:gd name="connsiteX1128" fmla="*/ 2578605 w 13549241"/>
              <a:gd name="connsiteY1128" fmla="*/ 5261139 h 10281214"/>
              <a:gd name="connsiteX1129" fmla="*/ 2572456 w 13549241"/>
              <a:gd name="connsiteY1129" fmla="*/ 5263028 h 10281214"/>
              <a:gd name="connsiteX1130" fmla="*/ 2555221 w 13549241"/>
              <a:gd name="connsiteY1130" fmla="*/ 5283712 h 10281214"/>
              <a:gd name="connsiteX1131" fmla="*/ 2550650 w 13549241"/>
              <a:gd name="connsiteY1131" fmla="*/ 5291294 h 10281214"/>
              <a:gd name="connsiteX1132" fmla="*/ 2600847 w 13549241"/>
              <a:gd name="connsiteY1132" fmla="*/ 5277455 h 10281214"/>
              <a:gd name="connsiteX1133" fmla="*/ 394234 w 13549241"/>
              <a:gd name="connsiteY1133" fmla="*/ 5242452 h 10281214"/>
              <a:gd name="connsiteX1134" fmla="*/ 331273 w 13549241"/>
              <a:gd name="connsiteY1134" fmla="*/ 5274103 h 10281214"/>
              <a:gd name="connsiteX1135" fmla="*/ 320045 w 13549241"/>
              <a:gd name="connsiteY1135" fmla="*/ 5265623 h 10281214"/>
              <a:gd name="connsiteX1136" fmla="*/ 306230 w 13549241"/>
              <a:gd name="connsiteY1136" fmla="*/ 5260245 h 10281214"/>
              <a:gd name="connsiteX1137" fmla="*/ 312141 w 13549241"/>
              <a:gd name="connsiteY1137" fmla="*/ 5288827 h 10281214"/>
              <a:gd name="connsiteX1138" fmla="*/ 328737 w 13549241"/>
              <a:gd name="connsiteY1138" fmla="*/ 5321058 h 10281214"/>
              <a:gd name="connsiteX1139" fmla="*/ 401000 w 13549241"/>
              <a:gd name="connsiteY1139" fmla="*/ 5311176 h 10281214"/>
              <a:gd name="connsiteX1140" fmla="*/ 2667358 w 13549241"/>
              <a:gd name="connsiteY1140" fmla="*/ 5236960 h 10281214"/>
              <a:gd name="connsiteX1141" fmla="*/ 2621631 w 13549241"/>
              <a:gd name="connsiteY1141" fmla="*/ 5247924 h 10281214"/>
              <a:gd name="connsiteX1142" fmla="*/ 2653947 w 13549241"/>
              <a:gd name="connsiteY1142" fmla="*/ 5261484 h 10281214"/>
              <a:gd name="connsiteX1143" fmla="*/ 2694372 w 13549241"/>
              <a:gd name="connsiteY1143" fmla="*/ 5248452 h 10281214"/>
              <a:gd name="connsiteX1144" fmla="*/ 2695847 w 13549241"/>
              <a:gd name="connsiteY1144" fmla="*/ 5246680 h 10281214"/>
              <a:gd name="connsiteX1145" fmla="*/ 590476 w 13549241"/>
              <a:gd name="connsiteY1145" fmla="*/ 5160636 h 10281214"/>
              <a:gd name="connsiteX1146" fmla="*/ 444906 w 13549241"/>
              <a:gd name="connsiteY1146" fmla="*/ 5214577 h 10281214"/>
              <a:gd name="connsiteX1147" fmla="*/ 443190 w 13549241"/>
              <a:gd name="connsiteY1147" fmla="*/ 5248197 h 10281214"/>
              <a:gd name="connsiteX1148" fmla="*/ 463963 w 13549241"/>
              <a:gd name="connsiteY1148" fmla="*/ 5279526 h 10281214"/>
              <a:gd name="connsiteX1149" fmla="*/ 534309 w 13549241"/>
              <a:gd name="connsiteY1149" fmla="*/ 5241760 h 10281214"/>
              <a:gd name="connsiteX1150" fmla="*/ 607583 w 13549241"/>
              <a:gd name="connsiteY1150" fmla="*/ 5216947 h 10281214"/>
              <a:gd name="connsiteX1151" fmla="*/ 2903924 w 13549241"/>
              <a:gd name="connsiteY1151" fmla="*/ 5139678 h 10281214"/>
              <a:gd name="connsiteX1152" fmla="*/ 2883908 w 13549241"/>
              <a:gd name="connsiteY1152" fmla="*/ 5165202 h 10281214"/>
              <a:gd name="connsiteX1153" fmla="*/ 2901386 w 13549241"/>
              <a:gd name="connsiteY1153" fmla="*/ 5165916 h 10281214"/>
              <a:gd name="connsiteX1154" fmla="*/ 2915482 w 13549241"/>
              <a:gd name="connsiteY1154" fmla="*/ 5158161 h 10281214"/>
              <a:gd name="connsiteX1155" fmla="*/ 813709 w 13549241"/>
              <a:gd name="connsiteY1155" fmla="*/ 5101311 h 10281214"/>
              <a:gd name="connsiteX1156" fmla="*/ 766030 w 13549241"/>
              <a:gd name="connsiteY1156" fmla="*/ 5103638 h 10281214"/>
              <a:gd name="connsiteX1157" fmla="*/ 755688 w 13549241"/>
              <a:gd name="connsiteY1157" fmla="*/ 5116049 h 10281214"/>
              <a:gd name="connsiteX1158" fmla="*/ 766488 w 13549241"/>
              <a:gd name="connsiteY1158" fmla="*/ 5125048 h 10281214"/>
              <a:gd name="connsiteX1159" fmla="*/ 789804 w 13549241"/>
              <a:gd name="connsiteY1159" fmla="*/ 5140975 h 10281214"/>
              <a:gd name="connsiteX1160" fmla="*/ 807269 w 13549241"/>
              <a:gd name="connsiteY1160" fmla="*/ 5130994 h 10281214"/>
              <a:gd name="connsiteX1161" fmla="*/ 928253 w 13549241"/>
              <a:gd name="connsiteY1161" fmla="*/ 5084602 h 10281214"/>
              <a:gd name="connsiteX1162" fmla="*/ 903666 w 13549241"/>
              <a:gd name="connsiteY1162" fmla="*/ 5092153 h 10281214"/>
              <a:gd name="connsiteX1163" fmla="*/ 924806 w 13549241"/>
              <a:gd name="connsiteY1163" fmla="*/ 5088738 h 10281214"/>
              <a:gd name="connsiteX1164" fmla="*/ 12666770 w 13549241"/>
              <a:gd name="connsiteY1164" fmla="*/ 5074775 h 10281214"/>
              <a:gd name="connsiteX1165" fmla="*/ 12655192 w 13549241"/>
              <a:gd name="connsiteY1165" fmla="*/ 5076287 h 10281214"/>
              <a:gd name="connsiteX1166" fmla="*/ 12615416 w 13549241"/>
              <a:gd name="connsiteY1166" fmla="*/ 5081481 h 10281214"/>
              <a:gd name="connsiteX1167" fmla="*/ 12610814 w 13549241"/>
              <a:gd name="connsiteY1167" fmla="*/ 5086618 h 10281214"/>
              <a:gd name="connsiteX1168" fmla="*/ 12630961 w 13549241"/>
              <a:gd name="connsiteY1168" fmla="*/ 5083363 h 10281214"/>
              <a:gd name="connsiteX1169" fmla="*/ 3100076 w 13549241"/>
              <a:gd name="connsiteY1169" fmla="*/ 5074433 h 10281214"/>
              <a:gd name="connsiteX1170" fmla="*/ 3088327 w 13549241"/>
              <a:gd name="connsiteY1170" fmla="*/ 5083045 h 10281214"/>
              <a:gd name="connsiteX1171" fmla="*/ 3031803 w 13549241"/>
              <a:gd name="connsiteY1171" fmla="*/ 5085013 h 10281214"/>
              <a:gd name="connsiteX1172" fmla="*/ 2981133 w 13549241"/>
              <a:gd name="connsiteY1172" fmla="*/ 5112888 h 10281214"/>
              <a:gd name="connsiteX1173" fmla="*/ 2970334 w 13549241"/>
              <a:gd name="connsiteY1173" fmla="*/ 5103889 h 10281214"/>
              <a:gd name="connsiteX1174" fmla="*/ 2946204 w 13549241"/>
              <a:gd name="connsiteY1174" fmla="*/ 5132850 h 10281214"/>
              <a:gd name="connsiteX1175" fmla="*/ 2950245 w 13549241"/>
              <a:gd name="connsiteY1175" fmla="*/ 5139038 h 10281214"/>
              <a:gd name="connsiteX1176" fmla="*/ 3002725 w 13549241"/>
              <a:gd name="connsiteY1176" fmla="*/ 5110166 h 10281214"/>
              <a:gd name="connsiteX1177" fmla="*/ 3025735 w 13549241"/>
              <a:gd name="connsiteY1177" fmla="*/ 5090786 h 10281214"/>
              <a:gd name="connsiteX1178" fmla="*/ 3062695 w 13549241"/>
              <a:gd name="connsiteY1178" fmla="*/ 5104060 h 10281214"/>
              <a:gd name="connsiteX1179" fmla="*/ 3084583 w 13549241"/>
              <a:gd name="connsiteY1179" fmla="*/ 5094260 h 10281214"/>
              <a:gd name="connsiteX1180" fmla="*/ 3106472 w 13549241"/>
              <a:gd name="connsiteY1180" fmla="*/ 5084461 h 10281214"/>
              <a:gd name="connsiteX1181" fmla="*/ 3111478 w 13549241"/>
              <a:gd name="connsiteY1181" fmla="*/ 5082452 h 10281214"/>
              <a:gd name="connsiteX1182" fmla="*/ 9007155 w 13549241"/>
              <a:gd name="connsiteY1182" fmla="*/ 4952190 h 10281214"/>
              <a:gd name="connsiteX1183" fmla="*/ 9001009 w 13549241"/>
              <a:gd name="connsiteY1183" fmla="*/ 4954077 h 10281214"/>
              <a:gd name="connsiteX1184" fmla="*/ 8994860 w 13549241"/>
              <a:gd name="connsiteY1184" fmla="*/ 4955965 h 10281214"/>
              <a:gd name="connsiteX1185" fmla="*/ 8977624 w 13549241"/>
              <a:gd name="connsiteY1185" fmla="*/ 4976651 h 10281214"/>
              <a:gd name="connsiteX1186" fmla="*/ 8973055 w 13549241"/>
              <a:gd name="connsiteY1186" fmla="*/ 4984233 h 10281214"/>
              <a:gd name="connsiteX1187" fmla="*/ 9023251 w 13549241"/>
              <a:gd name="connsiteY1187" fmla="*/ 4970390 h 10281214"/>
              <a:gd name="connsiteX1188" fmla="*/ 9089761 w 13549241"/>
              <a:gd name="connsiteY1188" fmla="*/ 4929897 h 10281214"/>
              <a:gd name="connsiteX1189" fmla="*/ 9044036 w 13549241"/>
              <a:gd name="connsiteY1189" fmla="*/ 4940862 h 10281214"/>
              <a:gd name="connsiteX1190" fmla="*/ 9076350 w 13549241"/>
              <a:gd name="connsiteY1190" fmla="*/ 4954421 h 10281214"/>
              <a:gd name="connsiteX1191" fmla="*/ 9116775 w 13549241"/>
              <a:gd name="connsiteY1191" fmla="*/ 4941389 h 10281214"/>
              <a:gd name="connsiteX1192" fmla="*/ 9118251 w 13549241"/>
              <a:gd name="connsiteY1192" fmla="*/ 4939618 h 10281214"/>
              <a:gd name="connsiteX1193" fmla="*/ 3546177 w 13549241"/>
              <a:gd name="connsiteY1193" fmla="*/ 4917802 h 10281214"/>
              <a:gd name="connsiteX1194" fmla="*/ 3548537 w 13549241"/>
              <a:gd name="connsiteY1194" fmla="*/ 4924504 h 10281214"/>
              <a:gd name="connsiteX1195" fmla="*/ 3568041 w 13549241"/>
              <a:gd name="connsiteY1195" fmla="*/ 4919487 h 10281214"/>
              <a:gd name="connsiteX1196" fmla="*/ 3565405 w 13549241"/>
              <a:gd name="connsiteY1196" fmla="*/ 4918054 h 10281214"/>
              <a:gd name="connsiteX1197" fmla="*/ 3546177 w 13549241"/>
              <a:gd name="connsiteY1197" fmla="*/ 4917802 h 10281214"/>
              <a:gd name="connsiteX1198" fmla="*/ 9326329 w 13549241"/>
              <a:gd name="connsiteY1198" fmla="*/ 4832616 h 10281214"/>
              <a:gd name="connsiteX1199" fmla="*/ 9306312 w 13549241"/>
              <a:gd name="connsiteY1199" fmla="*/ 4858141 h 10281214"/>
              <a:gd name="connsiteX1200" fmla="*/ 9323790 w 13549241"/>
              <a:gd name="connsiteY1200" fmla="*/ 4858852 h 10281214"/>
              <a:gd name="connsiteX1201" fmla="*/ 9337887 w 13549241"/>
              <a:gd name="connsiteY1201" fmla="*/ 4851099 h 10281214"/>
              <a:gd name="connsiteX1202" fmla="*/ 9522480 w 13549241"/>
              <a:gd name="connsiteY1202" fmla="*/ 4767371 h 10281214"/>
              <a:gd name="connsiteX1203" fmla="*/ 9510731 w 13549241"/>
              <a:gd name="connsiteY1203" fmla="*/ 4775983 h 10281214"/>
              <a:gd name="connsiteX1204" fmla="*/ 9454207 w 13549241"/>
              <a:gd name="connsiteY1204" fmla="*/ 4777952 h 10281214"/>
              <a:gd name="connsiteX1205" fmla="*/ 9403536 w 13549241"/>
              <a:gd name="connsiteY1205" fmla="*/ 4805826 h 10281214"/>
              <a:gd name="connsiteX1206" fmla="*/ 9392737 w 13549241"/>
              <a:gd name="connsiteY1206" fmla="*/ 4796828 h 10281214"/>
              <a:gd name="connsiteX1207" fmla="*/ 9368607 w 13549241"/>
              <a:gd name="connsiteY1207" fmla="*/ 4825787 h 10281214"/>
              <a:gd name="connsiteX1208" fmla="*/ 9372648 w 13549241"/>
              <a:gd name="connsiteY1208" fmla="*/ 4831975 h 10281214"/>
              <a:gd name="connsiteX1209" fmla="*/ 9425127 w 13549241"/>
              <a:gd name="connsiteY1209" fmla="*/ 4803105 h 10281214"/>
              <a:gd name="connsiteX1210" fmla="*/ 9448139 w 13549241"/>
              <a:gd name="connsiteY1210" fmla="*/ 4783724 h 10281214"/>
              <a:gd name="connsiteX1211" fmla="*/ 9485101 w 13549241"/>
              <a:gd name="connsiteY1211" fmla="*/ 4796999 h 10281214"/>
              <a:gd name="connsiteX1212" fmla="*/ 9506988 w 13549241"/>
              <a:gd name="connsiteY1212" fmla="*/ 4787199 h 10281214"/>
              <a:gd name="connsiteX1213" fmla="*/ 9528876 w 13549241"/>
              <a:gd name="connsiteY1213" fmla="*/ 4777399 h 10281214"/>
              <a:gd name="connsiteX1214" fmla="*/ 9533883 w 13549241"/>
              <a:gd name="connsiteY1214" fmla="*/ 4775389 h 10281214"/>
              <a:gd name="connsiteX1215" fmla="*/ 9968581 w 13549241"/>
              <a:gd name="connsiteY1215" fmla="*/ 4610739 h 10281214"/>
              <a:gd name="connsiteX1216" fmla="*/ 9970942 w 13549241"/>
              <a:gd name="connsiteY1216" fmla="*/ 4617441 h 10281214"/>
              <a:gd name="connsiteX1217" fmla="*/ 9990442 w 13549241"/>
              <a:gd name="connsiteY1217" fmla="*/ 4612424 h 10281214"/>
              <a:gd name="connsiteX1218" fmla="*/ 9987808 w 13549241"/>
              <a:gd name="connsiteY1218" fmla="*/ 4610992 h 10281214"/>
              <a:gd name="connsiteX1219" fmla="*/ 9968581 w 13549241"/>
              <a:gd name="connsiteY1219" fmla="*/ 4610739 h 10281214"/>
              <a:gd name="connsiteX1220" fmla="*/ 1108394 w 13549241"/>
              <a:gd name="connsiteY1220" fmla="*/ 4429365 h 10281214"/>
              <a:gd name="connsiteX1221" fmla="*/ 1103579 w 13549241"/>
              <a:gd name="connsiteY1221" fmla="*/ 4442001 h 10281214"/>
              <a:gd name="connsiteX1222" fmla="*/ 1105401 w 13549241"/>
              <a:gd name="connsiteY1222" fmla="*/ 4454910 h 10281214"/>
              <a:gd name="connsiteX1223" fmla="*/ 1106534 w 13549241"/>
              <a:gd name="connsiteY1223" fmla="*/ 4455183 h 10281214"/>
              <a:gd name="connsiteX1224" fmla="*/ 1122613 w 13549241"/>
              <a:gd name="connsiteY1224" fmla="*/ 4446707 h 10281214"/>
              <a:gd name="connsiteX1225" fmla="*/ 1206741 w 13549241"/>
              <a:gd name="connsiteY1225" fmla="*/ 4399159 h 10281214"/>
              <a:gd name="connsiteX1226" fmla="*/ 1198812 w 13549241"/>
              <a:gd name="connsiteY1226" fmla="*/ 4417280 h 10281214"/>
              <a:gd name="connsiteX1227" fmla="*/ 1207553 w 13549241"/>
              <a:gd name="connsiteY1227" fmla="*/ 4420092 h 10281214"/>
              <a:gd name="connsiteX1228" fmla="*/ 1237233 w 13549241"/>
              <a:gd name="connsiteY1228" fmla="*/ 4408712 h 10281214"/>
              <a:gd name="connsiteX1229" fmla="*/ 1236767 w 13549241"/>
              <a:gd name="connsiteY1229" fmla="*/ 4408409 h 10281214"/>
              <a:gd name="connsiteX1230" fmla="*/ 1206741 w 13549241"/>
              <a:gd name="connsiteY1230" fmla="*/ 4399159 h 10281214"/>
              <a:gd name="connsiteX1231" fmla="*/ 430366 w 13549241"/>
              <a:gd name="connsiteY1231" fmla="*/ 4298983 h 10281214"/>
              <a:gd name="connsiteX1232" fmla="*/ 424576 w 13549241"/>
              <a:gd name="connsiteY1232" fmla="*/ 4307302 h 10281214"/>
              <a:gd name="connsiteX1233" fmla="*/ 425421 w 13549241"/>
              <a:gd name="connsiteY1233" fmla="*/ 4315893 h 10281214"/>
              <a:gd name="connsiteX1234" fmla="*/ 445066 w 13549241"/>
              <a:gd name="connsiteY1234" fmla="*/ 4325250 h 10281214"/>
              <a:gd name="connsiteX1235" fmla="*/ 643712 w 13549241"/>
              <a:gd name="connsiteY1235" fmla="*/ 4273477 h 10281214"/>
              <a:gd name="connsiteX1236" fmla="*/ 638598 w 13549241"/>
              <a:gd name="connsiteY1236" fmla="*/ 4282360 h 10281214"/>
              <a:gd name="connsiteX1237" fmla="*/ 644167 w 13549241"/>
              <a:gd name="connsiteY1237" fmla="*/ 4294886 h 10281214"/>
              <a:gd name="connsiteX1238" fmla="*/ 654965 w 13549241"/>
              <a:gd name="connsiteY1238" fmla="*/ 4303884 h 10281214"/>
              <a:gd name="connsiteX1239" fmla="*/ 655973 w 13549241"/>
              <a:gd name="connsiteY1239" fmla="*/ 4288951 h 10281214"/>
              <a:gd name="connsiteX1240" fmla="*/ 643712 w 13549241"/>
              <a:gd name="connsiteY1240" fmla="*/ 4273477 h 10281214"/>
              <a:gd name="connsiteX1241" fmla="*/ 12302189 w 13549241"/>
              <a:gd name="connsiteY1241" fmla="*/ 4270430 h 10281214"/>
              <a:gd name="connsiteX1242" fmla="*/ 12248820 w 13549241"/>
              <a:gd name="connsiteY1242" fmla="*/ 4296056 h 10281214"/>
              <a:gd name="connsiteX1243" fmla="*/ 12221989 w 13549241"/>
              <a:gd name="connsiteY1243" fmla="*/ 4322766 h 10281214"/>
              <a:gd name="connsiteX1244" fmla="*/ 12263226 w 13549241"/>
              <a:gd name="connsiteY1244" fmla="*/ 4350122 h 10281214"/>
              <a:gd name="connsiteX1245" fmla="*/ 12268625 w 13549241"/>
              <a:gd name="connsiteY1245" fmla="*/ 4354620 h 10281214"/>
              <a:gd name="connsiteX1246" fmla="*/ 12297702 w 13549241"/>
              <a:gd name="connsiteY1246" fmla="*/ 4308748 h 10281214"/>
              <a:gd name="connsiteX1247" fmla="*/ 12370422 w 13549241"/>
              <a:gd name="connsiteY1247" fmla="*/ 4320276 h 10281214"/>
              <a:gd name="connsiteX1248" fmla="*/ 12414196 w 13549241"/>
              <a:gd name="connsiteY1248" fmla="*/ 4300677 h 10281214"/>
              <a:gd name="connsiteX1249" fmla="*/ 12396050 w 13549241"/>
              <a:gd name="connsiteY1249" fmla="*/ 4278544 h 10281214"/>
              <a:gd name="connsiteX1250" fmla="*/ 953488 w 13549241"/>
              <a:gd name="connsiteY1250" fmla="*/ 4189884 h 10281214"/>
              <a:gd name="connsiteX1251" fmla="*/ 914624 w 13549241"/>
              <a:gd name="connsiteY1251" fmla="*/ 4211824 h 10281214"/>
              <a:gd name="connsiteX1252" fmla="*/ 911176 w 13549241"/>
              <a:gd name="connsiteY1252" fmla="*/ 4215962 h 10281214"/>
              <a:gd name="connsiteX1253" fmla="*/ 897247 w 13549241"/>
              <a:gd name="connsiteY1253" fmla="*/ 4205233 h 10281214"/>
              <a:gd name="connsiteX1254" fmla="*/ 880735 w 13549241"/>
              <a:gd name="connsiteY1254" fmla="*/ 4197604 h 10281214"/>
              <a:gd name="connsiteX1255" fmla="*/ 898266 w 13549241"/>
              <a:gd name="connsiteY1255" fmla="*/ 4221849 h 10281214"/>
              <a:gd name="connsiteX1256" fmla="*/ 922427 w 13549241"/>
              <a:gd name="connsiteY1256" fmla="*/ 4246366 h 10281214"/>
              <a:gd name="connsiteX1257" fmla="*/ 972058 w 13549241"/>
              <a:gd name="connsiteY1257" fmla="*/ 4252672 h 10281214"/>
              <a:gd name="connsiteX1258" fmla="*/ 962945 w 13549241"/>
              <a:gd name="connsiteY1258" fmla="*/ 4229307 h 10281214"/>
              <a:gd name="connsiteX1259" fmla="*/ 971148 w 13549241"/>
              <a:gd name="connsiteY1259" fmla="*/ 4209856 h 10281214"/>
              <a:gd name="connsiteX1260" fmla="*/ 1001133 w 13549241"/>
              <a:gd name="connsiteY1260" fmla="*/ 4206804 h 10281214"/>
              <a:gd name="connsiteX1261" fmla="*/ 976860 w 13549241"/>
              <a:gd name="connsiteY1261" fmla="*/ 4192711 h 10281214"/>
              <a:gd name="connsiteX1262" fmla="*/ 953488 w 13549241"/>
              <a:gd name="connsiteY1262" fmla="*/ 4189884 h 10281214"/>
              <a:gd name="connsiteX1263" fmla="*/ 1178184 w 13549241"/>
              <a:gd name="connsiteY1263" fmla="*/ 4137037 h 10281214"/>
              <a:gd name="connsiteX1264" fmla="*/ 1161412 w 13549241"/>
              <a:gd name="connsiteY1264" fmla="*/ 4137953 h 10281214"/>
              <a:gd name="connsiteX1265" fmla="*/ 1150150 w 13549241"/>
              <a:gd name="connsiteY1265" fmla="*/ 4148724 h 10281214"/>
              <a:gd name="connsiteX1266" fmla="*/ 1116514 w 13549241"/>
              <a:gd name="connsiteY1266" fmla="*/ 4167135 h 10281214"/>
              <a:gd name="connsiteX1267" fmla="*/ 1074439 w 13549241"/>
              <a:gd name="connsiteY1267" fmla="*/ 4162742 h 10281214"/>
              <a:gd name="connsiteX1268" fmla="*/ 1042210 w 13549241"/>
              <a:gd name="connsiteY1268" fmla="*/ 4184954 h 10281214"/>
              <a:gd name="connsiteX1269" fmla="*/ 1009979 w 13549241"/>
              <a:gd name="connsiteY1269" fmla="*/ 4207163 h 10281214"/>
              <a:gd name="connsiteX1270" fmla="*/ 1090170 w 13549241"/>
              <a:gd name="connsiteY1270" fmla="*/ 4196002 h 10281214"/>
              <a:gd name="connsiteX1271" fmla="*/ 1164850 w 13549241"/>
              <a:gd name="connsiteY1271" fmla="*/ 4174993 h 10281214"/>
              <a:gd name="connsiteX1272" fmla="*/ 1174835 w 13549241"/>
              <a:gd name="connsiteY1272" fmla="*/ 4156149 h 10281214"/>
              <a:gd name="connsiteX1273" fmla="*/ 1178184 w 13549241"/>
              <a:gd name="connsiteY1273" fmla="*/ 4137037 h 10281214"/>
              <a:gd name="connsiteX1274" fmla="*/ 11963251 w 13549241"/>
              <a:gd name="connsiteY1274" fmla="*/ 3963780 h 10281214"/>
              <a:gd name="connsiteX1275" fmla="*/ 11931174 w 13549241"/>
              <a:gd name="connsiteY1275" fmla="*/ 3967966 h 10281214"/>
              <a:gd name="connsiteX1276" fmla="*/ 11891403 w 13549241"/>
              <a:gd name="connsiteY1276" fmla="*/ 3973160 h 10281214"/>
              <a:gd name="connsiteX1277" fmla="*/ 11881998 w 13549241"/>
              <a:gd name="connsiteY1277" fmla="*/ 3983655 h 10281214"/>
              <a:gd name="connsiteX1278" fmla="*/ 6889475 w 13549241"/>
              <a:gd name="connsiteY1278" fmla="*/ 3958833 h 10281214"/>
              <a:gd name="connsiteX1279" fmla="*/ 6883329 w 13549241"/>
              <a:gd name="connsiteY1279" fmla="*/ 3960720 h 10281214"/>
              <a:gd name="connsiteX1280" fmla="*/ 6877181 w 13549241"/>
              <a:gd name="connsiteY1280" fmla="*/ 3962608 h 10281214"/>
              <a:gd name="connsiteX1281" fmla="*/ 6859944 w 13549241"/>
              <a:gd name="connsiteY1281" fmla="*/ 3983294 h 10281214"/>
              <a:gd name="connsiteX1282" fmla="*/ 6855375 w 13549241"/>
              <a:gd name="connsiteY1282" fmla="*/ 3990876 h 10281214"/>
              <a:gd name="connsiteX1283" fmla="*/ 6905572 w 13549241"/>
              <a:gd name="connsiteY1283" fmla="*/ 3977036 h 10281214"/>
              <a:gd name="connsiteX1284" fmla="*/ 6972081 w 13549241"/>
              <a:gd name="connsiteY1284" fmla="*/ 3936543 h 10281214"/>
              <a:gd name="connsiteX1285" fmla="*/ 6926357 w 13549241"/>
              <a:gd name="connsiteY1285" fmla="*/ 3947506 h 10281214"/>
              <a:gd name="connsiteX1286" fmla="*/ 6958671 w 13549241"/>
              <a:gd name="connsiteY1286" fmla="*/ 3961065 h 10281214"/>
              <a:gd name="connsiteX1287" fmla="*/ 6999095 w 13549241"/>
              <a:gd name="connsiteY1287" fmla="*/ 3948035 h 10281214"/>
              <a:gd name="connsiteX1288" fmla="*/ 7000572 w 13549241"/>
              <a:gd name="connsiteY1288" fmla="*/ 3946263 h 10281214"/>
              <a:gd name="connsiteX1289" fmla="*/ 588291 w 13549241"/>
              <a:gd name="connsiteY1289" fmla="*/ 3911861 h 10281214"/>
              <a:gd name="connsiteX1290" fmla="*/ 571054 w 13549241"/>
              <a:gd name="connsiteY1290" fmla="*/ 3932547 h 10281214"/>
              <a:gd name="connsiteX1291" fmla="*/ 568754 w 13549241"/>
              <a:gd name="connsiteY1291" fmla="*/ 3949029 h 10281214"/>
              <a:gd name="connsiteX1292" fmla="*/ 582307 w 13549241"/>
              <a:gd name="connsiteY1292" fmla="*/ 3962951 h 10281214"/>
              <a:gd name="connsiteX1293" fmla="*/ 665955 w 13549241"/>
              <a:gd name="connsiteY1293" fmla="*/ 3906477 h 10281214"/>
              <a:gd name="connsiteX1294" fmla="*/ 661142 w 13549241"/>
              <a:gd name="connsiteY1294" fmla="*/ 3919115 h 10281214"/>
              <a:gd name="connsiteX1295" fmla="*/ 662964 w 13549241"/>
              <a:gd name="connsiteY1295" fmla="*/ 3932024 h 10281214"/>
              <a:gd name="connsiteX1296" fmla="*/ 676291 w 13549241"/>
              <a:gd name="connsiteY1296" fmla="*/ 3935242 h 10281214"/>
              <a:gd name="connsiteX1297" fmla="*/ 684103 w 13549241"/>
              <a:gd name="connsiteY1297" fmla="*/ 3928610 h 10281214"/>
              <a:gd name="connsiteX1298" fmla="*/ 680200 w 13549241"/>
              <a:gd name="connsiteY1298" fmla="*/ 3911339 h 10281214"/>
              <a:gd name="connsiteX1299" fmla="*/ 673076 w 13549241"/>
              <a:gd name="connsiteY1299" fmla="*/ 3908907 h 10281214"/>
              <a:gd name="connsiteX1300" fmla="*/ 665955 w 13549241"/>
              <a:gd name="connsiteY1300" fmla="*/ 3906477 h 10281214"/>
              <a:gd name="connsiteX1301" fmla="*/ 7208648 w 13549241"/>
              <a:gd name="connsiteY1301" fmla="*/ 3839259 h 10281214"/>
              <a:gd name="connsiteX1302" fmla="*/ 7188631 w 13549241"/>
              <a:gd name="connsiteY1302" fmla="*/ 3864783 h 10281214"/>
              <a:gd name="connsiteX1303" fmla="*/ 7206110 w 13549241"/>
              <a:gd name="connsiteY1303" fmla="*/ 3865497 h 10281214"/>
              <a:gd name="connsiteX1304" fmla="*/ 7220208 w 13549241"/>
              <a:gd name="connsiteY1304" fmla="*/ 3857743 h 10281214"/>
              <a:gd name="connsiteX1305" fmla="*/ 869090 w 13549241"/>
              <a:gd name="connsiteY1305" fmla="*/ 3816386 h 10281214"/>
              <a:gd name="connsiteX1306" fmla="*/ 806127 w 13549241"/>
              <a:gd name="connsiteY1306" fmla="*/ 3848038 h 10281214"/>
              <a:gd name="connsiteX1307" fmla="*/ 794898 w 13549241"/>
              <a:gd name="connsiteY1307" fmla="*/ 3839558 h 10281214"/>
              <a:gd name="connsiteX1308" fmla="*/ 781084 w 13549241"/>
              <a:gd name="connsiteY1308" fmla="*/ 3834182 h 10281214"/>
              <a:gd name="connsiteX1309" fmla="*/ 786996 w 13549241"/>
              <a:gd name="connsiteY1309" fmla="*/ 3862762 h 10281214"/>
              <a:gd name="connsiteX1310" fmla="*/ 803590 w 13549241"/>
              <a:gd name="connsiteY1310" fmla="*/ 3894991 h 10281214"/>
              <a:gd name="connsiteX1311" fmla="*/ 875854 w 13549241"/>
              <a:gd name="connsiteY1311" fmla="*/ 3885110 h 10281214"/>
              <a:gd name="connsiteX1312" fmla="*/ 7404802 w 13549241"/>
              <a:gd name="connsiteY1312" fmla="*/ 3774015 h 10281214"/>
              <a:gd name="connsiteX1313" fmla="*/ 7393051 w 13549241"/>
              <a:gd name="connsiteY1313" fmla="*/ 3782626 h 10281214"/>
              <a:gd name="connsiteX1314" fmla="*/ 7336527 w 13549241"/>
              <a:gd name="connsiteY1314" fmla="*/ 3784594 h 10281214"/>
              <a:gd name="connsiteX1315" fmla="*/ 7285857 w 13549241"/>
              <a:gd name="connsiteY1315" fmla="*/ 3812470 h 10281214"/>
              <a:gd name="connsiteX1316" fmla="*/ 7275060 w 13549241"/>
              <a:gd name="connsiteY1316" fmla="*/ 3803471 h 10281214"/>
              <a:gd name="connsiteX1317" fmla="*/ 7250928 w 13549241"/>
              <a:gd name="connsiteY1317" fmla="*/ 3832431 h 10281214"/>
              <a:gd name="connsiteX1318" fmla="*/ 7254970 w 13549241"/>
              <a:gd name="connsiteY1318" fmla="*/ 3838618 h 10281214"/>
              <a:gd name="connsiteX1319" fmla="*/ 7307450 w 13549241"/>
              <a:gd name="connsiteY1319" fmla="*/ 3809747 h 10281214"/>
              <a:gd name="connsiteX1320" fmla="*/ 7330458 w 13549241"/>
              <a:gd name="connsiteY1320" fmla="*/ 3790368 h 10281214"/>
              <a:gd name="connsiteX1321" fmla="*/ 7367420 w 13549241"/>
              <a:gd name="connsiteY1321" fmla="*/ 3803642 h 10281214"/>
              <a:gd name="connsiteX1322" fmla="*/ 7389307 w 13549241"/>
              <a:gd name="connsiteY1322" fmla="*/ 3793842 h 10281214"/>
              <a:gd name="connsiteX1323" fmla="*/ 7411198 w 13549241"/>
              <a:gd name="connsiteY1323" fmla="*/ 3784042 h 10281214"/>
              <a:gd name="connsiteX1324" fmla="*/ 7416204 w 13549241"/>
              <a:gd name="connsiteY1324" fmla="*/ 3782034 h 10281214"/>
              <a:gd name="connsiteX1325" fmla="*/ 1065330 w 13549241"/>
              <a:gd name="connsiteY1325" fmla="*/ 3734569 h 10281214"/>
              <a:gd name="connsiteX1326" fmla="*/ 919760 w 13549241"/>
              <a:gd name="connsiteY1326" fmla="*/ 3788510 h 10281214"/>
              <a:gd name="connsiteX1327" fmla="*/ 918045 w 13549241"/>
              <a:gd name="connsiteY1327" fmla="*/ 3822131 h 10281214"/>
              <a:gd name="connsiteX1328" fmla="*/ 938818 w 13549241"/>
              <a:gd name="connsiteY1328" fmla="*/ 3853462 h 10281214"/>
              <a:gd name="connsiteX1329" fmla="*/ 1009162 w 13549241"/>
              <a:gd name="connsiteY1329" fmla="*/ 3815693 h 10281214"/>
              <a:gd name="connsiteX1330" fmla="*/ 1082438 w 13549241"/>
              <a:gd name="connsiteY1330" fmla="*/ 3790882 h 10281214"/>
              <a:gd name="connsiteX1331" fmla="*/ 1288563 w 13549241"/>
              <a:gd name="connsiteY1331" fmla="*/ 3675244 h 10281214"/>
              <a:gd name="connsiteX1332" fmla="*/ 1240886 w 13549241"/>
              <a:gd name="connsiteY1332" fmla="*/ 3677574 h 10281214"/>
              <a:gd name="connsiteX1333" fmla="*/ 1230544 w 13549241"/>
              <a:gd name="connsiteY1333" fmla="*/ 3689985 h 10281214"/>
              <a:gd name="connsiteX1334" fmla="*/ 1241340 w 13549241"/>
              <a:gd name="connsiteY1334" fmla="*/ 3698981 h 10281214"/>
              <a:gd name="connsiteX1335" fmla="*/ 1264661 w 13549241"/>
              <a:gd name="connsiteY1335" fmla="*/ 3714908 h 10281214"/>
              <a:gd name="connsiteX1336" fmla="*/ 1282124 w 13549241"/>
              <a:gd name="connsiteY1336" fmla="*/ 3704926 h 10281214"/>
              <a:gd name="connsiteX1337" fmla="*/ 1403107 w 13549241"/>
              <a:gd name="connsiteY1337" fmla="*/ 3658537 h 10281214"/>
              <a:gd name="connsiteX1338" fmla="*/ 1378518 w 13549241"/>
              <a:gd name="connsiteY1338" fmla="*/ 3666086 h 10281214"/>
              <a:gd name="connsiteX1339" fmla="*/ 1399661 w 13549241"/>
              <a:gd name="connsiteY1339" fmla="*/ 3662672 h 10281214"/>
              <a:gd name="connsiteX1340" fmla="*/ 7850902 w 13549241"/>
              <a:gd name="connsiteY1340" fmla="*/ 3617383 h 10281214"/>
              <a:gd name="connsiteX1341" fmla="*/ 7853260 w 13549241"/>
              <a:gd name="connsiteY1341" fmla="*/ 3624085 h 10281214"/>
              <a:gd name="connsiteX1342" fmla="*/ 7872766 w 13549241"/>
              <a:gd name="connsiteY1342" fmla="*/ 3619066 h 10281214"/>
              <a:gd name="connsiteX1343" fmla="*/ 7870130 w 13549241"/>
              <a:gd name="connsiteY1343" fmla="*/ 3617634 h 10281214"/>
              <a:gd name="connsiteX1344" fmla="*/ 7850902 w 13549241"/>
              <a:gd name="connsiteY1344" fmla="*/ 3617383 h 10281214"/>
              <a:gd name="connsiteX1345" fmla="*/ 130440 w 13549241"/>
              <a:gd name="connsiteY1345" fmla="*/ 3516008 h 10281214"/>
              <a:gd name="connsiteX1346" fmla="*/ 127906 w 13549241"/>
              <a:gd name="connsiteY1346" fmla="*/ 3562963 h 10281214"/>
              <a:gd name="connsiteX1347" fmla="*/ 94928 w 13549241"/>
              <a:gd name="connsiteY1347" fmla="*/ 3591561 h 10281214"/>
              <a:gd name="connsiteX1348" fmla="*/ 61943 w 13549241"/>
              <a:gd name="connsiteY1348" fmla="*/ 3588610 h 10281214"/>
              <a:gd name="connsiteX1349" fmla="*/ 16808 w 13549241"/>
              <a:gd name="connsiteY1349" fmla="*/ 3575536 h 10281214"/>
              <a:gd name="connsiteX1350" fmla="*/ 73626 w 13549241"/>
              <a:gd name="connsiteY1350" fmla="*/ 3545773 h 10281214"/>
              <a:gd name="connsiteX1351" fmla="*/ 130440 w 13549241"/>
              <a:gd name="connsiteY1351" fmla="*/ 3516008 h 10281214"/>
              <a:gd name="connsiteX1352" fmla="*/ 384376 w 13549241"/>
              <a:gd name="connsiteY1352" fmla="*/ 3321043 h 10281214"/>
              <a:gd name="connsiteX1353" fmla="*/ 379562 w 13549241"/>
              <a:gd name="connsiteY1353" fmla="*/ 3333681 h 10281214"/>
              <a:gd name="connsiteX1354" fmla="*/ 381385 w 13549241"/>
              <a:gd name="connsiteY1354" fmla="*/ 3346590 h 10281214"/>
              <a:gd name="connsiteX1355" fmla="*/ 394710 w 13549241"/>
              <a:gd name="connsiteY1355" fmla="*/ 3349808 h 10281214"/>
              <a:gd name="connsiteX1356" fmla="*/ 402524 w 13549241"/>
              <a:gd name="connsiteY1356" fmla="*/ 3343175 h 10281214"/>
              <a:gd name="connsiteX1357" fmla="*/ 596187 w 13549241"/>
              <a:gd name="connsiteY1357" fmla="*/ 3276625 h 10281214"/>
              <a:gd name="connsiteX1358" fmla="*/ 574274 w 13549241"/>
              <a:gd name="connsiteY1358" fmla="*/ 3283885 h 10281214"/>
              <a:gd name="connsiteX1359" fmla="*/ 541655 w 13549241"/>
              <a:gd name="connsiteY1359" fmla="*/ 3318915 h 10281214"/>
              <a:gd name="connsiteX1360" fmla="*/ 512749 w 13549241"/>
              <a:gd name="connsiteY1360" fmla="*/ 3300088 h 10281214"/>
              <a:gd name="connsiteX1361" fmla="*/ 482725 w 13549241"/>
              <a:gd name="connsiteY1361" fmla="*/ 3290839 h 10281214"/>
              <a:gd name="connsiteX1362" fmla="*/ 462494 w 13549241"/>
              <a:gd name="connsiteY1362" fmla="*/ 3337071 h 10281214"/>
              <a:gd name="connsiteX1363" fmla="*/ 506514 w 13549241"/>
              <a:gd name="connsiteY1363" fmla="*/ 3318549 h 10281214"/>
              <a:gd name="connsiteX1364" fmla="*/ 557850 w 13549241"/>
              <a:gd name="connsiteY1364" fmla="*/ 3332410 h 10281214"/>
              <a:gd name="connsiteX1365" fmla="*/ 590080 w 13549241"/>
              <a:gd name="connsiteY1365" fmla="*/ 3310200 h 10281214"/>
              <a:gd name="connsiteX1366" fmla="*/ 622309 w 13549241"/>
              <a:gd name="connsiteY1366" fmla="*/ 3287990 h 10281214"/>
              <a:gd name="connsiteX1367" fmla="*/ 596187 w 13549241"/>
              <a:gd name="connsiteY1367" fmla="*/ 3276625 h 10281214"/>
              <a:gd name="connsiteX1368" fmla="*/ 11578172 w 13549241"/>
              <a:gd name="connsiteY1368" fmla="*/ 3162111 h 10281214"/>
              <a:gd name="connsiteX1369" fmla="*/ 11524804 w 13549241"/>
              <a:gd name="connsiteY1369" fmla="*/ 3187737 h 10281214"/>
              <a:gd name="connsiteX1370" fmla="*/ 11497973 w 13549241"/>
              <a:gd name="connsiteY1370" fmla="*/ 3214448 h 10281214"/>
              <a:gd name="connsiteX1371" fmla="*/ 11539210 w 13549241"/>
              <a:gd name="connsiteY1371" fmla="*/ 3241800 h 10281214"/>
              <a:gd name="connsiteX1372" fmla="*/ 11544612 w 13549241"/>
              <a:gd name="connsiteY1372" fmla="*/ 3246301 h 10281214"/>
              <a:gd name="connsiteX1373" fmla="*/ 11573683 w 13549241"/>
              <a:gd name="connsiteY1373" fmla="*/ 3200430 h 10281214"/>
              <a:gd name="connsiteX1374" fmla="*/ 11646404 w 13549241"/>
              <a:gd name="connsiteY1374" fmla="*/ 3211957 h 10281214"/>
              <a:gd name="connsiteX1375" fmla="*/ 11690180 w 13549241"/>
              <a:gd name="connsiteY1375" fmla="*/ 3192355 h 10281214"/>
              <a:gd name="connsiteX1376" fmla="*/ 11672033 w 13549241"/>
              <a:gd name="connsiteY1376" fmla="*/ 3170225 h 10281214"/>
              <a:gd name="connsiteX1377" fmla="*/ 1036384 w 13549241"/>
              <a:gd name="connsiteY1377" fmla="*/ 3142348 h 10281214"/>
              <a:gd name="connsiteX1378" fmla="*/ 986032 w 13549241"/>
              <a:gd name="connsiteY1378" fmla="*/ 3164354 h 10281214"/>
              <a:gd name="connsiteX1379" fmla="*/ 933092 w 13549241"/>
              <a:gd name="connsiteY1379" fmla="*/ 3189462 h 10281214"/>
              <a:gd name="connsiteX1380" fmla="*/ 844785 w 13549241"/>
              <a:gd name="connsiteY1380" fmla="*/ 3203499 h 10281214"/>
              <a:gd name="connsiteX1381" fmla="*/ 760529 w 13549241"/>
              <a:gd name="connsiteY1381" fmla="*/ 3220911 h 10281214"/>
              <a:gd name="connsiteX1382" fmla="*/ 711583 w 13549241"/>
              <a:gd name="connsiteY1382" fmla="*/ 3246717 h 10281214"/>
              <a:gd name="connsiteX1383" fmla="*/ 656782 w 13549241"/>
              <a:gd name="connsiteY1383" fmla="*/ 3246616 h 10281214"/>
              <a:gd name="connsiteX1384" fmla="*/ 649798 w 13549241"/>
              <a:gd name="connsiteY1384" fmla="*/ 3271466 h 10281214"/>
              <a:gd name="connsiteX1385" fmla="*/ 645400 w 13549241"/>
              <a:gd name="connsiteY1385" fmla="*/ 3293211 h 10281214"/>
              <a:gd name="connsiteX1386" fmla="*/ 655296 w 13549241"/>
              <a:gd name="connsiteY1386" fmla="*/ 3290940 h 10281214"/>
              <a:gd name="connsiteX1387" fmla="*/ 661141 w 13549241"/>
              <a:gd name="connsiteY1387" fmla="*/ 3285298 h 10281214"/>
              <a:gd name="connsiteX1388" fmla="*/ 774165 w 13549241"/>
              <a:gd name="connsiteY1388" fmla="*/ 3259436 h 10281214"/>
              <a:gd name="connsiteX1389" fmla="*/ 873576 w 13549241"/>
              <a:gd name="connsiteY1389" fmla="*/ 3216976 h 10281214"/>
              <a:gd name="connsiteX1390" fmla="*/ 900571 w 13549241"/>
              <a:gd name="connsiteY1390" fmla="*/ 3239469 h 10281214"/>
              <a:gd name="connsiteX1391" fmla="*/ 939501 w 13549241"/>
              <a:gd name="connsiteY1391" fmla="*/ 3276064 h 10281214"/>
              <a:gd name="connsiteX1392" fmla="*/ 972810 w 13549241"/>
              <a:gd name="connsiteY1392" fmla="*/ 3259672 h 10281214"/>
              <a:gd name="connsiteX1393" fmla="*/ 977088 w 13549241"/>
              <a:gd name="connsiteY1393" fmla="*/ 3257686 h 10281214"/>
              <a:gd name="connsiteX1394" fmla="*/ 977828 w 13549241"/>
              <a:gd name="connsiteY1394" fmla="*/ 3256530 h 10281214"/>
              <a:gd name="connsiteX1395" fmla="*/ 980275 w 13549241"/>
              <a:gd name="connsiteY1395" fmla="*/ 3256204 h 10281214"/>
              <a:gd name="connsiteX1396" fmla="*/ 1010423 w 13549241"/>
              <a:gd name="connsiteY1396" fmla="*/ 3242206 h 10281214"/>
              <a:gd name="connsiteX1397" fmla="*/ 1018107 w 13549241"/>
              <a:gd name="connsiteY1397" fmla="*/ 3197214 h 10281214"/>
              <a:gd name="connsiteX1398" fmla="*/ 1063833 w 13549241"/>
              <a:gd name="connsiteY1398" fmla="*/ 3186250 h 10281214"/>
              <a:gd name="connsiteX1399" fmla="*/ 229470 w 13549241"/>
              <a:gd name="connsiteY1399" fmla="*/ 3081562 h 10281214"/>
              <a:gd name="connsiteX1400" fmla="*/ 190606 w 13549241"/>
              <a:gd name="connsiteY1400" fmla="*/ 3103503 h 10281214"/>
              <a:gd name="connsiteX1401" fmla="*/ 187158 w 13549241"/>
              <a:gd name="connsiteY1401" fmla="*/ 3107641 h 10281214"/>
              <a:gd name="connsiteX1402" fmla="*/ 173231 w 13549241"/>
              <a:gd name="connsiteY1402" fmla="*/ 3096911 h 10281214"/>
              <a:gd name="connsiteX1403" fmla="*/ 156719 w 13549241"/>
              <a:gd name="connsiteY1403" fmla="*/ 3089283 h 10281214"/>
              <a:gd name="connsiteX1404" fmla="*/ 174245 w 13549241"/>
              <a:gd name="connsiteY1404" fmla="*/ 3113529 h 10281214"/>
              <a:gd name="connsiteX1405" fmla="*/ 198412 w 13549241"/>
              <a:gd name="connsiteY1405" fmla="*/ 3138046 h 10281214"/>
              <a:gd name="connsiteX1406" fmla="*/ 248041 w 13549241"/>
              <a:gd name="connsiteY1406" fmla="*/ 3144352 h 10281214"/>
              <a:gd name="connsiteX1407" fmla="*/ 238927 w 13549241"/>
              <a:gd name="connsiteY1407" fmla="*/ 3120985 h 10281214"/>
              <a:gd name="connsiteX1408" fmla="*/ 247129 w 13549241"/>
              <a:gd name="connsiteY1408" fmla="*/ 3101534 h 10281214"/>
              <a:gd name="connsiteX1409" fmla="*/ 277116 w 13549241"/>
              <a:gd name="connsiteY1409" fmla="*/ 3098482 h 10281214"/>
              <a:gd name="connsiteX1410" fmla="*/ 252841 w 13549241"/>
              <a:gd name="connsiteY1410" fmla="*/ 3084388 h 10281214"/>
              <a:gd name="connsiteX1411" fmla="*/ 229470 w 13549241"/>
              <a:gd name="connsiteY1411" fmla="*/ 3081562 h 10281214"/>
              <a:gd name="connsiteX1412" fmla="*/ 1231129 w 13549241"/>
              <a:gd name="connsiteY1412" fmla="*/ 3073303 h 10281214"/>
              <a:gd name="connsiteX1413" fmla="*/ 1143123 w 13549241"/>
              <a:gd name="connsiteY1413" fmla="*/ 3091095 h 10281214"/>
              <a:gd name="connsiteX1414" fmla="*/ 1121399 w 13549241"/>
              <a:gd name="connsiteY1414" fmla="*/ 3150099 h 10281214"/>
              <a:gd name="connsiteX1415" fmla="*/ 1110413 w 13549241"/>
              <a:gd name="connsiteY1415" fmla="*/ 3142698 h 10281214"/>
              <a:gd name="connsiteX1416" fmla="*/ 1098306 w 13549241"/>
              <a:gd name="connsiteY1416" fmla="*/ 3144879 h 10281214"/>
              <a:gd name="connsiteX1417" fmla="*/ 1094038 w 13549241"/>
              <a:gd name="connsiteY1417" fmla="*/ 3162350 h 10281214"/>
              <a:gd name="connsiteX1418" fmla="*/ 1093819 w 13549241"/>
              <a:gd name="connsiteY1418" fmla="*/ 3183196 h 10281214"/>
              <a:gd name="connsiteX1419" fmla="*/ 1101722 w 13549241"/>
              <a:gd name="connsiteY1419" fmla="*/ 3195837 h 10281214"/>
              <a:gd name="connsiteX1420" fmla="*/ 1112767 w 13549241"/>
              <a:gd name="connsiteY1420" fmla="*/ 3180901 h 10281214"/>
              <a:gd name="connsiteX1421" fmla="*/ 1124661 w 13549241"/>
              <a:gd name="connsiteY1421" fmla="*/ 3182674 h 10281214"/>
              <a:gd name="connsiteX1422" fmla="*/ 1123805 w 13549241"/>
              <a:gd name="connsiteY1422" fmla="*/ 3180143 h 10281214"/>
              <a:gd name="connsiteX1423" fmla="*/ 1143179 w 13549241"/>
              <a:gd name="connsiteY1423" fmla="*/ 3166499 h 10281214"/>
              <a:gd name="connsiteX1424" fmla="*/ 1169531 w 13549241"/>
              <a:gd name="connsiteY1424" fmla="*/ 3169180 h 10281214"/>
              <a:gd name="connsiteX1425" fmla="*/ 1206404 w 13549241"/>
              <a:gd name="connsiteY1425" fmla="*/ 3126302 h 10281214"/>
              <a:gd name="connsiteX1426" fmla="*/ 1231129 w 13549241"/>
              <a:gd name="connsiteY1426" fmla="*/ 3073303 h 10281214"/>
              <a:gd name="connsiteX1427" fmla="*/ 454167 w 13549241"/>
              <a:gd name="connsiteY1427" fmla="*/ 3028714 h 10281214"/>
              <a:gd name="connsiteX1428" fmla="*/ 437395 w 13549241"/>
              <a:gd name="connsiteY1428" fmla="*/ 3029633 h 10281214"/>
              <a:gd name="connsiteX1429" fmla="*/ 426133 w 13549241"/>
              <a:gd name="connsiteY1429" fmla="*/ 3040403 h 10281214"/>
              <a:gd name="connsiteX1430" fmla="*/ 392497 w 13549241"/>
              <a:gd name="connsiteY1430" fmla="*/ 3058813 h 10281214"/>
              <a:gd name="connsiteX1431" fmla="*/ 350421 w 13549241"/>
              <a:gd name="connsiteY1431" fmla="*/ 3054421 h 10281214"/>
              <a:gd name="connsiteX1432" fmla="*/ 318192 w 13549241"/>
              <a:gd name="connsiteY1432" fmla="*/ 3076632 h 10281214"/>
              <a:gd name="connsiteX1433" fmla="*/ 285963 w 13549241"/>
              <a:gd name="connsiteY1433" fmla="*/ 3098843 h 10281214"/>
              <a:gd name="connsiteX1434" fmla="*/ 366155 w 13549241"/>
              <a:gd name="connsiteY1434" fmla="*/ 3087683 h 10281214"/>
              <a:gd name="connsiteX1435" fmla="*/ 440834 w 13549241"/>
              <a:gd name="connsiteY1435" fmla="*/ 3066672 h 10281214"/>
              <a:gd name="connsiteX1436" fmla="*/ 450816 w 13549241"/>
              <a:gd name="connsiteY1436" fmla="*/ 3047827 h 10281214"/>
              <a:gd name="connsiteX1437" fmla="*/ 454167 w 13549241"/>
              <a:gd name="connsiteY1437" fmla="*/ 3028714 h 10281214"/>
              <a:gd name="connsiteX1438" fmla="*/ 1552457 w 13549241"/>
              <a:gd name="connsiteY1438" fmla="*/ 3023870 h 10281214"/>
              <a:gd name="connsiteX1439" fmla="*/ 1535927 w 13549241"/>
              <a:gd name="connsiteY1439" fmla="*/ 3025867 h 10281214"/>
              <a:gd name="connsiteX1440" fmla="*/ 1552125 w 13549241"/>
              <a:gd name="connsiteY1440" fmla="*/ 3039364 h 10281214"/>
              <a:gd name="connsiteX1441" fmla="*/ 1559995 w 13549241"/>
              <a:gd name="connsiteY1441" fmla="*/ 3035407 h 10281214"/>
              <a:gd name="connsiteX1442" fmla="*/ 1567864 w 13549241"/>
              <a:gd name="connsiteY1442" fmla="*/ 3031451 h 10281214"/>
              <a:gd name="connsiteX1443" fmla="*/ 1552457 w 13549241"/>
              <a:gd name="connsiteY1443" fmla="*/ 3023870 h 10281214"/>
              <a:gd name="connsiteX1444" fmla="*/ 1465158 w 13549241"/>
              <a:gd name="connsiteY1444" fmla="*/ 3022974 h 10281214"/>
              <a:gd name="connsiteX1445" fmla="*/ 1460217 w 13549241"/>
              <a:gd name="connsiteY1445" fmla="*/ 3039885 h 10281214"/>
              <a:gd name="connsiteX1446" fmla="*/ 1470559 w 13549241"/>
              <a:gd name="connsiteY1446" fmla="*/ 3027473 h 10281214"/>
              <a:gd name="connsiteX1447" fmla="*/ 1596940 w 13549241"/>
              <a:gd name="connsiteY1447" fmla="*/ 2985582 h 10281214"/>
              <a:gd name="connsiteX1448" fmla="*/ 1583152 w 13549241"/>
              <a:gd name="connsiteY1448" fmla="*/ 3002129 h 10281214"/>
              <a:gd name="connsiteX1449" fmla="*/ 1583606 w 13549241"/>
              <a:gd name="connsiteY1449" fmla="*/ 3023538 h 10281214"/>
              <a:gd name="connsiteX1450" fmla="*/ 1590589 w 13549241"/>
              <a:gd name="connsiteY1450" fmla="*/ 3024268 h 10281214"/>
              <a:gd name="connsiteX1451" fmla="*/ 1622914 w 13549241"/>
              <a:gd name="connsiteY1451" fmla="*/ 3007225 h 10281214"/>
              <a:gd name="connsiteX1452" fmla="*/ 1704588 w 13549241"/>
              <a:gd name="connsiteY1452" fmla="*/ 2977147 h 10281214"/>
              <a:gd name="connsiteX1453" fmla="*/ 1694335 w 13549241"/>
              <a:gd name="connsiteY1453" fmla="*/ 2989451 h 10281214"/>
              <a:gd name="connsiteX1454" fmla="*/ 1714329 w 13549241"/>
              <a:gd name="connsiteY1454" fmla="*/ 2981786 h 10281214"/>
              <a:gd name="connsiteX1455" fmla="*/ 9845570 w 13549241"/>
              <a:gd name="connsiteY1455" fmla="*/ 2970423 h 10281214"/>
              <a:gd name="connsiteX1456" fmla="*/ 9813495 w 13549241"/>
              <a:gd name="connsiteY1456" fmla="*/ 2974611 h 10281214"/>
              <a:gd name="connsiteX1457" fmla="*/ 9773722 w 13549241"/>
              <a:gd name="connsiteY1457" fmla="*/ 2979805 h 10281214"/>
              <a:gd name="connsiteX1458" fmla="*/ 9764317 w 13549241"/>
              <a:gd name="connsiteY1458" fmla="*/ 2990298 h 10281214"/>
              <a:gd name="connsiteX1459" fmla="*/ 1762152 w 13549241"/>
              <a:gd name="connsiteY1459" fmla="*/ 2940998 h 10281214"/>
              <a:gd name="connsiteX1460" fmla="*/ 1753144 w 13549241"/>
              <a:gd name="connsiteY1460" fmla="*/ 2964159 h 10281214"/>
              <a:gd name="connsiteX1461" fmla="*/ 1752784 w 13549241"/>
              <a:gd name="connsiteY1461" fmla="*/ 2967713 h 10281214"/>
              <a:gd name="connsiteX1462" fmla="*/ 1784032 w 13549241"/>
              <a:gd name="connsiteY1462" fmla="*/ 2951656 h 10281214"/>
              <a:gd name="connsiteX1463" fmla="*/ 1795459 w 13549241"/>
              <a:gd name="connsiteY1463" fmla="*/ 2944126 h 10281214"/>
              <a:gd name="connsiteX1464" fmla="*/ 11074255 w 13549241"/>
              <a:gd name="connsiteY1464" fmla="*/ 2889916 h 10281214"/>
              <a:gd name="connsiteX1465" fmla="*/ 11070918 w 13549241"/>
              <a:gd name="connsiteY1465" fmla="*/ 2903618 h 10281214"/>
              <a:gd name="connsiteX1466" fmla="*/ 11085840 w 13549241"/>
              <a:gd name="connsiteY1466" fmla="*/ 2900816 h 10281214"/>
              <a:gd name="connsiteX1467" fmla="*/ 11105411 w 13549241"/>
              <a:gd name="connsiteY1467" fmla="*/ 2890321 h 10281214"/>
              <a:gd name="connsiteX1468" fmla="*/ 11097735 w 13549241"/>
              <a:gd name="connsiteY1468" fmla="*/ 2892613 h 10281214"/>
              <a:gd name="connsiteX1469" fmla="*/ 11074255 w 13549241"/>
              <a:gd name="connsiteY1469" fmla="*/ 2889916 h 10281214"/>
              <a:gd name="connsiteX1470" fmla="*/ 2335587 w 13549241"/>
              <a:gd name="connsiteY1470" fmla="*/ 2724863 h 10281214"/>
              <a:gd name="connsiteX1471" fmla="*/ 2329442 w 13549241"/>
              <a:gd name="connsiteY1471" fmla="*/ 2726753 h 10281214"/>
              <a:gd name="connsiteX1472" fmla="*/ 2323293 w 13549241"/>
              <a:gd name="connsiteY1472" fmla="*/ 2728641 h 10281214"/>
              <a:gd name="connsiteX1473" fmla="*/ 2306057 w 13549241"/>
              <a:gd name="connsiteY1473" fmla="*/ 2749327 h 10281214"/>
              <a:gd name="connsiteX1474" fmla="*/ 2301488 w 13549241"/>
              <a:gd name="connsiteY1474" fmla="*/ 2756908 h 10281214"/>
              <a:gd name="connsiteX1475" fmla="*/ 2351684 w 13549241"/>
              <a:gd name="connsiteY1475" fmla="*/ 2743068 h 10281214"/>
              <a:gd name="connsiteX1476" fmla="*/ 145073 w 13549241"/>
              <a:gd name="connsiteY1476" fmla="*/ 2708066 h 10281214"/>
              <a:gd name="connsiteX1477" fmla="*/ 82109 w 13549241"/>
              <a:gd name="connsiteY1477" fmla="*/ 2739717 h 10281214"/>
              <a:gd name="connsiteX1478" fmla="*/ 70882 w 13549241"/>
              <a:gd name="connsiteY1478" fmla="*/ 2731237 h 10281214"/>
              <a:gd name="connsiteX1479" fmla="*/ 57067 w 13549241"/>
              <a:gd name="connsiteY1479" fmla="*/ 2725859 h 10281214"/>
              <a:gd name="connsiteX1480" fmla="*/ 62980 w 13549241"/>
              <a:gd name="connsiteY1480" fmla="*/ 2754441 h 10281214"/>
              <a:gd name="connsiteX1481" fmla="*/ 79574 w 13549241"/>
              <a:gd name="connsiteY1481" fmla="*/ 2786671 h 10281214"/>
              <a:gd name="connsiteX1482" fmla="*/ 151839 w 13549241"/>
              <a:gd name="connsiteY1482" fmla="*/ 2776790 h 10281214"/>
              <a:gd name="connsiteX1483" fmla="*/ 2418194 w 13549241"/>
              <a:gd name="connsiteY1483" fmla="*/ 2702575 h 10281214"/>
              <a:gd name="connsiteX1484" fmla="*/ 2372468 w 13549241"/>
              <a:gd name="connsiteY1484" fmla="*/ 2713538 h 10281214"/>
              <a:gd name="connsiteX1485" fmla="*/ 2404784 w 13549241"/>
              <a:gd name="connsiteY1485" fmla="*/ 2727098 h 10281214"/>
              <a:gd name="connsiteX1486" fmla="*/ 2445208 w 13549241"/>
              <a:gd name="connsiteY1486" fmla="*/ 2714067 h 10281214"/>
              <a:gd name="connsiteX1487" fmla="*/ 2446685 w 13549241"/>
              <a:gd name="connsiteY1487" fmla="*/ 2712294 h 10281214"/>
              <a:gd name="connsiteX1488" fmla="*/ 341313 w 13549241"/>
              <a:gd name="connsiteY1488" fmla="*/ 2626249 h 10281214"/>
              <a:gd name="connsiteX1489" fmla="*/ 195742 w 13549241"/>
              <a:gd name="connsiteY1489" fmla="*/ 2680191 h 10281214"/>
              <a:gd name="connsiteX1490" fmla="*/ 194026 w 13549241"/>
              <a:gd name="connsiteY1490" fmla="*/ 2713811 h 10281214"/>
              <a:gd name="connsiteX1491" fmla="*/ 214799 w 13549241"/>
              <a:gd name="connsiteY1491" fmla="*/ 2745138 h 10281214"/>
              <a:gd name="connsiteX1492" fmla="*/ 285147 w 13549241"/>
              <a:gd name="connsiteY1492" fmla="*/ 2707374 h 10281214"/>
              <a:gd name="connsiteX1493" fmla="*/ 358418 w 13549241"/>
              <a:gd name="connsiteY1493" fmla="*/ 2682560 h 10281214"/>
              <a:gd name="connsiteX1494" fmla="*/ 2654761 w 13549241"/>
              <a:gd name="connsiteY1494" fmla="*/ 2605291 h 10281214"/>
              <a:gd name="connsiteX1495" fmla="*/ 2634744 w 13549241"/>
              <a:gd name="connsiteY1495" fmla="*/ 2630816 h 10281214"/>
              <a:gd name="connsiteX1496" fmla="*/ 2652223 w 13549241"/>
              <a:gd name="connsiteY1496" fmla="*/ 2631530 h 10281214"/>
              <a:gd name="connsiteX1497" fmla="*/ 2666319 w 13549241"/>
              <a:gd name="connsiteY1497" fmla="*/ 2623775 h 10281214"/>
              <a:gd name="connsiteX1498" fmla="*/ 564547 w 13549241"/>
              <a:gd name="connsiteY1498" fmla="*/ 2566924 h 10281214"/>
              <a:gd name="connsiteX1499" fmla="*/ 516868 w 13549241"/>
              <a:gd name="connsiteY1499" fmla="*/ 2569252 h 10281214"/>
              <a:gd name="connsiteX1500" fmla="*/ 506527 w 13549241"/>
              <a:gd name="connsiteY1500" fmla="*/ 2581663 h 10281214"/>
              <a:gd name="connsiteX1501" fmla="*/ 517324 w 13549241"/>
              <a:gd name="connsiteY1501" fmla="*/ 2590662 h 10281214"/>
              <a:gd name="connsiteX1502" fmla="*/ 540641 w 13549241"/>
              <a:gd name="connsiteY1502" fmla="*/ 2606586 h 10281214"/>
              <a:gd name="connsiteX1503" fmla="*/ 558107 w 13549241"/>
              <a:gd name="connsiteY1503" fmla="*/ 2596606 h 10281214"/>
              <a:gd name="connsiteX1504" fmla="*/ 679088 w 13549241"/>
              <a:gd name="connsiteY1504" fmla="*/ 2550215 h 10281214"/>
              <a:gd name="connsiteX1505" fmla="*/ 654503 w 13549241"/>
              <a:gd name="connsiteY1505" fmla="*/ 2557767 h 10281214"/>
              <a:gd name="connsiteX1506" fmla="*/ 675642 w 13549241"/>
              <a:gd name="connsiteY1506" fmla="*/ 2554350 h 10281214"/>
              <a:gd name="connsiteX1507" fmla="*/ 2850913 w 13549241"/>
              <a:gd name="connsiteY1507" fmla="*/ 2540046 h 10281214"/>
              <a:gd name="connsiteX1508" fmla="*/ 2839164 w 13549241"/>
              <a:gd name="connsiteY1508" fmla="*/ 2548659 h 10281214"/>
              <a:gd name="connsiteX1509" fmla="*/ 2782640 w 13549241"/>
              <a:gd name="connsiteY1509" fmla="*/ 2550626 h 10281214"/>
              <a:gd name="connsiteX1510" fmla="*/ 2731970 w 13549241"/>
              <a:gd name="connsiteY1510" fmla="*/ 2578502 h 10281214"/>
              <a:gd name="connsiteX1511" fmla="*/ 2721172 w 13549241"/>
              <a:gd name="connsiteY1511" fmla="*/ 2569504 h 10281214"/>
              <a:gd name="connsiteX1512" fmla="*/ 2697041 w 13549241"/>
              <a:gd name="connsiteY1512" fmla="*/ 2598464 h 10281214"/>
              <a:gd name="connsiteX1513" fmla="*/ 2701082 w 13549241"/>
              <a:gd name="connsiteY1513" fmla="*/ 2604651 h 10281214"/>
              <a:gd name="connsiteX1514" fmla="*/ 2753561 w 13549241"/>
              <a:gd name="connsiteY1514" fmla="*/ 2575780 h 10281214"/>
              <a:gd name="connsiteX1515" fmla="*/ 2776571 w 13549241"/>
              <a:gd name="connsiteY1515" fmla="*/ 2556397 h 10281214"/>
              <a:gd name="connsiteX1516" fmla="*/ 2813532 w 13549241"/>
              <a:gd name="connsiteY1516" fmla="*/ 2569675 h 10281214"/>
              <a:gd name="connsiteX1517" fmla="*/ 2835420 w 13549241"/>
              <a:gd name="connsiteY1517" fmla="*/ 2559875 h 10281214"/>
              <a:gd name="connsiteX1518" fmla="*/ 2857310 w 13549241"/>
              <a:gd name="connsiteY1518" fmla="*/ 2550074 h 10281214"/>
              <a:gd name="connsiteX1519" fmla="*/ 2862315 w 13549241"/>
              <a:gd name="connsiteY1519" fmla="*/ 2548065 h 10281214"/>
              <a:gd name="connsiteX1520" fmla="*/ 3297014 w 13549241"/>
              <a:gd name="connsiteY1520" fmla="*/ 2383415 h 10281214"/>
              <a:gd name="connsiteX1521" fmla="*/ 3299375 w 13549241"/>
              <a:gd name="connsiteY1521" fmla="*/ 2390116 h 10281214"/>
              <a:gd name="connsiteX1522" fmla="*/ 3318878 w 13549241"/>
              <a:gd name="connsiteY1522" fmla="*/ 2385099 h 10281214"/>
              <a:gd name="connsiteX1523" fmla="*/ 3316243 w 13549241"/>
              <a:gd name="connsiteY1523" fmla="*/ 2383666 h 10281214"/>
              <a:gd name="connsiteX1524" fmla="*/ 3297014 w 13549241"/>
              <a:gd name="connsiteY1524" fmla="*/ 2383415 h 10281214"/>
              <a:gd name="connsiteX1525" fmla="*/ 9460492 w 13549241"/>
              <a:gd name="connsiteY1525" fmla="*/ 2168754 h 10281214"/>
              <a:gd name="connsiteX1526" fmla="*/ 9407123 w 13549241"/>
              <a:gd name="connsiteY1526" fmla="*/ 2194381 h 10281214"/>
              <a:gd name="connsiteX1527" fmla="*/ 9380293 w 13549241"/>
              <a:gd name="connsiteY1527" fmla="*/ 2221092 h 10281214"/>
              <a:gd name="connsiteX1528" fmla="*/ 9421532 w 13549241"/>
              <a:gd name="connsiteY1528" fmla="*/ 2248445 h 10281214"/>
              <a:gd name="connsiteX1529" fmla="*/ 9426929 w 13549241"/>
              <a:gd name="connsiteY1529" fmla="*/ 2252943 h 10281214"/>
              <a:gd name="connsiteX1530" fmla="*/ 9456003 w 13549241"/>
              <a:gd name="connsiteY1530" fmla="*/ 2207073 h 10281214"/>
              <a:gd name="connsiteX1531" fmla="*/ 9528724 w 13549241"/>
              <a:gd name="connsiteY1531" fmla="*/ 2218600 h 10281214"/>
              <a:gd name="connsiteX1532" fmla="*/ 9572500 w 13549241"/>
              <a:gd name="connsiteY1532" fmla="*/ 2199001 h 10281214"/>
              <a:gd name="connsiteX1533" fmla="*/ 9554352 w 13549241"/>
              <a:gd name="connsiteY1533" fmla="*/ 2176868 h 10281214"/>
              <a:gd name="connsiteX1534" fmla="*/ 10299927 w 13549241"/>
              <a:gd name="connsiteY1534" fmla="*/ 1547033 h 10281214"/>
              <a:gd name="connsiteX1535" fmla="*/ 10288349 w 13549241"/>
              <a:gd name="connsiteY1535" fmla="*/ 1548544 h 10281214"/>
              <a:gd name="connsiteX1536" fmla="*/ 10248575 w 13549241"/>
              <a:gd name="connsiteY1536" fmla="*/ 1553736 h 10281214"/>
              <a:gd name="connsiteX1537" fmla="*/ 10243973 w 13549241"/>
              <a:gd name="connsiteY1537" fmla="*/ 1558873 h 10281214"/>
              <a:gd name="connsiteX1538" fmla="*/ 10264119 w 13549241"/>
              <a:gd name="connsiteY1538" fmla="*/ 1555621 h 10281214"/>
              <a:gd name="connsiteX1539" fmla="*/ 6640313 w 13549241"/>
              <a:gd name="connsiteY1539" fmla="*/ 1424445 h 10281214"/>
              <a:gd name="connsiteX1540" fmla="*/ 6634166 w 13549241"/>
              <a:gd name="connsiteY1540" fmla="*/ 1426334 h 10281214"/>
              <a:gd name="connsiteX1541" fmla="*/ 6628019 w 13549241"/>
              <a:gd name="connsiteY1541" fmla="*/ 1428222 h 10281214"/>
              <a:gd name="connsiteX1542" fmla="*/ 6610781 w 13549241"/>
              <a:gd name="connsiteY1542" fmla="*/ 1448906 h 10281214"/>
              <a:gd name="connsiteX1543" fmla="*/ 6606213 w 13549241"/>
              <a:gd name="connsiteY1543" fmla="*/ 1456488 h 10281214"/>
              <a:gd name="connsiteX1544" fmla="*/ 6656409 w 13549241"/>
              <a:gd name="connsiteY1544" fmla="*/ 1442648 h 10281214"/>
              <a:gd name="connsiteX1545" fmla="*/ 6722918 w 13549241"/>
              <a:gd name="connsiteY1545" fmla="*/ 1402154 h 10281214"/>
              <a:gd name="connsiteX1546" fmla="*/ 6677193 w 13549241"/>
              <a:gd name="connsiteY1546" fmla="*/ 1413119 h 10281214"/>
              <a:gd name="connsiteX1547" fmla="*/ 6709508 w 13549241"/>
              <a:gd name="connsiteY1547" fmla="*/ 1426679 h 10281214"/>
              <a:gd name="connsiteX1548" fmla="*/ 6749933 w 13549241"/>
              <a:gd name="connsiteY1548" fmla="*/ 1413647 h 10281214"/>
              <a:gd name="connsiteX1549" fmla="*/ 6751409 w 13549241"/>
              <a:gd name="connsiteY1549" fmla="*/ 1411875 h 10281214"/>
              <a:gd name="connsiteX1550" fmla="*/ 6959486 w 13549241"/>
              <a:gd name="connsiteY1550" fmla="*/ 1304872 h 10281214"/>
              <a:gd name="connsiteX1551" fmla="*/ 6939470 w 13549241"/>
              <a:gd name="connsiteY1551" fmla="*/ 1330397 h 10281214"/>
              <a:gd name="connsiteX1552" fmla="*/ 6956948 w 13549241"/>
              <a:gd name="connsiteY1552" fmla="*/ 1331109 h 10281214"/>
              <a:gd name="connsiteX1553" fmla="*/ 6971044 w 13549241"/>
              <a:gd name="connsiteY1553" fmla="*/ 1323356 h 10281214"/>
              <a:gd name="connsiteX1554" fmla="*/ 7155637 w 13549241"/>
              <a:gd name="connsiteY1554" fmla="*/ 1239628 h 10281214"/>
              <a:gd name="connsiteX1555" fmla="*/ 7143890 w 13549241"/>
              <a:gd name="connsiteY1555" fmla="*/ 1248240 h 10281214"/>
              <a:gd name="connsiteX1556" fmla="*/ 7087365 w 13549241"/>
              <a:gd name="connsiteY1556" fmla="*/ 1250207 h 10281214"/>
              <a:gd name="connsiteX1557" fmla="*/ 7036695 w 13549241"/>
              <a:gd name="connsiteY1557" fmla="*/ 1278082 h 10281214"/>
              <a:gd name="connsiteX1558" fmla="*/ 7025897 w 13549241"/>
              <a:gd name="connsiteY1558" fmla="*/ 1269084 h 10281214"/>
              <a:gd name="connsiteX1559" fmla="*/ 7001765 w 13549241"/>
              <a:gd name="connsiteY1559" fmla="*/ 1298043 h 10281214"/>
              <a:gd name="connsiteX1560" fmla="*/ 7005807 w 13549241"/>
              <a:gd name="connsiteY1560" fmla="*/ 1304231 h 10281214"/>
              <a:gd name="connsiteX1561" fmla="*/ 7058286 w 13549241"/>
              <a:gd name="connsiteY1561" fmla="*/ 1275360 h 10281214"/>
              <a:gd name="connsiteX1562" fmla="*/ 7081296 w 13549241"/>
              <a:gd name="connsiteY1562" fmla="*/ 1255980 h 10281214"/>
              <a:gd name="connsiteX1563" fmla="*/ 7118257 w 13549241"/>
              <a:gd name="connsiteY1563" fmla="*/ 1269256 h 10281214"/>
              <a:gd name="connsiteX1564" fmla="*/ 7140145 w 13549241"/>
              <a:gd name="connsiteY1564" fmla="*/ 1259454 h 10281214"/>
              <a:gd name="connsiteX1565" fmla="*/ 7162034 w 13549241"/>
              <a:gd name="connsiteY1565" fmla="*/ 1249655 h 10281214"/>
              <a:gd name="connsiteX1566" fmla="*/ 7167040 w 13549241"/>
              <a:gd name="connsiteY1566" fmla="*/ 1247646 h 10281214"/>
              <a:gd name="connsiteX1567" fmla="*/ 7601738 w 13549241"/>
              <a:gd name="connsiteY1567" fmla="*/ 1082996 h 10281214"/>
              <a:gd name="connsiteX1568" fmla="*/ 7604099 w 13549241"/>
              <a:gd name="connsiteY1568" fmla="*/ 1089697 h 10281214"/>
              <a:gd name="connsiteX1569" fmla="*/ 7623603 w 13549241"/>
              <a:gd name="connsiteY1569" fmla="*/ 1084680 h 10281214"/>
              <a:gd name="connsiteX1570" fmla="*/ 7620967 w 13549241"/>
              <a:gd name="connsiteY1570" fmla="*/ 1083247 h 10281214"/>
              <a:gd name="connsiteX1571" fmla="*/ 7601738 w 13549241"/>
              <a:gd name="connsiteY1571" fmla="*/ 1082996 h 10281214"/>
              <a:gd name="connsiteX1572" fmla="*/ 9935348 w 13549241"/>
              <a:gd name="connsiteY1572" fmla="*/ 742688 h 10281214"/>
              <a:gd name="connsiteX1573" fmla="*/ 9881977 w 13549241"/>
              <a:gd name="connsiteY1573" fmla="*/ 768313 h 10281214"/>
              <a:gd name="connsiteX1574" fmla="*/ 9855147 w 13549241"/>
              <a:gd name="connsiteY1574" fmla="*/ 795024 h 10281214"/>
              <a:gd name="connsiteX1575" fmla="*/ 9896384 w 13549241"/>
              <a:gd name="connsiteY1575" fmla="*/ 822377 h 10281214"/>
              <a:gd name="connsiteX1576" fmla="*/ 9901783 w 13549241"/>
              <a:gd name="connsiteY1576" fmla="*/ 826876 h 10281214"/>
              <a:gd name="connsiteX1577" fmla="*/ 9930860 w 13549241"/>
              <a:gd name="connsiteY1577" fmla="*/ 781006 h 10281214"/>
              <a:gd name="connsiteX1578" fmla="*/ 10003579 w 13549241"/>
              <a:gd name="connsiteY1578" fmla="*/ 792534 h 10281214"/>
              <a:gd name="connsiteX1579" fmla="*/ 10047352 w 13549241"/>
              <a:gd name="connsiteY1579" fmla="*/ 772933 h 10281214"/>
              <a:gd name="connsiteX1580" fmla="*/ 10029206 w 13549241"/>
              <a:gd name="connsiteY1580" fmla="*/ 750801 h 10281214"/>
              <a:gd name="connsiteX1581" fmla="*/ 9596408 w 13549241"/>
              <a:gd name="connsiteY1581" fmla="*/ 436037 h 10281214"/>
              <a:gd name="connsiteX1582" fmla="*/ 9564331 w 13549241"/>
              <a:gd name="connsiteY1582" fmla="*/ 440224 h 10281214"/>
              <a:gd name="connsiteX1583" fmla="*/ 9524559 w 13549241"/>
              <a:gd name="connsiteY1583" fmla="*/ 445416 h 10281214"/>
              <a:gd name="connsiteX1584" fmla="*/ 9515155 w 13549241"/>
              <a:gd name="connsiteY1584" fmla="*/ 455912 h 10281214"/>
              <a:gd name="connsiteX1585" fmla="*/ 6847588 w 13549241"/>
              <a:gd name="connsiteY1585" fmla="*/ 0 h 10281214"/>
              <a:gd name="connsiteX1586" fmla="*/ 9883805 w 13549241"/>
              <a:gd name="connsiteY1586" fmla="*/ 0 h 10281214"/>
              <a:gd name="connsiteX1587" fmla="*/ 9883967 w 13549241"/>
              <a:gd name="connsiteY1587" fmla="*/ 6036 h 10281214"/>
              <a:gd name="connsiteX1588" fmla="*/ 9878065 w 13549241"/>
              <a:gd name="connsiteY1588" fmla="*/ 12947 h 10281214"/>
              <a:gd name="connsiteX1589" fmla="*/ 9857487 w 13549241"/>
              <a:gd name="connsiteY1589" fmla="*/ 11572 h 10281214"/>
              <a:gd name="connsiteX1590" fmla="*/ 9833714 w 13549241"/>
              <a:gd name="connsiteY1590" fmla="*/ 46964 h 10281214"/>
              <a:gd name="connsiteX1591" fmla="*/ 9832770 w 13549241"/>
              <a:gd name="connsiteY1591" fmla="*/ 96121 h 10281214"/>
              <a:gd name="connsiteX1592" fmla="*/ 9704739 w 13549241"/>
              <a:gd name="connsiteY1592" fmla="*/ 133135 h 10281214"/>
              <a:gd name="connsiteX1593" fmla="*/ 9605049 w 13549241"/>
              <a:gd name="connsiteY1593" fmla="*/ 193763 h 10281214"/>
              <a:gd name="connsiteX1594" fmla="*/ 9537729 w 13549241"/>
              <a:gd name="connsiteY1594" fmla="*/ 186734 h 10281214"/>
              <a:gd name="connsiteX1595" fmla="*/ 9484806 w 13549241"/>
              <a:gd name="connsiteY1595" fmla="*/ 202218 h 10281214"/>
              <a:gd name="connsiteX1596" fmla="*/ 9435932 w 13549241"/>
              <a:gd name="connsiteY1596" fmla="*/ 221077 h 10281214"/>
              <a:gd name="connsiteX1597" fmla="*/ 9430990 w 13549241"/>
              <a:gd name="connsiteY1597" fmla="*/ 237986 h 10281214"/>
              <a:gd name="connsiteX1598" fmla="*/ 9498758 w 13549241"/>
              <a:gd name="connsiteY1598" fmla="*/ 234873 h 10281214"/>
              <a:gd name="connsiteX1599" fmla="*/ 9570575 w 13549241"/>
              <a:gd name="connsiteY1599" fmla="*/ 235135 h 10281214"/>
              <a:gd name="connsiteX1600" fmla="*/ 9615263 w 13549241"/>
              <a:gd name="connsiteY1600" fmla="*/ 258352 h 10281214"/>
              <a:gd name="connsiteX1601" fmla="*/ 9587812 w 13549241"/>
              <a:gd name="connsiteY1601" fmla="*/ 214449 h 10281214"/>
              <a:gd name="connsiteX1602" fmla="*/ 9610905 w 13549241"/>
              <a:gd name="connsiteY1602" fmla="*/ 219671 h 10281214"/>
              <a:gd name="connsiteX1603" fmla="*/ 9633547 w 13549241"/>
              <a:gd name="connsiteY1603" fmla="*/ 235035 h 10281214"/>
              <a:gd name="connsiteX1604" fmla="*/ 9641799 w 13549241"/>
              <a:gd name="connsiteY1604" fmla="*/ 259437 h 10281214"/>
              <a:gd name="connsiteX1605" fmla="*/ 9670436 w 13549241"/>
              <a:gd name="connsiteY1605" fmla="*/ 255260 h 10281214"/>
              <a:gd name="connsiteX1606" fmla="*/ 9690973 w 13549241"/>
              <a:gd name="connsiteY1606" fmla="*/ 244335 h 10281214"/>
              <a:gd name="connsiteX1607" fmla="*/ 9717472 w 13549241"/>
              <a:gd name="connsiteY1607" fmla="*/ 233118 h 10281214"/>
              <a:gd name="connsiteX1608" fmla="*/ 9745090 w 13549241"/>
              <a:gd name="connsiteY1608" fmla="*/ 212322 h 10281214"/>
              <a:gd name="connsiteX1609" fmla="*/ 9719136 w 13549241"/>
              <a:gd name="connsiteY1609" fmla="*/ 155648 h 10281214"/>
              <a:gd name="connsiteX1610" fmla="*/ 9777156 w 13549241"/>
              <a:gd name="connsiteY1610" fmla="*/ 140905 h 10281214"/>
              <a:gd name="connsiteX1611" fmla="*/ 9824250 w 13549241"/>
              <a:gd name="connsiteY1611" fmla="*/ 194168 h 10281214"/>
              <a:gd name="connsiteX1612" fmla="*/ 9793215 w 13549241"/>
              <a:gd name="connsiteY1612" fmla="*/ 199850 h 10281214"/>
              <a:gd name="connsiteX1613" fmla="*/ 9766230 w 13549241"/>
              <a:gd name="connsiteY1613" fmla="*/ 208907 h 10281214"/>
              <a:gd name="connsiteX1614" fmla="*/ 9777484 w 13549241"/>
              <a:gd name="connsiteY1614" fmla="*/ 239315 h 10281214"/>
              <a:gd name="connsiteX1615" fmla="*/ 9783338 w 13549241"/>
              <a:gd name="connsiteY1615" fmla="*/ 265222 h 10281214"/>
              <a:gd name="connsiteX1616" fmla="*/ 9753638 w 13549241"/>
              <a:gd name="connsiteY1616" fmla="*/ 281654 h 10281214"/>
              <a:gd name="connsiteX1617" fmla="*/ 9718423 w 13549241"/>
              <a:gd name="connsiteY1617" fmla="*/ 288234 h 10281214"/>
              <a:gd name="connsiteX1618" fmla="*/ 9743018 w 13549241"/>
              <a:gd name="connsiteY1618" fmla="*/ 312235 h 10281214"/>
              <a:gd name="connsiteX1619" fmla="*/ 9763565 w 13549241"/>
              <a:gd name="connsiteY1619" fmla="*/ 332860 h 10281214"/>
              <a:gd name="connsiteX1620" fmla="*/ 9729684 w 13549241"/>
              <a:gd name="connsiteY1620" fmla="*/ 350192 h 10281214"/>
              <a:gd name="connsiteX1621" fmla="*/ 9675559 w 13549241"/>
              <a:gd name="connsiteY1621" fmla="*/ 350655 h 10281214"/>
              <a:gd name="connsiteX1622" fmla="*/ 9649850 w 13549241"/>
              <a:gd name="connsiteY1622" fmla="*/ 367786 h 10281214"/>
              <a:gd name="connsiteX1623" fmla="*/ 9626386 w 13549241"/>
              <a:gd name="connsiteY1623" fmla="*/ 365759 h 10281214"/>
              <a:gd name="connsiteX1624" fmla="*/ 9575259 w 13549241"/>
              <a:gd name="connsiteY1624" fmla="*/ 372223 h 10281214"/>
              <a:gd name="connsiteX1625" fmla="*/ 9544234 w 13549241"/>
              <a:gd name="connsiteY1625" fmla="*/ 409458 h 10281214"/>
              <a:gd name="connsiteX1626" fmla="*/ 9570773 w 13549241"/>
              <a:gd name="connsiteY1626" fmla="*/ 410542 h 10281214"/>
              <a:gd name="connsiteX1627" fmla="*/ 9619946 w 13549241"/>
              <a:gd name="connsiteY1627" fmla="*/ 395441 h 10281214"/>
              <a:gd name="connsiteX1628" fmla="*/ 9638499 w 13549241"/>
              <a:gd name="connsiteY1628" fmla="*/ 395127 h 10281214"/>
              <a:gd name="connsiteX1629" fmla="*/ 9651882 w 13549241"/>
              <a:gd name="connsiteY1629" fmla="*/ 401023 h 10281214"/>
              <a:gd name="connsiteX1630" fmla="*/ 9637435 w 13549241"/>
              <a:gd name="connsiteY1630" fmla="*/ 407382 h 10281214"/>
              <a:gd name="connsiteX1631" fmla="*/ 9620401 w 13549241"/>
              <a:gd name="connsiteY1631" fmla="*/ 416847 h 10281214"/>
              <a:gd name="connsiteX1632" fmla="*/ 9605452 w 13549241"/>
              <a:gd name="connsiteY1632" fmla="*/ 433528 h 10281214"/>
              <a:gd name="connsiteX1633" fmla="*/ 9663699 w 13549241"/>
              <a:gd name="connsiteY1633" fmla="*/ 416553 h 10281214"/>
              <a:gd name="connsiteX1634" fmla="*/ 9733900 w 13549241"/>
              <a:gd name="connsiteY1634" fmla="*/ 413604 h 10281214"/>
              <a:gd name="connsiteX1635" fmla="*/ 9752636 w 13549241"/>
              <a:gd name="connsiteY1635" fmla="*/ 380146 h 10281214"/>
              <a:gd name="connsiteX1636" fmla="*/ 9870626 w 13549241"/>
              <a:gd name="connsiteY1636" fmla="*/ 359301 h 10281214"/>
              <a:gd name="connsiteX1637" fmla="*/ 9939867 w 13549241"/>
              <a:gd name="connsiteY1637" fmla="*/ 321489 h 10281214"/>
              <a:gd name="connsiteX1638" fmla="*/ 10031936 w 13549241"/>
              <a:gd name="connsiteY1638" fmla="*/ 297445 h 10281214"/>
              <a:gd name="connsiteX1639" fmla="*/ 10098802 w 13549241"/>
              <a:gd name="connsiteY1639" fmla="*/ 283066 h 10281214"/>
              <a:gd name="connsiteX1640" fmla="*/ 10115550 w 13549241"/>
              <a:gd name="connsiteY1640" fmla="*/ 260221 h 10281214"/>
              <a:gd name="connsiteX1641" fmla="*/ 10151423 w 13549241"/>
              <a:gd name="connsiteY1641" fmla="*/ 263825 h 10281214"/>
              <a:gd name="connsiteX1642" fmla="*/ 10575255 w 13549241"/>
              <a:gd name="connsiteY1642" fmla="*/ 161365 h 10281214"/>
              <a:gd name="connsiteX1643" fmla="*/ 10630072 w 13549241"/>
              <a:gd name="connsiteY1643" fmla="*/ 151840 h 10281214"/>
              <a:gd name="connsiteX1644" fmla="*/ 10686350 w 13549241"/>
              <a:gd name="connsiteY1644" fmla="*/ 148794 h 10281214"/>
              <a:gd name="connsiteX1645" fmla="*/ 10709905 w 13549241"/>
              <a:gd name="connsiteY1645" fmla="*/ 134247 h 10281214"/>
              <a:gd name="connsiteX1646" fmla="*/ 10738972 w 13549241"/>
              <a:gd name="connsiteY1646" fmla="*/ 129552 h 10281214"/>
              <a:gd name="connsiteX1647" fmla="*/ 10784700 w 13549241"/>
              <a:gd name="connsiteY1647" fmla="*/ 118588 h 10281214"/>
              <a:gd name="connsiteX1648" fmla="*/ 10813621 w 13549241"/>
              <a:gd name="connsiteY1648" fmla="*/ 127792 h 10281214"/>
              <a:gd name="connsiteX1649" fmla="*/ 10834783 w 13549241"/>
              <a:gd name="connsiteY1649" fmla="*/ 146304 h 10281214"/>
              <a:gd name="connsiteX1650" fmla="*/ 10750852 w 13549241"/>
              <a:gd name="connsiteY1650" fmla="*/ 189396 h 10281214"/>
              <a:gd name="connsiteX1651" fmla="*/ 10640040 w 13549241"/>
              <a:gd name="connsiteY1651" fmla="*/ 215346 h 10281214"/>
              <a:gd name="connsiteX1652" fmla="*/ 10645438 w 13549241"/>
              <a:gd name="connsiteY1652" fmla="*/ 219846 h 10281214"/>
              <a:gd name="connsiteX1653" fmla="*/ 10644470 w 13549241"/>
              <a:gd name="connsiteY1653" fmla="*/ 247077 h 10281214"/>
              <a:gd name="connsiteX1654" fmla="*/ 10623256 w 13549241"/>
              <a:gd name="connsiteY1654" fmla="*/ 257441 h 10281214"/>
              <a:gd name="connsiteX1655" fmla="*/ 10505804 w 13549241"/>
              <a:gd name="connsiteY1655" fmla="*/ 324299 h 10281214"/>
              <a:gd name="connsiteX1656" fmla="*/ 10380252 w 13549241"/>
              <a:gd name="connsiteY1656" fmla="*/ 384407 h 10281214"/>
              <a:gd name="connsiteX1657" fmla="*/ 10372366 w 13549241"/>
              <a:gd name="connsiteY1657" fmla="*/ 397988 h 10281214"/>
              <a:gd name="connsiteX1658" fmla="*/ 10346819 w 13549241"/>
              <a:gd name="connsiteY1658" fmla="*/ 391596 h 10281214"/>
              <a:gd name="connsiteX1659" fmla="*/ 10335988 w 13549241"/>
              <a:gd name="connsiteY1659" fmla="*/ 401849 h 10281214"/>
              <a:gd name="connsiteX1660" fmla="*/ 10338428 w 13549241"/>
              <a:gd name="connsiteY1660" fmla="*/ 412643 h 10281214"/>
              <a:gd name="connsiteX1661" fmla="*/ 10301304 w 13549241"/>
              <a:gd name="connsiteY1661" fmla="*/ 422891 h 10281214"/>
              <a:gd name="connsiteX1662" fmla="*/ 10278913 w 13549241"/>
              <a:gd name="connsiteY1662" fmla="*/ 440157 h 10281214"/>
              <a:gd name="connsiteX1663" fmla="*/ 10331988 w 13549241"/>
              <a:gd name="connsiteY1663" fmla="*/ 442325 h 10281214"/>
              <a:gd name="connsiteX1664" fmla="*/ 10353126 w 13549241"/>
              <a:gd name="connsiteY1664" fmla="*/ 438912 h 10281214"/>
              <a:gd name="connsiteX1665" fmla="*/ 10358072 w 13549241"/>
              <a:gd name="connsiteY1665" fmla="*/ 422003 h 10281214"/>
              <a:gd name="connsiteX1666" fmla="*/ 10390513 w 13549241"/>
              <a:gd name="connsiteY1666" fmla="*/ 420119 h 10281214"/>
              <a:gd name="connsiteX1667" fmla="*/ 10421489 w 13549241"/>
              <a:gd name="connsiteY1667" fmla="*/ 411760 h 10281214"/>
              <a:gd name="connsiteX1668" fmla="*/ 10526731 w 13549241"/>
              <a:gd name="connsiteY1668" fmla="*/ 373279 h 10281214"/>
              <a:gd name="connsiteX1669" fmla="*/ 10576362 w 13549241"/>
              <a:gd name="connsiteY1669" fmla="*/ 379587 h 10281214"/>
              <a:gd name="connsiteX1670" fmla="*/ 10601925 w 13549241"/>
              <a:gd name="connsiteY1670" fmla="*/ 376353 h 10281214"/>
              <a:gd name="connsiteX1671" fmla="*/ 10611289 w 13549241"/>
              <a:gd name="connsiteY1671" fmla="*/ 359625 h 10281214"/>
              <a:gd name="connsiteX1672" fmla="*/ 10660465 w 13549241"/>
              <a:gd name="connsiteY1672" fmla="*/ 344521 h 10281214"/>
              <a:gd name="connsiteX1673" fmla="*/ 10705964 w 13549241"/>
              <a:gd name="connsiteY1673" fmla="*/ 322854 h 10281214"/>
              <a:gd name="connsiteX1674" fmla="*/ 10751463 w 13549241"/>
              <a:gd name="connsiteY1674" fmla="*/ 301184 h 10281214"/>
              <a:gd name="connsiteX1675" fmla="*/ 10859566 w 13549241"/>
              <a:gd name="connsiteY1675" fmla="*/ 314158 h 10281214"/>
              <a:gd name="connsiteX1676" fmla="*/ 10859988 w 13549241"/>
              <a:gd name="connsiteY1676" fmla="*/ 354816 h 10281214"/>
              <a:gd name="connsiteX1677" fmla="*/ 10825093 w 13549241"/>
              <a:gd name="connsiteY1677" fmla="*/ 355530 h 10281214"/>
              <a:gd name="connsiteX1678" fmla="*/ 10802440 w 13549241"/>
              <a:gd name="connsiteY1678" fmla="*/ 381341 h 10281214"/>
              <a:gd name="connsiteX1679" fmla="*/ 10778327 w 13549241"/>
              <a:gd name="connsiteY1679" fmla="*/ 400675 h 10281214"/>
              <a:gd name="connsiteX1680" fmla="*/ 10702225 w 13549241"/>
              <a:gd name="connsiteY1680" fmla="*/ 427511 h 10281214"/>
              <a:gd name="connsiteX1681" fmla="*/ 10648950 w 13549241"/>
              <a:gd name="connsiteY1681" fmla="*/ 468114 h 10281214"/>
              <a:gd name="connsiteX1682" fmla="*/ 10540262 w 13549241"/>
              <a:gd name="connsiteY1682" fmla="*/ 510731 h 10281214"/>
              <a:gd name="connsiteX1683" fmla="*/ 10530231 w 13549241"/>
              <a:gd name="connsiteY1683" fmla="*/ 558448 h 10281214"/>
              <a:gd name="connsiteX1684" fmla="*/ 10479706 w 13549241"/>
              <a:gd name="connsiteY1684" fmla="*/ 572425 h 10281214"/>
              <a:gd name="connsiteX1685" fmla="*/ 10411458 w 13549241"/>
              <a:gd name="connsiteY1685" fmla="*/ 604930 h 10281214"/>
              <a:gd name="connsiteX1686" fmla="*/ 10332186 w 13549241"/>
              <a:gd name="connsiteY1686" fmla="*/ 617732 h 10281214"/>
              <a:gd name="connsiteX1687" fmla="*/ 10320801 w 13549241"/>
              <a:gd name="connsiteY1687" fmla="*/ 664324 h 10281214"/>
              <a:gd name="connsiteX1688" fmla="*/ 10265772 w 13549241"/>
              <a:gd name="connsiteY1688" fmla="*/ 653519 h 10281214"/>
              <a:gd name="connsiteX1689" fmla="*/ 10227853 w 13549241"/>
              <a:gd name="connsiteY1689" fmla="*/ 699029 h 10281214"/>
              <a:gd name="connsiteX1690" fmla="*/ 10193858 w 13549241"/>
              <a:gd name="connsiteY1690" fmla="*/ 711008 h 10281214"/>
              <a:gd name="connsiteX1691" fmla="*/ 10160987 w 13549241"/>
              <a:gd name="connsiteY1691" fmla="*/ 713407 h 10281214"/>
              <a:gd name="connsiteX1692" fmla="*/ 10144555 w 13549241"/>
              <a:gd name="connsiteY1692" fmla="*/ 730383 h 10281214"/>
              <a:gd name="connsiteX1693" fmla="*/ 10138808 w 13549241"/>
              <a:gd name="connsiteY1693" fmla="*/ 751003 h 10281214"/>
              <a:gd name="connsiteX1694" fmla="*/ 10145050 w 13549241"/>
              <a:gd name="connsiteY1694" fmla="*/ 764093 h 10281214"/>
              <a:gd name="connsiteX1695" fmla="*/ 10155004 w 13549241"/>
              <a:gd name="connsiteY1695" fmla="*/ 764499 h 10281214"/>
              <a:gd name="connsiteX1696" fmla="*/ 10186257 w 13549241"/>
              <a:gd name="connsiteY1696" fmla="*/ 737971 h 10281214"/>
              <a:gd name="connsiteX1697" fmla="*/ 10239561 w 13549241"/>
              <a:gd name="connsiteY1697" fmla="*/ 750842 h 10281214"/>
              <a:gd name="connsiteX1698" fmla="*/ 10291270 w 13549241"/>
              <a:gd name="connsiteY1698" fmla="*/ 688785 h 10281214"/>
              <a:gd name="connsiteX1699" fmla="*/ 10296668 w 13549241"/>
              <a:gd name="connsiteY1699" fmla="*/ 693285 h 10281214"/>
              <a:gd name="connsiteX1700" fmla="*/ 10314810 w 13549241"/>
              <a:gd name="connsiteY1700" fmla="*/ 683865 h 10281214"/>
              <a:gd name="connsiteX1701" fmla="*/ 10320801 w 13549241"/>
              <a:gd name="connsiteY1701" fmla="*/ 664324 h 10281214"/>
              <a:gd name="connsiteX1702" fmla="*/ 10384765 w 13549241"/>
              <a:gd name="connsiteY1702" fmla="*/ 658917 h 10281214"/>
              <a:gd name="connsiteX1703" fmla="*/ 10446143 w 13549241"/>
              <a:gd name="connsiteY1703" fmla="*/ 656615 h 10281214"/>
              <a:gd name="connsiteX1704" fmla="*/ 10454996 w 13549241"/>
              <a:gd name="connsiteY1704" fmla="*/ 615798 h 10281214"/>
              <a:gd name="connsiteX1705" fmla="*/ 10517952 w 13549241"/>
              <a:gd name="connsiteY1705" fmla="*/ 625325 h 10281214"/>
              <a:gd name="connsiteX1706" fmla="*/ 10596038 w 13549241"/>
              <a:gd name="connsiteY1706" fmla="*/ 587875 h 10281214"/>
              <a:gd name="connsiteX1707" fmla="*/ 10680760 w 13549241"/>
              <a:gd name="connsiteY1707" fmla="*/ 550696 h 10281214"/>
              <a:gd name="connsiteX1708" fmla="*/ 10697141 w 13549241"/>
              <a:gd name="connsiteY1708" fmla="*/ 562594 h 10281214"/>
              <a:gd name="connsiteX1709" fmla="*/ 10704306 w 13549241"/>
              <a:gd name="connsiteY1709" fmla="*/ 577326 h 10281214"/>
              <a:gd name="connsiteX1710" fmla="*/ 10678117 w 13549241"/>
              <a:gd name="connsiteY1710" fmla="*/ 623848 h 10281214"/>
              <a:gd name="connsiteX1711" fmla="*/ 10620660 w 13549241"/>
              <a:gd name="connsiteY1711" fmla="*/ 633800 h 10281214"/>
              <a:gd name="connsiteX1712" fmla="*/ 10524921 w 13549241"/>
              <a:gd name="connsiteY1712" fmla="*/ 682829 h 10281214"/>
              <a:gd name="connsiteX1713" fmla="*/ 10431767 w 13549241"/>
              <a:gd name="connsiteY1713" fmla="*/ 728751 h 10281214"/>
              <a:gd name="connsiteX1714" fmla="*/ 10425850 w 13549241"/>
              <a:gd name="connsiteY1714" fmla="*/ 741346 h 10281214"/>
              <a:gd name="connsiteX1715" fmla="*/ 10403733 w 13549241"/>
              <a:gd name="connsiteY1715" fmla="*/ 740441 h 10281214"/>
              <a:gd name="connsiteX1716" fmla="*/ 10388422 w 13549241"/>
              <a:gd name="connsiteY1716" fmla="*/ 747836 h 10281214"/>
              <a:gd name="connsiteX1717" fmla="*/ 10391896 w 13549241"/>
              <a:gd name="connsiteY1717" fmla="*/ 765624 h 10281214"/>
              <a:gd name="connsiteX1718" fmla="*/ 10352390 w 13549241"/>
              <a:gd name="connsiteY1718" fmla="*/ 767754 h 10281214"/>
              <a:gd name="connsiteX1719" fmla="*/ 10325028 w 13549241"/>
              <a:gd name="connsiteY1719" fmla="*/ 780005 h 10281214"/>
              <a:gd name="connsiteX1720" fmla="*/ 10279305 w 13549241"/>
              <a:gd name="connsiteY1720" fmla="*/ 790970 h 10281214"/>
              <a:gd name="connsiteX1721" fmla="*/ 10268928 w 13549241"/>
              <a:gd name="connsiteY1721" fmla="*/ 822628 h 10281214"/>
              <a:gd name="connsiteX1722" fmla="*/ 10239431 w 13549241"/>
              <a:gd name="connsiteY1722" fmla="*/ 827840 h 10281214"/>
              <a:gd name="connsiteX1723" fmla="*/ 10314225 w 13549241"/>
              <a:gd name="connsiteY1723" fmla="*/ 884908 h 10281214"/>
              <a:gd name="connsiteX1724" fmla="*/ 10369457 w 13549241"/>
              <a:gd name="connsiteY1724" fmla="*/ 957218 h 10281214"/>
              <a:gd name="connsiteX1725" fmla="*/ 10360490 w 13549241"/>
              <a:gd name="connsiteY1725" fmla="*/ 992679 h 10281214"/>
              <a:gd name="connsiteX1726" fmla="*/ 10334982 w 13549241"/>
              <a:gd name="connsiteY1726" fmla="*/ 998588 h 10281214"/>
              <a:gd name="connsiteX1727" fmla="*/ 10321641 w 13549241"/>
              <a:gd name="connsiteY1727" fmla="*/ 1004996 h 10281214"/>
              <a:gd name="connsiteX1728" fmla="*/ 10312346 w 13549241"/>
              <a:gd name="connsiteY1728" fmla="*/ 1014775 h 10281214"/>
              <a:gd name="connsiteX1729" fmla="*/ 10335439 w 13549241"/>
              <a:gd name="connsiteY1729" fmla="*/ 1019997 h 10281214"/>
              <a:gd name="connsiteX1730" fmla="*/ 10440095 w 13549241"/>
              <a:gd name="connsiteY1730" fmla="*/ 1037107 h 10281214"/>
              <a:gd name="connsiteX1731" fmla="*/ 10475025 w 13549241"/>
              <a:gd name="connsiteY1731" fmla="*/ 1017147 h 10281214"/>
              <a:gd name="connsiteX1732" fmla="*/ 10482236 w 13549241"/>
              <a:gd name="connsiteY1732" fmla="*/ 1003002 h 10281214"/>
              <a:gd name="connsiteX1733" fmla="*/ 10503059 w 13549241"/>
              <a:gd name="connsiteY1733" fmla="*/ 1005456 h 10281214"/>
              <a:gd name="connsiteX1734" fmla="*/ 10512598 w 13549241"/>
              <a:gd name="connsiteY1734" fmla="*/ 996758 h 10281214"/>
              <a:gd name="connsiteX1735" fmla="*/ 10511448 w 13549241"/>
              <a:gd name="connsiteY1735" fmla="*/ 984410 h 10281214"/>
              <a:gd name="connsiteX1736" fmla="*/ 10589113 w 13549241"/>
              <a:gd name="connsiteY1736" fmla="*/ 979030 h 10281214"/>
              <a:gd name="connsiteX1737" fmla="*/ 10666776 w 13549241"/>
              <a:gd name="connsiteY1737" fmla="*/ 973647 h 10281214"/>
              <a:gd name="connsiteX1738" fmla="*/ 10742205 w 13549241"/>
              <a:gd name="connsiteY1738" fmla="*/ 946249 h 10281214"/>
              <a:gd name="connsiteX1739" fmla="*/ 10828997 w 13549241"/>
              <a:gd name="connsiteY1739" fmla="*/ 954609 h 10281214"/>
              <a:gd name="connsiteX1740" fmla="*/ 10840836 w 13549241"/>
              <a:gd name="connsiteY1740" fmla="*/ 929424 h 10281214"/>
              <a:gd name="connsiteX1741" fmla="*/ 10858617 w 13549241"/>
              <a:gd name="connsiteY1741" fmla="*/ 913573 h 10281214"/>
              <a:gd name="connsiteX1742" fmla="*/ 10890010 w 13549241"/>
              <a:gd name="connsiteY1742" fmla="*/ 914322 h 10281214"/>
              <a:gd name="connsiteX1743" fmla="*/ 10929298 w 13549241"/>
              <a:gd name="connsiteY1743" fmla="*/ 933039 h 10281214"/>
              <a:gd name="connsiteX1744" fmla="*/ 10930824 w 13549241"/>
              <a:gd name="connsiteY1744" fmla="*/ 973743 h 10281214"/>
              <a:gd name="connsiteX1745" fmla="*/ 10893327 w 13549241"/>
              <a:gd name="connsiteY1745" fmla="*/ 987182 h 10281214"/>
              <a:gd name="connsiteX1746" fmla="*/ 10822545 w 13549241"/>
              <a:gd name="connsiteY1746" fmla="*/ 993916 h 10281214"/>
              <a:gd name="connsiteX1747" fmla="*/ 10772343 w 13549241"/>
              <a:gd name="connsiteY1747" fmla="*/ 1033575 h 10281214"/>
              <a:gd name="connsiteX1748" fmla="*/ 10701380 w 13549241"/>
              <a:gd name="connsiteY1748" fmla="*/ 1073456 h 10281214"/>
              <a:gd name="connsiteX1749" fmla="*/ 10607587 w 13549241"/>
              <a:gd name="connsiteY1749" fmla="*/ 1099569 h 10281214"/>
              <a:gd name="connsiteX1750" fmla="*/ 10602083 w 13549241"/>
              <a:gd name="connsiteY1750" fmla="*/ 1121267 h 10281214"/>
              <a:gd name="connsiteX1751" fmla="*/ 10581503 w 13549241"/>
              <a:gd name="connsiteY1751" fmla="*/ 1119891 h 10281214"/>
              <a:gd name="connsiteX1752" fmla="*/ 10557730 w 13549241"/>
              <a:gd name="connsiteY1752" fmla="*/ 1155283 h 10281214"/>
              <a:gd name="connsiteX1753" fmla="*/ 10556787 w 13549241"/>
              <a:gd name="connsiteY1753" fmla="*/ 1204441 h 10281214"/>
              <a:gd name="connsiteX1754" fmla="*/ 10428755 w 13549241"/>
              <a:gd name="connsiteY1754" fmla="*/ 1241454 h 10281214"/>
              <a:gd name="connsiteX1755" fmla="*/ 10329067 w 13549241"/>
              <a:gd name="connsiteY1755" fmla="*/ 1302085 h 10281214"/>
              <a:gd name="connsiteX1756" fmla="*/ 10261743 w 13549241"/>
              <a:gd name="connsiteY1756" fmla="*/ 1295055 h 10281214"/>
              <a:gd name="connsiteX1757" fmla="*/ 10208824 w 13549241"/>
              <a:gd name="connsiteY1757" fmla="*/ 1310539 h 10281214"/>
              <a:gd name="connsiteX1758" fmla="*/ 10159950 w 13549241"/>
              <a:gd name="connsiteY1758" fmla="*/ 1329398 h 10281214"/>
              <a:gd name="connsiteX1759" fmla="*/ 10155006 w 13549241"/>
              <a:gd name="connsiteY1759" fmla="*/ 1346307 h 10281214"/>
              <a:gd name="connsiteX1760" fmla="*/ 10222774 w 13549241"/>
              <a:gd name="connsiteY1760" fmla="*/ 1343194 h 10281214"/>
              <a:gd name="connsiteX1761" fmla="*/ 10294592 w 13549241"/>
              <a:gd name="connsiteY1761" fmla="*/ 1343458 h 10281214"/>
              <a:gd name="connsiteX1762" fmla="*/ 10339277 w 13549241"/>
              <a:gd name="connsiteY1762" fmla="*/ 1366671 h 10281214"/>
              <a:gd name="connsiteX1763" fmla="*/ 10311829 w 13549241"/>
              <a:gd name="connsiteY1763" fmla="*/ 1322772 h 10281214"/>
              <a:gd name="connsiteX1764" fmla="*/ 10334920 w 13549241"/>
              <a:gd name="connsiteY1764" fmla="*/ 1327991 h 10281214"/>
              <a:gd name="connsiteX1765" fmla="*/ 10357563 w 13549241"/>
              <a:gd name="connsiteY1765" fmla="*/ 1343356 h 10281214"/>
              <a:gd name="connsiteX1766" fmla="*/ 10365816 w 13549241"/>
              <a:gd name="connsiteY1766" fmla="*/ 1367757 h 10281214"/>
              <a:gd name="connsiteX1767" fmla="*/ 10394454 w 13549241"/>
              <a:gd name="connsiteY1767" fmla="*/ 1363579 h 10281214"/>
              <a:gd name="connsiteX1768" fmla="*/ 10414991 w 13549241"/>
              <a:gd name="connsiteY1768" fmla="*/ 1352656 h 10281214"/>
              <a:gd name="connsiteX1769" fmla="*/ 10441488 w 13549241"/>
              <a:gd name="connsiteY1769" fmla="*/ 1341439 h 10281214"/>
              <a:gd name="connsiteX1770" fmla="*/ 10469108 w 13549241"/>
              <a:gd name="connsiteY1770" fmla="*/ 1320642 h 10281214"/>
              <a:gd name="connsiteX1771" fmla="*/ 10443155 w 13549241"/>
              <a:gd name="connsiteY1771" fmla="*/ 1263968 h 10281214"/>
              <a:gd name="connsiteX1772" fmla="*/ 10501175 w 13549241"/>
              <a:gd name="connsiteY1772" fmla="*/ 1249226 h 10281214"/>
              <a:gd name="connsiteX1773" fmla="*/ 10548267 w 13549241"/>
              <a:gd name="connsiteY1773" fmla="*/ 1302487 h 10281214"/>
              <a:gd name="connsiteX1774" fmla="*/ 10517230 w 13549241"/>
              <a:gd name="connsiteY1774" fmla="*/ 1308172 h 10281214"/>
              <a:gd name="connsiteX1775" fmla="*/ 10490248 w 13549241"/>
              <a:gd name="connsiteY1775" fmla="*/ 1317229 h 10281214"/>
              <a:gd name="connsiteX1776" fmla="*/ 10501498 w 13549241"/>
              <a:gd name="connsiteY1776" fmla="*/ 1347633 h 10281214"/>
              <a:gd name="connsiteX1777" fmla="*/ 10507352 w 13549241"/>
              <a:gd name="connsiteY1777" fmla="*/ 1373541 h 10281214"/>
              <a:gd name="connsiteX1778" fmla="*/ 10477653 w 13549241"/>
              <a:gd name="connsiteY1778" fmla="*/ 1389975 h 10281214"/>
              <a:gd name="connsiteX1779" fmla="*/ 10442439 w 13549241"/>
              <a:gd name="connsiteY1779" fmla="*/ 1396556 h 10281214"/>
              <a:gd name="connsiteX1780" fmla="*/ 10467036 w 13549241"/>
              <a:gd name="connsiteY1780" fmla="*/ 1420556 h 10281214"/>
              <a:gd name="connsiteX1781" fmla="*/ 10487582 w 13549241"/>
              <a:gd name="connsiteY1781" fmla="*/ 1441181 h 10281214"/>
              <a:gd name="connsiteX1782" fmla="*/ 10453699 w 13549241"/>
              <a:gd name="connsiteY1782" fmla="*/ 1458513 h 10281214"/>
              <a:gd name="connsiteX1783" fmla="*/ 10399575 w 13549241"/>
              <a:gd name="connsiteY1783" fmla="*/ 1458973 h 10281214"/>
              <a:gd name="connsiteX1784" fmla="*/ 10373864 w 13549241"/>
              <a:gd name="connsiteY1784" fmla="*/ 1476105 h 10281214"/>
              <a:gd name="connsiteX1785" fmla="*/ 10350400 w 13549241"/>
              <a:gd name="connsiteY1785" fmla="*/ 1474077 h 10281214"/>
              <a:gd name="connsiteX1786" fmla="*/ 10299277 w 13549241"/>
              <a:gd name="connsiteY1786" fmla="*/ 1480544 h 10281214"/>
              <a:gd name="connsiteX1787" fmla="*/ 10268249 w 13549241"/>
              <a:gd name="connsiteY1787" fmla="*/ 1517778 h 10281214"/>
              <a:gd name="connsiteX1788" fmla="*/ 10294786 w 13549241"/>
              <a:gd name="connsiteY1788" fmla="*/ 1518863 h 10281214"/>
              <a:gd name="connsiteX1789" fmla="*/ 10343961 w 13549241"/>
              <a:gd name="connsiteY1789" fmla="*/ 1503761 h 10281214"/>
              <a:gd name="connsiteX1790" fmla="*/ 10362517 w 13549241"/>
              <a:gd name="connsiteY1790" fmla="*/ 1503448 h 10281214"/>
              <a:gd name="connsiteX1791" fmla="*/ 10375900 w 13549241"/>
              <a:gd name="connsiteY1791" fmla="*/ 1509342 h 10281214"/>
              <a:gd name="connsiteX1792" fmla="*/ 10361451 w 13549241"/>
              <a:gd name="connsiteY1792" fmla="*/ 1515704 h 10281214"/>
              <a:gd name="connsiteX1793" fmla="*/ 10344418 w 13549241"/>
              <a:gd name="connsiteY1793" fmla="*/ 1525169 h 10281214"/>
              <a:gd name="connsiteX1794" fmla="*/ 10328122 w 13549241"/>
              <a:gd name="connsiteY1794" fmla="*/ 1543353 h 10281214"/>
              <a:gd name="connsiteX1795" fmla="*/ 10312259 w 13549241"/>
              <a:gd name="connsiteY1795" fmla="*/ 1545422 h 10281214"/>
              <a:gd name="connsiteX1796" fmla="*/ 10338765 w 13549241"/>
              <a:gd name="connsiteY1796" fmla="*/ 1553858 h 10281214"/>
              <a:gd name="connsiteX1797" fmla="*/ 10359930 w 13549241"/>
              <a:gd name="connsiteY1797" fmla="*/ 1572369 h 10281214"/>
              <a:gd name="connsiteX1798" fmla="*/ 10334669 w 13549241"/>
              <a:gd name="connsiteY1798" fmla="*/ 1592394 h 10281214"/>
              <a:gd name="connsiteX1799" fmla="*/ 10285181 w 13549241"/>
              <a:gd name="connsiteY1799" fmla="*/ 1611850 h 10281214"/>
              <a:gd name="connsiteX1800" fmla="*/ 10291668 w 13549241"/>
              <a:gd name="connsiteY1800" fmla="*/ 1621406 h 10281214"/>
              <a:gd name="connsiteX1801" fmla="*/ 10242946 w 13549241"/>
              <a:gd name="connsiteY1801" fmla="*/ 1657917 h 10281214"/>
              <a:gd name="connsiteX1802" fmla="*/ 10273389 w 13549241"/>
              <a:gd name="connsiteY1802" fmla="*/ 1676275 h 10281214"/>
              <a:gd name="connsiteX1803" fmla="*/ 10279699 w 13549241"/>
              <a:gd name="connsiteY1803" fmla="*/ 1723589 h 10281214"/>
              <a:gd name="connsiteX1804" fmla="*/ 10228519 w 13549241"/>
              <a:gd name="connsiteY1804" fmla="*/ 1749316 h 10281214"/>
              <a:gd name="connsiteX1805" fmla="*/ 10203578 w 13549241"/>
              <a:gd name="connsiteY1805" fmla="*/ 1753142 h 10281214"/>
              <a:gd name="connsiteX1806" fmla="*/ 10193130 w 13549241"/>
              <a:gd name="connsiteY1806" fmla="*/ 1763287 h 10281214"/>
              <a:gd name="connsiteX1807" fmla="*/ 10151406 w 13549241"/>
              <a:gd name="connsiteY1807" fmla="*/ 1764000 h 10281214"/>
              <a:gd name="connsiteX1808" fmla="*/ 10103973 w 13549241"/>
              <a:gd name="connsiteY1808" fmla="*/ 1772557 h 10281214"/>
              <a:gd name="connsiteX1809" fmla="*/ 10017633 w 13549241"/>
              <a:gd name="connsiteY1809" fmla="*/ 1785605 h 10281214"/>
              <a:gd name="connsiteX1810" fmla="*/ 10006837 w 13549241"/>
              <a:gd name="connsiteY1810" fmla="*/ 1776607 h 10281214"/>
              <a:gd name="connsiteX1811" fmla="*/ 9996492 w 13549241"/>
              <a:gd name="connsiteY1811" fmla="*/ 1789019 h 10281214"/>
              <a:gd name="connsiteX1812" fmla="*/ 9929627 w 13549241"/>
              <a:gd name="connsiteY1812" fmla="*/ 1803398 h 10281214"/>
              <a:gd name="connsiteX1813" fmla="*/ 9904082 w 13549241"/>
              <a:gd name="connsiteY1813" fmla="*/ 1812738 h 10281214"/>
              <a:gd name="connsiteX1814" fmla="*/ 9897510 w 13549241"/>
              <a:gd name="connsiteY1814" fmla="*/ 1824055 h 10281214"/>
              <a:gd name="connsiteX1815" fmla="*/ 9883037 w 13549241"/>
              <a:gd name="connsiteY1815" fmla="*/ 1820433 h 10281214"/>
              <a:gd name="connsiteX1816" fmla="*/ 9863853 w 13549241"/>
              <a:gd name="connsiteY1816" fmla="*/ 1827448 h 10281214"/>
              <a:gd name="connsiteX1817" fmla="*/ 9861155 w 13549241"/>
              <a:gd name="connsiteY1817" fmla="*/ 1828003 h 10281214"/>
              <a:gd name="connsiteX1818" fmla="*/ 9863574 w 13549241"/>
              <a:gd name="connsiteY1818" fmla="*/ 1838709 h 10281214"/>
              <a:gd name="connsiteX1819" fmla="*/ 9826450 w 13549241"/>
              <a:gd name="connsiteY1819" fmla="*/ 1848958 h 10281214"/>
              <a:gd name="connsiteX1820" fmla="*/ 9804057 w 13549241"/>
              <a:gd name="connsiteY1820" fmla="*/ 1866223 h 10281214"/>
              <a:gd name="connsiteX1821" fmla="*/ 9857134 w 13549241"/>
              <a:gd name="connsiteY1821" fmla="*/ 1868393 h 10281214"/>
              <a:gd name="connsiteX1822" fmla="*/ 9878274 w 13549241"/>
              <a:gd name="connsiteY1822" fmla="*/ 1864979 h 10281214"/>
              <a:gd name="connsiteX1823" fmla="*/ 9883217 w 13549241"/>
              <a:gd name="connsiteY1823" fmla="*/ 1848069 h 10281214"/>
              <a:gd name="connsiteX1824" fmla="*/ 9915659 w 13549241"/>
              <a:gd name="connsiteY1824" fmla="*/ 1846186 h 10281214"/>
              <a:gd name="connsiteX1825" fmla="*/ 9946636 w 13549241"/>
              <a:gd name="connsiteY1825" fmla="*/ 1837828 h 10281214"/>
              <a:gd name="connsiteX1826" fmla="*/ 10051880 w 13549241"/>
              <a:gd name="connsiteY1826" fmla="*/ 1799349 h 10281214"/>
              <a:gd name="connsiteX1827" fmla="*/ 10101508 w 13549241"/>
              <a:gd name="connsiteY1827" fmla="*/ 1805655 h 10281214"/>
              <a:gd name="connsiteX1828" fmla="*/ 10127070 w 13549241"/>
              <a:gd name="connsiteY1828" fmla="*/ 1802420 h 10281214"/>
              <a:gd name="connsiteX1829" fmla="*/ 10136437 w 13549241"/>
              <a:gd name="connsiteY1829" fmla="*/ 1785692 h 10281214"/>
              <a:gd name="connsiteX1830" fmla="*/ 10185610 w 13549241"/>
              <a:gd name="connsiteY1830" fmla="*/ 1770589 h 10281214"/>
              <a:gd name="connsiteX1831" fmla="*/ 10193130 w 13549241"/>
              <a:gd name="connsiteY1831" fmla="*/ 1763287 h 10281214"/>
              <a:gd name="connsiteX1832" fmla="*/ 10200994 w 13549241"/>
              <a:gd name="connsiteY1832" fmla="*/ 1763152 h 10281214"/>
              <a:gd name="connsiteX1833" fmla="*/ 10228519 w 13549241"/>
              <a:gd name="connsiteY1833" fmla="*/ 1749316 h 10281214"/>
              <a:gd name="connsiteX1834" fmla="*/ 10231109 w 13549241"/>
              <a:gd name="connsiteY1834" fmla="*/ 1748919 h 10281214"/>
              <a:gd name="connsiteX1835" fmla="*/ 10276607 w 13549241"/>
              <a:gd name="connsiteY1835" fmla="*/ 1727251 h 10281214"/>
              <a:gd name="connsiteX1836" fmla="*/ 10384714 w 13549241"/>
              <a:gd name="connsiteY1836" fmla="*/ 1740225 h 10281214"/>
              <a:gd name="connsiteX1837" fmla="*/ 10385136 w 13549241"/>
              <a:gd name="connsiteY1837" fmla="*/ 1780882 h 10281214"/>
              <a:gd name="connsiteX1838" fmla="*/ 10350239 w 13549241"/>
              <a:gd name="connsiteY1838" fmla="*/ 1781595 h 10281214"/>
              <a:gd name="connsiteX1839" fmla="*/ 10327587 w 13549241"/>
              <a:gd name="connsiteY1839" fmla="*/ 1807406 h 10281214"/>
              <a:gd name="connsiteX1840" fmla="*/ 10303471 w 13549241"/>
              <a:gd name="connsiteY1840" fmla="*/ 1826741 h 10281214"/>
              <a:gd name="connsiteX1841" fmla="*/ 10227371 w 13549241"/>
              <a:gd name="connsiteY1841" fmla="*/ 1853578 h 10281214"/>
              <a:gd name="connsiteX1842" fmla="*/ 10174097 w 13549241"/>
              <a:gd name="connsiteY1842" fmla="*/ 1894182 h 10281214"/>
              <a:gd name="connsiteX1843" fmla="*/ 10065407 w 13549241"/>
              <a:gd name="connsiteY1843" fmla="*/ 1936797 h 10281214"/>
              <a:gd name="connsiteX1844" fmla="*/ 10055376 w 13549241"/>
              <a:gd name="connsiteY1844" fmla="*/ 1984515 h 10281214"/>
              <a:gd name="connsiteX1845" fmla="*/ 10004852 w 13549241"/>
              <a:gd name="connsiteY1845" fmla="*/ 1998492 h 10281214"/>
              <a:gd name="connsiteX1846" fmla="*/ 9936603 w 13549241"/>
              <a:gd name="connsiteY1846" fmla="*/ 2030996 h 10281214"/>
              <a:gd name="connsiteX1847" fmla="*/ 9857331 w 13549241"/>
              <a:gd name="connsiteY1847" fmla="*/ 2043799 h 10281214"/>
              <a:gd name="connsiteX1848" fmla="*/ 9845946 w 13549241"/>
              <a:gd name="connsiteY1848" fmla="*/ 2090391 h 10281214"/>
              <a:gd name="connsiteX1849" fmla="*/ 9790920 w 13549241"/>
              <a:gd name="connsiteY1849" fmla="*/ 2079587 h 10281214"/>
              <a:gd name="connsiteX1850" fmla="*/ 9752999 w 13549241"/>
              <a:gd name="connsiteY1850" fmla="*/ 2125096 h 10281214"/>
              <a:gd name="connsiteX1851" fmla="*/ 9719005 w 13549241"/>
              <a:gd name="connsiteY1851" fmla="*/ 2137074 h 10281214"/>
              <a:gd name="connsiteX1852" fmla="*/ 9686132 w 13549241"/>
              <a:gd name="connsiteY1852" fmla="*/ 2139473 h 10281214"/>
              <a:gd name="connsiteX1853" fmla="*/ 9669702 w 13549241"/>
              <a:gd name="connsiteY1853" fmla="*/ 2156451 h 10281214"/>
              <a:gd name="connsiteX1854" fmla="*/ 9663952 w 13549241"/>
              <a:gd name="connsiteY1854" fmla="*/ 2177070 h 10281214"/>
              <a:gd name="connsiteX1855" fmla="*/ 9670196 w 13549241"/>
              <a:gd name="connsiteY1855" fmla="*/ 2190159 h 10281214"/>
              <a:gd name="connsiteX1856" fmla="*/ 9680148 w 13549241"/>
              <a:gd name="connsiteY1856" fmla="*/ 2190565 h 10281214"/>
              <a:gd name="connsiteX1857" fmla="*/ 9711403 w 13549241"/>
              <a:gd name="connsiteY1857" fmla="*/ 2164036 h 10281214"/>
              <a:gd name="connsiteX1858" fmla="*/ 9764708 w 13549241"/>
              <a:gd name="connsiteY1858" fmla="*/ 2176911 h 10281214"/>
              <a:gd name="connsiteX1859" fmla="*/ 9816417 w 13549241"/>
              <a:gd name="connsiteY1859" fmla="*/ 2114854 h 10281214"/>
              <a:gd name="connsiteX1860" fmla="*/ 9821816 w 13549241"/>
              <a:gd name="connsiteY1860" fmla="*/ 2119353 h 10281214"/>
              <a:gd name="connsiteX1861" fmla="*/ 9839956 w 13549241"/>
              <a:gd name="connsiteY1861" fmla="*/ 2109933 h 10281214"/>
              <a:gd name="connsiteX1862" fmla="*/ 9845946 w 13549241"/>
              <a:gd name="connsiteY1862" fmla="*/ 2090391 h 10281214"/>
              <a:gd name="connsiteX1863" fmla="*/ 9909911 w 13549241"/>
              <a:gd name="connsiteY1863" fmla="*/ 2084985 h 10281214"/>
              <a:gd name="connsiteX1864" fmla="*/ 9971288 w 13549241"/>
              <a:gd name="connsiteY1864" fmla="*/ 2082680 h 10281214"/>
              <a:gd name="connsiteX1865" fmla="*/ 9980142 w 13549241"/>
              <a:gd name="connsiteY1865" fmla="*/ 2041866 h 10281214"/>
              <a:gd name="connsiteX1866" fmla="*/ 10043099 w 13549241"/>
              <a:gd name="connsiteY1866" fmla="*/ 2051392 h 10281214"/>
              <a:gd name="connsiteX1867" fmla="*/ 10121185 w 13549241"/>
              <a:gd name="connsiteY1867" fmla="*/ 2013942 h 10281214"/>
              <a:gd name="connsiteX1868" fmla="*/ 10205906 w 13549241"/>
              <a:gd name="connsiteY1868" fmla="*/ 1976763 h 10281214"/>
              <a:gd name="connsiteX1869" fmla="*/ 10222289 w 13549241"/>
              <a:gd name="connsiteY1869" fmla="*/ 1988662 h 10281214"/>
              <a:gd name="connsiteX1870" fmla="*/ 10229451 w 13549241"/>
              <a:gd name="connsiteY1870" fmla="*/ 2003394 h 10281214"/>
              <a:gd name="connsiteX1871" fmla="*/ 10203263 w 13549241"/>
              <a:gd name="connsiteY1871" fmla="*/ 2049915 h 10281214"/>
              <a:gd name="connsiteX1872" fmla="*/ 10145804 w 13549241"/>
              <a:gd name="connsiteY1872" fmla="*/ 2059866 h 10281214"/>
              <a:gd name="connsiteX1873" fmla="*/ 10050067 w 13549241"/>
              <a:gd name="connsiteY1873" fmla="*/ 2108894 h 10281214"/>
              <a:gd name="connsiteX1874" fmla="*/ 9956915 w 13549241"/>
              <a:gd name="connsiteY1874" fmla="*/ 2154819 h 10281214"/>
              <a:gd name="connsiteX1875" fmla="*/ 9950996 w 13549241"/>
              <a:gd name="connsiteY1875" fmla="*/ 2167412 h 10281214"/>
              <a:gd name="connsiteX1876" fmla="*/ 9928880 w 13549241"/>
              <a:gd name="connsiteY1876" fmla="*/ 2166506 h 10281214"/>
              <a:gd name="connsiteX1877" fmla="*/ 9913570 w 13549241"/>
              <a:gd name="connsiteY1877" fmla="*/ 2173903 h 10281214"/>
              <a:gd name="connsiteX1878" fmla="*/ 9917042 w 13549241"/>
              <a:gd name="connsiteY1878" fmla="*/ 2191691 h 10281214"/>
              <a:gd name="connsiteX1879" fmla="*/ 9877535 w 13549241"/>
              <a:gd name="connsiteY1879" fmla="*/ 2193819 h 10281214"/>
              <a:gd name="connsiteX1880" fmla="*/ 9850176 w 13549241"/>
              <a:gd name="connsiteY1880" fmla="*/ 2206070 h 10281214"/>
              <a:gd name="connsiteX1881" fmla="*/ 9804449 w 13549241"/>
              <a:gd name="connsiteY1881" fmla="*/ 2217036 h 10281214"/>
              <a:gd name="connsiteX1882" fmla="*/ 9794076 w 13549241"/>
              <a:gd name="connsiteY1882" fmla="*/ 2248698 h 10281214"/>
              <a:gd name="connsiteX1883" fmla="*/ 9764577 w 13549241"/>
              <a:gd name="connsiteY1883" fmla="*/ 2253907 h 10281214"/>
              <a:gd name="connsiteX1884" fmla="*/ 9839370 w 13549241"/>
              <a:gd name="connsiteY1884" fmla="*/ 2310975 h 10281214"/>
              <a:gd name="connsiteX1885" fmla="*/ 9894601 w 13549241"/>
              <a:gd name="connsiteY1885" fmla="*/ 2383284 h 10281214"/>
              <a:gd name="connsiteX1886" fmla="*/ 9885635 w 13549241"/>
              <a:gd name="connsiteY1886" fmla="*/ 2418745 h 10281214"/>
              <a:gd name="connsiteX1887" fmla="*/ 9860130 w 13549241"/>
              <a:gd name="connsiteY1887" fmla="*/ 2424656 h 10281214"/>
              <a:gd name="connsiteX1888" fmla="*/ 9846787 w 13549241"/>
              <a:gd name="connsiteY1888" fmla="*/ 2431062 h 10281214"/>
              <a:gd name="connsiteX1889" fmla="*/ 9837494 w 13549241"/>
              <a:gd name="connsiteY1889" fmla="*/ 2440843 h 10281214"/>
              <a:gd name="connsiteX1890" fmla="*/ 9860587 w 13549241"/>
              <a:gd name="connsiteY1890" fmla="*/ 2446065 h 10281214"/>
              <a:gd name="connsiteX1891" fmla="*/ 9965244 w 13549241"/>
              <a:gd name="connsiteY1891" fmla="*/ 2463176 h 10281214"/>
              <a:gd name="connsiteX1892" fmla="*/ 10000169 w 13549241"/>
              <a:gd name="connsiteY1892" fmla="*/ 2443214 h 10281214"/>
              <a:gd name="connsiteX1893" fmla="*/ 10007383 w 13549241"/>
              <a:gd name="connsiteY1893" fmla="*/ 2429069 h 10281214"/>
              <a:gd name="connsiteX1894" fmla="*/ 10028204 w 13549241"/>
              <a:gd name="connsiteY1894" fmla="*/ 2431523 h 10281214"/>
              <a:gd name="connsiteX1895" fmla="*/ 10037744 w 13549241"/>
              <a:gd name="connsiteY1895" fmla="*/ 2422824 h 10281214"/>
              <a:gd name="connsiteX1896" fmla="*/ 10036597 w 13549241"/>
              <a:gd name="connsiteY1896" fmla="*/ 2410479 h 10281214"/>
              <a:gd name="connsiteX1897" fmla="*/ 10114259 w 13549241"/>
              <a:gd name="connsiteY1897" fmla="*/ 2405095 h 10281214"/>
              <a:gd name="connsiteX1898" fmla="*/ 10191924 w 13549241"/>
              <a:gd name="connsiteY1898" fmla="*/ 2399715 h 10281214"/>
              <a:gd name="connsiteX1899" fmla="*/ 10267349 w 13549241"/>
              <a:gd name="connsiteY1899" fmla="*/ 2372315 h 10281214"/>
              <a:gd name="connsiteX1900" fmla="*/ 10354144 w 13549241"/>
              <a:gd name="connsiteY1900" fmla="*/ 2380676 h 10281214"/>
              <a:gd name="connsiteX1901" fmla="*/ 10365983 w 13549241"/>
              <a:gd name="connsiteY1901" fmla="*/ 2355492 h 10281214"/>
              <a:gd name="connsiteX1902" fmla="*/ 10383763 w 13549241"/>
              <a:gd name="connsiteY1902" fmla="*/ 2339640 h 10281214"/>
              <a:gd name="connsiteX1903" fmla="*/ 10415157 w 13549241"/>
              <a:gd name="connsiteY1903" fmla="*/ 2340390 h 10281214"/>
              <a:gd name="connsiteX1904" fmla="*/ 10454443 w 13549241"/>
              <a:gd name="connsiteY1904" fmla="*/ 2359106 h 10281214"/>
              <a:gd name="connsiteX1905" fmla="*/ 10455972 w 13549241"/>
              <a:gd name="connsiteY1905" fmla="*/ 2399810 h 10281214"/>
              <a:gd name="connsiteX1906" fmla="*/ 10418475 w 13549241"/>
              <a:gd name="connsiteY1906" fmla="*/ 2413250 h 10281214"/>
              <a:gd name="connsiteX1907" fmla="*/ 10347689 w 13549241"/>
              <a:gd name="connsiteY1907" fmla="*/ 2419983 h 10281214"/>
              <a:gd name="connsiteX1908" fmla="*/ 10297490 w 13549241"/>
              <a:gd name="connsiteY1908" fmla="*/ 2459641 h 10281214"/>
              <a:gd name="connsiteX1909" fmla="*/ 10226528 w 13549241"/>
              <a:gd name="connsiteY1909" fmla="*/ 2499524 h 10281214"/>
              <a:gd name="connsiteX1910" fmla="*/ 10132733 w 13549241"/>
              <a:gd name="connsiteY1910" fmla="*/ 2525635 h 10281214"/>
              <a:gd name="connsiteX1911" fmla="*/ 10127227 w 13549241"/>
              <a:gd name="connsiteY1911" fmla="*/ 2547334 h 10281214"/>
              <a:gd name="connsiteX1912" fmla="*/ 10106649 w 13549241"/>
              <a:gd name="connsiteY1912" fmla="*/ 2545958 h 10281214"/>
              <a:gd name="connsiteX1913" fmla="*/ 10082877 w 13549241"/>
              <a:gd name="connsiteY1913" fmla="*/ 2581351 h 10281214"/>
              <a:gd name="connsiteX1914" fmla="*/ 10081934 w 13549241"/>
              <a:gd name="connsiteY1914" fmla="*/ 2630509 h 10281214"/>
              <a:gd name="connsiteX1915" fmla="*/ 9953901 w 13549241"/>
              <a:gd name="connsiteY1915" fmla="*/ 2667520 h 10281214"/>
              <a:gd name="connsiteX1916" fmla="*/ 9854212 w 13549241"/>
              <a:gd name="connsiteY1916" fmla="*/ 2728151 h 10281214"/>
              <a:gd name="connsiteX1917" fmla="*/ 9786889 w 13549241"/>
              <a:gd name="connsiteY1917" fmla="*/ 2721121 h 10281214"/>
              <a:gd name="connsiteX1918" fmla="*/ 9733968 w 13549241"/>
              <a:gd name="connsiteY1918" fmla="*/ 2736605 h 10281214"/>
              <a:gd name="connsiteX1919" fmla="*/ 9685095 w 13549241"/>
              <a:gd name="connsiteY1919" fmla="*/ 2755464 h 10281214"/>
              <a:gd name="connsiteX1920" fmla="*/ 9680150 w 13549241"/>
              <a:gd name="connsiteY1920" fmla="*/ 2772373 h 10281214"/>
              <a:gd name="connsiteX1921" fmla="*/ 9747920 w 13549241"/>
              <a:gd name="connsiteY1921" fmla="*/ 2769261 h 10281214"/>
              <a:gd name="connsiteX1922" fmla="*/ 9819737 w 13549241"/>
              <a:gd name="connsiteY1922" fmla="*/ 2769523 h 10281214"/>
              <a:gd name="connsiteX1923" fmla="*/ 9864424 w 13549241"/>
              <a:gd name="connsiteY1923" fmla="*/ 2792739 h 10281214"/>
              <a:gd name="connsiteX1924" fmla="*/ 9836974 w 13549241"/>
              <a:gd name="connsiteY1924" fmla="*/ 2748837 h 10281214"/>
              <a:gd name="connsiteX1925" fmla="*/ 9860066 w 13549241"/>
              <a:gd name="connsiteY1925" fmla="*/ 2754058 h 10281214"/>
              <a:gd name="connsiteX1926" fmla="*/ 9882710 w 13549241"/>
              <a:gd name="connsiteY1926" fmla="*/ 2769422 h 10281214"/>
              <a:gd name="connsiteX1927" fmla="*/ 9890963 w 13549241"/>
              <a:gd name="connsiteY1927" fmla="*/ 2793824 h 10281214"/>
              <a:gd name="connsiteX1928" fmla="*/ 9919599 w 13549241"/>
              <a:gd name="connsiteY1928" fmla="*/ 2789647 h 10281214"/>
              <a:gd name="connsiteX1929" fmla="*/ 9940135 w 13549241"/>
              <a:gd name="connsiteY1929" fmla="*/ 2778721 h 10281214"/>
              <a:gd name="connsiteX1930" fmla="*/ 9966633 w 13549241"/>
              <a:gd name="connsiteY1930" fmla="*/ 2767505 h 10281214"/>
              <a:gd name="connsiteX1931" fmla="*/ 9994254 w 13549241"/>
              <a:gd name="connsiteY1931" fmla="*/ 2746709 h 10281214"/>
              <a:gd name="connsiteX1932" fmla="*/ 9968299 w 13549241"/>
              <a:gd name="connsiteY1932" fmla="*/ 2690035 h 10281214"/>
              <a:gd name="connsiteX1933" fmla="*/ 10026319 w 13549241"/>
              <a:gd name="connsiteY1933" fmla="*/ 2675292 h 10281214"/>
              <a:gd name="connsiteX1934" fmla="*/ 10073413 w 13549241"/>
              <a:gd name="connsiteY1934" fmla="*/ 2728555 h 10281214"/>
              <a:gd name="connsiteX1935" fmla="*/ 10042378 w 13549241"/>
              <a:gd name="connsiteY1935" fmla="*/ 2734238 h 10281214"/>
              <a:gd name="connsiteX1936" fmla="*/ 10015393 w 13549241"/>
              <a:gd name="connsiteY1936" fmla="*/ 2743295 h 10281214"/>
              <a:gd name="connsiteX1937" fmla="*/ 10026646 w 13549241"/>
              <a:gd name="connsiteY1937" fmla="*/ 2773701 h 10281214"/>
              <a:gd name="connsiteX1938" fmla="*/ 10032501 w 13549241"/>
              <a:gd name="connsiteY1938" fmla="*/ 2799609 h 10281214"/>
              <a:gd name="connsiteX1939" fmla="*/ 10002798 w 13549241"/>
              <a:gd name="connsiteY1939" fmla="*/ 2816040 h 10281214"/>
              <a:gd name="connsiteX1940" fmla="*/ 9967585 w 13549241"/>
              <a:gd name="connsiteY1940" fmla="*/ 2822622 h 10281214"/>
              <a:gd name="connsiteX1941" fmla="*/ 9992182 w 13549241"/>
              <a:gd name="connsiteY1941" fmla="*/ 2846624 h 10281214"/>
              <a:gd name="connsiteX1942" fmla="*/ 10012727 w 13549241"/>
              <a:gd name="connsiteY1942" fmla="*/ 2867248 h 10281214"/>
              <a:gd name="connsiteX1943" fmla="*/ 9978847 w 13549241"/>
              <a:gd name="connsiteY1943" fmla="*/ 2884580 h 10281214"/>
              <a:gd name="connsiteX1944" fmla="*/ 9924721 w 13549241"/>
              <a:gd name="connsiteY1944" fmla="*/ 2885041 h 10281214"/>
              <a:gd name="connsiteX1945" fmla="*/ 9899012 w 13549241"/>
              <a:gd name="connsiteY1945" fmla="*/ 2902172 h 10281214"/>
              <a:gd name="connsiteX1946" fmla="*/ 9875546 w 13549241"/>
              <a:gd name="connsiteY1946" fmla="*/ 2900144 h 10281214"/>
              <a:gd name="connsiteX1947" fmla="*/ 9824422 w 13549241"/>
              <a:gd name="connsiteY1947" fmla="*/ 2906611 h 10281214"/>
              <a:gd name="connsiteX1948" fmla="*/ 9793396 w 13549241"/>
              <a:gd name="connsiteY1948" fmla="*/ 2943845 h 10281214"/>
              <a:gd name="connsiteX1949" fmla="*/ 9819935 w 13549241"/>
              <a:gd name="connsiteY1949" fmla="*/ 2944930 h 10281214"/>
              <a:gd name="connsiteX1950" fmla="*/ 9869108 w 13549241"/>
              <a:gd name="connsiteY1950" fmla="*/ 2929827 h 10281214"/>
              <a:gd name="connsiteX1951" fmla="*/ 9887662 w 13549241"/>
              <a:gd name="connsiteY1951" fmla="*/ 2929515 h 10281214"/>
              <a:gd name="connsiteX1952" fmla="*/ 9901046 w 13549241"/>
              <a:gd name="connsiteY1952" fmla="*/ 2935410 h 10281214"/>
              <a:gd name="connsiteX1953" fmla="*/ 9886598 w 13549241"/>
              <a:gd name="connsiteY1953" fmla="*/ 2941770 h 10281214"/>
              <a:gd name="connsiteX1954" fmla="*/ 9869563 w 13549241"/>
              <a:gd name="connsiteY1954" fmla="*/ 2951234 h 10281214"/>
              <a:gd name="connsiteX1955" fmla="*/ 9854615 w 13549241"/>
              <a:gd name="connsiteY1955" fmla="*/ 2967915 h 10281214"/>
              <a:gd name="connsiteX1956" fmla="*/ 9912860 w 13549241"/>
              <a:gd name="connsiteY1956" fmla="*/ 2950938 h 10281214"/>
              <a:gd name="connsiteX1957" fmla="*/ 9983064 w 13549241"/>
              <a:gd name="connsiteY1957" fmla="*/ 2947992 h 10281214"/>
              <a:gd name="connsiteX1958" fmla="*/ 10001796 w 13549241"/>
              <a:gd name="connsiteY1958" fmla="*/ 2914533 h 10281214"/>
              <a:gd name="connsiteX1959" fmla="*/ 10119787 w 13549241"/>
              <a:gd name="connsiteY1959" fmla="*/ 2893688 h 10281214"/>
              <a:gd name="connsiteX1960" fmla="*/ 10189027 w 13549241"/>
              <a:gd name="connsiteY1960" fmla="*/ 2855877 h 10281214"/>
              <a:gd name="connsiteX1961" fmla="*/ 10281097 w 13549241"/>
              <a:gd name="connsiteY1961" fmla="*/ 2831831 h 10281214"/>
              <a:gd name="connsiteX1962" fmla="*/ 10347966 w 13549241"/>
              <a:gd name="connsiteY1962" fmla="*/ 2817454 h 10281214"/>
              <a:gd name="connsiteX1963" fmla="*/ 10364713 w 13549241"/>
              <a:gd name="connsiteY1963" fmla="*/ 2794608 h 10281214"/>
              <a:gd name="connsiteX1964" fmla="*/ 10400584 w 13549241"/>
              <a:gd name="connsiteY1964" fmla="*/ 2798213 h 10281214"/>
              <a:gd name="connsiteX1965" fmla="*/ 10824418 w 13549241"/>
              <a:gd name="connsiteY1965" fmla="*/ 2695751 h 10281214"/>
              <a:gd name="connsiteX1966" fmla="*/ 10879234 w 13549241"/>
              <a:gd name="connsiteY1966" fmla="*/ 2686228 h 10281214"/>
              <a:gd name="connsiteX1967" fmla="*/ 10935514 w 13549241"/>
              <a:gd name="connsiteY1967" fmla="*/ 2683180 h 10281214"/>
              <a:gd name="connsiteX1968" fmla="*/ 10959070 w 13549241"/>
              <a:gd name="connsiteY1968" fmla="*/ 2668635 h 10281214"/>
              <a:gd name="connsiteX1969" fmla="*/ 10988134 w 13549241"/>
              <a:gd name="connsiteY1969" fmla="*/ 2663940 h 10281214"/>
              <a:gd name="connsiteX1970" fmla="*/ 11033863 w 13549241"/>
              <a:gd name="connsiteY1970" fmla="*/ 2652976 h 10281214"/>
              <a:gd name="connsiteX1971" fmla="*/ 11062782 w 13549241"/>
              <a:gd name="connsiteY1971" fmla="*/ 2662179 h 10281214"/>
              <a:gd name="connsiteX1972" fmla="*/ 11083946 w 13549241"/>
              <a:gd name="connsiteY1972" fmla="*/ 2680690 h 10281214"/>
              <a:gd name="connsiteX1973" fmla="*/ 11000013 w 13549241"/>
              <a:gd name="connsiteY1973" fmla="*/ 2723783 h 10281214"/>
              <a:gd name="connsiteX1974" fmla="*/ 10889202 w 13549241"/>
              <a:gd name="connsiteY1974" fmla="*/ 2749734 h 10281214"/>
              <a:gd name="connsiteX1975" fmla="*/ 10894602 w 13549241"/>
              <a:gd name="connsiteY1975" fmla="*/ 2754234 h 10281214"/>
              <a:gd name="connsiteX1976" fmla="*/ 10893632 w 13549241"/>
              <a:gd name="connsiteY1976" fmla="*/ 2781465 h 10281214"/>
              <a:gd name="connsiteX1977" fmla="*/ 10872421 w 13549241"/>
              <a:gd name="connsiteY1977" fmla="*/ 2791830 h 10281214"/>
              <a:gd name="connsiteX1978" fmla="*/ 10754965 w 13549241"/>
              <a:gd name="connsiteY1978" fmla="*/ 2858684 h 10281214"/>
              <a:gd name="connsiteX1979" fmla="*/ 10629414 w 13549241"/>
              <a:gd name="connsiteY1979" fmla="*/ 2918793 h 10281214"/>
              <a:gd name="connsiteX1980" fmla="*/ 10621528 w 13549241"/>
              <a:gd name="connsiteY1980" fmla="*/ 2932374 h 10281214"/>
              <a:gd name="connsiteX1981" fmla="*/ 10595980 w 13549241"/>
              <a:gd name="connsiteY1981" fmla="*/ 2925983 h 10281214"/>
              <a:gd name="connsiteX1982" fmla="*/ 10585151 w 13549241"/>
              <a:gd name="connsiteY1982" fmla="*/ 2936236 h 10281214"/>
              <a:gd name="connsiteX1983" fmla="*/ 10587592 w 13549241"/>
              <a:gd name="connsiteY1983" fmla="*/ 2947031 h 10281214"/>
              <a:gd name="connsiteX1984" fmla="*/ 10550466 w 13549241"/>
              <a:gd name="connsiteY1984" fmla="*/ 2957278 h 10281214"/>
              <a:gd name="connsiteX1985" fmla="*/ 10528075 w 13549241"/>
              <a:gd name="connsiteY1985" fmla="*/ 2974544 h 10281214"/>
              <a:gd name="connsiteX1986" fmla="*/ 10581150 w 13549241"/>
              <a:gd name="connsiteY1986" fmla="*/ 2976713 h 10281214"/>
              <a:gd name="connsiteX1987" fmla="*/ 10602290 w 13549241"/>
              <a:gd name="connsiteY1987" fmla="*/ 2973299 h 10281214"/>
              <a:gd name="connsiteX1988" fmla="*/ 10607234 w 13549241"/>
              <a:gd name="connsiteY1988" fmla="*/ 2956389 h 10281214"/>
              <a:gd name="connsiteX1989" fmla="*/ 10639674 w 13549241"/>
              <a:gd name="connsiteY1989" fmla="*/ 2954506 h 10281214"/>
              <a:gd name="connsiteX1990" fmla="*/ 10670654 w 13549241"/>
              <a:gd name="connsiteY1990" fmla="*/ 2946149 h 10281214"/>
              <a:gd name="connsiteX1991" fmla="*/ 10775894 w 13549241"/>
              <a:gd name="connsiteY1991" fmla="*/ 2907667 h 10281214"/>
              <a:gd name="connsiteX1992" fmla="*/ 10825525 w 13549241"/>
              <a:gd name="connsiteY1992" fmla="*/ 2913976 h 10281214"/>
              <a:gd name="connsiteX1993" fmla="*/ 10851088 w 13549241"/>
              <a:gd name="connsiteY1993" fmla="*/ 2910741 h 10281214"/>
              <a:gd name="connsiteX1994" fmla="*/ 10860454 w 13549241"/>
              <a:gd name="connsiteY1994" fmla="*/ 2894013 h 10281214"/>
              <a:gd name="connsiteX1995" fmla="*/ 10909627 w 13549241"/>
              <a:gd name="connsiteY1995" fmla="*/ 2878909 h 10281214"/>
              <a:gd name="connsiteX1996" fmla="*/ 10955127 w 13549241"/>
              <a:gd name="connsiteY1996" fmla="*/ 2857240 h 10281214"/>
              <a:gd name="connsiteX1997" fmla="*/ 11000624 w 13549241"/>
              <a:gd name="connsiteY1997" fmla="*/ 2835571 h 10281214"/>
              <a:gd name="connsiteX1998" fmla="*/ 11108730 w 13549241"/>
              <a:gd name="connsiteY1998" fmla="*/ 2848546 h 10281214"/>
              <a:gd name="connsiteX1999" fmla="*/ 11111739 w 13549241"/>
              <a:gd name="connsiteY1999" fmla="*/ 2875807 h 10281214"/>
              <a:gd name="connsiteX2000" fmla="*/ 11109344 w 13549241"/>
              <a:gd name="connsiteY2000" fmla="*/ 2888212 h 10281214"/>
              <a:gd name="connsiteX2001" fmla="*/ 11112710 w 13549241"/>
              <a:gd name="connsiteY2001" fmla="*/ 2886409 h 10281214"/>
              <a:gd name="connsiteX2002" fmla="*/ 11241963 w 13549241"/>
              <a:gd name="connsiteY2002" fmla="*/ 2854792 h 10281214"/>
              <a:gd name="connsiteX2003" fmla="*/ 11376727 w 13549241"/>
              <a:gd name="connsiteY2003" fmla="*/ 2833026 h 10281214"/>
              <a:gd name="connsiteX2004" fmla="*/ 11395460 w 13549241"/>
              <a:gd name="connsiteY2004" fmla="*/ 2799570 h 10281214"/>
              <a:gd name="connsiteX2005" fmla="*/ 11513452 w 13549241"/>
              <a:gd name="connsiteY2005" fmla="*/ 2778723 h 10281214"/>
              <a:gd name="connsiteX2006" fmla="*/ 11582692 w 13549241"/>
              <a:gd name="connsiteY2006" fmla="*/ 2740911 h 10281214"/>
              <a:gd name="connsiteX2007" fmla="*/ 11674763 w 13549241"/>
              <a:gd name="connsiteY2007" fmla="*/ 2716867 h 10281214"/>
              <a:gd name="connsiteX2008" fmla="*/ 11741629 w 13549241"/>
              <a:gd name="connsiteY2008" fmla="*/ 2702489 h 10281214"/>
              <a:gd name="connsiteX2009" fmla="*/ 11758379 w 13549241"/>
              <a:gd name="connsiteY2009" fmla="*/ 2679645 h 10281214"/>
              <a:gd name="connsiteX2010" fmla="*/ 11794249 w 13549241"/>
              <a:gd name="connsiteY2010" fmla="*/ 2683249 h 10281214"/>
              <a:gd name="connsiteX2011" fmla="*/ 12218082 w 13549241"/>
              <a:gd name="connsiteY2011" fmla="*/ 2580786 h 10281214"/>
              <a:gd name="connsiteX2012" fmla="*/ 12272898 w 13549241"/>
              <a:gd name="connsiteY2012" fmla="*/ 2571262 h 10281214"/>
              <a:gd name="connsiteX2013" fmla="*/ 12329178 w 13549241"/>
              <a:gd name="connsiteY2013" fmla="*/ 2568216 h 10281214"/>
              <a:gd name="connsiteX2014" fmla="*/ 12352733 w 13549241"/>
              <a:gd name="connsiteY2014" fmla="*/ 2553670 h 10281214"/>
              <a:gd name="connsiteX2015" fmla="*/ 12381798 w 13549241"/>
              <a:gd name="connsiteY2015" fmla="*/ 2548976 h 10281214"/>
              <a:gd name="connsiteX2016" fmla="*/ 12427526 w 13549241"/>
              <a:gd name="connsiteY2016" fmla="*/ 2538012 h 10281214"/>
              <a:gd name="connsiteX2017" fmla="*/ 12456446 w 13549241"/>
              <a:gd name="connsiteY2017" fmla="*/ 2547215 h 10281214"/>
              <a:gd name="connsiteX2018" fmla="*/ 12477610 w 13549241"/>
              <a:gd name="connsiteY2018" fmla="*/ 2565725 h 10281214"/>
              <a:gd name="connsiteX2019" fmla="*/ 12393678 w 13549241"/>
              <a:gd name="connsiteY2019" fmla="*/ 2608817 h 10281214"/>
              <a:gd name="connsiteX2020" fmla="*/ 12282866 w 13549241"/>
              <a:gd name="connsiteY2020" fmla="*/ 2634771 h 10281214"/>
              <a:gd name="connsiteX2021" fmla="*/ 12288264 w 13549241"/>
              <a:gd name="connsiteY2021" fmla="*/ 2639270 h 10281214"/>
              <a:gd name="connsiteX2022" fmla="*/ 12287297 w 13549241"/>
              <a:gd name="connsiteY2022" fmla="*/ 2666504 h 10281214"/>
              <a:gd name="connsiteX2023" fmla="*/ 12266085 w 13549241"/>
              <a:gd name="connsiteY2023" fmla="*/ 2676866 h 10281214"/>
              <a:gd name="connsiteX2024" fmla="*/ 12148629 w 13549241"/>
              <a:gd name="connsiteY2024" fmla="*/ 2743722 h 10281214"/>
              <a:gd name="connsiteX2025" fmla="*/ 12023077 w 13549241"/>
              <a:gd name="connsiteY2025" fmla="*/ 2803829 h 10281214"/>
              <a:gd name="connsiteX2026" fmla="*/ 12015191 w 13549241"/>
              <a:gd name="connsiteY2026" fmla="*/ 2817410 h 10281214"/>
              <a:gd name="connsiteX2027" fmla="*/ 11989644 w 13549241"/>
              <a:gd name="connsiteY2027" fmla="*/ 2811019 h 10281214"/>
              <a:gd name="connsiteX2028" fmla="*/ 11978815 w 13549241"/>
              <a:gd name="connsiteY2028" fmla="*/ 2821270 h 10281214"/>
              <a:gd name="connsiteX2029" fmla="*/ 11981255 w 13549241"/>
              <a:gd name="connsiteY2029" fmla="*/ 2832065 h 10281214"/>
              <a:gd name="connsiteX2030" fmla="*/ 11944130 w 13549241"/>
              <a:gd name="connsiteY2030" fmla="*/ 2842313 h 10281214"/>
              <a:gd name="connsiteX2031" fmla="*/ 11921737 w 13549241"/>
              <a:gd name="connsiteY2031" fmla="*/ 2859581 h 10281214"/>
              <a:gd name="connsiteX2032" fmla="*/ 11974814 w 13549241"/>
              <a:gd name="connsiteY2032" fmla="*/ 2861749 h 10281214"/>
              <a:gd name="connsiteX2033" fmla="*/ 11995954 w 13549241"/>
              <a:gd name="connsiteY2033" fmla="*/ 2858336 h 10281214"/>
              <a:gd name="connsiteX2034" fmla="*/ 12000896 w 13549241"/>
              <a:gd name="connsiteY2034" fmla="*/ 2841427 h 10281214"/>
              <a:gd name="connsiteX2035" fmla="*/ 12033338 w 13549241"/>
              <a:gd name="connsiteY2035" fmla="*/ 2839542 h 10281214"/>
              <a:gd name="connsiteX2036" fmla="*/ 12064315 w 13549241"/>
              <a:gd name="connsiteY2036" fmla="*/ 2831183 h 10281214"/>
              <a:gd name="connsiteX2037" fmla="*/ 12169559 w 13549241"/>
              <a:gd name="connsiteY2037" fmla="*/ 2792704 h 10281214"/>
              <a:gd name="connsiteX2038" fmla="*/ 12219187 w 13549241"/>
              <a:gd name="connsiteY2038" fmla="*/ 2799013 h 10281214"/>
              <a:gd name="connsiteX2039" fmla="*/ 12244749 w 13549241"/>
              <a:gd name="connsiteY2039" fmla="*/ 2795778 h 10281214"/>
              <a:gd name="connsiteX2040" fmla="*/ 12254117 w 13549241"/>
              <a:gd name="connsiteY2040" fmla="*/ 2779048 h 10281214"/>
              <a:gd name="connsiteX2041" fmla="*/ 12303292 w 13549241"/>
              <a:gd name="connsiteY2041" fmla="*/ 2763946 h 10281214"/>
              <a:gd name="connsiteX2042" fmla="*/ 12348789 w 13549241"/>
              <a:gd name="connsiteY2042" fmla="*/ 2742275 h 10281214"/>
              <a:gd name="connsiteX2043" fmla="*/ 12394287 w 13549241"/>
              <a:gd name="connsiteY2043" fmla="*/ 2720609 h 10281214"/>
              <a:gd name="connsiteX2044" fmla="*/ 12502393 w 13549241"/>
              <a:gd name="connsiteY2044" fmla="*/ 2733581 h 10281214"/>
              <a:gd name="connsiteX2045" fmla="*/ 12502817 w 13549241"/>
              <a:gd name="connsiteY2045" fmla="*/ 2774238 h 10281214"/>
              <a:gd name="connsiteX2046" fmla="*/ 12467919 w 13549241"/>
              <a:gd name="connsiteY2046" fmla="*/ 2774952 h 10281214"/>
              <a:gd name="connsiteX2047" fmla="*/ 12445267 w 13549241"/>
              <a:gd name="connsiteY2047" fmla="*/ 2800764 h 10281214"/>
              <a:gd name="connsiteX2048" fmla="*/ 12421151 w 13549241"/>
              <a:gd name="connsiteY2048" fmla="*/ 2820099 h 10281214"/>
              <a:gd name="connsiteX2049" fmla="*/ 12345050 w 13549241"/>
              <a:gd name="connsiteY2049" fmla="*/ 2846936 h 10281214"/>
              <a:gd name="connsiteX2050" fmla="*/ 12291779 w 13549241"/>
              <a:gd name="connsiteY2050" fmla="*/ 2887539 h 10281214"/>
              <a:gd name="connsiteX2051" fmla="*/ 12183089 w 13549241"/>
              <a:gd name="connsiteY2051" fmla="*/ 2930153 h 10281214"/>
              <a:gd name="connsiteX2052" fmla="*/ 12173057 w 13549241"/>
              <a:gd name="connsiteY2052" fmla="*/ 2977872 h 10281214"/>
              <a:gd name="connsiteX2053" fmla="*/ 12122531 w 13549241"/>
              <a:gd name="connsiteY2053" fmla="*/ 2991848 h 10281214"/>
              <a:gd name="connsiteX2054" fmla="*/ 12054284 w 13549241"/>
              <a:gd name="connsiteY2054" fmla="*/ 3024352 h 10281214"/>
              <a:gd name="connsiteX2055" fmla="*/ 11975011 w 13549241"/>
              <a:gd name="connsiteY2055" fmla="*/ 3037155 h 10281214"/>
              <a:gd name="connsiteX2056" fmla="*/ 11963628 w 13549241"/>
              <a:gd name="connsiteY2056" fmla="*/ 3083748 h 10281214"/>
              <a:gd name="connsiteX2057" fmla="*/ 11908598 w 13549241"/>
              <a:gd name="connsiteY2057" fmla="*/ 3072942 h 10281214"/>
              <a:gd name="connsiteX2058" fmla="*/ 11870678 w 13549241"/>
              <a:gd name="connsiteY2058" fmla="*/ 3118452 h 10281214"/>
              <a:gd name="connsiteX2059" fmla="*/ 11836683 w 13549241"/>
              <a:gd name="connsiteY2059" fmla="*/ 3130431 h 10281214"/>
              <a:gd name="connsiteX2060" fmla="*/ 11803814 w 13549241"/>
              <a:gd name="connsiteY2060" fmla="*/ 3132829 h 10281214"/>
              <a:gd name="connsiteX2061" fmla="*/ 11787382 w 13549241"/>
              <a:gd name="connsiteY2061" fmla="*/ 3149806 h 10281214"/>
              <a:gd name="connsiteX2062" fmla="*/ 11781632 w 13549241"/>
              <a:gd name="connsiteY2062" fmla="*/ 3170427 h 10281214"/>
              <a:gd name="connsiteX2063" fmla="*/ 11787875 w 13549241"/>
              <a:gd name="connsiteY2063" fmla="*/ 3183517 h 10281214"/>
              <a:gd name="connsiteX2064" fmla="*/ 11797830 w 13549241"/>
              <a:gd name="connsiteY2064" fmla="*/ 3183921 h 10281214"/>
              <a:gd name="connsiteX2065" fmla="*/ 11829084 w 13549241"/>
              <a:gd name="connsiteY2065" fmla="*/ 3157392 h 10281214"/>
              <a:gd name="connsiteX2066" fmla="*/ 11882386 w 13549241"/>
              <a:gd name="connsiteY2066" fmla="*/ 3170267 h 10281214"/>
              <a:gd name="connsiteX2067" fmla="*/ 11934097 w 13549241"/>
              <a:gd name="connsiteY2067" fmla="*/ 3108211 h 10281214"/>
              <a:gd name="connsiteX2068" fmla="*/ 11939497 w 13549241"/>
              <a:gd name="connsiteY2068" fmla="*/ 3112708 h 10281214"/>
              <a:gd name="connsiteX2069" fmla="*/ 11957635 w 13549241"/>
              <a:gd name="connsiteY2069" fmla="*/ 3103290 h 10281214"/>
              <a:gd name="connsiteX2070" fmla="*/ 11963628 w 13549241"/>
              <a:gd name="connsiteY2070" fmla="*/ 3083748 h 10281214"/>
              <a:gd name="connsiteX2071" fmla="*/ 12027592 w 13549241"/>
              <a:gd name="connsiteY2071" fmla="*/ 3078342 h 10281214"/>
              <a:gd name="connsiteX2072" fmla="*/ 12088967 w 13549241"/>
              <a:gd name="connsiteY2072" fmla="*/ 3076036 h 10281214"/>
              <a:gd name="connsiteX2073" fmla="*/ 12097822 w 13549241"/>
              <a:gd name="connsiteY2073" fmla="*/ 3035224 h 10281214"/>
              <a:gd name="connsiteX2074" fmla="*/ 12160778 w 13549241"/>
              <a:gd name="connsiteY2074" fmla="*/ 3044749 h 10281214"/>
              <a:gd name="connsiteX2075" fmla="*/ 12238864 w 13549241"/>
              <a:gd name="connsiteY2075" fmla="*/ 3007299 h 10281214"/>
              <a:gd name="connsiteX2076" fmla="*/ 12323585 w 13549241"/>
              <a:gd name="connsiteY2076" fmla="*/ 2970119 h 10281214"/>
              <a:gd name="connsiteX2077" fmla="*/ 12339967 w 13549241"/>
              <a:gd name="connsiteY2077" fmla="*/ 2982019 h 10281214"/>
              <a:gd name="connsiteX2078" fmla="*/ 12347131 w 13549241"/>
              <a:gd name="connsiteY2078" fmla="*/ 2996751 h 10281214"/>
              <a:gd name="connsiteX2079" fmla="*/ 12320943 w 13549241"/>
              <a:gd name="connsiteY2079" fmla="*/ 3043272 h 10281214"/>
              <a:gd name="connsiteX2080" fmla="*/ 12263484 w 13549241"/>
              <a:gd name="connsiteY2080" fmla="*/ 3053224 h 10281214"/>
              <a:gd name="connsiteX2081" fmla="*/ 12167746 w 13549241"/>
              <a:gd name="connsiteY2081" fmla="*/ 3102252 h 10281214"/>
              <a:gd name="connsiteX2082" fmla="*/ 12074594 w 13549241"/>
              <a:gd name="connsiteY2082" fmla="*/ 3148177 h 10281214"/>
              <a:gd name="connsiteX2083" fmla="*/ 12068674 w 13549241"/>
              <a:gd name="connsiteY2083" fmla="*/ 3160767 h 10281214"/>
              <a:gd name="connsiteX2084" fmla="*/ 12046559 w 13549241"/>
              <a:gd name="connsiteY2084" fmla="*/ 3159862 h 10281214"/>
              <a:gd name="connsiteX2085" fmla="*/ 12031252 w 13549241"/>
              <a:gd name="connsiteY2085" fmla="*/ 3167259 h 10281214"/>
              <a:gd name="connsiteX2086" fmla="*/ 12034722 w 13549241"/>
              <a:gd name="connsiteY2086" fmla="*/ 3185048 h 10281214"/>
              <a:gd name="connsiteX2087" fmla="*/ 11995215 w 13549241"/>
              <a:gd name="connsiteY2087" fmla="*/ 3187175 h 10281214"/>
              <a:gd name="connsiteX2088" fmla="*/ 11967857 w 13549241"/>
              <a:gd name="connsiteY2088" fmla="*/ 3199429 h 10281214"/>
              <a:gd name="connsiteX2089" fmla="*/ 11922129 w 13549241"/>
              <a:gd name="connsiteY2089" fmla="*/ 3210394 h 10281214"/>
              <a:gd name="connsiteX2090" fmla="*/ 11911756 w 13549241"/>
              <a:gd name="connsiteY2090" fmla="*/ 3242054 h 10281214"/>
              <a:gd name="connsiteX2091" fmla="*/ 11882259 w 13549241"/>
              <a:gd name="connsiteY2091" fmla="*/ 3247263 h 10281214"/>
              <a:gd name="connsiteX2092" fmla="*/ 11957053 w 13549241"/>
              <a:gd name="connsiteY2092" fmla="*/ 3304330 h 10281214"/>
              <a:gd name="connsiteX2093" fmla="*/ 12012282 w 13549241"/>
              <a:gd name="connsiteY2093" fmla="*/ 3376641 h 10281214"/>
              <a:gd name="connsiteX2094" fmla="*/ 12003315 w 13549241"/>
              <a:gd name="connsiteY2094" fmla="*/ 3412102 h 10281214"/>
              <a:gd name="connsiteX2095" fmla="*/ 11977809 w 13549241"/>
              <a:gd name="connsiteY2095" fmla="*/ 3418011 h 10281214"/>
              <a:gd name="connsiteX2096" fmla="*/ 11964467 w 13549241"/>
              <a:gd name="connsiteY2096" fmla="*/ 3424418 h 10281214"/>
              <a:gd name="connsiteX2097" fmla="*/ 11955175 w 13549241"/>
              <a:gd name="connsiteY2097" fmla="*/ 3434199 h 10281214"/>
              <a:gd name="connsiteX2098" fmla="*/ 11978266 w 13549241"/>
              <a:gd name="connsiteY2098" fmla="*/ 3439420 h 10281214"/>
              <a:gd name="connsiteX2099" fmla="*/ 12082924 w 13549241"/>
              <a:gd name="connsiteY2099" fmla="*/ 3456533 h 10281214"/>
              <a:gd name="connsiteX2100" fmla="*/ 12117850 w 13549241"/>
              <a:gd name="connsiteY2100" fmla="*/ 3436571 h 10281214"/>
              <a:gd name="connsiteX2101" fmla="*/ 12125064 w 13549241"/>
              <a:gd name="connsiteY2101" fmla="*/ 3422425 h 10281214"/>
              <a:gd name="connsiteX2102" fmla="*/ 12145885 w 13549241"/>
              <a:gd name="connsiteY2102" fmla="*/ 3424880 h 10281214"/>
              <a:gd name="connsiteX2103" fmla="*/ 12155423 w 13549241"/>
              <a:gd name="connsiteY2103" fmla="*/ 3416180 h 10281214"/>
              <a:gd name="connsiteX2104" fmla="*/ 12154277 w 13549241"/>
              <a:gd name="connsiteY2104" fmla="*/ 3403834 h 10281214"/>
              <a:gd name="connsiteX2105" fmla="*/ 12231939 w 13549241"/>
              <a:gd name="connsiteY2105" fmla="*/ 3398452 h 10281214"/>
              <a:gd name="connsiteX2106" fmla="*/ 12309602 w 13549241"/>
              <a:gd name="connsiteY2106" fmla="*/ 3393071 h 10281214"/>
              <a:gd name="connsiteX2107" fmla="*/ 12385029 w 13549241"/>
              <a:gd name="connsiteY2107" fmla="*/ 3365673 h 10281214"/>
              <a:gd name="connsiteX2108" fmla="*/ 12471823 w 13549241"/>
              <a:gd name="connsiteY2108" fmla="*/ 3374032 h 10281214"/>
              <a:gd name="connsiteX2109" fmla="*/ 12483664 w 13549241"/>
              <a:gd name="connsiteY2109" fmla="*/ 3348847 h 10281214"/>
              <a:gd name="connsiteX2110" fmla="*/ 12501444 w 13549241"/>
              <a:gd name="connsiteY2110" fmla="*/ 3332997 h 10281214"/>
              <a:gd name="connsiteX2111" fmla="*/ 12532837 w 13549241"/>
              <a:gd name="connsiteY2111" fmla="*/ 3333746 h 10281214"/>
              <a:gd name="connsiteX2112" fmla="*/ 12572123 w 13549241"/>
              <a:gd name="connsiteY2112" fmla="*/ 3352464 h 10281214"/>
              <a:gd name="connsiteX2113" fmla="*/ 12573653 w 13549241"/>
              <a:gd name="connsiteY2113" fmla="*/ 3393166 h 10281214"/>
              <a:gd name="connsiteX2114" fmla="*/ 12536154 w 13549241"/>
              <a:gd name="connsiteY2114" fmla="*/ 3406606 h 10281214"/>
              <a:gd name="connsiteX2115" fmla="*/ 12465369 w 13549241"/>
              <a:gd name="connsiteY2115" fmla="*/ 3413340 h 10281214"/>
              <a:gd name="connsiteX2116" fmla="*/ 12415171 w 13549241"/>
              <a:gd name="connsiteY2116" fmla="*/ 3452998 h 10281214"/>
              <a:gd name="connsiteX2117" fmla="*/ 12344208 w 13549241"/>
              <a:gd name="connsiteY2117" fmla="*/ 3492878 h 10281214"/>
              <a:gd name="connsiteX2118" fmla="*/ 12250414 w 13549241"/>
              <a:gd name="connsiteY2118" fmla="*/ 3518990 h 10281214"/>
              <a:gd name="connsiteX2119" fmla="*/ 12244908 w 13549241"/>
              <a:gd name="connsiteY2119" fmla="*/ 3540690 h 10281214"/>
              <a:gd name="connsiteX2120" fmla="*/ 12224329 w 13549241"/>
              <a:gd name="connsiteY2120" fmla="*/ 3539316 h 10281214"/>
              <a:gd name="connsiteX2121" fmla="*/ 12200556 w 13549241"/>
              <a:gd name="connsiteY2121" fmla="*/ 3574707 h 10281214"/>
              <a:gd name="connsiteX2122" fmla="*/ 12199613 w 13549241"/>
              <a:gd name="connsiteY2122" fmla="*/ 3623866 h 10281214"/>
              <a:gd name="connsiteX2123" fmla="*/ 12071582 w 13549241"/>
              <a:gd name="connsiteY2123" fmla="*/ 3660878 h 10281214"/>
              <a:gd name="connsiteX2124" fmla="*/ 11971893 w 13549241"/>
              <a:gd name="connsiteY2124" fmla="*/ 3721507 h 10281214"/>
              <a:gd name="connsiteX2125" fmla="*/ 11904571 w 13549241"/>
              <a:gd name="connsiteY2125" fmla="*/ 3714477 h 10281214"/>
              <a:gd name="connsiteX2126" fmla="*/ 11851648 w 13549241"/>
              <a:gd name="connsiteY2126" fmla="*/ 3729962 h 10281214"/>
              <a:gd name="connsiteX2127" fmla="*/ 11802775 w 13549241"/>
              <a:gd name="connsiteY2127" fmla="*/ 3748821 h 10281214"/>
              <a:gd name="connsiteX2128" fmla="*/ 11797832 w 13549241"/>
              <a:gd name="connsiteY2128" fmla="*/ 3765729 h 10281214"/>
              <a:gd name="connsiteX2129" fmla="*/ 11865601 w 13549241"/>
              <a:gd name="connsiteY2129" fmla="*/ 3762616 h 10281214"/>
              <a:gd name="connsiteX2130" fmla="*/ 11937418 w 13549241"/>
              <a:gd name="connsiteY2130" fmla="*/ 3762879 h 10281214"/>
              <a:gd name="connsiteX2131" fmla="*/ 11982105 w 13549241"/>
              <a:gd name="connsiteY2131" fmla="*/ 3786095 h 10281214"/>
              <a:gd name="connsiteX2132" fmla="*/ 11954656 w 13549241"/>
              <a:gd name="connsiteY2132" fmla="*/ 3742193 h 10281214"/>
              <a:gd name="connsiteX2133" fmla="*/ 11977747 w 13549241"/>
              <a:gd name="connsiteY2133" fmla="*/ 3747414 h 10281214"/>
              <a:gd name="connsiteX2134" fmla="*/ 12000390 w 13549241"/>
              <a:gd name="connsiteY2134" fmla="*/ 3762779 h 10281214"/>
              <a:gd name="connsiteX2135" fmla="*/ 12008641 w 13549241"/>
              <a:gd name="connsiteY2135" fmla="*/ 3787181 h 10281214"/>
              <a:gd name="connsiteX2136" fmla="*/ 12037278 w 13549241"/>
              <a:gd name="connsiteY2136" fmla="*/ 3783003 h 10281214"/>
              <a:gd name="connsiteX2137" fmla="*/ 12057815 w 13549241"/>
              <a:gd name="connsiteY2137" fmla="*/ 3772078 h 10281214"/>
              <a:gd name="connsiteX2138" fmla="*/ 12084314 w 13549241"/>
              <a:gd name="connsiteY2138" fmla="*/ 3760861 h 10281214"/>
              <a:gd name="connsiteX2139" fmla="*/ 12111933 w 13549241"/>
              <a:gd name="connsiteY2139" fmla="*/ 3740065 h 10281214"/>
              <a:gd name="connsiteX2140" fmla="*/ 12085978 w 13549241"/>
              <a:gd name="connsiteY2140" fmla="*/ 3683391 h 10281214"/>
              <a:gd name="connsiteX2141" fmla="*/ 12143999 w 13549241"/>
              <a:gd name="connsiteY2141" fmla="*/ 3668650 h 10281214"/>
              <a:gd name="connsiteX2142" fmla="*/ 12191092 w 13549241"/>
              <a:gd name="connsiteY2142" fmla="*/ 3721911 h 10281214"/>
              <a:gd name="connsiteX2143" fmla="*/ 12160058 w 13549241"/>
              <a:gd name="connsiteY2143" fmla="*/ 3727595 h 10281214"/>
              <a:gd name="connsiteX2144" fmla="*/ 12133073 w 13549241"/>
              <a:gd name="connsiteY2144" fmla="*/ 3736652 h 10281214"/>
              <a:gd name="connsiteX2145" fmla="*/ 12144326 w 13549241"/>
              <a:gd name="connsiteY2145" fmla="*/ 3767059 h 10281214"/>
              <a:gd name="connsiteX2146" fmla="*/ 12150180 w 13549241"/>
              <a:gd name="connsiteY2146" fmla="*/ 3792963 h 10281214"/>
              <a:gd name="connsiteX2147" fmla="*/ 12120480 w 13549241"/>
              <a:gd name="connsiteY2147" fmla="*/ 3809396 h 10281214"/>
              <a:gd name="connsiteX2148" fmla="*/ 12085266 w 13549241"/>
              <a:gd name="connsiteY2148" fmla="*/ 3815979 h 10281214"/>
              <a:gd name="connsiteX2149" fmla="*/ 12109861 w 13549241"/>
              <a:gd name="connsiteY2149" fmla="*/ 3839979 h 10281214"/>
              <a:gd name="connsiteX2150" fmla="*/ 12130407 w 13549241"/>
              <a:gd name="connsiteY2150" fmla="*/ 3860603 h 10281214"/>
              <a:gd name="connsiteX2151" fmla="*/ 12096525 w 13549241"/>
              <a:gd name="connsiteY2151" fmla="*/ 3877937 h 10281214"/>
              <a:gd name="connsiteX2152" fmla="*/ 12042402 w 13549241"/>
              <a:gd name="connsiteY2152" fmla="*/ 3878398 h 10281214"/>
              <a:gd name="connsiteX2153" fmla="*/ 12016693 w 13549241"/>
              <a:gd name="connsiteY2153" fmla="*/ 3895529 h 10281214"/>
              <a:gd name="connsiteX2154" fmla="*/ 11993227 w 13549241"/>
              <a:gd name="connsiteY2154" fmla="*/ 3893502 h 10281214"/>
              <a:gd name="connsiteX2155" fmla="*/ 11942102 w 13549241"/>
              <a:gd name="connsiteY2155" fmla="*/ 3899968 h 10281214"/>
              <a:gd name="connsiteX2156" fmla="*/ 11911077 w 13549241"/>
              <a:gd name="connsiteY2156" fmla="*/ 3937201 h 10281214"/>
              <a:gd name="connsiteX2157" fmla="*/ 11937615 w 13549241"/>
              <a:gd name="connsiteY2157" fmla="*/ 3938285 h 10281214"/>
              <a:gd name="connsiteX2158" fmla="*/ 11986788 w 13549241"/>
              <a:gd name="connsiteY2158" fmla="*/ 3923185 h 10281214"/>
              <a:gd name="connsiteX2159" fmla="*/ 12005344 w 13549241"/>
              <a:gd name="connsiteY2159" fmla="*/ 3922872 h 10281214"/>
              <a:gd name="connsiteX2160" fmla="*/ 12018725 w 13549241"/>
              <a:gd name="connsiteY2160" fmla="*/ 3928766 h 10281214"/>
              <a:gd name="connsiteX2161" fmla="*/ 12004277 w 13549241"/>
              <a:gd name="connsiteY2161" fmla="*/ 3935126 h 10281214"/>
              <a:gd name="connsiteX2162" fmla="*/ 11987245 w 13549241"/>
              <a:gd name="connsiteY2162" fmla="*/ 3944590 h 10281214"/>
              <a:gd name="connsiteX2163" fmla="*/ 11972295 w 13549241"/>
              <a:gd name="connsiteY2163" fmla="*/ 3961273 h 10281214"/>
              <a:gd name="connsiteX2164" fmla="*/ 12030541 w 13549241"/>
              <a:gd name="connsiteY2164" fmla="*/ 3944295 h 10281214"/>
              <a:gd name="connsiteX2165" fmla="*/ 12100743 w 13549241"/>
              <a:gd name="connsiteY2165" fmla="*/ 3941349 h 10281214"/>
              <a:gd name="connsiteX2166" fmla="*/ 12119478 w 13549241"/>
              <a:gd name="connsiteY2166" fmla="*/ 3907891 h 10281214"/>
              <a:gd name="connsiteX2167" fmla="*/ 12237468 w 13549241"/>
              <a:gd name="connsiteY2167" fmla="*/ 3887043 h 10281214"/>
              <a:gd name="connsiteX2168" fmla="*/ 12306709 w 13549241"/>
              <a:gd name="connsiteY2168" fmla="*/ 3849231 h 10281214"/>
              <a:gd name="connsiteX2169" fmla="*/ 12398778 w 13549241"/>
              <a:gd name="connsiteY2169" fmla="*/ 3825188 h 10281214"/>
              <a:gd name="connsiteX2170" fmla="*/ 12465645 w 13549241"/>
              <a:gd name="connsiteY2170" fmla="*/ 3810810 h 10281214"/>
              <a:gd name="connsiteX2171" fmla="*/ 12482393 w 13549241"/>
              <a:gd name="connsiteY2171" fmla="*/ 3787965 h 10281214"/>
              <a:gd name="connsiteX2172" fmla="*/ 12518266 w 13549241"/>
              <a:gd name="connsiteY2172" fmla="*/ 3791568 h 10281214"/>
              <a:gd name="connsiteX2173" fmla="*/ 12942098 w 13549241"/>
              <a:gd name="connsiteY2173" fmla="*/ 3689108 h 10281214"/>
              <a:gd name="connsiteX2174" fmla="*/ 12996913 w 13549241"/>
              <a:gd name="connsiteY2174" fmla="*/ 3679583 h 10281214"/>
              <a:gd name="connsiteX2175" fmla="*/ 13053193 w 13549241"/>
              <a:gd name="connsiteY2175" fmla="*/ 3676537 h 10281214"/>
              <a:gd name="connsiteX2176" fmla="*/ 13076749 w 13549241"/>
              <a:gd name="connsiteY2176" fmla="*/ 3661990 h 10281214"/>
              <a:gd name="connsiteX2177" fmla="*/ 13105816 w 13549241"/>
              <a:gd name="connsiteY2177" fmla="*/ 3657296 h 10281214"/>
              <a:gd name="connsiteX2178" fmla="*/ 13151542 w 13549241"/>
              <a:gd name="connsiteY2178" fmla="*/ 3646332 h 10281214"/>
              <a:gd name="connsiteX2179" fmla="*/ 13180463 w 13549241"/>
              <a:gd name="connsiteY2179" fmla="*/ 3655534 h 10281214"/>
              <a:gd name="connsiteX2180" fmla="*/ 13201625 w 13549241"/>
              <a:gd name="connsiteY2180" fmla="*/ 3674046 h 10281214"/>
              <a:gd name="connsiteX2181" fmla="*/ 13117695 w 13549241"/>
              <a:gd name="connsiteY2181" fmla="*/ 3717139 h 10281214"/>
              <a:gd name="connsiteX2182" fmla="*/ 13006884 w 13549241"/>
              <a:gd name="connsiteY2182" fmla="*/ 3743090 h 10281214"/>
              <a:gd name="connsiteX2183" fmla="*/ 13012282 w 13549241"/>
              <a:gd name="connsiteY2183" fmla="*/ 3747590 h 10281214"/>
              <a:gd name="connsiteX2184" fmla="*/ 13011312 w 13549241"/>
              <a:gd name="connsiteY2184" fmla="*/ 3774821 h 10281214"/>
              <a:gd name="connsiteX2185" fmla="*/ 12990100 w 13549241"/>
              <a:gd name="connsiteY2185" fmla="*/ 3785185 h 10281214"/>
              <a:gd name="connsiteX2186" fmla="*/ 12872646 w 13549241"/>
              <a:gd name="connsiteY2186" fmla="*/ 3852041 h 10281214"/>
              <a:gd name="connsiteX2187" fmla="*/ 12747094 w 13549241"/>
              <a:gd name="connsiteY2187" fmla="*/ 3912152 h 10281214"/>
              <a:gd name="connsiteX2188" fmla="*/ 12739209 w 13549241"/>
              <a:gd name="connsiteY2188" fmla="*/ 3925731 h 10281214"/>
              <a:gd name="connsiteX2189" fmla="*/ 12713662 w 13549241"/>
              <a:gd name="connsiteY2189" fmla="*/ 3919341 h 10281214"/>
              <a:gd name="connsiteX2190" fmla="*/ 12702831 w 13549241"/>
              <a:gd name="connsiteY2190" fmla="*/ 3929591 h 10281214"/>
              <a:gd name="connsiteX2191" fmla="*/ 12705271 w 13549241"/>
              <a:gd name="connsiteY2191" fmla="*/ 3940386 h 10281214"/>
              <a:gd name="connsiteX2192" fmla="*/ 12668146 w 13549241"/>
              <a:gd name="connsiteY2192" fmla="*/ 3950635 h 10281214"/>
              <a:gd name="connsiteX2193" fmla="*/ 12645756 w 13549241"/>
              <a:gd name="connsiteY2193" fmla="*/ 3967900 h 10281214"/>
              <a:gd name="connsiteX2194" fmla="*/ 12698832 w 13549241"/>
              <a:gd name="connsiteY2194" fmla="*/ 3970069 h 10281214"/>
              <a:gd name="connsiteX2195" fmla="*/ 12719970 w 13549241"/>
              <a:gd name="connsiteY2195" fmla="*/ 3966655 h 10281214"/>
              <a:gd name="connsiteX2196" fmla="*/ 12724914 w 13549241"/>
              <a:gd name="connsiteY2196" fmla="*/ 3949746 h 10281214"/>
              <a:gd name="connsiteX2197" fmla="*/ 12757356 w 13549241"/>
              <a:gd name="connsiteY2197" fmla="*/ 3947861 h 10281214"/>
              <a:gd name="connsiteX2198" fmla="*/ 12788332 w 13549241"/>
              <a:gd name="connsiteY2198" fmla="*/ 3939502 h 10281214"/>
              <a:gd name="connsiteX2199" fmla="*/ 12893575 w 13549241"/>
              <a:gd name="connsiteY2199" fmla="*/ 3901023 h 10281214"/>
              <a:gd name="connsiteX2200" fmla="*/ 12943202 w 13549241"/>
              <a:gd name="connsiteY2200" fmla="*/ 3907332 h 10281214"/>
              <a:gd name="connsiteX2201" fmla="*/ 12968768 w 13549241"/>
              <a:gd name="connsiteY2201" fmla="*/ 3904096 h 10281214"/>
              <a:gd name="connsiteX2202" fmla="*/ 12978133 w 13549241"/>
              <a:gd name="connsiteY2202" fmla="*/ 3887369 h 10281214"/>
              <a:gd name="connsiteX2203" fmla="*/ 13027310 w 13549241"/>
              <a:gd name="connsiteY2203" fmla="*/ 3872267 h 10281214"/>
              <a:gd name="connsiteX2204" fmla="*/ 13072807 w 13549241"/>
              <a:gd name="connsiteY2204" fmla="*/ 3850596 h 10281214"/>
              <a:gd name="connsiteX2205" fmla="*/ 13118305 w 13549241"/>
              <a:gd name="connsiteY2205" fmla="*/ 3828927 h 10281214"/>
              <a:gd name="connsiteX2206" fmla="*/ 13226409 w 13549241"/>
              <a:gd name="connsiteY2206" fmla="*/ 3841902 h 10281214"/>
              <a:gd name="connsiteX2207" fmla="*/ 13226831 w 13549241"/>
              <a:gd name="connsiteY2207" fmla="*/ 3882559 h 10281214"/>
              <a:gd name="connsiteX2208" fmla="*/ 13191936 w 13549241"/>
              <a:gd name="connsiteY2208" fmla="*/ 3883273 h 10281214"/>
              <a:gd name="connsiteX2209" fmla="*/ 13169284 w 13549241"/>
              <a:gd name="connsiteY2209" fmla="*/ 3909085 h 10281214"/>
              <a:gd name="connsiteX2210" fmla="*/ 13145169 w 13549241"/>
              <a:gd name="connsiteY2210" fmla="*/ 3928418 h 10281214"/>
              <a:gd name="connsiteX2211" fmla="*/ 13069068 w 13549241"/>
              <a:gd name="connsiteY2211" fmla="*/ 3955256 h 10281214"/>
              <a:gd name="connsiteX2212" fmla="*/ 13015793 w 13549241"/>
              <a:gd name="connsiteY2212" fmla="*/ 3995858 h 10281214"/>
              <a:gd name="connsiteX2213" fmla="*/ 12907105 w 13549241"/>
              <a:gd name="connsiteY2213" fmla="*/ 4038474 h 10281214"/>
              <a:gd name="connsiteX2214" fmla="*/ 12897074 w 13549241"/>
              <a:gd name="connsiteY2214" fmla="*/ 4086190 h 10281214"/>
              <a:gd name="connsiteX2215" fmla="*/ 12846550 w 13549241"/>
              <a:gd name="connsiteY2215" fmla="*/ 4100169 h 10281214"/>
              <a:gd name="connsiteX2216" fmla="*/ 12778300 w 13549241"/>
              <a:gd name="connsiteY2216" fmla="*/ 4132673 h 10281214"/>
              <a:gd name="connsiteX2217" fmla="*/ 12699029 w 13549241"/>
              <a:gd name="connsiteY2217" fmla="*/ 4145477 h 10281214"/>
              <a:gd name="connsiteX2218" fmla="*/ 12687645 w 13549241"/>
              <a:gd name="connsiteY2218" fmla="*/ 4192068 h 10281214"/>
              <a:gd name="connsiteX2219" fmla="*/ 12632616 w 13549241"/>
              <a:gd name="connsiteY2219" fmla="*/ 4181263 h 10281214"/>
              <a:gd name="connsiteX2220" fmla="*/ 12594694 w 13549241"/>
              <a:gd name="connsiteY2220" fmla="*/ 4226773 h 10281214"/>
              <a:gd name="connsiteX2221" fmla="*/ 12560702 w 13549241"/>
              <a:gd name="connsiteY2221" fmla="*/ 4238751 h 10281214"/>
              <a:gd name="connsiteX2222" fmla="*/ 12527830 w 13549241"/>
              <a:gd name="connsiteY2222" fmla="*/ 4241150 h 10281214"/>
              <a:gd name="connsiteX2223" fmla="*/ 12511397 w 13549241"/>
              <a:gd name="connsiteY2223" fmla="*/ 4258126 h 10281214"/>
              <a:gd name="connsiteX2224" fmla="*/ 12505651 w 13549241"/>
              <a:gd name="connsiteY2224" fmla="*/ 4278746 h 10281214"/>
              <a:gd name="connsiteX2225" fmla="*/ 12511893 w 13549241"/>
              <a:gd name="connsiteY2225" fmla="*/ 4291836 h 10281214"/>
              <a:gd name="connsiteX2226" fmla="*/ 12521846 w 13549241"/>
              <a:gd name="connsiteY2226" fmla="*/ 4292242 h 10281214"/>
              <a:gd name="connsiteX2227" fmla="*/ 12553100 w 13549241"/>
              <a:gd name="connsiteY2227" fmla="*/ 4265713 h 10281214"/>
              <a:gd name="connsiteX2228" fmla="*/ 12606404 w 13549241"/>
              <a:gd name="connsiteY2228" fmla="*/ 4278585 h 10281214"/>
              <a:gd name="connsiteX2229" fmla="*/ 12658112 w 13549241"/>
              <a:gd name="connsiteY2229" fmla="*/ 4216528 h 10281214"/>
              <a:gd name="connsiteX2230" fmla="*/ 12663512 w 13549241"/>
              <a:gd name="connsiteY2230" fmla="*/ 4221029 h 10281214"/>
              <a:gd name="connsiteX2231" fmla="*/ 12681653 w 13549241"/>
              <a:gd name="connsiteY2231" fmla="*/ 4211610 h 10281214"/>
              <a:gd name="connsiteX2232" fmla="*/ 12687645 w 13549241"/>
              <a:gd name="connsiteY2232" fmla="*/ 4192068 h 10281214"/>
              <a:gd name="connsiteX2233" fmla="*/ 12751608 w 13549241"/>
              <a:gd name="connsiteY2233" fmla="*/ 4186662 h 10281214"/>
              <a:gd name="connsiteX2234" fmla="*/ 12812985 w 13549241"/>
              <a:gd name="connsiteY2234" fmla="*/ 4184357 h 10281214"/>
              <a:gd name="connsiteX2235" fmla="*/ 12821839 w 13549241"/>
              <a:gd name="connsiteY2235" fmla="*/ 4143543 h 10281214"/>
              <a:gd name="connsiteX2236" fmla="*/ 12884794 w 13549241"/>
              <a:gd name="connsiteY2236" fmla="*/ 4153067 h 10281214"/>
              <a:gd name="connsiteX2237" fmla="*/ 12962881 w 13549241"/>
              <a:gd name="connsiteY2237" fmla="*/ 4115619 h 10281214"/>
              <a:gd name="connsiteX2238" fmla="*/ 13047603 w 13549241"/>
              <a:gd name="connsiteY2238" fmla="*/ 4078441 h 10281214"/>
              <a:gd name="connsiteX2239" fmla="*/ 13063985 w 13549241"/>
              <a:gd name="connsiteY2239" fmla="*/ 4090338 h 10281214"/>
              <a:gd name="connsiteX2240" fmla="*/ 13071148 w 13549241"/>
              <a:gd name="connsiteY2240" fmla="*/ 4105071 h 10281214"/>
              <a:gd name="connsiteX2241" fmla="*/ 13044961 w 13549241"/>
              <a:gd name="connsiteY2241" fmla="*/ 4151592 h 10281214"/>
              <a:gd name="connsiteX2242" fmla="*/ 12987502 w 13549241"/>
              <a:gd name="connsiteY2242" fmla="*/ 4161542 h 10281214"/>
              <a:gd name="connsiteX2243" fmla="*/ 12891763 w 13549241"/>
              <a:gd name="connsiteY2243" fmla="*/ 4210573 h 10281214"/>
              <a:gd name="connsiteX2244" fmla="*/ 12798609 w 13549241"/>
              <a:gd name="connsiteY2244" fmla="*/ 4256496 h 10281214"/>
              <a:gd name="connsiteX2245" fmla="*/ 12792691 w 13549241"/>
              <a:gd name="connsiteY2245" fmla="*/ 4269089 h 10281214"/>
              <a:gd name="connsiteX2246" fmla="*/ 12770576 w 13549241"/>
              <a:gd name="connsiteY2246" fmla="*/ 4268183 h 10281214"/>
              <a:gd name="connsiteX2247" fmla="*/ 12755266 w 13549241"/>
              <a:gd name="connsiteY2247" fmla="*/ 4275579 h 10281214"/>
              <a:gd name="connsiteX2248" fmla="*/ 12758740 w 13549241"/>
              <a:gd name="connsiteY2248" fmla="*/ 4293367 h 10281214"/>
              <a:gd name="connsiteX2249" fmla="*/ 12719232 w 13549241"/>
              <a:gd name="connsiteY2249" fmla="*/ 4295496 h 10281214"/>
              <a:gd name="connsiteX2250" fmla="*/ 12691872 w 13549241"/>
              <a:gd name="connsiteY2250" fmla="*/ 4307747 h 10281214"/>
              <a:gd name="connsiteX2251" fmla="*/ 12646147 w 13549241"/>
              <a:gd name="connsiteY2251" fmla="*/ 4318712 h 10281214"/>
              <a:gd name="connsiteX2252" fmla="*/ 12635772 w 13549241"/>
              <a:gd name="connsiteY2252" fmla="*/ 4350372 h 10281214"/>
              <a:gd name="connsiteX2253" fmla="*/ 12606276 w 13549241"/>
              <a:gd name="connsiteY2253" fmla="*/ 4355585 h 10281214"/>
              <a:gd name="connsiteX2254" fmla="*/ 12681068 w 13549241"/>
              <a:gd name="connsiteY2254" fmla="*/ 4412651 h 10281214"/>
              <a:gd name="connsiteX2255" fmla="*/ 12736298 w 13549241"/>
              <a:gd name="connsiteY2255" fmla="*/ 4484961 h 10281214"/>
              <a:gd name="connsiteX2256" fmla="*/ 12727332 w 13549241"/>
              <a:gd name="connsiteY2256" fmla="*/ 4520421 h 10281214"/>
              <a:gd name="connsiteX2257" fmla="*/ 12701825 w 13549241"/>
              <a:gd name="connsiteY2257" fmla="*/ 4526332 h 10281214"/>
              <a:gd name="connsiteX2258" fmla="*/ 12688483 w 13549241"/>
              <a:gd name="connsiteY2258" fmla="*/ 4532738 h 10281214"/>
              <a:gd name="connsiteX2259" fmla="*/ 12679190 w 13549241"/>
              <a:gd name="connsiteY2259" fmla="*/ 4542519 h 10281214"/>
              <a:gd name="connsiteX2260" fmla="*/ 12702281 w 13549241"/>
              <a:gd name="connsiteY2260" fmla="*/ 4547740 h 10281214"/>
              <a:gd name="connsiteX2261" fmla="*/ 12806938 w 13549241"/>
              <a:gd name="connsiteY2261" fmla="*/ 4564852 h 10281214"/>
              <a:gd name="connsiteX2262" fmla="*/ 12841867 w 13549241"/>
              <a:gd name="connsiteY2262" fmla="*/ 4544891 h 10281214"/>
              <a:gd name="connsiteX2263" fmla="*/ 12849079 w 13549241"/>
              <a:gd name="connsiteY2263" fmla="*/ 4530745 h 10281214"/>
              <a:gd name="connsiteX2264" fmla="*/ 12869903 w 13549241"/>
              <a:gd name="connsiteY2264" fmla="*/ 4533200 h 10281214"/>
              <a:gd name="connsiteX2265" fmla="*/ 12879441 w 13549241"/>
              <a:gd name="connsiteY2265" fmla="*/ 4524501 h 10281214"/>
              <a:gd name="connsiteX2266" fmla="*/ 12878292 w 13549241"/>
              <a:gd name="connsiteY2266" fmla="*/ 4512155 h 10281214"/>
              <a:gd name="connsiteX2267" fmla="*/ 12955956 w 13549241"/>
              <a:gd name="connsiteY2267" fmla="*/ 4506773 h 10281214"/>
              <a:gd name="connsiteX2268" fmla="*/ 13033619 w 13549241"/>
              <a:gd name="connsiteY2268" fmla="*/ 4501390 h 10281214"/>
              <a:gd name="connsiteX2269" fmla="*/ 13109047 w 13549241"/>
              <a:gd name="connsiteY2269" fmla="*/ 4473991 h 10281214"/>
              <a:gd name="connsiteX2270" fmla="*/ 13195840 w 13549241"/>
              <a:gd name="connsiteY2270" fmla="*/ 4482352 h 10281214"/>
              <a:gd name="connsiteX2271" fmla="*/ 13207679 w 13549241"/>
              <a:gd name="connsiteY2271" fmla="*/ 4457168 h 10281214"/>
              <a:gd name="connsiteX2272" fmla="*/ 13225461 w 13549241"/>
              <a:gd name="connsiteY2272" fmla="*/ 4441317 h 10281214"/>
              <a:gd name="connsiteX2273" fmla="*/ 13256852 w 13549241"/>
              <a:gd name="connsiteY2273" fmla="*/ 4442064 h 10281214"/>
              <a:gd name="connsiteX2274" fmla="*/ 13296141 w 13549241"/>
              <a:gd name="connsiteY2274" fmla="*/ 4460782 h 10281214"/>
              <a:gd name="connsiteX2275" fmla="*/ 13297668 w 13549241"/>
              <a:gd name="connsiteY2275" fmla="*/ 4501486 h 10281214"/>
              <a:gd name="connsiteX2276" fmla="*/ 13260171 w 13549241"/>
              <a:gd name="connsiteY2276" fmla="*/ 4514925 h 10281214"/>
              <a:gd name="connsiteX2277" fmla="*/ 13189387 w 13549241"/>
              <a:gd name="connsiteY2277" fmla="*/ 4521659 h 10281214"/>
              <a:gd name="connsiteX2278" fmla="*/ 13139186 w 13549241"/>
              <a:gd name="connsiteY2278" fmla="*/ 4561320 h 10281214"/>
              <a:gd name="connsiteX2279" fmla="*/ 13068224 w 13549241"/>
              <a:gd name="connsiteY2279" fmla="*/ 4601198 h 10281214"/>
              <a:gd name="connsiteX2280" fmla="*/ 12974429 w 13549241"/>
              <a:gd name="connsiteY2280" fmla="*/ 4627311 h 10281214"/>
              <a:gd name="connsiteX2281" fmla="*/ 12968925 w 13549241"/>
              <a:gd name="connsiteY2281" fmla="*/ 4649010 h 10281214"/>
              <a:gd name="connsiteX2282" fmla="*/ 12948344 w 13549241"/>
              <a:gd name="connsiteY2282" fmla="*/ 4647634 h 10281214"/>
              <a:gd name="connsiteX2283" fmla="*/ 12924573 w 13549241"/>
              <a:gd name="connsiteY2283" fmla="*/ 4683025 h 10281214"/>
              <a:gd name="connsiteX2284" fmla="*/ 12923631 w 13549241"/>
              <a:gd name="connsiteY2284" fmla="*/ 4732185 h 10281214"/>
              <a:gd name="connsiteX2285" fmla="*/ 12795597 w 13549241"/>
              <a:gd name="connsiteY2285" fmla="*/ 4769199 h 10281214"/>
              <a:gd name="connsiteX2286" fmla="*/ 12695909 w 13549241"/>
              <a:gd name="connsiteY2286" fmla="*/ 4829829 h 10281214"/>
              <a:gd name="connsiteX2287" fmla="*/ 12628586 w 13549241"/>
              <a:gd name="connsiteY2287" fmla="*/ 4822799 h 10281214"/>
              <a:gd name="connsiteX2288" fmla="*/ 12575665 w 13549241"/>
              <a:gd name="connsiteY2288" fmla="*/ 4838282 h 10281214"/>
              <a:gd name="connsiteX2289" fmla="*/ 12526791 w 13549241"/>
              <a:gd name="connsiteY2289" fmla="*/ 4857142 h 10281214"/>
              <a:gd name="connsiteX2290" fmla="*/ 12521849 w 13549241"/>
              <a:gd name="connsiteY2290" fmla="*/ 4874051 h 10281214"/>
              <a:gd name="connsiteX2291" fmla="*/ 12589617 w 13549241"/>
              <a:gd name="connsiteY2291" fmla="*/ 4870937 h 10281214"/>
              <a:gd name="connsiteX2292" fmla="*/ 12661435 w 13549241"/>
              <a:gd name="connsiteY2292" fmla="*/ 4871200 h 10281214"/>
              <a:gd name="connsiteX2293" fmla="*/ 12706120 w 13549241"/>
              <a:gd name="connsiteY2293" fmla="*/ 4894415 h 10281214"/>
              <a:gd name="connsiteX2294" fmla="*/ 12678672 w 13549241"/>
              <a:gd name="connsiteY2294" fmla="*/ 4850514 h 10281214"/>
              <a:gd name="connsiteX2295" fmla="*/ 12701763 w 13549241"/>
              <a:gd name="connsiteY2295" fmla="*/ 4855735 h 10281214"/>
              <a:gd name="connsiteX2296" fmla="*/ 12724405 w 13549241"/>
              <a:gd name="connsiteY2296" fmla="*/ 4871098 h 10281214"/>
              <a:gd name="connsiteX2297" fmla="*/ 12732660 w 13549241"/>
              <a:gd name="connsiteY2297" fmla="*/ 4895501 h 10281214"/>
              <a:gd name="connsiteX2298" fmla="*/ 12761296 w 13549241"/>
              <a:gd name="connsiteY2298" fmla="*/ 4891322 h 10281214"/>
              <a:gd name="connsiteX2299" fmla="*/ 12781833 w 13549241"/>
              <a:gd name="connsiteY2299" fmla="*/ 4880399 h 10281214"/>
              <a:gd name="connsiteX2300" fmla="*/ 12808330 w 13549241"/>
              <a:gd name="connsiteY2300" fmla="*/ 4869182 h 10281214"/>
              <a:gd name="connsiteX2301" fmla="*/ 12835950 w 13549241"/>
              <a:gd name="connsiteY2301" fmla="*/ 4848384 h 10281214"/>
              <a:gd name="connsiteX2302" fmla="*/ 12809996 w 13549241"/>
              <a:gd name="connsiteY2302" fmla="*/ 4791713 h 10281214"/>
              <a:gd name="connsiteX2303" fmla="*/ 12868017 w 13549241"/>
              <a:gd name="connsiteY2303" fmla="*/ 4776969 h 10281214"/>
              <a:gd name="connsiteX2304" fmla="*/ 12915110 w 13549241"/>
              <a:gd name="connsiteY2304" fmla="*/ 4830232 h 10281214"/>
              <a:gd name="connsiteX2305" fmla="*/ 12884074 w 13549241"/>
              <a:gd name="connsiteY2305" fmla="*/ 4835916 h 10281214"/>
              <a:gd name="connsiteX2306" fmla="*/ 12857090 w 13549241"/>
              <a:gd name="connsiteY2306" fmla="*/ 4844972 h 10281214"/>
              <a:gd name="connsiteX2307" fmla="*/ 12868341 w 13549241"/>
              <a:gd name="connsiteY2307" fmla="*/ 4875378 h 10281214"/>
              <a:gd name="connsiteX2308" fmla="*/ 12874194 w 13549241"/>
              <a:gd name="connsiteY2308" fmla="*/ 4901284 h 10281214"/>
              <a:gd name="connsiteX2309" fmla="*/ 12844496 w 13549241"/>
              <a:gd name="connsiteY2309" fmla="*/ 4917718 h 10281214"/>
              <a:gd name="connsiteX2310" fmla="*/ 12809280 w 13549241"/>
              <a:gd name="connsiteY2310" fmla="*/ 4924299 h 10281214"/>
              <a:gd name="connsiteX2311" fmla="*/ 12833877 w 13549241"/>
              <a:gd name="connsiteY2311" fmla="*/ 4948299 h 10281214"/>
              <a:gd name="connsiteX2312" fmla="*/ 12854424 w 13549241"/>
              <a:gd name="connsiteY2312" fmla="*/ 4968923 h 10281214"/>
              <a:gd name="connsiteX2313" fmla="*/ 12820542 w 13549241"/>
              <a:gd name="connsiteY2313" fmla="*/ 4986255 h 10281214"/>
              <a:gd name="connsiteX2314" fmla="*/ 12766418 w 13549241"/>
              <a:gd name="connsiteY2314" fmla="*/ 4986718 h 10281214"/>
              <a:gd name="connsiteX2315" fmla="*/ 12740708 w 13549241"/>
              <a:gd name="connsiteY2315" fmla="*/ 5003849 h 10281214"/>
              <a:gd name="connsiteX2316" fmla="*/ 12717243 w 13549241"/>
              <a:gd name="connsiteY2316" fmla="*/ 5001821 h 10281214"/>
              <a:gd name="connsiteX2317" fmla="*/ 12666119 w 13549241"/>
              <a:gd name="connsiteY2317" fmla="*/ 5008288 h 10281214"/>
              <a:gd name="connsiteX2318" fmla="*/ 12635092 w 13549241"/>
              <a:gd name="connsiteY2318" fmla="*/ 5045523 h 10281214"/>
              <a:gd name="connsiteX2319" fmla="*/ 12661630 w 13549241"/>
              <a:gd name="connsiteY2319" fmla="*/ 5046607 h 10281214"/>
              <a:gd name="connsiteX2320" fmla="*/ 12710803 w 13549241"/>
              <a:gd name="connsiteY2320" fmla="*/ 5031503 h 10281214"/>
              <a:gd name="connsiteX2321" fmla="*/ 12729360 w 13549241"/>
              <a:gd name="connsiteY2321" fmla="*/ 5031193 h 10281214"/>
              <a:gd name="connsiteX2322" fmla="*/ 12742742 w 13549241"/>
              <a:gd name="connsiteY2322" fmla="*/ 5037085 h 10281214"/>
              <a:gd name="connsiteX2323" fmla="*/ 12728293 w 13549241"/>
              <a:gd name="connsiteY2323" fmla="*/ 5043446 h 10281214"/>
              <a:gd name="connsiteX2324" fmla="*/ 12711260 w 13549241"/>
              <a:gd name="connsiteY2324" fmla="*/ 5052912 h 10281214"/>
              <a:gd name="connsiteX2325" fmla="*/ 12694964 w 13549241"/>
              <a:gd name="connsiteY2325" fmla="*/ 5071096 h 10281214"/>
              <a:gd name="connsiteX2326" fmla="*/ 12679102 w 13549241"/>
              <a:gd name="connsiteY2326" fmla="*/ 5073167 h 10281214"/>
              <a:gd name="connsiteX2327" fmla="*/ 12705609 w 13549241"/>
              <a:gd name="connsiteY2327" fmla="*/ 5081601 h 10281214"/>
              <a:gd name="connsiteX2328" fmla="*/ 12726772 w 13549241"/>
              <a:gd name="connsiteY2328" fmla="*/ 5100113 h 10281214"/>
              <a:gd name="connsiteX2329" fmla="*/ 12701513 w 13549241"/>
              <a:gd name="connsiteY2329" fmla="*/ 5120137 h 10281214"/>
              <a:gd name="connsiteX2330" fmla="*/ 12652025 w 13549241"/>
              <a:gd name="connsiteY2330" fmla="*/ 5139594 h 10281214"/>
              <a:gd name="connsiteX2331" fmla="*/ 12658510 w 13549241"/>
              <a:gd name="connsiteY2331" fmla="*/ 5149149 h 10281214"/>
              <a:gd name="connsiteX2332" fmla="*/ 12609789 w 13549241"/>
              <a:gd name="connsiteY2332" fmla="*/ 5185661 h 10281214"/>
              <a:gd name="connsiteX2333" fmla="*/ 12640232 w 13549241"/>
              <a:gd name="connsiteY2333" fmla="*/ 5204017 h 10281214"/>
              <a:gd name="connsiteX2334" fmla="*/ 12646541 w 13549241"/>
              <a:gd name="connsiteY2334" fmla="*/ 5251331 h 10281214"/>
              <a:gd name="connsiteX2335" fmla="*/ 12595358 w 13549241"/>
              <a:gd name="connsiteY2335" fmla="*/ 5277061 h 10281214"/>
              <a:gd name="connsiteX2336" fmla="*/ 12570421 w 13549241"/>
              <a:gd name="connsiteY2336" fmla="*/ 5280885 h 10281214"/>
              <a:gd name="connsiteX2337" fmla="*/ 12559974 w 13549241"/>
              <a:gd name="connsiteY2337" fmla="*/ 5291030 h 10281214"/>
              <a:gd name="connsiteX2338" fmla="*/ 12518248 w 13549241"/>
              <a:gd name="connsiteY2338" fmla="*/ 5291744 h 10281214"/>
              <a:gd name="connsiteX2339" fmla="*/ 12470815 w 13549241"/>
              <a:gd name="connsiteY2339" fmla="*/ 5300299 h 10281214"/>
              <a:gd name="connsiteX2340" fmla="*/ 12384476 w 13549241"/>
              <a:gd name="connsiteY2340" fmla="*/ 5313347 h 10281214"/>
              <a:gd name="connsiteX2341" fmla="*/ 12373680 w 13549241"/>
              <a:gd name="connsiteY2341" fmla="*/ 5304349 h 10281214"/>
              <a:gd name="connsiteX2342" fmla="*/ 12363336 w 13549241"/>
              <a:gd name="connsiteY2342" fmla="*/ 5316763 h 10281214"/>
              <a:gd name="connsiteX2343" fmla="*/ 12296470 w 13549241"/>
              <a:gd name="connsiteY2343" fmla="*/ 5331142 h 10281214"/>
              <a:gd name="connsiteX2344" fmla="*/ 12270924 w 13549241"/>
              <a:gd name="connsiteY2344" fmla="*/ 5340482 h 10281214"/>
              <a:gd name="connsiteX2345" fmla="*/ 12264354 w 13549241"/>
              <a:gd name="connsiteY2345" fmla="*/ 5351798 h 10281214"/>
              <a:gd name="connsiteX2346" fmla="*/ 12249882 w 13549241"/>
              <a:gd name="connsiteY2346" fmla="*/ 5348178 h 10281214"/>
              <a:gd name="connsiteX2347" fmla="*/ 12230696 w 13549241"/>
              <a:gd name="connsiteY2347" fmla="*/ 5355191 h 10281214"/>
              <a:gd name="connsiteX2348" fmla="*/ 12227996 w 13549241"/>
              <a:gd name="connsiteY2348" fmla="*/ 5355747 h 10281214"/>
              <a:gd name="connsiteX2349" fmla="*/ 12230415 w 13549241"/>
              <a:gd name="connsiteY2349" fmla="*/ 5366453 h 10281214"/>
              <a:gd name="connsiteX2350" fmla="*/ 12193294 w 13549241"/>
              <a:gd name="connsiteY2350" fmla="*/ 5376702 h 10281214"/>
              <a:gd name="connsiteX2351" fmla="*/ 12170901 w 13549241"/>
              <a:gd name="connsiteY2351" fmla="*/ 5393967 h 10281214"/>
              <a:gd name="connsiteX2352" fmla="*/ 12223976 w 13549241"/>
              <a:gd name="connsiteY2352" fmla="*/ 5396137 h 10281214"/>
              <a:gd name="connsiteX2353" fmla="*/ 12245116 w 13549241"/>
              <a:gd name="connsiteY2353" fmla="*/ 5392721 h 10281214"/>
              <a:gd name="connsiteX2354" fmla="*/ 12250060 w 13549241"/>
              <a:gd name="connsiteY2354" fmla="*/ 5375813 h 10281214"/>
              <a:gd name="connsiteX2355" fmla="*/ 12282501 w 13549241"/>
              <a:gd name="connsiteY2355" fmla="*/ 5373930 h 10281214"/>
              <a:gd name="connsiteX2356" fmla="*/ 12313478 w 13549241"/>
              <a:gd name="connsiteY2356" fmla="*/ 5365571 h 10281214"/>
              <a:gd name="connsiteX2357" fmla="*/ 12418722 w 13549241"/>
              <a:gd name="connsiteY2357" fmla="*/ 5327091 h 10281214"/>
              <a:gd name="connsiteX2358" fmla="*/ 12468351 w 13549241"/>
              <a:gd name="connsiteY2358" fmla="*/ 5333398 h 10281214"/>
              <a:gd name="connsiteX2359" fmla="*/ 12493914 w 13549241"/>
              <a:gd name="connsiteY2359" fmla="*/ 5330164 h 10281214"/>
              <a:gd name="connsiteX2360" fmla="*/ 12503279 w 13549241"/>
              <a:gd name="connsiteY2360" fmla="*/ 5313435 h 10281214"/>
              <a:gd name="connsiteX2361" fmla="*/ 12552453 w 13549241"/>
              <a:gd name="connsiteY2361" fmla="*/ 5298333 h 10281214"/>
              <a:gd name="connsiteX2362" fmla="*/ 12559974 w 13549241"/>
              <a:gd name="connsiteY2362" fmla="*/ 5291030 h 10281214"/>
              <a:gd name="connsiteX2363" fmla="*/ 12567838 w 13549241"/>
              <a:gd name="connsiteY2363" fmla="*/ 5290896 h 10281214"/>
              <a:gd name="connsiteX2364" fmla="*/ 12595358 w 13549241"/>
              <a:gd name="connsiteY2364" fmla="*/ 5277061 h 10281214"/>
              <a:gd name="connsiteX2365" fmla="*/ 12597952 w 13549241"/>
              <a:gd name="connsiteY2365" fmla="*/ 5276663 h 10281214"/>
              <a:gd name="connsiteX2366" fmla="*/ 12643450 w 13549241"/>
              <a:gd name="connsiteY2366" fmla="*/ 5254995 h 10281214"/>
              <a:gd name="connsiteX2367" fmla="*/ 12751555 w 13549241"/>
              <a:gd name="connsiteY2367" fmla="*/ 5267970 h 10281214"/>
              <a:gd name="connsiteX2368" fmla="*/ 12751979 w 13549241"/>
              <a:gd name="connsiteY2368" fmla="*/ 5308625 h 10281214"/>
              <a:gd name="connsiteX2369" fmla="*/ 12717083 w 13549241"/>
              <a:gd name="connsiteY2369" fmla="*/ 5309339 h 10281214"/>
              <a:gd name="connsiteX2370" fmla="*/ 12694430 w 13549241"/>
              <a:gd name="connsiteY2370" fmla="*/ 5335151 h 10281214"/>
              <a:gd name="connsiteX2371" fmla="*/ 12670315 w 13549241"/>
              <a:gd name="connsiteY2371" fmla="*/ 5354485 h 10281214"/>
              <a:gd name="connsiteX2372" fmla="*/ 12594213 w 13549241"/>
              <a:gd name="connsiteY2372" fmla="*/ 5381321 h 10281214"/>
              <a:gd name="connsiteX2373" fmla="*/ 12540940 w 13549241"/>
              <a:gd name="connsiteY2373" fmla="*/ 5421926 h 10281214"/>
              <a:gd name="connsiteX2374" fmla="*/ 12432251 w 13549241"/>
              <a:gd name="connsiteY2374" fmla="*/ 5464542 h 10281214"/>
              <a:gd name="connsiteX2375" fmla="*/ 12422220 w 13549241"/>
              <a:gd name="connsiteY2375" fmla="*/ 5512259 h 10281214"/>
              <a:gd name="connsiteX2376" fmla="*/ 12371693 w 13549241"/>
              <a:gd name="connsiteY2376" fmla="*/ 5526237 h 10281214"/>
              <a:gd name="connsiteX2377" fmla="*/ 12303446 w 13549241"/>
              <a:gd name="connsiteY2377" fmla="*/ 5558740 h 10281214"/>
              <a:gd name="connsiteX2378" fmla="*/ 12224173 w 13549241"/>
              <a:gd name="connsiteY2378" fmla="*/ 5571542 h 10281214"/>
              <a:gd name="connsiteX2379" fmla="*/ 12212790 w 13549241"/>
              <a:gd name="connsiteY2379" fmla="*/ 5618135 h 10281214"/>
              <a:gd name="connsiteX2380" fmla="*/ 12157762 w 13549241"/>
              <a:gd name="connsiteY2380" fmla="*/ 5607329 h 10281214"/>
              <a:gd name="connsiteX2381" fmla="*/ 12119841 w 13549241"/>
              <a:gd name="connsiteY2381" fmla="*/ 5652838 h 10281214"/>
              <a:gd name="connsiteX2382" fmla="*/ 12085846 w 13549241"/>
              <a:gd name="connsiteY2382" fmla="*/ 5664818 h 10281214"/>
              <a:gd name="connsiteX2383" fmla="*/ 12052975 w 13549241"/>
              <a:gd name="connsiteY2383" fmla="*/ 5667217 h 10281214"/>
              <a:gd name="connsiteX2384" fmla="*/ 12036544 w 13549241"/>
              <a:gd name="connsiteY2384" fmla="*/ 5684195 h 10281214"/>
              <a:gd name="connsiteX2385" fmla="*/ 12030795 w 13549241"/>
              <a:gd name="connsiteY2385" fmla="*/ 5704812 h 10281214"/>
              <a:gd name="connsiteX2386" fmla="*/ 12037040 w 13549241"/>
              <a:gd name="connsiteY2386" fmla="*/ 5717902 h 10281214"/>
              <a:gd name="connsiteX2387" fmla="*/ 12046991 w 13549241"/>
              <a:gd name="connsiteY2387" fmla="*/ 5718308 h 10281214"/>
              <a:gd name="connsiteX2388" fmla="*/ 12078245 w 13549241"/>
              <a:gd name="connsiteY2388" fmla="*/ 5691780 h 10281214"/>
              <a:gd name="connsiteX2389" fmla="*/ 12131550 w 13549241"/>
              <a:gd name="connsiteY2389" fmla="*/ 5704654 h 10281214"/>
              <a:gd name="connsiteX2390" fmla="*/ 12183261 w 13549241"/>
              <a:gd name="connsiteY2390" fmla="*/ 5642597 h 10281214"/>
              <a:gd name="connsiteX2391" fmla="*/ 12188658 w 13549241"/>
              <a:gd name="connsiteY2391" fmla="*/ 5647095 h 10281214"/>
              <a:gd name="connsiteX2392" fmla="*/ 12206799 w 13549241"/>
              <a:gd name="connsiteY2392" fmla="*/ 5637676 h 10281214"/>
              <a:gd name="connsiteX2393" fmla="*/ 12212790 w 13549241"/>
              <a:gd name="connsiteY2393" fmla="*/ 5618135 h 10281214"/>
              <a:gd name="connsiteX2394" fmla="*/ 12276753 w 13549241"/>
              <a:gd name="connsiteY2394" fmla="*/ 5612728 h 10281214"/>
              <a:gd name="connsiteX2395" fmla="*/ 12338132 w 13549241"/>
              <a:gd name="connsiteY2395" fmla="*/ 5610424 h 10281214"/>
              <a:gd name="connsiteX2396" fmla="*/ 12346986 w 13549241"/>
              <a:gd name="connsiteY2396" fmla="*/ 5569611 h 10281214"/>
              <a:gd name="connsiteX2397" fmla="*/ 12409941 w 13549241"/>
              <a:gd name="connsiteY2397" fmla="*/ 5579135 h 10281214"/>
              <a:gd name="connsiteX2398" fmla="*/ 12488027 w 13549241"/>
              <a:gd name="connsiteY2398" fmla="*/ 5541685 h 10281214"/>
              <a:gd name="connsiteX2399" fmla="*/ 12572748 w 13549241"/>
              <a:gd name="connsiteY2399" fmla="*/ 5504507 h 10281214"/>
              <a:gd name="connsiteX2400" fmla="*/ 12589131 w 13549241"/>
              <a:gd name="connsiteY2400" fmla="*/ 5516405 h 10281214"/>
              <a:gd name="connsiteX2401" fmla="*/ 12596295 w 13549241"/>
              <a:gd name="connsiteY2401" fmla="*/ 5531137 h 10281214"/>
              <a:gd name="connsiteX2402" fmla="*/ 12570107 w 13549241"/>
              <a:gd name="connsiteY2402" fmla="*/ 5577659 h 10281214"/>
              <a:gd name="connsiteX2403" fmla="*/ 12512647 w 13549241"/>
              <a:gd name="connsiteY2403" fmla="*/ 5587611 h 10281214"/>
              <a:gd name="connsiteX2404" fmla="*/ 12416911 w 13549241"/>
              <a:gd name="connsiteY2404" fmla="*/ 5636638 h 10281214"/>
              <a:gd name="connsiteX2405" fmla="*/ 12323757 w 13549241"/>
              <a:gd name="connsiteY2405" fmla="*/ 5682562 h 10281214"/>
              <a:gd name="connsiteX2406" fmla="*/ 12317839 w 13549241"/>
              <a:gd name="connsiteY2406" fmla="*/ 5695155 h 10281214"/>
              <a:gd name="connsiteX2407" fmla="*/ 12295723 w 13549241"/>
              <a:gd name="connsiteY2407" fmla="*/ 5694251 h 10281214"/>
              <a:gd name="connsiteX2408" fmla="*/ 12280413 w 13549241"/>
              <a:gd name="connsiteY2408" fmla="*/ 5701646 h 10281214"/>
              <a:gd name="connsiteX2409" fmla="*/ 12283886 w 13549241"/>
              <a:gd name="connsiteY2409" fmla="*/ 5719435 h 10281214"/>
              <a:gd name="connsiteX2410" fmla="*/ 12244379 w 13549241"/>
              <a:gd name="connsiteY2410" fmla="*/ 5721563 h 10281214"/>
              <a:gd name="connsiteX2411" fmla="*/ 12217018 w 13549241"/>
              <a:gd name="connsiteY2411" fmla="*/ 5733815 h 10281214"/>
              <a:gd name="connsiteX2412" fmla="*/ 12171291 w 13549241"/>
              <a:gd name="connsiteY2412" fmla="*/ 5744780 h 10281214"/>
              <a:gd name="connsiteX2413" fmla="*/ 12160919 w 13549241"/>
              <a:gd name="connsiteY2413" fmla="*/ 5776440 h 10281214"/>
              <a:gd name="connsiteX2414" fmla="*/ 12131420 w 13549241"/>
              <a:gd name="connsiteY2414" fmla="*/ 5781652 h 10281214"/>
              <a:gd name="connsiteX2415" fmla="*/ 12206214 w 13549241"/>
              <a:gd name="connsiteY2415" fmla="*/ 5838719 h 10281214"/>
              <a:gd name="connsiteX2416" fmla="*/ 12261446 w 13549241"/>
              <a:gd name="connsiteY2416" fmla="*/ 5911027 h 10281214"/>
              <a:gd name="connsiteX2417" fmla="*/ 12252478 w 13549241"/>
              <a:gd name="connsiteY2417" fmla="*/ 5946488 h 10281214"/>
              <a:gd name="connsiteX2418" fmla="*/ 12226972 w 13549241"/>
              <a:gd name="connsiteY2418" fmla="*/ 5952399 h 10281214"/>
              <a:gd name="connsiteX2419" fmla="*/ 12213630 w 13549241"/>
              <a:gd name="connsiteY2419" fmla="*/ 5958805 h 10281214"/>
              <a:gd name="connsiteX2420" fmla="*/ 12204337 w 13549241"/>
              <a:gd name="connsiteY2420" fmla="*/ 5968587 h 10281214"/>
              <a:gd name="connsiteX2421" fmla="*/ 12227429 w 13549241"/>
              <a:gd name="connsiteY2421" fmla="*/ 5973807 h 10281214"/>
              <a:gd name="connsiteX2422" fmla="*/ 12332084 w 13549241"/>
              <a:gd name="connsiteY2422" fmla="*/ 5990920 h 10281214"/>
              <a:gd name="connsiteX2423" fmla="*/ 12367014 w 13549241"/>
              <a:gd name="connsiteY2423" fmla="*/ 5970956 h 10281214"/>
              <a:gd name="connsiteX2424" fmla="*/ 12374226 w 13549241"/>
              <a:gd name="connsiteY2424" fmla="*/ 5956814 h 10281214"/>
              <a:gd name="connsiteX2425" fmla="*/ 12395048 w 13549241"/>
              <a:gd name="connsiteY2425" fmla="*/ 5959267 h 10281214"/>
              <a:gd name="connsiteX2426" fmla="*/ 12404586 w 13549241"/>
              <a:gd name="connsiteY2426" fmla="*/ 5950567 h 10281214"/>
              <a:gd name="connsiteX2427" fmla="*/ 12403439 w 13549241"/>
              <a:gd name="connsiteY2427" fmla="*/ 5938222 h 10281214"/>
              <a:gd name="connsiteX2428" fmla="*/ 12481103 w 13549241"/>
              <a:gd name="connsiteY2428" fmla="*/ 5932838 h 10281214"/>
              <a:gd name="connsiteX2429" fmla="*/ 12558766 w 13549241"/>
              <a:gd name="connsiteY2429" fmla="*/ 5927457 h 10281214"/>
              <a:gd name="connsiteX2430" fmla="*/ 12634193 w 13549241"/>
              <a:gd name="connsiteY2430" fmla="*/ 5900059 h 10281214"/>
              <a:gd name="connsiteX2431" fmla="*/ 12720987 w 13549241"/>
              <a:gd name="connsiteY2431" fmla="*/ 5908420 h 10281214"/>
              <a:gd name="connsiteX2432" fmla="*/ 12732826 w 13549241"/>
              <a:gd name="connsiteY2432" fmla="*/ 5883235 h 10281214"/>
              <a:gd name="connsiteX2433" fmla="*/ 12750605 w 13549241"/>
              <a:gd name="connsiteY2433" fmla="*/ 5867384 h 10281214"/>
              <a:gd name="connsiteX2434" fmla="*/ 12782000 w 13549241"/>
              <a:gd name="connsiteY2434" fmla="*/ 5868133 h 10281214"/>
              <a:gd name="connsiteX2435" fmla="*/ 12821285 w 13549241"/>
              <a:gd name="connsiteY2435" fmla="*/ 5886850 h 10281214"/>
              <a:gd name="connsiteX2436" fmla="*/ 12822815 w 13549241"/>
              <a:gd name="connsiteY2436" fmla="*/ 5927555 h 10281214"/>
              <a:gd name="connsiteX2437" fmla="*/ 12785316 w 13549241"/>
              <a:gd name="connsiteY2437" fmla="*/ 5940994 h 10281214"/>
              <a:gd name="connsiteX2438" fmla="*/ 12714532 w 13549241"/>
              <a:gd name="connsiteY2438" fmla="*/ 5947727 h 10281214"/>
              <a:gd name="connsiteX2439" fmla="*/ 12664334 w 13549241"/>
              <a:gd name="connsiteY2439" fmla="*/ 5987385 h 10281214"/>
              <a:gd name="connsiteX2440" fmla="*/ 12593370 w 13549241"/>
              <a:gd name="connsiteY2440" fmla="*/ 6027267 h 10281214"/>
              <a:gd name="connsiteX2441" fmla="*/ 12499574 w 13549241"/>
              <a:gd name="connsiteY2441" fmla="*/ 6053378 h 10281214"/>
              <a:gd name="connsiteX2442" fmla="*/ 12494071 w 13549241"/>
              <a:gd name="connsiteY2442" fmla="*/ 6075078 h 10281214"/>
              <a:gd name="connsiteX2443" fmla="*/ 12473490 w 13549241"/>
              <a:gd name="connsiteY2443" fmla="*/ 6073702 h 10281214"/>
              <a:gd name="connsiteX2444" fmla="*/ 12449719 w 13549241"/>
              <a:gd name="connsiteY2444" fmla="*/ 6109095 h 10281214"/>
              <a:gd name="connsiteX2445" fmla="*/ 12448777 w 13549241"/>
              <a:gd name="connsiteY2445" fmla="*/ 6158251 h 10281214"/>
              <a:gd name="connsiteX2446" fmla="*/ 12320744 w 13549241"/>
              <a:gd name="connsiteY2446" fmla="*/ 6195263 h 10281214"/>
              <a:gd name="connsiteX2447" fmla="*/ 12221055 w 13549241"/>
              <a:gd name="connsiteY2447" fmla="*/ 6255895 h 10281214"/>
              <a:gd name="connsiteX2448" fmla="*/ 12153732 w 13549241"/>
              <a:gd name="connsiteY2448" fmla="*/ 6248866 h 10281214"/>
              <a:gd name="connsiteX2449" fmla="*/ 12100809 w 13549241"/>
              <a:gd name="connsiteY2449" fmla="*/ 6264349 h 10281214"/>
              <a:gd name="connsiteX2450" fmla="*/ 12051939 w 13549241"/>
              <a:gd name="connsiteY2450" fmla="*/ 6283207 h 10281214"/>
              <a:gd name="connsiteX2451" fmla="*/ 12046994 w 13549241"/>
              <a:gd name="connsiteY2451" fmla="*/ 6300117 h 10281214"/>
              <a:gd name="connsiteX2452" fmla="*/ 12114761 w 13549241"/>
              <a:gd name="connsiteY2452" fmla="*/ 6297004 h 10281214"/>
              <a:gd name="connsiteX2453" fmla="*/ 12186579 w 13549241"/>
              <a:gd name="connsiteY2453" fmla="*/ 6297266 h 10281214"/>
              <a:gd name="connsiteX2454" fmla="*/ 12231267 w 13549241"/>
              <a:gd name="connsiteY2454" fmla="*/ 6320483 h 10281214"/>
              <a:gd name="connsiteX2455" fmla="*/ 12203817 w 13549241"/>
              <a:gd name="connsiteY2455" fmla="*/ 6276581 h 10281214"/>
              <a:gd name="connsiteX2456" fmla="*/ 12226909 w 13549241"/>
              <a:gd name="connsiteY2456" fmla="*/ 6281802 h 10281214"/>
              <a:gd name="connsiteX2457" fmla="*/ 12249552 w 13549241"/>
              <a:gd name="connsiteY2457" fmla="*/ 6297165 h 10281214"/>
              <a:gd name="connsiteX2458" fmla="*/ 12257804 w 13549241"/>
              <a:gd name="connsiteY2458" fmla="*/ 6321567 h 10281214"/>
              <a:gd name="connsiteX2459" fmla="*/ 12286443 w 13549241"/>
              <a:gd name="connsiteY2459" fmla="*/ 6317391 h 10281214"/>
              <a:gd name="connsiteX2460" fmla="*/ 12306978 w 13549241"/>
              <a:gd name="connsiteY2460" fmla="*/ 6306466 h 10281214"/>
              <a:gd name="connsiteX2461" fmla="*/ 12333476 w 13549241"/>
              <a:gd name="connsiteY2461" fmla="*/ 6295249 h 10281214"/>
              <a:gd name="connsiteX2462" fmla="*/ 12361096 w 13549241"/>
              <a:gd name="connsiteY2462" fmla="*/ 6274452 h 10281214"/>
              <a:gd name="connsiteX2463" fmla="*/ 12335143 w 13549241"/>
              <a:gd name="connsiteY2463" fmla="*/ 6217778 h 10281214"/>
              <a:gd name="connsiteX2464" fmla="*/ 12393163 w 13549241"/>
              <a:gd name="connsiteY2464" fmla="*/ 6203036 h 10281214"/>
              <a:gd name="connsiteX2465" fmla="*/ 12440255 w 13549241"/>
              <a:gd name="connsiteY2465" fmla="*/ 6256297 h 10281214"/>
              <a:gd name="connsiteX2466" fmla="*/ 12409221 w 13549241"/>
              <a:gd name="connsiteY2466" fmla="*/ 6261981 h 10281214"/>
              <a:gd name="connsiteX2467" fmla="*/ 12382235 w 13549241"/>
              <a:gd name="connsiteY2467" fmla="*/ 6271039 h 10281214"/>
              <a:gd name="connsiteX2468" fmla="*/ 12393488 w 13549241"/>
              <a:gd name="connsiteY2468" fmla="*/ 6301443 h 10281214"/>
              <a:gd name="connsiteX2469" fmla="*/ 12399344 w 13549241"/>
              <a:gd name="connsiteY2469" fmla="*/ 6327352 h 10281214"/>
              <a:gd name="connsiteX2470" fmla="*/ 12369641 w 13549241"/>
              <a:gd name="connsiteY2470" fmla="*/ 6343785 h 10281214"/>
              <a:gd name="connsiteX2471" fmla="*/ 12334428 w 13549241"/>
              <a:gd name="connsiteY2471" fmla="*/ 6350367 h 10281214"/>
              <a:gd name="connsiteX2472" fmla="*/ 12359023 w 13549241"/>
              <a:gd name="connsiteY2472" fmla="*/ 6374367 h 10281214"/>
              <a:gd name="connsiteX2473" fmla="*/ 12379569 w 13549241"/>
              <a:gd name="connsiteY2473" fmla="*/ 6394991 h 10281214"/>
              <a:gd name="connsiteX2474" fmla="*/ 12345690 w 13549241"/>
              <a:gd name="connsiteY2474" fmla="*/ 6412325 h 10281214"/>
              <a:gd name="connsiteX2475" fmla="*/ 12291564 w 13549241"/>
              <a:gd name="connsiteY2475" fmla="*/ 6412785 h 10281214"/>
              <a:gd name="connsiteX2476" fmla="*/ 12265854 w 13549241"/>
              <a:gd name="connsiteY2476" fmla="*/ 6429916 h 10281214"/>
              <a:gd name="connsiteX2477" fmla="*/ 12242388 w 13549241"/>
              <a:gd name="connsiteY2477" fmla="*/ 6427887 h 10281214"/>
              <a:gd name="connsiteX2478" fmla="*/ 12191266 w 13549241"/>
              <a:gd name="connsiteY2478" fmla="*/ 6434353 h 10281214"/>
              <a:gd name="connsiteX2479" fmla="*/ 12160239 w 13549241"/>
              <a:gd name="connsiteY2479" fmla="*/ 6471588 h 10281214"/>
              <a:gd name="connsiteX2480" fmla="*/ 12186777 w 13549241"/>
              <a:gd name="connsiteY2480" fmla="*/ 6472672 h 10281214"/>
              <a:gd name="connsiteX2481" fmla="*/ 12235950 w 13549241"/>
              <a:gd name="connsiteY2481" fmla="*/ 6457570 h 10281214"/>
              <a:gd name="connsiteX2482" fmla="*/ 12254506 w 13549241"/>
              <a:gd name="connsiteY2482" fmla="*/ 6457259 h 10281214"/>
              <a:gd name="connsiteX2483" fmla="*/ 12267887 w 13549241"/>
              <a:gd name="connsiteY2483" fmla="*/ 6463154 h 10281214"/>
              <a:gd name="connsiteX2484" fmla="*/ 12253440 w 13549241"/>
              <a:gd name="connsiteY2484" fmla="*/ 6469515 h 10281214"/>
              <a:gd name="connsiteX2485" fmla="*/ 12236407 w 13549241"/>
              <a:gd name="connsiteY2485" fmla="*/ 6478978 h 10281214"/>
              <a:gd name="connsiteX2486" fmla="*/ 12221457 w 13549241"/>
              <a:gd name="connsiteY2486" fmla="*/ 6495657 h 10281214"/>
              <a:gd name="connsiteX2487" fmla="*/ 12279703 w 13549241"/>
              <a:gd name="connsiteY2487" fmla="*/ 6478681 h 10281214"/>
              <a:gd name="connsiteX2488" fmla="*/ 12349906 w 13549241"/>
              <a:gd name="connsiteY2488" fmla="*/ 6475734 h 10281214"/>
              <a:gd name="connsiteX2489" fmla="*/ 12368639 w 13549241"/>
              <a:gd name="connsiteY2489" fmla="*/ 6442278 h 10281214"/>
              <a:gd name="connsiteX2490" fmla="*/ 12486630 w 13549241"/>
              <a:gd name="connsiteY2490" fmla="*/ 6421431 h 10281214"/>
              <a:gd name="connsiteX2491" fmla="*/ 12555871 w 13549241"/>
              <a:gd name="connsiteY2491" fmla="*/ 6383619 h 10281214"/>
              <a:gd name="connsiteX2492" fmla="*/ 12647941 w 13549241"/>
              <a:gd name="connsiteY2492" fmla="*/ 6359575 h 10281214"/>
              <a:gd name="connsiteX2493" fmla="*/ 12714809 w 13549241"/>
              <a:gd name="connsiteY2493" fmla="*/ 6345196 h 10281214"/>
              <a:gd name="connsiteX2494" fmla="*/ 12731557 w 13549241"/>
              <a:gd name="connsiteY2494" fmla="*/ 6322351 h 10281214"/>
              <a:gd name="connsiteX2495" fmla="*/ 12767428 w 13549241"/>
              <a:gd name="connsiteY2495" fmla="*/ 6325957 h 10281214"/>
              <a:gd name="connsiteX2496" fmla="*/ 13191260 w 13549241"/>
              <a:gd name="connsiteY2496" fmla="*/ 6223495 h 10281214"/>
              <a:gd name="connsiteX2497" fmla="*/ 13246076 w 13549241"/>
              <a:gd name="connsiteY2497" fmla="*/ 6213970 h 10281214"/>
              <a:gd name="connsiteX2498" fmla="*/ 13302357 w 13549241"/>
              <a:gd name="connsiteY2498" fmla="*/ 6210922 h 10281214"/>
              <a:gd name="connsiteX2499" fmla="*/ 13325911 w 13549241"/>
              <a:gd name="connsiteY2499" fmla="*/ 6196378 h 10281214"/>
              <a:gd name="connsiteX2500" fmla="*/ 13354977 w 13549241"/>
              <a:gd name="connsiteY2500" fmla="*/ 6191684 h 10281214"/>
              <a:gd name="connsiteX2501" fmla="*/ 13400705 w 13549241"/>
              <a:gd name="connsiteY2501" fmla="*/ 6180718 h 10281214"/>
              <a:gd name="connsiteX2502" fmla="*/ 13429625 w 13549241"/>
              <a:gd name="connsiteY2502" fmla="*/ 6189923 h 10281214"/>
              <a:gd name="connsiteX2503" fmla="*/ 13450789 w 13549241"/>
              <a:gd name="connsiteY2503" fmla="*/ 6208433 h 10281214"/>
              <a:gd name="connsiteX2504" fmla="*/ 13366856 w 13549241"/>
              <a:gd name="connsiteY2504" fmla="*/ 6251527 h 10281214"/>
              <a:gd name="connsiteX2505" fmla="*/ 13256045 w 13549241"/>
              <a:gd name="connsiteY2505" fmla="*/ 6277479 h 10281214"/>
              <a:gd name="connsiteX2506" fmla="*/ 13261444 w 13549241"/>
              <a:gd name="connsiteY2506" fmla="*/ 6281976 h 10281214"/>
              <a:gd name="connsiteX2507" fmla="*/ 13260475 w 13549241"/>
              <a:gd name="connsiteY2507" fmla="*/ 6309209 h 10281214"/>
              <a:gd name="connsiteX2508" fmla="*/ 13239263 w 13549241"/>
              <a:gd name="connsiteY2508" fmla="*/ 6319573 h 10281214"/>
              <a:gd name="connsiteX2509" fmla="*/ 13121808 w 13549241"/>
              <a:gd name="connsiteY2509" fmla="*/ 6386427 h 10281214"/>
              <a:gd name="connsiteX2510" fmla="*/ 12996256 w 13549241"/>
              <a:gd name="connsiteY2510" fmla="*/ 6446537 h 10281214"/>
              <a:gd name="connsiteX2511" fmla="*/ 12988371 w 13549241"/>
              <a:gd name="connsiteY2511" fmla="*/ 6460118 h 10281214"/>
              <a:gd name="connsiteX2512" fmla="*/ 12962822 w 13549241"/>
              <a:gd name="connsiteY2512" fmla="*/ 6453727 h 10281214"/>
              <a:gd name="connsiteX2513" fmla="*/ 12951994 w 13549241"/>
              <a:gd name="connsiteY2513" fmla="*/ 6463978 h 10281214"/>
              <a:gd name="connsiteX2514" fmla="*/ 12954433 w 13549241"/>
              <a:gd name="connsiteY2514" fmla="*/ 6474774 h 10281214"/>
              <a:gd name="connsiteX2515" fmla="*/ 12917309 w 13549241"/>
              <a:gd name="connsiteY2515" fmla="*/ 6485021 h 10281214"/>
              <a:gd name="connsiteX2516" fmla="*/ 12894919 w 13549241"/>
              <a:gd name="connsiteY2516" fmla="*/ 6502288 h 10281214"/>
              <a:gd name="connsiteX2517" fmla="*/ 12947993 w 13549241"/>
              <a:gd name="connsiteY2517" fmla="*/ 6504457 h 10281214"/>
              <a:gd name="connsiteX2518" fmla="*/ 12969133 w 13549241"/>
              <a:gd name="connsiteY2518" fmla="*/ 6501042 h 10281214"/>
              <a:gd name="connsiteX2519" fmla="*/ 12974077 w 13549241"/>
              <a:gd name="connsiteY2519" fmla="*/ 6484132 h 10281214"/>
              <a:gd name="connsiteX2520" fmla="*/ 13006517 w 13549241"/>
              <a:gd name="connsiteY2520" fmla="*/ 6482250 h 10281214"/>
              <a:gd name="connsiteX2521" fmla="*/ 13037495 w 13549241"/>
              <a:gd name="connsiteY2521" fmla="*/ 6473890 h 10281214"/>
              <a:gd name="connsiteX2522" fmla="*/ 13142737 w 13549241"/>
              <a:gd name="connsiteY2522" fmla="*/ 6435412 h 10281214"/>
              <a:gd name="connsiteX2523" fmla="*/ 13192366 w 13549241"/>
              <a:gd name="connsiteY2523" fmla="*/ 6441718 h 10281214"/>
              <a:gd name="connsiteX2524" fmla="*/ 13217929 w 13549241"/>
              <a:gd name="connsiteY2524" fmla="*/ 6438485 h 10281214"/>
              <a:gd name="connsiteX2525" fmla="*/ 13227296 w 13549241"/>
              <a:gd name="connsiteY2525" fmla="*/ 6421755 h 10281214"/>
              <a:gd name="connsiteX2526" fmla="*/ 13276471 w 13549241"/>
              <a:gd name="connsiteY2526" fmla="*/ 6406653 h 10281214"/>
              <a:gd name="connsiteX2527" fmla="*/ 13321969 w 13549241"/>
              <a:gd name="connsiteY2527" fmla="*/ 6384984 h 10281214"/>
              <a:gd name="connsiteX2528" fmla="*/ 13367467 w 13549241"/>
              <a:gd name="connsiteY2528" fmla="*/ 6363315 h 10281214"/>
              <a:gd name="connsiteX2529" fmla="*/ 13475573 w 13549241"/>
              <a:gd name="connsiteY2529" fmla="*/ 6376288 h 10281214"/>
              <a:gd name="connsiteX2530" fmla="*/ 13475995 w 13549241"/>
              <a:gd name="connsiteY2530" fmla="*/ 6416947 h 10281214"/>
              <a:gd name="connsiteX2531" fmla="*/ 13441099 w 13549241"/>
              <a:gd name="connsiteY2531" fmla="*/ 6417659 h 10281214"/>
              <a:gd name="connsiteX2532" fmla="*/ 13418447 w 13549241"/>
              <a:gd name="connsiteY2532" fmla="*/ 6443471 h 10281214"/>
              <a:gd name="connsiteX2533" fmla="*/ 13394331 w 13549241"/>
              <a:gd name="connsiteY2533" fmla="*/ 6462806 h 10281214"/>
              <a:gd name="connsiteX2534" fmla="*/ 13318230 w 13549241"/>
              <a:gd name="connsiteY2534" fmla="*/ 6489642 h 10281214"/>
              <a:gd name="connsiteX2535" fmla="*/ 13264957 w 13549241"/>
              <a:gd name="connsiteY2535" fmla="*/ 6530244 h 10281214"/>
              <a:gd name="connsiteX2536" fmla="*/ 13156268 w 13549241"/>
              <a:gd name="connsiteY2536" fmla="*/ 6572861 h 10281214"/>
              <a:gd name="connsiteX2537" fmla="*/ 13146235 w 13549241"/>
              <a:gd name="connsiteY2537" fmla="*/ 6620578 h 10281214"/>
              <a:gd name="connsiteX2538" fmla="*/ 13095711 w 13549241"/>
              <a:gd name="connsiteY2538" fmla="*/ 6634555 h 10281214"/>
              <a:gd name="connsiteX2539" fmla="*/ 13027463 w 13549241"/>
              <a:gd name="connsiteY2539" fmla="*/ 6667060 h 10281214"/>
              <a:gd name="connsiteX2540" fmla="*/ 12948190 w 13549241"/>
              <a:gd name="connsiteY2540" fmla="*/ 6679863 h 10281214"/>
              <a:gd name="connsiteX2541" fmla="*/ 12936806 w 13549241"/>
              <a:gd name="connsiteY2541" fmla="*/ 6726456 h 10281214"/>
              <a:gd name="connsiteX2542" fmla="*/ 12881778 w 13549241"/>
              <a:gd name="connsiteY2542" fmla="*/ 6715649 h 10281214"/>
              <a:gd name="connsiteX2543" fmla="*/ 12843856 w 13549241"/>
              <a:gd name="connsiteY2543" fmla="*/ 6761158 h 10281214"/>
              <a:gd name="connsiteX2544" fmla="*/ 12809865 w 13549241"/>
              <a:gd name="connsiteY2544" fmla="*/ 6773138 h 10281214"/>
              <a:gd name="connsiteX2545" fmla="*/ 12776993 w 13549241"/>
              <a:gd name="connsiteY2545" fmla="*/ 6775537 h 10281214"/>
              <a:gd name="connsiteX2546" fmla="*/ 12760558 w 13549241"/>
              <a:gd name="connsiteY2546" fmla="*/ 6792512 h 10281214"/>
              <a:gd name="connsiteX2547" fmla="*/ 12754812 w 13549241"/>
              <a:gd name="connsiteY2547" fmla="*/ 6813134 h 10281214"/>
              <a:gd name="connsiteX2548" fmla="*/ 12761056 w 13549241"/>
              <a:gd name="connsiteY2548" fmla="*/ 6826223 h 10281214"/>
              <a:gd name="connsiteX2549" fmla="*/ 12771008 w 13549241"/>
              <a:gd name="connsiteY2549" fmla="*/ 6826629 h 10281214"/>
              <a:gd name="connsiteX2550" fmla="*/ 12802262 w 13549241"/>
              <a:gd name="connsiteY2550" fmla="*/ 6800100 h 10281214"/>
              <a:gd name="connsiteX2551" fmla="*/ 12855566 w 13549241"/>
              <a:gd name="connsiteY2551" fmla="*/ 6812973 h 10281214"/>
              <a:gd name="connsiteX2552" fmla="*/ 12907276 w 13549241"/>
              <a:gd name="connsiteY2552" fmla="*/ 6750917 h 10281214"/>
              <a:gd name="connsiteX2553" fmla="*/ 12912676 w 13549241"/>
              <a:gd name="connsiteY2553" fmla="*/ 6755416 h 10281214"/>
              <a:gd name="connsiteX2554" fmla="*/ 12930815 w 13549241"/>
              <a:gd name="connsiteY2554" fmla="*/ 6745997 h 10281214"/>
              <a:gd name="connsiteX2555" fmla="*/ 12936806 w 13549241"/>
              <a:gd name="connsiteY2555" fmla="*/ 6726456 h 10281214"/>
              <a:gd name="connsiteX2556" fmla="*/ 13000771 w 13549241"/>
              <a:gd name="connsiteY2556" fmla="*/ 6721049 h 10281214"/>
              <a:gd name="connsiteX2557" fmla="*/ 13062147 w 13549241"/>
              <a:gd name="connsiteY2557" fmla="*/ 6718743 h 10281214"/>
              <a:gd name="connsiteX2558" fmla="*/ 13071002 w 13549241"/>
              <a:gd name="connsiteY2558" fmla="*/ 6677930 h 10281214"/>
              <a:gd name="connsiteX2559" fmla="*/ 13133956 w 13549241"/>
              <a:gd name="connsiteY2559" fmla="*/ 6687453 h 10281214"/>
              <a:gd name="connsiteX2560" fmla="*/ 13212045 w 13549241"/>
              <a:gd name="connsiteY2560" fmla="*/ 6650005 h 10281214"/>
              <a:gd name="connsiteX2561" fmla="*/ 13296764 w 13549241"/>
              <a:gd name="connsiteY2561" fmla="*/ 6612827 h 10281214"/>
              <a:gd name="connsiteX2562" fmla="*/ 13313147 w 13549241"/>
              <a:gd name="connsiteY2562" fmla="*/ 6624726 h 10281214"/>
              <a:gd name="connsiteX2563" fmla="*/ 13320309 w 13549241"/>
              <a:gd name="connsiteY2563" fmla="*/ 6639457 h 10281214"/>
              <a:gd name="connsiteX2564" fmla="*/ 13294121 w 13549241"/>
              <a:gd name="connsiteY2564" fmla="*/ 6685980 h 10281214"/>
              <a:gd name="connsiteX2565" fmla="*/ 13236663 w 13549241"/>
              <a:gd name="connsiteY2565" fmla="*/ 6695929 h 10281214"/>
              <a:gd name="connsiteX2566" fmla="*/ 13140925 w 13549241"/>
              <a:gd name="connsiteY2566" fmla="*/ 6744957 h 10281214"/>
              <a:gd name="connsiteX2567" fmla="*/ 13047774 w 13549241"/>
              <a:gd name="connsiteY2567" fmla="*/ 6790882 h 10281214"/>
              <a:gd name="connsiteX2568" fmla="*/ 13041854 w 13549241"/>
              <a:gd name="connsiteY2568" fmla="*/ 6803476 h 10281214"/>
              <a:gd name="connsiteX2569" fmla="*/ 13019739 w 13549241"/>
              <a:gd name="connsiteY2569" fmla="*/ 6802571 h 10281214"/>
              <a:gd name="connsiteX2570" fmla="*/ 13004429 w 13549241"/>
              <a:gd name="connsiteY2570" fmla="*/ 6809966 h 10281214"/>
              <a:gd name="connsiteX2571" fmla="*/ 13007901 w 13549241"/>
              <a:gd name="connsiteY2571" fmla="*/ 6827754 h 10281214"/>
              <a:gd name="connsiteX2572" fmla="*/ 12968393 w 13549241"/>
              <a:gd name="connsiteY2572" fmla="*/ 6829882 h 10281214"/>
              <a:gd name="connsiteX2573" fmla="*/ 12941036 w 13549241"/>
              <a:gd name="connsiteY2573" fmla="*/ 6842135 h 10281214"/>
              <a:gd name="connsiteX2574" fmla="*/ 12895308 w 13549241"/>
              <a:gd name="connsiteY2574" fmla="*/ 6853099 h 10281214"/>
              <a:gd name="connsiteX2575" fmla="*/ 12884933 w 13549241"/>
              <a:gd name="connsiteY2575" fmla="*/ 6884760 h 10281214"/>
              <a:gd name="connsiteX2576" fmla="*/ 12855437 w 13549241"/>
              <a:gd name="connsiteY2576" fmla="*/ 6889971 h 10281214"/>
              <a:gd name="connsiteX2577" fmla="*/ 12930231 w 13549241"/>
              <a:gd name="connsiteY2577" fmla="*/ 6947039 h 10281214"/>
              <a:gd name="connsiteX2578" fmla="*/ 12985460 w 13549241"/>
              <a:gd name="connsiteY2578" fmla="*/ 7019347 h 10281214"/>
              <a:gd name="connsiteX2579" fmla="*/ 12976494 w 13549241"/>
              <a:gd name="connsiteY2579" fmla="*/ 7054810 h 10281214"/>
              <a:gd name="connsiteX2580" fmla="*/ 12950989 w 13549241"/>
              <a:gd name="connsiteY2580" fmla="*/ 7060718 h 10281214"/>
              <a:gd name="connsiteX2581" fmla="*/ 12937645 w 13549241"/>
              <a:gd name="connsiteY2581" fmla="*/ 7067123 h 10281214"/>
              <a:gd name="connsiteX2582" fmla="*/ 12928352 w 13549241"/>
              <a:gd name="connsiteY2582" fmla="*/ 7076905 h 10281214"/>
              <a:gd name="connsiteX2583" fmla="*/ 12951443 w 13549241"/>
              <a:gd name="connsiteY2583" fmla="*/ 7082126 h 10281214"/>
              <a:gd name="connsiteX2584" fmla="*/ 13056101 w 13549241"/>
              <a:gd name="connsiteY2584" fmla="*/ 7099237 h 10281214"/>
              <a:gd name="connsiteX2585" fmla="*/ 13091029 w 13549241"/>
              <a:gd name="connsiteY2585" fmla="*/ 7079277 h 10281214"/>
              <a:gd name="connsiteX2586" fmla="*/ 13098243 w 13549241"/>
              <a:gd name="connsiteY2586" fmla="*/ 7065132 h 10281214"/>
              <a:gd name="connsiteX2587" fmla="*/ 13119064 w 13549241"/>
              <a:gd name="connsiteY2587" fmla="*/ 7067587 h 10281214"/>
              <a:gd name="connsiteX2588" fmla="*/ 13128603 w 13549241"/>
              <a:gd name="connsiteY2588" fmla="*/ 7058887 h 10281214"/>
              <a:gd name="connsiteX2589" fmla="*/ 13127455 w 13549241"/>
              <a:gd name="connsiteY2589" fmla="*/ 7046541 h 10281214"/>
              <a:gd name="connsiteX2590" fmla="*/ 13205120 w 13549241"/>
              <a:gd name="connsiteY2590" fmla="*/ 7041160 h 10281214"/>
              <a:gd name="connsiteX2591" fmla="*/ 13282779 w 13549241"/>
              <a:gd name="connsiteY2591" fmla="*/ 7035776 h 10281214"/>
              <a:gd name="connsiteX2592" fmla="*/ 13358210 w 13549241"/>
              <a:gd name="connsiteY2592" fmla="*/ 7008379 h 10281214"/>
              <a:gd name="connsiteX2593" fmla="*/ 13445003 w 13549241"/>
              <a:gd name="connsiteY2593" fmla="*/ 7016738 h 10281214"/>
              <a:gd name="connsiteX2594" fmla="*/ 13456840 w 13549241"/>
              <a:gd name="connsiteY2594" fmla="*/ 6991554 h 10281214"/>
              <a:gd name="connsiteX2595" fmla="*/ 13474624 w 13549241"/>
              <a:gd name="connsiteY2595" fmla="*/ 6975704 h 10281214"/>
              <a:gd name="connsiteX2596" fmla="*/ 13506013 w 13549241"/>
              <a:gd name="connsiteY2596" fmla="*/ 6976451 h 10281214"/>
              <a:gd name="connsiteX2597" fmla="*/ 13545304 w 13549241"/>
              <a:gd name="connsiteY2597" fmla="*/ 6995170 h 10281214"/>
              <a:gd name="connsiteX2598" fmla="*/ 13546829 w 13549241"/>
              <a:gd name="connsiteY2598" fmla="*/ 7035873 h 10281214"/>
              <a:gd name="connsiteX2599" fmla="*/ 13509333 w 13549241"/>
              <a:gd name="connsiteY2599" fmla="*/ 7049314 h 10281214"/>
              <a:gd name="connsiteX2600" fmla="*/ 13438547 w 13549241"/>
              <a:gd name="connsiteY2600" fmla="*/ 7056045 h 10281214"/>
              <a:gd name="connsiteX2601" fmla="*/ 13388350 w 13549241"/>
              <a:gd name="connsiteY2601" fmla="*/ 7095705 h 10281214"/>
              <a:gd name="connsiteX2602" fmla="*/ 13317387 w 13549241"/>
              <a:gd name="connsiteY2602" fmla="*/ 7135586 h 10281214"/>
              <a:gd name="connsiteX2603" fmla="*/ 13223591 w 13549241"/>
              <a:gd name="connsiteY2603" fmla="*/ 7161697 h 10281214"/>
              <a:gd name="connsiteX2604" fmla="*/ 13218087 w 13549241"/>
              <a:gd name="connsiteY2604" fmla="*/ 7183398 h 10281214"/>
              <a:gd name="connsiteX2605" fmla="*/ 13197507 w 13549241"/>
              <a:gd name="connsiteY2605" fmla="*/ 7182021 h 10281214"/>
              <a:gd name="connsiteX2606" fmla="*/ 13173735 w 13549241"/>
              <a:gd name="connsiteY2606" fmla="*/ 7217414 h 10281214"/>
              <a:gd name="connsiteX2607" fmla="*/ 13172794 w 13549241"/>
              <a:gd name="connsiteY2607" fmla="*/ 7266572 h 10281214"/>
              <a:gd name="connsiteX2608" fmla="*/ 13044756 w 13549241"/>
              <a:gd name="connsiteY2608" fmla="*/ 7303585 h 10281214"/>
              <a:gd name="connsiteX2609" fmla="*/ 12945072 w 13549241"/>
              <a:gd name="connsiteY2609" fmla="*/ 7364214 h 10281214"/>
              <a:gd name="connsiteX2610" fmla="*/ 12877750 w 13549241"/>
              <a:gd name="connsiteY2610" fmla="*/ 7357185 h 10281214"/>
              <a:gd name="connsiteX2611" fmla="*/ 12824828 w 13549241"/>
              <a:gd name="connsiteY2611" fmla="*/ 7372669 h 10281214"/>
              <a:gd name="connsiteX2612" fmla="*/ 12775954 w 13549241"/>
              <a:gd name="connsiteY2612" fmla="*/ 7391528 h 10281214"/>
              <a:gd name="connsiteX2613" fmla="*/ 12771011 w 13549241"/>
              <a:gd name="connsiteY2613" fmla="*/ 7408436 h 10281214"/>
              <a:gd name="connsiteX2614" fmla="*/ 12838780 w 13549241"/>
              <a:gd name="connsiteY2614" fmla="*/ 7405325 h 10281214"/>
              <a:gd name="connsiteX2615" fmla="*/ 12910597 w 13549241"/>
              <a:gd name="connsiteY2615" fmla="*/ 7405588 h 10281214"/>
              <a:gd name="connsiteX2616" fmla="*/ 12955283 w 13549241"/>
              <a:gd name="connsiteY2616" fmla="*/ 7428802 h 10281214"/>
              <a:gd name="connsiteX2617" fmla="*/ 12927835 w 13549241"/>
              <a:gd name="connsiteY2617" fmla="*/ 7384900 h 10281214"/>
              <a:gd name="connsiteX2618" fmla="*/ 12950926 w 13549241"/>
              <a:gd name="connsiteY2618" fmla="*/ 7390122 h 10281214"/>
              <a:gd name="connsiteX2619" fmla="*/ 12973569 w 13549241"/>
              <a:gd name="connsiteY2619" fmla="*/ 7405485 h 10281214"/>
              <a:gd name="connsiteX2620" fmla="*/ 12981822 w 13549241"/>
              <a:gd name="connsiteY2620" fmla="*/ 7429889 h 10281214"/>
              <a:gd name="connsiteX2621" fmla="*/ 13010457 w 13549241"/>
              <a:gd name="connsiteY2621" fmla="*/ 7425710 h 10281214"/>
              <a:gd name="connsiteX2622" fmla="*/ 13030995 w 13549241"/>
              <a:gd name="connsiteY2622" fmla="*/ 7414786 h 10281214"/>
              <a:gd name="connsiteX2623" fmla="*/ 13057494 w 13549241"/>
              <a:gd name="connsiteY2623" fmla="*/ 7403569 h 10281214"/>
              <a:gd name="connsiteX2624" fmla="*/ 13085112 w 13549241"/>
              <a:gd name="connsiteY2624" fmla="*/ 7382773 h 10281214"/>
              <a:gd name="connsiteX2625" fmla="*/ 13059158 w 13549241"/>
              <a:gd name="connsiteY2625" fmla="*/ 7326098 h 10281214"/>
              <a:gd name="connsiteX2626" fmla="*/ 13117180 w 13549241"/>
              <a:gd name="connsiteY2626" fmla="*/ 7311356 h 10281214"/>
              <a:gd name="connsiteX2627" fmla="*/ 13164271 w 13549241"/>
              <a:gd name="connsiteY2627" fmla="*/ 7364619 h 10281214"/>
              <a:gd name="connsiteX2628" fmla="*/ 13133238 w 13549241"/>
              <a:gd name="connsiteY2628" fmla="*/ 7370301 h 10281214"/>
              <a:gd name="connsiteX2629" fmla="*/ 13106253 w 13549241"/>
              <a:gd name="connsiteY2629" fmla="*/ 7379359 h 10281214"/>
              <a:gd name="connsiteX2630" fmla="*/ 13117505 w 13549241"/>
              <a:gd name="connsiteY2630" fmla="*/ 7409764 h 10281214"/>
              <a:gd name="connsiteX2631" fmla="*/ 13123359 w 13549241"/>
              <a:gd name="connsiteY2631" fmla="*/ 7435671 h 10281214"/>
              <a:gd name="connsiteX2632" fmla="*/ 13093659 w 13549241"/>
              <a:gd name="connsiteY2632" fmla="*/ 7452104 h 10281214"/>
              <a:gd name="connsiteX2633" fmla="*/ 13058445 w 13549241"/>
              <a:gd name="connsiteY2633" fmla="*/ 7458686 h 10281214"/>
              <a:gd name="connsiteX2634" fmla="*/ 13083040 w 13549241"/>
              <a:gd name="connsiteY2634" fmla="*/ 7482686 h 10281214"/>
              <a:gd name="connsiteX2635" fmla="*/ 13103586 w 13549241"/>
              <a:gd name="connsiteY2635" fmla="*/ 7503311 h 10281214"/>
              <a:gd name="connsiteX2636" fmla="*/ 13069706 w 13549241"/>
              <a:gd name="connsiteY2636" fmla="*/ 7520643 h 10281214"/>
              <a:gd name="connsiteX2637" fmla="*/ 13015581 w 13549241"/>
              <a:gd name="connsiteY2637" fmla="*/ 7521106 h 10281214"/>
              <a:gd name="connsiteX2638" fmla="*/ 12989871 w 13549241"/>
              <a:gd name="connsiteY2638" fmla="*/ 7538235 h 10281214"/>
              <a:gd name="connsiteX2639" fmla="*/ 12966407 w 13549241"/>
              <a:gd name="connsiteY2639" fmla="*/ 7536207 h 10281214"/>
              <a:gd name="connsiteX2640" fmla="*/ 12915281 w 13549241"/>
              <a:gd name="connsiteY2640" fmla="*/ 7542673 h 10281214"/>
              <a:gd name="connsiteX2641" fmla="*/ 12884256 w 13549241"/>
              <a:gd name="connsiteY2641" fmla="*/ 7579908 h 10281214"/>
              <a:gd name="connsiteX2642" fmla="*/ 12910794 w 13549241"/>
              <a:gd name="connsiteY2642" fmla="*/ 7580993 h 10281214"/>
              <a:gd name="connsiteX2643" fmla="*/ 12959967 w 13549241"/>
              <a:gd name="connsiteY2643" fmla="*/ 7565889 h 10281214"/>
              <a:gd name="connsiteX2644" fmla="*/ 12978520 w 13549241"/>
              <a:gd name="connsiteY2644" fmla="*/ 7565578 h 10281214"/>
              <a:gd name="connsiteX2645" fmla="*/ 12991904 w 13549241"/>
              <a:gd name="connsiteY2645" fmla="*/ 7571474 h 10281214"/>
              <a:gd name="connsiteX2646" fmla="*/ 12977456 w 13549241"/>
              <a:gd name="connsiteY2646" fmla="*/ 7577834 h 10281214"/>
              <a:gd name="connsiteX2647" fmla="*/ 12960424 w 13549241"/>
              <a:gd name="connsiteY2647" fmla="*/ 7587299 h 10281214"/>
              <a:gd name="connsiteX2648" fmla="*/ 12904355 w 13549241"/>
              <a:gd name="connsiteY2648" fmla="*/ 7610675 h 10281214"/>
              <a:gd name="connsiteX2649" fmla="*/ 12848284 w 13549241"/>
              <a:gd name="connsiteY2649" fmla="*/ 7634050 h 10281214"/>
              <a:gd name="connsiteX2650" fmla="*/ 12802559 w 13549241"/>
              <a:gd name="connsiteY2650" fmla="*/ 7645016 h 10281214"/>
              <a:gd name="connsiteX2651" fmla="*/ 12764181 w 13549241"/>
              <a:gd name="connsiteY2651" fmla="*/ 7669116 h 10281214"/>
              <a:gd name="connsiteX2652" fmla="*/ 12825016 w 13549241"/>
              <a:gd name="connsiteY2652" fmla="*/ 7661977 h 10281214"/>
              <a:gd name="connsiteX2653" fmla="*/ 12874824 w 13549241"/>
              <a:gd name="connsiteY2653" fmla="*/ 7635136 h 10281214"/>
              <a:gd name="connsiteX2654" fmla="*/ 12907672 w 13549241"/>
              <a:gd name="connsiteY2654" fmla="*/ 7683537 h 10281214"/>
              <a:gd name="connsiteX2655" fmla="*/ 12858952 w 13549241"/>
              <a:gd name="connsiteY2655" fmla="*/ 7720048 h 10281214"/>
              <a:gd name="connsiteX2656" fmla="*/ 12889395 w 13549241"/>
              <a:gd name="connsiteY2656" fmla="*/ 7738404 h 10281214"/>
              <a:gd name="connsiteX2657" fmla="*/ 12895702 w 13549241"/>
              <a:gd name="connsiteY2657" fmla="*/ 7785719 h 10281214"/>
              <a:gd name="connsiteX2658" fmla="*/ 12817001 w 13549241"/>
              <a:gd name="connsiteY2658" fmla="*/ 7825283 h 10281214"/>
              <a:gd name="connsiteX2659" fmla="*/ 12719979 w 13549241"/>
              <a:gd name="connsiteY2659" fmla="*/ 7834686 h 10281214"/>
              <a:gd name="connsiteX2660" fmla="*/ 12633641 w 13549241"/>
              <a:gd name="connsiteY2660" fmla="*/ 7847735 h 10281214"/>
              <a:gd name="connsiteX2661" fmla="*/ 12622841 w 13549241"/>
              <a:gd name="connsiteY2661" fmla="*/ 7838738 h 10281214"/>
              <a:gd name="connsiteX2662" fmla="*/ 12612498 w 13549241"/>
              <a:gd name="connsiteY2662" fmla="*/ 7851150 h 10281214"/>
              <a:gd name="connsiteX2663" fmla="*/ 12545634 w 13549241"/>
              <a:gd name="connsiteY2663" fmla="*/ 7865528 h 10281214"/>
              <a:gd name="connsiteX2664" fmla="*/ 12479856 w 13549241"/>
              <a:gd name="connsiteY2664" fmla="*/ 7889579 h 10281214"/>
              <a:gd name="connsiteX2665" fmla="*/ 12408907 w 13549241"/>
              <a:gd name="connsiteY2665" fmla="*/ 7919833 h 10281214"/>
              <a:gd name="connsiteX2666" fmla="*/ 12342587 w 13549241"/>
              <a:gd name="connsiteY2666" fmla="*/ 7939047 h 10281214"/>
              <a:gd name="connsiteX2667" fmla="*/ 12284024 w 13549241"/>
              <a:gd name="connsiteY2667" fmla="*/ 7948954 h 10281214"/>
              <a:gd name="connsiteX2668" fmla="*/ 12240702 w 13549241"/>
              <a:gd name="connsiteY2668" fmla="*/ 7989965 h 10281214"/>
              <a:gd name="connsiteX2669" fmla="*/ 12246103 w 13549241"/>
              <a:gd name="connsiteY2669" fmla="*/ 7994462 h 10281214"/>
              <a:gd name="connsiteX2670" fmla="*/ 12230361 w 13549241"/>
              <a:gd name="connsiteY2670" fmla="*/ 8002375 h 10281214"/>
              <a:gd name="connsiteX2671" fmla="*/ 12219564 w 13549241"/>
              <a:gd name="connsiteY2671" fmla="*/ 7993378 h 10281214"/>
              <a:gd name="connsiteX2672" fmla="*/ 12178781 w 13549241"/>
              <a:gd name="connsiteY2672" fmla="*/ 7987432 h 10281214"/>
              <a:gd name="connsiteX2673" fmla="*/ 12133510 w 13549241"/>
              <a:gd name="connsiteY2673" fmla="*/ 8019806 h 10281214"/>
              <a:gd name="connsiteX2674" fmla="*/ 12088238 w 13549241"/>
              <a:gd name="connsiteY2674" fmla="*/ 8052179 h 10281214"/>
              <a:gd name="connsiteX2675" fmla="*/ 12093052 w 13549241"/>
              <a:gd name="connsiteY2675" fmla="*/ 8112267 h 10281214"/>
              <a:gd name="connsiteX2676" fmla="*/ 12100404 w 13549241"/>
              <a:gd name="connsiteY2676" fmla="*/ 8125402 h 10281214"/>
              <a:gd name="connsiteX2677" fmla="*/ 12082019 w 13549241"/>
              <a:gd name="connsiteY2677" fmla="*/ 8133742 h 10281214"/>
              <a:gd name="connsiteX2678" fmla="*/ 12058122 w 13549241"/>
              <a:gd name="connsiteY2678" fmla="*/ 8132229 h 10281214"/>
              <a:gd name="connsiteX2679" fmla="*/ 12038503 w 13549241"/>
              <a:gd name="connsiteY2679" fmla="*/ 8144798 h 10281214"/>
              <a:gd name="connsiteX2680" fmla="*/ 12010446 w 13549241"/>
              <a:gd name="connsiteY2680" fmla="*/ 8134561 h 10281214"/>
              <a:gd name="connsiteX2681" fmla="*/ 11994249 w 13549241"/>
              <a:gd name="connsiteY2681" fmla="*/ 8121067 h 10281214"/>
              <a:gd name="connsiteX2682" fmla="*/ 11950928 w 13549241"/>
              <a:gd name="connsiteY2682" fmla="*/ 8162073 h 10281214"/>
              <a:gd name="connsiteX2683" fmla="*/ 11831443 w 13549241"/>
              <a:gd name="connsiteY2683" fmla="*/ 8195693 h 10281214"/>
              <a:gd name="connsiteX2684" fmla="*/ 11799505 w 13549241"/>
              <a:gd name="connsiteY2684" fmla="*/ 8190109 h 10281214"/>
              <a:gd name="connsiteX2685" fmla="*/ 11752210 w 13549241"/>
              <a:gd name="connsiteY2685" fmla="*/ 8220796 h 10281214"/>
              <a:gd name="connsiteX2686" fmla="*/ 11692766 w 13549241"/>
              <a:gd name="connsiteY2686" fmla="*/ 8241358 h 10281214"/>
              <a:gd name="connsiteX2687" fmla="*/ 11651398 w 13549241"/>
              <a:gd name="connsiteY2687" fmla="*/ 8291003 h 10281214"/>
              <a:gd name="connsiteX2688" fmla="*/ 11584079 w 13549241"/>
              <a:gd name="connsiteY2688" fmla="*/ 8283976 h 10281214"/>
              <a:gd name="connsiteX2689" fmla="*/ 11528010 w 13549241"/>
              <a:gd name="connsiteY2689" fmla="*/ 8307353 h 10281214"/>
              <a:gd name="connsiteX2690" fmla="*/ 11478379 w 13549241"/>
              <a:gd name="connsiteY2690" fmla="*/ 8301047 h 10281214"/>
              <a:gd name="connsiteX2691" fmla="*/ 11431474 w 13549241"/>
              <a:gd name="connsiteY2691" fmla="*/ 8318916 h 10281214"/>
              <a:gd name="connsiteX2692" fmla="*/ 11381983 w 13549241"/>
              <a:gd name="connsiteY2692" fmla="*/ 8339887 h 10281214"/>
              <a:gd name="connsiteX2693" fmla="*/ 11274789 w 13549241"/>
              <a:gd name="connsiteY2693" fmla="*/ 8369729 h 10281214"/>
              <a:gd name="connsiteX2694" fmla="*/ 11218868 w 13549241"/>
              <a:gd name="connsiteY2694" fmla="*/ 8379210 h 10281214"/>
              <a:gd name="connsiteX2695" fmla="*/ 11154848 w 13549241"/>
              <a:gd name="connsiteY2695" fmla="*/ 8381940 h 10281214"/>
              <a:gd name="connsiteX2696" fmla="*/ 11256771 w 13549241"/>
              <a:gd name="connsiteY2696" fmla="*/ 8270599 h 10281214"/>
              <a:gd name="connsiteX2697" fmla="*/ 11231274 w 13549241"/>
              <a:gd name="connsiteY2697" fmla="*/ 8235333 h 10281214"/>
              <a:gd name="connsiteX2698" fmla="*/ 11185547 w 13549241"/>
              <a:gd name="connsiteY2698" fmla="*/ 8246299 h 10281214"/>
              <a:gd name="connsiteX2699" fmla="*/ 11101299 w 13549241"/>
              <a:gd name="connsiteY2699" fmla="*/ 8295261 h 10281214"/>
              <a:gd name="connsiteX2700" fmla="*/ 11025145 w 13549241"/>
              <a:gd name="connsiteY2700" fmla="*/ 8350972 h 10281214"/>
              <a:gd name="connsiteX2701" fmla="*/ 10990275 w 13549241"/>
              <a:gd name="connsiteY2701" fmla="*/ 8373609 h 10281214"/>
              <a:gd name="connsiteX2702" fmla="*/ 10938183 w 13549241"/>
              <a:gd name="connsiteY2702" fmla="*/ 8334584 h 10281214"/>
              <a:gd name="connsiteX2703" fmla="*/ 10922442 w 13549241"/>
              <a:gd name="connsiteY2703" fmla="*/ 8342497 h 10281214"/>
              <a:gd name="connsiteX2704" fmla="*/ 10920540 w 13549241"/>
              <a:gd name="connsiteY2704" fmla="*/ 8377713 h 10281214"/>
              <a:gd name="connsiteX2705" fmla="*/ 10891417 w 13549241"/>
              <a:gd name="connsiteY2705" fmla="*/ 8379730 h 10281214"/>
              <a:gd name="connsiteX2706" fmla="*/ 10871038 w 13549241"/>
              <a:gd name="connsiteY2706" fmla="*/ 8367133 h 10281214"/>
              <a:gd name="connsiteX2707" fmla="*/ 10852129 w 13549241"/>
              <a:gd name="connsiteY2707" fmla="*/ 8361011 h 10281214"/>
              <a:gd name="connsiteX2708" fmla="*/ 10848683 w 13549241"/>
              <a:gd name="connsiteY2708" fmla="*/ 8365151 h 10281214"/>
              <a:gd name="connsiteX2709" fmla="*/ 10896683 w 13549241"/>
              <a:gd name="connsiteY2709" fmla="*/ 8461226 h 10281214"/>
              <a:gd name="connsiteX2710" fmla="*/ 10957589 w 13549241"/>
              <a:gd name="connsiteY2710" fmla="*/ 8447138 h 10281214"/>
              <a:gd name="connsiteX2711" fmla="*/ 11003423 w 13549241"/>
              <a:gd name="connsiteY2711" fmla="*/ 8409976 h 10281214"/>
              <a:gd name="connsiteX2712" fmla="*/ 11059492 w 13549241"/>
              <a:gd name="connsiteY2712" fmla="*/ 8386599 h 10281214"/>
              <a:gd name="connsiteX2713" fmla="*/ 11112113 w 13549241"/>
              <a:gd name="connsiteY2713" fmla="*/ 8367361 h 10281214"/>
              <a:gd name="connsiteX2714" fmla="*/ 11120973 w 13549241"/>
              <a:gd name="connsiteY2714" fmla="*/ 8358095 h 10281214"/>
              <a:gd name="connsiteX2715" fmla="*/ 11131300 w 13549241"/>
              <a:gd name="connsiteY2715" fmla="*/ 8355310 h 10281214"/>
              <a:gd name="connsiteX2716" fmla="*/ 11139766 w 13549241"/>
              <a:gd name="connsiteY2716" fmla="*/ 8400040 h 10281214"/>
              <a:gd name="connsiteX2717" fmla="*/ 11124275 w 13549241"/>
              <a:gd name="connsiteY2717" fmla="*/ 8440584 h 10281214"/>
              <a:gd name="connsiteX2718" fmla="*/ 11116464 w 13549241"/>
              <a:gd name="connsiteY2718" fmla="*/ 8447215 h 10281214"/>
              <a:gd name="connsiteX2719" fmla="*/ 11103137 w 13549241"/>
              <a:gd name="connsiteY2719" fmla="*/ 8443997 h 10281214"/>
              <a:gd name="connsiteX2720" fmla="*/ 11022897 w 13549241"/>
              <a:gd name="connsiteY2720" fmla="*/ 8484033 h 10281214"/>
              <a:gd name="connsiteX2721" fmla="*/ 10927581 w 13549241"/>
              <a:gd name="connsiteY2721" fmla="*/ 8500992 h 10281214"/>
              <a:gd name="connsiteX2722" fmla="*/ 10903969 w 13549241"/>
              <a:gd name="connsiteY2722" fmla="*/ 8512860 h 10281214"/>
              <a:gd name="connsiteX2723" fmla="*/ 10880360 w 13549241"/>
              <a:gd name="connsiteY2723" fmla="*/ 8524729 h 10281214"/>
              <a:gd name="connsiteX2724" fmla="*/ 10814526 w 13549241"/>
              <a:gd name="connsiteY2724" fmla="*/ 8546103 h 10281214"/>
              <a:gd name="connsiteX2725" fmla="*/ 10743181 w 13549241"/>
              <a:gd name="connsiteY2725" fmla="*/ 8557626 h 10281214"/>
              <a:gd name="connsiteX2726" fmla="*/ 10727926 w 13549241"/>
              <a:gd name="connsiteY2726" fmla="*/ 8567698 h 10281214"/>
              <a:gd name="connsiteX2727" fmla="*/ 10709745 w 13549241"/>
              <a:gd name="connsiteY2727" fmla="*/ 8564817 h 10281214"/>
              <a:gd name="connsiteX2728" fmla="*/ 10709925 w 13549241"/>
              <a:gd name="connsiteY2728" fmla="*/ 8531668 h 10281214"/>
              <a:gd name="connsiteX2729" fmla="*/ 10731471 w 13549241"/>
              <a:gd name="connsiteY2729" fmla="*/ 8505811 h 10281214"/>
              <a:gd name="connsiteX2730" fmla="*/ 10677940 w 13549241"/>
              <a:gd name="connsiteY2730" fmla="*/ 8482232 h 10281214"/>
              <a:gd name="connsiteX2731" fmla="*/ 10638068 w 13549241"/>
              <a:gd name="connsiteY2731" fmla="*/ 8519106 h 10281214"/>
              <a:gd name="connsiteX2732" fmla="*/ 10527425 w 13549241"/>
              <a:gd name="connsiteY2732" fmla="*/ 8553086 h 10281214"/>
              <a:gd name="connsiteX2733" fmla="*/ 10522028 w 13549241"/>
              <a:gd name="connsiteY2733" fmla="*/ 8548587 h 10281214"/>
              <a:gd name="connsiteX2734" fmla="*/ 10416784 w 13549241"/>
              <a:gd name="connsiteY2734" fmla="*/ 8587066 h 10281214"/>
              <a:gd name="connsiteX2735" fmla="*/ 10392801 w 13549241"/>
              <a:gd name="connsiteY2735" fmla="*/ 8602129 h 10281214"/>
              <a:gd name="connsiteX2736" fmla="*/ 10376911 w 13549241"/>
              <a:gd name="connsiteY2736" fmla="*/ 8623939 h 10281214"/>
              <a:gd name="connsiteX2737" fmla="*/ 10393409 w 13549241"/>
              <a:gd name="connsiteY2737" fmla="*/ 8641190 h 10281214"/>
              <a:gd name="connsiteX2738" fmla="*/ 10379320 w 13549241"/>
              <a:gd name="connsiteY2738" fmla="*/ 8653984 h 10281214"/>
              <a:gd name="connsiteX2739" fmla="*/ 10368334 w 13549241"/>
              <a:gd name="connsiteY2739" fmla="*/ 8646581 h 10281214"/>
              <a:gd name="connsiteX2740" fmla="*/ 10356229 w 13549241"/>
              <a:gd name="connsiteY2740" fmla="*/ 8648762 h 10281214"/>
              <a:gd name="connsiteX2741" fmla="*/ 10353611 w 13549241"/>
              <a:gd name="connsiteY2741" fmla="*/ 8671114 h 10281214"/>
              <a:gd name="connsiteX2742" fmla="*/ 10359092 w 13549241"/>
              <a:gd name="connsiteY2742" fmla="*/ 8700216 h 10281214"/>
              <a:gd name="connsiteX2743" fmla="*/ 10308365 w 13549241"/>
              <a:gd name="connsiteY2743" fmla="*/ 8725412 h 10281214"/>
              <a:gd name="connsiteX2744" fmla="*/ 10257295 w 13549241"/>
              <a:gd name="connsiteY2744" fmla="*/ 8734556 h 10281214"/>
              <a:gd name="connsiteX2745" fmla="*/ 10229734 w 13549241"/>
              <a:gd name="connsiteY2745" fmla="*/ 8758028 h 10281214"/>
              <a:gd name="connsiteX2746" fmla="*/ 10191925 w 13549241"/>
              <a:gd name="connsiteY2746" fmla="*/ 8736162 h 10281214"/>
              <a:gd name="connsiteX2747" fmla="*/ 10154003 w 13549241"/>
              <a:gd name="connsiteY2747" fmla="*/ 8781671 h 10281214"/>
              <a:gd name="connsiteX2748" fmla="*/ 10132962 w 13549241"/>
              <a:gd name="connsiteY2748" fmla="*/ 8727336 h 10281214"/>
              <a:gd name="connsiteX2749" fmla="*/ 10125190 w 13549241"/>
              <a:gd name="connsiteY2749" fmla="*/ 8673543 h 10281214"/>
              <a:gd name="connsiteX2750" fmla="*/ 10099107 w 13549241"/>
              <a:gd name="connsiteY2750" fmla="*/ 8693867 h 10281214"/>
              <a:gd name="connsiteX2751" fmla="*/ 10097027 w 13549241"/>
              <a:gd name="connsiteY2751" fmla="*/ 8762231 h 10281214"/>
              <a:gd name="connsiteX2752" fmla="*/ 9981124 w 13549241"/>
              <a:gd name="connsiteY2752" fmla="*/ 8818990 h 10281214"/>
              <a:gd name="connsiteX2753" fmla="*/ 9845758 w 13549241"/>
              <a:gd name="connsiteY2753" fmla="*/ 8833243 h 10281214"/>
              <a:gd name="connsiteX2754" fmla="*/ 9803203 w 13549241"/>
              <a:gd name="connsiteY2754" fmla="*/ 8858241 h 10281214"/>
              <a:gd name="connsiteX2755" fmla="*/ 9756256 w 13549241"/>
              <a:gd name="connsiteY2755" fmla="*/ 8863809 h 10281214"/>
              <a:gd name="connsiteX2756" fmla="*/ 9756703 w 13549241"/>
              <a:gd name="connsiteY2756" fmla="*/ 8853667 h 10281214"/>
              <a:gd name="connsiteX2757" fmla="*/ 9761199 w 13549241"/>
              <a:gd name="connsiteY2757" fmla="*/ 8846897 h 10281214"/>
              <a:gd name="connsiteX2758" fmla="*/ 9743052 w 13549241"/>
              <a:gd name="connsiteY2758" fmla="*/ 8824768 h 10281214"/>
              <a:gd name="connsiteX2759" fmla="*/ 9713065 w 13549241"/>
              <a:gd name="connsiteY2759" fmla="*/ 8827819 h 10281214"/>
              <a:gd name="connsiteX2760" fmla="*/ 9726724 w 13549241"/>
              <a:gd name="connsiteY2760" fmla="*/ 8888269 h 10281214"/>
              <a:gd name="connsiteX2761" fmla="*/ 9658763 w 13549241"/>
              <a:gd name="connsiteY2761" fmla="*/ 8934156 h 10281214"/>
              <a:gd name="connsiteX2762" fmla="*/ 9574262 w 13549241"/>
              <a:gd name="connsiteY2762" fmla="*/ 8950487 h 10281214"/>
              <a:gd name="connsiteX2763" fmla="*/ 9558266 w 13549241"/>
              <a:gd name="connsiteY2763" fmla="*/ 8998495 h 10281214"/>
              <a:gd name="connsiteX2764" fmla="*/ 9535301 w 13549241"/>
              <a:gd name="connsiteY2764" fmla="*/ 9030176 h 10281214"/>
              <a:gd name="connsiteX2765" fmla="*/ 9518690 w 13549241"/>
              <a:gd name="connsiteY2765" fmla="*/ 9007572 h 10281214"/>
              <a:gd name="connsiteX2766" fmla="*/ 9511298 w 13549241"/>
              <a:gd name="connsiteY2766" fmla="*/ 8982138 h 10281214"/>
              <a:gd name="connsiteX2767" fmla="*/ 9462692 w 13549241"/>
              <a:gd name="connsiteY2767" fmla="*/ 9023999 h 10281214"/>
              <a:gd name="connsiteX2768" fmla="*/ 9403063 w 13549241"/>
              <a:gd name="connsiteY2768" fmla="*/ 9046164 h 10281214"/>
              <a:gd name="connsiteX2769" fmla="*/ 9403646 w 13549241"/>
              <a:gd name="connsiteY2769" fmla="*/ 8990571 h 10281214"/>
              <a:gd name="connsiteX2770" fmla="*/ 9454317 w 13549241"/>
              <a:gd name="connsiteY2770" fmla="*/ 8962695 h 10281214"/>
              <a:gd name="connsiteX2771" fmla="*/ 9449368 w 13549241"/>
              <a:gd name="connsiteY2771" fmla="*/ 8948056 h 10281214"/>
              <a:gd name="connsiteX2772" fmla="*/ 9448465 w 13549241"/>
              <a:gd name="connsiteY2772" fmla="*/ 8936791 h 10281214"/>
              <a:gd name="connsiteX2773" fmla="*/ 9471368 w 13549241"/>
              <a:gd name="connsiteY2773" fmla="*/ 8943608 h 10281214"/>
              <a:gd name="connsiteX2774" fmla="*/ 9493149 w 13549241"/>
              <a:gd name="connsiteY2774" fmla="*/ 8960005 h 10281214"/>
              <a:gd name="connsiteX2775" fmla="*/ 9536023 w 13549241"/>
              <a:gd name="connsiteY2775" fmla="*/ 8929138 h 10281214"/>
              <a:gd name="connsiteX2776" fmla="*/ 9591042 w 13549241"/>
              <a:gd name="connsiteY2776" fmla="*/ 8908391 h 10281214"/>
              <a:gd name="connsiteX2777" fmla="*/ 9596287 w 13549241"/>
              <a:gd name="connsiteY2777" fmla="*/ 8895237 h 10281214"/>
              <a:gd name="connsiteX2778" fmla="*/ 9597481 w 13549241"/>
              <a:gd name="connsiteY2778" fmla="*/ 8878708 h 10281214"/>
              <a:gd name="connsiteX2779" fmla="*/ 9528664 w 13549241"/>
              <a:gd name="connsiteY2779" fmla="*/ 8884454 h 10281214"/>
              <a:gd name="connsiteX2780" fmla="*/ 9498225 w 13549241"/>
              <a:gd name="connsiteY2780" fmla="*/ 8866098 h 10281214"/>
              <a:gd name="connsiteX2781" fmla="*/ 9449962 w 13549241"/>
              <a:gd name="connsiteY2781" fmla="*/ 8924017 h 10281214"/>
              <a:gd name="connsiteX2782" fmla="*/ 9355393 w 13549241"/>
              <a:gd name="connsiteY2782" fmla="*/ 8934588 h 10281214"/>
              <a:gd name="connsiteX2783" fmla="*/ 9275900 w 13549241"/>
              <a:gd name="connsiteY2783" fmla="*/ 8968240 h 10281214"/>
              <a:gd name="connsiteX2784" fmla="*/ 9247867 w 13549241"/>
              <a:gd name="connsiteY2784" fmla="*/ 8979928 h 10281214"/>
              <a:gd name="connsiteX2785" fmla="*/ 9219834 w 13549241"/>
              <a:gd name="connsiteY2785" fmla="*/ 8991615 h 10281214"/>
              <a:gd name="connsiteX2786" fmla="*/ 9176057 w 13549241"/>
              <a:gd name="connsiteY2786" fmla="*/ 9011217 h 10281214"/>
              <a:gd name="connsiteX2787" fmla="*/ 9181456 w 13549241"/>
              <a:gd name="connsiteY2787" fmla="*/ 9015716 h 10281214"/>
              <a:gd name="connsiteX2788" fmla="*/ 9153420 w 13549241"/>
              <a:gd name="connsiteY2788" fmla="*/ 9027404 h 10281214"/>
              <a:gd name="connsiteX2789" fmla="*/ 9125387 w 13549241"/>
              <a:gd name="connsiteY2789" fmla="*/ 9039092 h 10281214"/>
              <a:gd name="connsiteX2790" fmla="*/ 9108467 w 13549241"/>
              <a:gd name="connsiteY2790" fmla="*/ 9053907 h 10281214"/>
              <a:gd name="connsiteX2791" fmla="*/ 9083108 w 13549241"/>
              <a:gd name="connsiteY2791" fmla="*/ 9045920 h 10281214"/>
              <a:gd name="connsiteX2792" fmla="*/ 9059236 w 13549241"/>
              <a:gd name="connsiteY2792" fmla="*/ 9066334 h 10281214"/>
              <a:gd name="connsiteX2793" fmla="*/ 9026584 w 13549241"/>
              <a:gd name="connsiteY2793" fmla="*/ 9047888 h 10281214"/>
              <a:gd name="connsiteX2794" fmla="*/ 8988664 w 13549241"/>
              <a:gd name="connsiteY2794" fmla="*/ 9093394 h 10281214"/>
              <a:gd name="connsiteX2795" fmla="*/ 8968564 w 13549241"/>
              <a:gd name="connsiteY2795" fmla="*/ 9062628 h 10281214"/>
              <a:gd name="connsiteX2796" fmla="*/ 8887907 w 13549241"/>
              <a:gd name="connsiteY2796" fmla="*/ 9093556 h 10281214"/>
              <a:gd name="connsiteX2797" fmla="*/ 8891811 w 13549241"/>
              <a:gd name="connsiteY2797" fmla="*/ 9110827 h 10281214"/>
              <a:gd name="connsiteX2798" fmla="*/ 8859874 w 13549241"/>
              <a:gd name="connsiteY2798" fmla="*/ 9105244 h 10281214"/>
              <a:gd name="connsiteX2799" fmla="*/ 8835287 w 13549241"/>
              <a:gd name="connsiteY2799" fmla="*/ 9112796 h 10281214"/>
              <a:gd name="connsiteX2800" fmla="*/ 8827352 w 13549241"/>
              <a:gd name="connsiteY2800" fmla="*/ 9155251 h 10281214"/>
              <a:gd name="connsiteX2801" fmla="*/ 8794377 w 13549241"/>
              <a:gd name="connsiteY2801" fmla="*/ 9183849 h 10281214"/>
              <a:gd name="connsiteX2802" fmla="*/ 8758990 w 13549241"/>
              <a:gd name="connsiteY2802" fmla="*/ 9182404 h 10281214"/>
              <a:gd name="connsiteX2803" fmla="*/ 8707408 w 13549241"/>
              <a:gd name="connsiteY2803" fmla="*/ 9167461 h 10281214"/>
              <a:gd name="connsiteX2804" fmla="*/ 8724647 w 13549241"/>
              <a:gd name="connsiteY2804" fmla="*/ 9146775 h 10281214"/>
              <a:gd name="connsiteX2805" fmla="*/ 8705002 w 13549241"/>
              <a:gd name="connsiteY2805" fmla="*/ 9137418 h 10281214"/>
              <a:gd name="connsiteX2806" fmla="*/ 8663813 w 13549241"/>
              <a:gd name="connsiteY2806" fmla="*/ 9153913 h 10281214"/>
              <a:gd name="connsiteX2807" fmla="*/ 8627796 w 13549241"/>
              <a:gd name="connsiteY2807" fmla="*/ 9164208 h 10281214"/>
              <a:gd name="connsiteX2808" fmla="*/ 8626519 w 13549241"/>
              <a:gd name="connsiteY2808" fmla="*/ 9156134 h 10281214"/>
              <a:gd name="connsiteX2809" fmla="*/ 8629289 w 13549241"/>
              <a:gd name="connsiteY2809" fmla="*/ 9151433 h 10281214"/>
              <a:gd name="connsiteX2810" fmla="*/ 8622575 w 13549241"/>
              <a:gd name="connsiteY2810" fmla="*/ 9126562 h 10281214"/>
              <a:gd name="connsiteX2811" fmla="*/ 8653423 w 13549241"/>
              <a:gd name="connsiteY2811" fmla="*/ 9122474 h 10281214"/>
              <a:gd name="connsiteX2812" fmla="*/ 8662855 w 13549241"/>
              <a:gd name="connsiteY2812" fmla="*/ 9067247 h 10281214"/>
              <a:gd name="connsiteX2813" fmla="*/ 8708580 w 13549241"/>
              <a:gd name="connsiteY2813" fmla="*/ 9056282 h 10281214"/>
              <a:gd name="connsiteX2814" fmla="*/ 8681132 w 13549241"/>
              <a:gd name="connsiteY2814" fmla="*/ 9012381 h 10281214"/>
              <a:gd name="connsiteX2815" fmla="*/ 8630778 w 13549241"/>
              <a:gd name="connsiteY2815" fmla="*/ 9034386 h 10281214"/>
              <a:gd name="connsiteX2816" fmla="*/ 8586856 w 13549241"/>
              <a:gd name="connsiteY2816" fmla="*/ 9055217 h 10281214"/>
              <a:gd name="connsiteX2817" fmla="*/ 8590978 w 13549241"/>
              <a:gd name="connsiteY2817" fmla="*/ 9086138 h 10281214"/>
              <a:gd name="connsiteX2818" fmla="*/ 8545011 w 13549241"/>
              <a:gd name="connsiteY2818" fmla="*/ 9109246 h 10281214"/>
              <a:gd name="connsiteX2819" fmla="*/ 8545318 w 13549241"/>
              <a:gd name="connsiteY2819" fmla="*/ 9109501 h 10281214"/>
              <a:gd name="connsiteX2820" fmla="*/ 8586353 w 13549241"/>
              <a:gd name="connsiteY2820" fmla="*/ 9148075 h 10281214"/>
              <a:gd name="connsiteX2821" fmla="*/ 8598263 w 13549241"/>
              <a:gd name="connsiteY2821" fmla="*/ 9188668 h 10281214"/>
              <a:gd name="connsiteX2822" fmla="*/ 8535716 w 13549241"/>
              <a:gd name="connsiteY2822" fmla="*/ 9229427 h 10281214"/>
              <a:gd name="connsiteX2823" fmla="*/ 8458095 w 13549241"/>
              <a:gd name="connsiteY2823" fmla="*/ 9247111 h 10281214"/>
              <a:gd name="connsiteX2824" fmla="*/ 8443785 w 13549241"/>
              <a:gd name="connsiteY2824" fmla="*/ 9280750 h 10281214"/>
              <a:gd name="connsiteX2825" fmla="*/ 8429476 w 13549241"/>
              <a:gd name="connsiteY2825" fmla="*/ 9314390 h 10281214"/>
              <a:gd name="connsiteX2826" fmla="*/ 8398579 w 13549241"/>
              <a:gd name="connsiteY2826" fmla="*/ 9274624 h 10281214"/>
              <a:gd name="connsiteX2827" fmla="*/ 8358705 w 13549241"/>
              <a:gd name="connsiteY2827" fmla="*/ 9311495 h 10281214"/>
              <a:gd name="connsiteX2828" fmla="*/ 8302636 w 13549241"/>
              <a:gd name="connsiteY2828" fmla="*/ 9334871 h 10281214"/>
              <a:gd name="connsiteX2829" fmla="*/ 8299775 w 13549241"/>
              <a:gd name="connsiteY2829" fmla="*/ 9283418 h 10281214"/>
              <a:gd name="connsiteX2830" fmla="*/ 8346996 w 13549241"/>
              <a:gd name="connsiteY2830" fmla="*/ 9259682 h 10281214"/>
              <a:gd name="connsiteX2831" fmla="*/ 8342045 w 13549241"/>
              <a:gd name="connsiteY2831" fmla="*/ 9245040 h 10281214"/>
              <a:gd name="connsiteX2832" fmla="*/ 8341143 w 13549241"/>
              <a:gd name="connsiteY2832" fmla="*/ 9233774 h 10281214"/>
              <a:gd name="connsiteX2833" fmla="*/ 8361346 w 13549241"/>
              <a:gd name="connsiteY2833" fmla="*/ 9238343 h 10281214"/>
              <a:gd name="connsiteX2834" fmla="*/ 8380430 w 13549241"/>
              <a:gd name="connsiteY2834" fmla="*/ 9252493 h 10281214"/>
              <a:gd name="connsiteX2835" fmla="*/ 8471428 w 13549241"/>
              <a:gd name="connsiteY2835" fmla="*/ 9209153 h 10281214"/>
              <a:gd name="connsiteX2836" fmla="*/ 8479819 w 13549241"/>
              <a:gd name="connsiteY2836" fmla="*/ 9188104 h 10281214"/>
              <a:gd name="connsiteX2837" fmla="*/ 8475461 w 13549241"/>
              <a:gd name="connsiteY2837" fmla="*/ 9149427 h 10281214"/>
              <a:gd name="connsiteX2838" fmla="*/ 8431228 w 13549241"/>
              <a:gd name="connsiteY2838" fmla="*/ 9147617 h 10281214"/>
              <a:gd name="connsiteX2839" fmla="*/ 8342637 w 13549241"/>
              <a:gd name="connsiteY2839" fmla="*/ 9221002 h 10281214"/>
              <a:gd name="connsiteX2840" fmla="*/ 8256244 w 13549241"/>
              <a:gd name="connsiteY2840" fmla="*/ 9231373 h 10281214"/>
              <a:gd name="connsiteX2841" fmla="*/ 8180875 w 13549241"/>
              <a:gd name="connsiteY2841" fmla="*/ 9261448 h 10281214"/>
              <a:gd name="connsiteX2842" fmla="*/ 8134253 w 13549241"/>
              <a:gd name="connsiteY2842" fmla="*/ 9292699 h 10281214"/>
              <a:gd name="connsiteX2843" fmla="*/ 8079532 w 13549241"/>
              <a:gd name="connsiteY2843" fmla="*/ 9317198 h 10281214"/>
              <a:gd name="connsiteX2844" fmla="*/ 7961089 w 13549241"/>
              <a:gd name="connsiteY2844" fmla="*/ 9316636 h 10281214"/>
              <a:gd name="connsiteX2845" fmla="*/ 7854351 w 13549241"/>
              <a:gd name="connsiteY2845" fmla="*/ 9367887 h 10281214"/>
              <a:gd name="connsiteX2846" fmla="*/ 7840666 w 13549241"/>
              <a:gd name="connsiteY2846" fmla="*/ 9358238 h 10281214"/>
              <a:gd name="connsiteX2847" fmla="*/ 7825861 w 13549241"/>
              <a:gd name="connsiteY2847" fmla="*/ 9358166 h 10281214"/>
              <a:gd name="connsiteX2848" fmla="*/ 7827738 w 13549241"/>
              <a:gd name="connsiteY2848" fmla="*/ 9373753 h 10281214"/>
              <a:gd name="connsiteX2849" fmla="*/ 7833666 w 13549241"/>
              <a:gd name="connsiteY2849" fmla="*/ 9392710 h 10281214"/>
              <a:gd name="connsiteX2850" fmla="*/ 7785540 w 13549241"/>
              <a:gd name="connsiteY2850" fmla="*/ 9377888 h 10281214"/>
              <a:gd name="connsiteX2851" fmla="*/ 7788328 w 13549241"/>
              <a:gd name="connsiteY2851" fmla="*/ 9412685 h 10281214"/>
              <a:gd name="connsiteX2852" fmla="*/ 7795680 w 13549241"/>
              <a:gd name="connsiteY2852" fmla="*/ 9425821 h 10281214"/>
              <a:gd name="connsiteX2853" fmla="*/ 7777294 w 13549241"/>
              <a:gd name="connsiteY2853" fmla="*/ 9434160 h 10281214"/>
              <a:gd name="connsiteX2854" fmla="*/ 7771719 w 13549241"/>
              <a:gd name="connsiteY2854" fmla="*/ 9433807 h 10281214"/>
              <a:gd name="connsiteX2855" fmla="*/ 7739674 w 13549241"/>
              <a:gd name="connsiteY2855" fmla="*/ 9461594 h 10281214"/>
              <a:gd name="connsiteX2856" fmla="*/ 7706691 w 13549241"/>
              <a:gd name="connsiteY2856" fmla="*/ 9458642 h 10281214"/>
              <a:gd name="connsiteX2857" fmla="*/ 7689706 w 13549241"/>
              <a:gd name="connsiteY2857" fmla="*/ 9461356 h 10281214"/>
              <a:gd name="connsiteX2858" fmla="*/ 7663143 w 13549241"/>
              <a:gd name="connsiteY2858" fmla="*/ 9446457 h 10281214"/>
              <a:gd name="connsiteX2859" fmla="*/ 7646204 w 13549241"/>
              <a:gd name="connsiteY2859" fmla="*/ 9462491 h 10281214"/>
              <a:gd name="connsiteX2860" fmla="*/ 7526719 w 13549241"/>
              <a:gd name="connsiteY2860" fmla="*/ 9496112 h 10281214"/>
              <a:gd name="connsiteX2861" fmla="*/ 7494781 w 13549241"/>
              <a:gd name="connsiteY2861" fmla="*/ 9490528 h 10281214"/>
              <a:gd name="connsiteX2862" fmla="*/ 7447486 w 13549241"/>
              <a:gd name="connsiteY2862" fmla="*/ 9521215 h 10281214"/>
              <a:gd name="connsiteX2863" fmla="*/ 7388043 w 13549241"/>
              <a:gd name="connsiteY2863" fmla="*/ 9541778 h 10281214"/>
              <a:gd name="connsiteX2864" fmla="*/ 7346675 w 13549241"/>
              <a:gd name="connsiteY2864" fmla="*/ 9591423 h 10281214"/>
              <a:gd name="connsiteX2865" fmla="*/ 7279355 w 13549241"/>
              <a:gd name="connsiteY2865" fmla="*/ 9584396 h 10281214"/>
              <a:gd name="connsiteX2866" fmla="*/ 7223286 w 13549241"/>
              <a:gd name="connsiteY2866" fmla="*/ 9607771 h 10281214"/>
              <a:gd name="connsiteX2867" fmla="*/ 7173657 w 13549241"/>
              <a:gd name="connsiteY2867" fmla="*/ 9601466 h 10281214"/>
              <a:gd name="connsiteX2868" fmla="*/ 7126750 w 13549241"/>
              <a:gd name="connsiteY2868" fmla="*/ 9619335 h 10281214"/>
              <a:gd name="connsiteX2869" fmla="*/ 7077260 w 13549241"/>
              <a:gd name="connsiteY2869" fmla="*/ 9640306 h 10281214"/>
              <a:gd name="connsiteX2870" fmla="*/ 6970064 w 13549241"/>
              <a:gd name="connsiteY2870" fmla="*/ 9670146 h 10281214"/>
              <a:gd name="connsiteX2871" fmla="*/ 6914143 w 13549241"/>
              <a:gd name="connsiteY2871" fmla="*/ 9679627 h 10281214"/>
              <a:gd name="connsiteX2872" fmla="*/ 6850123 w 13549241"/>
              <a:gd name="connsiteY2872" fmla="*/ 9682360 h 10281214"/>
              <a:gd name="connsiteX2873" fmla="*/ 6952046 w 13549241"/>
              <a:gd name="connsiteY2873" fmla="*/ 9571017 h 10281214"/>
              <a:gd name="connsiteX2874" fmla="*/ 6926550 w 13549241"/>
              <a:gd name="connsiteY2874" fmla="*/ 9535752 h 10281214"/>
              <a:gd name="connsiteX2875" fmla="*/ 6880823 w 13549241"/>
              <a:gd name="connsiteY2875" fmla="*/ 9546717 h 10281214"/>
              <a:gd name="connsiteX2876" fmla="*/ 6796575 w 13549241"/>
              <a:gd name="connsiteY2876" fmla="*/ 9595679 h 10281214"/>
              <a:gd name="connsiteX2877" fmla="*/ 6720422 w 13549241"/>
              <a:gd name="connsiteY2877" fmla="*/ 9651390 h 10281214"/>
              <a:gd name="connsiteX2878" fmla="*/ 6685553 w 13549241"/>
              <a:gd name="connsiteY2878" fmla="*/ 9674028 h 10281214"/>
              <a:gd name="connsiteX2879" fmla="*/ 6633458 w 13549241"/>
              <a:gd name="connsiteY2879" fmla="*/ 9635002 h 10281214"/>
              <a:gd name="connsiteX2880" fmla="*/ 6617719 w 13549241"/>
              <a:gd name="connsiteY2880" fmla="*/ 9642915 h 10281214"/>
              <a:gd name="connsiteX2881" fmla="*/ 6615816 w 13549241"/>
              <a:gd name="connsiteY2881" fmla="*/ 9678131 h 10281214"/>
              <a:gd name="connsiteX2882" fmla="*/ 6586692 w 13549241"/>
              <a:gd name="connsiteY2882" fmla="*/ 9680150 h 10281214"/>
              <a:gd name="connsiteX2883" fmla="*/ 6566314 w 13549241"/>
              <a:gd name="connsiteY2883" fmla="*/ 9667551 h 10281214"/>
              <a:gd name="connsiteX2884" fmla="*/ 6547405 w 13549241"/>
              <a:gd name="connsiteY2884" fmla="*/ 9661429 h 10281214"/>
              <a:gd name="connsiteX2885" fmla="*/ 6543958 w 13549241"/>
              <a:gd name="connsiteY2885" fmla="*/ 9665569 h 10281214"/>
              <a:gd name="connsiteX2886" fmla="*/ 6591959 w 13549241"/>
              <a:gd name="connsiteY2886" fmla="*/ 9761645 h 10281214"/>
              <a:gd name="connsiteX2887" fmla="*/ 6652865 w 13549241"/>
              <a:gd name="connsiteY2887" fmla="*/ 9747558 h 10281214"/>
              <a:gd name="connsiteX2888" fmla="*/ 6698699 w 13549241"/>
              <a:gd name="connsiteY2888" fmla="*/ 9710394 h 10281214"/>
              <a:gd name="connsiteX2889" fmla="*/ 6754768 w 13549241"/>
              <a:gd name="connsiteY2889" fmla="*/ 9687019 h 10281214"/>
              <a:gd name="connsiteX2890" fmla="*/ 6807388 w 13549241"/>
              <a:gd name="connsiteY2890" fmla="*/ 9667778 h 10281214"/>
              <a:gd name="connsiteX2891" fmla="*/ 6816248 w 13549241"/>
              <a:gd name="connsiteY2891" fmla="*/ 9658514 h 10281214"/>
              <a:gd name="connsiteX2892" fmla="*/ 6826577 w 13549241"/>
              <a:gd name="connsiteY2892" fmla="*/ 9655728 h 10281214"/>
              <a:gd name="connsiteX2893" fmla="*/ 6835043 w 13549241"/>
              <a:gd name="connsiteY2893" fmla="*/ 9700458 h 10281214"/>
              <a:gd name="connsiteX2894" fmla="*/ 6819552 w 13549241"/>
              <a:gd name="connsiteY2894" fmla="*/ 9741003 h 10281214"/>
              <a:gd name="connsiteX2895" fmla="*/ 6811741 w 13549241"/>
              <a:gd name="connsiteY2895" fmla="*/ 9747635 h 10281214"/>
              <a:gd name="connsiteX2896" fmla="*/ 6798414 w 13549241"/>
              <a:gd name="connsiteY2896" fmla="*/ 9744416 h 10281214"/>
              <a:gd name="connsiteX2897" fmla="*/ 6718172 w 13549241"/>
              <a:gd name="connsiteY2897" fmla="*/ 9784451 h 10281214"/>
              <a:gd name="connsiteX2898" fmla="*/ 6622857 w 13549241"/>
              <a:gd name="connsiteY2898" fmla="*/ 9801411 h 10281214"/>
              <a:gd name="connsiteX2899" fmla="*/ 6599245 w 13549241"/>
              <a:gd name="connsiteY2899" fmla="*/ 9813279 h 10281214"/>
              <a:gd name="connsiteX2900" fmla="*/ 6575634 w 13549241"/>
              <a:gd name="connsiteY2900" fmla="*/ 9825147 h 10281214"/>
              <a:gd name="connsiteX2901" fmla="*/ 6509802 w 13549241"/>
              <a:gd name="connsiteY2901" fmla="*/ 9846523 h 10281214"/>
              <a:gd name="connsiteX2902" fmla="*/ 6438455 w 13549241"/>
              <a:gd name="connsiteY2902" fmla="*/ 9858044 h 10281214"/>
              <a:gd name="connsiteX2903" fmla="*/ 6423203 w 13549241"/>
              <a:gd name="connsiteY2903" fmla="*/ 9868116 h 10281214"/>
              <a:gd name="connsiteX2904" fmla="*/ 6405023 w 13549241"/>
              <a:gd name="connsiteY2904" fmla="*/ 9865236 h 10281214"/>
              <a:gd name="connsiteX2905" fmla="*/ 6405201 w 13549241"/>
              <a:gd name="connsiteY2905" fmla="*/ 9832086 h 10281214"/>
              <a:gd name="connsiteX2906" fmla="*/ 6426746 w 13549241"/>
              <a:gd name="connsiteY2906" fmla="*/ 9806228 h 10281214"/>
              <a:gd name="connsiteX2907" fmla="*/ 6373216 w 13549241"/>
              <a:gd name="connsiteY2907" fmla="*/ 9782652 h 10281214"/>
              <a:gd name="connsiteX2908" fmla="*/ 6333343 w 13549241"/>
              <a:gd name="connsiteY2908" fmla="*/ 9819524 h 10281214"/>
              <a:gd name="connsiteX2909" fmla="*/ 6222702 w 13549241"/>
              <a:gd name="connsiteY2909" fmla="*/ 9853506 h 10281214"/>
              <a:gd name="connsiteX2910" fmla="*/ 6217304 w 13549241"/>
              <a:gd name="connsiteY2910" fmla="*/ 9849005 h 10281214"/>
              <a:gd name="connsiteX2911" fmla="*/ 6112060 w 13549241"/>
              <a:gd name="connsiteY2911" fmla="*/ 9887484 h 10281214"/>
              <a:gd name="connsiteX2912" fmla="*/ 6088077 w 13549241"/>
              <a:gd name="connsiteY2912" fmla="*/ 9902547 h 10281214"/>
              <a:gd name="connsiteX2913" fmla="*/ 6072188 w 13549241"/>
              <a:gd name="connsiteY2913" fmla="*/ 9924358 h 10281214"/>
              <a:gd name="connsiteX2914" fmla="*/ 6088685 w 13549241"/>
              <a:gd name="connsiteY2914" fmla="*/ 9941608 h 10281214"/>
              <a:gd name="connsiteX2915" fmla="*/ 6074596 w 13549241"/>
              <a:gd name="connsiteY2915" fmla="*/ 9954403 h 10281214"/>
              <a:gd name="connsiteX2916" fmla="*/ 6063609 w 13549241"/>
              <a:gd name="connsiteY2916" fmla="*/ 9946999 h 10281214"/>
              <a:gd name="connsiteX2917" fmla="*/ 6051505 w 13549241"/>
              <a:gd name="connsiteY2917" fmla="*/ 9949180 h 10281214"/>
              <a:gd name="connsiteX2918" fmla="*/ 6048886 w 13549241"/>
              <a:gd name="connsiteY2918" fmla="*/ 9971531 h 10281214"/>
              <a:gd name="connsiteX2919" fmla="*/ 6054368 w 13549241"/>
              <a:gd name="connsiteY2919" fmla="*/ 10000635 h 10281214"/>
              <a:gd name="connsiteX2920" fmla="*/ 6003641 w 13549241"/>
              <a:gd name="connsiteY2920" fmla="*/ 10025831 h 10281214"/>
              <a:gd name="connsiteX2921" fmla="*/ 5952571 w 13549241"/>
              <a:gd name="connsiteY2921" fmla="*/ 10034975 h 10281214"/>
              <a:gd name="connsiteX2922" fmla="*/ 5925010 w 13549241"/>
              <a:gd name="connsiteY2922" fmla="*/ 10058447 h 10281214"/>
              <a:gd name="connsiteX2923" fmla="*/ 5887200 w 13549241"/>
              <a:gd name="connsiteY2923" fmla="*/ 10036580 h 10281214"/>
              <a:gd name="connsiteX2924" fmla="*/ 5849279 w 13549241"/>
              <a:gd name="connsiteY2924" fmla="*/ 10082089 h 10281214"/>
              <a:gd name="connsiteX2925" fmla="*/ 5828237 w 13549241"/>
              <a:gd name="connsiteY2925" fmla="*/ 10027754 h 10281214"/>
              <a:gd name="connsiteX2926" fmla="*/ 5820465 w 13549241"/>
              <a:gd name="connsiteY2926" fmla="*/ 9973961 h 10281214"/>
              <a:gd name="connsiteX2927" fmla="*/ 5794383 w 13549241"/>
              <a:gd name="connsiteY2927" fmla="*/ 9994286 h 10281214"/>
              <a:gd name="connsiteX2928" fmla="*/ 5792302 w 13549241"/>
              <a:gd name="connsiteY2928" fmla="*/ 10062649 h 10281214"/>
              <a:gd name="connsiteX2929" fmla="*/ 5676400 w 13549241"/>
              <a:gd name="connsiteY2929" fmla="*/ 10119409 h 10281214"/>
              <a:gd name="connsiteX2930" fmla="*/ 5541035 w 13549241"/>
              <a:gd name="connsiteY2930" fmla="*/ 10133662 h 10281214"/>
              <a:gd name="connsiteX2931" fmla="*/ 5498478 w 13549241"/>
              <a:gd name="connsiteY2931" fmla="*/ 10158659 h 10281214"/>
              <a:gd name="connsiteX2932" fmla="*/ 5451534 w 13549241"/>
              <a:gd name="connsiteY2932" fmla="*/ 10164228 h 10281214"/>
              <a:gd name="connsiteX2933" fmla="*/ 5451980 w 13549241"/>
              <a:gd name="connsiteY2933" fmla="*/ 10154086 h 10281214"/>
              <a:gd name="connsiteX2934" fmla="*/ 5456475 w 13549241"/>
              <a:gd name="connsiteY2934" fmla="*/ 10147316 h 10281214"/>
              <a:gd name="connsiteX2935" fmla="*/ 5438327 w 13549241"/>
              <a:gd name="connsiteY2935" fmla="*/ 10125187 h 10281214"/>
              <a:gd name="connsiteX2936" fmla="*/ 5408341 w 13549241"/>
              <a:gd name="connsiteY2936" fmla="*/ 10128237 h 10281214"/>
              <a:gd name="connsiteX2937" fmla="*/ 5422001 w 13549241"/>
              <a:gd name="connsiteY2937" fmla="*/ 10188688 h 10281214"/>
              <a:gd name="connsiteX2938" fmla="*/ 5354040 w 13549241"/>
              <a:gd name="connsiteY2938" fmla="*/ 10234575 h 10281214"/>
              <a:gd name="connsiteX2939" fmla="*/ 5269538 w 13549241"/>
              <a:gd name="connsiteY2939" fmla="*/ 10250905 h 10281214"/>
              <a:gd name="connsiteX2940" fmla="*/ 5262819 w 13549241"/>
              <a:gd name="connsiteY2940" fmla="*/ 10268745 h 10281214"/>
              <a:gd name="connsiteX2941" fmla="*/ 5258985 w 13549241"/>
              <a:gd name="connsiteY2941" fmla="*/ 10281214 h 10281214"/>
              <a:gd name="connsiteX2942" fmla="*/ 5116690 w 13549241"/>
              <a:gd name="connsiteY2942" fmla="*/ 10281214 h 10281214"/>
              <a:gd name="connsiteX2943" fmla="*/ 5149592 w 13549241"/>
              <a:gd name="connsiteY2943" fmla="*/ 10263113 h 10281214"/>
              <a:gd name="connsiteX2944" fmla="*/ 5144643 w 13549241"/>
              <a:gd name="connsiteY2944" fmla="*/ 10248474 h 10281214"/>
              <a:gd name="connsiteX2945" fmla="*/ 5143740 w 13549241"/>
              <a:gd name="connsiteY2945" fmla="*/ 10237209 h 10281214"/>
              <a:gd name="connsiteX2946" fmla="*/ 5166643 w 13549241"/>
              <a:gd name="connsiteY2946" fmla="*/ 10244028 h 10281214"/>
              <a:gd name="connsiteX2947" fmla="*/ 5188425 w 13549241"/>
              <a:gd name="connsiteY2947" fmla="*/ 10260424 h 10281214"/>
              <a:gd name="connsiteX2948" fmla="*/ 5231298 w 13549241"/>
              <a:gd name="connsiteY2948" fmla="*/ 10229555 h 10281214"/>
              <a:gd name="connsiteX2949" fmla="*/ 5286319 w 13549241"/>
              <a:gd name="connsiteY2949" fmla="*/ 10208809 h 10281214"/>
              <a:gd name="connsiteX2950" fmla="*/ 5291565 w 13549241"/>
              <a:gd name="connsiteY2950" fmla="*/ 10195656 h 10281214"/>
              <a:gd name="connsiteX2951" fmla="*/ 5292758 w 13549241"/>
              <a:gd name="connsiteY2951" fmla="*/ 10179128 h 10281214"/>
              <a:gd name="connsiteX2952" fmla="*/ 5223941 w 13549241"/>
              <a:gd name="connsiteY2952" fmla="*/ 10184871 h 10281214"/>
              <a:gd name="connsiteX2953" fmla="*/ 5193501 w 13549241"/>
              <a:gd name="connsiteY2953" fmla="*/ 10166516 h 10281214"/>
              <a:gd name="connsiteX2954" fmla="*/ 5145238 w 13549241"/>
              <a:gd name="connsiteY2954" fmla="*/ 10224434 h 10281214"/>
              <a:gd name="connsiteX2955" fmla="*/ 5050669 w 13549241"/>
              <a:gd name="connsiteY2955" fmla="*/ 10235007 h 10281214"/>
              <a:gd name="connsiteX2956" fmla="*/ 4971177 w 13549241"/>
              <a:gd name="connsiteY2956" fmla="*/ 10268658 h 10281214"/>
              <a:gd name="connsiteX2957" fmla="*/ 4943144 w 13549241"/>
              <a:gd name="connsiteY2957" fmla="*/ 10280345 h 10281214"/>
              <a:gd name="connsiteX2958" fmla="*/ 4941060 w 13549241"/>
              <a:gd name="connsiteY2958" fmla="*/ 10281214 h 10281214"/>
              <a:gd name="connsiteX2959" fmla="*/ 4553674 w 13549241"/>
              <a:gd name="connsiteY2959" fmla="*/ 10281214 h 10281214"/>
              <a:gd name="connsiteX2960" fmla="*/ 4571151 w 13549241"/>
              <a:gd name="connsiteY2960" fmla="*/ 10243753 h 10281214"/>
              <a:gd name="connsiteX2961" fmla="*/ 4483144 w 13549241"/>
              <a:gd name="connsiteY2961" fmla="*/ 10261546 h 10281214"/>
              <a:gd name="connsiteX2962" fmla="*/ 4475903 w 13549241"/>
              <a:gd name="connsiteY2962" fmla="*/ 10281214 h 10281214"/>
              <a:gd name="connsiteX2963" fmla="*/ 3583261 w 13549241"/>
              <a:gd name="connsiteY2963" fmla="*/ 10281214 h 10281214"/>
              <a:gd name="connsiteX2964" fmla="*/ 3587153 w 13549241"/>
              <a:gd name="connsiteY2964" fmla="*/ 10271986 h 10281214"/>
              <a:gd name="connsiteX2965" fmla="*/ 3617140 w 13549241"/>
              <a:gd name="connsiteY2965" fmla="*/ 10268934 h 10281214"/>
              <a:gd name="connsiteX2966" fmla="*/ 3592866 w 13549241"/>
              <a:gd name="connsiteY2966" fmla="*/ 10254839 h 10281214"/>
              <a:gd name="connsiteX2967" fmla="*/ 3569494 w 13549241"/>
              <a:gd name="connsiteY2967" fmla="*/ 10252012 h 10281214"/>
              <a:gd name="connsiteX2968" fmla="*/ 3530630 w 13549241"/>
              <a:gd name="connsiteY2968" fmla="*/ 10273953 h 10281214"/>
              <a:gd name="connsiteX2969" fmla="*/ 3527181 w 13549241"/>
              <a:gd name="connsiteY2969" fmla="*/ 10278092 h 10281214"/>
              <a:gd name="connsiteX2970" fmla="*/ 3513254 w 13549241"/>
              <a:gd name="connsiteY2970" fmla="*/ 10267361 h 10281214"/>
              <a:gd name="connsiteX2971" fmla="*/ 3496740 w 13549241"/>
              <a:gd name="connsiteY2971" fmla="*/ 10259734 h 10281214"/>
              <a:gd name="connsiteX2972" fmla="*/ 3512271 w 13549241"/>
              <a:gd name="connsiteY2972" fmla="*/ 10281214 h 10281214"/>
              <a:gd name="connsiteX2973" fmla="*/ 2747053 w 13549241"/>
              <a:gd name="connsiteY2973" fmla="*/ 10281214 h 10281214"/>
              <a:gd name="connsiteX2974" fmla="*/ 2768368 w 13549241"/>
              <a:gd name="connsiteY2974" fmla="*/ 10255634 h 10281214"/>
              <a:gd name="connsiteX2975" fmla="*/ 2833737 w 13549241"/>
              <a:gd name="connsiteY2975" fmla="*/ 10254027 h 10281214"/>
              <a:gd name="connsiteX2976" fmla="*/ 2877514 w 13549241"/>
              <a:gd name="connsiteY2976" fmla="*/ 10234427 h 10281214"/>
              <a:gd name="connsiteX2977" fmla="*/ 2896652 w 13549241"/>
              <a:gd name="connsiteY2977" fmla="*/ 10178527 h 10281214"/>
              <a:gd name="connsiteX2978" fmla="*/ 2953355 w 13549241"/>
              <a:gd name="connsiteY2978" fmla="*/ 10143411 h 10281214"/>
              <a:gd name="connsiteX2979" fmla="*/ 2991099 w 13549241"/>
              <a:gd name="connsiteY2979" fmla="*/ 10131050 h 10281214"/>
              <a:gd name="connsiteX2980" fmla="*/ 3017814 w 13549241"/>
              <a:gd name="connsiteY2980" fmla="*/ 10098987 h 10281214"/>
              <a:gd name="connsiteX2981" fmla="*/ 3045888 w 13549241"/>
              <a:gd name="connsiteY2981" fmla="*/ 10099599 h 10281214"/>
              <a:gd name="connsiteX2982" fmla="*/ 3066989 w 13549241"/>
              <a:gd name="connsiteY2982" fmla="*/ 10083885 h 10281214"/>
              <a:gd name="connsiteX2983" fmla="*/ 3071704 w 13549241"/>
              <a:gd name="connsiteY2983" fmla="*/ 10056272 h 10281214"/>
              <a:gd name="connsiteX2984" fmla="*/ 3076419 w 13549241"/>
              <a:gd name="connsiteY2984" fmla="*/ 10028656 h 10281214"/>
              <a:gd name="connsiteX2985" fmla="*/ 3016376 w 13549241"/>
              <a:gd name="connsiteY2985" fmla="*/ 10041711 h 10281214"/>
              <a:gd name="connsiteX2986" fmla="*/ 2960379 w 13549241"/>
              <a:gd name="connsiteY2986" fmla="*/ 10058138 h 10281214"/>
              <a:gd name="connsiteX2987" fmla="*/ 2913775 w 13549241"/>
              <a:gd name="connsiteY2987" fmla="*/ 10079762 h 10281214"/>
              <a:gd name="connsiteX2988" fmla="*/ 2854682 w 13549241"/>
              <a:gd name="connsiteY2988" fmla="*/ 10075207 h 10281214"/>
              <a:gd name="connsiteX2989" fmla="*/ 2809867 w 13549241"/>
              <a:gd name="connsiteY2989" fmla="*/ 10128992 h 10281214"/>
              <a:gd name="connsiteX2990" fmla="*/ 2675954 w 13549241"/>
              <a:gd name="connsiteY2990" fmla="*/ 10118169 h 10281214"/>
              <a:gd name="connsiteX2991" fmla="*/ 2558143 w 13549241"/>
              <a:gd name="connsiteY2991" fmla="*/ 10178594 h 10281214"/>
              <a:gd name="connsiteX2992" fmla="*/ 2497489 w 13549241"/>
              <a:gd name="connsiteY2992" fmla="*/ 10152586 h 10281214"/>
              <a:gd name="connsiteX2993" fmla="*/ 2436835 w 13549241"/>
              <a:gd name="connsiteY2993" fmla="*/ 10126580 h 10281214"/>
              <a:gd name="connsiteX2994" fmla="*/ 2398914 w 13549241"/>
              <a:gd name="connsiteY2994" fmla="*/ 10172088 h 10281214"/>
              <a:gd name="connsiteX2995" fmla="*/ 2382717 w 13549241"/>
              <a:gd name="connsiteY2995" fmla="*/ 10158591 h 10281214"/>
              <a:gd name="connsiteX2996" fmla="*/ 2368994 w 13549241"/>
              <a:gd name="connsiteY2996" fmla="*/ 10136640 h 10281214"/>
              <a:gd name="connsiteX2997" fmla="*/ 2381807 w 13549241"/>
              <a:gd name="connsiteY2997" fmla="*/ 10115774 h 10281214"/>
              <a:gd name="connsiteX2998" fmla="*/ 2425581 w 13549241"/>
              <a:gd name="connsiteY2998" fmla="*/ 10096173 h 10281214"/>
              <a:gd name="connsiteX2999" fmla="*/ 2432866 w 13549241"/>
              <a:gd name="connsiteY2999" fmla="*/ 10075081 h 10281214"/>
              <a:gd name="connsiteX3000" fmla="*/ 2433517 w 13549241"/>
              <a:gd name="connsiteY3000" fmla="*/ 10053716 h 10281214"/>
              <a:gd name="connsiteX3001" fmla="*/ 2423175 w 13549241"/>
              <a:gd name="connsiteY3001" fmla="*/ 10066127 h 10281214"/>
              <a:gd name="connsiteX3002" fmla="*/ 2356714 w 13549241"/>
              <a:gd name="connsiteY3002" fmla="*/ 10058064 h 10281214"/>
              <a:gd name="connsiteX3003" fmla="*/ 2301280 w 13549241"/>
              <a:gd name="connsiteY3003" fmla="*/ 10069702 h 10281214"/>
              <a:gd name="connsiteX3004" fmla="*/ 2268035 w 13549241"/>
              <a:gd name="connsiteY3004" fmla="*/ 10075296 h 10281214"/>
              <a:gd name="connsiteX3005" fmla="*/ 2241764 w 13549241"/>
              <a:gd name="connsiteY3005" fmla="*/ 10097218 h 10281214"/>
              <a:gd name="connsiteX3006" fmla="*/ 2190184 w 13549241"/>
              <a:gd name="connsiteY3006" fmla="*/ 10082273 h 10281214"/>
              <a:gd name="connsiteX3007" fmla="*/ 2166930 w 13549241"/>
              <a:gd name="connsiteY3007" fmla="*/ 10100576 h 10281214"/>
              <a:gd name="connsiteX3008" fmla="*/ 2134117 w 13549241"/>
              <a:gd name="connsiteY3008" fmla="*/ 10105650 h 10281214"/>
              <a:gd name="connsiteX3009" fmla="*/ 2106536 w 13549241"/>
              <a:gd name="connsiteY3009" fmla="*/ 10138748 h 10281214"/>
              <a:gd name="connsiteX3010" fmla="*/ 2074599 w 13549241"/>
              <a:gd name="connsiteY3010" fmla="*/ 10133164 h 10281214"/>
              <a:gd name="connsiteX3011" fmla="*/ 2027565 w 13549241"/>
              <a:gd name="connsiteY3011" fmla="*/ 10155304 h 10281214"/>
              <a:gd name="connsiteX3012" fmla="*/ 1965455 w 13549241"/>
              <a:gd name="connsiteY3012" fmla="*/ 10154370 h 10281214"/>
              <a:gd name="connsiteX3013" fmla="*/ 1888822 w 13549241"/>
              <a:gd name="connsiteY3013" fmla="*/ 10166747 h 10281214"/>
              <a:gd name="connsiteX3014" fmla="*/ 1806679 w 13549241"/>
              <a:gd name="connsiteY3014" fmla="*/ 10169273 h 10281214"/>
              <a:gd name="connsiteX3015" fmla="*/ 1787851 w 13549241"/>
              <a:gd name="connsiteY3015" fmla="*/ 10187753 h 10281214"/>
              <a:gd name="connsiteX3016" fmla="*/ 1759458 w 13549241"/>
              <a:gd name="connsiteY3016" fmla="*/ 10193010 h 10281214"/>
              <a:gd name="connsiteX3017" fmla="*/ 1714072 w 13549241"/>
              <a:gd name="connsiteY3017" fmla="*/ 10220032 h 10281214"/>
              <a:gd name="connsiteX3018" fmla="*/ 1657661 w 13549241"/>
              <a:gd name="connsiteY3018" fmla="*/ 10227352 h 10281214"/>
              <a:gd name="connsiteX3019" fmla="*/ 1644133 w 13549241"/>
              <a:gd name="connsiteY3019" fmla="*/ 10235354 h 10281214"/>
              <a:gd name="connsiteX3020" fmla="*/ 1627677 w 13549241"/>
              <a:gd name="connsiteY3020" fmla="*/ 10230406 h 10281214"/>
              <a:gd name="connsiteX3021" fmla="*/ 1614929 w 13549241"/>
              <a:gd name="connsiteY3021" fmla="*/ 10212772 h 10281214"/>
              <a:gd name="connsiteX3022" fmla="*/ 1665598 w 13549241"/>
              <a:gd name="connsiteY3022" fmla="*/ 10184894 h 10281214"/>
              <a:gd name="connsiteX3023" fmla="*/ 1691966 w 13549241"/>
              <a:gd name="connsiteY3023" fmla="*/ 10177953 h 10281214"/>
              <a:gd name="connsiteX3024" fmla="*/ 1712821 w 13549241"/>
              <a:gd name="connsiteY3024" fmla="*/ 10161159 h 10281214"/>
              <a:gd name="connsiteX3025" fmla="*/ 1765441 w 13549241"/>
              <a:gd name="connsiteY3025" fmla="*/ 10141919 h 10281214"/>
              <a:gd name="connsiteX3026" fmla="*/ 1789946 w 13549241"/>
              <a:gd name="connsiteY3026" fmla="*/ 10109766 h 10281214"/>
              <a:gd name="connsiteX3027" fmla="*/ 1828403 w 13549241"/>
              <a:gd name="connsiteY3027" fmla="*/ 10110267 h 10281214"/>
              <a:gd name="connsiteX3028" fmla="*/ 1993229 w 13549241"/>
              <a:gd name="connsiteY3028" fmla="*/ 10005778 h 10281214"/>
              <a:gd name="connsiteX3029" fmla="*/ 2196298 w 13549241"/>
              <a:gd name="connsiteY3029" fmla="*/ 9954183 h 10281214"/>
              <a:gd name="connsiteX3030" fmla="*/ 2237145 w 13549241"/>
              <a:gd name="connsiteY3030" fmla="*/ 9921629 h 10281214"/>
              <a:gd name="connsiteX3031" fmla="*/ 2277994 w 13549241"/>
              <a:gd name="connsiteY3031" fmla="*/ 9889074 h 10281214"/>
              <a:gd name="connsiteX3032" fmla="*/ 2301328 w 13549241"/>
              <a:gd name="connsiteY3032" fmla="*/ 9895376 h 10281214"/>
              <a:gd name="connsiteX3033" fmla="*/ 2320271 w 13549241"/>
              <a:gd name="connsiteY3033" fmla="*/ 9882247 h 10281214"/>
              <a:gd name="connsiteX3034" fmla="*/ 2355632 w 13549241"/>
              <a:gd name="connsiteY3034" fmla="*/ 9861767 h 10281214"/>
              <a:gd name="connsiteX3035" fmla="*/ 2383236 w 13549241"/>
              <a:gd name="connsiteY3035" fmla="*/ 9850596 h 10281214"/>
              <a:gd name="connsiteX3036" fmla="*/ 2444704 w 13549241"/>
              <a:gd name="connsiteY3036" fmla="*/ 9831719 h 10281214"/>
              <a:gd name="connsiteX3037" fmla="*/ 2471054 w 13549241"/>
              <a:gd name="connsiteY3037" fmla="*/ 9834400 h 10281214"/>
              <a:gd name="connsiteX3038" fmla="*/ 2490429 w 13549241"/>
              <a:gd name="connsiteY3038" fmla="*/ 9820753 h 10281214"/>
              <a:gd name="connsiteX3039" fmla="*/ 2502268 w 13549241"/>
              <a:gd name="connsiteY3039" fmla="*/ 9795571 h 10281214"/>
              <a:gd name="connsiteX3040" fmla="*/ 2657724 w 13549241"/>
              <a:gd name="connsiteY3040" fmla="*/ 9707806 h 10281214"/>
              <a:gd name="connsiteX3041" fmla="*/ 2689662 w 13549241"/>
              <a:gd name="connsiteY3041" fmla="*/ 9713391 h 10281214"/>
              <a:gd name="connsiteX3042" fmla="*/ 2723094 w 13549241"/>
              <a:gd name="connsiteY3042" fmla="*/ 9706199 h 10281214"/>
              <a:gd name="connsiteX3043" fmla="*/ 2745673 w 13549241"/>
              <a:gd name="connsiteY3043" fmla="*/ 9687336 h 10281214"/>
              <a:gd name="connsiteX3044" fmla="*/ 2773763 w 13549241"/>
              <a:gd name="connsiteY3044" fmla="*/ 9678324 h 10281214"/>
              <a:gd name="connsiteX3045" fmla="*/ 2796976 w 13549241"/>
              <a:gd name="connsiteY3045" fmla="*/ 9647725 h 10281214"/>
              <a:gd name="connsiteX3046" fmla="*/ 2836728 w 13549241"/>
              <a:gd name="connsiteY3046" fmla="*/ 9646675 h 10281214"/>
              <a:gd name="connsiteX3047" fmla="*/ 2912285 w 13549241"/>
              <a:gd name="connsiteY3047" fmla="*/ 9615004 h 10281214"/>
              <a:gd name="connsiteX3048" fmla="*/ 2989647 w 13549241"/>
              <a:gd name="connsiteY3048" fmla="*/ 9605865 h 10281214"/>
              <a:gd name="connsiteX3049" fmla="*/ 3029976 w 13549241"/>
              <a:gd name="connsiteY3049" fmla="*/ 9590401 h 10281214"/>
              <a:gd name="connsiteX3050" fmla="*/ 3105751 w 13549241"/>
              <a:gd name="connsiteY3050" fmla="*/ 9537884 h 10281214"/>
              <a:gd name="connsiteX3051" fmla="*/ 3181528 w 13549241"/>
              <a:gd name="connsiteY3051" fmla="*/ 9485366 h 10281214"/>
              <a:gd name="connsiteX3052" fmla="*/ 3211515 w 13549241"/>
              <a:gd name="connsiteY3052" fmla="*/ 9482315 h 10281214"/>
              <a:gd name="connsiteX3053" fmla="*/ 3286023 w 13549241"/>
              <a:gd name="connsiteY3053" fmla="*/ 9453275 h 10281214"/>
              <a:gd name="connsiteX3054" fmla="*/ 3316059 w 13549241"/>
              <a:gd name="connsiteY3054" fmla="*/ 9445288 h 10281214"/>
              <a:gd name="connsiteX3055" fmla="*/ 3313303 w 13549241"/>
              <a:gd name="connsiteY3055" fmla="*/ 9437137 h 10281214"/>
              <a:gd name="connsiteX3056" fmla="*/ 3312401 w 13549241"/>
              <a:gd name="connsiteY3056" fmla="*/ 9425870 h 10281214"/>
              <a:gd name="connsiteX3057" fmla="*/ 3332607 w 13549241"/>
              <a:gd name="connsiteY3057" fmla="*/ 9430440 h 10281214"/>
              <a:gd name="connsiteX3058" fmla="*/ 3340053 w 13549241"/>
              <a:gd name="connsiteY3058" fmla="*/ 9435964 h 10281214"/>
              <a:gd name="connsiteX3059" fmla="*/ 3360532 w 13549241"/>
              <a:gd name="connsiteY3059" fmla="*/ 9424235 h 10281214"/>
              <a:gd name="connsiteX3060" fmla="*/ 3413152 w 13549241"/>
              <a:gd name="connsiteY3060" fmla="*/ 9404994 h 10281214"/>
              <a:gd name="connsiteX3061" fmla="*/ 3435793 w 13549241"/>
              <a:gd name="connsiteY3061" fmla="*/ 9386402 h 10281214"/>
              <a:gd name="connsiteX3062" fmla="*/ 3448716 w 13549241"/>
              <a:gd name="connsiteY3062" fmla="*/ 9386124 h 10281214"/>
              <a:gd name="connsiteX3063" fmla="*/ 3451076 w 13549241"/>
              <a:gd name="connsiteY3063" fmla="*/ 9380203 h 10281214"/>
              <a:gd name="connsiteX3064" fmla="*/ 3446717 w 13549241"/>
              <a:gd name="connsiteY3064" fmla="*/ 9341522 h 10281214"/>
              <a:gd name="connsiteX3065" fmla="*/ 3402488 w 13549241"/>
              <a:gd name="connsiteY3065" fmla="*/ 9339718 h 10281214"/>
              <a:gd name="connsiteX3066" fmla="*/ 3313897 w 13549241"/>
              <a:gd name="connsiteY3066" fmla="*/ 9413100 h 10281214"/>
              <a:gd name="connsiteX3067" fmla="*/ 3227503 w 13549241"/>
              <a:gd name="connsiteY3067" fmla="*/ 9423473 h 10281214"/>
              <a:gd name="connsiteX3068" fmla="*/ 3152132 w 13549241"/>
              <a:gd name="connsiteY3068" fmla="*/ 9453545 h 10281214"/>
              <a:gd name="connsiteX3069" fmla="*/ 3105510 w 13549241"/>
              <a:gd name="connsiteY3069" fmla="*/ 9484795 h 10281214"/>
              <a:gd name="connsiteX3070" fmla="*/ 3050792 w 13549241"/>
              <a:gd name="connsiteY3070" fmla="*/ 9509296 h 10281214"/>
              <a:gd name="connsiteX3071" fmla="*/ 2932346 w 13549241"/>
              <a:gd name="connsiteY3071" fmla="*/ 9508734 h 10281214"/>
              <a:gd name="connsiteX3072" fmla="*/ 2825606 w 13549241"/>
              <a:gd name="connsiteY3072" fmla="*/ 9559985 h 10281214"/>
              <a:gd name="connsiteX3073" fmla="*/ 2811922 w 13549241"/>
              <a:gd name="connsiteY3073" fmla="*/ 9550335 h 10281214"/>
              <a:gd name="connsiteX3074" fmla="*/ 2797116 w 13549241"/>
              <a:gd name="connsiteY3074" fmla="*/ 9550264 h 10281214"/>
              <a:gd name="connsiteX3075" fmla="*/ 2798996 w 13549241"/>
              <a:gd name="connsiteY3075" fmla="*/ 9565850 h 10281214"/>
              <a:gd name="connsiteX3076" fmla="*/ 2804922 w 13549241"/>
              <a:gd name="connsiteY3076" fmla="*/ 9584809 h 10281214"/>
              <a:gd name="connsiteX3077" fmla="*/ 2724853 w 13549241"/>
              <a:gd name="connsiteY3077" fmla="*/ 9560145 h 10281214"/>
              <a:gd name="connsiteX3078" fmla="*/ 2687061 w 13549241"/>
              <a:gd name="connsiteY3078" fmla="*/ 9528657 h 10281214"/>
              <a:gd name="connsiteX3079" fmla="*/ 2733568 w 13549241"/>
              <a:gd name="connsiteY3079" fmla="*/ 9492054 h 10281214"/>
              <a:gd name="connsiteX3080" fmla="*/ 2787490 w 13549241"/>
              <a:gd name="connsiteY3080" fmla="*/ 9430086 h 10281214"/>
              <a:gd name="connsiteX3081" fmla="*/ 2724933 w 13549241"/>
              <a:gd name="connsiteY3081" fmla="*/ 9439294 h 10281214"/>
              <a:gd name="connsiteX3082" fmla="*/ 2673401 w 13549241"/>
              <a:gd name="connsiteY3082" fmla="*/ 9468205 h 10281214"/>
              <a:gd name="connsiteX3083" fmla="*/ 2558403 w 13549241"/>
              <a:gd name="connsiteY3083" fmla="*/ 9463503 h 10281214"/>
              <a:gd name="connsiteX3084" fmla="*/ 2503300 w 13549241"/>
              <a:gd name="connsiteY3084" fmla="*/ 9459647 h 10281214"/>
              <a:gd name="connsiteX3085" fmla="*/ 2468446 w 13549241"/>
              <a:gd name="connsiteY3085" fmla="*/ 9472664 h 10281214"/>
              <a:gd name="connsiteX3086" fmla="*/ 2446850 w 13549241"/>
              <a:gd name="connsiteY3086" fmla="*/ 9454667 h 10281214"/>
              <a:gd name="connsiteX3087" fmla="*/ 2414077 w 13549241"/>
              <a:gd name="connsiteY3087" fmla="*/ 9472043 h 10281214"/>
              <a:gd name="connsiteX3088" fmla="*/ 2383887 w 13549241"/>
              <a:gd name="connsiteY3088" fmla="*/ 9486317 h 10281214"/>
              <a:gd name="connsiteX3089" fmla="*/ 2325413 w 13549241"/>
              <a:gd name="connsiteY3089" fmla="*/ 9479651 h 10281214"/>
              <a:gd name="connsiteX3090" fmla="*/ 2331397 w 13549241"/>
              <a:gd name="connsiteY3090" fmla="*/ 9428559 h 10281214"/>
              <a:gd name="connsiteX3091" fmla="*/ 2325542 w 13549241"/>
              <a:gd name="connsiteY3091" fmla="*/ 9402651 h 10281214"/>
              <a:gd name="connsiteX3092" fmla="*/ 2384511 w 13549241"/>
              <a:gd name="connsiteY3092" fmla="*/ 9370303 h 10281214"/>
              <a:gd name="connsiteX3093" fmla="*/ 2446069 w 13549241"/>
              <a:gd name="connsiteY3093" fmla="*/ 9334852 h 10281214"/>
              <a:gd name="connsiteX3094" fmla="*/ 2448842 w 13549241"/>
              <a:gd name="connsiteY3094" fmla="*/ 9330152 h 10281214"/>
              <a:gd name="connsiteX3095" fmla="*/ 2447564 w 13549241"/>
              <a:gd name="connsiteY3095" fmla="*/ 9322079 h 10281214"/>
              <a:gd name="connsiteX3096" fmla="*/ 2425994 w 13549241"/>
              <a:gd name="connsiteY3096" fmla="*/ 9326011 h 10281214"/>
              <a:gd name="connsiteX3097" fmla="*/ 2401838 w 13549241"/>
              <a:gd name="connsiteY3097" fmla="*/ 9333043 h 10281214"/>
              <a:gd name="connsiteX3098" fmla="*/ 2380700 w 13549241"/>
              <a:gd name="connsiteY3098" fmla="*/ 9336459 h 10281214"/>
              <a:gd name="connsiteX3099" fmla="*/ 2366480 w 13549241"/>
              <a:gd name="connsiteY3099" fmla="*/ 9353525 h 10281214"/>
              <a:gd name="connsiteX3100" fmla="*/ 2343820 w 13549241"/>
              <a:gd name="connsiteY3100" fmla="*/ 9347783 h 10281214"/>
              <a:gd name="connsiteX3101" fmla="*/ 2315329 w 13549241"/>
              <a:gd name="connsiteY3101" fmla="*/ 9338064 h 10281214"/>
              <a:gd name="connsiteX3102" fmla="*/ 2257894 w 13549241"/>
              <a:gd name="connsiteY3102" fmla="*/ 9297214 h 10281214"/>
              <a:gd name="connsiteX3103" fmla="*/ 2214121 w 13549241"/>
              <a:gd name="connsiteY3103" fmla="*/ 9316816 h 10281214"/>
              <a:gd name="connsiteX3104" fmla="*/ 2181452 w 13549241"/>
              <a:gd name="connsiteY3104" fmla="*/ 9307996 h 10281214"/>
              <a:gd name="connsiteX3105" fmla="*/ 2150246 w 13549241"/>
              <a:gd name="connsiteY3105" fmla="*/ 9305649 h 10281214"/>
              <a:gd name="connsiteX3106" fmla="*/ 2129683 w 13549241"/>
              <a:gd name="connsiteY3106" fmla="*/ 9294649 h 10281214"/>
              <a:gd name="connsiteX3107" fmla="*/ 2109462 w 13549241"/>
              <a:gd name="connsiteY3107" fmla="*/ 9299704 h 10281214"/>
              <a:gd name="connsiteX3108" fmla="*/ 2101072 w 13549241"/>
              <a:gd name="connsiteY3108" fmla="*/ 9320751 h 10281214"/>
              <a:gd name="connsiteX3109" fmla="*/ 2052482 w 13549241"/>
              <a:gd name="connsiteY3109" fmla="*/ 9280262 h 10281214"/>
              <a:gd name="connsiteX3110" fmla="*/ 2097738 w 13549241"/>
              <a:gd name="connsiteY3110" fmla="*/ 9257516 h 10281214"/>
              <a:gd name="connsiteX3111" fmla="*/ 2114990 w 13549241"/>
              <a:gd name="connsiteY3111" fmla="*/ 9227205 h 10281214"/>
              <a:gd name="connsiteX3112" fmla="*/ 2095591 w 13549241"/>
              <a:gd name="connsiteY3112" fmla="*/ 9218926 h 10281214"/>
              <a:gd name="connsiteX3113" fmla="*/ 2077655 w 13549241"/>
              <a:gd name="connsiteY3113" fmla="*/ 9217122 h 10281214"/>
              <a:gd name="connsiteX3114" fmla="*/ 2025487 w 13549241"/>
              <a:gd name="connsiteY3114" fmla="*/ 9257769 h 10281214"/>
              <a:gd name="connsiteX3115" fmla="*/ 1974364 w 13549241"/>
              <a:gd name="connsiteY3115" fmla="*/ 9264239 h 10281214"/>
              <a:gd name="connsiteX3116" fmla="*/ 1939549 w 13549241"/>
              <a:gd name="connsiteY3116" fmla="*/ 9289552 h 10281214"/>
              <a:gd name="connsiteX3117" fmla="*/ 1893709 w 13549241"/>
              <a:gd name="connsiteY3117" fmla="*/ 9295165 h 10281214"/>
              <a:gd name="connsiteX3118" fmla="*/ 1866129 w 13549241"/>
              <a:gd name="connsiteY3118" fmla="*/ 9328263 h 10281214"/>
              <a:gd name="connsiteX3119" fmla="*/ 1806614 w 13549241"/>
              <a:gd name="connsiteY3119" fmla="*/ 9355775 h 10281214"/>
              <a:gd name="connsiteX3120" fmla="*/ 1779491 w 13549241"/>
              <a:gd name="connsiteY3120" fmla="*/ 9337553 h 10281214"/>
              <a:gd name="connsiteX3121" fmla="*/ 1751586 w 13549241"/>
              <a:gd name="connsiteY3121" fmla="*/ 9344970 h 10281214"/>
              <a:gd name="connsiteX3122" fmla="*/ 1688167 w 13549241"/>
              <a:gd name="connsiteY3122" fmla="*/ 9355215 h 10281214"/>
              <a:gd name="connsiteX3123" fmla="*/ 1655318 w 13549241"/>
              <a:gd name="connsiteY3123" fmla="*/ 9306812 h 10281214"/>
              <a:gd name="connsiteX3124" fmla="*/ 1708273 w 13549241"/>
              <a:gd name="connsiteY3124" fmla="*/ 9272079 h 10281214"/>
              <a:gd name="connsiteX3125" fmla="*/ 1760107 w 13549241"/>
              <a:gd name="connsiteY3125" fmla="*/ 9246925 h 10281214"/>
              <a:gd name="connsiteX3126" fmla="*/ 1798937 w 13549241"/>
              <a:gd name="connsiteY3126" fmla="*/ 9244233 h 10281214"/>
              <a:gd name="connsiteX3127" fmla="*/ 1842558 w 13549241"/>
              <a:gd name="connsiteY3127" fmla="*/ 9279706 h 10281214"/>
              <a:gd name="connsiteX3128" fmla="*/ 1850518 w 13549241"/>
              <a:gd name="connsiteY3128" fmla="*/ 9259175 h 10281214"/>
              <a:gd name="connsiteX3129" fmla="*/ 1906587 w 13549241"/>
              <a:gd name="connsiteY3129" fmla="*/ 9235799 h 10281214"/>
              <a:gd name="connsiteX3130" fmla="*/ 1884993 w 13549241"/>
              <a:gd name="connsiteY3130" fmla="*/ 9217803 h 10281214"/>
              <a:gd name="connsiteX3131" fmla="*/ 1923824 w 13549241"/>
              <a:gd name="connsiteY3131" fmla="*/ 9215113 h 10281214"/>
              <a:gd name="connsiteX3132" fmla="*/ 1958298 w 13549241"/>
              <a:gd name="connsiteY3132" fmla="*/ 9173742 h 10281214"/>
              <a:gd name="connsiteX3133" fmla="*/ 2013326 w 13549241"/>
              <a:gd name="connsiteY3133" fmla="*/ 9184547 h 10281214"/>
              <a:gd name="connsiteX3134" fmla="*/ 2044351 w 13549241"/>
              <a:gd name="connsiteY3134" fmla="*/ 9147315 h 10281214"/>
              <a:gd name="connsiteX3135" fmla="*/ 2109721 w 13549241"/>
              <a:gd name="connsiteY3135" fmla="*/ 9145706 h 10281214"/>
              <a:gd name="connsiteX3136" fmla="*/ 2153497 w 13549241"/>
              <a:gd name="connsiteY3136" fmla="*/ 9126106 h 10281214"/>
              <a:gd name="connsiteX3137" fmla="*/ 2172635 w 13549241"/>
              <a:gd name="connsiteY3137" fmla="*/ 9070204 h 10281214"/>
              <a:gd name="connsiteX3138" fmla="*/ 2229339 w 13549241"/>
              <a:gd name="connsiteY3138" fmla="*/ 9035090 h 10281214"/>
              <a:gd name="connsiteX3139" fmla="*/ 2267081 w 13549241"/>
              <a:gd name="connsiteY3139" fmla="*/ 9022728 h 10281214"/>
              <a:gd name="connsiteX3140" fmla="*/ 2293798 w 13549241"/>
              <a:gd name="connsiteY3140" fmla="*/ 8990667 h 10281214"/>
              <a:gd name="connsiteX3141" fmla="*/ 2321872 w 13549241"/>
              <a:gd name="connsiteY3141" fmla="*/ 8991278 h 10281214"/>
              <a:gd name="connsiteX3142" fmla="*/ 2342970 w 13549241"/>
              <a:gd name="connsiteY3142" fmla="*/ 8975564 h 10281214"/>
              <a:gd name="connsiteX3143" fmla="*/ 2347688 w 13549241"/>
              <a:gd name="connsiteY3143" fmla="*/ 8947949 h 10281214"/>
              <a:gd name="connsiteX3144" fmla="*/ 2352403 w 13549241"/>
              <a:gd name="connsiteY3144" fmla="*/ 8920335 h 10281214"/>
              <a:gd name="connsiteX3145" fmla="*/ 2292359 w 13549241"/>
              <a:gd name="connsiteY3145" fmla="*/ 8933388 h 10281214"/>
              <a:gd name="connsiteX3146" fmla="*/ 2236362 w 13549241"/>
              <a:gd name="connsiteY3146" fmla="*/ 8949818 h 10281214"/>
              <a:gd name="connsiteX3147" fmla="*/ 2189758 w 13549241"/>
              <a:gd name="connsiteY3147" fmla="*/ 8971441 h 10281214"/>
              <a:gd name="connsiteX3148" fmla="*/ 2130664 w 13549241"/>
              <a:gd name="connsiteY3148" fmla="*/ 8966888 h 10281214"/>
              <a:gd name="connsiteX3149" fmla="*/ 2085849 w 13549241"/>
              <a:gd name="connsiteY3149" fmla="*/ 9020670 h 10281214"/>
              <a:gd name="connsiteX3150" fmla="*/ 1951937 w 13549241"/>
              <a:gd name="connsiteY3150" fmla="*/ 9009849 h 10281214"/>
              <a:gd name="connsiteX3151" fmla="*/ 1834126 w 13549241"/>
              <a:gd name="connsiteY3151" fmla="*/ 9070273 h 10281214"/>
              <a:gd name="connsiteX3152" fmla="*/ 1773472 w 13549241"/>
              <a:gd name="connsiteY3152" fmla="*/ 9044266 h 10281214"/>
              <a:gd name="connsiteX3153" fmla="*/ 1712818 w 13549241"/>
              <a:gd name="connsiteY3153" fmla="*/ 9018257 h 10281214"/>
              <a:gd name="connsiteX3154" fmla="*/ 1674897 w 13549241"/>
              <a:gd name="connsiteY3154" fmla="*/ 9063767 h 10281214"/>
              <a:gd name="connsiteX3155" fmla="*/ 1658700 w 13549241"/>
              <a:gd name="connsiteY3155" fmla="*/ 9050270 h 10281214"/>
              <a:gd name="connsiteX3156" fmla="*/ 1644976 w 13549241"/>
              <a:gd name="connsiteY3156" fmla="*/ 9028320 h 10281214"/>
              <a:gd name="connsiteX3157" fmla="*/ 1657790 w 13549241"/>
              <a:gd name="connsiteY3157" fmla="*/ 9007452 h 10281214"/>
              <a:gd name="connsiteX3158" fmla="*/ 1701564 w 13549241"/>
              <a:gd name="connsiteY3158" fmla="*/ 8987852 h 10281214"/>
              <a:gd name="connsiteX3159" fmla="*/ 1708848 w 13549241"/>
              <a:gd name="connsiteY3159" fmla="*/ 8966760 h 10281214"/>
              <a:gd name="connsiteX3160" fmla="*/ 1709499 w 13549241"/>
              <a:gd name="connsiteY3160" fmla="*/ 8945397 h 10281214"/>
              <a:gd name="connsiteX3161" fmla="*/ 1699156 w 13549241"/>
              <a:gd name="connsiteY3161" fmla="*/ 8957806 h 10281214"/>
              <a:gd name="connsiteX3162" fmla="*/ 1632697 w 13549241"/>
              <a:gd name="connsiteY3162" fmla="*/ 8949744 h 10281214"/>
              <a:gd name="connsiteX3163" fmla="*/ 1577264 w 13549241"/>
              <a:gd name="connsiteY3163" fmla="*/ 8961381 h 10281214"/>
              <a:gd name="connsiteX3164" fmla="*/ 1544017 w 13549241"/>
              <a:gd name="connsiteY3164" fmla="*/ 8966976 h 10281214"/>
              <a:gd name="connsiteX3165" fmla="*/ 1517748 w 13549241"/>
              <a:gd name="connsiteY3165" fmla="*/ 8988894 h 10281214"/>
              <a:gd name="connsiteX3166" fmla="*/ 1466166 w 13549241"/>
              <a:gd name="connsiteY3166" fmla="*/ 8973954 h 10281214"/>
              <a:gd name="connsiteX3167" fmla="*/ 1442913 w 13549241"/>
              <a:gd name="connsiteY3167" fmla="*/ 8992254 h 10281214"/>
              <a:gd name="connsiteX3168" fmla="*/ 1410099 w 13549241"/>
              <a:gd name="connsiteY3168" fmla="*/ 8997331 h 10281214"/>
              <a:gd name="connsiteX3169" fmla="*/ 1382521 w 13549241"/>
              <a:gd name="connsiteY3169" fmla="*/ 9030427 h 10281214"/>
              <a:gd name="connsiteX3170" fmla="*/ 1350582 w 13549241"/>
              <a:gd name="connsiteY3170" fmla="*/ 9024842 h 10281214"/>
              <a:gd name="connsiteX3171" fmla="*/ 1303547 w 13549241"/>
              <a:gd name="connsiteY3171" fmla="*/ 9046985 h 10281214"/>
              <a:gd name="connsiteX3172" fmla="*/ 1241436 w 13549241"/>
              <a:gd name="connsiteY3172" fmla="*/ 9046050 h 10281214"/>
              <a:gd name="connsiteX3173" fmla="*/ 1164806 w 13549241"/>
              <a:gd name="connsiteY3173" fmla="*/ 9058426 h 10281214"/>
              <a:gd name="connsiteX3174" fmla="*/ 1082663 w 13549241"/>
              <a:gd name="connsiteY3174" fmla="*/ 9060952 h 10281214"/>
              <a:gd name="connsiteX3175" fmla="*/ 1063833 w 13549241"/>
              <a:gd name="connsiteY3175" fmla="*/ 9079434 h 10281214"/>
              <a:gd name="connsiteX3176" fmla="*/ 1035440 w 13549241"/>
              <a:gd name="connsiteY3176" fmla="*/ 9084691 h 10281214"/>
              <a:gd name="connsiteX3177" fmla="*/ 990057 w 13549241"/>
              <a:gd name="connsiteY3177" fmla="*/ 9111710 h 10281214"/>
              <a:gd name="connsiteX3178" fmla="*/ 933644 w 13549241"/>
              <a:gd name="connsiteY3178" fmla="*/ 9119032 h 10281214"/>
              <a:gd name="connsiteX3179" fmla="*/ 920117 w 13549241"/>
              <a:gd name="connsiteY3179" fmla="*/ 9127036 h 10281214"/>
              <a:gd name="connsiteX3180" fmla="*/ 903659 w 13549241"/>
              <a:gd name="connsiteY3180" fmla="*/ 9122084 h 10281214"/>
              <a:gd name="connsiteX3181" fmla="*/ 890911 w 13549241"/>
              <a:gd name="connsiteY3181" fmla="*/ 9104454 h 10281214"/>
              <a:gd name="connsiteX3182" fmla="*/ 941579 w 13549241"/>
              <a:gd name="connsiteY3182" fmla="*/ 9076574 h 10281214"/>
              <a:gd name="connsiteX3183" fmla="*/ 967946 w 13549241"/>
              <a:gd name="connsiteY3183" fmla="*/ 9069632 h 10281214"/>
              <a:gd name="connsiteX3184" fmla="*/ 988804 w 13549241"/>
              <a:gd name="connsiteY3184" fmla="*/ 9052836 h 10281214"/>
              <a:gd name="connsiteX3185" fmla="*/ 1041424 w 13549241"/>
              <a:gd name="connsiteY3185" fmla="*/ 9033598 h 10281214"/>
              <a:gd name="connsiteX3186" fmla="*/ 1065929 w 13549241"/>
              <a:gd name="connsiteY3186" fmla="*/ 9001445 h 10281214"/>
              <a:gd name="connsiteX3187" fmla="*/ 1104388 w 13549241"/>
              <a:gd name="connsiteY3187" fmla="*/ 9001948 h 10281214"/>
              <a:gd name="connsiteX3188" fmla="*/ 1269211 w 13549241"/>
              <a:gd name="connsiteY3188" fmla="*/ 8897456 h 10281214"/>
              <a:gd name="connsiteX3189" fmla="*/ 1472280 w 13549241"/>
              <a:gd name="connsiteY3189" fmla="*/ 8845864 h 10281214"/>
              <a:gd name="connsiteX3190" fmla="*/ 1513129 w 13549241"/>
              <a:gd name="connsiteY3190" fmla="*/ 8813309 h 10281214"/>
              <a:gd name="connsiteX3191" fmla="*/ 1553978 w 13549241"/>
              <a:gd name="connsiteY3191" fmla="*/ 8780753 h 10281214"/>
              <a:gd name="connsiteX3192" fmla="*/ 1577312 w 13549241"/>
              <a:gd name="connsiteY3192" fmla="*/ 8787055 h 10281214"/>
              <a:gd name="connsiteX3193" fmla="*/ 1596256 w 13549241"/>
              <a:gd name="connsiteY3193" fmla="*/ 8773927 h 10281214"/>
              <a:gd name="connsiteX3194" fmla="*/ 1631613 w 13549241"/>
              <a:gd name="connsiteY3194" fmla="*/ 8753447 h 10281214"/>
              <a:gd name="connsiteX3195" fmla="*/ 1659218 w 13549241"/>
              <a:gd name="connsiteY3195" fmla="*/ 8742275 h 10281214"/>
              <a:gd name="connsiteX3196" fmla="*/ 1720687 w 13549241"/>
              <a:gd name="connsiteY3196" fmla="*/ 8723397 h 10281214"/>
              <a:gd name="connsiteX3197" fmla="*/ 1747039 w 13549241"/>
              <a:gd name="connsiteY3197" fmla="*/ 8726081 h 10281214"/>
              <a:gd name="connsiteX3198" fmla="*/ 1766413 w 13549241"/>
              <a:gd name="connsiteY3198" fmla="*/ 8712433 h 10281214"/>
              <a:gd name="connsiteX3199" fmla="*/ 1778252 w 13549241"/>
              <a:gd name="connsiteY3199" fmla="*/ 8687249 h 10281214"/>
              <a:gd name="connsiteX3200" fmla="*/ 1933707 w 13549241"/>
              <a:gd name="connsiteY3200" fmla="*/ 8599485 h 10281214"/>
              <a:gd name="connsiteX3201" fmla="*/ 1965644 w 13549241"/>
              <a:gd name="connsiteY3201" fmla="*/ 8605069 h 10281214"/>
              <a:gd name="connsiteX3202" fmla="*/ 1999078 w 13549241"/>
              <a:gd name="connsiteY3202" fmla="*/ 8597879 h 10281214"/>
              <a:gd name="connsiteX3203" fmla="*/ 2021658 w 13549241"/>
              <a:gd name="connsiteY3203" fmla="*/ 8579016 h 10281214"/>
              <a:gd name="connsiteX3204" fmla="*/ 2049747 w 13549241"/>
              <a:gd name="connsiteY3204" fmla="*/ 8570004 h 10281214"/>
              <a:gd name="connsiteX3205" fmla="*/ 2072960 w 13549241"/>
              <a:gd name="connsiteY3205" fmla="*/ 8539402 h 10281214"/>
              <a:gd name="connsiteX3206" fmla="*/ 2112709 w 13549241"/>
              <a:gd name="connsiteY3206" fmla="*/ 8538352 h 10281214"/>
              <a:gd name="connsiteX3207" fmla="*/ 2188268 w 13549241"/>
              <a:gd name="connsiteY3207" fmla="*/ 8506683 h 10281214"/>
              <a:gd name="connsiteX3208" fmla="*/ 2265630 w 13549241"/>
              <a:gd name="connsiteY3208" fmla="*/ 8497546 h 10281214"/>
              <a:gd name="connsiteX3209" fmla="*/ 2305958 w 13549241"/>
              <a:gd name="connsiteY3209" fmla="*/ 8482082 h 10281214"/>
              <a:gd name="connsiteX3210" fmla="*/ 2381735 w 13549241"/>
              <a:gd name="connsiteY3210" fmla="*/ 8429564 h 10281214"/>
              <a:gd name="connsiteX3211" fmla="*/ 2457512 w 13549241"/>
              <a:gd name="connsiteY3211" fmla="*/ 8377046 h 10281214"/>
              <a:gd name="connsiteX3212" fmla="*/ 2487498 w 13549241"/>
              <a:gd name="connsiteY3212" fmla="*/ 8373995 h 10281214"/>
              <a:gd name="connsiteX3213" fmla="*/ 2562007 w 13549241"/>
              <a:gd name="connsiteY3213" fmla="*/ 8344954 h 10281214"/>
              <a:gd name="connsiteX3214" fmla="*/ 2636515 w 13549241"/>
              <a:gd name="connsiteY3214" fmla="*/ 8315915 h 10281214"/>
              <a:gd name="connsiteX3215" fmla="*/ 2689136 w 13549241"/>
              <a:gd name="connsiteY3215" fmla="*/ 8296676 h 10281214"/>
              <a:gd name="connsiteX3216" fmla="*/ 2741759 w 13549241"/>
              <a:gd name="connsiteY3216" fmla="*/ 8277436 h 10281214"/>
              <a:gd name="connsiteX3217" fmla="*/ 2864798 w 13549241"/>
              <a:gd name="connsiteY3217" fmla="*/ 8213483 h 10281214"/>
              <a:gd name="connsiteX3218" fmla="*/ 2986717 w 13549241"/>
              <a:gd name="connsiteY3218" fmla="*/ 8159106 h 10281214"/>
              <a:gd name="connsiteX3219" fmla="*/ 3004758 w 13549241"/>
              <a:gd name="connsiteY3219" fmla="*/ 8134713 h 10281214"/>
              <a:gd name="connsiteX3220" fmla="*/ 3039336 w 13549241"/>
              <a:gd name="connsiteY3220" fmla="*/ 8139867 h 10281214"/>
              <a:gd name="connsiteX3221" fmla="*/ 3164387 w 13549241"/>
              <a:gd name="connsiteY3221" fmla="*/ 8104648 h 10281214"/>
              <a:gd name="connsiteX3222" fmla="*/ 3161917 w 13549241"/>
              <a:gd name="connsiteY3222" fmla="*/ 8102589 h 10281214"/>
              <a:gd name="connsiteX3223" fmla="*/ 3208424 w 13549241"/>
              <a:gd name="connsiteY3223" fmla="*/ 8065988 h 10281214"/>
              <a:gd name="connsiteX3224" fmla="*/ 3262345 w 13549241"/>
              <a:gd name="connsiteY3224" fmla="*/ 8004021 h 10281214"/>
              <a:gd name="connsiteX3225" fmla="*/ 3199787 w 13549241"/>
              <a:gd name="connsiteY3225" fmla="*/ 8013230 h 10281214"/>
              <a:gd name="connsiteX3226" fmla="*/ 3148256 w 13549241"/>
              <a:gd name="connsiteY3226" fmla="*/ 8042139 h 10281214"/>
              <a:gd name="connsiteX3227" fmla="*/ 3033258 w 13549241"/>
              <a:gd name="connsiteY3227" fmla="*/ 8037440 h 10281214"/>
              <a:gd name="connsiteX3228" fmla="*/ 2978156 w 13549241"/>
              <a:gd name="connsiteY3228" fmla="*/ 8033584 h 10281214"/>
              <a:gd name="connsiteX3229" fmla="*/ 2943299 w 13549241"/>
              <a:gd name="connsiteY3229" fmla="*/ 8046596 h 10281214"/>
              <a:gd name="connsiteX3230" fmla="*/ 2921705 w 13549241"/>
              <a:gd name="connsiteY3230" fmla="*/ 8028602 h 10281214"/>
              <a:gd name="connsiteX3231" fmla="*/ 2888930 w 13549241"/>
              <a:gd name="connsiteY3231" fmla="*/ 8045977 h 10281214"/>
              <a:gd name="connsiteX3232" fmla="*/ 2858742 w 13549241"/>
              <a:gd name="connsiteY3232" fmla="*/ 8060252 h 10281214"/>
              <a:gd name="connsiteX3233" fmla="*/ 2800265 w 13549241"/>
              <a:gd name="connsiteY3233" fmla="*/ 8053583 h 10281214"/>
              <a:gd name="connsiteX3234" fmla="*/ 2806250 w 13549241"/>
              <a:gd name="connsiteY3234" fmla="*/ 8002491 h 10281214"/>
              <a:gd name="connsiteX3235" fmla="*/ 2800395 w 13549241"/>
              <a:gd name="connsiteY3235" fmla="*/ 7976585 h 10281214"/>
              <a:gd name="connsiteX3236" fmla="*/ 2859368 w 13549241"/>
              <a:gd name="connsiteY3236" fmla="*/ 7944239 h 10281214"/>
              <a:gd name="connsiteX3237" fmla="*/ 2920924 w 13549241"/>
              <a:gd name="connsiteY3237" fmla="*/ 7908787 h 10281214"/>
              <a:gd name="connsiteX3238" fmla="*/ 2923696 w 13549241"/>
              <a:gd name="connsiteY3238" fmla="*/ 7904085 h 10281214"/>
              <a:gd name="connsiteX3239" fmla="*/ 2922419 w 13549241"/>
              <a:gd name="connsiteY3239" fmla="*/ 7896012 h 10281214"/>
              <a:gd name="connsiteX3240" fmla="*/ 2900848 w 13549241"/>
              <a:gd name="connsiteY3240" fmla="*/ 7899945 h 10281214"/>
              <a:gd name="connsiteX3241" fmla="*/ 2876694 w 13549241"/>
              <a:gd name="connsiteY3241" fmla="*/ 7906977 h 10281214"/>
              <a:gd name="connsiteX3242" fmla="*/ 2855551 w 13549241"/>
              <a:gd name="connsiteY3242" fmla="*/ 7910391 h 10281214"/>
              <a:gd name="connsiteX3243" fmla="*/ 2841332 w 13549241"/>
              <a:gd name="connsiteY3243" fmla="*/ 7927458 h 10281214"/>
              <a:gd name="connsiteX3244" fmla="*/ 2818674 w 13549241"/>
              <a:gd name="connsiteY3244" fmla="*/ 7921719 h 10281214"/>
              <a:gd name="connsiteX3245" fmla="*/ 2790182 w 13549241"/>
              <a:gd name="connsiteY3245" fmla="*/ 7911999 h 10281214"/>
              <a:gd name="connsiteX3246" fmla="*/ 2732748 w 13549241"/>
              <a:gd name="connsiteY3246" fmla="*/ 7871150 h 10281214"/>
              <a:gd name="connsiteX3247" fmla="*/ 2688976 w 13549241"/>
              <a:gd name="connsiteY3247" fmla="*/ 7890750 h 10281214"/>
              <a:gd name="connsiteX3248" fmla="*/ 2656305 w 13549241"/>
              <a:gd name="connsiteY3248" fmla="*/ 7881928 h 10281214"/>
              <a:gd name="connsiteX3249" fmla="*/ 2625100 w 13549241"/>
              <a:gd name="connsiteY3249" fmla="*/ 7879582 h 10281214"/>
              <a:gd name="connsiteX3250" fmla="*/ 2604538 w 13549241"/>
              <a:gd name="connsiteY3250" fmla="*/ 7868581 h 10281214"/>
              <a:gd name="connsiteX3251" fmla="*/ 2584316 w 13549241"/>
              <a:gd name="connsiteY3251" fmla="*/ 7873637 h 10281214"/>
              <a:gd name="connsiteX3252" fmla="*/ 2575924 w 13549241"/>
              <a:gd name="connsiteY3252" fmla="*/ 7894685 h 10281214"/>
              <a:gd name="connsiteX3253" fmla="*/ 2527336 w 13549241"/>
              <a:gd name="connsiteY3253" fmla="*/ 7854198 h 10281214"/>
              <a:gd name="connsiteX3254" fmla="*/ 2572590 w 13549241"/>
              <a:gd name="connsiteY3254" fmla="*/ 7831448 h 10281214"/>
              <a:gd name="connsiteX3255" fmla="*/ 2589844 w 13549241"/>
              <a:gd name="connsiteY3255" fmla="*/ 7801139 h 10281214"/>
              <a:gd name="connsiteX3256" fmla="*/ 2570444 w 13549241"/>
              <a:gd name="connsiteY3256" fmla="*/ 7792859 h 10281214"/>
              <a:gd name="connsiteX3257" fmla="*/ 2552510 w 13549241"/>
              <a:gd name="connsiteY3257" fmla="*/ 7791055 h 10281214"/>
              <a:gd name="connsiteX3258" fmla="*/ 2500342 w 13549241"/>
              <a:gd name="connsiteY3258" fmla="*/ 7831704 h 10281214"/>
              <a:gd name="connsiteX3259" fmla="*/ 2449217 w 13549241"/>
              <a:gd name="connsiteY3259" fmla="*/ 7838172 h 10281214"/>
              <a:gd name="connsiteX3260" fmla="*/ 2414402 w 13549241"/>
              <a:gd name="connsiteY3260" fmla="*/ 7863486 h 10281214"/>
              <a:gd name="connsiteX3261" fmla="*/ 2368564 w 13549241"/>
              <a:gd name="connsiteY3261" fmla="*/ 7869099 h 10281214"/>
              <a:gd name="connsiteX3262" fmla="*/ 2340983 w 13549241"/>
              <a:gd name="connsiteY3262" fmla="*/ 7902196 h 10281214"/>
              <a:gd name="connsiteX3263" fmla="*/ 2281467 w 13549241"/>
              <a:gd name="connsiteY3263" fmla="*/ 7929709 h 10281214"/>
              <a:gd name="connsiteX3264" fmla="*/ 2254344 w 13549241"/>
              <a:gd name="connsiteY3264" fmla="*/ 7911487 h 10281214"/>
              <a:gd name="connsiteX3265" fmla="*/ 2226440 w 13549241"/>
              <a:gd name="connsiteY3265" fmla="*/ 7918903 h 10281214"/>
              <a:gd name="connsiteX3266" fmla="*/ 2163021 w 13549241"/>
              <a:gd name="connsiteY3266" fmla="*/ 7929145 h 10281214"/>
              <a:gd name="connsiteX3267" fmla="*/ 2130173 w 13549241"/>
              <a:gd name="connsiteY3267" fmla="*/ 7880745 h 10281214"/>
              <a:gd name="connsiteX3268" fmla="*/ 2183125 w 13549241"/>
              <a:gd name="connsiteY3268" fmla="*/ 7846012 h 10281214"/>
              <a:gd name="connsiteX3269" fmla="*/ 2234960 w 13549241"/>
              <a:gd name="connsiteY3269" fmla="*/ 7820858 h 10281214"/>
              <a:gd name="connsiteX3270" fmla="*/ 2273791 w 13549241"/>
              <a:gd name="connsiteY3270" fmla="*/ 7818167 h 10281214"/>
              <a:gd name="connsiteX3271" fmla="*/ 2317413 w 13549241"/>
              <a:gd name="connsiteY3271" fmla="*/ 7853638 h 10281214"/>
              <a:gd name="connsiteX3272" fmla="*/ 2325372 w 13549241"/>
              <a:gd name="connsiteY3272" fmla="*/ 7833108 h 10281214"/>
              <a:gd name="connsiteX3273" fmla="*/ 2381441 w 13549241"/>
              <a:gd name="connsiteY3273" fmla="*/ 7809733 h 10281214"/>
              <a:gd name="connsiteX3274" fmla="*/ 2359846 w 13549241"/>
              <a:gd name="connsiteY3274" fmla="*/ 7791737 h 10281214"/>
              <a:gd name="connsiteX3275" fmla="*/ 2398677 w 13549241"/>
              <a:gd name="connsiteY3275" fmla="*/ 7789048 h 10281214"/>
              <a:gd name="connsiteX3276" fmla="*/ 2433151 w 13549241"/>
              <a:gd name="connsiteY3276" fmla="*/ 7747676 h 10281214"/>
              <a:gd name="connsiteX3277" fmla="*/ 2488179 w 13549241"/>
              <a:gd name="connsiteY3277" fmla="*/ 7758481 h 10281214"/>
              <a:gd name="connsiteX3278" fmla="*/ 2519205 w 13549241"/>
              <a:gd name="connsiteY3278" fmla="*/ 7721248 h 10281214"/>
              <a:gd name="connsiteX3279" fmla="*/ 2584575 w 13549241"/>
              <a:gd name="connsiteY3279" fmla="*/ 7719640 h 10281214"/>
              <a:gd name="connsiteX3280" fmla="*/ 2628351 w 13549241"/>
              <a:gd name="connsiteY3280" fmla="*/ 7700040 h 10281214"/>
              <a:gd name="connsiteX3281" fmla="*/ 2647489 w 13549241"/>
              <a:gd name="connsiteY3281" fmla="*/ 7644138 h 10281214"/>
              <a:gd name="connsiteX3282" fmla="*/ 2704194 w 13549241"/>
              <a:gd name="connsiteY3282" fmla="*/ 7609025 h 10281214"/>
              <a:gd name="connsiteX3283" fmla="*/ 2741935 w 13549241"/>
              <a:gd name="connsiteY3283" fmla="*/ 7596662 h 10281214"/>
              <a:gd name="connsiteX3284" fmla="*/ 2768651 w 13549241"/>
              <a:gd name="connsiteY3284" fmla="*/ 7564600 h 10281214"/>
              <a:gd name="connsiteX3285" fmla="*/ 2796726 w 13549241"/>
              <a:gd name="connsiteY3285" fmla="*/ 7565211 h 10281214"/>
              <a:gd name="connsiteX3286" fmla="*/ 2817825 w 13549241"/>
              <a:gd name="connsiteY3286" fmla="*/ 7549496 h 10281214"/>
              <a:gd name="connsiteX3287" fmla="*/ 2822541 w 13549241"/>
              <a:gd name="connsiteY3287" fmla="*/ 7521882 h 10281214"/>
              <a:gd name="connsiteX3288" fmla="*/ 2827257 w 13549241"/>
              <a:gd name="connsiteY3288" fmla="*/ 7494269 h 10281214"/>
              <a:gd name="connsiteX3289" fmla="*/ 2767212 w 13549241"/>
              <a:gd name="connsiteY3289" fmla="*/ 7507324 h 10281214"/>
              <a:gd name="connsiteX3290" fmla="*/ 2711216 w 13549241"/>
              <a:gd name="connsiteY3290" fmla="*/ 7523751 h 10281214"/>
              <a:gd name="connsiteX3291" fmla="*/ 2664614 w 13549241"/>
              <a:gd name="connsiteY3291" fmla="*/ 7545375 h 10281214"/>
              <a:gd name="connsiteX3292" fmla="*/ 2605520 w 13549241"/>
              <a:gd name="connsiteY3292" fmla="*/ 7540822 h 10281214"/>
              <a:gd name="connsiteX3293" fmla="*/ 2560702 w 13549241"/>
              <a:gd name="connsiteY3293" fmla="*/ 7594604 h 10281214"/>
              <a:gd name="connsiteX3294" fmla="*/ 2426794 w 13549241"/>
              <a:gd name="connsiteY3294" fmla="*/ 7583782 h 10281214"/>
              <a:gd name="connsiteX3295" fmla="*/ 2308980 w 13549241"/>
              <a:gd name="connsiteY3295" fmla="*/ 7644207 h 10281214"/>
              <a:gd name="connsiteX3296" fmla="*/ 2248327 w 13549241"/>
              <a:gd name="connsiteY3296" fmla="*/ 7618201 h 10281214"/>
              <a:gd name="connsiteX3297" fmla="*/ 2187671 w 13549241"/>
              <a:gd name="connsiteY3297" fmla="*/ 7592193 h 10281214"/>
              <a:gd name="connsiteX3298" fmla="*/ 2149750 w 13549241"/>
              <a:gd name="connsiteY3298" fmla="*/ 7637700 h 10281214"/>
              <a:gd name="connsiteX3299" fmla="*/ 2133555 w 13549241"/>
              <a:gd name="connsiteY3299" fmla="*/ 7624204 h 10281214"/>
              <a:gd name="connsiteX3300" fmla="*/ 2119829 w 13549241"/>
              <a:gd name="connsiteY3300" fmla="*/ 7602253 h 10281214"/>
              <a:gd name="connsiteX3301" fmla="*/ 2132643 w 13549241"/>
              <a:gd name="connsiteY3301" fmla="*/ 7581387 h 10281214"/>
              <a:gd name="connsiteX3302" fmla="*/ 2176418 w 13549241"/>
              <a:gd name="connsiteY3302" fmla="*/ 7561786 h 10281214"/>
              <a:gd name="connsiteX3303" fmla="*/ 2183702 w 13549241"/>
              <a:gd name="connsiteY3303" fmla="*/ 7540694 h 10281214"/>
              <a:gd name="connsiteX3304" fmla="*/ 2184354 w 13549241"/>
              <a:gd name="connsiteY3304" fmla="*/ 7519330 h 10281214"/>
              <a:gd name="connsiteX3305" fmla="*/ 2174011 w 13549241"/>
              <a:gd name="connsiteY3305" fmla="*/ 7531742 h 10281214"/>
              <a:gd name="connsiteX3306" fmla="*/ 2107551 w 13549241"/>
              <a:gd name="connsiteY3306" fmla="*/ 7523678 h 10281214"/>
              <a:gd name="connsiteX3307" fmla="*/ 2052117 w 13549241"/>
              <a:gd name="connsiteY3307" fmla="*/ 7535315 h 10281214"/>
              <a:gd name="connsiteX3308" fmla="*/ 2018869 w 13549241"/>
              <a:gd name="connsiteY3308" fmla="*/ 7540907 h 10281214"/>
              <a:gd name="connsiteX3309" fmla="*/ 1992602 w 13549241"/>
              <a:gd name="connsiteY3309" fmla="*/ 7562828 h 10281214"/>
              <a:gd name="connsiteX3310" fmla="*/ 1941020 w 13549241"/>
              <a:gd name="connsiteY3310" fmla="*/ 7547886 h 10281214"/>
              <a:gd name="connsiteX3311" fmla="*/ 1917766 w 13549241"/>
              <a:gd name="connsiteY3311" fmla="*/ 7566188 h 10281214"/>
              <a:gd name="connsiteX3312" fmla="*/ 1884954 w 13549241"/>
              <a:gd name="connsiteY3312" fmla="*/ 7571263 h 10281214"/>
              <a:gd name="connsiteX3313" fmla="*/ 1857374 w 13549241"/>
              <a:gd name="connsiteY3313" fmla="*/ 7604361 h 10281214"/>
              <a:gd name="connsiteX3314" fmla="*/ 1825436 w 13549241"/>
              <a:gd name="connsiteY3314" fmla="*/ 7598778 h 10281214"/>
              <a:gd name="connsiteX3315" fmla="*/ 1778401 w 13549241"/>
              <a:gd name="connsiteY3315" fmla="*/ 7620918 h 10281214"/>
              <a:gd name="connsiteX3316" fmla="*/ 1716291 w 13549241"/>
              <a:gd name="connsiteY3316" fmla="*/ 7619985 h 10281214"/>
              <a:gd name="connsiteX3317" fmla="*/ 1639658 w 13549241"/>
              <a:gd name="connsiteY3317" fmla="*/ 7632360 h 10281214"/>
              <a:gd name="connsiteX3318" fmla="*/ 1557517 w 13549241"/>
              <a:gd name="connsiteY3318" fmla="*/ 7634886 h 10281214"/>
              <a:gd name="connsiteX3319" fmla="*/ 1538686 w 13549241"/>
              <a:gd name="connsiteY3319" fmla="*/ 7653367 h 10281214"/>
              <a:gd name="connsiteX3320" fmla="*/ 1510296 w 13549241"/>
              <a:gd name="connsiteY3320" fmla="*/ 7658625 h 10281214"/>
              <a:gd name="connsiteX3321" fmla="*/ 1464910 w 13549241"/>
              <a:gd name="connsiteY3321" fmla="*/ 7685644 h 10281214"/>
              <a:gd name="connsiteX3322" fmla="*/ 1408498 w 13549241"/>
              <a:gd name="connsiteY3322" fmla="*/ 7692966 h 10281214"/>
              <a:gd name="connsiteX3323" fmla="*/ 1394968 w 13549241"/>
              <a:gd name="connsiteY3323" fmla="*/ 7700968 h 10281214"/>
              <a:gd name="connsiteX3324" fmla="*/ 1378513 w 13549241"/>
              <a:gd name="connsiteY3324" fmla="*/ 7696018 h 10281214"/>
              <a:gd name="connsiteX3325" fmla="*/ 1365763 w 13549241"/>
              <a:gd name="connsiteY3325" fmla="*/ 7678383 h 10281214"/>
              <a:gd name="connsiteX3326" fmla="*/ 1416436 w 13549241"/>
              <a:gd name="connsiteY3326" fmla="*/ 7650508 h 10281214"/>
              <a:gd name="connsiteX3327" fmla="*/ 1442801 w 13549241"/>
              <a:gd name="connsiteY3327" fmla="*/ 7643566 h 10281214"/>
              <a:gd name="connsiteX3328" fmla="*/ 1463657 w 13549241"/>
              <a:gd name="connsiteY3328" fmla="*/ 7626771 h 10281214"/>
              <a:gd name="connsiteX3329" fmla="*/ 1516277 w 13549241"/>
              <a:gd name="connsiteY3329" fmla="*/ 7607531 h 10281214"/>
              <a:gd name="connsiteX3330" fmla="*/ 1540786 w 13549241"/>
              <a:gd name="connsiteY3330" fmla="*/ 7575378 h 10281214"/>
              <a:gd name="connsiteX3331" fmla="*/ 1579242 w 13549241"/>
              <a:gd name="connsiteY3331" fmla="*/ 7575881 h 10281214"/>
              <a:gd name="connsiteX3332" fmla="*/ 1744065 w 13549241"/>
              <a:gd name="connsiteY3332" fmla="*/ 7471390 h 10281214"/>
              <a:gd name="connsiteX3333" fmla="*/ 1947134 w 13549241"/>
              <a:gd name="connsiteY3333" fmla="*/ 7419796 h 10281214"/>
              <a:gd name="connsiteX3334" fmla="*/ 1987982 w 13549241"/>
              <a:gd name="connsiteY3334" fmla="*/ 7387243 h 10281214"/>
              <a:gd name="connsiteX3335" fmla="*/ 2028829 w 13549241"/>
              <a:gd name="connsiteY3335" fmla="*/ 7354687 h 10281214"/>
              <a:gd name="connsiteX3336" fmla="*/ 2052165 w 13549241"/>
              <a:gd name="connsiteY3336" fmla="*/ 7360989 h 10281214"/>
              <a:gd name="connsiteX3337" fmla="*/ 2071109 w 13549241"/>
              <a:gd name="connsiteY3337" fmla="*/ 7347861 h 10281214"/>
              <a:gd name="connsiteX3338" fmla="*/ 2106469 w 13549241"/>
              <a:gd name="connsiteY3338" fmla="*/ 7327381 h 10281214"/>
              <a:gd name="connsiteX3339" fmla="*/ 2134072 w 13549241"/>
              <a:gd name="connsiteY3339" fmla="*/ 7316209 h 10281214"/>
              <a:gd name="connsiteX3340" fmla="*/ 2195540 w 13549241"/>
              <a:gd name="connsiteY3340" fmla="*/ 7297331 h 10281214"/>
              <a:gd name="connsiteX3341" fmla="*/ 2221889 w 13549241"/>
              <a:gd name="connsiteY3341" fmla="*/ 7300012 h 10281214"/>
              <a:gd name="connsiteX3342" fmla="*/ 2241267 w 13549241"/>
              <a:gd name="connsiteY3342" fmla="*/ 7286368 h 10281214"/>
              <a:gd name="connsiteX3343" fmla="*/ 2253104 w 13549241"/>
              <a:gd name="connsiteY3343" fmla="*/ 7261182 h 10281214"/>
              <a:gd name="connsiteX3344" fmla="*/ 2408561 w 13549241"/>
              <a:gd name="connsiteY3344" fmla="*/ 7173420 h 10281214"/>
              <a:gd name="connsiteX3345" fmla="*/ 2440498 w 13549241"/>
              <a:gd name="connsiteY3345" fmla="*/ 7179002 h 10281214"/>
              <a:gd name="connsiteX3346" fmla="*/ 2473932 w 13549241"/>
              <a:gd name="connsiteY3346" fmla="*/ 7171812 h 10281214"/>
              <a:gd name="connsiteX3347" fmla="*/ 2496508 w 13549241"/>
              <a:gd name="connsiteY3347" fmla="*/ 7152949 h 10281214"/>
              <a:gd name="connsiteX3348" fmla="*/ 2524601 w 13549241"/>
              <a:gd name="connsiteY3348" fmla="*/ 7143938 h 10281214"/>
              <a:gd name="connsiteX3349" fmla="*/ 2547813 w 13549241"/>
              <a:gd name="connsiteY3349" fmla="*/ 7113336 h 10281214"/>
              <a:gd name="connsiteX3350" fmla="*/ 2587565 w 13549241"/>
              <a:gd name="connsiteY3350" fmla="*/ 7112287 h 10281214"/>
              <a:gd name="connsiteX3351" fmla="*/ 2663120 w 13549241"/>
              <a:gd name="connsiteY3351" fmla="*/ 7080616 h 10281214"/>
              <a:gd name="connsiteX3352" fmla="*/ 2740485 w 13549241"/>
              <a:gd name="connsiteY3352" fmla="*/ 7071481 h 10281214"/>
              <a:gd name="connsiteX3353" fmla="*/ 2780812 w 13549241"/>
              <a:gd name="connsiteY3353" fmla="*/ 7056017 h 10281214"/>
              <a:gd name="connsiteX3354" fmla="*/ 2856590 w 13549241"/>
              <a:gd name="connsiteY3354" fmla="*/ 7003499 h 10281214"/>
              <a:gd name="connsiteX3355" fmla="*/ 2932365 w 13549241"/>
              <a:gd name="connsiteY3355" fmla="*/ 6950980 h 10281214"/>
              <a:gd name="connsiteX3356" fmla="*/ 2962353 w 13549241"/>
              <a:gd name="connsiteY3356" fmla="*/ 6947930 h 10281214"/>
              <a:gd name="connsiteX3357" fmla="*/ 3036859 w 13549241"/>
              <a:gd name="connsiteY3357" fmla="*/ 6918889 h 10281214"/>
              <a:gd name="connsiteX3358" fmla="*/ 3066896 w 13549241"/>
              <a:gd name="connsiteY3358" fmla="*/ 6910899 h 10281214"/>
              <a:gd name="connsiteX3359" fmla="*/ 3064142 w 13549241"/>
              <a:gd name="connsiteY3359" fmla="*/ 6902751 h 10281214"/>
              <a:gd name="connsiteX3360" fmla="*/ 3063237 w 13549241"/>
              <a:gd name="connsiteY3360" fmla="*/ 6891485 h 10281214"/>
              <a:gd name="connsiteX3361" fmla="*/ 3083443 w 13549241"/>
              <a:gd name="connsiteY3361" fmla="*/ 6896054 h 10281214"/>
              <a:gd name="connsiteX3362" fmla="*/ 3090889 w 13549241"/>
              <a:gd name="connsiteY3362" fmla="*/ 6901576 h 10281214"/>
              <a:gd name="connsiteX3363" fmla="*/ 3111369 w 13549241"/>
              <a:gd name="connsiteY3363" fmla="*/ 6889848 h 10281214"/>
              <a:gd name="connsiteX3364" fmla="*/ 3163991 w 13549241"/>
              <a:gd name="connsiteY3364" fmla="*/ 6870610 h 10281214"/>
              <a:gd name="connsiteX3365" fmla="*/ 3186628 w 13549241"/>
              <a:gd name="connsiteY3365" fmla="*/ 6852017 h 10281214"/>
              <a:gd name="connsiteX3366" fmla="*/ 3199553 w 13549241"/>
              <a:gd name="connsiteY3366" fmla="*/ 6851738 h 10281214"/>
              <a:gd name="connsiteX3367" fmla="*/ 3201913 w 13549241"/>
              <a:gd name="connsiteY3367" fmla="*/ 6845817 h 10281214"/>
              <a:gd name="connsiteX3368" fmla="*/ 3197556 w 13549241"/>
              <a:gd name="connsiteY3368" fmla="*/ 6807136 h 10281214"/>
              <a:gd name="connsiteX3369" fmla="*/ 3153326 w 13549241"/>
              <a:gd name="connsiteY3369" fmla="*/ 6805329 h 10281214"/>
              <a:gd name="connsiteX3370" fmla="*/ 3064734 w 13549241"/>
              <a:gd name="connsiteY3370" fmla="*/ 6878713 h 10281214"/>
              <a:gd name="connsiteX3371" fmla="*/ 2978338 w 13549241"/>
              <a:gd name="connsiteY3371" fmla="*/ 6889085 h 10281214"/>
              <a:gd name="connsiteX3372" fmla="*/ 2902968 w 13549241"/>
              <a:gd name="connsiteY3372" fmla="*/ 6919158 h 10281214"/>
              <a:gd name="connsiteX3373" fmla="*/ 2856346 w 13549241"/>
              <a:gd name="connsiteY3373" fmla="*/ 6950407 h 10281214"/>
              <a:gd name="connsiteX3374" fmla="*/ 2801629 w 13549241"/>
              <a:gd name="connsiteY3374" fmla="*/ 6974911 h 10281214"/>
              <a:gd name="connsiteX3375" fmla="*/ 2683182 w 13549241"/>
              <a:gd name="connsiteY3375" fmla="*/ 6974347 h 10281214"/>
              <a:gd name="connsiteX3376" fmla="*/ 2576444 w 13549241"/>
              <a:gd name="connsiteY3376" fmla="*/ 7025598 h 10281214"/>
              <a:gd name="connsiteX3377" fmla="*/ 2562757 w 13549241"/>
              <a:gd name="connsiteY3377" fmla="*/ 7015948 h 10281214"/>
              <a:gd name="connsiteX3378" fmla="*/ 2547952 w 13549241"/>
              <a:gd name="connsiteY3378" fmla="*/ 7015876 h 10281214"/>
              <a:gd name="connsiteX3379" fmla="*/ 2549831 w 13549241"/>
              <a:gd name="connsiteY3379" fmla="*/ 7031463 h 10281214"/>
              <a:gd name="connsiteX3380" fmla="*/ 2555760 w 13549241"/>
              <a:gd name="connsiteY3380" fmla="*/ 7050420 h 10281214"/>
              <a:gd name="connsiteX3381" fmla="*/ 2475688 w 13549241"/>
              <a:gd name="connsiteY3381" fmla="*/ 7025758 h 10281214"/>
              <a:gd name="connsiteX3382" fmla="*/ 2437898 w 13549241"/>
              <a:gd name="connsiteY3382" fmla="*/ 6994269 h 10281214"/>
              <a:gd name="connsiteX3383" fmla="*/ 2484406 w 13549241"/>
              <a:gd name="connsiteY3383" fmla="*/ 6957666 h 10281214"/>
              <a:gd name="connsiteX3384" fmla="*/ 2538327 w 13549241"/>
              <a:gd name="connsiteY3384" fmla="*/ 6895699 h 10281214"/>
              <a:gd name="connsiteX3385" fmla="*/ 2475768 w 13549241"/>
              <a:gd name="connsiteY3385" fmla="*/ 6904908 h 10281214"/>
              <a:gd name="connsiteX3386" fmla="*/ 2424237 w 13549241"/>
              <a:gd name="connsiteY3386" fmla="*/ 6933819 h 10281214"/>
              <a:gd name="connsiteX3387" fmla="*/ 2309238 w 13549241"/>
              <a:gd name="connsiteY3387" fmla="*/ 6929116 h 10281214"/>
              <a:gd name="connsiteX3388" fmla="*/ 2254137 w 13549241"/>
              <a:gd name="connsiteY3388" fmla="*/ 6925262 h 10281214"/>
              <a:gd name="connsiteX3389" fmla="*/ 2219282 w 13549241"/>
              <a:gd name="connsiteY3389" fmla="*/ 6938275 h 10281214"/>
              <a:gd name="connsiteX3390" fmla="*/ 2197687 w 13549241"/>
              <a:gd name="connsiteY3390" fmla="*/ 6920280 h 10281214"/>
              <a:gd name="connsiteX3391" fmla="*/ 2164914 w 13549241"/>
              <a:gd name="connsiteY3391" fmla="*/ 6937659 h 10281214"/>
              <a:gd name="connsiteX3392" fmla="*/ 2134723 w 13549241"/>
              <a:gd name="connsiteY3392" fmla="*/ 6951932 h 10281214"/>
              <a:gd name="connsiteX3393" fmla="*/ 2128874 w 13549241"/>
              <a:gd name="connsiteY3393" fmla="*/ 6951265 h 10281214"/>
              <a:gd name="connsiteX3394" fmla="*/ 2122808 w 13549241"/>
              <a:gd name="connsiteY3394" fmla="*/ 6956526 h 10281214"/>
              <a:gd name="connsiteX3395" fmla="*/ 2087424 w 13549241"/>
              <a:gd name="connsiteY3395" fmla="*/ 6955078 h 10281214"/>
              <a:gd name="connsiteX3396" fmla="*/ 2035842 w 13549241"/>
              <a:gd name="connsiteY3396" fmla="*/ 6940135 h 10281214"/>
              <a:gd name="connsiteX3397" fmla="*/ 2053079 w 13549241"/>
              <a:gd name="connsiteY3397" fmla="*/ 6919450 h 10281214"/>
              <a:gd name="connsiteX3398" fmla="*/ 2033435 w 13549241"/>
              <a:gd name="connsiteY3398" fmla="*/ 6910093 h 10281214"/>
              <a:gd name="connsiteX3399" fmla="*/ 1992246 w 13549241"/>
              <a:gd name="connsiteY3399" fmla="*/ 6926589 h 10281214"/>
              <a:gd name="connsiteX3400" fmla="*/ 1956229 w 13549241"/>
              <a:gd name="connsiteY3400" fmla="*/ 6936882 h 10281214"/>
              <a:gd name="connsiteX3401" fmla="*/ 1954952 w 13549241"/>
              <a:gd name="connsiteY3401" fmla="*/ 6928809 h 10281214"/>
              <a:gd name="connsiteX3402" fmla="*/ 1957722 w 13549241"/>
              <a:gd name="connsiteY3402" fmla="*/ 6924109 h 10281214"/>
              <a:gd name="connsiteX3403" fmla="*/ 1951008 w 13549241"/>
              <a:gd name="connsiteY3403" fmla="*/ 6899237 h 10281214"/>
              <a:gd name="connsiteX3404" fmla="*/ 1981854 w 13549241"/>
              <a:gd name="connsiteY3404" fmla="*/ 6895149 h 10281214"/>
              <a:gd name="connsiteX3405" fmla="*/ 1991288 w 13549241"/>
              <a:gd name="connsiteY3405" fmla="*/ 6839922 h 10281214"/>
              <a:gd name="connsiteX3406" fmla="*/ 2037013 w 13549241"/>
              <a:gd name="connsiteY3406" fmla="*/ 6828956 h 10281214"/>
              <a:gd name="connsiteX3407" fmla="*/ 2009565 w 13549241"/>
              <a:gd name="connsiteY3407" fmla="*/ 6785055 h 10281214"/>
              <a:gd name="connsiteX3408" fmla="*/ 1959211 w 13549241"/>
              <a:gd name="connsiteY3408" fmla="*/ 6807061 h 10281214"/>
              <a:gd name="connsiteX3409" fmla="*/ 1906273 w 13549241"/>
              <a:gd name="connsiteY3409" fmla="*/ 6832168 h 10281214"/>
              <a:gd name="connsiteX3410" fmla="*/ 1817968 w 13549241"/>
              <a:gd name="connsiteY3410" fmla="*/ 6846207 h 10281214"/>
              <a:gd name="connsiteX3411" fmla="*/ 1733710 w 13549241"/>
              <a:gd name="connsiteY3411" fmla="*/ 6863619 h 10281214"/>
              <a:gd name="connsiteX3412" fmla="*/ 1684765 w 13549241"/>
              <a:gd name="connsiteY3412" fmla="*/ 6889425 h 10281214"/>
              <a:gd name="connsiteX3413" fmla="*/ 1629964 w 13549241"/>
              <a:gd name="connsiteY3413" fmla="*/ 6889325 h 10281214"/>
              <a:gd name="connsiteX3414" fmla="*/ 1622980 w 13549241"/>
              <a:gd name="connsiteY3414" fmla="*/ 6914173 h 10281214"/>
              <a:gd name="connsiteX3415" fmla="*/ 1618581 w 13549241"/>
              <a:gd name="connsiteY3415" fmla="*/ 6935918 h 10281214"/>
              <a:gd name="connsiteX3416" fmla="*/ 1628476 w 13549241"/>
              <a:gd name="connsiteY3416" fmla="*/ 6933647 h 10281214"/>
              <a:gd name="connsiteX3417" fmla="*/ 1634321 w 13549241"/>
              <a:gd name="connsiteY3417" fmla="*/ 6928005 h 10281214"/>
              <a:gd name="connsiteX3418" fmla="*/ 1747344 w 13549241"/>
              <a:gd name="connsiteY3418" fmla="*/ 6902143 h 10281214"/>
              <a:gd name="connsiteX3419" fmla="*/ 1846758 w 13549241"/>
              <a:gd name="connsiteY3419" fmla="*/ 6859682 h 10281214"/>
              <a:gd name="connsiteX3420" fmla="*/ 1873752 w 13549241"/>
              <a:gd name="connsiteY3420" fmla="*/ 6882175 h 10281214"/>
              <a:gd name="connsiteX3421" fmla="*/ 1914786 w 13549241"/>
              <a:gd name="connsiteY3421" fmla="*/ 6920749 h 10281214"/>
              <a:gd name="connsiteX3422" fmla="*/ 1926696 w 13549241"/>
              <a:gd name="connsiteY3422" fmla="*/ 6961343 h 10281214"/>
              <a:gd name="connsiteX3423" fmla="*/ 1864150 w 13549241"/>
              <a:gd name="connsiteY3423" fmla="*/ 7002101 h 10281214"/>
              <a:gd name="connsiteX3424" fmla="*/ 1786527 w 13549241"/>
              <a:gd name="connsiteY3424" fmla="*/ 7019784 h 10281214"/>
              <a:gd name="connsiteX3425" fmla="*/ 1772218 w 13549241"/>
              <a:gd name="connsiteY3425" fmla="*/ 7053424 h 10281214"/>
              <a:gd name="connsiteX3426" fmla="*/ 1757908 w 13549241"/>
              <a:gd name="connsiteY3426" fmla="*/ 7087064 h 10281214"/>
              <a:gd name="connsiteX3427" fmla="*/ 1727012 w 13549241"/>
              <a:gd name="connsiteY3427" fmla="*/ 7047298 h 10281214"/>
              <a:gd name="connsiteX3428" fmla="*/ 1687138 w 13549241"/>
              <a:gd name="connsiteY3428" fmla="*/ 7084170 h 10281214"/>
              <a:gd name="connsiteX3429" fmla="*/ 1631070 w 13549241"/>
              <a:gd name="connsiteY3429" fmla="*/ 7107547 h 10281214"/>
              <a:gd name="connsiteX3430" fmla="*/ 1628208 w 13549241"/>
              <a:gd name="connsiteY3430" fmla="*/ 7056095 h 10281214"/>
              <a:gd name="connsiteX3431" fmla="*/ 1675431 w 13549241"/>
              <a:gd name="connsiteY3431" fmla="*/ 7032356 h 10281214"/>
              <a:gd name="connsiteX3432" fmla="*/ 1670477 w 13549241"/>
              <a:gd name="connsiteY3432" fmla="*/ 7017715 h 10281214"/>
              <a:gd name="connsiteX3433" fmla="*/ 1669577 w 13549241"/>
              <a:gd name="connsiteY3433" fmla="*/ 7006449 h 10281214"/>
              <a:gd name="connsiteX3434" fmla="*/ 1689781 w 13549241"/>
              <a:gd name="connsiteY3434" fmla="*/ 7011018 h 10281214"/>
              <a:gd name="connsiteX3435" fmla="*/ 1708863 w 13549241"/>
              <a:gd name="connsiteY3435" fmla="*/ 7025167 h 10281214"/>
              <a:gd name="connsiteX3436" fmla="*/ 1799861 w 13549241"/>
              <a:gd name="connsiteY3436" fmla="*/ 6981828 h 10281214"/>
              <a:gd name="connsiteX3437" fmla="*/ 1808252 w 13549241"/>
              <a:gd name="connsiteY3437" fmla="*/ 6960780 h 10281214"/>
              <a:gd name="connsiteX3438" fmla="*/ 1803894 w 13549241"/>
              <a:gd name="connsiteY3438" fmla="*/ 6922101 h 10281214"/>
              <a:gd name="connsiteX3439" fmla="*/ 1759662 w 13549241"/>
              <a:gd name="connsiteY3439" fmla="*/ 6920291 h 10281214"/>
              <a:gd name="connsiteX3440" fmla="*/ 1671072 w 13549241"/>
              <a:gd name="connsiteY3440" fmla="*/ 6993676 h 10281214"/>
              <a:gd name="connsiteX3441" fmla="*/ 1584677 w 13549241"/>
              <a:gd name="connsiteY3441" fmla="*/ 7004048 h 10281214"/>
              <a:gd name="connsiteX3442" fmla="*/ 1509306 w 13549241"/>
              <a:gd name="connsiteY3442" fmla="*/ 7034124 h 10281214"/>
              <a:gd name="connsiteX3443" fmla="*/ 1462686 w 13549241"/>
              <a:gd name="connsiteY3443" fmla="*/ 7065373 h 10281214"/>
              <a:gd name="connsiteX3444" fmla="*/ 1407965 w 13549241"/>
              <a:gd name="connsiteY3444" fmla="*/ 7089872 h 10281214"/>
              <a:gd name="connsiteX3445" fmla="*/ 1289521 w 13549241"/>
              <a:gd name="connsiteY3445" fmla="*/ 7089311 h 10281214"/>
              <a:gd name="connsiteX3446" fmla="*/ 1182783 w 13549241"/>
              <a:gd name="connsiteY3446" fmla="*/ 7140563 h 10281214"/>
              <a:gd name="connsiteX3447" fmla="*/ 1169098 w 13549241"/>
              <a:gd name="connsiteY3447" fmla="*/ 7130913 h 10281214"/>
              <a:gd name="connsiteX3448" fmla="*/ 1154293 w 13549241"/>
              <a:gd name="connsiteY3448" fmla="*/ 7130842 h 10281214"/>
              <a:gd name="connsiteX3449" fmla="*/ 1156171 w 13549241"/>
              <a:gd name="connsiteY3449" fmla="*/ 7146427 h 10281214"/>
              <a:gd name="connsiteX3450" fmla="*/ 1162098 w 13549241"/>
              <a:gd name="connsiteY3450" fmla="*/ 7165385 h 10281214"/>
              <a:gd name="connsiteX3451" fmla="*/ 1082027 w 13549241"/>
              <a:gd name="connsiteY3451" fmla="*/ 7140723 h 10281214"/>
              <a:gd name="connsiteX3452" fmla="*/ 1044236 w 13549241"/>
              <a:gd name="connsiteY3452" fmla="*/ 7109232 h 10281214"/>
              <a:gd name="connsiteX3453" fmla="*/ 1090744 w 13549241"/>
              <a:gd name="connsiteY3453" fmla="*/ 7072630 h 10281214"/>
              <a:gd name="connsiteX3454" fmla="*/ 1144665 w 13549241"/>
              <a:gd name="connsiteY3454" fmla="*/ 7010665 h 10281214"/>
              <a:gd name="connsiteX3455" fmla="*/ 1082109 w 13549241"/>
              <a:gd name="connsiteY3455" fmla="*/ 7019873 h 10281214"/>
              <a:gd name="connsiteX3456" fmla="*/ 1030576 w 13549241"/>
              <a:gd name="connsiteY3456" fmla="*/ 7048783 h 10281214"/>
              <a:gd name="connsiteX3457" fmla="*/ 915578 w 13549241"/>
              <a:gd name="connsiteY3457" fmla="*/ 7044083 h 10281214"/>
              <a:gd name="connsiteX3458" fmla="*/ 860476 w 13549241"/>
              <a:gd name="connsiteY3458" fmla="*/ 7040227 h 10281214"/>
              <a:gd name="connsiteX3459" fmla="*/ 825620 w 13549241"/>
              <a:gd name="connsiteY3459" fmla="*/ 7053239 h 10281214"/>
              <a:gd name="connsiteX3460" fmla="*/ 804026 w 13549241"/>
              <a:gd name="connsiteY3460" fmla="*/ 7035245 h 10281214"/>
              <a:gd name="connsiteX3461" fmla="*/ 771250 w 13549241"/>
              <a:gd name="connsiteY3461" fmla="*/ 7052620 h 10281214"/>
              <a:gd name="connsiteX3462" fmla="*/ 741062 w 13549241"/>
              <a:gd name="connsiteY3462" fmla="*/ 7066896 h 10281214"/>
              <a:gd name="connsiteX3463" fmla="*/ 682587 w 13549241"/>
              <a:gd name="connsiteY3463" fmla="*/ 7060228 h 10281214"/>
              <a:gd name="connsiteX3464" fmla="*/ 688571 w 13549241"/>
              <a:gd name="connsiteY3464" fmla="*/ 7009136 h 10281214"/>
              <a:gd name="connsiteX3465" fmla="*/ 682715 w 13549241"/>
              <a:gd name="connsiteY3465" fmla="*/ 6983230 h 10281214"/>
              <a:gd name="connsiteX3466" fmla="*/ 741688 w 13549241"/>
              <a:gd name="connsiteY3466" fmla="*/ 6950881 h 10281214"/>
              <a:gd name="connsiteX3467" fmla="*/ 803244 w 13549241"/>
              <a:gd name="connsiteY3467" fmla="*/ 6915429 h 10281214"/>
              <a:gd name="connsiteX3468" fmla="*/ 806017 w 13549241"/>
              <a:gd name="connsiteY3468" fmla="*/ 6910729 h 10281214"/>
              <a:gd name="connsiteX3469" fmla="*/ 804738 w 13549241"/>
              <a:gd name="connsiteY3469" fmla="*/ 6902655 h 10281214"/>
              <a:gd name="connsiteX3470" fmla="*/ 783169 w 13549241"/>
              <a:gd name="connsiteY3470" fmla="*/ 6906588 h 10281214"/>
              <a:gd name="connsiteX3471" fmla="*/ 759014 w 13549241"/>
              <a:gd name="connsiteY3471" fmla="*/ 6913622 h 10281214"/>
              <a:gd name="connsiteX3472" fmla="*/ 737874 w 13549241"/>
              <a:gd name="connsiteY3472" fmla="*/ 6917035 h 10281214"/>
              <a:gd name="connsiteX3473" fmla="*/ 723653 w 13549241"/>
              <a:gd name="connsiteY3473" fmla="*/ 6934099 h 10281214"/>
              <a:gd name="connsiteX3474" fmla="*/ 700994 w 13549241"/>
              <a:gd name="connsiteY3474" fmla="*/ 6928362 h 10281214"/>
              <a:gd name="connsiteX3475" fmla="*/ 672504 w 13549241"/>
              <a:gd name="connsiteY3475" fmla="*/ 6918641 h 10281214"/>
              <a:gd name="connsiteX3476" fmla="*/ 615070 w 13549241"/>
              <a:gd name="connsiteY3476" fmla="*/ 6877793 h 10281214"/>
              <a:gd name="connsiteX3477" fmla="*/ 571295 w 13549241"/>
              <a:gd name="connsiteY3477" fmla="*/ 6897394 h 10281214"/>
              <a:gd name="connsiteX3478" fmla="*/ 538625 w 13549241"/>
              <a:gd name="connsiteY3478" fmla="*/ 6888572 h 10281214"/>
              <a:gd name="connsiteX3479" fmla="*/ 507419 w 13549241"/>
              <a:gd name="connsiteY3479" fmla="*/ 6886226 h 10281214"/>
              <a:gd name="connsiteX3480" fmla="*/ 486858 w 13549241"/>
              <a:gd name="connsiteY3480" fmla="*/ 6875226 h 10281214"/>
              <a:gd name="connsiteX3481" fmla="*/ 466636 w 13549241"/>
              <a:gd name="connsiteY3481" fmla="*/ 6880282 h 10281214"/>
              <a:gd name="connsiteX3482" fmla="*/ 458246 w 13549241"/>
              <a:gd name="connsiteY3482" fmla="*/ 6901329 h 10281214"/>
              <a:gd name="connsiteX3483" fmla="*/ 409657 w 13549241"/>
              <a:gd name="connsiteY3483" fmla="*/ 6860842 h 10281214"/>
              <a:gd name="connsiteX3484" fmla="*/ 454912 w 13549241"/>
              <a:gd name="connsiteY3484" fmla="*/ 6838092 h 10281214"/>
              <a:gd name="connsiteX3485" fmla="*/ 472164 w 13549241"/>
              <a:gd name="connsiteY3485" fmla="*/ 6807782 h 10281214"/>
              <a:gd name="connsiteX3486" fmla="*/ 452766 w 13549241"/>
              <a:gd name="connsiteY3486" fmla="*/ 6799502 h 10281214"/>
              <a:gd name="connsiteX3487" fmla="*/ 434830 w 13549241"/>
              <a:gd name="connsiteY3487" fmla="*/ 6797700 h 10281214"/>
              <a:gd name="connsiteX3488" fmla="*/ 382661 w 13549241"/>
              <a:gd name="connsiteY3488" fmla="*/ 6838348 h 10281214"/>
              <a:gd name="connsiteX3489" fmla="*/ 331538 w 13549241"/>
              <a:gd name="connsiteY3489" fmla="*/ 6844815 h 10281214"/>
              <a:gd name="connsiteX3490" fmla="*/ 296724 w 13549241"/>
              <a:gd name="connsiteY3490" fmla="*/ 6870129 h 10281214"/>
              <a:gd name="connsiteX3491" fmla="*/ 250883 w 13549241"/>
              <a:gd name="connsiteY3491" fmla="*/ 6875743 h 10281214"/>
              <a:gd name="connsiteX3492" fmla="*/ 223305 w 13549241"/>
              <a:gd name="connsiteY3492" fmla="*/ 6908839 h 10281214"/>
              <a:gd name="connsiteX3493" fmla="*/ 163787 w 13549241"/>
              <a:gd name="connsiteY3493" fmla="*/ 6936351 h 10281214"/>
              <a:gd name="connsiteX3494" fmla="*/ 136665 w 13549241"/>
              <a:gd name="connsiteY3494" fmla="*/ 6918132 h 10281214"/>
              <a:gd name="connsiteX3495" fmla="*/ 108761 w 13549241"/>
              <a:gd name="connsiteY3495" fmla="*/ 6925547 h 10281214"/>
              <a:gd name="connsiteX3496" fmla="*/ 45342 w 13549241"/>
              <a:gd name="connsiteY3496" fmla="*/ 6935789 h 10281214"/>
              <a:gd name="connsiteX3497" fmla="*/ 12493 w 13549241"/>
              <a:gd name="connsiteY3497" fmla="*/ 6887389 h 10281214"/>
              <a:gd name="connsiteX3498" fmla="*/ 65448 w 13549241"/>
              <a:gd name="connsiteY3498" fmla="*/ 6852656 h 10281214"/>
              <a:gd name="connsiteX3499" fmla="*/ 117281 w 13549241"/>
              <a:gd name="connsiteY3499" fmla="*/ 6827502 h 10281214"/>
              <a:gd name="connsiteX3500" fmla="*/ 156112 w 13549241"/>
              <a:gd name="connsiteY3500" fmla="*/ 6824811 h 10281214"/>
              <a:gd name="connsiteX3501" fmla="*/ 199734 w 13549241"/>
              <a:gd name="connsiteY3501" fmla="*/ 6860283 h 10281214"/>
              <a:gd name="connsiteX3502" fmla="*/ 207693 w 13549241"/>
              <a:gd name="connsiteY3502" fmla="*/ 6839753 h 10281214"/>
              <a:gd name="connsiteX3503" fmla="*/ 263762 w 13549241"/>
              <a:gd name="connsiteY3503" fmla="*/ 6816376 h 10281214"/>
              <a:gd name="connsiteX3504" fmla="*/ 242165 w 13549241"/>
              <a:gd name="connsiteY3504" fmla="*/ 6798380 h 10281214"/>
              <a:gd name="connsiteX3505" fmla="*/ 280998 w 13549241"/>
              <a:gd name="connsiteY3505" fmla="*/ 6795691 h 10281214"/>
              <a:gd name="connsiteX3506" fmla="*/ 315471 w 13549241"/>
              <a:gd name="connsiteY3506" fmla="*/ 6754321 h 10281214"/>
              <a:gd name="connsiteX3507" fmla="*/ 370500 w 13549241"/>
              <a:gd name="connsiteY3507" fmla="*/ 6765126 h 10281214"/>
              <a:gd name="connsiteX3508" fmla="*/ 401526 w 13549241"/>
              <a:gd name="connsiteY3508" fmla="*/ 6727891 h 10281214"/>
              <a:gd name="connsiteX3509" fmla="*/ 466895 w 13549241"/>
              <a:gd name="connsiteY3509" fmla="*/ 6726284 h 10281214"/>
              <a:gd name="connsiteX3510" fmla="*/ 510672 w 13549241"/>
              <a:gd name="connsiteY3510" fmla="*/ 6706684 h 10281214"/>
              <a:gd name="connsiteX3511" fmla="*/ 529810 w 13549241"/>
              <a:gd name="connsiteY3511" fmla="*/ 6650781 h 10281214"/>
              <a:gd name="connsiteX3512" fmla="*/ 586514 w 13549241"/>
              <a:gd name="connsiteY3512" fmla="*/ 6615667 h 10281214"/>
              <a:gd name="connsiteX3513" fmla="*/ 624256 w 13549241"/>
              <a:gd name="connsiteY3513" fmla="*/ 6603306 h 10281214"/>
              <a:gd name="connsiteX3514" fmla="*/ 646490 w 13549241"/>
              <a:gd name="connsiteY3514" fmla="*/ 6576623 h 10281214"/>
              <a:gd name="connsiteX3515" fmla="*/ 641747 w 13549241"/>
              <a:gd name="connsiteY3515" fmla="*/ 6570065 h 10281214"/>
              <a:gd name="connsiteX3516" fmla="*/ 692419 w 13549241"/>
              <a:gd name="connsiteY3516" fmla="*/ 6542188 h 10281214"/>
              <a:gd name="connsiteX3517" fmla="*/ 703004 w 13549241"/>
              <a:gd name="connsiteY3517" fmla="*/ 6539401 h 10281214"/>
              <a:gd name="connsiteX3518" fmla="*/ 704861 w 13549241"/>
              <a:gd name="connsiteY3518" fmla="*/ 6528527 h 10281214"/>
              <a:gd name="connsiteX3519" fmla="*/ 709577 w 13549241"/>
              <a:gd name="connsiteY3519" fmla="*/ 6500913 h 10281214"/>
              <a:gd name="connsiteX3520" fmla="*/ 649533 w 13549241"/>
              <a:gd name="connsiteY3520" fmla="*/ 6513966 h 10281214"/>
              <a:gd name="connsiteX3521" fmla="*/ 593537 w 13549241"/>
              <a:gd name="connsiteY3521" fmla="*/ 6530395 h 10281214"/>
              <a:gd name="connsiteX3522" fmla="*/ 546933 w 13549241"/>
              <a:gd name="connsiteY3522" fmla="*/ 6552019 h 10281214"/>
              <a:gd name="connsiteX3523" fmla="*/ 487840 w 13549241"/>
              <a:gd name="connsiteY3523" fmla="*/ 6547464 h 10281214"/>
              <a:gd name="connsiteX3524" fmla="*/ 443023 w 13549241"/>
              <a:gd name="connsiteY3524" fmla="*/ 6601248 h 10281214"/>
              <a:gd name="connsiteX3525" fmla="*/ 309112 w 13549241"/>
              <a:gd name="connsiteY3525" fmla="*/ 6590426 h 10281214"/>
              <a:gd name="connsiteX3526" fmla="*/ 191299 w 13549241"/>
              <a:gd name="connsiteY3526" fmla="*/ 6650850 h 10281214"/>
              <a:gd name="connsiteX3527" fmla="*/ 130647 w 13549241"/>
              <a:gd name="connsiteY3527" fmla="*/ 6624842 h 10281214"/>
              <a:gd name="connsiteX3528" fmla="*/ 69992 w 13549241"/>
              <a:gd name="connsiteY3528" fmla="*/ 6598835 h 10281214"/>
              <a:gd name="connsiteX3529" fmla="*/ 32072 w 13549241"/>
              <a:gd name="connsiteY3529" fmla="*/ 6644343 h 10281214"/>
              <a:gd name="connsiteX3530" fmla="*/ 15876 w 13549241"/>
              <a:gd name="connsiteY3530" fmla="*/ 6630847 h 10281214"/>
              <a:gd name="connsiteX3531" fmla="*/ 2150 w 13549241"/>
              <a:gd name="connsiteY3531" fmla="*/ 6608896 h 10281214"/>
              <a:gd name="connsiteX3532" fmla="*/ 14963 w 13549241"/>
              <a:gd name="connsiteY3532" fmla="*/ 6588029 h 10281214"/>
              <a:gd name="connsiteX3533" fmla="*/ 58737 w 13549241"/>
              <a:gd name="connsiteY3533" fmla="*/ 6568429 h 10281214"/>
              <a:gd name="connsiteX3534" fmla="*/ 66023 w 13549241"/>
              <a:gd name="connsiteY3534" fmla="*/ 6547337 h 10281214"/>
              <a:gd name="connsiteX3535" fmla="*/ 66674 w 13549241"/>
              <a:gd name="connsiteY3535" fmla="*/ 6525973 h 10281214"/>
              <a:gd name="connsiteX3536" fmla="*/ 56331 w 13549241"/>
              <a:gd name="connsiteY3536" fmla="*/ 6538384 h 10281214"/>
              <a:gd name="connsiteX3537" fmla="*/ 0 w 13549241"/>
              <a:gd name="connsiteY3537" fmla="*/ 6531548 h 10281214"/>
              <a:gd name="connsiteX3538" fmla="*/ 0 w 13549241"/>
              <a:gd name="connsiteY3538" fmla="*/ 6333196 h 10281214"/>
              <a:gd name="connsiteX3539" fmla="*/ 2192 w 13549241"/>
              <a:gd name="connsiteY3539" fmla="*/ 6333034 h 10281214"/>
              <a:gd name="connsiteX3540" fmla="*/ 16393 w 13549241"/>
              <a:gd name="connsiteY3540" fmla="*/ 6322852 h 10281214"/>
              <a:gd name="connsiteX3541" fmla="*/ 77861 w 13549241"/>
              <a:gd name="connsiteY3541" fmla="*/ 6303975 h 10281214"/>
              <a:gd name="connsiteX3542" fmla="*/ 104212 w 13549241"/>
              <a:gd name="connsiteY3542" fmla="*/ 6306656 h 10281214"/>
              <a:gd name="connsiteX3543" fmla="*/ 123587 w 13549241"/>
              <a:gd name="connsiteY3543" fmla="*/ 6293011 h 10281214"/>
              <a:gd name="connsiteX3544" fmla="*/ 135424 w 13549241"/>
              <a:gd name="connsiteY3544" fmla="*/ 6267827 h 10281214"/>
              <a:gd name="connsiteX3545" fmla="*/ 290882 w 13549241"/>
              <a:gd name="connsiteY3545" fmla="*/ 6180063 h 10281214"/>
              <a:gd name="connsiteX3546" fmla="*/ 322819 w 13549241"/>
              <a:gd name="connsiteY3546" fmla="*/ 6185646 h 10281214"/>
              <a:gd name="connsiteX3547" fmla="*/ 356252 w 13549241"/>
              <a:gd name="connsiteY3547" fmla="*/ 6178456 h 10281214"/>
              <a:gd name="connsiteX3548" fmla="*/ 378831 w 13549241"/>
              <a:gd name="connsiteY3548" fmla="*/ 6159594 h 10281214"/>
              <a:gd name="connsiteX3549" fmla="*/ 406922 w 13549241"/>
              <a:gd name="connsiteY3549" fmla="*/ 6150581 h 10281214"/>
              <a:gd name="connsiteX3550" fmla="*/ 430133 w 13549241"/>
              <a:gd name="connsiteY3550" fmla="*/ 6119981 h 10281214"/>
              <a:gd name="connsiteX3551" fmla="*/ 469884 w 13549241"/>
              <a:gd name="connsiteY3551" fmla="*/ 6118930 h 10281214"/>
              <a:gd name="connsiteX3552" fmla="*/ 545443 w 13549241"/>
              <a:gd name="connsiteY3552" fmla="*/ 6087260 h 10281214"/>
              <a:gd name="connsiteX3553" fmla="*/ 622805 w 13549241"/>
              <a:gd name="connsiteY3553" fmla="*/ 6078123 h 10281214"/>
              <a:gd name="connsiteX3554" fmla="*/ 663133 w 13549241"/>
              <a:gd name="connsiteY3554" fmla="*/ 6062659 h 10281214"/>
              <a:gd name="connsiteX3555" fmla="*/ 738910 w 13549241"/>
              <a:gd name="connsiteY3555" fmla="*/ 6010141 h 10281214"/>
              <a:gd name="connsiteX3556" fmla="*/ 814686 w 13549241"/>
              <a:gd name="connsiteY3556" fmla="*/ 5957623 h 10281214"/>
              <a:gd name="connsiteX3557" fmla="*/ 844673 w 13549241"/>
              <a:gd name="connsiteY3557" fmla="*/ 5954571 h 10281214"/>
              <a:gd name="connsiteX3558" fmla="*/ 919180 w 13549241"/>
              <a:gd name="connsiteY3558" fmla="*/ 5925530 h 10281214"/>
              <a:gd name="connsiteX3559" fmla="*/ 949215 w 13549241"/>
              <a:gd name="connsiteY3559" fmla="*/ 5917542 h 10281214"/>
              <a:gd name="connsiteX3560" fmla="*/ 946462 w 13549241"/>
              <a:gd name="connsiteY3560" fmla="*/ 5909395 h 10281214"/>
              <a:gd name="connsiteX3561" fmla="*/ 945559 w 13549241"/>
              <a:gd name="connsiteY3561" fmla="*/ 5898128 h 10281214"/>
              <a:gd name="connsiteX3562" fmla="*/ 965764 w 13549241"/>
              <a:gd name="connsiteY3562" fmla="*/ 5902697 h 10281214"/>
              <a:gd name="connsiteX3563" fmla="*/ 973211 w 13549241"/>
              <a:gd name="connsiteY3563" fmla="*/ 5908219 h 10281214"/>
              <a:gd name="connsiteX3564" fmla="*/ 993690 w 13549241"/>
              <a:gd name="connsiteY3564" fmla="*/ 5896491 h 10281214"/>
              <a:gd name="connsiteX3565" fmla="*/ 1046311 w 13549241"/>
              <a:gd name="connsiteY3565" fmla="*/ 5877252 h 10281214"/>
              <a:gd name="connsiteX3566" fmla="*/ 1068950 w 13549241"/>
              <a:gd name="connsiteY3566" fmla="*/ 5858660 h 10281214"/>
              <a:gd name="connsiteX3567" fmla="*/ 1081874 w 13549241"/>
              <a:gd name="connsiteY3567" fmla="*/ 5858381 h 10281214"/>
              <a:gd name="connsiteX3568" fmla="*/ 1084235 w 13549241"/>
              <a:gd name="connsiteY3568" fmla="*/ 5852460 h 10281214"/>
              <a:gd name="connsiteX3569" fmla="*/ 1079876 w 13549241"/>
              <a:gd name="connsiteY3569" fmla="*/ 5813780 h 10281214"/>
              <a:gd name="connsiteX3570" fmla="*/ 1035647 w 13549241"/>
              <a:gd name="connsiteY3570" fmla="*/ 5811972 h 10281214"/>
              <a:gd name="connsiteX3571" fmla="*/ 947056 w 13549241"/>
              <a:gd name="connsiteY3571" fmla="*/ 5885356 h 10281214"/>
              <a:gd name="connsiteX3572" fmla="*/ 860660 w 13549241"/>
              <a:gd name="connsiteY3572" fmla="*/ 5895728 h 10281214"/>
              <a:gd name="connsiteX3573" fmla="*/ 785288 w 13549241"/>
              <a:gd name="connsiteY3573" fmla="*/ 5925803 h 10281214"/>
              <a:gd name="connsiteX3574" fmla="*/ 738668 w 13549241"/>
              <a:gd name="connsiteY3574" fmla="*/ 5957052 h 10281214"/>
              <a:gd name="connsiteX3575" fmla="*/ 683949 w 13549241"/>
              <a:gd name="connsiteY3575" fmla="*/ 5981554 h 10281214"/>
              <a:gd name="connsiteX3576" fmla="*/ 565502 w 13549241"/>
              <a:gd name="connsiteY3576" fmla="*/ 5980989 h 10281214"/>
              <a:gd name="connsiteX3577" fmla="*/ 458765 w 13549241"/>
              <a:gd name="connsiteY3577" fmla="*/ 6032241 h 10281214"/>
              <a:gd name="connsiteX3578" fmla="*/ 445080 w 13549241"/>
              <a:gd name="connsiteY3578" fmla="*/ 6022592 h 10281214"/>
              <a:gd name="connsiteX3579" fmla="*/ 430275 w 13549241"/>
              <a:gd name="connsiteY3579" fmla="*/ 6022520 h 10281214"/>
              <a:gd name="connsiteX3580" fmla="*/ 432153 w 13549241"/>
              <a:gd name="connsiteY3580" fmla="*/ 6038105 h 10281214"/>
              <a:gd name="connsiteX3581" fmla="*/ 438080 w 13549241"/>
              <a:gd name="connsiteY3581" fmla="*/ 6057064 h 10281214"/>
              <a:gd name="connsiteX3582" fmla="*/ 358010 w 13549241"/>
              <a:gd name="connsiteY3582" fmla="*/ 6032403 h 10281214"/>
              <a:gd name="connsiteX3583" fmla="*/ 320218 w 13549241"/>
              <a:gd name="connsiteY3583" fmla="*/ 6000911 h 10281214"/>
              <a:gd name="connsiteX3584" fmla="*/ 366726 w 13549241"/>
              <a:gd name="connsiteY3584" fmla="*/ 5964311 h 10281214"/>
              <a:gd name="connsiteX3585" fmla="*/ 420647 w 13549241"/>
              <a:gd name="connsiteY3585" fmla="*/ 5902343 h 10281214"/>
              <a:gd name="connsiteX3586" fmla="*/ 358091 w 13549241"/>
              <a:gd name="connsiteY3586" fmla="*/ 5911551 h 10281214"/>
              <a:gd name="connsiteX3587" fmla="*/ 306557 w 13549241"/>
              <a:gd name="connsiteY3587" fmla="*/ 5940462 h 10281214"/>
              <a:gd name="connsiteX3588" fmla="*/ 191560 w 13549241"/>
              <a:gd name="connsiteY3588" fmla="*/ 5935761 h 10281214"/>
              <a:gd name="connsiteX3589" fmla="*/ 136458 w 13549241"/>
              <a:gd name="connsiteY3589" fmla="*/ 5931905 h 10281214"/>
              <a:gd name="connsiteX3590" fmla="*/ 101601 w 13549241"/>
              <a:gd name="connsiteY3590" fmla="*/ 5944918 h 10281214"/>
              <a:gd name="connsiteX3591" fmla="*/ 80008 w 13549241"/>
              <a:gd name="connsiteY3591" fmla="*/ 5926925 h 10281214"/>
              <a:gd name="connsiteX3592" fmla="*/ 47234 w 13549241"/>
              <a:gd name="connsiteY3592" fmla="*/ 5944301 h 10281214"/>
              <a:gd name="connsiteX3593" fmla="*/ 17044 w 13549241"/>
              <a:gd name="connsiteY3593" fmla="*/ 5958574 h 10281214"/>
              <a:gd name="connsiteX3594" fmla="*/ 0 w 13549241"/>
              <a:gd name="connsiteY3594" fmla="*/ 5956631 h 10281214"/>
              <a:gd name="connsiteX3595" fmla="*/ 0 w 13549241"/>
              <a:gd name="connsiteY3595" fmla="*/ 5852253 h 10281214"/>
              <a:gd name="connsiteX3596" fmla="*/ 17670 w 13549241"/>
              <a:gd name="connsiteY3596" fmla="*/ 5842560 h 10281214"/>
              <a:gd name="connsiteX3597" fmla="*/ 79227 w 13549241"/>
              <a:gd name="connsiteY3597" fmla="*/ 5807109 h 10281214"/>
              <a:gd name="connsiteX3598" fmla="*/ 82000 w 13549241"/>
              <a:gd name="connsiteY3598" fmla="*/ 5802409 h 10281214"/>
              <a:gd name="connsiteX3599" fmla="*/ 80723 w 13549241"/>
              <a:gd name="connsiteY3599" fmla="*/ 5794336 h 10281214"/>
              <a:gd name="connsiteX3600" fmla="*/ 59153 w 13549241"/>
              <a:gd name="connsiteY3600" fmla="*/ 5798267 h 10281214"/>
              <a:gd name="connsiteX3601" fmla="*/ 34997 w 13549241"/>
              <a:gd name="connsiteY3601" fmla="*/ 5805300 h 10281214"/>
              <a:gd name="connsiteX3602" fmla="*/ 13857 w 13549241"/>
              <a:gd name="connsiteY3602" fmla="*/ 5808715 h 10281214"/>
              <a:gd name="connsiteX3603" fmla="*/ 0 w 13549241"/>
              <a:gd name="connsiteY3603" fmla="*/ 5825344 h 10281214"/>
              <a:gd name="connsiteX3604" fmla="*/ 0 w 13549241"/>
              <a:gd name="connsiteY3604" fmla="*/ 4909732 h 10281214"/>
              <a:gd name="connsiteX3605" fmla="*/ 14893 w 13549241"/>
              <a:gd name="connsiteY3605" fmla="*/ 4901820 h 10281214"/>
              <a:gd name="connsiteX3606" fmla="*/ 90669 w 13549241"/>
              <a:gd name="connsiteY3606" fmla="*/ 4849304 h 10281214"/>
              <a:gd name="connsiteX3607" fmla="*/ 120656 w 13549241"/>
              <a:gd name="connsiteY3607" fmla="*/ 4846252 h 10281214"/>
              <a:gd name="connsiteX3608" fmla="*/ 195164 w 13549241"/>
              <a:gd name="connsiteY3608" fmla="*/ 4817211 h 10281214"/>
              <a:gd name="connsiteX3609" fmla="*/ 269674 w 13549241"/>
              <a:gd name="connsiteY3609" fmla="*/ 4788171 h 10281214"/>
              <a:gd name="connsiteX3610" fmla="*/ 322295 w 13549241"/>
              <a:gd name="connsiteY3610" fmla="*/ 4768932 h 10281214"/>
              <a:gd name="connsiteX3611" fmla="*/ 374916 w 13549241"/>
              <a:gd name="connsiteY3611" fmla="*/ 4749693 h 10281214"/>
              <a:gd name="connsiteX3612" fmla="*/ 497955 w 13549241"/>
              <a:gd name="connsiteY3612" fmla="*/ 4685737 h 10281214"/>
              <a:gd name="connsiteX3613" fmla="*/ 619875 w 13549241"/>
              <a:gd name="connsiteY3613" fmla="*/ 4631364 h 10281214"/>
              <a:gd name="connsiteX3614" fmla="*/ 637914 w 13549241"/>
              <a:gd name="connsiteY3614" fmla="*/ 4606968 h 10281214"/>
              <a:gd name="connsiteX3615" fmla="*/ 672493 w 13549241"/>
              <a:gd name="connsiteY3615" fmla="*/ 4612123 h 10281214"/>
              <a:gd name="connsiteX3616" fmla="*/ 797545 w 13549241"/>
              <a:gd name="connsiteY3616" fmla="*/ 4576905 h 10281214"/>
              <a:gd name="connsiteX3617" fmla="*/ 795072 w 13549241"/>
              <a:gd name="connsiteY3617" fmla="*/ 4574844 h 10281214"/>
              <a:gd name="connsiteX3618" fmla="*/ 841579 w 13549241"/>
              <a:gd name="connsiteY3618" fmla="*/ 4538245 h 10281214"/>
              <a:gd name="connsiteX3619" fmla="*/ 895503 w 13549241"/>
              <a:gd name="connsiteY3619" fmla="*/ 4476278 h 10281214"/>
              <a:gd name="connsiteX3620" fmla="*/ 832945 w 13549241"/>
              <a:gd name="connsiteY3620" fmla="*/ 4485487 h 10281214"/>
              <a:gd name="connsiteX3621" fmla="*/ 781414 w 13549241"/>
              <a:gd name="connsiteY3621" fmla="*/ 4514396 h 10281214"/>
              <a:gd name="connsiteX3622" fmla="*/ 666415 w 13549241"/>
              <a:gd name="connsiteY3622" fmla="*/ 4509696 h 10281214"/>
              <a:gd name="connsiteX3623" fmla="*/ 611313 w 13549241"/>
              <a:gd name="connsiteY3623" fmla="*/ 4505840 h 10281214"/>
              <a:gd name="connsiteX3624" fmla="*/ 576456 w 13549241"/>
              <a:gd name="connsiteY3624" fmla="*/ 4518854 h 10281214"/>
              <a:gd name="connsiteX3625" fmla="*/ 554862 w 13549241"/>
              <a:gd name="connsiteY3625" fmla="*/ 4500859 h 10281214"/>
              <a:gd name="connsiteX3626" fmla="*/ 522088 w 13549241"/>
              <a:gd name="connsiteY3626" fmla="*/ 4518234 h 10281214"/>
              <a:gd name="connsiteX3627" fmla="*/ 491899 w 13549241"/>
              <a:gd name="connsiteY3627" fmla="*/ 4532509 h 10281214"/>
              <a:gd name="connsiteX3628" fmla="*/ 433423 w 13549241"/>
              <a:gd name="connsiteY3628" fmla="*/ 4525840 h 10281214"/>
              <a:gd name="connsiteX3629" fmla="*/ 439408 w 13549241"/>
              <a:gd name="connsiteY3629" fmla="*/ 4474748 h 10281214"/>
              <a:gd name="connsiteX3630" fmla="*/ 433553 w 13549241"/>
              <a:gd name="connsiteY3630" fmla="*/ 4448843 h 10281214"/>
              <a:gd name="connsiteX3631" fmla="*/ 492525 w 13549241"/>
              <a:gd name="connsiteY3631" fmla="*/ 4416494 h 10281214"/>
              <a:gd name="connsiteX3632" fmla="*/ 554081 w 13549241"/>
              <a:gd name="connsiteY3632" fmla="*/ 4381043 h 10281214"/>
              <a:gd name="connsiteX3633" fmla="*/ 556854 w 13549241"/>
              <a:gd name="connsiteY3633" fmla="*/ 4376342 h 10281214"/>
              <a:gd name="connsiteX3634" fmla="*/ 555578 w 13549241"/>
              <a:gd name="connsiteY3634" fmla="*/ 4368268 h 10281214"/>
              <a:gd name="connsiteX3635" fmla="*/ 534005 w 13549241"/>
              <a:gd name="connsiteY3635" fmla="*/ 4372202 h 10281214"/>
              <a:gd name="connsiteX3636" fmla="*/ 509852 w 13549241"/>
              <a:gd name="connsiteY3636" fmla="*/ 4379234 h 10281214"/>
              <a:gd name="connsiteX3637" fmla="*/ 488710 w 13549241"/>
              <a:gd name="connsiteY3637" fmla="*/ 4382648 h 10281214"/>
              <a:gd name="connsiteX3638" fmla="*/ 474490 w 13549241"/>
              <a:gd name="connsiteY3638" fmla="*/ 4399714 h 10281214"/>
              <a:gd name="connsiteX3639" fmla="*/ 451831 w 13549241"/>
              <a:gd name="connsiteY3639" fmla="*/ 4393975 h 10281214"/>
              <a:gd name="connsiteX3640" fmla="*/ 423341 w 13549241"/>
              <a:gd name="connsiteY3640" fmla="*/ 4384255 h 10281214"/>
              <a:gd name="connsiteX3641" fmla="*/ 365905 w 13549241"/>
              <a:gd name="connsiteY3641" fmla="*/ 4343406 h 10281214"/>
              <a:gd name="connsiteX3642" fmla="*/ 322131 w 13549241"/>
              <a:gd name="connsiteY3642" fmla="*/ 4363008 h 10281214"/>
              <a:gd name="connsiteX3643" fmla="*/ 289461 w 13549241"/>
              <a:gd name="connsiteY3643" fmla="*/ 4354184 h 10281214"/>
              <a:gd name="connsiteX3644" fmla="*/ 258258 w 13549241"/>
              <a:gd name="connsiteY3644" fmla="*/ 4351839 h 10281214"/>
              <a:gd name="connsiteX3645" fmla="*/ 237695 w 13549241"/>
              <a:gd name="connsiteY3645" fmla="*/ 4340839 h 10281214"/>
              <a:gd name="connsiteX3646" fmla="*/ 217473 w 13549241"/>
              <a:gd name="connsiteY3646" fmla="*/ 4345895 h 10281214"/>
              <a:gd name="connsiteX3647" fmla="*/ 209081 w 13549241"/>
              <a:gd name="connsiteY3647" fmla="*/ 4366942 h 10281214"/>
              <a:gd name="connsiteX3648" fmla="*/ 160495 w 13549241"/>
              <a:gd name="connsiteY3648" fmla="*/ 4326455 h 10281214"/>
              <a:gd name="connsiteX3649" fmla="*/ 205748 w 13549241"/>
              <a:gd name="connsiteY3649" fmla="*/ 4303706 h 10281214"/>
              <a:gd name="connsiteX3650" fmla="*/ 223000 w 13549241"/>
              <a:gd name="connsiteY3650" fmla="*/ 4273394 h 10281214"/>
              <a:gd name="connsiteX3651" fmla="*/ 203602 w 13549241"/>
              <a:gd name="connsiteY3651" fmla="*/ 4265116 h 10281214"/>
              <a:gd name="connsiteX3652" fmla="*/ 185667 w 13549241"/>
              <a:gd name="connsiteY3652" fmla="*/ 4263314 h 10281214"/>
              <a:gd name="connsiteX3653" fmla="*/ 133500 w 13549241"/>
              <a:gd name="connsiteY3653" fmla="*/ 4303961 h 10281214"/>
              <a:gd name="connsiteX3654" fmla="*/ 82375 w 13549241"/>
              <a:gd name="connsiteY3654" fmla="*/ 4310428 h 10281214"/>
              <a:gd name="connsiteX3655" fmla="*/ 47561 w 13549241"/>
              <a:gd name="connsiteY3655" fmla="*/ 4335742 h 10281214"/>
              <a:gd name="connsiteX3656" fmla="*/ 1720 w 13549241"/>
              <a:gd name="connsiteY3656" fmla="*/ 4341353 h 10281214"/>
              <a:gd name="connsiteX3657" fmla="*/ 0 w 13549241"/>
              <a:gd name="connsiteY3657" fmla="*/ 4343417 h 10281214"/>
              <a:gd name="connsiteX3658" fmla="*/ 0 w 13549241"/>
              <a:gd name="connsiteY3658" fmla="*/ 4288075 h 10281214"/>
              <a:gd name="connsiteX3659" fmla="*/ 14597 w 13549241"/>
              <a:gd name="connsiteY3659" fmla="*/ 4281988 h 10281214"/>
              <a:gd name="connsiteX3660" fmla="*/ 0 w 13549241"/>
              <a:gd name="connsiteY3660" fmla="*/ 4269824 h 10281214"/>
              <a:gd name="connsiteX3661" fmla="*/ 0 w 13549241"/>
              <a:gd name="connsiteY3661" fmla="*/ 4263509 h 10281214"/>
              <a:gd name="connsiteX3662" fmla="*/ 31834 w 13549241"/>
              <a:gd name="connsiteY3662" fmla="*/ 4261304 h 10281214"/>
              <a:gd name="connsiteX3663" fmla="*/ 66307 w 13549241"/>
              <a:gd name="connsiteY3663" fmla="*/ 4219933 h 10281214"/>
              <a:gd name="connsiteX3664" fmla="*/ 121336 w 13549241"/>
              <a:gd name="connsiteY3664" fmla="*/ 4230740 h 10281214"/>
              <a:gd name="connsiteX3665" fmla="*/ 152362 w 13549241"/>
              <a:gd name="connsiteY3665" fmla="*/ 4193505 h 10281214"/>
              <a:gd name="connsiteX3666" fmla="*/ 217731 w 13549241"/>
              <a:gd name="connsiteY3666" fmla="*/ 4191898 h 10281214"/>
              <a:gd name="connsiteX3667" fmla="*/ 261508 w 13549241"/>
              <a:gd name="connsiteY3667" fmla="*/ 4172298 h 10281214"/>
              <a:gd name="connsiteX3668" fmla="*/ 280646 w 13549241"/>
              <a:gd name="connsiteY3668" fmla="*/ 4116395 h 10281214"/>
              <a:gd name="connsiteX3669" fmla="*/ 337350 w 13549241"/>
              <a:gd name="connsiteY3669" fmla="*/ 4081281 h 10281214"/>
              <a:gd name="connsiteX3670" fmla="*/ 375093 w 13549241"/>
              <a:gd name="connsiteY3670" fmla="*/ 4068919 h 10281214"/>
              <a:gd name="connsiteX3671" fmla="*/ 401808 w 13549241"/>
              <a:gd name="connsiteY3671" fmla="*/ 4036856 h 10281214"/>
              <a:gd name="connsiteX3672" fmla="*/ 429882 w 13549241"/>
              <a:gd name="connsiteY3672" fmla="*/ 4037470 h 10281214"/>
              <a:gd name="connsiteX3673" fmla="*/ 450983 w 13549241"/>
              <a:gd name="connsiteY3673" fmla="*/ 4021754 h 10281214"/>
              <a:gd name="connsiteX3674" fmla="*/ 455698 w 13549241"/>
              <a:gd name="connsiteY3674" fmla="*/ 3994140 h 10281214"/>
              <a:gd name="connsiteX3675" fmla="*/ 460414 w 13549241"/>
              <a:gd name="connsiteY3675" fmla="*/ 3966527 h 10281214"/>
              <a:gd name="connsiteX3676" fmla="*/ 400370 w 13549241"/>
              <a:gd name="connsiteY3676" fmla="*/ 3979580 h 10281214"/>
              <a:gd name="connsiteX3677" fmla="*/ 344374 w 13549241"/>
              <a:gd name="connsiteY3677" fmla="*/ 3996009 h 10281214"/>
              <a:gd name="connsiteX3678" fmla="*/ 297768 w 13549241"/>
              <a:gd name="connsiteY3678" fmla="*/ 4017631 h 10281214"/>
              <a:gd name="connsiteX3679" fmla="*/ 238676 w 13549241"/>
              <a:gd name="connsiteY3679" fmla="*/ 4013076 h 10281214"/>
              <a:gd name="connsiteX3680" fmla="*/ 193860 w 13549241"/>
              <a:gd name="connsiteY3680" fmla="*/ 4066862 h 10281214"/>
              <a:gd name="connsiteX3681" fmla="*/ 59949 w 13549241"/>
              <a:gd name="connsiteY3681" fmla="*/ 4056039 h 10281214"/>
              <a:gd name="connsiteX3682" fmla="*/ 9989 w 13549241"/>
              <a:gd name="connsiteY3682" fmla="*/ 4082206 h 10281214"/>
              <a:gd name="connsiteX3683" fmla="*/ 0 w 13549241"/>
              <a:gd name="connsiteY3683" fmla="*/ 4087249 h 10281214"/>
              <a:gd name="connsiteX3684" fmla="*/ 0 w 13549241"/>
              <a:gd name="connsiteY3684" fmla="*/ 3669229 h 10281214"/>
              <a:gd name="connsiteX3685" fmla="*/ 41718 w 13549241"/>
              <a:gd name="connsiteY3685" fmla="*/ 3645677 h 10281214"/>
              <a:gd name="connsiteX3686" fmla="*/ 73655 w 13549241"/>
              <a:gd name="connsiteY3686" fmla="*/ 3651260 h 10281214"/>
              <a:gd name="connsiteX3687" fmla="*/ 107089 w 13549241"/>
              <a:gd name="connsiteY3687" fmla="*/ 3644070 h 10281214"/>
              <a:gd name="connsiteX3688" fmla="*/ 129666 w 13549241"/>
              <a:gd name="connsiteY3688" fmla="*/ 3625206 h 10281214"/>
              <a:gd name="connsiteX3689" fmla="*/ 157758 w 13549241"/>
              <a:gd name="connsiteY3689" fmla="*/ 3616193 h 10281214"/>
              <a:gd name="connsiteX3690" fmla="*/ 180970 w 13549241"/>
              <a:gd name="connsiteY3690" fmla="*/ 3585594 h 10281214"/>
              <a:gd name="connsiteX3691" fmla="*/ 220723 w 13549241"/>
              <a:gd name="connsiteY3691" fmla="*/ 3584543 h 10281214"/>
              <a:gd name="connsiteX3692" fmla="*/ 296279 w 13549241"/>
              <a:gd name="connsiteY3692" fmla="*/ 3552872 h 10281214"/>
              <a:gd name="connsiteX3693" fmla="*/ 373642 w 13549241"/>
              <a:gd name="connsiteY3693" fmla="*/ 3543736 h 10281214"/>
              <a:gd name="connsiteX3694" fmla="*/ 413969 w 13549241"/>
              <a:gd name="connsiteY3694" fmla="*/ 3528271 h 10281214"/>
              <a:gd name="connsiteX3695" fmla="*/ 489747 w 13549241"/>
              <a:gd name="connsiteY3695" fmla="*/ 3475754 h 10281214"/>
              <a:gd name="connsiteX3696" fmla="*/ 565522 w 13549241"/>
              <a:gd name="connsiteY3696" fmla="*/ 3423238 h 10281214"/>
              <a:gd name="connsiteX3697" fmla="*/ 595510 w 13549241"/>
              <a:gd name="connsiteY3697" fmla="*/ 3420186 h 10281214"/>
              <a:gd name="connsiteX3698" fmla="*/ 670018 w 13549241"/>
              <a:gd name="connsiteY3698" fmla="*/ 3391145 h 10281214"/>
              <a:gd name="connsiteX3699" fmla="*/ 700053 w 13549241"/>
              <a:gd name="connsiteY3699" fmla="*/ 3383157 h 10281214"/>
              <a:gd name="connsiteX3700" fmla="*/ 697300 w 13549241"/>
              <a:gd name="connsiteY3700" fmla="*/ 3375008 h 10281214"/>
              <a:gd name="connsiteX3701" fmla="*/ 696395 w 13549241"/>
              <a:gd name="connsiteY3701" fmla="*/ 3363740 h 10281214"/>
              <a:gd name="connsiteX3702" fmla="*/ 716601 w 13549241"/>
              <a:gd name="connsiteY3702" fmla="*/ 3368311 h 10281214"/>
              <a:gd name="connsiteX3703" fmla="*/ 724047 w 13549241"/>
              <a:gd name="connsiteY3703" fmla="*/ 3373833 h 10281214"/>
              <a:gd name="connsiteX3704" fmla="*/ 744527 w 13549241"/>
              <a:gd name="connsiteY3704" fmla="*/ 3362104 h 10281214"/>
              <a:gd name="connsiteX3705" fmla="*/ 797147 w 13549241"/>
              <a:gd name="connsiteY3705" fmla="*/ 3342864 h 10281214"/>
              <a:gd name="connsiteX3706" fmla="*/ 819787 w 13549241"/>
              <a:gd name="connsiteY3706" fmla="*/ 3324273 h 10281214"/>
              <a:gd name="connsiteX3707" fmla="*/ 832709 w 13549241"/>
              <a:gd name="connsiteY3707" fmla="*/ 3323994 h 10281214"/>
              <a:gd name="connsiteX3708" fmla="*/ 835072 w 13549241"/>
              <a:gd name="connsiteY3708" fmla="*/ 3318073 h 10281214"/>
              <a:gd name="connsiteX3709" fmla="*/ 830712 w 13549241"/>
              <a:gd name="connsiteY3709" fmla="*/ 3279395 h 10281214"/>
              <a:gd name="connsiteX3710" fmla="*/ 786484 w 13549241"/>
              <a:gd name="connsiteY3710" fmla="*/ 3277585 h 10281214"/>
              <a:gd name="connsiteX3711" fmla="*/ 697892 w 13549241"/>
              <a:gd name="connsiteY3711" fmla="*/ 3350970 h 10281214"/>
              <a:gd name="connsiteX3712" fmla="*/ 611496 w 13549241"/>
              <a:gd name="connsiteY3712" fmla="*/ 3361340 h 10281214"/>
              <a:gd name="connsiteX3713" fmla="*/ 536123 w 13549241"/>
              <a:gd name="connsiteY3713" fmla="*/ 3391416 h 10281214"/>
              <a:gd name="connsiteX3714" fmla="*/ 489504 w 13549241"/>
              <a:gd name="connsiteY3714" fmla="*/ 3422666 h 10281214"/>
              <a:gd name="connsiteX3715" fmla="*/ 434786 w 13549241"/>
              <a:gd name="connsiteY3715" fmla="*/ 3447167 h 10281214"/>
              <a:gd name="connsiteX3716" fmla="*/ 316340 w 13549241"/>
              <a:gd name="connsiteY3716" fmla="*/ 3446603 h 10281214"/>
              <a:gd name="connsiteX3717" fmla="*/ 209601 w 13549241"/>
              <a:gd name="connsiteY3717" fmla="*/ 3497855 h 10281214"/>
              <a:gd name="connsiteX3718" fmla="*/ 195916 w 13549241"/>
              <a:gd name="connsiteY3718" fmla="*/ 3488204 h 10281214"/>
              <a:gd name="connsiteX3719" fmla="*/ 181111 w 13549241"/>
              <a:gd name="connsiteY3719" fmla="*/ 3488133 h 10281214"/>
              <a:gd name="connsiteX3720" fmla="*/ 182989 w 13549241"/>
              <a:gd name="connsiteY3720" fmla="*/ 3503719 h 10281214"/>
              <a:gd name="connsiteX3721" fmla="*/ 188917 w 13549241"/>
              <a:gd name="connsiteY3721" fmla="*/ 3522677 h 10281214"/>
              <a:gd name="connsiteX3722" fmla="*/ 108847 w 13549241"/>
              <a:gd name="connsiteY3722" fmla="*/ 3498014 h 10281214"/>
              <a:gd name="connsiteX3723" fmla="*/ 71056 w 13549241"/>
              <a:gd name="connsiteY3723" fmla="*/ 3466525 h 10281214"/>
              <a:gd name="connsiteX3724" fmla="*/ 117562 w 13549241"/>
              <a:gd name="connsiteY3724" fmla="*/ 3429924 h 10281214"/>
              <a:gd name="connsiteX3725" fmla="*/ 171484 w 13549241"/>
              <a:gd name="connsiteY3725" fmla="*/ 3367958 h 10281214"/>
              <a:gd name="connsiteX3726" fmla="*/ 108926 w 13549241"/>
              <a:gd name="connsiteY3726" fmla="*/ 3377164 h 10281214"/>
              <a:gd name="connsiteX3727" fmla="*/ 57396 w 13549241"/>
              <a:gd name="connsiteY3727" fmla="*/ 3406075 h 10281214"/>
              <a:gd name="connsiteX3728" fmla="*/ 0 w 13549241"/>
              <a:gd name="connsiteY3728" fmla="*/ 3403728 h 10281214"/>
              <a:gd name="connsiteX3729" fmla="*/ 0 w 13549241"/>
              <a:gd name="connsiteY3729" fmla="*/ 2265529 h 10281214"/>
              <a:gd name="connsiteX3730" fmla="*/ 20510 w 13549241"/>
              <a:gd name="connsiteY3730" fmla="*/ 2253785 h 10281214"/>
              <a:gd name="connsiteX3731" fmla="*/ 73130 w 13549241"/>
              <a:gd name="connsiteY3731" fmla="*/ 2234547 h 10281214"/>
              <a:gd name="connsiteX3732" fmla="*/ 125753 w 13549241"/>
              <a:gd name="connsiteY3732" fmla="*/ 2215306 h 10281214"/>
              <a:gd name="connsiteX3733" fmla="*/ 248792 w 13549241"/>
              <a:gd name="connsiteY3733" fmla="*/ 2151353 h 10281214"/>
              <a:gd name="connsiteX3734" fmla="*/ 370710 w 13549241"/>
              <a:gd name="connsiteY3734" fmla="*/ 2096976 h 10281214"/>
              <a:gd name="connsiteX3735" fmla="*/ 388752 w 13549241"/>
              <a:gd name="connsiteY3735" fmla="*/ 2072582 h 10281214"/>
              <a:gd name="connsiteX3736" fmla="*/ 423330 w 13549241"/>
              <a:gd name="connsiteY3736" fmla="*/ 2077739 h 10281214"/>
              <a:gd name="connsiteX3737" fmla="*/ 559290 w 13549241"/>
              <a:gd name="connsiteY3737" fmla="*/ 2039446 h 10281214"/>
              <a:gd name="connsiteX3738" fmla="*/ 677589 w 13549241"/>
              <a:gd name="connsiteY3738" fmla="*/ 1981179 h 10281214"/>
              <a:gd name="connsiteX3739" fmla="*/ 696015 w 13549241"/>
              <a:gd name="connsiteY3739" fmla="*/ 1985140 h 10281214"/>
              <a:gd name="connsiteX3740" fmla="*/ 712976 w 13549241"/>
              <a:gd name="connsiteY3740" fmla="*/ 1982625 h 10281214"/>
              <a:gd name="connsiteX3741" fmla="*/ 707893 w 13549241"/>
              <a:gd name="connsiteY3741" fmla="*/ 1972258 h 10281214"/>
              <a:gd name="connsiteX3742" fmla="*/ 700226 w 13549241"/>
              <a:gd name="connsiteY3742" fmla="*/ 1964994 h 10281214"/>
              <a:gd name="connsiteX3743" fmla="*/ 747449 w 13549241"/>
              <a:gd name="connsiteY3743" fmla="*/ 1941255 h 10281214"/>
              <a:gd name="connsiteX3744" fmla="*/ 775939 w 13549241"/>
              <a:gd name="connsiteY3744" fmla="*/ 1950975 h 10281214"/>
              <a:gd name="connsiteX3745" fmla="*/ 842634 w 13549241"/>
              <a:gd name="connsiteY3745" fmla="*/ 1928567 h 10281214"/>
              <a:gd name="connsiteX3746" fmla="*/ 903816 w 13549241"/>
              <a:gd name="connsiteY3746" fmla="*/ 1896310 h 10281214"/>
              <a:gd name="connsiteX3747" fmla="*/ 924125 w 13549241"/>
              <a:gd name="connsiteY3747" fmla="*/ 1874679 h 10281214"/>
              <a:gd name="connsiteX3748" fmla="*/ 958389 w 13549241"/>
              <a:gd name="connsiteY3748" fmla="*/ 1885707 h 10281214"/>
              <a:gd name="connsiteX3749" fmla="*/ 998717 w 13549241"/>
              <a:gd name="connsiteY3749" fmla="*/ 1870243 h 10281214"/>
              <a:gd name="connsiteX3750" fmla="*/ 1060014 w 13549241"/>
              <a:gd name="connsiteY3750" fmla="*/ 1843335 h 10281214"/>
              <a:gd name="connsiteX3751" fmla="*/ 1115796 w 13549241"/>
              <a:gd name="connsiteY3751" fmla="*/ 1806577 h 10281214"/>
              <a:gd name="connsiteX3752" fmla="*/ 1158824 w 13549241"/>
              <a:gd name="connsiteY3752" fmla="*/ 1793365 h 10281214"/>
              <a:gd name="connsiteX3753" fmla="*/ 1201851 w 13549241"/>
              <a:gd name="connsiteY3753" fmla="*/ 1780150 h 10281214"/>
              <a:gd name="connsiteX3754" fmla="*/ 1293304 w 13549241"/>
              <a:gd name="connsiteY3754" fmla="*/ 1758220 h 10281214"/>
              <a:gd name="connsiteX3755" fmla="*/ 1373848 w 13549241"/>
              <a:gd name="connsiteY3755" fmla="*/ 1721939 h 10281214"/>
              <a:gd name="connsiteX3756" fmla="*/ 1449216 w 13549241"/>
              <a:gd name="connsiteY3756" fmla="*/ 1691865 h 10281214"/>
              <a:gd name="connsiteX3757" fmla="*/ 1470274 w 13549241"/>
              <a:gd name="connsiteY3757" fmla="*/ 1663851 h 10281214"/>
              <a:gd name="connsiteX3758" fmla="*/ 1505284 w 13549241"/>
              <a:gd name="connsiteY3758" fmla="*/ 1668490 h 10281214"/>
              <a:gd name="connsiteX3759" fmla="*/ 1652246 w 13549241"/>
              <a:gd name="connsiteY3759" fmla="*/ 1627972 h 10281214"/>
              <a:gd name="connsiteX3760" fmla="*/ 1784131 w 13549241"/>
              <a:gd name="connsiteY3760" fmla="*/ 1564379 h 10281214"/>
              <a:gd name="connsiteX3761" fmla="*/ 1803847 w 13549241"/>
              <a:gd name="connsiteY3761" fmla="*/ 1566789 h 10281214"/>
              <a:gd name="connsiteX3762" fmla="*/ 1819516 w 13549241"/>
              <a:gd name="connsiteY3762" fmla="*/ 1565825 h 10281214"/>
              <a:gd name="connsiteX3763" fmla="*/ 1819475 w 13549241"/>
              <a:gd name="connsiteY3763" fmla="*/ 1553525 h 10281214"/>
              <a:gd name="connsiteX3764" fmla="*/ 1810214 w 13549241"/>
              <a:gd name="connsiteY3764" fmla="*/ 1544055 h 10281214"/>
              <a:gd name="connsiteX3765" fmla="*/ 1857437 w 13549241"/>
              <a:gd name="connsiteY3765" fmla="*/ 1520316 h 10281214"/>
              <a:gd name="connsiteX3766" fmla="*/ 1928204 w 13549241"/>
              <a:gd name="connsiteY3766" fmla="*/ 1523208 h 10281214"/>
              <a:gd name="connsiteX3767" fmla="*/ 2029545 w 13549241"/>
              <a:gd name="connsiteY3767" fmla="*/ 1467460 h 10281214"/>
              <a:gd name="connsiteX3768" fmla="*/ 2052555 w 13549241"/>
              <a:gd name="connsiteY3768" fmla="*/ 1448078 h 10281214"/>
              <a:gd name="connsiteX3769" fmla="*/ 2089516 w 13549241"/>
              <a:gd name="connsiteY3769" fmla="*/ 1461355 h 10281214"/>
              <a:gd name="connsiteX3770" fmla="*/ 2111403 w 13549241"/>
              <a:gd name="connsiteY3770" fmla="*/ 1451554 h 10281214"/>
              <a:gd name="connsiteX3771" fmla="*/ 2133291 w 13549241"/>
              <a:gd name="connsiteY3771" fmla="*/ 1441754 h 10281214"/>
              <a:gd name="connsiteX3772" fmla="*/ 2198709 w 13549241"/>
              <a:gd name="connsiteY3772" fmla="*/ 1411272 h 10281214"/>
              <a:gd name="connsiteX3773" fmla="*/ 2262665 w 13549241"/>
              <a:gd name="connsiteY3773" fmla="*/ 1374315 h 10281214"/>
              <a:gd name="connsiteX3774" fmla="*/ 2307415 w 13549241"/>
              <a:gd name="connsiteY3774" fmla="*/ 1359032 h 10281214"/>
              <a:gd name="connsiteX3775" fmla="*/ 2352166 w 13549241"/>
              <a:gd name="connsiteY3775" fmla="*/ 1343748 h 10281214"/>
              <a:gd name="connsiteX3776" fmla="*/ 2401342 w 13549241"/>
              <a:gd name="connsiteY3776" fmla="*/ 1328644 h 10281214"/>
              <a:gd name="connsiteX3777" fmla="*/ 2436497 w 13549241"/>
              <a:gd name="connsiteY3777" fmla="*/ 1319387 h 10281214"/>
              <a:gd name="connsiteX3778" fmla="*/ 2471653 w 13549241"/>
              <a:gd name="connsiteY3778" fmla="*/ 1310130 h 10281214"/>
              <a:gd name="connsiteX3779" fmla="*/ 2521283 w 13549241"/>
              <a:gd name="connsiteY3779" fmla="*/ 1316435 h 10281214"/>
              <a:gd name="connsiteX3780" fmla="*/ 2524056 w 13549241"/>
              <a:gd name="connsiteY3780" fmla="*/ 1311735 h 10281214"/>
              <a:gd name="connsiteX3781" fmla="*/ 2522779 w 13549241"/>
              <a:gd name="connsiteY3781" fmla="*/ 1303664 h 10281214"/>
              <a:gd name="connsiteX3782" fmla="*/ 2543919 w 13549241"/>
              <a:gd name="connsiteY3782" fmla="*/ 1300248 h 10281214"/>
              <a:gd name="connsiteX3783" fmla="*/ 2557260 w 13549241"/>
              <a:gd name="connsiteY3783" fmla="*/ 1293843 h 10281214"/>
              <a:gd name="connsiteX3784" fmla="*/ 2566554 w 13549241"/>
              <a:gd name="connsiteY3784" fmla="*/ 1284063 h 10281214"/>
              <a:gd name="connsiteX3785" fmla="*/ 2690278 w 13549241"/>
              <a:gd name="connsiteY3785" fmla="*/ 1252220 h 10281214"/>
              <a:gd name="connsiteX3786" fmla="*/ 2807024 w 13549241"/>
              <a:gd name="connsiteY3786" fmla="*/ 1204053 h 10281214"/>
              <a:gd name="connsiteX3787" fmla="*/ 2860206 w 13549241"/>
              <a:gd name="connsiteY3787" fmla="*/ 1180023 h 10281214"/>
              <a:gd name="connsiteX3788" fmla="*/ 2912265 w 13549241"/>
              <a:gd name="connsiteY3788" fmla="*/ 1165574 h 10281214"/>
              <a:gd name="connsiteX3789" fmla="*/ 2957407 w 13549241"/>
              <a:gd name="connsiteY3789" fmla="*/ 1137472 h 10281214"/>
              <a:gd name="connsiteX3790" fmla="*/ 3012111 w 13549241"/>
              <a:gd name="connsiteY3790" fmla="*/ 1122594 h 10281214"/>
              <a:gd name="connsiteX3791" fmla="*/ 3044048 w 13549241"/>
              <a:gd name="connsiteY3791" fmla="*/ 1128179 h 10281214"/>
              <a:gd name="connsiteX3792" fmla="*/ 3051920 w 13549241"/>
              <a:gd name="connsiteY3792" fmla="*/ 1124222 h 10281214"/>
              <a:gd name="connsiteX3793" fmla="*/ 3059790 w 13549241"/>
              <a:gd name="connsiteY3793" fmla="*/ 1120266 h 10281214"/>
              <a:gd name="connsiteX3794" fmla="*/ 3078303 w 13549241"/>
              <a:gd name="connsiteY3794" fmla="*/ 1107653 h 10281214"/>
              <a:gd name="connsiteX3795" fmla="*/ 3092766 w 13549241"/>
              <a:gd name="connsiteY3795" fmla="*/ 1091669 h 10281214"/>
              <a:gd name="connsiteX3796" fmla="*/ 3110458 w 13549241"/>
              <a:gd name="connsiteY3796" fmla="*/ 1092392 h 10281214"/>
              <a:gd name="connsiteX3797" fmla="*/ 3120052 w 13549241"/>
              <a:gd name="connsiteY3797" fmla="*/ 1086366 h 10281214"/>
              <a:gd name="connsiteX3798" fmla="*/ 3129646 w 13549241"/>
              <a:gd name="connsiteY3798" fmla="*/ 1080340 h 10281214"/>
              <a:gd name="connsiteX3799" fmla="*/ 3135045 w 13549241"/>
              <a:gd name="connsiteY3799" fmla="*/ 1084840 h 10281214"/>
              <a:gd name="connsiteX3800" fmla="*/ 3156186 w 13549241"/>
              <a:gd name="connsiteY3800" fmla="*/ 1081426 h 10281214"/>
              <a:gd name="connsiteX3801" fmla="*/ 3203408 w 13549241"/>
              <a:gd name="connsiteY3801" fmla="*/ 1057688 h 10281214"/>
              <a:gd name="connsiteX3802" fmla="*/ 3229677 w 13549241"/>
              <a:gd name="connsiteY3802" fmla="*/ 1035768 h 10281214"/>
              <a:gd name="connsiteX3803" fmla="*/ 3246725 w 13549241"/>
              <a:gd name="connsiteY3803" fmla="*/ 1016679 h 10281214"/>
              <a:gd name="connsiteX3804" fmla="*/ 3265565 w 13549241"/>
              <a:gd name="connsiteY3804" fmla="*/ 1029747 h 10281214"/>
              <a:gd name="connsiteX3805" fmla="*/ 3284062 w 13549241"/>
              <a:gd name="connsiteY3805" fmla="*/ 1026762 h 10281214"/>
              <a:gd name="connsiteX3806" fmla="*/ 3297535 w 13549241"/>
              <a:gd name="connsiteY3806" fmla="*/ 1016081 h 10281214"/>
              <a:gd name="connsiteX3807" fmla="*/ 3319448 w 13549241"/>
              <a:gd name="connsiteY3807" fmla="*/ 1028206 h 10281214"/>
              <a:gd name="connsiteX3808" fmla="*/ 3368621 w 13549241"/>
              <a:gd name="connsiteY3808" fmla="*/ 1013103 h 10281214"/>
              <a:gd name="connsiteX3809" fmla="*/ 3400558 w 13549241"/>
              <a:gd name="connsiteY3809" fmla="*/ 1018687 h 10281214"/>
              <a:gd name="connsiteX3810" fmla="*/ 3483164 w 13549241"/>
              <a:gd name="connsiteY3810" fmla="*/ 996396 h 10281214"/>
              <a:gd name="connsiteX3811" fmla="*/ 3511198 w 13549241"/>
              <a:gd name="connsiteY3811" fmla="*/ 984708 h 10281214"/>
              <a:gd name="connsiteX3812" fmla="*/ 3539233 w 13549241"/>
              <a:gd name="connsiteY3812" fmla="*/ 973020 h 10281214"/>
              <a:gd name="connsiteX3813" fmla="*/ 3593806 w 13549241"/>
              <a:gd name="connsiteY3813" fmla="*/ 962415 h 10281214"/>
              <a:gd name="connsiteX3814" fmla="*/ 3630686 w 13549241"/>
              <a:gd name="connsiteY3814" fmla="*/ 951088 h 10281214"/>
              <a:gd name="connsiteX3815" fmla="*/ 3678844 w 13549241"/>
              <a:gd name="connsiteY3815" fmla="*/ 919367 h 10281214"/>
              <a:gd name="connsiteX3816" fmla="*/ 3733977 w 13549241"/>
              <a:gd name="connsiteY3816" fmla="*/ 903974 h 10281214"/>
              <a:gd name="connsiteX3817" fmla="*/ 3831007 w 13549241"/>
              <a:gd name="connsiteY3817" fmla="*/ 853396 h 10281214"/>
              <a:gd name="connsiteX3818" fmla="*/ 3896329 w 13549241"/>
              <a:gd name="connsiteY3818" fmla="*/ 807936 h 10281214"/>
              <a:gd name="connsiteX3819" fmla="*/ 3909076 w 13549241"/>
              <a:gd name="connsiteY3819" fmla="*/ 825571 h 10281214"/>
              <a:gd name="connsiteX3820" fmla="*/ 3941015 w 13549241"/>
              <a:gd name="connsiteY3820" fmla="*/ 831153 h 10281214"/>
              <a:gd name="connsiteX3821" fmla="*/ 3951283 w 13549241"/>
              <a:gd name="connsiteY3821" fmla="*/ 825690 h 10281214"/>
              <a:gd name="connsiteX3822" fmla="*/ 3949404 w 13549241"/>
              <a:gd name="connsiteY3822" fmla="*/ 810106 h 10281214"/>
              <a:gd name="connsiteX3823" fmla="*/ 4040298 w 13549241"/>
              <a:gd name="connsiteY3823" fmla="*/ 792964 h 10281214"/>
              <a:gd name="connsiteX3824" fmla="*/ 4116112 w 13549241"/>
              <a:gd name="connsiteY3824" fmla="*/ 752750 h 10281214"/>
              <a:gd name="connsiteX3825" fmla="*/ 4146832 w 13549241"/>
              <a:gd name="connsiteY3825" fmla="*/ 752935 h 10281214"/>
              <a:gd name="connsiteX3826" fmla="*/ 4159887 w 13549241"/>
              <a:gd name="connsiteY3826" fmla="*/ 733148 h 10281214"/>
              <a:gd name="connsiteX3827" fmla="*/ 4209122 w 13549241"/>
              <a:gd name="connsiteY3827" fmla="*/ 720724 h 10281214"/>
              <a:gd name="connsiteX3828" fmla="*/ 4258692 w 13549241"/>
              <a:gd name="connsiteY3828" fmla="*/ 724352 h 10281214"/>
              <a:gd name="connsiteX3829" fmla="*/ 4279835 w 13549241"/>
              <a:gd name="connsiteY3829" fmla="*/ 720940 h 10281214"/>
              <a:gd name="connsiteX3830" fmla="*/ 4284777 w 13549241"/>
              <a:gd name="connsiteY3830" fmla="*/ 704030 h 10281214"/>
              <a:gd name="connsiteX3831" fmla="*/ 4388521 w 13549241"/>
              <a:gd name="connsiteY3831" fmla="*/ 678321 h 10281214"/>
              <a:gd name="connsiteX3832" fmla="*/ 4414271 w 13549241"/>
              <a:gd name="connsiteY3832" fmla="*/ 673492 h 10281214"/>
              <a:gd name="connsiteX3833" fmla="*/ 4441142 w 13549241"/>
              <a:gd name="connsiteY3833" fmla="*/ 659082 h 10281214"/>
              <a:gd name="connsiteX3834" fmla="*/ 4570397 w 13549241"/>
              <a:gd name="connsiteY3834" fmla="*/ 627469 h 10281214"/>
              <a:gd name="connsiteX3835" fmla="*/ 4705161 w 13549241"/>
              <a:gd name="connsiteY3835" fmla="*/ 605703 h 10281214"/>
              <a:gd name="connsiteX3836" fmla="*/ 4723893 w 13549241"/>
              <a:gd name="connsiteY3836" fmla="*/ 572247 h 10281214"/>
              <a:gd name="connsiteX3837" fmla="*/ 4841885 w 13549241"/>
              <a:gd name="connsiteY3837" fmla="*/ 551399 h 10281214"/>
              <a:gd name="connsiteX3838" fmla="*/ 4911127 w 13549241"/>
              <a:gd name="connsiteY3838" fmla="*/ 513588 h 10281214"/>
              <a:gd name="connsiteX3839" fmla="*/ 5003197 w 13549241"/>
              <a:gd name="connsiteY3839" fmla="*/ 489545 h 10281214"/>
              <a:gd name="connsiteX3840" fmla="*/ 5070064 w 13549241"/>
              <a:gd name="connsiteY3840" fmla="*/ 475165 h 10281214"/>
              <a:gd name="connsiteX3841" fmla="*/ 5086812 w 13549241"/>
              <a:gd name="connsiteY3841" fmla="*/ 452320 h 10281214"/>
              <a:gd name="connsiteX3842" fmla="*/ 5122681 w 13549241"/>
              <a:gd name="connsiteY3842" fmla="*/ 455924 h 10281214"/>
              <a:gd name="connsiteX3843" fmla="*/ 5546516 w 13549241"/>
              <a:gd name="connsiteY3843" fmla="*/ 353463 h 10281214"/>
              <a:gd name="connsiteX3844" fmla="*/ 5601331 w 13549241"/>
              <a:gd name="connsiteY3844" fmla="*/ 343939 h 10281214"/>
              <a:gd name="connsiteX3845" fmla="*/ 5657612 w 13549241"/>
              <a:gd name="connsiteY3845" fmla="*/ 340891 h 10281214"/>
              <a:gd name="connsiteX3846" fmla="*/ 5681165 w 13549241"/>
              <a:gd name="connsiteY3846" fmla="*/ 326345 h 10281214"/>
              <a:gd name="connsiteX3847" fmla="*/ 5710229 w 13549241"/>
              <a:gd name="connsiteY3847" fmla="*/ 321651 h 10281214"/>
              <a:gd name="connsiteX3848" fmla="*/ 5755959 w 13549241"/>
              <a:gd name="connsiteY3848" fmla="*/ 310687 h 10281214"/>
              <a:gd name="connsiteX3849" fmla="*/ 5784878 w 13549241"/>
              <a:gd name="connsiteY3849" fmla="*/ 319891 h 10281214"/>
              <a:gd name="connsiteX3850" fmla="*/ 5806043 w 13549241"/>
              <a:gd name="connsiteY3850" fmla="*/ 338400 h 10281214"/>
              <a:gd name="connsiteX3851" fmla="*/ 5722112 w 13549241"/>
              <a:gd name="connsiteY3851" fmla="*/ 381495 h 10281214"/>
              <a:gd name="connsiteX3852" fmla="*/ 5611299 w 13549241"/>
              <a:gd name="connsiteY3852" fmla="*/ 407446 h 10281214"/>
              <a:gd name="connsiteX3853" fmla="*/ 5616697 w 13549241"/>
              <a:gd name="connsiteY3853" fmla="*/ 411945 h 10281214"/>
              <a:gd name="connsiteX3854" fmla="*/ 5615729 w 13549241"/>
              <a:gd name="connsiteY3854" fmla="*/ 439177 h 10281214"/>
              <a:gd name="connsiteX3855" fmla="*/ 5594517 w 13549241"/>
              <a:gd name="connsiteY3855" fmla="*/ 449541 h 10281214"/>
              <a:gd name="connsiteX3856" fmla="*/ 5566887 w 13549241"/>
              <a:gd name="connsiteY3856" fmla="*/ 465269 h 10281214"/>
              <a:gd name="connsiteX3857" fmla="*/ 5598029 w 13549241"/>
              <a:gd name="connsiteY3857" fmla="*/ 457800 h 10281214"/>
              <a:gd name="connsiteX3858" fmla="*/ 5678572 w 13549241"/>
              <a:gd name="connsiteY3858" fmla="*/ 421520 h 10281214"/>
              <a:gd name="connsiteX3859" fmla="*/ 5753940 w 13549241"/>
              <a:gd name="connsiteY3859" fmla="*/ 391446 h 10281214"/>
              <a:gd name="connsiteX3860" fmla="*/ 5775000 w 13549241"/>
              <a:gd name="connsiteY3860" fmla="*/ 363432 h 10281214"/>
              <a:gd name="connsiteX3861" fmla="*/ 5810010 w 13549241"/>
              <a:gd name="connsiteY3861" fmla="*/ 368071 h 10281214"/>
              <a:gd name="connsiteX3862" fmla="*/ 5956971 w 13549241"/>
              <a:gd name="connsiteY3862" fmla="*/ 327551 h 10281214"/>
              <a:gd name="connsiteX3863" fmla="*/ 6088855 w 13549241"/>
              <a:gd name="connsiteY3863" fmla="*/ 263959 h 10281214"/>
              <a:gd name="connsiteX3864" fmla="*/ 6108572 w 13549241"/>
              <a:gd name="connsiteY3864" fmla="*/ 266370 h 10281214"/>
              <a:gd name="connsiteX3865" fmla="*/ 6124242 w 13549241"/>
              <a:gd name="connsiteY3865" fmla="*/ 265406 h 10281214"/>
              <a:gd name="connsiteX3866" fmla="*/ 6124200 w 13549241"/>
              <a:gd name="connsiteY3866" fmla="*/ 253105 h 10281214"/>
              <a:gd name="connsiteX3867" fmla="*/ 6114938 w 13549241"/>
              <a:gd name="connsiteY3867" fmla="*/ 243636 h 10281214"/>
              <a:gd name="connsiteX3868" fmla="*/ 6162161 w 13549241"/>
              <a:gd name="connsiteY3868" fmla="*/ 219897 h 10281214"/>
              <a:gd name="connsiteX3869" fmla="*/ 6232930 w 13549241"/>
              <a:gd name="connsiteY3869" fmla="*/ 222790 h 10281214"/>
              <a:gd name="connsiteX3870" fmla="*/ 6334269 w 13549241"/>
              <a:gd name="connsiteY3870" fmla="*/ 167041 h 10281214"/>
              <a:gd name="connsiteX3871" fmla="*/ 6357279 w 13549241"/>
              <a:gd name="connsiteY3871" fmla="*/ 147659 h 10281214"/>
              <a:gd name="connsiteX3872" fmla="*/ 6394241 w 13549241"/>
              <a:gd name="connsiteY3872" fmla="*/ 160935 h 10281214"/>
              <a:gd name="connsiteX3873" fmla="*/ 6416130 w 13549241"/>
              <a:gd name="connsiteY3873" fmla="*/ 151135 h 10281214"/>
              <a:gd name="connsiteX3874" fmla="*/ 6438016 w 13549241"/>
              <a:gd name="connsiteY3874" fmla="*/ 141333 h 10281214"/>
              <a:gd name="connsiteX3875" fmla="*/ 6503435 w 13549241"/>
              <a:gd name="connsiteY3875" fmla="*/ 110853 h 10281214"/>
              <a:gd name="connsiteX3876" fmla="*/ 6567390 w 13549241"/>
              <a:gd name="connsiteY3876" fmla="*/ 73895 h 10281214"/>
              <a:gd name="connsiteX3877" fmla="*/ 6612140 w 13549241"/>
              <a:gd name="connsiteY3877" fmla="*/ 58612 h 10281214"/>
              <a:gd name="connsiteX3878" fmla="*/ 6656891 w 13549241"/>
              <a:gd name="connsiteY3878" fmla="*/ 43328 h 10281214"/>
              <a:gd name="connsiteX3879" fmla="*/ 6706066 w 13549241"/>
              <a:gd name="connsiteY3879" fmla="*/ 28225 h 10281214"/>
              <a:gd name="connsiteX3880" fmla="*/ 6741222 w 13549241"/>
              <a:gd name="connsiteY3880" fmla="*/ 18968 h 10281214"/>
              <a:gd name="connsiteX3881" fmla="*/ 6776378 w 13549241"/>
              <a:gd name="connsiteY3881" fmla="*/ 9710 h 10281214"/>
              <a:gd name="connsiteX3882" fmla="*/ 6826007 w 13549241"/>
              <a:gd name="connsiteY3882" fmla="*/ 16016 h 10281214"/>
              <a:gd name="connsiteX3883" fmla="*/ 6828781 w 13549241"/>
              <a:gd name="connsiteY3883" fmla="*/ 11317 h 10281214"/>
              <a:gd name="connsiteX3884" fmla="*/ 6827504 w 13549241"/>
              <a:gd name="connsiteY3884" fmla="*/ 3244 h 1028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Lst>
            <a:rect l="l" t="t" r="r" b="b"/>
            <a:pathLst>
              <a:path w="13549241" h="10281214">
                <a:moveTo>
                  <a:pt x="3794191" y="10199164"/>
                </a:moveTo>
                <a:cubicBezTo>
                  <a:pt x="3788513" y="10195457"/>
                  <a:pt x="3782921" y="10195763"/>
                  <a:pt x="3777417" y="10200084"/>
                </a:cubicBezTo>
                <a:cubicBezTo>
                  <a:pt x="3771910" y="10204404"/>
                  <a:pt x="3768159" y="10207994"/>
                  <a:pt x="3766154" y="10210853"/>
                </a:cubicBezTo>
                <a:cubicBezTo>
                  <a:pt x="3757237" y="10221095"/>
                  <a:pt x="3746027" y="10227231"/>
                  <a:pt x="3732518" y="10229264"/>
                </a:cubicBezTo>
                <a:cubicBezTo>
                  <a:pt x="3719011" y="10231296"/>
                  <a:pt x="3704986" y="10229831"/>
                  <a:pt x="3690444" y="10224871"/>
                </a:cubicBezTo>
                <a:cubicBezTo>
                  <a:pt x="3681295" y="10234481"/>
                  <a:pt x="3670551" y="10241882"/>
                  <a:pt x="3658216" y="10247084"/>
                </a:cubicBezTo>
                <a:cubicBezTo>
                  <a:pt x="3645879" y="10252283"/>
                  <a:pt x="3635135" y="10259687"/>
                  <a:pt x="3625983" y="10269294"/>
                </a:cubicBezTo>
                <a:cubicBezTo>
                  <a:pt x="3654093" y="10268036"/>
                  <a:pt x="3680824" y="10264317"/>
                  <a:pt x="3706177" y="10258132"/>
                </a:cubicBezTo>
                <a:cubicBezTo>
                  <a:pt x="3731529" y="10251950"/>
                  <a:pt x="3756422" y="10244947"/>
                  <a:pt x="3780854" y="10237121"/>
                </a:cubicBezTo>
                <a:cubicBezTo>
                  <a:pt x="3783258" y="10234013"/>
                  <a:pt x="3786586" y="10227731"/>
                  <a:pt x="3790841" y="10218279"/>
                </a:cubicBezTo>
                <a:cubicBezTo>
                  <a:pt x="3795095" y="10208827"/>
                  <a:pt x="3796212" y="10202457"/>
                  <a:pt x="3794191" y="10199164"/>
                </a:cubicBezTo>
                <a:close/>
                <a:moveTo>
                  <a:pt x="4892481" y="10194320"/>
                </a:moveTo>
                <a:cubicBezTo>
                  <a:pt x="4887158" y="10193389"/>
                  <a:pt x="4881649" y="10194055"/>
                  <a:pt x="4875953" y="10196317"/>
                </a:cubicBezTo>
                <a:lnTo>
                  <a:pt x="4892148" y="10209812"/>
                </a:lnTo>
                <a:cubicBezTo>
                  <a:pt x="4894094" y="10207933"/>
                  <a:pt x="4896720" y="10206614"/>
                  <a:pt x="4900019" y="10205857"/>
                </a:cubicBezTo>
                <a:cubicBezTo>
                  <a:pt x="4903315" y="10205101"/>
                  <a:pt x="4905939" y="10203784"/>
                  <a:pt x="4907889" y="10201900"/>
                </a:cubicBezTo>
                <a:cubicBezTo>
                  <a:pt x="4902940" y="10197777"/>
                  <a:pt x="4897804" y="10195250"/>
                  <a:pt x="4892481" y="10194320"/>
                </a:cubicBezTo>
                <a:close/>
                <a:moveTo>
                  <a:pt x="4805179" y="10193424"/>
                </a:moveTo>
                <a:cubicBezTo>
                  <a:pt x="4800836" y="10196813"/>
                  <a:pt x="4799187" y="10202448"/>
                  <a:pt x="4800239" y="10210337"/>
                </a:cubicBezTo>
                <a:lnTo>
                  <a:pt x="4810581" y="10197923"/>
                </a:lnTo>
                <a:close/>
                <a:moveTo>
                  <a:pt x="4936963" y="10156033"/>
                </a:moveTo>
                <a:lnTo>
                  <a:pt x="4923174" y="10172581"/>
                </a:lnTo>
                <a:lnTo>
                  <a:pt x="4923628" y="10193988"/>
                </a:lnTo>
                <a:lnTo>
                  <a:pt x="4990949" y="10201018"/>
                </a:lnTo>
                <a:lnTo>
                  <a:pt x="5004738" y="10184470"/>
                </a:lnTo>
                <a:lnTo>
                  <a:pt x="4991993" y="10166837"/>
                </a:lnTo>
                <a:lnTo>
                  <a:pt x="4974753" y="10187523"/>
                </a:lnTo>
                <a:close/>
                <a:moveTo>
                  <a:pt x="5044611" y="10147597"/>
                </a:moveTo>
                <a:lnTo>
                  <a:pt x="5017032" y="10180692"/>
                </a:lnTo>
                <a:cubicBezTo>
                  <a:pt x="5028458" y="10182765"/>
                  <a:pt x="5037921" y="10181012"/>
                  <a:pt x="5045424" y="10175437"/>
                </a:cubicBezTo>
                <a:cubicBezTo>
                  <a:pt x="5052930" y="10169860"/>
                  <a:pt x="5059207" y="10163701"/>
                  <a:pt x="5064252" y="10156954"/>
                </a:cubicBezTo>
                <a:close/>
                <a:moveTo>
                  <a:pt x="5478656" y="10109721"/>
                </a:moveTo>
                <a:cubicBezTo>
                  <a:pt x="5472764" y="10111533"/>
                  <a:pt x="5468317" y="10113667"/>
                  <a:pt x="5465315" y="10116127"/>
                </a:cubicBezTo>
                <a:cubicBezTo>
                  <a:pt x="5462309" y="10118590"/>
                  <a:pt x="5459211" y="10121851"/>
                  <a:pt x="5456021" y="10125910"/>
                </a:cubicBezTo>
                <a:cubicBezTo>
                  <a:pt x="5466340" y="10126331"/>
                  <a:pt x="5475686" y="10122436"/>
                  <a:pt x="5484052" y="10114218"/>
                </a:cubicBezTo>
                <a:close/>
                <a:moveTo>
                  <a:pt x="5190182" y="10093655"/>
                </a:moveTo>
                <a:cubicBezTo>
                  <a:pt x="5174092" y="10102444"/>
                  <a:pt x="5158188" y="10109635"/>
                  <a:pt x="5142471" y="10115232"/>
                </a:cubicBezTo>
                <a:cubicBezTo>
                  <a:pt x="5126755" y="10120828"/>
                  <a:pt x="5113321" y="10119566"/>
                  <a:pt x="5102177" y="10111447"/>
                </a:cubicBezTo>
                <a:cubicBezTo>
                  <a:pt x="5099857" y="10114918"/>
                  <a:pt x="5096855" y="10122637"/>
                  <a:pt x="5093167" y="10134608"/>
                </a:cubicBezTo>
                <a:cubicBezTo>
                  <a:pt x="5089484" y="10146579"/>
                  <a:pt x="5088691" y="10154391"/>
                  <a:pt x="5090793" y="10158040"/>
                </a:cubicBezTo>
                <a:cubicBezTo>
                  <a:pt x="5093597" y="10159939"/>
                  <a:pt x="5096464" y="10159698"/>
                  <a:pt x="5099397" y="10157321"/>
                </a:cubicBezTo>
                <a:cubicBezTo>
                  <a:pt x="5102327" y="10154946"/>
                  <a:pt x="5104707" y="10152548"/>
                  <a:pt x="5106534" y="10150126"/>
                </a:cubicBezTo>
                <a:cubicBezTo>
                  <a:pt x="5122959" y="10148480"/>
                  <a:pt x="5142097" y="10144273"/>
                  <a:pt x="5163935" y="10137499"/>
                </a:cubicBezTo>
                <a:cubicBezTo>
                  <a:pt x="5185778" y="10130730"/>
                  <a:pt x="5201725" y="10122112"/>
                  <a:pt x="5211778" y="10111649"/>
                </a:cubicBezTo>
                <a:close/>
                <a:moveTo>
                  <a:pt x="2473845" y="10038252"/>
                </a:moveTo>
                <a:cubicBezTo>
                  <a:pt x="2472017" y="10040674"/>
                  <a:pt x="2470987" y="10044195"/>
                  <a:pt x="2470754" y="10048824"/>
                </a:cubicBezTo>
                <a:cubicBezTo>
                  <a:pt x="2470522" y="10053449"/>
                  <a:pt x="2471703" y="10057060"/>
                  <a:pt x="2474299" y="10059663"/>
                </a:cubicBezTo>
                <a:cubicBezTo>
                  <a:pt x="2481172" y="10064220"/>
                  <a:pt x="2487071" y="10064463"/>
                  <a:pt x="2491991" y="10060385"/>
                </a:cubicBezTo>
                <a:close/>
                <a:moveTo>
                  <a:pt x="2523017" y="10023151"/>
                </a:moveTo>
                <a:cubicBezTo>
                  <a:pt x="2520854" y="10025290"/>
                  <a:pt x="2519150" y="10028252"/>
                  <a:pt x="2517903" y="10032034"/>
                </a:cubicBezTo>
                <a:cubicBezTo>
                  <a:pt x="2516659" y="10035814"/>
                  <a:pt x="2518516" y="10039989"/>
                  <a:pt x="2523473" y="10044559"/>
                </a:cubicBezTo>
                <a:lnTo>
                  <a:pt x="2528872" y="10049057"/>
                </a:lnTo>
                <a:cubicBezTo>
                  <a:pt x="2535768" y="10040785"/>
                  <a:pt x="2533814" y="10032148"/>
                  <a:pt x="2523017" y="10023151"/>
                </a:cubicBezTo>
                <a:close/>
                <a:moveTo>
                  <a:pt x="5778642" y="10002196"/>
                </a:moveTo>
                <a:lnTo>
                  <a:pt x="5724071" y="10012802"/>
                </a:lnTo>
                <a:lnTo>
                  <a:pt x="5740267" y="10026298"/>
                </a:lnTo>
                <a:cubicBezTo>
                  <a:pt x="5754036" y="10022582"/>
                  <a:pt x="5766824" y="10014548"/>
                  <a:pt x="5778642" y="10002196"/>
                </a:cubicBezTo>
                <a:close/>
                <a:moveTo>
                  <a:pt x="5515211" y="9999988"/>
                </a:moveTo>
                <a:cubicBezTo>
                  <a:pt x="5500197" y="10014347"/>
                  <a:pt x="5481508" y="10022139"/>
                  <a:pt x="5459141" y="10023365"/>
                </a:cubicBezTo>
                <a:cubicBezTo>
                  <a:pt x="5436776" y="10024590"/>
                  <a:pt x="5418087" y="10032381"/>
                  <a:pt x="5403074" y="10046741"/>
                </a:cubicBezTo>
                <a:lnTo>
                  <a:pt x="5343103" y="10052845"/>
                </a:lnTo>
                <a:cubicBezTo>
                  <a:pt x="5338912" y="10053298"/>
                  <a:pt x="5337210" y="10056259"/>
                  <a:pt x="5337988" y="10061728"/>
                </a:cubicBezTo>
                <a:cubicBezTo>
                  <a:pt x="5338769" y="10067196"/>
                  <a:pt x="5340625" y="10071371"/>
                  <a:pt x="5343559" y="10074254"/>
                </a:cubicBezTo>
                <a:lnTo>
                  <a:pt x="5379399" y="10097109"/>
                </a:lnTo>
                <a:cubicBezTo>
                  <a:pt x="5393938" y="10091555"/>
                  <a:pt x="5409122" y="10085222"/>
                  <a:pt x="5424954" y="10078116"/>
                </a:cubicBezTo>
                <a:cubicBezTo>
                  <a:pt x="5440784" y="10071008"/>
                  <a:pt x="5454131" y="10061392"/>
                  <a:pt x="5464996" y="10049272"/>
                </a:cubicBezTo>
                <a:cubicBezTo>
                  <a:pt x="5477533" y="10044970"/>
                  <a:pt x="5491061" y="10040176"/>
                  <a:pt x="5505568" y="10034889"/>
                </a:cubicBezTo>
                <a:cubicBezTo>
                  <a:pt x="5520076" y="10029599"/>
                  <a:pt x="5534087" y="10026965"/>
                  <a:pt x="5547604" y="10026981"/>
                </a:cubicBezTo>
                <a:close/>
                <a:moveTo>
                  <a:pt x="5587927" y="9999684"/>
                </a:moveTo>
                <a:cubicBezTo>
                  <a:pt x="5584047" y="9999080"/>
                  <a:pt x="5580449" y="10000025"/>
                  <a:pt x="5577132" y="10002518"/>
                </a:cubicBezTo>
                <a:lnTo>
                  <a:pt x="5583899" y="10071244"/>
                </a:lnTo>
                <a:lnTo>
                  <a:pt x="5605494" y="10089239"/>
                </a:lnTo>
                <a:lnTo>
                  <a:pt x="5641917" y="10056503"/>
                </a:lnTo>
                <a:lnTo>
                  <a:pt x="5657203" y="10027180"/>
                </a:lnTo>
                <a:lnTo>
                  <a:pt x="5604128" y="10025013"/>
                </a:lnTo>
                <a:cubicBezTo>
                  <a:pt x="5610535" y="10019838"/>
                  <a:pt x="5609297" y="10013547"/>
                  <a:pt x="5600411" y="10006144"/>
                </a:cubicBezTo>
                <a:cubicBezTo>
                  <a:pt x="5595968" y="10002442"/>
                  <a:pt x="5591807" y="10000289"/>
                  <a:pt x="5587927" y="9999684"/>
                </a:cubicBezTo>
                <a:close/>
                <a:moveTo>
                  <a:pt x="3204298" y="9973992"/>
                </a:moveTo>
                <a:lnTo>
                  <a:pt x="3187060" y="9994675"/>
                </a:lnTo>
                <a:cubicBezTo>
                  <a:pt x="3182329" y="10000812"/>
                  <a:pt x="3181563" y="10006304"/>
                  <a:pt x="3184758" y="10011157"/>
                </a:cubicBezTo>
                <a:cubicBezTo>
                  <a:pt x="3187955" y="10016012"/>
                  <a:pt x="3192474" y="10020654"/>
                  <a:pt x="3198313" y="10025082"/>
                </a:cubicBezTo>
                <a:close/>
                <a:moveTo>
                  <a:pt x="3281962" y="9968607"/>
                </a:moveTo>
                <a:cubicBezTo>
                  <a:pt x="3279990" y="9971200"/>
                  <a:pt x="3278386" y="9975413"/>
                  <a:pt x="3277148" y="9981244"/>
                </a:cubicBezTo>
                <a:cubicBezTo>
                  <a:pt x="3275907" y="9987076"/>
                  <a:pt x="3276516" y="9991379"/>
                  <a:pt x="3278968" y="9994155"/>
                </a:cubicBezTo>
                <a:cubicBezTo>
                  <a:pt x="3284359" y="9998209"/>
                  <a:pt x="3288801" y="9999280"/>
                  <a:pt x="3292295" y="9997372"/>
                </a:cubicBezTo>
                <a:cubicBezTo>
                  <a:pt x="3295790" y="9995466"/>
                  <a:pt x="3298395" y="9993257"/>
                  <a:pt x="3300110" y="9990742"/>
                </a:cubicBezTo>
                <a:cubicBezTo>
                  <a:pt x="3303231" y="9985162"/>
                  <a:pt x="3301930" y="9979406"/>
                  <a:pt x="3296206" y="9973468"/>
                </a:cubicBezTo>
                <a:cubicBezTo>
                  <a:pt x="3293587" y="9971579"/>
                  <a:pt x="3291212" y="9970768"/>
                  <a:pt x="3289083" y="9971037"/>
                </a:cubicBezTo>
                <a:cubicBezTo>
                  <a:pt x="3286954" y="9971307"/>
                  <a:pt x="3284579" y="9970496"/>
                  <a:pt x="3281962" y="9968607"/>
                </a:cubicBezTo>
                <a:close/>
                <a:moveTo>
                  <a:pt x="5675608" y="9895313"/>
                </a:moveTo>
                <a:cubicBezTo>
                  <a:pt x="5673806" y="9897024"/>
                  <a:pt x="5671756" y="9897654"/>
                  <a:pt x="5669464" y="9897203"/>
                </a:cubicBezTo>
                <a:cubicBezTo>
                  <a:pt x="5667172" y="9896751"/>
                  <a:pt x="5665119" y="9897381"/>
                  <a:pt x="5663318" y="9899091"/>
                </a:cubicBezTo>
                <a:lnTo>
                  <a:pt x="5646081" y="9919777"/>
                </a:lnTo>
                <a:cubicBezTo>
                  <a:pt x="5638968" y="9928307"/>
                  <a:pt x="5632994" y="9938224"/>
                  <a:pt x="5628151" y="9949524"/>
                </a:cubicBezTo>
                <a:cubicBezTo>
                  <a:pt x="5623310" y="9960824"/>
                  <a:pt x="5620897" y="9971956"/>
                  <a:pt x="5620909" y="9982918"/>
                </a:cubicBezTo>
                <a:lnTo>
                  <a:pt x="5699156" y="9921944"/>
                </a:lnTo>
                <a:close/>
                <a:moveTo>
                  <a:pt x="3485093" y="9878517"/>
                </a:moveTo>
                <a:lnTo>
                  <a:pt x="3422134" y="9910169"/>
                </a:lnTo>
                <a:cubicBezTo>
                  <a:pt x="3421306" y="9909333"/>
                  <a:pt x="3417562" y="9906504"/>
                  <a:pt x="3410902" y="9901685"/>
                </a:cubicBezTo>
                <a:cubicBezTo>
                  <a:pt x="3404245" y="9896870"/>
                  <a:pt x="3399640" y="9895079"/>
                  <a:pt x="3397091" y="9896311"/>
                </a:cubicBezTo>
                <a:cubicBezTo>
                  <a:pt x="3394552" y="9901642"/>
                  <a:pt x="3396524" y="9911172"/>
                  <a:pt x="3403001" y="9924893"/>
                </a:cubicBezTo>
                <a:cubicBezTo>
                  <a:pt x="3409481" y="9938617"/>
                  <a:pt x="3415010" y="9949358"/>
                  <a:pt x="3419596" y="9957120"/>
                </a:cubicBezTo>
                <a:lnTo>
                  <a:pt x="3491861" y="9947242"/>
                </a:lnTo>
                <a:close/>
                <a:moveTo>
                  <a:pt x="5758216" y="9873024"/>
                </a:moveTo>
                <a:lnTo>
                  <a:pt x="5712490" y="9883988"/>
                </a:lnTo>
                <a:lnTo>
                  <a:pt x="5746377" y="9898207"/>
                </a:lnTo>
                <a:lnTo>
                  <a:pt x="5779812" y="9891021"/>
                </a:lnTo>
                <a:lnTo>
                  <a:pt x="5786708" y="9882745"/>
                </a:lnTo>
                <a:close/>
                <a:moveTo>
                  <a:pt x="3681336" y="9796699"/>
                </a:moveTo>
                <a:cubicBezTo>
                  <a:pt x="3631837" y="9810361"/>
                  <a:pt x="3583313" y="9828343"/>
                  <a:pt x="3535765" y="9850641"/>
                </a:cubicBezTo>
                <a:cubicBezTo>
                  <a:pt x="3531539" y="9861433"/>
                  <a:pt x="3530966" y="9872636"/>
                  <a:pt x="3534050" y="9884262"/>
                </a:cubicBezTo>
                <a:cubicBezTo>
                  <a:pt x="3537133" y="9895883"/>
                  <a:pt x="3544057" y="9906326"/>
                  <a:pt x="3554825" y="9915591"/>
                </a:cubicBezTo>
                <a:cubicBezTo>
                  <a:pt x="3571077" y="9907520"/>
                  <a:pt x="3594524" y="9894931"/>
                  <a:pt x="3625170" y="9877825"/>
                </a:cubicBezTo>
                <a:cubicBezTo>
                  <a:pt x="3655811" y="9860715"/>
                  <a:pt x="3680237" y="9852446"/>
                  <a:pt x="3698442" y="9853013"/>
                </a:cubicBezTo>
                <a:close/>
                <a:moveTo>
                  <a:pt x="5994785" y="9775741"/>
                </a:moveTo>
                <a:cubicBezTo>
                  <a:pt x="5984316" y="9789216"/>
                  <a:pt x="5972128" y="9804761"/>
                  <a:pt x="5958215" y="9822374"/>
                </a:cubicBezTo>
                <a:cubicBezTo>
                  <a:pt x="5944299" y="9839987"/>
                  <a:pt x="5929409" y="9853283"/>
                  <a:pt x="5913543" y="9862259"/>
                </a:cubicBezTo>
                <a:cubicBezTo>
                  <a:pt x="5931237" y="9862982"/>
                  <a:pt x="5946977" y="9855069"/>
                  <a:pt x="5960766" y="9838521"/>
                </a:cubicBezTo>
                <a:lnTo>
                  <a:pt x="6022233" y="9819644"/>
                </a:lnTo>
                <a:close/>
                <a:moveTo>
                  <a:pt x="3904570" y="9737375"/>
                </a:moveTo>
                <a:lnTo>
                  <a:pt x="3856891" y="9739704"/>
                </a:lnTo>
                <a:lnTo>
                  <a:pt x="3846549" y="9752116"/>
                </a:lnTo>
                <a:lnTo>
                  <a:pt x="3857344" y="9761111"/>
                </a:lnTo>
                <a:cubicBezTo>
                  <a:pt x="3867634" y="9770266"/>
                  <a:pt x="3875403" y="9775574"/>
                  <a:pt x="3880666" y="9777038"/>
                </a:cubicBezTo>
                <a:cubicBezTo>
                  <a:pt x="3885926" y="9778501"/>
                  <a:pt x="3891748" y="9775176"/>
                  <a:pt x="3898128" y="9767057"/>
                </a:cubicBezTo>
                <a:close/>
                <a:moveTo>
                  <a:pt x="4019112" y="9720666"/>
                </a:moveTo>
                <a:lnTo>
                  <a:pt x="3994525" y="9728216"/>
                </a:lnTo>
                <a:cubicBezTo>
                  <a:pt x="4004272" y="9729327"/>
                  <a:pt x="4011317" y="9728189"/>
                  <a:pt x="4015666" y="9724802"/>
                </a:cubicBezTo>
                <a:close/>
                <a:moveTo>
                  <a:pt x="6505583" y="9689669"/>
                </a:moveTo>
                <a:cubicBezTo>
                  <a:pt x="6502461" y="9695244"/>
                  <a:pt x="6498362" y="9696504"/>
                  <a:pt x="6493289" y="9693445"/>
                </a:cubicBezTo>
                <a:lnTo>
                  <a:pt x="6460311" y="9722042"/>
                </a:lnTo>
                <a:lnTo>
                  <a:pt x="6455366" y="9738951"/>
                </a:lnTo>
                <a:cubicBezTo>
                  <a:pt x="6466306" y="9737260"/>
                  <a:pt x="6476999" y="9734489"/>
                  <a:pt x="6487451" y="9730637"/>
                </a:cubicBezTo>
                <a:cubicBezTo>
                  <a:pt x="6497900" y="9726786"/>
                  <a:pt x="6505896" y="9721766"/>
                  <a:pt x="6511433" y="9715574"/>
                </a:cubicBezTo>
                <a:cubicBezTo>
                  <a:pt x="6518328" y="9707299"/>
                  <a:pt x="6516377" y="9698663"/>
                  <a:pt x="6505583" y="9689669"/>
                </a:cubicBezTo>
                <a:close/>
                <a:moveTo>
                  <a:pt x="6384729" y="9659061"/>
                </a:moveTo>
                <a:lnTo>
                  <a:pt x="6355198" y="9683522"/>
                </a:lnTo>
                <a:cubicBezTo>
                  <a:pt x="6341601" y="9683146"/>
                  <a:pt x="6327264" y="9684342"/>
                  <a:pt x="6312184" y="9687112"/>
                </a:cubicBezTo>
                <a:cubicBezTo>
                  <a:pt x="6297111" y="9689882"/>
                  <a:pt x="6283260" y="9693236"/>
                  <a:pt x="6270639" y="9697178"/>
                </a:cubicBezTo>
                <a:cubicBezTo>
                  <a:pt x="6257174" y="9715165"/>
                  <a:pt x="6237338" y="9724336"/>
                  <a:pt x="6211123" y="9724692"/>
                </a:cubicBezTo>
                <a:cubicBezTo>
                  <a:pt x="6207627" y="9716081"/>
                  <a:pt x="6200897" y="9711351"/>
                  <a:pt x="6190936" y="9710497"/>
                </a:cubicBezTo>
                <a:cubicBezTo>
                  <a:pt x="6180975" y="9709646"/>
                  <a:pt x="6177057" y="9712514"/>
                  <a:pt x="6179186" y="9719108"/>
                </a:cubicBezTo>
                <a:lnTo>
                  <a:pt x="6122664" y="9721077"/>
                </a:lnTo>
                <a:lnTo>
                  <a:pt x="6071994" y="9748953"/>
                </a:lnTo>
                <a:lnTo>
                  <a:pt x="6061195" y="9739955"/>
                </a:lnTo>
                <a:lnTo>
                  <a:pt x="6037064" y="9768913"/>
                </a:lnTo>
                <a:lnTo>
                  <a:pt x="6057162" y="9799681"/>
                </a:lnTo>
                <a:cubicBezTo>
                  <a:pt x="6056556" y="9795379"/>
                  <a:pt x="6057541" y="9793279"/>
                  <a:pt x="6060122" y="9793384"/>
                </a:cubicBezTo>
                <a:cubicBezTo>
                  <a:pt x="6062703" y="9793491"/>
                  <a:pt x="6064663" y="9795708"/>
                  <a:pt x="6066010" y="9800041"/>
                </a:cubicBezTo>
                <a:lnTo>
                  <a:pt x="6090595" y="9792491"/>
                </a:lnTo>
                <a:cubicBezTo>
                  <a:pt x="6092555" y="9796313"/>
                  <a:pt x="6097221" y="9797576"/>
                  <a:pt x="6104597" y="9796273"/>
                </a:cubicBezTo>
                <a:cubicBezTo>
                  <a:pt x="6111971" y="9794968"/>
                  <a:pt x="6116148" y="9794069"/>
                  <a:pt x="6117136" y="9793576"/>
                </a:cubicBezTo>
                <a:lnTo>
                  <a:pt x="6196293" y="9775422"/>
                </a:lnTo>
                <a:cubicBezTo>
                  <a:pt x="6206640" y="9765059"/>
                  <a:pt x="6228515" y="9751159"/>
                  <a:pt x="6261916" y="9733720"/>
                </a:cubicBezTo>
                <a:cubicBezTo>
                  <a:pt x="6295314" y="9716279"/>
                  <a:pt x="6319515" y="9707822"/>
                  <a:pt x="6334514" y="9708344"/>
                </a:cubicBezTo>
                <a:lnTo>
                  <a:pt x="6351164" y="9743248"/>
                </a:lnTo>
                <a:cubicBezTo>
                  <a:pt x="6360747" y="9736777"/>
                  <a:pt x="6371224" y="9730612"/>
                  <a:pt x="6382589" y="9724750"/>
                </a:cubicBezTo>
                <a:cubicBezTo>
                  <a:pt x="6393956" y="9718883"/>
                  <a:pt x="6406269" y="9716000"/>
                  <a:pt x="6419529" y="9716098"/>
                </a:cubicBezTo>
                <a:lnTo>
                  <a:pt x="6395983" y="9689465"/>
                </a:lnTo>
                <a:close/>
                <a:moveTo>
                  <a:pt x="6467334" y="9636767"/>
                </a:moveTo>
                <a:lnTo>
                  <a:pt x="6453545" y="9653315"/>
                </a:lnTo>
                <a:cubicBezTo>
                  <a:pt x="6458223" y="9653419"/>
                  <a:pt x="6462998" y="9652723"/>
                  <a:pt x="6467860" y="9651229"/>
                </a:cubicBezTo>
                <a:cubicBezTo>
                  <a:pt x="6472729" y="9649734"/>
                  <a:pt x="6476153" y="9647914"/>
                  <a:pt x="6478134" y="9645767"/>
                </a:cubicBezTo>
                <a:close/>
                <a:moveTo>
                  <a:pt x="2746448" y="9578140"/>
                </a:moveTo>
                <a:lnTo>
                  <a:pt x="2743909" y="9625093"/>
                </a:lnTo>
                <a:lnTo>
                  <a:pt x="2710935" y="9653691"/>
                </a:lnTo>
                <a:cubicBezTo>
                  <a:pt x="2696544" y="9643746"/>
                  <a:pt x="2685548" y="9642761"/>
                  <a:pt x="2677946" y="9650739"/>
                </a:cubicBezTo>
                <a:cubicBezTo>
                  <a:pt x="2670347" y="9658718"/>
                  <a:pt x="2655303" y="9654359"/>
                  <a:pt x="2632814" y="9637667"/>
                </a:cubicBezTo>
                <a:cubicBezTo>
                  <a:pt x="2647892" y="9622774"/>
                  <a:pt x="2666829" y="9612852"/>
                  <a:pt x="2689631" y="9607902"/>
                </a:cubicBezTo>
                <a:cubicBezTo>
                  <a:pt x="2712432" y="9602953"/>
                  <a:pt x="2731371" y="9593030"/>
                  <a:pt x="2746448" y="9578140"/>
                </a:cubicBezTo>
                <a:close/>
                <a:moveTo>
                  <a:pt x="6637037" y="9553867"/>
                </a:moveTo>
                <a:cubicBezTo>
                  <a:pt x="6635721" y="9556130"/>
                  <a:pt x="6636741" y="9559024"/>
                  <a:pt x="6640094" y="9562547"/>
                </a:cubicBezTo>
                <a:cubicBezTo>
                  <a:pt x="6643444" y="9566071"/>
                  <a:pt x="6646677" y="9569053"/>
                  <a:pt x="6649785" y="9571500"/>
                </a:cubicBezTo>
                <a:lnTo>
                  <a:pt x="6674373" y="9563947"/>
                </a:lnTo>
                <a:cubicBezTo>
                  <a:pt x="6670884" y="9561042"/>
                  <a:pt x="6664848" y="9557765"/>
                  <a:pt x="6656265" y="9554118"/>
                </a:cubicBezTo>
                <a:cubicBezTo>
                  <a:pt x="6647679" y="9550469"/>
                  <a:pt x="6641272" y="9550387"/>
                  <a:pt x="6637037" y="9553867"/>
                </a:cubicBezTo>
                <a:close/>
                <a:moveTo>
                  <a:pt x="7689525" y="9421485"/>
                </a:moveTo>
                <a:lnTo>
                  <a:pt x="7667213" y="9442604"/>
                </a:lnTo>
                <a:lnTo>
                  <a:pt x="7696475" y="9427276"/>
                </a:lnTo>
                <a:close/>
                <a:moveTo>
                  <a:pt x="7197591" y="9397099"/>
                </a:moveTo>
                <a:lnTo>
                  <a:pt x="7183800" y="9413649"/>
                </a:lnTo>
                <a:lnTo>
                  <a:pt x="7199544" y="9405735"/>
                </a:lnTo>
                <a:close/>
                <a:moveTo>
                  <a:pt x="3000381" y="9383173"/>
                </a:moveTo>
                <a:cubicBezTo>
                  <a:pt x="2998410" y="9385767"/>
                  <a:pt x="2996806" y="9389980"/>
                  <a:pt x="2995568" y="9395812"/>
                </a:cubicBezTo>
                <a:cubicBezTo>
                  <a:pt x="2994328" y="9401643"/>
                  <a:pt x="2994936" y="9405945"/>
                  <a:pt x="2997390" y="9408722"/>
                </a:cubicBezTo>
                <a:cubicBezTo>
                  <a:pt x="3002778" y="9412773"/>
                  <a:pt x="3007222" y="9413846"/>
                  <a:pt x="3010714" y="9411937"/>
                </a:cubicBezTo>
                <a:cubicBezTo>
                  <a:pt x="3014211" y="9410030"/>
                  <a:pt x="3016816" y="9407820"/>
                  <a:pt x="3018531" y="9405305"/>
                </a:cubicBezTo>
                <a:close/>
                <a:moveTo>
                  <a:pt x="7571209" y="9343922"/>
                </a:moveTo>
                <a:cubicBezTo>
                  <a:pt x="7572552" y="9348254"/>
                  <a:pt x="7573652" y="9351509"/>
                  <a:pt x="7574509" y="9353680"/>
                </a:cubicBezTo>
                <a:lnTo>
                  <a:pt x="7574150" y="9355233"/>
                </a:lnTo>
                <a:lnTo>
                  <a:pt x="7587047" y="9350987"/>
                </a:lnTo>
                <a:cubicBezTo>
                  <a:pt x="7591719" y="9349037"/>
                  <a:pt x="7595286" y="9347045"/>
                  <a:pt x="7597745" y="9345006"/>
                </a:cubicBezTo>
                <a:close/>
                <a:moveTo>
                  <a:pt x="3212193" y="9338756"/>
                </a:moveTo>
                <a:cubicBezTo>
                  <a:pt x="3204187" y="9338074"/>
                  <a:pt x="3196882" y="9340494"/>
                  <a:pt x="3190280" y="9346016"/>
                </a:cubicBezTo>
                <a:cubicBezTo>
                  <a:pt x="3177075" y="9357063"/>
                  <a:pt x="3166200" y="9368739"/>
                  <a:pt x="3157661" y="9381046"/>
                </a:cubicBezTo>
                <a:cubicBezTo>
                  <a:pt x="3149227" y="9374017"/>
                  <a:pt x="3139590" y="9367740"/>
                  <a:pt x="3128755" y="9362217"/>
                </a:cubicBezTo>
                <a:cubicBezTo>
                  <a:pt x="3117921" y="9356695"/>
                  <a:pt x="3107913" y="9353611"/>
                  <a:pt x="3098729" y="9352969"/>
                </a:cubicBezTo>
                <a:lnTo>
                  <a:pt x="3078499" y="9399201"/>
                </a:lnTo>
                <a:cubicBezTo>
                  <a:pt x="3090351" y="9390236"/>
                  <a:pt x="3105024" y="9384064"/>
                  <a:pt x="3122520" y="9380678"/>
                </a:cubicBezTo>
                <a:cubicBezTo>
                  <a:pt x="3140013" y="9377295"/>
                  <a:pt x="3157126" y="9381917"/>
                  <a:pt x="3173856" y="9394541"/>
                </a:cubicBezTo>
                <a:cubicBezTo>
                  <a:pt x="3183007" y="9384935"/>
                  <a:pt x="3193748" y="9377529"/>
                  <a:pt x="3206085" y="9372330"/>
                </a:cubicBezTo>
                <a:cubicBezTo>
                  <a:pt x="3218423" y="9367132"/>
                  <a:pt x="3229164" y="9359726"/>
                  <a:pt x="3238314" y="9350118"/>
                </a:cubicBezTo>
                <a:cubicBezTo>
                  <a:pt x="3228906" y="9343228"/>
                  <a:pt x="3220199" y="9339439"/>
                  <a:pt x="3212193" y="9338756"/>
                </a:cubicBezTo>
                <a:close/>
                <a:moveTo>
                  <a:pt x="7507334" y="9332755"/>
                </a:moveTo>
                <a:cubicBezTo>
                  <a:pt x="7490694" y="9339918"/>
                  <a:pt x="7480200" y="9345191"/>
                  <a:pt x="7475853" y="9348581"/>
                </a:cubicBezTo>
                <a:cubicBezTo>
                  <a:pt x="7454102" y="9350901"/>
                  <a:pt x="7432348" y="9353219"/>
                  <a:pt x="7410595" y="9355537"/>
                </a:cubicBezTo>
                <a:cubicBezTo>
                  <a:pt x="7388845" y="9357859"/>
                  <a:pt x="7370767" y="9366744"/>
                  <a:pt x="7356366" y="9382200"/>
                </a:cubicBezTo>
                <a:lnTo>
                  <a:pt x="7303744" y="9401436"/>
                </a:lnTo>
                <a:cubicBezTo>
                  <a:pt x="7292320" y="9399366"/>
                  <a:pt x="7282858" y="9401120"/>
                  <a:pt x="7275352" y="9406694"/>
                </a:cubicBezTo>
                <a:cubicBezTo>
                  <a:pt x="7267848" y="9412269"/>
                  <a:pt x="7261569" y="9418430"/>
                  <a:pt x="7256523" y="9425176"/>
                </a:cubicBezTo>
                <a:cubicBezTo>
                  <a:pt x="7238310" y="9441544"/>
                  <a:pt x="7212000" y="9451164"/>
                  <a:pt x="7177590" y="9454036"/>
                </a:cubicBezTo>
                <a:cubicBezTo>
                  <a:pt x="7143181" y="9456908"/>
                  <a:pt x="7116871" y="9466528"/>
                  <a:pt x="7098659" y="9482893"/>
                </a:cubicBezTo>
                <a:lnTo>
                  <a:pt x="7066719" y="9477311"/>
                </a:lnTo>
                <a:cubicBezTo>
                  <a:pt x="7056789" y="9483055"/>
                  <a:pt x="7045172" y="9487394"/>
                  <a:pt x="7031866" y="9490327"/>
                </a:cubicBezTo>
                <a:cubicBezTo>
                  <a:pt x="7018560" y="9493257"/>
                  <a:pt x="7005589" y="9496470"/>
                  <a:pt x="6992961" y="9499965"/>
                </a:cubicBezTo>
                <a:lnTo>
                  <a:pt x="6968828" y="9528924"/>
                </a:lnTo>
                <a:cubicBezTo>
                  <a:pt x="6992964" y="9539982"/>
                  <a:pt x="7019478" y="9543382"/>
                  <a:pt x="7048370" y="9539126"/>
                </a:cubicBezTo>
                <a:cubicBezTo>
                  <a:pt x="7077264" y="9534871"/>
                  <a:pt x="7097779" y="9526262"/>
                  <a:pt x="7109912" y="9513301"/>
                </a:cubicBezTo>
                <a:cubicBezTo>
                  <a:pt x="7115390" y="9518159"/>
                  <a:pt x="7120627" y="9521938"/>
                  <a:pt x="7125619" y="9524636"/>
                </a:cubicBezTo>
                <a:cubicBezTo>
                  <a:pt x="7130612" y="9527337"/>
                  <a:pt x="7134871" y="9526799"/>
                  <a:pt x="7138402" y="9523022"/>
                </a:cubicBezTo>
                <a:cubicBezTo>
                  <a:pt x="7143114" y="9515995"/>
                  <a:pt x="7147854" y="9510307"/>
                  <a:pt x="7152622" y="9505956"/>
                </a:cubicBezTo>
                <a:cubicBezTo>
                  <a:pt x="7157389" y="9501605"/>
                  <a:pt x="7164943" y="9503518"/>
                  <a:pt x="7175283" y="9511693"/>
                </a:cubicBezTo>
                <a:lnTo>
                  <a:pt x="7350381" y="9433289"/>
                </a:lnTo>
                <a:cubicBezTo>
                  <a:pt x="7367479" y="9447536"/>
                  <a:pt x="7379922" y="9450895"/>
                  <a:pt x="7387719" y="9443371"/>
                </a:cubicBezTo>
                <a:cubicBezTo>
                  <a:pt x="7394019" y="9434896"/>
                  <a:pt x="7399516" y="9430129"/>
                  <a:pt x="7404205" y="9429071"/>
                </a:cubicBezTo>
                <a:cubicBezTo>
                  <a:pt x="7408898" y="9428017"/>
                  <a:pt x="7416345" y="9431885"/>
                  <a:pt x="7426549" y="9440682"/>
                </a:cubicBezTo>
                <a:lnTo>
                  <a:pt x="7488016" y="9421802"/>
                </a:lnTo>
                <a:cubicBezTo>
                  <a:pt x="7493546" y="9415166"/>
                  <a:pt x="7503656" y="9405774"/>
                  <a:pt x="7518351" y="9393633"/>
                </a:cubicBezTo>
                <a:cubicBezTo>
                  <a:pt x="7533046" y="9381487"/>
                  <a:pt x="7550166" y="9369175"/>
                  <a:pt x="7569712" y="9356694"/>
                </a:cubicBezTo>
                <a:cubicBezTo>
                  <a:pt x="7565365" y="9360081"/>
                  <a:pt x="7558320" y="9361218"/>
                  <a:pt x="7548571" y="9360107"/>
                </a:cubicBezTo>
                <a:lnTo>
                  <a:pt x="7511237" y="9350026"/>
                </a:lnTo>
                <a:close/>
                <a:moveTo>
                  <a:pt x="7713787" y="9315525"/>
                </a:moveTo>
                <a:cubicBezTo>
                  <a:pt x="7701832" y="9319581"/>
                  <a:pt x="7690213" y="9323918"/>
                  <a:pt x="7678931" y="9328538"/>
                </a:cubicBezTo>
                <a:cubicBezTo>
                  <a:pt x="7667649" y="9333157"/>
                  <a:pt x="7654681" y="9336372"/>
                  <a:pt x="7640027" y="9338179"/>
                </a:cubicBezTo>
                <a:cubicBezTo>
                  <a:pt x="7650822" y="9347175"/>
                  <a:pt x="7658173" y="9360308"/>
                  <a:pt x="7662077" y="9377581"/>
                </a:cubicBezTo>
                <a:lnTo>
                  <a:pt x="7712746" y="9349705"/>
                </a:lnTo>
                <a:cubicBezTo>
                  <a:pt x="7717650" y="9349995"/>
                  <a:pt x="7723323" y="9350048"/>
                  <a:pt x="7729763" y="9349865"/>
                </a:cubicBezTo>
                <a:lnTo>
                  <a:pt x="7731312" y="9349481"/>
                </a:lnTo>
                <a:lnTo>
                  <a:pt x="7715802" y="9336556"/>
                </a:lnTo>
                <a:lnTo>
                  <a:pt x="7728501" y="9326564"/>
                </a:lnTo>
                <a:close/>
                <a:moveTo>
                  <a:pt x="7317664" y="9307892"/>
                </a:moveTo>
                <a:lnTo>
                  <a:pt x="7314217" y="9312028"/>
                </a:lnTo>
                <a:cubicBezTo>
                  <a:pt x="7302400" y="9324380"/>
                  <a:pt x="7303851" y="9337272"/>
                  <a:pt x="7318574" y="9350709"/>
                </a:cubicBezTo>
                <a:close/>
                <a:moveTo>
                  <a:pt x="7642563" y="9291224"/>
                </a:moveTo>
                <a:lnTo>
                  <a:pt x="7637182" y="9292513"/>
                </a:lnTo>
                <a:lnTo>
                  <a:pt x="7653361" y="9300220"/>
                </a:lnTo>
                <a:close/>
                <a:moveTo>
                  <a:pt x="2322354" y="9252792"/>
                </a:moveTo>
                <a:cubicBezTo>
                  <a:pt x="2320302" y="9255026"/>
                  <a:pt x="2318373" y="9257798"/>
                  <a:pt x="2316564" y="9261111"/>
                </a:cubicBezTo>
                <a:cubicBezTo>
                  <a:pt x="2314757" y="9264426"/>
                  <a:pt x="2315039" y="9267286"/>
                  <a:pt x="2317411" y="9269700"/>
                </a:cubicBezTo>
                <a:lnTo>
                  <a:pt x="2337054" y="9279060"/>
                </a:lnTo>
                <a:close/>
                <a:moveTo>
                  <a:pt x="2535702" y="9227288"/>
                </a:moveTo>
                <a:cubicBezTo>
                  <a:pt x="2533536" y="9229428"/>
                  <a:pt x="2531831" y="9232387"/>
                  <a:pt x="2530586" y="9236171"/>
                </a:cubicBezTo>
                <a:cubicBezTo>
                  <a:pt x="2529341" y="9239950"/>
                  <a:pt x="2531197" y="9244126"/>
                  <a:pt x="2536156" y="9248694"/>
                </a:cubicBezTo>
                <a:lnTo>
                  <a:pt x="2546952" y="9257692"/>
                </a:lnTo>
                <a:cubicBezTo>
                  <a:pt x="2550175" y="9253368"/>
                  <a:pt x="2550512" y="9248392"/>
                  <a:pt x="2547962" y="9242759"/>
                </a:cubicBezTo>
                <a:cubicBezTo>
                  <a:pt x="2545412" y="9237132"/>
                  <a:pt x="2541324" y="9231973"/>
                  <a:pt x="2535702" y="9227288"/>
                </a:cubicBezTo>
                <a:close/>
                <a:moveTo>
                  <a:pt x="3652389" y="9204477"/>
                </a:moveTo>
                <a:cubicBezTo>
                  <a:pt x="3639252" y="9217040"/>
                  <a:pt x="3622467" y="9224375"/>
                  <a:pt x="3602037" y="9226483"/>
                </a:cubicBezTo>
                <a:cubicBezTo>
                  <a:pt x="3581606" y="9228589"/>
                  <a:pt x="3563960" y="9236957"/>
                  <a:pt x="3549100" y="9251591"/>
                </a:cubicBezTo>
                <a:cubicBezTo>
                  <a:pt x="3519081" y="9254910"/>
                  <a:pt x="3489646" y="9259590"/>
                  <a:pt x="3460793" y="9265628"/>
                </a:cubicBezTo>
                <a:cubicBezTo>
                  <a:pt x="3431940" y="9271670"/>
                  <a:pt x="3403851" y="9277472"/>
                  <a:pt x="3376535" y="9283040"/>
                </a:cubicBezTo>
                <a:cubicBezTo>
                  <a:pt x="3365505" y="9290789"/>
                  <a:pt x="3349189" y="9299390"/>
                  <a:pt x="3327589" y="9308846"/>
                </a:cubicBezTo>
                <a:cubicBezTo>
                  <a:pt x="3305989" y="9318305"/>
                  <a:pt x="3287722" y="9318270"/>
                  <a:pt x="3272789" y="9308748"/>
                </a:cubicBezTo>
                <a:cubicBezTo>
                  <a:pt x="3270806" y="9312498"/>
                  <a:pt x="3268477" y="9320781"/>
                  <a:pt x="3265805" y="9333593"/>
                </a:cubicBezTo>
                <a:cubicBezTo>
                  <a:pt x="3263132" y="9346409"/>
                  <a:pt x="3261665" y="9353658"/>
                  <a:pt x="3261407" y="9355340"/>
                </a:cubicBezTo>
                <a:cubicBezTo>
                  <a:pt x="3264425" y="9356978"/>
                  <a:pt x="3267723" y="9356222"/>
                  <a:pt x="3271301" y="9353069"/>
                </a:cubicBezTo>
                <a:cubicBezTo>
                  <a:pt x="3274881" y="9349921"/>
                  <a:pt x="3276828" y="9348038"/>
                  <a:pt x="3277148" y="9347428"/>
                </a:cubicBezTo>
                <a:cubicBezTo>
                  <a:pt x="3312768" y="9335782"/>
                  <a:pt x="3350444" y="9327161"/>
                  <a:pt x="3390170" y="9321566"/>
                </a:cubicBezTo>
                <a:cubicBezTo>
                  <a:pt x="3429897" y="9315969"/>
                  <a:pt x="3463036" y="9301818"/>
                  <a:pt x="3489583" y="9279106"/>
                </a:cubicBezTo>
                <a:lnTo>
                  <a:pt x="3516577" y="9301597"/>
                </a:lnTo>
                <a:lnTo>
                  <a:pt x="3555507" y="9338193"/>
                </a:lnTo>
                <a:lnTo>
                  <a:pt x="3588816" y="9321801"/>
                </a:lnTo>
                <a:lnTo>
                  <a:pt x="3593094" y="9319814"/>
                </a:lnTo>
                <a:lnTo>
                  <a:pt x="3593835" y="9318660"/>
                </a:lnTo>
                <a:lnTo>
                  <a:pt x="3596282" y="9318336"/>
                </a:lnTo>
                <a:lnTo>
                  <a:pt x="3626430" y="9304334"/>
                </a:lnTo>
                <a:lnTo>
                  <a:pt x="3634113" y="9259342"/>
                </a:lnTo>
                <a:lnTo>
                  <a:pt x="3679838" y="9248379"/>
                </a:lnTo>
                <a:close/>
                <a:moveTo>
                  <a:pt x="8262202" y="9161368"/>
                </a:moveTo>
                <a:lnTo>
                  <a:pt x="8240910" y="9165947"/>
                </a:lnTo>
                <a:lnTo>
                  <a:pt x="8190738" y="9184292"/>
                </a:lnTo>
                <a:lnTo>
                  <a:pt x="8186401" y="9188948"/>
                </a:lnTo>
                <a:lnTo>
                  <a:pt x="8183379" y="9186981"/>
                </a:lnTo>
                <a:lnTo>
                  <a:pt x="8176534" y="9189485"/>
                </a:lnTo>
                <a:lnTo>
                  <a:pt x="8177215" y="9189510"/>
                </a:lnTo>
                <a:cubicBezTo>
                  <a:pt x="8185773" y="9191820"/>
                  <a:pt x="8194232" y="9196130"/>
                  <a:pt x="8202599" y="9202445"/>
                </a:cubicBezTo>
                <a:cubicBezTo>
                  <a:pt x="8211746" y="9192835"/>
                  <a:pt x="8222492" y="9185432"/>
                  <a:pt x="8234826" y="9180232"/>
                </a:cubicBezTo>
                <a:close/>
                <a:moveTo>
                  <a:pt x="2845476" y="9143691"/>
                </a:moveTo>
                <a:cubicBezTo>
                  <a:pt x="2830195" y="9145563"/>
                  <a:pt x="2817241" y="9152876"/>
                  <a:pt x="2806612" y="9165632"/>
                </a:cubicBezTo>
                <a:lnTo>
                  <a:pt x="2803164" y="9169769"/>
                </a:lnTo>
                <a:cubicBezTo>
                  <a:pt x="2802113" y="9168747"/>
                  <a:pt x="2797468" y="9165170"/>
                  <a:pt x="2789235" y="9159040"/>
                </a:cubicBezTo>
                <a:cubicBezTo>
                  <a:pt x="2781006" y="9152910"/>
                  <a:pt x="2775500" y="9150367"/>
                  <a:pt x="2772724" y="9151413"/>
                </a:cubicBezTo>
                <a:cubicBezTo>
                  <a:pt x="2772615" y="9154977"/>
                  <a:pt x="2778458" y="9163056"/>
                  <a:pt x="2790254" y="9175660"/>
                </a:cubicBezTo>
                <a:cubicBezTo>
                  <a:pt x="2802048" y="9188263"/>
                  <a:pt x="2810101" y="9196434"/>
                  <a:pt x="2814418" y="9200177"/>
                </a:cubicBezTo>
                <a:lnTo>
                  <a:pt x="2864047" y="9206481"/>
                </a:lnTo>
                <a:cubicBezTo>
                  <a:pt x="2856491" y="9199310"/>
                  <a:pt x="2853454" y="9191522"/>
                  <a:pt x="2854933" y="9183114"/>
                </a:cubicBezTo>
                <a:cubicBezTo>
                  <a:pt x="2856410" y="9174709"/>
                  <a:pt x="2859144" y="9168226"/>
                  <a:pt x="2863135" y="9163664"/>
                </a:cubicBezTo>
                <a:lnTo>
                  <a:pt x="2893122" y="9160613"/>
                </a:lnTo>
                <a:cubicBezTo>
                  <a:pt x="2884879" y="9154036"/>
                  <a:pt x="2876787" y="9149339"/>
                  <a:pt x="2868848" y="9146518"/>
                </a:cubicBezTo>
                <a:cubicBezTo>
                  <a:pt x="2860906" y="9143698"/>
                  <a:pt x="2853115" y="9142756"/>
                  <a:pt x="2845476" y="9143691"/>
                </a:cubicBezTo>
                <a:close/>
                <a:moveTo>
                  <a:pt x="8318116" y="9139155"/>
                </a:moveTo>
                <a:lnTo>
                  <a:pt x="8307774" y="9151569"/>
                </a:lnTo>
                <a:lnTo>
                  <a:pt x="8291816" y="9155000"/>
                </a:lnTo>
                <a:lnTo>
                  <a:pt x="8290149" y="9163242"/>
                </a:lnTo>
                <a:cubicBezTo>
                  <a:pt x="8293165" y="9164879"/>
                  <a:pt x="8296465" y="9164125"/>
                  <a:pt x="8300043" y="9160973"/>
                </a:cubicBezTo>
                <a:cubicBezTo>
                  <a:pt x="8303621" y="9157822"/>
                  <a:pt x="8305570" y="9155940"/>
                  <a:pt x="8305887" y="9155329"/>
                </a:cubicBezTo>
                <a:lnTo>
                  <a:pt x="8353454" y="9144445"/>
                </a:lnTo>
                <a:lnTo>
                  <a:pt x="8328917" y="9148154"/>
                </a:lnTo>
                <a:close/>
                <a:moveTo>
                  <a:pt x="3847135" y="9135432"/>
                </a:moveTo>
                <a:lnTo>
                  <a:pt x="3759129" y="9153226"/>
                </a:lnTo>
                <a:cubicBezTo>
                  <a:pt x="3759008" y="9175323"/>
                  <a:pt x="3751766" y="9194990"/>
                  <a:pt x="3737405" y="9212230"/>
                </a:cubicBezTo>
                <a:cubicBezTo>
                  <a:pt x="3734511" y="9209527"/>
                  <a:pt x="3730850" y="9207060"/>
                  <a:pt x="3726419" y="9204829"/>
                </a:cubicBezTo>
                <a:cubicBezTo>
                  <a:pt x="3721989" y="9202597"/>
                  <a:pt x="3717953" y="9203323"/>
                  <a:pt x="3714312" y="9207008"/>
                </a:cubicBezTo>
                <a:cubicBezTo>
                  <a:pt x="3711204" y="9211425"/>
                  <a:pt x="3709779" y="9217249"/>
                  <a:pt x="3710043" y="9224480"/>
                </a:cubicBezTo>
                <a:cubicBezTo>
                  <a:pt x="3710308" y="9231710"/>
                  <a:pt x="3710236" y="9238660"/>
                  <a:pt x="3709825" y="9245327"/>
                </a:cubicBezTo>
                <a:lnTo>
                  <a:pt x="3717727" y="9257968"/>
                </a:lnTo>
                <a:lnTo>
                  <a:pt x="3728772" y="9243031"/>
                </a:lnTo>
                <a:lnTo>
                  <a:pt x="3740667" y="9244803"/>
                </a:lnTo>
                <a:lnTo>
                  <a:pt x="3739809" y="9242272"/>
                </a:lnTo>
                <a:cubicBezTo>
                  <a:pt x="3745013" y="9235804"/>
                  <a:pt x="3751471" y="9231253"/>
                  <a:pt x="3759187" y="9228628"/>
                </a:cubicBezTo>
                <a:cubicBezTo>
                  <a:pt x="3766898" y="9226001"/>
                  <a:pt x="3775684" y="9226894"/>
                  <a:pt x="3785537" y="9231308"/>
                </a:cubicBezTo>
                <a:cubicBezTo>
                  <a:pt x="3798166" y="9217297"/>
                  <a:pt x="3810457" y="9203006"/>
                  <a:pt x="3822409" y="9188431"/>
                </a:cubicBezTo>
                <a:cubicBezTo>
                  <a:pt x="3834361" y="9173859"/>
                  <a:pt x="3842606" y="9156191"/>
                  <a:pt x="3847135" y="9135432"/>
                </a:cubicBezTo>
                <a:close/>
                <a:moveTo>
                  <a:pt x="3070172" y="9090844"/>
                </a:moveTo>
                <a:cubicBezTo>
                  <a:pt x="3064498" y="9087137"/>
                  <a:pt x="3058905" y="9087443"/>
                  <a:pt x="3053400" y="9091763"/>
                </a:cubicBezTo>
                <a:cubicBezTo>
                  <a:pt x="3047894" y="9096083"/>
                  <a:pt x="3044141" y="9099673"/>
                  <a:pt x="3042138" y="9102533"/>
                </a:cubicBezTo>
                <a:cubicBezTo>
                  <a:pt x="3033225" y="9112775"/>
                  <a:pt x="3022011" y="9118913"/>
                  <a:pt x="3008503" y="9120944"/>
                </a:cubicBezTo>
                <a:cubicBezTo>
                  <a:pt x="2994994" y="9122976"/>
                  <a:pt x="2980968" y="9121512"/>
                  <a:pt x="2966426" y="9116550"/>
                </a:cubicBezTo>
                <a:cubicBezTo>
                  <a:pt x="2957276" y="9126158"/>
                  <a:pt x="2946535" y="9133563"/>
                  <a:pt x="2934196" y="9138762"/>
                </a:cubicBezTo>
                <a:cubicBezTo>
                  <a:pt x="2921860" y="9143964"/>
                  <a:pt x="2911118" y="9151364"/>
                  <a:pt x="2901967" y="9160973"/>
                </a:cubicBezTo>
                <a:cubicBezTo>
                  <a:pt x="2930077" y="9159716"/>
                  <a:pt x="2956807" y="9155996"/>
                  <a:pt x="2982161" y="9149814"/>
                </a:cubicBezTo>
                <a:cubicBezTo>
                  <a:pt x="3007512" y="9143628"/>
                  <a:pt x="3032406" y="9136629"/>
                  <a:pt x="3056841" y="9128802"/>
                </a:cubicBezTo>
                <a:cubicBezTo>
                  <a:pt x="3059241" y="9125691"/>
                  <a:pt x="3062568" y="9119410"/>
                  <a:pt x="3066822" y="9109957"/>
                </a:cubicBezTo>
                <a:cubicBezTo>
                  <a:pt x="3071079" y="9100508"/>
                  <a:pt x="3072196" y="9094137"/>
                  <a:pt x="3070172" y="9090844"/>
                </a:cubicBezTo>
                <a:close/>
                <a:moveTo>
                  <a:pt x="4168461" y="9085997"/>
                </a:moveTo>
                <a:cubicBezTo>
                  <a:pt x="4163139" y="9085067"/>
                  <a:pt x="4157629" y="9085734"/>
                  <a:pt x="4151934" y="9087997"/>
                </a:cubicBezTo>
                <a:lnTo>
                  <a:pt x="4168130" y="9101493"/>
                </a:lnTo>
                <a:cubicBezTo>
                  <a:pt x="4170079" y="9099611"/>
                  <a:pt x="4172701" y="9098294"/>
                  <a:pt x="4176000" y="9097536"/>
                </a:cubicBezTo>
                <a:cubicBezTo>
                  <a:pt x="4179299" y="9096780"/>
                  <a:pt x="4181921" y="9095462"/>
                  <a:pt x="4183869" y="9093578"/>
                </a:cubicBezTo>
                <a:cubicBezTo>
                  <a:pt x="4178920" y="9089454"/>
                  <a:pt x="4173784" y="9086927"/>
                  <a:pt x="4168461" y="9085997"/>
                </a:cubicBezTo>
                <a:close/>
                <a:moveTo>
                  <a:pt x="4081165" y="9085106"/>
                </a:moveTo>
                <a:cubicBezTo>
                  <a:pt x="4076818" y="9088492"/>
                  <a:pt x="4075170" y="9094130"/>
                  <a:pt x="4076221" y="9102015"/>
                </a:cubicBezTo>
                <a:lnTo>
                  <a:pt x="4086563" y="9089604"/>
                </a:lnTo>
                <a:close/>
                <a:moveTo>
                  <a:pt x="4212945" y="9047712"/>
                </a:moveTo>
                <a:lnTo>
                  <a:pt x="4199156" y="9064260"/>
                </a:lnTo>
                <a:lnTo>
                  <a:pt x="4199612" y="9085667"/>
                </a:lnTo>
                <a:lnTo>
                  <a:pt x="4206593" y="9086396"/>
                </a:lnTo>
                <a:lnTo>
                  <a:pt x="4238921" y="9069355"/>
                </a:lnTo>
                <a:close/>
                <a:moveTo>
                  <a:pt x="4320593" y="9039275"/>
                </a:moveTo>
                <a:lnTo>
                  <a:pt x="4310341" y="9051583"/>
                </a:lnTo>
                <a:lnTo>
                  <a:pt x="4330333" y="9043916"/>
                </a:lnTo>
                <a:close/>
                <a:moveTo>
                  <a:pt x="4378158" y="9003127"/>
                </a:moveTo>
                <a:cubicBezTo>
                  <a:pt x="4375837" y="9006597"/>
                  <a:pt x="4372836" y="9014316"/>
                  <a:pt x="4369151" y="9026287"/>
                </a:cubicBezTo>
                <a:lnTo>
                  <a:pt x="4368791" y="9029841"/>
                </a:lnTo>
                <a:lnTo>
                  <a:pt x="4400037" y="9013786"/>
                </a:lnTo>
                <a:lnTo>
                  <a:pt x="4411466" y="9006256"/>
                </a:lnTo>
                <a:close/>
                <a:moveTo>
                  <a:pt x="8875875" y="8943335"/>
                </a:moveTo>
                <a:lnTo>
                  <a:pt x="8787869" y="8961128"/>
                </a:lnTo>
                <a:cubicBezTo>
                  <a:pt x="8787751" y="8983227"/>
                  <a:pt x="8780508" y="9002891"/>
                  <a:pt x="8766145" y="9020131"/>
                </a:cubicBezTo>
                <a:cubicBezTo>
                  <a:pt x="8763253" y="9017428"/>
                  <a:pt x="8759591" y="9014964"/>
                  <a:pt x="8755161" y="9012732"/>
                </a:cubicBezTo>
                <a:cubicBezTo>
                  <a:pt x="8750730" y="9010501"/>
                  <a:pt x="8746696" y="9011226"/>
                  <a:pt x="8743051" y="9014910"/>
                </a:cubicBezTo>
                <a:cubicBezTo>
                  <a:pt x="8739946" y="9019327"/>
                  <a:pt x="8738522" y="9025153"/>
                  <a:pt x="8738787" y="9032382"/>
                </a:cubicBezTo>
                <a:cubicBezTo>
                  <a:pt x="8739051" y="9039614"/>
                  <a:pt x="8738977" y="9046562"/>
                  <a:pt x="8738565" y="9053227"/>
                </a:cubicBezTo>
                <a:lnTo>
                  <a:pt x="8766015" y="9097131"/>
                </a:lnTo>
                <a:lnTo>
                  <a:pt x="8781757" y="9089218"/>
                </a:lnTo>
                <a:lnTo>
                  <a:pt x="8768553" y="9050177"/>
                </a:lnTo>
                <a:cubicBezTo>
                  <a:pt x="8773754" y="9043704"/>
                  <a:pt x="8780212" y="9039156"/>
                  <a:pt x="8787926" y="9036530"/>
                </a:cubicBezTo>
                <a:cubicBezTo>
                  <a:pt x="8795641" y="9033903"/>
                  <a:pt x="8804425" y="9034797"/>
                  <a:pt x="8814276" y="9039210"/>
                </a:cubicBezTo>
                <a:cubicBezTo>
                  <a:pt x="8826907" y="9025200"/>
                  <a:pt x="8839196" y="9010905"/>
                  <a:pt x="8851150" y="8996334"/>
                </a:cubicBezTo>
                <a:cubicBezTo>
                  <a:pt x="8863105" y="8981760"/>
                  <a:pt x="8871345" y="8964094"/>
                  <a:pt x="8875875" y="8943335"/>
                </a:cubicBezTo>
                <a:close/>
                <a:moveTo>
                  <a:pt x="1749825" y="8929932"/>
                </a:moveTo>
                <a:cubicBezTo>
                  <a:pt x="1748001" y="8932354"/>
                  <a:pt x="1746970" y="8935876"/>
                  <a:pt x="1746737" y="8940501"/>
                </a:cubicBezTo>
                <a:cubicBezTo>
                  <a:pt x="1746505" y="8945126"/>
                  <a:pt x="1747686" y="8948740"/>
                  <a:pt x="1750282" y="8951341"/>
                </a:cubicBezTo>
                <a:cubicBezTo>
                  <a:pt x="1757155" y="8955900"/>
                  <a:pt x="1763053" y="8956142"/>
                  <a:pt x="1767974" y="8952066"/>
                </a:cubicBezTo>
                <a:close/>
                <a:moveTo>
                  <a:pt x="1799002" y="8914832"/>
                </a:moveTo>
                <a:cubicBezTo>
                  <a:pt x="1796837" y="8916969"/>
                  <a:pt x="1795131" y="8919931"/>
                  <a:pt x="1793887" y="8923710"/>
                </a:cubicBezTo>
                <a:cubicBezTo>
                  <a:pt x="1792643" y="8927495"/>
                  <a:pt x="1794499" y="8931670"/>
                  <a:pt x="1799457" y="8936238"/>
                </a:cubicBezTo>
                <a:lnTo>
                  <a:pt x="1804855" y="8940738"/>
                </a:lnTo>
                <a:cubicBezTo>
                  <a:pt x="1811751" y="8932462"/>
                  <a:pt x="1809798" y="8923828"/>
                  <a:pt x="1799002" y="8914832"/>
                </a:cubicBezTo>
                <a:close/>
                <a:moveTo>
                  <a:pt x="9197205" y="8893901"/>
                </a:moveTo>
                <a:cubicBezTo>
                  <a:pt x="9191882" y="8892971"/>
                  <a:pt x="9186373" y="8893637"/>
                  <a:pt x="9180676" y="8895898"/>
                </a:cubicBezTo>
                <a:lnTo>
                  <a:pt x="9196872" y="8909394"/>
                </a:lnTo>
                <a:cubicBezTo>
                  <a:pt x="9198817" y="8907514"/>
                  <a:pt x="9201444" y="8906195"/>
                  <a:pt x="9204743" y="8905438"/>
                </a:cubicBezTo>
                <a:cubicBezTo>
                  <a:pt x="9208039" y="8904683"/>
                  <a:pt x="9210663" y="8903364"/>
                  <a:pt x="9212613" y="8901481"/>
                </a:cubicBezTo>
                <a:cubicBezTo>
                  <a:pt x="9207664" y="8897359"/>
                  <a:pt x="9202528" y="8894832"/>
                  <a:pt x="9197205" y="8893901"/>
                </a:cubicBezTo>
                <a:close/>
                <a:moveTo>
                  <a:pt x="9109905" y="8893006"/>
                </a:moveTo>
                <a:cubicBezTo>
                  <a:pt x="9105559" y="8896394"/>
                  <a:pt x="9103911" y="8902029"/>
                  <a:pt x="9104963" y="8909917"/>
                </a:cubicBezTo>
                <a:lnTo>
                  <a:pt x="9115305" y="8897505"/>
                </a:lnTo>
                <a:close/>
                <a:moveTo>
                  <a:pt x="2480282" y="8865669"/>
                </a:moveTo>
                <a:lnTo>
                  <a:pt x="2463042" y="8886355"/>
                </a:lnTo>
                <a:cubicBezTo>
                  <a:pt x="2458313" y="8892489"/>
                  <a:pt x="2457547" y="8897986"/>
                  <a:pt x="2460742" y="8902838"/>
                </a:cubicBezTo>
                <a:cubicBezTo>
                  <a:pt x="2463940" y="8907692"/>
                  <a:pt x="2468458" y="8912333"/>
                  <a:pt x="2474298" y="8916761"/>
                </a:cubicBezTo>
                <a:close/>
                <a:moveTo>
                  <a:pt x="2557943" y="8860287"/>
                </a:moveTo>
                <a:cubicBezTo>
                  <a:pt x="2555974" y="8862881"/>
                  <a:pt x="2554369" y="8867094"/>
                  <a:pt x="2553130" y="8872926"/>
                </a:cubicBezTo>
                <a:cubicBezTo>
                  <a:pt x="2551892" y="8878756"/>
                  <a:pt x="2552500" y="8883058"/>
                  <a:pt x="2554952" y="8885834"/>
                </a:cubicBezTo>
                <a:cubicBezTo>
                  <a:pt x="2560341" y="8889888"/>
                  <a:pt x="2564784" y="8890958"/>
                  <a:pt x="2568278" y="8889053"/>
                </a:cubicBezTo>
                <a:cubicBezTo>
                  <a:pt x="2571773" y="8887145"/>
                  <a:pt x="2574377" y="8884935"/>
                  <a:pt x="2576093" y="8882420"/>
                </a:cubicBezTo>
                <a:cubicBezTo>
                  <a:pt x="2579214" y="8876845"/>
                  <a:pt x="2577911" y="8871086"/>
                  <a:pt x="2572189" y="8865148"/>
                </a:cubicBezTo>
                <a:cubicBezTo>
                  <a:pt x="2569573" y="8863259"/>
                  <a:pt x="2567196" y="8862448"/>
                  <a:pt x="2565067" y="8862719"/>
                </a:cubicBezTo>
                <a:cubicBezTo>
                  <a:pt x="2562936" y="8862987"/>
                  <a:pt x="2560562" y="8862178"/>
                  <a:pt x="2557943" y="8860287"/>
                </a:cubicBezTo>
                <a:close/>
                <a:moveTo>
                  <a:pt x="9241686" y="8855614"/>
                </a:moveTo>
                <a:lnTo>
                  <a:pt x="9227897" y="8872161"/>
                </a:lnTo>
                <a:lnTo>
                  <a:pt x="9228353" y="8893570"/>
                </a:lnTo>
                <a:lnTo>
                  <a:pt x="9295675" y="8900600"/>
                </a:lnTo>
                <a:lnTo>
                  <a:pt x="9309464" y="8884052"/>
                </a:lnTo>
                <a:lnTo>
                  <a:pt x="9296715" y="8866418"/>
                </a:lnTo>
                <a:lnTo>
                  <a:pt x="9279477" y="8887104"/>
                </a:lnTo>
                <a:close/>
                <a:moveTo>
                  <a:pt x="9349336" y="8847179"/>
                </a:moveTo>
                <a:lnTo>
                  <a:pt x="9321756" y="8880273"/>
                </a:lnTo>
                <a:cubicBezTo>
                  <a:pt x="9333181" y="8882345"/>
                  <a:pt x="9342644" y="8880593"/>
                  <a:pt x="9350148" y="8875019"/>
                </a:cubicBezTo>
                <a:cubicBezTo>
                  <a:pt x="9357654" y="8869442"/>
                  <a:pt x="9363931" y="8863283"/>
                  <a:pt x="9368978" y="8856536"/>
                </a:cubicBezTo>
                <a:close/>
                <a:moveTo>
                  <a:pt x="9783381" y="8809303"/>
                </a:moveTo>
                <a:cubicBezTo>
                  <a:pt x="9777489" y="8811113"/>
                  <a:pt x="9773041" y="8813249"/>
                  <a:pt x="9770039" y="8815709"/>
                </a:cubicBezTo>
                <a:cubicBezTo>
                  <a:pt x="9767033" y="8818172"/>
                  <a:pt x="9763935" y="8821433"/>
                  <a:pt x="9760744" y="8825490"/>
                </a:cubicBezTo>
                <a:cubicBezTo>
                  <a:pt x="9771065" y="8825912"/>
                  <a:pt x="9780409" y="8822016"/>
                  <a:pt x="9788777" y="8813800"/>
                </a:cubicBezTo>
                <a:close/>
                <a:moveTo>
                  <a:pt x="9494906" y="8793237"/>
                </a:moveTo>
                <a:cubicBezTo>
                  <a:pt x="9478816" y="8802026"/>
                  <a:pt x="9462913" y="8809217"/>
                  <a:pt x="9447195" y="8814813"/>
                </a:cubicBezTo>
                <a:cubicBezTo>
                  <a:pt x="9431477" y="8820410"/>
                  <a:pt x="9418045" y="8819148"/>
                  <a:pt x="9406900" y="8811029"/>
                </a:cubicBezTo>
                <a:cubicBezTo>
                  <a:pt x="9404580" y="8814500"/>
                  <a:pt x="9401578" y="8822218"/>
                  <a:pt x="9397891" y="8834190"/>
                </a:cubicBezTo>
                <a:cubicBezTo>
                  <a:pt x="9394207" y="8846160"/>
                  <a:pt x="9393415" y="8853971"/>
                  <a:pt x="9395517" y="8857621"/>
                </a:cubicBezTo>
                <a:cubicBezTo>
                  <a:pt x="9398321" y="8859520"/>
                  <a:pt x="9401188" y="8859280"/>
                  <a:pt x="9404121" y="8856902"/>
                </a:cubicBezTo>
                <a:cubicBezTo>
                  <a:pt x="9407052" y="8854529"/>
                  <a:pt x="9409431" y="8852130"/>
                  <a:pt x="9411258" y="8849707"/>
                </a:cubicBezTo>
                <a:cubicBezTo>
                  <a:pt x="9427684" y="8848062"/>
                  <a:pt x="9446821" y="8843854"/>
                  <a:pt x="9468659" y="8837081"/>
                </a:cubicBezTo>
                <a:cubicBezTo>
                  <a:pt x="9490501" y="8830310"/>
                  <a:pt x="9506449" y="8821694"/>
                  <a:pt x="9516502" y="8811230"/>
                </a:cubicBezTo>
                <a:close/>
                <a:moveTo>
                  <a:pt x="4951594" y="8786994"/>
                </a:moveTo>
                <a:cubicBezTo>
                  <a:pt x="4949790" y="8788704"/>
                  <a:pt x="4947738" y="8789332"/>
                  <a:pt x="4945448" y="8788883"/>
                </a:cubicBezTo>
                <a:cubicBezTo>
                  <a:pt x="4943156" y="8788434"/>
                  <a:pt x="4941106" y="8789062"/>
                  <a:pt x="4939299" y="8790771"/>
                </a:cubicBezTo>
                <a:lnTo>
                  <a:pt x="4922065" y="8811456"/>
                </a:lnTo>
                <a:lnTo>
                  <a:pt x="4917495" y="8819038"/>
                </a:lnTo>
                <a:lnTo>
                  <a:pt x="4967690" y="8805198"/>
                </a:lnTo>
                <a:close/>
                <a:moveTo>
                  <a:pt x="2761078" y="8770198"/>
                </a:moveTo>
                <a:lnTo>
                  <a:pt x="2698115" y="8801846"/>
                </a:lnTo>
                <a:cubicBezTo>
                  <a:pt x="2697288" y="8801012"/>
                  <a:pt x="2693546" y="8798185"/>
                  <a:pt x="2686889" y="8793367"/>
                </a:cubicBezTo>
                <a:cubicBezTo>
                  <a:pt x="2680228" y="8788549"/>
                  <a:pt x="2675624" y="8786759"/>
                  <a:pt x="2673073" y="8787990"/>
                </a:cubicBezTo>
                <a:cubicBezTo>
                  <a:pt x="2670535" y="8793322"/>
                  <a:pt x="2672504" y="8802850"/>
                  <a:pt x="2678982" y="8816571"/>
                </a:cubicBezTo>
                <a:cubicBezTo>
                  <a:pt x="2685462" y="8830295"/>
                  <a:pt x="2690996" y="8841038"/>
                  <a:pt x="2695580" y="8848802"/>
                </a:cubicBezTo>
                <a:lnTo>
                  <a:pt x="2767845" y="8838922"/>
                </a:lnTo>
                <a:close/>
                <a:moveTo>
                  <a:pt x="5034201" y="8764704"/>
                </a:moveTo>
                <a:lnTo>
                  <a:pt x="4988475" y="8775668"/>
                </a:lnTo>
                <a:lnTo>
                  <a:pt x="5020789" y="8789228"/>
                </a:lnTo>
                <a:lnTo>
                  <a:pt x="5061214" y="8776196"/>
                </a:lnTo>
                <a:lnTo>
                  <a:pt x="5062690" y="8774424"/>
                </a:lnTo>
                <a:close/>
                <a:moveTo>
                  <a:pt x="10083365" y="8701777"/>
                </a:moveTo>
                <a:lnTo>
                  <a:pt x="10028794" y="8712383"/>
                </a:lnTo>
                <a:lnTo>
                  <a:pt x="10044990" y="8725879"/>
                </a:lnTo>
                <a:cubicBezTo>
                  <a:pt x="10058758" y="8722164"/>
                  <a:pt x="10071548" y="8714130"/>
                  <a:pt x="10083365" y="8701777"/>
                </a:cubicBezTo>
                <a:close/>
                <a:moveTo>
                  <a:pt x="9819934" y="8699568"/>
                </a:moveTo>
                <a:cubicBezTo>
                  <a:pt x="9804920" y="8713928"/>
                  <a:pt x="9786230" y="8721721"/>
                  <a:pt x="9763866" y="8722947"/>
                </a:cubicBezTo>
                <a:cubicBezTo>
                  <a:pt x="9741500" y="8724171"/>
                  <a:pt x="9722810" y="8731963"/>
                  <a:pt x="9707798" y="8746322"/>
                </a:cubicBezTo>
                <a:lnTo>
                  <a:pt x="9647826" y="8752425"/>
                </a:lnTo>
                <a:cubicBezTo>
                  <a:pt x="9643638" y="8752881"/>
                  <a:pt x="9641934" y="8755840"/>
                  <a:pt x="9642713" y="8761309"/>
                </a:cubicBezTo>
                <a:cubicBezTo>
                  <a:pt x="9643491" y="8766776"/>
                  <a:pt x="9645348" y="8770953"/>
                  <a:pt x="9648281" y="8773836"/>
                </a:cubicBezTo>
                <a:lnTo>
                  <a:pt x="9684122" y="8796689"/>
                </a:lnTo>
                <a:cubicBezTo>
                  <a:pt x="9698661" y="8791136"/>
                  <a:pt x="9713845" y="8784802"/>
                  <a:pt x="9729678" y="8777697"/>
                </a:cubicBezTo>
                <a:cubicBezTo>
                  <a:pt x="9745508" y="8770589"/>
                  <a:pt x="9758855" y="8760974"/>
                  <a:pt x="9769718" y="8748853"/>
                </a:cubicBezTo>
                <a:cubicBezTo>
                  <a:pt x="9782258" y="8744553"/>
                  <a:pt x="9795784" y="8739757"/>
                  <a:pt x="9810292" y="8734470"/>
                </a:cubicBezTo>
                <a:cubicBezTo>
                  <a:pt x="9824799" y="8729180"/>
                  <a:pt x="9838811" y="8726544"/>
                  <a:pt x="9852327" y="8726562"/>
                </a:cubicBezTo>
                <a:close/>
                <a:moveTo>
                  <a:pt x="9892651" y="8699266"/>
                </a:moveTo>
                <a:cubicBezTo>
                  <a:pt x="9888771" y="8698661"/>
                  <a:pt x="9885173" y="8699606"/>
                  <a:pt x="9881856" y="8702099"/>
                </a:cubicBezTo>
                <a:lnTo>
                  <a:pt x="9888622" y="8770824"/>
                </a:lnTo>
                <a:lnTo>
                  <a:pt x="9910217" y="8788819"/>
                </a:lnTo>
                <a:lnTo>
                  <a:pt x="9946642" y="8756084"/>
                </a:lnTo>
                <a:lnTo>
                  <a:pt x="9961928" y="8726762"/>
                </a:lnTo>
                <a:lnTo>
                  <a:pt x="9908852" y="8724595"/>
                </a:lnTo>
                <a:cubicBezTo>
                  <a:pt x="9915260" y="8719420"/>
                  <a:pt x="9914021" y="8713128"/>
                  <a:pt x="9905135" y="8705726"/>
                </a:cubicBezTo>
                <a:cubicBezTo>
                  <a:pt x="9900692" y="8702023"/>
                  <a:pt x="9896531" y="8699870"/>
                  <a:pt x="9892651" y="8699266"/>
                </a:cubicBezTo>
                <a:close/>
                <a:moveTo>
                  <a:pt x="2957318" y="8688379"/>
                </a:moveTo>
                <a:cubicBezTo>
                  <a:pt x="2907821" y="8702041"/>
                  <a:pt x="2859295" y="8720022"/>
                  <a:pt x="2811748" y="8742321"/>
                </a:cubicBezTo>
                <a:cubicBezTo>
                  <a:pt x="2807521" y="8753109"/>
                  <a:pt x="2806949" y="8764317"/>
                  <a:pt x="2810031" y="8775940"/>
                </a:cubicBezTo>
                <a:cubicBezTo>
                  <a:pt x="2813116" y="8787563"/>
                  <a:pt x="2820040" y="8798006"/>
                  <a:pt x="2830805" y="8807269"/>
                </a:cubicBezTo>
                <a:cubicBezTo>
                  <a:pt x="2847060" y="8799200"/>
                  <a:pt x="2870507" y="8786611"/>
                  <a:pt x="2901153" y="8769505"/>
                </a:cubicBezTo>
                <a:cubicBezTo>
                  <a:pt x="2931796" y="8752396"/>
                  <a:pt x="2956220" y="8744126"/>
                  <a:pt x="2974424" y="8744691"/>
                </a:cubicBezTo>
                <a:close/>
                <a:moveTo>
                  <a:pt x="5270764" y="8667421"/>
                </a:moveTo>
                <a:lnTo>
                  <a:pt x="5250748" y="8692944"/>
                </a:lnTo>
                <a:lnTo>
                  <a:pt x="5268228" y="8693659"/>
                </a:lnTo>
                <a:lnTo>
                  <a:pt x="5282326" y="8685906"/>
                </a:lnTo>
                <a:close/>
                <a:moveTo>
                  <a:pt x="3180551" y="8629054"/>
                </a:moveTo>
                <a:lnTo>
                  <a:pt x="3132875" y="8631383"/>
                </a:lnTo>
                <a:lnTo>
                  <a:pt x="3122529" y="8643793"/>
                </a:lnTo>
                <a:lnTo>
                  <a:pt x="3133330" y="8652793"/>
                </a:lnTo>
                <a:cubicBezTo>
                  <a:pt x="3143615" y="8661946"/>
                  <a:pt x="3151388" y="8667254"/>
                  <a:pt x="3156649" y="8668717"/>
                </a:cubicBezTo>
                <a:cubicBezTo>
                  <a:pt x="3161907" y="8670181"/>
                  <a:pt x="3167729" y="8666853"/>
                  <a:pt x="3174113" y="8658735"/>
                </a:cubicBezTo>
                <a:close/>
                <a:moveTo>
                  <a:pt x="3295095" y="8612345"/>
                </a:moveTo>
                <a:lnTo>
                  <a:pt x="3270509" y="8619898"/>
                </a:lnTo>
                <a:cubicBezTo>
                  <a:pt x="3280256" y="8621008"/>
                  <a:pt x="3287302" y="8619869"/>
                  <a:pt x="3291648" y="8616481"/>
                </a:cubicBezTo>
                <a:close/>
                <a:moveTo>
                  <a:pt x="5466918" y="8602176"/>
                </a:moveTo>
                <a:cubicBezTo>
                  <a:pt x="5456957" y="8601325"/>
                  <a:pt x="5453041" y="8604195"/>
                  <a:pt x="5455168" y="8610787"/>
                </a:cubicBezTo>
                <a:lnTo>
                  <a:pt x="5398646" y="8612756"/>
                </a:lnTo>
                <a:lnTo>
                  <a:pt x="5347977" y="8640632"/>
                </a:lnTo>
                <a:lnTo>
                  <a:pt x="5337177" y="8631633"/>
                </a:lnTo>
                <a:lnTo>
                  <a:pt x="5313046" y="8660592"/>
                </a:lnTo>
                <a:lnTo>
                  <a:pt x="5317088" y="8666780"/>
                </a:lnTo>
                <a:lnTo>
                  <a:pt x="5369565" y="8637909"/>
                </a:lnTo>
                <a:cubicBezTo>
                  <a:pt x="5374049" y="8627039"/>
                  <a:pt x="5381720" y="8620581"/>
                  <a:pt x="5392578" y="8618530"/>
                </a:cubicBezTo>
                <a:cubicBezTo>
                  <a:pt x="5403432" y="8616477"/>
                  <a:pt x="5415755" y="8620903"/>
                  <a:pt x="5429539" y="8631805"/>
                </a:cubicBezTo>
                <a:cubicBezTo>
                  <a:pt x="5436535" y="8624782"/>
                  <a:pt x="5443830" y="8621515"/>
                  <a:pt x="5451427" y="8622005"/>
                </a:cubicBezTo>
                <a:cubicBezTo>
                  <a:pt x="5459024" y="8622493"/>
                  <a:pt x="5466319" y="8619226"/>
                  <a:pt x="5473316" y="8612203"/>
                </a:cubicBezTo>
                <a:lnTo>
                  <a:pt x="5478321" y="8610196"/>
                </a:lnTo>
                <a:close/>
                <a:moveTo>
                  <a:pt x="9980333" y="8594897"/>
                </a:moveTo>
                <a:cubicBezTo>
                  <a:pt x="9978530" y="8596606"/>
                  <a:pt x="9976479" y="8597235"/>
                  <a:pt x="9974188" y="8596785"/>
                </a:cubicBezTo>
                <a:cubicBezTo>
                  <a:pt x="9971895" y="8596333"/>
                  <a:pt x="9969844" y="8596965"/>
                  <a:pt x="9968041" y="8598671"/>
                </a:cubicBezTo>
                <a:lnTo>
                  <a:pt x="9950803" y="8619358"/>
                </a:lnTo>
                <a:cubicBezTo>
                  <a:pt x="9943692" y="8627891"/>
                  <a:pt x="9937718" y="8637807"/>
                  <a:pt x="9932874" y="8649105"/>
                </a:cubicBezTo>
                <a:cubicBezTo>
                  <a:pt x="9928033" y="8660405"/>
                  <a:pt x="9925620" y="8671537"/>
                  <a:pt x="9925631" y="8682499"/>
                </a:cubicBezTo>
                <a:lnTo>
                  <a:pt x="10003880" y="8621525"/>
                </a:lnTo>
                <a:close/>
                <a:moveTo>
                  <a:pt x="10062940" y="8572605"/>
                </a:moveTo>
                <a:lnTo>
                  <a:pt x="10017215" y="8583570"/>
                </a:lnTo>
                <a:lnTo>
                  <a:pt x="10051101" y="8597788"/>
                </a:lnTo>
                <a:lnTo>
                  <a:pt x="10084536" y="8590601"/>
                </a:lnTo>
                <a:lnTo>
                  <a:pt x="10091431" y="8582326"/>
                </a:lnTo>
                <a:close/>
                <a:moveTo>
                  <a:pt x="10299508" y="8475323"/>
                </a:moveTo>
                <a:cubicBezTo>
                  <a:pt x="10289041" y="8488799"/>
                  <a:pt x="10276853" y="8504343"/>
                  <a:pt x="10262938" y="8521955"/>
                </a:cubicBezTo>
                <a:cubicBezTo>
                  <a:pt x="10249024" y="8539570"/>
                  <a:pt x="10234133" y="8552864"/>
                  <a:pt x="10218268" y="8561842"/>
                </a:cubicBezTo>
                <a:cubicBezTo>
                  <a:pt x="10235960" y="8562564"/>
                  <a:pt x="10251702" y="8554652"/>
                  <a:pt x="10265491" y="8538104"/>
                </a:cubicBezTo>
                <a:lnTo>
                  <a:pt x="10326956" y="8519224"/>
                </a:lnTo>
                <a:close/>
                <a:moveTo>
                  <a:pt x="5913020" y="8445546"/>
                </a:moveTo>
                <a:lnTo>
                  <a:pt x="5915380" y="8452247"/>
                </a:lnTo>
                <a:lnTo>
                  <a:pt x="5934883" y="8447228"/>
                </a:lnTo>
                <a:lnTo>
                  <a:pt x="5932248" y="8445797"/>
                </a:lnTo>
                <a:cubicBezTo>
                  <a:pt x="5923661" y="8442148"/>
                  <a:pt x="5917254" y="8442065"/>
                  <a:pt x="5913020" y="8445546"/>
                </a:cubicBezTo>
                <a:close/>
                <a:moveTo>
                  <a:pt x="10810307" y="8389249"/>
                </a:moveTo>
                <a:cubicBezTo>
                  <a:pt x="10807184" y="8394825"/>
                  <a:pt x="10803085" y="8396085"/>
                  <a:pt x="10798012" y="8393025"/>
                </a:cubicBezTo>
                <a:lnTo>
                  <a:pt x="10765034" y="8421623"/>
                </a:lnTo>
                <a:lnTo>
                  <a:pt x="10760091" y="8438533"/>
                </a:lnTo>
                <a:cubicBezTo>
                  <a:pt x="10771030" y="8436842"/>
                  <a:pt x="10781723" y="8434071"/>
                  <a:pt x="10792174" y="8430219"/>
                </a:cubicBezTo>
                <a:cubicBezTo>
                  <a:pt x="10802625" y="8426366"/>
                  <a:pt x="10810619" y="8421347"/>
                  <a:pt x="10816159" y="8415157"/>
                </a:cubicBezTo>
                <a:cubicBezTo>
                  <a:pt x="10823054" y="8406882"/>
                  <a:pt x="10821102" y="8398245"/>
                  <a:pt x="10810307" y="8389249"/>
                </a:cubicBezTo>
                <a:close/>
                <a:moveTo>
                  <a:pt x="10689452" y="8358643"/>
                </a:moveTo>
                <a:lnTo>
                  <a:pt x="10659922" y="8383103"/>
                </a:lnTo>
                <a:cubicBezTo>
                  <a:pt x="10646325" y="8382727"/>
                  <a:pt x="10631988" y="8383922"/>
                  <a:pt x="10616910" y="8386693"/>
                </a:cubicBezTo>
                <a:cubicBezTo>
                  <a:pt x="10601834" y="8389463"/>
                  <a:pt x="10587984" y="8392818"/>
                  <a:pt x="10575362" y="8396760"/>
                </a:cubicBezTo>
                <a:cubicBezTo>
                  <a:pt x="10561898" y="8414746"/>
                  <a:pt x="10542062" y="8423918"/>
                  <a:pt x="10515848" y="8424274"/>
                </a:cubicBezTo>
                <a:cubicBezTo>
                  <a:pt x="10512351" y="8415663"/>
                  <a:pt x="10505621" y="8410932"/>
                  <a:pt x="10495658" y="8410080"/>
                </a:cubicBezTo>
                <a:cubicBezTo>
                  <a:pt x="10485699" y="8409228"/>
                  <a:pt x="10481779" y="8412096"/>
                  <a:pt x="10483909" y="8418689"/>
                </a:cubicBezTo>
                <a:lnTo>
                  <a:pt x="10427387" y="8420658"/>
                </a:lnTo>
                <a:lnTo>
                  <a:pt x="10376717" y="8448534"/>
                </a:lnTo>
                <a:lnTo>
                  <a:pt x="10365919" y="8439536"/>
                </a:lnTo>
                <a:lnTo>
                  <a:pt x="10341788" y="8468495"/>
                </a:lnTo>
                <a:lnTo>
                  <a:pt x="10361887" y="8499263"/>
                </a:lnTo>
                <a:cubicBezTo>
                  <a:pt x="10361280" y="8494960"/>
                  <a:pt x="10362265" y="8492860"/>
                  <a:pt x="10364846" y="8492966"/>
                </a:cubicBezTo>
                <a:cubicBezTo>
                  <a:pt x="10367426" y="8493073"/>
                  <a:pt x="10369388" y="8495291"/>
                  <a:pt x="10370733" y="8499623"/>
                </a:cubicBezTo>
                <a:lnTo>
                  <a:pt x="10395321" y="8492073"/>
                </a:lnTo>
                <a:cubicBezTo>
                  <a:pt x="10397279" y="8495895"/>
                  <a:pt x="10401944" y="8497157"/>
                  <a:pt x="10409319" y="8495855"/>
                </a:cubicBezTo>
                <a:cubicBezTo>
                  <a:pt x="10416695" y="8494550"/>
                  <a:pt x="10420873" y="8493650"/>
                  <a:pt x="10421859" y="8493157"/>
                </a:cubicBezTo>
                <a:lnTo>
                  <a:pt x="10501018" y="8475003"/>
                </a:lnTo>
                <a:cubicBezTo>
                  <a:pt x="10511365" y="8464641"/>
                  <a:pt x="10533240" y="8450740"/>
                  <a:pt x="10566638" y="8433301"/>
                </a:cubicBezTo>
                <a:cubicBezTo>
                  <a:pt x="10600038" y="8415861"/>
                  <a:pt x="10624238" y="8407403"/>
                  <a:pt x="10639238" y="8407926"/>
                </a:cubicBezTo>
                <a:lnTo>
                  <a:pt x="10655889" y="8442830"/>
                </a:lnTo>
                <a:cubicBezTo>
                  <a:pt x="10665472" y="8436357"/>
                  <a:pt x="10675948" y="8430193"/>
                  <a:pt x="10687313" y="8424331"/>
                </a:cubicBezTo>
                <a:cubicBezTo>
                  <a:pt x="10698680" y="8418465"/>
                  <a:pt x="10710993" y="8415581"/>
                  <a:pt x="10724251" y="8415678"/>
                </a:cubicBezTo>
                <a:lnTo>
                  <a:pt x="10700705" y="8389046"/>
                </a:lnTo>
                <a:close/>
                <a:moveTo>
                  <a:pt x="10772058" y="8336349"/>
                </a:moveTo>
                <a:lnTo>
                  <a:pt x="10758269" y="8352897"/>
                </a:lnTo>
                <a:cubicBezTo>
                  <a:pt x="10762948" y="8353002"/>
                  <a:pt x="10767721" y="8352305"/>
                  <a:pt x="10772587" y="8350810"/>
                </a:cubicBezTo>
                <a:cubicBezTo>
                  <a:pt x="10777453" y="8349316"/>
                  <a:pt x="10780877" y="8347495"/>
                  <a:pt x="10782857" y="8345348"/>
                </a:cubicBezTo>
                <a:close/>
                <a:moveTo>
                  <a:pt x="10941760" y="8253448"/>
                </a:moveTo>
                <a:cubicBezTo>
                  <a:pt x="10940445" y="8255712"/>
                  <a:pt x="10941465" y="8258606"/>
                  <a:pt x="10944816" y="8262128"/>
                </a:cubicBezTo>
                <a:cubicBezTo>
                  <a:pt x="10948169" y="8265652"/>
                  <a:pt x="10951401" y="8268635"/>
                  <a:pt x="10954509" y="8271081"/>
                </a:cubicBezTo>
                <a:lnTo>
                  <a:pt x="10979097" y="8263529"/>
                </a:lnTo>
                <a:cubicBezTo>
                  <a:pt x="10975608" y="8260623"/>
                  <a:pt x="10969573" y="8257347"/>
                  <a:pt x="10960989" y="8253699"/>
                </a:cubicBezTo>
                <a:cubicBezTo>
                  <a:pt x="10952403" y="8250051"/>
                  <a:pt x="10945995" y="8249966"/>
                  <a:pt x="10941760" y="8253448"/>
                </a:cubicBezTo>
                <a:close/>
                <a:moveTo>
                  <a:pt x="11502315" y="8096681"/>
                </a:moveTo>
                <a:lnTo>
                  <a:pt x="11488524" y="8113230"/>
                </a:lnTo>
                <a:lnTo>
                  <a:pt x="11504268" y="8105316"/>
                </a:lnTo>
                <a:close/>
                <a:moveTo>
                  <a:pt x="11875933" y="8043503"/>
                </a:moveTo>
                <a:cubicBezTo>
                  <a:pt x="11877276" y="8047836"/>
                  <a:pt x="11878376" y="8051090"/>
                  <a:pt x="11879232" y="8053262"/>
                </a:cubicBezTo>
                <a:lnTo>
                  <a:pt x="11878872" y="8054814"/>
                </a:lnTo>
                <a:lnTo>
                  <a:pt x="11891771" y="8050568"/>
                </a:lnTo>
                <a:cubicBezTo>
                  <a:pt x="11896443" y="8048619"/>
                  <a:pt x="11900009" y="8046626"/>
                  <a:pt x="11902471" y="8044588"/>
                </a:cubicBezTo>
                <a:close/>
                <a:moveTo>
                  <a:pt x="11812059" y="8032336"/>
                </a:moveTo>
                <a:cubicBezTo>
                  <a:pt x="11795418" y="8039500"/>
                  <a:pt x="11784923" y="8044773"/>
                  <a:pt x="11780577" y="8048162"/>
                </a:cubicBezTo>
                <a:cubicBezTo>
                  <a:pt x="11758825" y="8050481"/>
                  <a:pt x="11737072" y="8052801"/>
                  <a:pt x="11715320" y="8055120"/>
                </a:cubicBezTo>
                <a:cubicBezTo>
                  <a:pt x="11693568" y="8057440"/>
                  <a:pt x="11675491" y="8066325"/>
                  <a:pt x="11661089" y="8081780"/>
                </a:cubicBezTo>
                <a:lnTo>
                  <a:pt x="11608468" y="8101018"/>
                </a:lnTo>
                <a:cubicBezTo>
                  <a:pt x="11597046" y="8098949"/>
                  <a:pt x="11587581" y="8100700"/>
                  <a:pt x="11580076" y="8106275"/>
                </a:cubicBezTo>
                <a:cubicBezTo>
                  <a:pt x="11572572" y="8111851"/>
                  <a:pt x="11566294" y="8118012"/>
                  <a:pt x="11561246" y="8124756"/>
                </a:cubicBezTo>
                <a:cubicBezTo>
                  <a:pt x="11543034" y="8141125"/>
                  <a:pt x="11516724" y="8150745"/>
                  <a:pt x="11482314" y="8153616"/>
                </a:cubicBezTo>
                <a:cubicBezTo>
                  <a:pt x="11447907" y="8156491"/>
                  <a:pt x="11421594" y="8166108"/>
                  <a:pt x="11403383" y="8182475"/>
                </a:cubicBezTo>
                <a:lnTo>
                  <a:pt x="11371444" y="8176892"/>
                </a:lnTo>
                <a:cubicBezTo>
                  <a:pt x="11361514" y="8182636"/>
                  <a:pt x="11349896" y="8186974"/>
                  <a:pt x="11336589" y="8189908"/>
                </a:cubicBezTo>
                <a:cubicBezTo>
                  <a:pt x="11323285" y="8192838"/>
                  <a:pt x="11310314" y="8196051"/>
                  <a:pt x="11297685" y="8199546"/>
                </a:cubicBezTo>
                <a:lnTo>
                  <a:pt x="11273553" y="8228506"/>
                </a:lnTo>
                <a:cubicBezTo>
                  <a:pt x="11297690" y="8239564"/>
                  <a:pt x="11324203" y="8242964"/>
                  <a:pt x="11353095" y="8238708"/>
                </a:cubicBezTo>
                <a:cubicBezTo>
                  <a:pt x="11381988" y="8234453"/>
                  <a:pt x="11402501" y="8225843"/>
                  <a:pt x="11414636" y="8212882"/>
                </a:cubicBezTo>
                <a:cubicBezTo>
                  <a:pt x="11420115" y="8217740"/>
                  <a:pt x="11425351" y="8221520"/>
                  <a:pt x="11430342" y="8224218"/>
                </a:cubicBezTo>
                <a:cubicBezTo>
                  <a:pt x="11435335" y="8226919"/>
                  <a:pt x="11439595" y="8226381"/>
                  <a:pt x="11443125" y="8222603"/>
                </a:cubicBezTo>
                <a:cubicBezTo>
                  <a:pt x="11447837" y="8215576"/>
                  <a:pt x="11452577" y="8209888"/>
                  <a:pt x="11457346" y="8205538"/>
                </a:cubicBezTo>
                <a:cubicBezTo>
                  <a:pt x="11462113" y="8201186"/>
                  <a:pt x="11469667" y="8203100"/>
                  <a:pt x="11480007" y="8211275"/>
                </a:cubicBezTo>
                <a:lnTo>
                  <a:pt x="11655105" y="8132871"/>
                </a:lnTo>
                <a:cubicBezTo>
                  <a:pt x="11672203" y="8147117"/>
                  <a:pt x="11684646" y="8150476"/>
                  <a:pt x="11692442" y="8142953"/>
                </a:cubicBezTo>
                <a:cubicBezTo>
                  <a:pt x="11698744" y="8134476"/>
                  <a:pt x="11704239" y="8129711"/>
                  <a:pt x="11708930" y="8128654"/>
                </a:cubicBezTo>
                <a:cubicBezTo>
                  <a:pt x="11713622" y="8127597"/>
                  <a:pt x="11721069" y="8131467"/>
                  <a:pt x="11731273" y="8140263"/>
                </a:cubicBezTo>
                <a:lnTo>
                  <a:pt x="11792741" y="8121384"/>
                </a:lnTo>
                <a:cubicBezTo>
                  <a:pt x="11798270" y="8114748"/>
                  <a:pt x="11808381" y="8105357"/>
                  <a:pt x="11823074" y="8093214"/>
                </a:cubicBezTo>
                <a:cubicBezTo>
                  <a:pt x="11837770" y="8081068"/>
                  <a:pt x="11854891" y="8068756"/>
                  <a:pt x="11874437" y="8056277"/>
                </a:cubicBezTo>
                <a:cubicBezTo>
                  <a:pt x="11870089" y="8059662"/>
                  <a:pt x="11863044" y="8060800"/>
                  <a:pt x="11853295" y="8059688"/>
                </a:cubicBezTo>
                <a:lnTo>
                  <a:pt x="11815962" y="8049608"/>
                </a:lnTo>
                <a:close/>
                <a:moveTo>
                  <a:pt x="12018511" y="8015106"/>
                </a:moveTo>
                <a:cubicBezTo>
                  <a:pt x="12006556" y="8019162"/>
                  <a:pt x="11994937" y="8023500"/>
                  <a:pt x="11983654" y="8028119"/>
                </a:cubicBezTo>
                <a:cubicBezTo>
                  <a:pt x="11972373" y="8032739"/>
                  <a:pt x="11959404" y="8035953"/>
                  <a:pt x="11944751" y="8037759"/>
                </a:cubicBezTo>
                <a:cubicBezTo>
                  <a:pt x="11955545" y="8046756"/>
                  <a:pt x="11962896" y="8059889"/>
                  <a:pt x="11966802" y="8077162"/>
                </a:cubicBezTo>
                <a:lnTo>
                  <a:pt x="12017471" y="8049287"/>
                </a:lnTo>
                <a:cubicBezTo>
                  <a:pt x="12022374" y="8049577"/>
                  <a:pt x="12028047" y="8049630"/>
                  <a:pt x="12034487" y="8049448"/>
                </a:cubicBezTo>
                <a:cubicBezTo>
                  <a:pt x="12040927" y="8049267"/>
                  <a:pt x="12045251" y="8048196"/>
                  <a:pt x="12047456" y="8046235"/>
                </a:cubicBezTo>
                <a:cubicBezTo>
                  <a:pt x="12049940" y="8041881"/>
                  <a:pt x="12047327" y="8036781"/>
                  <a:pt x="12039617" y="8030942"/>
                </a:cubicBezTo>
                <a:cubicBezTo>
                  <a:pt x="12031907" y="8025101"/>
                  <a:pt x="12024872" y="8019821"/>
                  <a:pt x="12018511" y="8015106"/>
                </a:cubicBezTo>
                <a:close/>
                <a:moveTo>
                  <a:pt x="11622388" y="8007473"/>
                </a:moveTo>
                <a:lnTo>
                  <a:pt x="11618941" y="8011610"/>
                </a:lnTo>
                <a:cubicBezTo>
                  <a:pt x="11607123" y="8023961"/>
                  <a:pt x="11608575" y="8036853"/>
                  <a:pt x="11623298" y="8050290"/>
                </a:cubicBezTo>
                <a:close/>
                <a:moveTo>
                  <a:pt x="11947286" y="7990806"/>
                </a:moveTo>
                <a:lnTo>
                  <a:pt x="11941905" y="7992094"/>
                </a:lnTo>
                <a:lnTo>
                  <a:pt x="11958085" y="7999801"/>
                </a:lnTo>
                <a:close/>
                <a:moveTo>
                  <a:pt x="3475238" y="7957108"/>
                </a:moveTo>
                <a:cubicBezTo>
                  <a:pt x="3473263" y="7959701"/>
                  <a:pt x="3471658" y="7963913"/>
                  <a:pt x="3470422" y="7969745"/>
                </a:cubicBezTo>
                <a:cubicBezTo>
                  <a:pt x="3469187" y="7975577"/>
                  <a:pt x="3469791" y="7979880"/>
                  <a:pt x="3472245" y="7982654"/>
                </a:cubicBezTo>
                <a:lnTo>
                  <a:pt x="3473378" y="7982929"/>
                </a:lnTo>
                <a:lnTo>
                  <a:pt x="3489457" y="7974448"/>
                </a:lnTo>
                <a:close/>
                <a:moveTo>
                  <a:pt x="3573584" y="7926902"/>
                </a:moveTo>
                <a:lnTo>
                  <a:pt x="3565655" y="7945024"/>
                </a:lnTo>
                <a:lnTo>
                  <a:pt x="3574393" y="7947835"/>
                </a:lnTo>
                <a:lnTo>
                  <a:pt x="3604075" y="7936454"/>
                </a:lnTo>
                <a:lnTo>
                  <a:pt x="3603609" y="7936153"/>
                </a:lnTo>
                <a:cubicBezTo>
                  <a:pt x="3592774" y="7930629"/>
                  <a:pt x="3582766" y="7927546"/>
                  <a:pt x="3573584" y="7926902"/>
                </a:cubicBezTo>
                <a:close/>
                <a:moveTo>
                  <a:pt x="12108143" y="7907540"/>
                </a:moveTo>
                <a:cubicBezTo>
                  <a:pt x="12094027" y="7922651"/>
                  <a:pt x="12078934" y="7933441"/>
                  <a:pt x="12062871" y="7939913"/>
                </a:cubicBezTo>
                <a:cubicBezTo>
                  <a:pt x="12077526" y="7938108"/>
                  <a:pt x="12090494" y="7934893"/>
                  <a:pt x="12101775" y="7930276"/>
                </a:cubicBezTo>
                <a:cubicBezTo>
                  <a:pt x="12113056" y="7925656"/>
                  <a:pt x="12124676" y="7921317"/>
                  <a:pt x="12136630" y="7917259"/>
                </a:cubicBezTo>
                <a:close/>
                <a:moveTo>
                  <a:pt x="12208896" y="7907380"/>
                </a:moveTo>
                <a:cubicBezTo>
                  <a:pt x="12201677" y="7914214"/>
                  <a:pt x="12198879" y="7921229"/>
                  <a:pt x="12200505" y="7928428"/>
                </a:cubicBezTo>
                <a:lnTo>
                  <a:pt x="12211302" y="7937425"/>
                </a:lnTo>
                <a:cubicBezTo>
                  <a:pt x="12216376" y="7940485"/>
                  <a:pt x="12220475" y="7939225"/>
                  <a:pt x="12223596" y="7933649"/>
                </a:cubicBezTo>
                <a:cubicBezTo>
                  <a:pt x="12226901" y="7929684"/>
                  <a:pt x="12227561" y="7926147"/>
                  <a:pt x="12225578" y="7923035"/>
                </a:cubicBezTo>
                <a:cubicBezTo>
                  <a:pt x="12223601" y="7919924"/>
                  <a:pt x="12219837" y="7916206"/>
                  <a:pt x="12214294" y="7911881"/>
                </a:cubicBezTo>
                <a:close/>
                <a:moveTo>
                  <a:pt x="12334822" y="7844078"/>
                </a:moveTo>
                <a:lnTo>
                  <a:pt x="12310689" y="7873039"/>
                </a:lnTo>
                <a:cubicBezTo>
                  <a:pt x="12305066" y="7868352"/>
                  <a:pt x="12299256" y="7865263"/>
                  <a:pt x="12293257" y="7863769"/>
                </a:cubicBezTo>
                <a:cubicBezTo>
                  <a:pt x="12287261" y="7862278"/>
                  <a:pt x="12282427" y="7863506"/>
                  <a:pt x="12278753" y="7867454"/>
                </a:cubicBezTo>
                <a:cubicBezTo>
                  <a:pt x="12275017" y="7871938"/>
                  <a:pt x="12272635" y="7877545"/>
                  <a:pt x="12271599" y="7884276"/>
                </a:cubicBezTo>
                <a:cubicBezTo>
                  <a:pt x="12270565" y="7891005"/>
                  <a:pt x="12272601" y="7896793"/>
                  <a:pt x="12277713" y="7901637"/>
                </a:cubicBezTo>
                <a:cubicBezTo>
                  <a:pt x="12280588" y="7903447"/>
                  <a:pt x="12283311" y="7903381"/>
                  <a:pt x="12285884" y="7901436"/>
                </a:cubicBezTo>
                <a:cubicBezTo>
                  <a:pt x="12288460" y="7899491"/>
                  <a:pt x="12289832" y="7898300"/>
                  <a:pt x="12290006" y="7897860"/>
                </a:cubicBezTo>
                <a:lnTo>
                  <a:pt x="12348026" y="7883120"/>
                </a:lnTo>
                <a:close/>
                <a:moveTo>
                  <a:pt x="2797209" y="7826725"/>
                </a:moveTo>
                <a:cubicBezTo>
                  <a:pt x="2795156" y="7828960"/>
                  <a:pt x="2793227" y="7831731"/>
                  <a:pt x="2791418" y="7835045"/>
                </a:cubicBezTo>
                <a:cubicBezTo>
                  <a:pt x="2789612" y="7838356"/>
                  <a:pt x="2789892" y="7841222"/>
                  <a:pt x="2792264" y="7843635"/>
                </a:cubicBezTo>
                <a:lnTo>
                  <a:pt x="2811908" y="7852993"/>
                </a:lnTo>
                <a:close/>
                <a:moveTo>
                  <a:pt x="12401235" y="7808291"/>
                </a:moveTo>
                <a:lnTo>
                  <a:pt x="12390891" y="7820704"/>
                </a:lnTo>
                <a:lnTo>
                  <a:pt x="12352060" y="7823393"/>
                </a:lnTo>
                <a:lnTo>
                  <a:pt x="12345165" y="7831668"/>
                </a:lnTo>
                <a:lnTo>
                  <a:pt x="12385947" y="7837611"/>
                </a:lnTo>
                <a:lnTo>
                  <a:pt x="12396289" y="7825200"/>
                </a:lnTo>
                <a:cubicBezTo>
                  <a:pt x="12396834" y="7824777"/>
                  <a:pt x="12398331" y="7822521"/>
                  <a:pt x="12400786" y="7818434"/>
                </a:cubicBezTo>
                <a:cubicBezTo>
                  <a:pt x="12403239" y="7814345"/>
                  <a:pt x="12403388" y="7810963"/>
                  <a:pt x="12401235" y="7808291"/>
                </a:cubicBezTo>
                <a:close/>
                <a:moveTo>
                  <a:pt x="3010555" y="7801220"/>
                </a:moveTo>
                <a:cubicBezTo>
                  <a:pt x="3008391" y="7803360"/>
                  <a:pt x="3006686" y="7806320"/>
                  <a:pt x="3005442" y="7810102"/>
                </a:cubicBezTo>
                <a:cubicBezTo>
                  <a:pt x="3004195" y="7813883"/>
                  <a:pt x="3006052" y="7818059"/>
                  <a:pt x="3011009" y="7822629"/>
                </a:cubicBezTo>
                <a:lnTo>
                  <a:pt x="3021807" y="7831627"/>
                </a:lnTo>
                <a:cubicBezTo>
                  <a:pt x="3025030" y="7827303"/>
                  <a:pt x="3025367" y="7822327"/>
                  <a:pt x="3022816" y="7816693"/>
                </a:cubicBezTo>
                <a:cubicBezTo>
                  <a:pt x="3020264" y="7811065"/>
                  <a:pt x="3016179" y="7805906"/>
                  <a:pt x="3010555" y="7801220"/>
                </a:cubicBezTo>
                <a:close/>
                <a:moveTo>
                  <a:pt x="3320331" y="7717626"/>
                </a:moveTo>
                <a:cubicBezTo>
                  <a:pt x="3305050" y="7719497"/>
                  <a:pt x="3292097" y="7726810"/>
                  <a:pt x="3281466" y="7739567"/>
                </a:cubicBezTo>
                <a:lnTo>
                  <a:pt x="3278018" y="7743705"/>
                </a:lnTo>
                <a:cubicBezTo>
                  <a:pt x="3276965" y="7742680"/>
                  <a:pt x="3272323" y="7739105"/>
                  <a:pt x="3264091" y="7732974"/>
                </a:cubicBezTo>
                <a:cubicBezTo>
                  <a:pt x="3255859" y="7726844"/>
                  <a:pt x="3250354" y="7724301"/>
                  <a:pt x="3247577" y="7725347"/>
                </a:cubicBezTo>
                <a:cubicBezTo>
                  <a:pt x="3247468" y="7728909"/>
                  <a:pt x="3253311" y="7736990"/>
                  <a:pt x="3265109" y="7749592"/>
                </a:cubicBezTo>
                <a:cubicBezTo>
                  <a:pt x="3276901" y="7762196"/>
                  <a:pt x="3284957" y="7770368"/>
                  <a:pt x="3289271" y="7774109"/>
                </a:cubicBezTo>
                <a:lnTo>
                  <a:pt x="3338900" y="7780416"/>
                </a:lnTo>
                <a:cubicBezTo>
                  <a:pt x="3331346" y="7773245"/>
                  <a:pt x="3328308" y="7765456"/>
                  <a:pt x="3329787" y="7757050"/>
                </a:cubicBezTo>
                <a:cubicBezTo>
                  <a:pt x="3331266" y="7748643"/>
                  <a:pt x="3333999" y="7742160"/>
                  <a:pt x="3337991" y="7737599"/>
                </a:cubicBezTo>
                <a:lnTo>
                  <a:pt x="3367976" y="7734546"/>
                </a:lnTo>
                <a:cubicBezTo>
                  <a:pt x="3359734" y="7727971"/>
                  <a:pt x="3351642" y="7723273"/>
                  <a:pt x="3343702" y="7720453"/>
                </a:cubicBezTo>
                <a:cubicBezTo>
                  <a:pt x="3335761" y="7717633"/>
                  <a:pt x="3327970" y="7716691"/>
                  <a:pt x="3320331" y="7717626"/>
                </a:cubicBezTo>
                <a:close/>
                <a:moveTo>
                  <a:pt x="3545028" y="7664778"/>
                </a:moveTo>
                <a:cubicBezTo>
                  <a:pt x="3539350" y="7661070"/>
                  <a:pt x="3533759" y="7661376"/>
                  <a:pt x="3528254" y="7665696"/>
                </a:cubicBezTo>
                <a:cubicBezTo>
                  <a:pt x="3522748" y="7670018"/>
                  <a:pt x="3518996" y="7673607"/>
                  <a:pt x="3516994" y="7676467"/>
                </a:cubicBezTo>
                <a:cubicBezTo>
                  <a:pt x="3508078" y="7686710"/>
                  <a:pt x="3496867" y="7692844"/>
                  <a:pt x="3483357" y="7694879"/>
                </a:cubicBezTo>
                <a:cubicBezTo>
                  <a:pt x="3469845" y="7696909"/>
                  <a:pt x="3455823" y="7695444"/>
                  <a:pt x="3441281" y="7690485"/>
                </a:cubicBezTo>
                <a:cubicBezTo>
                  <a:pt x="3432132" y="7700092"/>
                  <a:pt x="3421387" y="7707496"/>
                  <a:pt x="3409051" y="7712697"/>
                </a:cubicBezTo>
                <a:cubicBezTo>
                  <a:pt x="3396714" y="7717897"/>
                  <a:pt x="3385970" y="7725300"/>
                  <a:pt x="3376821" y="7734907"/>
                </a:cubicBezTo>
                <a:cubicBezTo>
                  <a:pt x="3404930" y="7733650"/>
                  <a:pt x="3431661" y="7729930"/>
                  <a:pt x="3457015" y="7723748"/>
                </a:cubicBezTo>
                <a:cubicBezTo>
                  <a:pt x="3482368" y="7717564"/>
                  <a:pt x="3507259" y="7710560"/>
                  <a:pt x="3531692" y="7702736"/>
                </a:cubicBezTo>
                <a:cubicBezTo>
                  <a:pt x="3534093" y="7699624"/>
                  <a:pt x="3537425" y="7693345"/>
                  <a:pt x="3541679" y="7683893"/>
                </a:cubicBezTo>
                <a:cubicBezTo>
                  <a:pt x="3545932" y="7674442"/>
                  <a:pt x="3547047" y="7668068"/>
                  <a:pt x="3545028" y="7664778"/>
                </a:cubicBezTo>
                <a:close/>
                <a:moveTo>
                  <a:pt x="2224682" y="7503865"/>
                </a:moveTo>
                <a:cubicBezTo>
                  <a:pt x="2222853" y="7506286"/>
                  <a:pt x="2221825" y="7509808"/>
                  <a:pt x="2221591" y="7514435"/>
                </a:cubicBezTo>
                <a:cubicBezTo>
                  <a:pt x="2221358" y="7519061"/>
                  <a:pt x="2222539" y="7522674"/>
                  <a:pt x="2225136" y="7525275"/>
                </a:cubicBezTo>
                <a:cubicBezTo>
                  <a:pt x="2232009" y="7529834"/>
                  <a:pt x="2237907" y="7530076"/>
                  <a:pt x="2242827" y="7525997"/>
                </a:cubicBezTo>
                <a:close/>
                <a:moveTo>
                  <a:pt x="2273855" y="7488765"/>
                </a:moveTo>
                <a:cubicBezTo>
                  <a:pt x="2271690" y="7490903"/>
                  <a:pt x="2269985" y="7493865"/>
                  <a:pt x="2268741" y="7497644"/>
                </a:cubicBezTo>
                <a:cubicBezTo>
                  <a:pt x="2267495" y="7501428"/>
                  <a:pt x="2269351" y="7505602"/>
                  <a:pt x="2274310" y="7510172"/>
                </a:cubicBezTo>
                <a:lnTo>
                  <a:pt x="2279710" y="7514671"/>
                </a:lnTo>
                <a:cubicBezTo>
                  <a:pt x="2286604" y="7506397"/>
                  <a:pt x="2284652" y="7497761"/>
                  <a:pt x="2273855" y="7488765"/>
                </a:cubicBezTo>
                <a:close/>
                <a:moveTo>
                  <a:pt x="9256319" y="7486576"/>
                </a:moveTo>
                <a:cubicBezTo>
                  <a:pt x="9254514" y="7488286"/>
                  <a:pt x="9252463" y="7488915"/>
                  <a:pt x="9250171" y="7488465"/>
                </a:cubicBezTo>
                <a:cubicBezTo>
                  <a:pt x="9247879" y="7488014"/>
                  <a:pt x="9245830" y="7488643"/>
                  <a:pt x="9244022" y="7490353"/>
                </a:cubicBezTo>
                <a:lnTo>
                  <a:pt x="9226788" y="7511037"/>
                </a:lnTo>
                <a:lnTo>
                  <a:pt x="9222219" y="7518619"/>
                </a:lnTo>
                <a:lnTo>
                  <a:pt x="9272413" y="7504778"/>
                </a:lnTo>
                <a:close/>
                <a:moveTo>
                  <a:pt x="9338924" y="7464286"/>
                </a:moveTo>
                <a:lnTo>
                  <a:pt x="9293198" y="7475250"/>
                </a:lnTo>
                <a:lnTo>
                  <a:pt x="9325514" y="7488810"/>
                </a:lnTo>
                <a:lnTo>
                  <a:pt x="9365938" y="7475778"/>
                </a:lnTo>
                <a:lnTo>
                  <a:pt x="9367413" y="7474005"/>
                </a:lnTo>
                <a:close/>
                <a:moveTo>
                  <a:pt x="2955134" y="7439604"/>
                </a:moveTo>
                <a:lnTo>
                  <a:pt x="2937897" y="7460289"/>
                </a:lnTo>
                <a:cubicBezTo>
                  <a:pt x="2933165" y="7466422"/>
                  <a:pt x="2932399" y="7471918"/>
                  <a:pt x="2935597" y="7476771"/>
                </a:cubicBezTo>
                <a:cubicBezTo>
                  <a:pt x="2938793" y="7481626"/>
                  <a:pt x="2943311" y="7486267"/>
                  <a:pt x="2949150" y="7490696"/>
                </a:cubicBezTo>
                <a:close/>
                <a:moveTo>
                  <a:pt x="3032797" y="7434220"/>
                </a:moveTo>
                <a:cubicBezTo>
                  <a:pt x="3030827" y="7436814"/>
                  <a:pt x="3029223" y="7441027"/>
                  <a:pt x="3027984" y="7446857"/>
                </a:cubicBezTo>
                <a:cubicBezTo>
                  <a:pt x="3026746" y="7452690"/>
                  <a:pt x="3027353" y="7456992"/>
                  <a:pt x="3029806" y="7459768"/>
                </a:cubicBezTo>
                <a:cubicBezTo>
                  <a:pt x="3035196" y="7463820"/>
                  <a:pt x="3039638" y="7464891"/>
                  <a:pt x="3043132" y="7462986"/>
                </a:cubicBezTo>
                <a:cubicBezTo>
                  <a:pt x="3046627" y="7461079"/>
                  <a:pt x="3049231" y="7458869"/>
                  <a:pt x="3050946" y="7456354"/>
                </a:cubicBezTo>
                <a:cubicBezTo>
                  <a:pt x="3054068" y="7450776"/>
                  <a:pt x="3052767" y="7445020"/>
                  <a:pt x="3047043" y="7439081"/>
                </a:cubicBezTo>
                <a:cubicBezTo>
                  <a:pt x="3044424" y="7437193"/>
                  <a:pt x="3042050" y="7436381"/>
                  <a:pt x="3039919" y="7436652"/>
                </a:cubicBezTo>
                <a:cubicBezTo>
                  <a:pt x="3037790" y="7436921"/>
                  <a:pt x="3035416" y="7436109"/>
                  <a:pt x="3032797" y="7434220"/>
                </a:cubicBezTo>
                <a:close/>
                <a:moveTo>
                  <a:pt x="9575489" y="7367003"/>
                </a:moveTo>
                <a:lnTo>
                  <a:pt x="9555473" y="7392527"/>
                </a:lnTo>
                <a:lnTo>
                  <a:pt x="9572951" y="7393240"/>
                </a:lnTo>
                <a:lnTo>
                  <a:pt x="9587049" y="7385487"/>
                </a:lnTo>
                <a:close/>
                <a:moveTo>
                  <a:pt x="3235931" y="7344130"/>
                </a:moveTo>
                <a:lnTo>
                  <a:pt x="3172969" y="7375781"/>
                </a:lnTo>
                <a:cubicBezTo>
                  <a:pt x="3172142" y="7374945"/>
                  <a:pt x="3168398" y="7372118"/>
                  <a:pt x="3161740" y="7367300"/>
                </a:cubicBezTo>
                <a:cubicBezTo>
                  <a:pt x="3155082" y="7362482"/>
                  <a:pt x="3150477" y="7360691"/>
                  <a:pt x="3147927" y="7361922"/>
                </a:cubicBezTo>
                <a:cubicBezTo>
                  <a:pt x="3145389" y="7367255"/>
                  <a:pt x="3147361" y="7376785"/>
                  <a:pt x="3153838" y="7390507"/>
                </a:cubicBezTo>
                <a:cubicBezTo>
                  <a:pt x="3160317" y="7404230"/>
                  <a:pt x="3165847" y="7414971"/>
                  <a:pt x="3170432" y="7422735"/>
                </a:cubicBezTo>
                <a:lnTo>
                  <a:pt x="3242697" y="7412855"/>
                </a:lnTo>
                <a:close/>
                <a:moveTo>
                  <a:pt x="9771644" y="7301758"/>
                </a:moveTo>
                <a:cubicBezTo>
                  <a:pt x="9761680" y="7300907"/>
                  <a:pt x="9757766" y="7303775"/>
                  <a:pt x="9759893" y="7310369"/>
                </a:cubicBezTo>
                <a:lnTo>
                  <a:pt x="9703370" y="7312338"/>
                </a:lnTo>
                <a:lnTo>
                  <a:pt x="9652700" y="7340213"/>
                </a:lnTo>
                <a:lnTo>
                  <a:pt x="9641901" y="7331215"/>
                </a:lnTo>
                <a:lnTo>
                  <a:pt x="9617770" y="7360173"/>
                </a:lnTo>
                <a:lnTo>
                  <a:pt x="9621813" y="7366363"/>
                </a:lnTo>
                <a:lnTo>
                  <a:pt x="9674290" y="7337491"/>
                </a:lnTo>
                <a:cubicBezTo>
                  <a:pt x="9678773" y="7326622"/>
                  <a:pt x="9686446" y="7320162"/>
                  <a:pt x="9697302" y="7318111"/>
                </a:cubicBezTo>
                <a:cubicBezTo>
                  <a:pt x="9708156" y="7316060"/>
                  <a:pt x="9720480" y="7320485"/>
                  <a:pt x="9734262" y="7331386"/>
                </a:cubicBezTo>
                <a:cubicBezTo>
                  <a:pt x="9741258" y="7324363"/>
                  <a:pt x="9748556" y="7321096"/>
                  <a:pt x="9756151" y="7321584"/>
                </a:cubicBezTo>
                <a:cubicBezTo>
                  <a:pt x="9763748" y="7322075"/>
                  <a:pt x="9771044" y="7318808"/>
                  <a:pt x="9778038" y="7311784"/>
                </a:cubicBezTo>
                <a:lnTo>
                  <a:pt x="9783045" y="7309777"/>
                </a:lnTo>
                <a:close/>
                <a:moveTo>
                  <a:pt x="3432172" y="7262312"/>
                </a:moveTo>
                <a:cubicBezTo>
                  <a:pt x="3382673" y="7275975"/>
                  <a:pt x="3334150" y="7293957"/>
                  <a:pt x="3286603" y="7316253"/>
                </a:cubicBezTo>
                <a:cubicBezTo>
                  <a:pt x="3282374" y="7327044"/>
                  <a:pt x="3281804" y="7338252"/>
                  <a:pt x="3284887" y="7349875"/>
                </a:cubicBezTo>
                <a:cubicBezTo>
                  <a:pt x="3287970" y="7361496"/>
                  <a:pt x="3294894" y="7371940"/>
                  <a:pt x="3305660" y="7381204"/>
                </a:cubicBezTo>
                <a:cubicBezTo>
                  <a:pt x="3321914" y="7373133"/>
                  <a:pt x="3345362" y="7360544"/>
                  <a:pt x="3376005" y="7343437"/>
                </a:cubicBezTo>
                <a:cubicBezTo>
                  <a:pt x="3406651" y="7326331"/>
                  <a:pt x="3431074" y="7318059"/>
                  <a:pt x="3449279" y="7318626"/>
                </a:cubicBezTo>
                <a:close/>
                <a:moveTo>
                  <a:pt x="3655406" y="7202989"/>
                </a:moveTo>
                <a:lnTo>
                  <a:pt x="3607729" y="7205317"/>
                </a:lnTo>
                <a:lnTo>
                  <a:pt x="3597384" y="7217729"/>
                </a:lnTo>
                <a:lnTo>
                  <a:pt x="3608183" y="7226726"/>
                </a:lnTo>
                <a:cubicBezTo>
                  <a:pt x="3618469" y="7235879"/>
                  <a:pt x="3626242" y="7241188"/>
                  <a:pt x="3631504" y="7242652"/>
                </a:cubicBezTo>
                <a:cubicBezTo>
                  <a:pt x="3636765" y="7244115"/>
                  <a:pt x="3642586" y="7240787"/>
                  <a:pt x="3648967" y="7232671"/>
                </a:cubicBezTo>
                <a:close/>
                <a:moveTo>
                  <a:pt x="3769949" y="7186279"/>
                </a:moveTo>
                <a:lnTo>
                  <a:pt x="3745362" y="7193830"/>
                </a:lnTo>
                <a:cubicBezTo>
                  <a:pt x="3755110" y="7194941"/>
                  <a:pt x="3762157" y="7193805"/>
                  <a:pt x="3766502" y="7190414"/>
                </a:cubicBezTo>
                <a:close/>
                <a:moveTo>
                  <a:pt x="1103623" y="7158717"/>
                </a:moveTo>
                <a:lnTo>
                  <a:pt x="1101087" y="7205672"/>
                </a:lnTo>
                <a:lnTo>
                  <a:pt x="1068109" y="7234270"/>
                </a:lnTo>
                <a:cubicBezTo>
                  <a:pt x="1053718" y="7224324"/>
                  <a:pt x="1042724" y="7223339"/>
                  <a:pt x="1035121" y="7231317"/>
                </a:cubicBezTo>
                <a:cubicBezTo>
                  <a:pt x="1027521" y="7239296"/>
                  <a:pt x="1012478" y="7234937"/>
                  <a:pt x="989989" y="7218244"/>
                </a:cubicBezTo>
                <a:cubicBezTo>
                  <a:pt x="1005066" y="7203352"/>
                  <a:pt x="1024004" y="7193430"/>
                  <a:pt x="1046805" y="7188480"/>
                </a:cubicBezTo>
                <a:cubicBezTo>
                  <a:pt x="1069606" y="7183530"/>
                  <a:pt x="1088545" y="7173610"/>
                  <a:pt x="1103623" y="7158717"/>
                </a:cubicBezTo>
                <a:close/>
                <a:moveTo>
                  <a:pt x="10217745" y="7145129"/>
                </a:moveTo>
                <a:lnTo>
                  <a:pt x="10220104" y="7151828"/>
                </a:lnTo>
                <a:lnTo>
                  <a:pt x="10239608" y="7146811"/>
                </a:lnTo>
                <a:lnTo>
                  <a:pt x="10236972" y="7145378"/>
                </a:lnTo>
                <a:cubicBezTo>
                  <a:pt x="10228387" y="7141730"/>
                  <a:pt x="10221978" y="7141647"/>
                  <a:pt x="10217745" y="7145129"/>
                </a:cubicBezTo>
                <a:close/>
                <a:moveTo>
                  <a:pt x="2497282" y="7043752"/>
                </a:moveTo>
                <a:lnTo>
                  <a:pt x="2494748" y="7090707"/>
                </a:lnTo>
                <a:lnTo>
                  <a:pt x="2461769" y="7119305"/>
                </a:lnTo>
                <a:cubicBezTo>
                  <a:pt x="2447379" y="7109360"/>
                  <a:pt x="2436385" y="7108374"/>
                  <a:pt x="2428785" y="7116353"/>
                </a:cubicBezTo>
                <a:cubicBezTo>
                  <a:pt x="2421183" y="7124332"/>
                  <a:pt x="2406139" y="7119971"/>
                  <a:pt x="2383650" y="7103279"/>
                </a:cubicBezTo>
                <a:cubicBezTo>
                  <a:pt x="2398728" y="7088388"/>
                  <a:pt x="2417665" y="7078465"/>
                  <a:pt x="2440468" y="7073516"/>
                </a:cubicBezTo>
                <a:cubicBezTo>
                  <a:pt x="2463269" y="7068565"/>
                  <a:pt x="2482208" y="7058643"/>
                  <a:pt x="2497282" y="7043752"/>
                </a:cubicBezTo>
                <a:close/>
                <a:moveTo>
                  <a:pt x="1357557" y="6963752"/>
                </a:moveTo>
                <a:cubicBezTo>
                  <a:pt x="1355586" y="6966345"/>
                  <a:pt x="1353981" y="6970557"/>
                  <a:pt x="1352744" y="6976388"/>
                </a:cubicBezTo>
                <a:cubicBezTo>
                  <a:pt x="1351504" y="6982220"/>
                  <a:pt x="1352113" y="6986523"/>
                  <a:pt x="1354564" y="6989296"/>
                </a:cubicBezTo>
                <a:cubicBezTo>
                  <a:pt x="1359954" y="6993350"/>
                  <a:pt x="1364396" y="6994422"/>
                  <a:pt x="1367890" y="6992516"/>
                </a:cubicBezTo>
                <a:cubicBezTo>
                  <a:pt x="1371385" y="6990608"/>
                  <a:pt x="1373990" y="6988398"/>
                  <a:pt x="1375705" y="6985883"/>
                </a:cubicBezTo>
                <a:close/>
                <a:moveTo>
                  <a:pt x="1569367" y="6919334"/>
                </a:moveTo>
                <a:cubicBezTo>
                  <a:pt x="1561362" y="6918650"/>
                  <a:pt x="1554057" y="6921070"/>
                  <a:pt x="1547454" y="6926594"/>
                </a:cubicBezTo>
                <a:cubicBezTo>
                  <a:pt x="1534248" y="6937640"/>
                  <a:pt x="1523373" y="6949317"/>
                  <a:pt x="1514832" y="6961623"/>
                </a:cubicBezTo>
                <a:cubicBezTo>
                  <a:pt x="1506399" y="6954594"/>
                  <a:pt x="1496764" y="6948318"/>
                  <a:pt x="1485930" y="6942796"/>
                </a:cubicBezTo>
                <a:cubicBezTo>
                  <a:pt x="1475095" y="6937272"/>
                  <a:pt x="1465087" y="6934189"/>
                  <a:pt x="1455904" y="6933546"/>
                </a:cubicBezTo>
                <a:lnTo>
                  <a:pt x="1435674" y="6979777"/>
                </a:lnTo>
                <a:cubicBezTo>
                  <a:pt x="1447527" y="6970816"/>
                  <a:pt x="1462200" y="6964642"/>
                  <a:pt x="1479695" y="6961257"/>
                </a:cubicBezTo>
                <a:cubicBezTo>
                  <a:pt x="1497188" y="6957872"/>
                  <a:pt x="1514301" y="6962493"/>
                  <a:pt x="1531032" y="6975120"/>
                </a:cubicBezTo>
                <a:cubicBezTo>
                  <a:pt x="1540179" y="6965510"/>
                  <a:pt x="1550924" y="6958107"/>
                  <a:pt x="1563260" y="6952909"/>
                </a:cubicBezTo>
                <a:cubicBezTo>
                  <a:pt x="1575597" y="6947708"/>
                  <a:pt x="1586341" y="6940304"/>
                  <a:pt x="1595491" y="6930696"/>
                </a:cubicBezTo>
                <a:cubicBezTo>
                  <a:pt x="1586082" y="6923806"/>
                  <a:pt x="1577373" y="6920017"/>
                  <a:pt x="1569367" y="6919334"/>
                </a:cubicBezTo>
                <a:close/>
                <a:moveTo>
                  <a:pt x="2751218" y="6848787"/>
                </a:moveTo>
                <a:cubicBezTo>
                  <a:pt x="2749249" y="6851378"/>
                  <a:pt x="2747644" y="6855595"/>
                  <a:pt x="2746404" y="6861424"/>
                </a:cubicBezTo>
                <a:cubicBezTo>
                  <a:pt x="2745167" y="6867254"/>
                  <a:pt x="2745773" y="6871558"/>
                  <a:pt x="2748227" y="6874332"/>
                </a:cubicBezTo>
                <a:cubicBezTo>
                  <a:pt x="2753615" y="6878386"/>
                  <a:pt x="2758057" y="6879458"/>
                  <a:pt x="2761552" y="6877550"/>
                </a:cubicBezTo>
                <a:cubicBezTo>
                  <a:pt x="2765048" y="6875646"/>
                  <a:pt x="2767650" y="6873431"/>
                  <a:pt x="2769365" y="6870919"/>
                </a:cubicBezTo>
                <a:close/>
                <a:moveTo>
                  <a:pt x="679529" y="6833369"/>
                </a:moveTo>
                <a:cubicBezTo>
                  <a:pt x="677478" y="6835603"/>
                  <a:pt x="675548" y="6838376"/>
                  <a:pt x="673738" y="6841688"/>
                </a:cubicBezTo>
                <a:cubicBezTo>
                  <a:pt x="671932" y="6845001"/>
                  <a:pt x="672213" y="6847865"/>
                  <a:pt x="674585" y="6850278"/>
                </a:cubicBezTo>
                <a:lnTo>
                  <a:pt x="694228" y="6859637"/>
                </a:lnTo>
                <a:close/>
                <a:moveTo>
                  <a:pt x="892875" y="6807864"/>
                </a:moveTo>
                <a:cubicBezTo>
                  <a:pt x="890711" y="6810005"/>
                  <a:pt x="889006" y="6812964"/>
                  <a:pt x="887761" y="6816747"/>
                </a:cubicBezTo>
                <a:cubicBezTo>
                  <a:pt x="886516" y="6820527"/>
                  <a:pt x="888373" y="6824703"/>
                  <a:pt x="893330" y="6829273"/>
                </a:cubicBezTo>
                <a:lnTo>
                  <a:pt x="904128" y="6838271"/>
                </a:lnTo>
                <a:cubicBezTo>
                  <a:pt x="907351" y="6833946"/>
                  <a:pt x="907687" y="6828969"/>
                  <a:pt x="905136" y="6823338"/>
                </a:cubicBezTo>
                <a:cubicBezTo>
                  <a:pt x="902586" y="6817709"/>
                  <a:pt x="898499" y="6812550"/>
                  <a:pt x="892875" y="6807864"/>
                </a:cubicBezTo>
                <a:close/>
                <a:moveTo>
                  <a:pt x="12551351" y="6804819"/>
                </a:moveTo>
                <a:cubicBezTo>
                  <a:pt x="12523871" y="6804409"/>
                  <a:pt x="12506081" y="6812950"/>
                  <a:pt x="12497981" y="6830444"/>
                </a:cubicBezTo>
                <a:cubicBezTo>
                  <a:pt x="12489883" y="6847937"/>
                  <a:pt x="12480940" y="6856841"/>
                  <a:pt x="12471151" y="6857154"/>
                </a:cubicBezTo>
                <a:lnTo>
                  <a:pt x="12512390" y="6884507"/>
                </a:lnTo>
                <a:lnTo>
                  <a:pt x="12517789" y="6889007"/>
                </a:lnTo>
                <a:lnTo>
                  <a:pt x="12546863" y="6843137"/>
                </a:lnTo>
                <a:lnTo>
                  <a:pt x="12619583" y="6854663"/>
                </a:lnTo>
                <a:lnTo>
                  <a:pt x="12663359" y="6835063"/>
                </a:lnTo>
                <a:lnTo>
                  <a:pt x="12645212" y="6812932"/>
                </a:lnTo>
                <a:close/>
                <a:moveTo>
                  <a:pt x="2963032" y="6804370"/>
                </a:moveTo>
                <a:cubicBezTo>
                  <a:pt x="2955025" y="6803685"/>
                  <a:pt x="2947720" y="6806105"/>
                  <a:pt x="2941115" y="6811629"/>
                </a:cubicBezTo>
                <a:cubicBezTo>
                  <a:pt x="2927911" y="6822675"/>
                  <a:pt x="2917036" y="6834353"/>
                  <a:pt x="2908497" y="6846659"/>
                </a:cubicBezTo>
                <a:cubicBezTo>
                  <a:pt x="2900062" y="6839630"/>
                  <a:pt x="2890427" y="6833354"/>
                  <a:pt x="2879591" y="6827831"/>
                </a:cubicBezTo>
                <a:cubicBezTo>
                  <a:pt x="2868760" y="6822308"/>
                  <a:pt x="2858749" y="6819226"/>
                  <a:pt x="2849567" y="6818581"/>
                </a:cubicBezTo>
                <a:lnTo>
                  <a:pt x="2829339" y="6864814"/>
                </a:lnTo>
                <a:cubicBezTo>
                  <a:pt x="2841189" y="6855850"/>
                  <a:pt x="2855860" y="6849678"/>
                  <a:pt x="2873356" y="6846291"/>
                </a:cubicBezTo>
                <a:cubicBezTo>
                  <a:pt x="2890849" y="6842907"/>
                  <a:pt x="2907962" y="6847529"/>
                  <a:pt x="2924694" y="6860156"/>
                </a:cubicBezTo>
                <a:cubicBezTo>
                  <a:pt x="2933842" y="6850547"/>
                  <a:pt x="2944585" y="6843143"/>
                  <a:pt x="2956923" y="6837942"/>
                </a:cubicBezTo>
                <a:cubicBezTo>
                  <a:pt x="2969259" y="6832744"/>
                  <a:pt x="2980002" y="6825339"/>
                  <a:pt x="2989150" y="6815732"/>
                </a:cubicBezTo>
                <a:cubicBezTo>
                  <a:pt x="2979744" y="6808839"/>
                  <a:pt x="2971036" y="6805052"/>
                  <a:pt x="2963032" y="6804370"/>
                </a:cubicBezTo>
                <a:close/>
                <a:moveTo>
                  <a:pt x="2067448" y="6804116"/>
                </a:moveTo>
                <a:lnTo>
                  <a:pt x="2067219" y="6805057"/>
                </a:lnTo>
                <a:cubicBezTo>
                  <a:pt x="2067483" y="6812288"/>
                  <a:pt x="2067410" y="6819235"/>
                  <a:pt x="2066997" y="6825903"/>
                </a:cubicBezTo>
                <a:lnTo>
                  <a:pt x="2089117" y="6861278"/>
                </a:lnTo>
                <a:lnTo>
                  <a:pt x="2106716" y="6851624"/>
                </a:lnTo>
                <a:lnTo>
                  <a:pt x="2096986" y="6822852"/>
                </a:lnTo>
                <a:lnTo>
                  <a:pt x="2106241" y="6816332"/>
                </a:lnTo>
                <a:lnTo>
                  <a:pt x="2094657" y="6813399"/>
                </a:lnTo>
                <a:close/>
                <a:moveTo>
                  <a:pt x="2154559" y="6798109"/>
                </a:moveTo>
                <a:lnTo>
                  <a:pt x="2152674" y="6798655"/>
                </a:lnTo>
                <a:cubicBezTo>
                  <a:pt x="2142930" y="6797545"/>
                  <a:pt x="2135882" y="6798682"/>
                  <a:pt x="2131535" y="6802072"/>
                </a:cubicBezTo>
                <a:lnTo>
                  <a:pt x="2124869" y="6810069"/>
                </a:lnTo>
                <a:lnTo>
                  <a:pt x="2142709" y="6811886"/>
                </a:lnTo>
                <a:close/>
                <a:moveTo>
                  <a:pt x="1202651" y="6724270"/>
                </a:moveTo>
                <a:cubicBezTo>
                  <a:pt x="1187371" y="6726141"/>
                  <a:pt x="1174417" y="6733454"/>
                  <a:pt x="1163787" y="6746211"/>
                </a:cubicBezTo>
                <a:lnTo>
                  <a:pt x="1160339" y="6750349"/>
                </a:lnTo>
                <a:cubicBezTo>
                  <a:pt x="1159285" y="6749322"/>
                  <a:pt x="1154645" y="6745748"/>
                  <a:pt x="1146411" y="6739619"/>
                </a:cubicBezTo>
                <a:cubicBezTo>
                  <a:pt x="1138178" y="6733487"/>
                  <a:pt x="1132675" y="6730947"/>
                  <a:pt x="1129898" y="6731991"/>
                </a:cubicBezTo>
                <a:cubicBezTo>
                  <a:pt x="1129790" y="6735552"/>
                  <a:pt x="1135633" y="6743633"/>
                  <a:pt x="1147429" y="6756236"/>
                </a:cubicBezTo>
                <a:cubicBezTo>
                  <a:pt x="1159223" y="6768839"/>
                  <a:pt x="1167276" y="6777012"/>
                  <a:pt x="1171591" y="6780754"/>
                </a:cubicBezTo>
                <a:lnTo>
                  <a:pt x="1221220" y="6787057"/>
                </a:lnTo>
                <a:cubicBezTo>
                  <a:pt x="1213668" y="6779888"/>
                  <a:pt x="1210629" y="6772100"/>
                  <a:pt x="1212107" y="6763693"/>
                </a:cubicBezTo>
                <a:cubicBezTo>
                  <a:pt x="1213586" y="6755286"/>
                  <a:pt x="1216319" y="6748802"/>
                  <a:pt x="1220311" y="6744243"/>
                </a:cubicBezTo>
                <a:lnTo>
                  <a:pt x="1250297" y="6741190"/>
                </a:lnTo>
                <a:cubicBezTo>
                  <a:pt x="1242055" y="6734615"/>
                  <a:pt x="1233964" y="6729915"/>
                  <a:pt x="1226022" y="6727096"/>
                </a:cubicBezTo>
                <a:cubicBezTo>
                  <a:pt x="1218082" y="6724276"/>
                  <a:pt x="1210292" y="6723334"/>
                  <a:pt x="1202651" y="6724270"/>
                </a:cubicBezTo>
                <a:close/>
                <a:moveTo>
                  <a:pt x="1427348" y="6671422"/>
                </a:moveTo>
                <a:cubicBezTo>
                  <a:pt x="1421671" y="6667713"/>
                  <a:pt x="1416080" y="6668020"/>
                  <a:pt x="1410575" y="6672340"/>
                </a:cubicBezTo>
                <a:cubicBezTo>
                  <a:pt x="1405069" y="6676662"/>
                  <a:pt x="1401315" y="6680251"/>
                  <a:pt x="1399313" y="6683111"/>
                </a:cubicBezTo>
                <a:cubicBezTo>
                  <a:pt x="1390398" y="6693352"/>
                  <a:pt x="1379187" y="6699490"/>
                  <a:pt x="1365677" y="6701521"/>
                </a:cubicBezTo>
                <a:cubicBezTo>
                  <a:pt x="1352169" y="6703552"/>
                  <a:pt x="1338143" y="6702089"/>
                  <a:pt x="1323602" y="6697128"/>
                </a:cubicBezTo>
                <a:cubicBezTo>
                  <a:pt x="1314452" y="6706737"/>
                  <a:pt x="1303709" y="6714139"/>
                  <a:pt x="1291371" y="6719339"/>
                </a:cubicBezTo>
                <a:cubicBezTo>
                  <a:pt x="1279036" y="6724540"/>
                  <a:pt x="1268291" y="6731942"/>
                  <a:pt x="1259141" y="6741550"/>
                </a:cubicBezTo>
                <a:cubicBezTo>
                  <a:pt x="1287252" y="6740293"/>
                  <a:pt x="1313983" y="6736574"/>
                  <a:pt x="1339334" y="6730390"/>
                </a:cubicBezTo>
                <a:cubicBezTo>
                  <a:pt x="1364685" y="6724207"/>
                  <a:pt x="1389580" y="6717203"/>
                  <a:pt x="1414014" y="6709379"/>
                </a:cubicBezTo>
                <a:cubicBezTo>
                  <a:pt x="1416415" y="6706269"/>
                  <a:pt x="1419745" y="6699987"/>
                  <a:pt x="1423997" y="6690536"/>
                </a:cubicBezTo>
                <a:cubicBezTo>
                  <a:pt x="1428253" y="6681084"/>
                  <a:pt x="1429369" y="6674713"/>
                  <a:pt x="1427348" y="6671422"/>
                </a:cubicBezTo>
                <a:close/>
                <a:moveTo>
                  <a:pt x="3403227" y="6670092"/>
                </a:moveTo>
                <a:cubicBezTo>
                  <a:pt x="3390088" y="6682655"/>
                  <a:pt x="3373304" y="6689990"/>
                  <a:pt x="3352873" y="6692097"/>
                </a:cubicBezTo>
                <a:cubicBezTo>
                  <a:pt x="3332441" y="6694204"/>
                  <a:pt x="3314797" y="6702571"/>
                  <a:pt x="3299934" y="6717205"/>
                </a:cubicBezTo>
                <a:cubicBezTo>
                  <a:pt x="3269919" y="6720521"/>
                  <a:pt x="3240483" y="6725203"/>
                  <a:pt x="3211630" y="6731241"/>
                </a:cubicBezTo>
                <a:cubicBezTo>
                  <a:pt x="3182774" y="6737282"/>
                  <a:pt x="3154690" y="6743086"/>
                  <a:pt x="3127371" y="6748655"/>
                </a:cubicBezTo>
                <a:cubicBezTo>
                  <a:pt x="3116342" y="6756402"/>
                  <a:pt x="3100027" y="6765006"/>
                  <a:pt x="3078426" y="6774461"/>
                </a:cubicBezTo>
                <a:cubicBezTo>
                  <a:pt x="3056828" y="6783916"/>
                  <a:pt x="3038560" y="6783885"/>
                  <a:pt x="3023625" y="6774360"/>
                </a:cubicBezTo>
                <a:cubicBezTo>
                  <a:pt x="3021643" y="6778111"/>
                  <a:pt x="3019315" y="6786393"/>
                  <a:pt x="3016642" y="6799207"/>
                </a:cubicBezTo>
                <a:cubicBezTo>
                  <a:pt x="3013968" y="6812022"/>
                  <a:pt x="3012501" y="6819270"/>
                  <a:pt x="3012242" y="6820954"/>
                </a:cubicBezTo>
                <a:cubicBezTo>
                  <a:pt x="3015261" y="6822590"/>
                  <a:pt x="3018559" y="6821835"/>
                  <a:pt x="3022138" y="6818683"/>
                </a:cubicBezTo>
                <a:cubicBezTo>
                  <a:pt x="3025716" y="6815533"/>
                  <a:pt x="3027663" y="6813650"/>
                  <a:pt x="3027983" y="6813042"/>
                </a:cubicBezTo>
                <a:cubicBezTo>
                  <a:pt x="3063605" y="6801395"/>
                  <a:pt x="3101279" y="6792775"/>
                  <a:pt x="3141007" y="6787179"/>
                </a:cubicBezTo>
                <a:cubicBezTo>
                  <a:pt x="3180734" y="6781585"/>
                  <a:pt x="3213872" y="6767430"/>
                  <a:pt x="3240420" y="6744717"/>
                </a:cubicBezTo>
                <a:lnTo>
                  <a:pt x="3267414" y="6767211"/>
                </a:lnTo>
                <a:lnTo>
                  <a:pt x="3306343" y="6803808"/>
                </a:lnTo>
                <a:lnTo>
                  <a:pt x="3339653" y="6787415"/>
                </a:lnTo>
                <a:lnTo>
                  <a:pt x="3343931" y="6785427"/>
                </a:lnTo>
                <a:lnTo>
                  <a:pt x="3344671" y="6784272"/>
                </a:lnTo>
                <a:lnTo>
                  <a:pt x="3347118" y="6783948"/>
                </a:lnTo>
                <a:lnTo>
                  <a:pt x="3377267" y="6769950"/>
                </a:lnTo>
                <a:lnTo>
                  <a:pt x="3384950" y="6724956"/>
                </a:lnTo>
                <a:lnTo>
                  <a:pt x="3430674" y="6713994"/>
                </a:lnTo>
                <a:close/>
                <a:moveTo>
                  <a:pt x="2570120" y="6628288"/>
                </a:moveTo>
                <a:lnTo>
                  <a:pt x="2556331" y="6644836"/>
                </a:lnTo>
                <a:lnTo>
                  <a:pt x="2556590" y="6656998"/>
                </a:lnTo>
                <a:lnTo>
                  <a:pt x="2565254" y="6665788"/>
                </a:lnTo>
                <a:lnTo>
                  <a:pt x="2614884" y="6672095"/>
                </a:lnTo>
                <a:lnTo>
                  <a:pt x="2609388" y="6658007"/>
                </a:lnTo>
                <a:lnTo>
                  <a:pt x="2607912" y="6659779"/>
                </a:lnTo>
                <a:close/>
                <a:moveTo>
                  <a:pt x="2677769" y="6619853"/>
                </a:moveTo>
                <a:lnTo>
                  <a:pt x="2674696" y="6623540"/>
                </a:lnTo>
                <a:lnTo>
                  <a:pt x="2683063" y="6622376"/>
                </a:lnTo>
                <a:close/>
                <a:moveTo>
                  <a:pt x="3597972" y="6601047"/>
                </a:moveTo>
                <a:lnTo>
                  <a:pt x="3509965" y="6618838"/>
                </a:lnTo>
                <a:cubicBezTo>
                  <a:pt x="3509845" y="6640936"/>
                  <a:pt x="3502604" y="6660604"/>
                  <a:pt x="3488241" y="6677841"/>
                </a:cubicBezTo>
                <a:cubicBezTo>
                  <a:pt x="3485346" y="6675140"/>
                  <a:pt x="3481685" y="6672673"/>
                  <a:pt x="3477255" y="6670441"/>
                </a:cubicBezTo>
                <a:cubicBezTo>
                  <a:pt x="3472825" y="6668212"/>
                  <a:pt x="3468790" y="6668936"/>
                  <a:pt x="3465149" y="6672622"/>
                </a:cubicBezTo>
                <a:cubicBezTo>
                  <a:pt x="3462039" y="6677039"/>
                  <a:pt x="3460616" y="6682865"/>
                  <a:pt x="3460880" y="6690093"/>
                </a:cubicBezTo>
                <a:cubicBezTo>
                  <a:pt x="3461143" y="6697323"/>
                  <a:pt x="3461072" y="6704271"/>
                  <a:pt x="3460662" y="6710939"/>
                </a:cubicBezTo>
                <a:lnTo>
                  <a:pt x="3468566" y="6723583"/>
                </a:lnTo>
                <a:lnTo>
                  <a:pt x="3479611" y="6708646"/>
                </a:lnTo>
                <a:lnTo>
                  <a:pt x="3491503" y="6710417"/>
                </a:lnTo>
                <a:lnTo>
                  <a:pt x="3490648" y="6707886"/>
                </a:lnTo>
                <a:cubicBezTo>
                  <a:pt x="3495849" y="6701415"/>
                  <a:pt x="3502308" y="6696866"/>
                  <a:pt x="3510024" y="6694241"/>
                </a:cubicBezTo>
                <a:cubicBezTo>
                  <a:pt x="3517736" y="6691615"/>
                  <a:pt x="3526520" y="6692509"/>
                  <a:pt x="3536372" y="6696921"/>
                </a:cubicBezTo>
                <a:cubicBezTo>
                  <a:pt x="3549003" y="6682913"/>
                  <a:pt x="3561292" y="6668618"/>
                  <a:pt x="3573245" y="6654044"/>
                </a:cubicBezTo>
                <a:cubicBezTo>
                  <a:pt x="3585198" y="6639473"/>
                  <a:pt x="3593440" y="6621805"/>
                  <a:pt x="3597972" y="6601047"/>
                </a:cubicBezTo>
                <a:close/>
                <a:moveTo>
                  <a:pt x="2819009" y="6567869"/>
                </a:moveTo>
                <a:lnTo>
                  <a:pt x="2775629" y="6587490"/>
                </a:lnTo>
                <a:lnTo>
                  <a:pt x="2760271" y="6586047"/>
                </a:lnTo>
                <a:lnTo>
                  <a:pt x="2759338" y="6586557"/>
                </a:lnTo>
                <a:lnTo>
                  <a:pt x="2735203" y="6584037"/>
                </a:lnTo>
                <a:lnTo>
                  <a:pt x="2726325" y="6606866"/>
                </a:lnTo>
                <a:lnTo>
                  <a:pt x="2725350" y="6616492"/>
                </a:lnTo>
                <a:lnTo>
                  <a:pt x="2732997" y="6615426"/>
                </a:lnTo>
                <a:cubicBezTo>
                  <a:pt x="2758349" y="6609244"/>
                  <a:pt x="2783242" y="6602240"/>
                  <a:pt x="2807676" y="6594415"/>
                </a:cubicBezTo>
                <a:cubicBezTo>
                  <a:pt x="2810075" y="6591303"/>
                  <a:pt x="2813405" y="6585022"/>
                  <a:pt x="2817660" y="6575573"/>
                </a:cubicBezTo>
                <a:close/>
                <a:moveTo>
                  <a:pt x="3919301" y="6551612"/>
                </a:moveTo>
                <a:cubicBezTo>
                  <a:pt x="3913978" y="6550682"/>
                  <a:pt x="3908468" y="6551348"/>
                  <a:pt x="3902771" y="6553610"/>
                </a:cubicBezTo>
                <a:lnTo>
                  <a:pt x="3918968" y="6567106"/>
                </a:lnTo>
                <a:cubicBezTo>
                  <a:pt x="3920916" y="6565227"/>
                  <a:pt x="3923537" y="6563908"/>
                  <a:pt x="3926838" y="6563149"/>
                </a:cubicBezTo>
                <a:cubicBezTo>
                  <a:pt x="3930137" y="6562395"/>
                  <a:pt x="3932759" y="6561075"/>
                  <a:pt x="3934708" y="6559192"/>
                </a:cubicBezTo>
                <a:cubicBezTo>
                  <a:pt x="3929759" y="6555069"/>
                  <a:pt x="3924623" y="6552542"/>
                  <a:pt x="3919301" y="6551612"/>
                </a:cubicBezTo>
                <a:close/>
                <a:moveTo>
                  <a:pt x="3832001" y="6550718"/>
                </a:moveTo>
                <a:cubicBezTo>
                  <a:pt x="3827655" y="6554104"/>
                  <a:pt x="3826006" y="6559742"/>
                  <a:pt x="3827060" y="6567629"/>
                </a:cubicBezTo>
                <a:lnTo>
                  <a:pt x="3837402" y="6555218"/>
                </a:lnTo>
                <a:close/>
                <a:moveTo>
                  <a:pt x="3963784" y="6513325"/>
                </a:moveTo>
                <a:lnTo>
                  <a:pt x="3949991" y="6529873"/>
                </a:lnTo>
                <a:lnTo>
                  <a:pt x="3950449" y="6551282"/>
                </a:lnTo>
                <a:lnTo>
                  <a:pt x="3957431" y="6552011"/>
                </a:lnTo>
                <a:lnTo>
                  <a:pt x="3989755" y="6534968"/>
                </a:lnTo>
                <a:close/>
                <a:moveTo>
                  <a:pt x="107001" y="6510508"/>
                </a:moveTo>
                <a:cubicBezTo>
                  <a:pt x="105175" y="6512931"/>
                  <a:pt x="104145" y="6516453"/>
                  <a:pt x="103911" y="6521079"/>
                </a:cubicBezTo>
                <a:cubicBezTo>
                  <a:pt x="103677" y="6525704"/>
                  <a:pt x="104861" y="6529317"/>
                  <a:pt x="107455" y="6531918"/>
                </a:cubicBezTo>
                <a:cubicBezTo>
                  <a:pt x="114330" y="6536477"/>
                  <a:pt x="120228" y="6536719"/>
                  <a:pt x="125149" y="6532643"/>
                </a:cubicBezTo>
                <a:close/>
                <a:moveTo>
                  <a:pt x="4071430" y="6504891"/>
                </a:moveTo>
                <a:lnTo>
                  <a:pt x="4061176" y="6517193"/>
                </a:lnTo>
                <a:lnTo>
                  <a:pt x="4081169" y="6509530"/>
                </a:lnTo>
                <a:close/>
                <a:moveTo>
                  <a:pt x="12212413" y="6498166"/>
                </a:moveTo>
                <a:lnTo>
                  <a:pt x="12180338" y="6502355"/>
                </a:lnTo>
                <a:cubicBezTo>
                  <a:pt x="12163166" y="6501918"/>
                  <a:pt x="12149910" y="6503652"/>
                  <a:pt x="12140564" y="6507547"/>
                </a:cubicBezTo>
                <a:lnTo>
                  <a:pt x="12131160" y="6518040"/>
                </a:lnTo>
                <a:close/>
                <a:moveTo>
                  <a:pt x="156176" y="6495408"/>
                </a:moveTo>
                <a:cubicBezTo>
                  <a:pt x="154011" y="6497546"/>
                  <a:pt x="152307" y="6500508"/>
                  <a:pt x="151061" y="6504289"/>
                </a:cubicBezTo>
                <a:cubicBezTo>
                  <a:pt x="149816" y="6508071"/>
                  <a:pt x="151673" y="6512247"/>
                  <a:pt x="156631" y="6516816"/>
                </a:cubicBezTo>
                <a:lnTo>
                  <a:pt x="162030" y="6521315"/>
                </a:lnTo>
                <a:cubicBezTo>
                  <a:pt x="168925" y="6513040"/>
                  <a:pt x="166973" y="6504405"/>
                  <a:pt x="156176" y="6495408"/>
                </a:cubicBezTo>
                <a:close/>
                <a:moveTo>
                  <a:pt x="4128994" y="6468741"/>
                </a:moveTo>
                <a:cubicBezTo>
                  <a:pt x="4126676" y="6472210"/>
                  <a:pt x="4123673" y="6479929"/>
                  <a:pt x="4119988" y="6491903"/>
                </a:cubicBezTo>
                <a:lnTo>
                  <a:pt x="4119628" y="6495456"/>
                </a:lnTo>
                <a:lnTo>
                  <a:pt x="4150874" y="6479399"/>
                </a:lnTo>
                <a:lnTo>
                  <a:pt x="4162301" y="6471869"/>
                </a:lnTo>
                <a:close/>
                <a:moveTo>
                  <a:pt x="837454" y="6446246"/>
                </a:moveTo>
                <a:lnTo>
                  <a:pt x="822418" y="6464293"/>
                </a:lnTo>
                <a:lnTo>
                  <a:pt x="833661" y="6458792"/>
                </a:lnTo>
                <a:lnTo>
                  <a:pt x="835880" y="6459695"/>
                </a:lnTo>
                <a:close/>
                <a:moveTo>
                  <a:pt x="1243431" y="6295289"/>
                </a:moveTo>
                <a:lnTo>
                  <a:pt x="1181688" y="6318168"/>
                </a:lnTo>
                <a:lnTo>
                  <a:pt x="1223116" y="6311476"/>
                </a:lnTo>
                <a:close/>
                <a:moveTo>
                  <a:pt x="4702430" y="6252608"/>
                </a:moveTo>
                <a:cubicBezTo>
                  <a:pt x="4700626" y="6254316"/>
                  <a:pt x="4698576" y="6254947"/>
                  <a:pt x="4696286" y="6254496"/>
                </a:cubicBezTo>
                <a:cubicBezTo>
                  <a:pt x="4693991" y="6254046"/>
                  <a:pt x="4691943" y="6254677"/>
                  <a:pt x="4690137" y="6256383"/>
                </a:cubicBezTo>
                <a:lnTo>
                  <a:pt x="4672900" y="6277068"/>
                </a:lnTo>
                <a:lnTo>
                  <a:pt x="4668331" y="6284651"/>
                </a:lnTo>
                <a:lnTo>
                  <a:pt x="4718528" y="6270810"/>
                </a:lnTo>
                <a:close/>
                <a:moveTo>
                  <a:pt x="4785037" y="6230316"/>
                </a:moveTo>
                <a:lnTo>
                  <a:pt x="4739311" y="6241280"/>
                </a:lnTo>
                <a:lnTo>
                  <a:pt x="4771627" y="6254840"/>
                </a:lnTo>
                <a:lnTo>
                  <a:pt x="4812052" y="6241808"/>
                </a:lnTo>
                <a:lnTo>
                  <a:pt x="4813526" y="6240036"/>
                </a:lnTo>
                <a:close/>
                <a:moveTo>
                  <a:pt x="5021604" y="6133034"/>
                </a:moveTo>
                <a:lnTo>
                  <a:pt x="5001588" y="6158560"/>
                </a:lnTo>
                <a:lnTo>
                  <a:pt x="5019066" y="6159271"/>
                </a:lnTo>
                <a:lnTo>
                  <a:pt x="5033163" y="6151518"/>
                </a:lnTo>
                <a:close/>
                <a:moveTo>
                  <a:pt x="5217756" y="6067791"/>
                </a:moveTo>
                <a:cubicBezTo>
                  <a:pt x="5207793" y="6066937"/>
                  <a:pt x="5203877" y="6069807"/>
                  <a:pt x="5206008" y="6076402"/>
                </a:cubicBezTo>
                <a:lnTo>
                  <a:pt x="5149483" y="6078371"/>
                </a:lnTo>
                <a:lnTo>
                  <a:pt x="5098813" y="6106245"/>
                </a:lnTo>
                <a:lnTo>
                  <a:pt x="5088013" y="6097246"/>
                </a:lnTo>
                <a:lnTo>
                  <a:pt x="5063883" y="6126205"/>
                </a:lnTo>
                <a:lnTo>
                  <a:pt x="5067924" y="6132393"/>
                </a:lnTo>
                <a:lnTo>
                  <a:pt x="5120402" y="6103522"/>
                </a:lnTo>
                <a:cubicBezTo>
                  <a:pt x="5124888" y="6092653"/>
                  <a:pt x="5132558" y="6086195"/>
                  <a:pt x="5143414" y="6084142"/>
                </a:cubicBezTo>
                <a:cubicBezTo>
                  <a:pt x="5154273" y="6082091"/>
                  <a:pt x="5166593" y="6086517"/>
                  <a:pt x="5180376" y="6097417"/>
                </a:cubicBezTo>
                <a:cubicBezTo>
                  <a:pt x="5187371" y="6090395"/>
                  <a:pt x="5194669" y="6087130"/>
                  <a:pt x="5202263" y="6087617"/>
                </a:cubicBezTo>
                <a:cubicBezTo>
                  <a:pt x="5209860" y="6088105"/>
                  <a:pt x="5217158" y="6084838"/>
                  <a:pt x="5224153" y="6077818"/>
                </a:cubicBezTo>
                <a:lnTo>
                  <a:pt x="5229159" y="6075808"/>
                </a:lnTo>
                <a:close/>
                <a:moveTo>
                  <a:pt x="379605" y="6050396"/>
                </a:moveTo>
                <a:lnTo>
                  <a:pt x="377067" y="6097349"/>
                </a:lnTo>
                <a:lnTo>
                  <a:pt x="344091" y="6125948"/>
                </a:lnTo>
                <a:cubicBezTo>
                  <a:pt x="329701" y="6116004"/>
                  <a:pt x="318706" y="6115018"/>
                  <a:pt x="311104" y="6122996"/>
                </a:cubicBezTo>
                <a:cubicBezTo>
                  <a:pt x="303503" y="6130974"/>
                  <a:pt x="288459" y="6126617"/>
                  <a:pt x="265972" y="6109924"/>
                </a:cubicBezTo>
                <a:cubicBezTo>
                  <a:pt x="281048" y="6095030"/>
                  <a:pt x="299987" y="6085110"/>
                  <a:pt x="322787" y="6080161"/>
                </a:cubicBezTo>
                <a:cubicBezTo>
                  <a:pt x="345590" y="6075210"/>
                  <a:pt x="364528" y="6065287"/>
                  <a:pt x="379605" y="6050396"/>
                </a:cubicBezTo>
                <a:close/>
                <a:moveTo>
                  <a:pt x="5663857" y="5911158"/>
                </a:moveTo>
                <a:lnTo>
                  <a:pt x="5666217" y="5917859"/>
                </a:lnTo>
                <a:lnTo>
                  <a:pt x="5685719" y="5912841"/>
                </a:lnTo>
                <a:lnTo>
                  <a:pt x="5683084" y="5911409"/>
                </a:lnTo>
                <a:cubicBezTo>
                  <a:pt x="5674501" y="5907761"/>
                  <a:pt x="5668091" y="5907678"/>
                  <a:pt x="5663857" y="5911158"/>
                </a:cubicBezTo>
                <a:close/>
                <a:moveTo>
                  <a:pt x="633539" y="5855430"/>
                </a:moveTo>
                <a:cubicBezTo>
                  <a:pt x="631568" y="5858024"/>
                  <a:pt x="629965" y="5862236"/>
                  <a:pt x="628725" y="5868068"/>
                </a:cubicBezTo>
                <a:cubicBezTo>
                  <a:pt x="627487" y="5873900"/>
                  <a:pt x="628095" y="5878202"/>
                  <a:pt x="630547" y="5880977"/>
                </a:cubicBezTo>
                <a:cubicBezTo>
                  <a:pt x="635936" y="5885029"/>
                  <a:pt x="640378" y="5886102"/>
                  <a:pt x="643873" y="5884195"/>
                </a:cubicBezTo>
                <a:cubicBezTo>
                  <a:pt x="647369" y="5882288"/>
                  <a:pt x="649972" y="5880077"/>
                  <a:pt x="651687" y="5877562"/>
                </a:cubicBezTo>
                <a:close/>
                <a:moveTo>
                  <a:pt x="845351" y="5811014"/>
                </a:moveTo>
                <a:cubicBezTo>
                  <a:pt x="837345" y="5810330"/>
                  <a:pt x="830040" y="5812750"/>
                  <a:pt x="823435" y="5818271"/>
                </a:cubicBezTo>
                <a:cubicBezTo>
                  <a:pt x="810231" y="5829320"/>
                  <a:pt x="799356" y="5840996"/>
                  <a:pt x="790818" y="5853302"/>
                </a:cubicBezTo>
                <a:cubicBezTo>
                  <a:pt x="782383" y="5846274"/>
                  <a:pt x="772747" y="5839996"/>
                  <a:pt x="761912" y="5834475"/>
                </a:cubicBezTo>
                <a:cubicBezTo>
                  <a:pt x="751079" y="5828952"/>
                  <a:pt x="741070" y="5825869"/>
                  <a:pt x="731888" y="5825226"/>
                </a:cubicBezTo>
                <a:lnTo>
                  <a:pt x="711657" y="5871458"/>
                </a:lnTo>
                <a:cubicBezTo>
                  <a:pt x="723509" y="5862494"/>
                  <a:pt x="738183" y="5856320"/>
                  <a:pt x="755677" y="5852936"/>
                </a:cubicBezTo>
                <a:cubicBezTo>
                  <a:pt x="773171" y="5849552"/>
                  <a:pt x="790282" y="5854171"/>
                  <a:pt x="807014" y="5866798"/>
                </a:cubicBezTo>
                <a:cubicBezTo>
                  <a:pt x="816163" y="5857191"/>
                  <a:pt x="826906" y="5849786"/>
                  <a:pt x="839243" y="5844587"/>
                </a:cubicBezTo>
                <a:cubicBezTo>
                  <a:pt x="851579" y="5839386"/>
                  <a:pt x="862323" y="5831982"/>
                  <a:pt x="871473" y="5822375"/>
                </a:cubicBezTo>
                <a:cubicBezTo>
                  <a:pt x="862064" y="5815485"/>
                  <a:pt x="853357" y="5811697"/>
                  <a:pt x="845351" y="5811014"/>
                </a:cubicBezTo>
                <a:close/>
                <a:moveTo>
                  <a:pt x="168859" y="5699543"/>
                </a:moveTo>
                <a:cubicBezTo>
                  <a:pt x="166692" y="5701682"/>
                  <a:pt x="164990" y="5704644"/>
                  <a:pt x="163742" y="5708425"/>
                </a:cubicBezTo>
                <a:cubicBezTo>
                  <a:pt x="162499" y="5712207"/>
                  <a:pt x="164355" y="5716383"/>
                  <a:pt x="169313" y="5720952"/>
                </a:cubicBezTo>
                <a:lnTo>
                  <a:pt x="180110" y="5729949"/>
                </a:lnTo>
                <a:cubicBezTo>
                  <a:pt x="183332" y="5725626"/>
                  <a:pt x="183667" y="5720647"/>
                  <a:pt x="181119" y="5715017"/>
                </a:cubicBezTo>
                <a:cubicBezTo>
                  <a:pt x="178569" y="5709388"/>
                  <a:pt x="174482" y="5704230"/>
                  <a:pt x="168859" y="5699543"/>
                </a:cubicBezTo>
                <a:close/>
                <a:moveTo>
                  <a:pt x="11827337" y="5696499"/>
                </a:moveTo>
                <a:cubicBezTo>
                  <a:pt x="11799854" y="5696088"/>
                  <a:pt x="11782065" y="5704631"/>
                  <a:pt x="11773967" y="5722124"/>
                </a:cubicBezTo>
                <a:cubicBezTo>
                  <a:pt x="11765869" y="5739618"/>
                  <a:pt x="11756923" y="5748522"/>
                  <a:pt x="11747133" y="5748836"/>
                </a:cubicBezTo>
                <a:lnTo>
                  <a:pt x="11788374" y="5776187"/>
                </a:lnTo>
                <a:lnTo>
                  <a:pt x="11793772" y="5780685"/>
                </a:lnTo>
                <a:lnTo>
                  <a:pt x="11822847" y="5734817"/>
                </a:lnTo>
                <a:lnTo>
                  <a:pt x="11895567" y="5746344"/>
                </a:lnTo>
                <a:lnTo>
                  <a:pt x="11939342" y="5726743"/>
                </a:lnTo>
                <a:lnTo>
                  <a:pt x="11921193" y="5704612"/>
                </a:lnTo>
                <a:close/>
                <a:moveTo>
                  <a:pt x="1285547" y="5676734"/>
                </a:moveTo>
                <a:cubicBezTo>
                  <a:pt x="1272409" y="5689298"/>
                  <a:pt x="1255624" y="5696632"/>
                  <a:pt x="1235195" y="5698740"/>
                </a:cubicBezTo>
                <a:cubicBezTo>
                  <a:pt x="1214762" y="5700845"/>
                  <a:pt x="1197116" y="5709214"/>
                  <a:pt x="1182256" y="5723848"/>
                </a:cubicBezTo>
                <a:cubicBezTo>
                  <a:pt x="1152239" y="5727166"/>
                  <a:pt x="1122804" y="5731847"/>
                  <a:pt x="1093950" y="5737885"/>
                </a:cubicBezTo>
                <a:cubicBezTo>
                  <a:pt x="1065096" y="5743926"/>
                  <a:pt x="1037010" y="5749730"/>
                  <a:pt x="1009691" y="5755296"/>
                </a:cubicBezTo>
                <a:cubicBezTo>
                  <a:pt x="998662" y="5763047"/>
                  <a:pt x="982346" y="5771648"/>
                  <a:pt x="960747" y="5781103"/>
                </a:cubicBezTo>
                <a:cubicBezTo>
                  <a:pt x="939146" y="5790560"/>
                  <a:pt x="920880" y="5790527"/>
                  <a:pt x="905946" y="5781004"/>
                </a:cubicBezTo>
                <a:cubicBezTo>
                  <a:pt x="903964" y="5784755"/>
                  <a:pt x="901635" y="5793038"/>
                  <a:pt x="898962" y="5805851"/>
                </a:cubicBezTo>
                <a:cubicBezTo>
                  <a:pt x="896289" y="5818665"/>
                  <a:pt x="894822" y="5825914"/>
                  <a:pt x="894564" y="5827597"/>
                </a:cubicBezTo>
                <a:cubicBezTo>
                  <a:pt x="897582" y="5829234"/>
                  <a:pt x="900879" y="5828478"/>
                  <a:pt x="904459" y="5825327"/>
                </a:cubicBezTo>
                <a:cubicBezTo>
                  <a:pt x="908037" y="5822177"/>
                  <a:pt x="909986" y="5820294"/>
                  <a:pt x="910305" y="5819684"/>
                </a:cubicBezTo>
                <a:cubicBezTo>
                  <a:pt x="945925" y="5808037"/>
                  <a:pt x="983600" y="5799418"/>
                  <a:pt x="1023328" y="5793823"/>
                </a:cubicBezTo>
                <a:cubicBezTo>
                  <a:pt x="1063055" y="5788227"/>
                  <a:pt x="1096193" y="5774073"/>
                  <a:pt x="1122742" y="5751362"/>
                </a:cubicBezTo>
                <a:lnTo>
                  <a:pt x="1149735" y="5773855"/>
                </a:lnTo>
                <a:lnTo>
                  <a:pt x="1188664" y="5810451"/>
                </a:lnTo>
                <a:lnTo>
                  <a:pt x="1221973" y="5794059"/>
                </a:lnTo>
                <a:lnTo>
                  <a:pt x="1226252" y="5792071"/>
                </a:lnTo>
                <a:lnTo>
                  <a:pt x="1226991" y="5790916"/>
                </a:lnTo>
                <a:lnTo>
                  <a:pt x="1229440" y="5790591"/>
                </a:lnTo>
                <a:lnTo>
                  <a:pt x="1259587" y="5776592"/>
                </a:lnTo>
                <a:lnTo>
                  <a:pt x="1267270" y="5731600"/>
                </a:lnTo>
                <a:lnTo>
                  <a:pt x="1312996" y="5720636"/>
                </a:lnTo>
                <a:close/>
                <a:moveTo>
                  <a:pt x="478634" y="5615949"/>
                </a:moveTo>
                <a:cubicBezTo>
                  <a:pt x="463353" y="5617820"/>
                  <a:pt x="450399" y="5625133"/>
                  <a:pt x="439769" y="5637889"/>
                </a:cubicBezTo>
                <a:lnTo>
                  <a:pt x="436321" y="5642027"/>
                </a:lnTo>
                <a:cubicBezTo>
                  <a:pt x="435269" y="5641002"/>
                  <a:pt x="430626" y="5637427"/>
                  <a:pt x="422392" y="5631296"/>
                </a:cubicBezTo>
                <a:cubicBezTo>
                  <a:pt x="414163" y="5625168"/>
                  <a:pt x="408656" y="5622624"/>
                  <a:pt x="405880" y="5623669"/>
                </a:cubicBezTo>
                <a:cubicBezTo>
                  <a:pt x="405772" y="5627233"/>
                  <a:pt x="411615" y="5635312"/>
                  <a:pt x="423411" y="5647915"/>
                </a:cubicBezTo>
                <a:cubicBezTo>
                  <a:pt x="435205" y="5660518"/>
                  <a:pt x="443260" y="5668691"/>
                  <a:pt x="447575" y="5672433"/>
                </a:cubicBezTo>
                <a:lnTo>
                  <a:pt x="497205" y="5678738"/>
                </a:lnTo>
                <a:cubicBezTo>
                  <a:pt x="489650" y="5671567"/>
                  <a:pt x="486610" y="5663779"/>
                  <a:pt x="488090" y="5655372"/>
                </a:cubicBezTo>
                <a:cubicBezTo>
                  <a:pt x="489567" y="5646965"/>
                  <a:pt x="492302" y="5640483"/>
                  <a:pt x="496292" y="5635922"/>
                </a:cubicBezTo>
                <a:lnTo>
                  <a:pt x="526279" y="5632868"/>
                </a:lnTo>
                <a:cubicBezTo>
                  <a:pt x="518037" y="5626293"/>
                  <a:pt x="509945" y="5621596"/>
                  <a:pt x="502004" y="5618774"/>
                </a:cubicBezTo>
                <a:cubicBezTo>
                  <a:pt x="494064" y="5615955"/>
                  <a:pt x="486274" y="5615013"/>
                  <a:pt x="478634" y="5615949"/>
                </a:cubicBezTo>
                <a:close/>
                <a:moveTo>
                  <a:pt x="1480292" y="5607690"/>
                </a:moveTo>
                <a:lnTo>
                  <a:pt x="1392285" y="5625481"/>
                </a:lnTo>
                <a:cubicBezTo>
                  <a:pt x="1392166" y="5647581"/>
                  <a:pt x="1384925" y="5667248"/>
                  <a:pt x="1370562" y="5684486"/>
                </a:cubicBezTo>
                <a:cubicBezTo>
                  <a:pt x="1367668" y="5681783"/>
                  <a:pt x="1364006" y="5679316"/>
                  <a:pt x="1359576" y="5677085"/>
                </a:cubicBezTo>
                <a:cubicBezTo>
                  <a:pt x="1355147" y="5674855"/>
                  <a:pt x="1351111" y="5675580"/>
                  <a:pt x="1347470" y="5679265"/>
                </a:cubicBezTo>
                <a:cubicBezTo>
                  <a:pt x="1344359" y="5683681"/>
                  <a:pt x="1342938" y="5689507"/>
                  <a:pt x="1343201" y="5696736"/>
                </a:cubicBezTo>
                <a:cubicBezTo>
                  <a:pt x="1343465" y="5703967"/>
                  <a:pt x="1343392" y="5710916"/>
                  <a:pt x="1342982" y="5717583"/>
                </a:cubicBezTo>
                <a:lnTo>
                  <a:pt x="1350887" y="5730225"/>
                </a:lnTo>
                <a:lnTo>
                  <a:pt x="1361932" y="5715288"/>
                </a:lnTo>
                <a:lnTo>
                  <a:pt x="1373824" y="5717061"/>
                </a:lnTo>
                <a:lnTo>
                  <a:pt x="1372968" y="5714530"/>
                </a:lnTo>
                <a:cubicBezTo>
                  <a:pt x="1378170" y="5708059"/>
                  <a:pt x="1384628" y="5703509"/>
                  <a:pt x="1392343" y="5700885"/>
                </a:cubicBezTo>
                <a:cubicBezTo>
                  <a:pt x="1400058" y="5698258"/>
                  <a:pt x="1408841" y="5699152"/>
                  <a:pt x="1418695" y="5703566"/>
                </a:cubicBezTo>
                <a:cubicBezTo>
                  <a:pt x="1431323" y="5689555"/>
                  <a:pt x="1443614" y="5675261"/>
                  <a:pt x="1455566" y="5660689"/>
                </a:cubicBezTo>
                <a:cubicBezTo>
                  <a:pt x="1467520" y="5646115"/>
                  <a:pt x="1475762" y="5628448"/>
                  <a:pt x="1480292" y="5607690"/>
                </a:cubicBezTo>
                <a:close/>
                <a:moveTo>
                  <a:pt x="703329" y="5563099"/>
                </a:moveTo>
                <a:cubicBezTo>
                  <a:pt x="697654" y="5559393"/>
                  <a:pt x="692063" y="5559699"/>
                  <a:pt x="686558" y="5564020"/>
                </a:cubicBezTo>
                <a:cubicBezTo>
                  <a:pt x="681050" y="5568339"/>
                  <a:pt x="677298" y="5571931"/>
                  <a:pt x="675295" y="5574789"/>
                </a:cubicBezTo>
                <a:cubicBezTo>
                  <a:pt x="666381" y="5585032"/>
                  <a:pt x="655168" y="5591166"/>
                  <a:pt x="641659" y="5593200"/>
                </a:cubicBezTo>
                <a:cubicBezTo>
                  <a:pt x="628152" y="5595233"/>
                  <a:pt x="614127" y="5593768"/>
                  <a:pt x="599584" y="5588807"/>
                </a:cubicBezTo>
                <a:cubicBezTo>
                  <a:pt x="590434" y="5598415"/>
                  <a:pt x="579691" y="5605819"/>
                  <a:pt x="567355" y="5611019"/>
                </a:cubicBezTo>
                <a:cubicBezTo>
                  <a:pt x="555017" y="5616220"/>
                  <a:pt x="544274" y="5623621"/>
                  <a:pt x="535125" y="5633230"/>
                </a:cubicBezTo>
                <a:cubicBezTo>
                  <a:pt x="563234" y="5631973"/>
                  <a:pt x="589965" y="5628252"/>
                  <a:pt x="615318" y="5622070"/>
                </a:cubicBezTo>
                <a:cubicBezTo>
                  <a:pt x="640671" y="5615887"/>
                  <a:pt x="665562" y="5608883"/>
                  <a:pt x="689997" y="5601059"/>
                </a:cubicBezTo>
                <a:cubicBezTo>
                  <a:pt x="692397" y="5597947"/>
                  <a:pt x="695726" y="5591666"/>
                  <a:pt x="699980" y="5582215"/>
                </a:cubicBezTo>
                <a:cubicBezTo>
                  <a:pt x="704234" y="5572763"/>
                  <a:pt x="705353" y="5566393"/>
                  <a:pt x="703329" y="5563099"/>
                </a:cubicBezTo>
                <a:close/>
                <a:moveTo>
                  <a:pt x="1801621" y="5558255"/>
                </a:moveTo>
                <a:cubicBezTo>
                  <a:pt x="1796298" y="5557325"/>
                  <a:pt x="1790789" y="5557991"/>
                  <a:pt x="1785092" y="5560253"/>
                </a:cubicBezTo>
                <a:lnTo>
                  <a:pt x="1801289" y="5573750"/>
                </a:lnTo>
                <a:cubicBezTo>
                  <a:pt x="1803235" y="5571870"/>
                  <a:pt x="1805859" y="5570550"/>
                  <a:pt x="1809158" y="5569793"/>
                </a:cubicBezTo>
                <a:cubicBezTo>
                  <a:pt x="1812456" y="5569037"/>
                  <a:pt x="1815080" y="5567718"/>
                  <a:pt x="1817028" y="5565836"/>
                </a:cubicBezTo>
                <a:cubicBezTo>
                  <a:pt x="1812080" y="5561713"/>
                  <a:pt x="1806944" y="5559186"/>
                  <a:pt x="1801621" y="5558255"/>
                </a:cubicBezTo>
                <a:close/>
                <a:moveTo>
                  <a:pt x="1714323" y="5557362"/>
                </a:moveTo>
                <a:cubicBezTo>
                  <a:pt x="1709975" y="5560749"/>
                  <a:pt x="1708328" y="5566385"/>
                  <a:pt x="1709379" y="5574273"/>
                </a:cubicBezTo>
                <a:lnTo>
                  <a:pt x="1719721" y="5561859"/>
                </a:lnTo>
                <a:close/>
                <a:moveTo>
                  <a:pt x="1846103" y="5519970"/>
                </a:moveTo>
                <a:lnTo>
                  <a:pt x="1832313" y="5536515"/>
                </a:lnTo>
                <a:lnTo>
                  <a:pt x="1832769" y="5557925"/>
                </a:lnTo>
                <a:lnTo>
                  <a:pt x="1839753" y="5558653"/>
                </a:lnTo>
                <a:lnTo>
                  <a:pt x="1872076" y="5541612"/>
                </a:lnTo>
                <a:close/>
                <a:moveTo>
                  <a:pt x="1953752" y="5511533"/>
                </a:moveTo>
                <a:lnTo>
                  <a:pt x="1943497" y="5523838"/>
                </a:lnTo>
                <a:lnTo>
                  <a:pt x="1963491" y="5516172"/>
                </a:lnTo>
                <a:close/>
                <a:moveTo>
                  <a:pt x="2011316" y="5475383"/>
                </a:moveTo>
                <a:cubicBezTo>
                  <a:pt x="2008997" y="5478855"/>
                  <a:pt x="2005994" y="5486574"/>
                  <a:pt x="2002308" y="5498546"/>
                </a:cubicBezTo>
                <a:lnTo>
                  <a:pt x="2001947" y="5502099"/>
                </a:lnTo>
                <a:lnTo>
                  <a:pt x="2033195" y="5486043"/>
                </a:lnTo>
                <a:lnTo>
                  <a:pt x="2044622" y="5478513"/>
                </a:lnTo>
                <a:close/>
                <a:moveTo>
                  <a:pt x="113437" y="5337925"/>
                </a:moveTo>
                <a:lnTo>
                  <a:pt x="96200" y="5358612"/>
                </a:lnTo>
                <a:cubicBezTo>
                  <a:pt x="91469" y="5364746"/>
                  <a:pt x="90704" y="5370241"/>
                  <a:pt x="93900" y="5375095"/>
                </a:cubicBezTo>
                <a:cubicBezTo>
                  <a:pt x="97097" y="5379949"/>
                  <a:pt x="101616" y="5384591"/>
                  <a:pt x="107455" y="5389019"/>
                </a:cubicBezTo>
                <a:close/>
                <a:moveTo>
                  <a:pt x="191102" y="5332544"/>
                </a:moveTo>
                <a:cubicBezTo>
                  <a:pt x="189131" y="5335137"/>
                  <a:pt x="187527" y="5339351"/>
                  <a:pt x="186287" y="5345180"/>
                </a:cubicBezTo>
                <a:cubicBezTo>
                  <a:pt x="185049" y="5351015"/>
                  <a:pt x="185657" y="5355316"/>
                  <a:pt x="188110" y="5358090"/>
                </a:cubicBezTo>
                <a:cubicBezTo>
                  <a:pt x="193499" y="5362143"/>
                  <a:pt x="197940" y="5363214"/>
                  <a:pt x="201435" y="5361309"/>
                </a:cubicBezTo>
                <a:cubicBezTo>
                  <a:pt x="204931" y="5359402"/>
                  <a:pt x="207533" y="5357189"/>
                  <a:pt x="209248" y="5354675"/>
                </a:cubicBezTo>
                <a:cubicBezTo>
                  <a:pt x="212370" y="5349099"/>
                  <a:pt x="211070" y="5343342"/>
                  <a:pt x="205347" y="5337405"/>
                </a:cubicBezTo>
                <a:cubicBezTo>
                  <a:pt x="202729" y="5335516"/>
                  <a:pt x="200354" y="5334704"/>
                  <a:pt x="198224" y="5334974"/>
                </a:cubicBezTo>
                <a:cubicBezTo>
                  <a:pt x="196094" y="5335245"/>
                  <a:pt x="193719" y="5334433"/>
                  <a:pt x="191102" y="5332544"/>
                </a:cubicBezTo>
                <a:close/>
                <a:moveTo>
                  <a:pt x="2584751" y="5259251"/>
                </a:moveTo>
                <a:cubicBezTo>
                  <a:pt x="2582946" y="5260961"/>
                  <a:pt x="2580897" y="5261591"/>
                  <a:pt x="2578605" y="5261139"/>
                </a:cubicBezTo>
                <a:cubicBezTo>
                  <a:pt x="2576311" y="5260690"/>
                  <a:pt x="2574263" y="5261320"/>
                  <a:pt x="2572456" y="5263028"/>
                </a:cubicBezTo>
                <a:lnTo>
                  <a:pt x="2555221" y="5283712"/>
                </a:lnTo>
                <a:lnTo>
                  <a:pt x="2550650" y="5291294"/>
                </a:lnTo>
                <a:lnTo>
                  <a:pt x="2600847" y="5277455"/>
                </a:lnTo>
                <a:close/>
                <a:moveTo>
                  <a:pt x="394234" y="5242452"/>
                </a:moveTo>
                <a:lnTo>
                  <a:pt x="331273" y="5274103"/>
                </a:lnTo>
                <a:cubicBezTo>
                  <a:pt x="330443" y="5273266"/>
                  <a:pt x="326701" y="5270440"/>
                  <a:pt x="320045" y="5265623"/>
                </a:cubicBezTo>
                <a:cubicBezTo>
                  <a:pt x="313387" y="5260806"/>
                  <a:pt x="308781" y="5259014"/>
                  <a:pt x="306230" y="5260245"/>
                </a:cubicBezTo>
                <a:cubicBezTo>
                  <a:pt x="303692" y="5265579"/>
                  <a:pt x="305662" y="5275107"/>
                  <a:pt x="312141" y="5288827"/>
                </a:cubicBezTo>
                <a:cubicBezTo>
                  <a:pt x="318621" y="5302551"/>
                  <a:pt x="324152" y="5313295"/>
                  <a:pt x="328737" y="5321058"/>
                </a:cubicBezTo>
                <a:lnTo>
                  <a:pt x="401000" y="5311176"/>
                </a:lnTo>
                <a:close/>
                <a:moveTo>
                  <a:pt x="2667358" y="5236960"/>
                </a:moveTo>
                <a:lnTo>
                  <a:pt x="2621631" y="5247924"/>
                </a:lnTo>
                <a:lnTo>
                  <a:pt x="2653947" y="5261484"/>
                </a:lnTo>
                <a:lnTo>
                  <a:pt x="2694372" y="5248452"/>
                </a:lnTo>
                <a:lnTo>
                  <a:pt x="2695847" y="5246680"/>
                </a:lnTo>
                <a:close/>
                <a:moveTo>
                  <a:pt x="590476" y="5160636"/>
                </a:moveTo>
                <a:cubicBezTo>
                  <a:pt x="540977" y="5174298"/>
                  <a:pt x="492453" y="5192279"/>
                  <a:pt x="444906" y="5214577"/>
                </a:cubicBezTo>
                <a:cubicBezTo>
                  <a:pt x="440679" y="5225366"/>
                  <a:pt x="440107" y="5236574"/>
                  <a:pt x="443190" y="5248197"/>
                </a:cubicBezTo>
                <a:cubicBezTo>
                  <a:pt x="446274" y="5259820"/>
                  <a:pt x="453197" y="5270264"/>
                  <a:pt x="463963" y="5279526"/>
                </a:cubicBezTo>
                <a:cubicBezTo>
                  <a:pt x="480216" y="5271455"/>
                  <a:pt x="503665" y="5258868"/>
                  <a:pt x="534309" y="5241760"/>
                </a:cubicBezTo>
                <a:cubicBezTo>
                  <a:pt x="564954" y="5224653"/>
                  <a:pt x="589379" y="5216383"/>
                  <a:pt x="607583" y="5216947"/>
                </a:cubicBezTo>
                <a:close/>
                <a:moveTo>
                  <a:pt x="2903924" y="5139678"/>
                </a:moveTo>
                <a:lnTo>
                  <a:pt x="2883908" y="5165202"/>
                </a:lnTo>
                <a:lnTo>
                  <a:pt x="2901386" y="5165916"/>
                </a:lnTo>
                <a:lnTo>
                  <a:pt x="2915482" y="5158161"/>
                </a:lnTo>
                <a:close/>
                <a:moveTo>
                  <a:pt x="813709" y="5101311"/>
                </a:moveTo>
                <a:lnTo>
                  <a:pt x="766030" y="5103638"/>
                </a:lnTo>
                <a:lnTo>
                  <a:pt x="755688" y="5116049"/>
                </a:lnTo>
                <a:lnTo>
                  <a:pt x="766488" y="5125048"/>
                </a:lnTo>
                <a:cubicBezTo>
                  <a:pt x="776773" y="5134202"/>
                  <a:pt x="784546" y="5139511"/>
                  <a:pt x="789804" y="5140975"/>
                </a:cubicBezTo>
                <a:cubicBezTo>
                  <a:pt x="795065" y="5142438"/>
                  <a:pt x="800887" y="5139109"/>
                  <a:pt x="807269" y="5130994"/>
                </a:cubicBezTo>
                <a:close/>
                <a:moveTo>
                  <a:pt x="928253" y="5084602"/>
                </a:moveTo>
                <a:lnTo>
                  <a:pt x="903666" y="5092153"/>
                </a:lnTo>
                <a:cubicBezTo>
                  <a:pt x="913411" y="5093263"/>
                  <a:pt x="920459" y="5092125"/>
                  <a:pt x="924806" y="5088738"/>
                </a:cubicBezTo>
                <a:close/>
                <a:moveTo>
                  <a:pt x="12666770" y="5074775"/>
                </a:moveTo>
                <a:lnTo>
                  <a:pt x="12655192" y="5076287"/>
                </a:lnTo>
                <a:cubicBezTo>
                  <a:pt x="12638021" y="5075853"/>
                  <a:pt x="12624763" y="5077584"/>
                  <a:pt x="12615416" y="5081481"/>
                </a:cubicBezTo>
                <a:lnTo>
                  <a:pt x="12610814" y="5086618"/>
                </a:lnTo>
                <a:lnTo>
                  <a:pt x="12630961" y="5083363"/>
                </a:lnTo>
                <a:close/>
                <a:moveTo>
                  <a:pt x="3100076" y="5074433"/>
                </a:moveTo>
                <a:cubicBezTo>
                  <a:pt x="3090113" y="5073582"/>
                  <a:pt x="3086198" y="5076451"/>
                  <a:pt x="3088327" y="5083045"/>
                </a:cubicBezTo>
                <a:lnTo>
                  <a:pt x="3031803" y="5085013"/>
                </a:lnTo>
                <a:lnTo>
                  <a:pt x="2981133" y="5112888"/>
                </a:lnTo>
                <a:lnTo>
                  <a:pt x="2970334" y="5103889"/>
                </a:lnTo>
                <a:lnTo>
                  <a:pt x="2946204" y="5132850"/>
                </a:lnTo>
                <a:lnTo>
                  <a:pt x="2950245" y="5139038"/>
                </a:lnTo>
                <a:lnTo>
                  <a:pt x="3002725" y="5110166"/>
                </a:lnTo>
                <a:cubicBezTo>
                  <a:pt x="3007208" y="5099297"/>
                  <a:pt x="3014878" y="5092838"/>
                  <a:pt x="3025735" y="5090786"/>
                </a:cubicBezTo>
                <a:cubicBezTo>
                  <a:pt x="3036592" y="5088734"/>
                  <a:pt x="3048912" y="5093160"/>
                  <a:pt x="3062695" y="5104060"/>
                </a:cubicBezTo>
                <a:cubicBezTo>
                  <a:pt x="3069692" y="5097038"/>
                  <a:pt x="3076988" y="5093772"/>
                  <a:pt x="3084583" y="5094260"/>
                </a:cubicBezTo>
                <a:cubicBezTo>
                  <a:pt x="3092181" y="5094748"/>
                  <a:pt x="3099478" y="5091482"/>
                  <a:pt x="3106472" y="5084461"/>
                </a:cubicBezTo>
                <a:lnTo>
                  <a:pt x="3111478" y="5082452"/>
                </a:lnTo>
                <a:close/>
                <a:moveTo>
                  <a:pt x="9007155" y="4952190"/>
                </a:moveTo>
                <a:cubicBezTo>
                  <a:pt x="9005351" y="4953898"/>
                  <a:pt x="9003302" y="4954528"/>
                  <a:pt x="9001009" y="4954077"/>
                </a:cubicBezTo>
                <a:cubicBezTo>
                  <a:pt x="8998715" y="4953627"/>
                  <a:pt x="8996667" y="4954257"/>
                  <a:pt x="8994860" y="4955965"/>
                </a:cubicBezTo>
                <a:lnTo>
                  <a:pt x="8977624" y="4976651"/>
                </a:lnTo>
                <a:lnTo>
                  <a:pt x="8973055" y="4984233"/>
                </a:lnTo>
                <a:lnTo>
                  <a:pt x="9023251" y="4970390"/>
                </a:lnTo>
                <a:close/>
                <a:moveTo>
                  <a:pt x="9089761" y="4929897"/>
                </a:moveTo>
                <a:lnTo>
                  <a:pt x="9044036" y="4940862"/>
                </a:lnTo>
                <a:lnTo>
                  <a:pt x="9076350" y="4954421"/>
                </a:lnTo>
                <a:lnTo>
                  <a:pt x="9116775" y="4941389"/>
                </a:lnTo>
                <a:lnTo>
                  <a:pt x="9118251" y="4939618"/>
                </a:lnTo>
                <a:close/>
                <a:moveTo>
                  <a:pt x="3546177" y="4917802"/>
                </a:moveTo>
                <a:lnTo>
                  <a:pt x="3548537" y="4924504"/>
                </a:lnTo>
                <a:lnTo>
                  <a:pt x="3568041" y="4919487"/>
                </a:lnTo>
                <a:lnTo>
                  <a:pt x="3565405" y="4918054"/>
                </a:lnTo>
                <a:cubicBezTo>
                  <a:pt x="3556821" y="4914406"/>
                  <a:pt x="3550411" y="4914322"/>
                  <a:pt x="3546177" y="4917802"/>
                </a:cubicBezTo>
                <a:close/>
                <a:moveTo>
                  <a:pt x="9326329" y="4832616"/>
                </a:moveTo>
                <a:lnTo>
                  <a:pt x="9306312" y="4858141"/>
                </a:lnTo>
                <a:lnTo>
                  <a:pt x="9323790" y="4858852"/>
                </a:lnTo>
                <a:lnTo>
                  <a:pt x="9337887" y="4851099"/>
                </a:lnTo>
                <a:close/>
                <a:moveTo>
                  <a:pt x="9522480" y="4767371"/>
                </a:moveTo>
                <a:cubicBezTo>
                  <a:pt x="9512517" y="4766520"/>
                  <a:pt x="9508602" y="4769389"/>
                  <a:pt x="9510731" y="4775983"/>
                </a:cubicBezTo>
                <a:lnTo>
                  <a:pt x="9454207" y="4777952"/>
                </a:lnTo>
                <a:lnTo>
                  <a:pt x="9403536" y="4805826"/>
                </a:lnTo>
                <a:lnTo>
                  <a:pt x="9392737" y="4796828"/>
                </a:lnTo>
                <a:lnTo>
                  <a:pt x="9368607" y="4825787"/>
                </a:lnTo>
                <a:lnTo>
                  <a:pt x="9372648" y="4831975"/>
                </a:lnTo>
                <a:lnTo>
                  <a:pt x="9425127" y="4803105"/>
                </a:lnTo>
                <a:cubicBezTo>
                  <a:pt x="9429612" y="4792235"/>
                  <a:pt x="9437282" y="4785777"/>
                  <a:pt x="9448139" y="4783724"/>
                </a:cubicBezTo>
                <a:cubicBezTo>
                  <a:pt x="9458998" y="4781674"/>
                  <a:pt x="9471317" y="4786097"/>
                  <a:pt x="9485101" y="4796999"/>
                </a:cubicBezTo>
                <a:cubicBezTo>
                  <a:pt x="9492096" y="4789976"/>
                  <a:pt x="9499393" y="4786710"/>
                  <a:pt x="9506988" y="4787199"/>
                </a:cubicBezTo>
                <a:cubicBezTo>
                  <a:pt x="9514585" y="4787688"/>
                  <a:pt x="9521881" y="4784419"/>
                  <a:pt x="9528876" y="4777399"/>
                </a:cubicBezTo>
                <a:lnTo>
                  <a:pt x="9533883" y="4775389"/>
                </a:lnTo>
                <a:close/>
                <a:moveTo>
                  <a:pt x="9968581" y="4610739"/>
                </a:moveTo>
                <a:lnTo>
                  <a:pt x="9970942" y="4617441"/>
                </a:lnTo>
                <a:lnTo>
                  <a:pt x="9990442" y="4612424"/>
                </a:lnTo>
                <a:lnTo>
                  <a:pt x="9987808" y="4610992"/>
                </a:lnTo>
                <a:cubicBezTo>
                  <a:pt x="9979225" y="4607343"/>
                  <a:pt x="9972815" y="4607260"/>
                  <a:pt x="9968581" y="4610739"/>
                </a:cubicBezTo>
                <a:close/>
                <a:moveTo>
                  <a:pt x="1108394" y="4429365"/>
                </a:moveTo>
                <a:cubicBezTo>
                  <a:pt x="1106423" y="4431958"/>
                  <a:pt x="1104818" y="4436170"/>
                  <a:pt x="1103579" y="4442001"/>
                </a:cubicBezTo>
                <a:cubicBezTo>
                  <a:pt x="1102343" y="4447833"/>
                  <a:pt x="1102948" y="4452138"/>
                  <a:pt x="1105401" y="4454910"/>
                </a:cubicBezTo>
                <a:lnTo>
                  <a:pt x="1106534" y="4455183"/>
                </a:lnTo>
                <a:lnTo>
                  <a:pt x="1122613" y="4446707"/>
                </a:lnTo>
                <a:close/>
                <a:moveTo>
                  <a:pt x="1206741" y="4399159"/>
                </a:moveTo>
                <a:lnTo>
                  <a:pt x="1198812" y="4417280"/>
                </a:lnTo>
                <a:lnTo>
                  <a:pt x="1207553" y="4420092"/>
                </a:lnTo>
                <a:lnTo>
                  <a:pt x="1237233" y="4408712"/>
                </a:lnTo>
                <a:lnTo>
                  <a:pt x="1236767" y="4408409"/>
                </a:lnTo>
                <a:cubicBezTo>
                  <a:pt x="1225934" y="4402886"/>
                  <a:pt x="1215922" y="4399802"/>
                  <a:pt x="1206741" y="4399159"/>
                </a:cubicBezTo>
                <a:close/>
                <a:moveTo>
                  <a:pt x="430366" y="4298983"/>
                </a:moveTo>
                <a:cubicBezTo>
                  <a:pt x="428313" y="4301215"/>
                  <a:pt x="426384" y="4303990"/>
                  <a:pt x="424576" y="4307302"/>
                </a:cubicBezTo>
                <a:cubicBezTo>
                  <a:pt x="422769" y="4310614"/>
                  <a:pt x="423050" y="4313478"/>
                  <a:pt x="425421" y="4315893"/>
                </a:cubicBezTo>
                <a:lnTo>
                  <a:pt x="445066" y="4325250"/>
                </a:lnTo>
                <a:close/>
                <a:moveTo>
                  <a:pt x="643712" y="4273477"/>
                </a:moveTo>
                <a:cubicBezTo>
                  <a:pt x="641548" y="4275619"/>
                  <a:pt x="639843" y="4278577"/>
                  <a:pt x="638598" y="4282360"/>
                </a:cubicBezTo>
                <a:cubicBezTo>
                  <a:pt x="637352" y="4286142"/>
                  <a:pt x="639208" y="4290318"/>
                  <a:pt x="644167" y="4294886"/>
                </a:cubicBezTo>
                <a:lnTo>
                  <a:pt x="654965" y="4303884"/>
                </a:lnTo>
                <a:cubicBezTo>
                  <a:pt x="658188" y="4299560"/>
                  <a:pt x="658523" y="4294583"/>
                  <a:pt x="655973" y="4288951"/>
                </a:cubicBezTo>
                <a:cubicBezTo>
                  <a:pt x="653423" y="4283322"/>
                  <a:pt x="649335" y="4278165"/>
                  <a:pt x="643712" y="4273477"/>
                </a:cubicBezTo>
                <a:close/>
                <a:moveTo>
                  <a:pt x="12302189" y="4270430"/>
                </a:moveTo>
                <a:cubicBezTo>
                  <a:pt x="12274710" y="4270022"/>
                  <a:pt x="12256916" y="4278562"/>
                  <a:pt x="12248820" y="4296056"/>
                </a:cubicBezTo>
                <a:cubicBezTo>
                  <a:pt x="12240722" y="4313551"/>
                  <a:pt x="12231778" y="4322455"/>
                  <a:pt x="12221989" y="4322766"/>
                </a:cubicBezTo>
                <a:lnTo>
                  <a:pt x="12263226" y="4350122"/>
                </a:lnTo>
                <a:lnTo>
                  <a:pt x="12268625" y="4354620"/>
                </a:lnTo>
                <a:lnTo>
                  <a:pt x="12297702" y="4308748"/>
                </a:lnTo>
                <a:lnTo>
                  <a:pt x="12370422" y="4320276"/>
                </a:lnTo>
                <a:lnTo>
                  <a:pt x="12414196" y="4300677"/>
                </a:lnTo>
                <a:lnTo>
                  <a:pt x="12396050" y="4278544"/>
                </a:lnTo>
                <a:close/>
                <a:moveTo>
                  <a:pt x="953488" y="4189884"/>
                </a:moveTo>
                <a:cubicBezTo>
                  <a:pt x="938208" y="4191754"/>
                  <a:pt x="925253" y="4199069"/>
                  <a:pt x="914624" y="4211824"/>
                </a:cubicBezTo>
                <a:lnTo>
                  <a:pt x="911176" y="4215962"/>
                </a:lnTo>
                <a:cubicBezTo>
                  <a:pt x="910124" y="4214936"/>
                  <a:pt x="905481" y="4211362"/>
                  <a:pt x="897247" y="4205233"/>
                </a:cubicBezTo>
                <a:cubicBezTo>
                  <a:pt x="889016" y="4199101"/>
                  <a:pt x="883512" y="4196560"/>
                  <a:pt x="880735" y="4197604"/>
                </a:cubicBezTo>
                <a:cubicBezTo>
                  <a:pt x="880627" y="4201165"/>
                  <a:pt x="886470" y="4209246"/>
                  <a:pt x="898266" y="4221849"/>
                </a:cubicBezTo>
                <a:cubicBezTo>
                  <a:pt x="910060" y="4234452"/>
                  <a:pt x="918114" y="4242626"/>
                  <a:pt x="922427" y="4246366"/>
                </a:cubicBezTo>
                <a:lnTo>
                  <a:pt x="972058" y="4252672"/>
                </a:lnTo>
                <a:cubicBezTo>
                  <a:pt x="964505" y="4245502"/>
                  <a:pt x="961465" y="4237715"/>
                  <a:pt x="962945" y="4229307"/>
                </a:cubicBezTo>
                <a:cubicBezTo>
                  <a:pt x="964421" y="4220900"/>
                  <a:pt x="967158" y="4214416"/>
                  <a:pt x="971148" y="4209856"/>
                </a:cubicBezTo>
                <a:lnTo>
                  <a:pt x="1001133" y="4206804"/>
                </a:lnTo>
                <a:cubicBezTo>
                  <a:pt x="992892" y="4200228"/>
                  <a:pt x="984800" y="4195530"/>
                  <a:pt x="976860" y="4192711"/>
                </a:cubicBezTo>
                <a:cubicBezTo>
                  <a:pt x="968919" y="4189890"/>
                  <a:pt x="961129" y="4188947"/>
                  <a:pt x="953488" y="4189884"/>
                </a:cubicBezTo>
                <a:close/>
                <a:moveTo>
                  <a:pt x="1178184" y="4137037"/>
                </a:moveTo>
                <a:cubicBezTo>
                  <a:pt x="1172507" y="4133328"/>
                  <a:pt x="1166917" y="4133633"/>
                  <a:pt x="1161412" y="4137953"/>
                </a:cubicBezTo>
                <a:cubicBezTo>
                  <a:pt x="1155905" y="4142274"/>
                  <a:pt x="1152152" y="4145864"/>
                  <a:pt x="1150150" y="4148724"/>
                </a:cubicBezTo>
                <a:cubicBezTo>
                  <a:pt x="1141234" y="4158964"/>
                  <a:pt x="1130022" y="4165103"/>
                  <a:pt x="1116514" y="4167135"/>
                </a:cubicBezTo>
                <a:cubicBezTo>
                  <a:pt x="1103004" y="4169167"/>
                  <a:pt x="1088980" y="4167702"/>
                  <a:pt x="1074439" y="4162742"/>
                </a:cubicBezTo>
                <a:cubicBezTo>
                  <a:pt x="1065289" y="4172350"/>
                  <a:pt x="1054544" y="4179752"/>
                  <a:pt x="1042210" y="4184954"/>
                </a:cubicBezTo>
                <a:cubicBezTo>
                  <a:pt x="1029871" y="4190153"/>
                  <a:pt x="1019129" y="4197556"/>
                  <a:pt x="1009979" y="4207163"/>
                </a:cubicBezTo>
                <a:cubicBezTo>
                  <a:pt x="1038088" y="4205907"/>
                  <a:pt x="1064819" y="4202188"/>
                  <a:pt x="1090170" y="4196002"/>
                </a:cubicBezTo>
                <a:cubicBezTo>
                  <a:pt x="1115524" y="4189820"/>
                  <a:pt x="1140417" y="4182818"/>
                  <a:pt x="1164850" y="4174993"/>
                </a:cubicBezTo>
                <a:cubicBezTo>
                  <a:pt x="1167252" y="4171882"/>
                  <a:pt x="1170580" y="4165602"/>
                  <a:pt x="1174835" y="4156149"/>
                </a:cubicBezTo>
                <a:cubicBezTo>
                  <a:pt x="1179089" y="4146698"/>
                  <a:pt x="1180206" y="4140326"/>
                  <a:pt x="1178184" y="4137037"/>
                </a:cubicBezTo>
                <a:close/>
                <a:moveTo>
                  <a:pt x="11963251" y="3963780"/>
                </a:moveTo>
                <a:lnTo>
                  <a:pt x="11931174" y="3967966"/>
                </a:lnTo>
                <a:cubicBezTo>
                  <a:pt x="11914005" y="3967532"/>
                  <a:pt x="11900747" y="3969265"/>
                  <a:pt x="11891403" y="3973160"/>
                </a:cubicBezTo>
                <a:lnTo>
                  <a:pt x="11881998" y="3983655"/>
                </a:lnTo>
                <a:close/>
                <a:moveTo>
                  <a:pt x="6889475" y="3958833"/>
                </a:moveTo>
                <a:cubicBezTo>
                  <a:pt x="6887669" y="3960543"/>
                  <a:pt x="6885622" y="3961171"/>
                  <a:pt x="6883329" y="3960720"/>
                </a:cubicBezTo>
                <a:cubicBezTo>
                  <a:pt x="6881035" y="3960272"/>
                  <a:pt x="6878989" y="3960901"/>
                  <a:pt x="6877181" y="3962608"/>
                </a:cubicBezTo>
                <a:lnTo>
                  <a:pt x="6859944" y="3983294"/>
                </a:lnTo>
                <a:lnTo>
                  <a:pt x="6855375" y="3990876"/>
                </a:lnTo>
                <a:lnTo>
                  <a:pt x="6905572" y="3977036"/>
                </a:lnTo>
                <a:close/>
                <a:moveTo>
                  <a:pt x="6972081" y="3936543"/>
                </a:moveTo>
                <a:lnTo>
                  <a:pt x="6926357" y="3947506"/>
                </a:lnTo>
                <a:lnTo>
                  <a:pt x="6958671" y="3961065"/>
                </a:lnTo>
                <a:lnTo>
                  <a:pt x="6999095" y="3948035"/>
                </a:lnTo>
                <a:lnTo>
                  <a:pt x="7000572" y="3946263"/>
                </a:lnTo>
                <a:close/>
                <a:moveTo>
                  <a:pt x="588291" y="3911861"/>
                </a:moveTo>
                <a:lnTo>
                  <a:pt x="571054" y="3932547"/>
                </a:lnTo>
                <a:cubicBezTo>
                  <a:pt x="566323" y="3938679"/>
                  <a:pt x="565557" y="3944173"/>
                  <a:pt x="568754" y="3949029"/>
                </a:cubicBezTo>
                <a:cubicBezTo>
                  <a:pt x="571949" y="3953883"/>
                  <a:pt x="576468" y="3958523"/>
                  <a:pt x="582307" y="3962951"/>
                </a:cubicBezTo>
                <a:close/>
                <a:moveTo>
                  <a:pt x="665955" y="3906477"/>
                </a:moveTo>
                <a:cubicBezTo>
                  <a:pt x="663983" y="3909070"/>
                  <a:pt x="662380" y="3913284"/>
                  <a:pt x="661142" y="3919115"/>
                </a:cubicBezTo>
                <a:cubicBezTo>
                  <a:pt x="659902" y="3924948"/>
                  <a:pt x="660511" y="3929249"/>
                  <a:pt x="662964" y="3932024"/>
                </a:cubicBezTo>
                <a:cubicBezTo>
                  <a:pt x="668354" y="3936077"/>
                  <a:pt x="672795" y="3937148"/>
                  <a:pt x="676291" y="3935242"/>
                </a:cubicBezTo>
                <a:cubicBezTo>
                  <a:pt x="679784" y="3933336"/>
                  <a:pt x="682388" y="3931124"/>
                  <a:pt x="684103" y="3928610"/>
                </a:cubicBezTo>
                <a:cubicBezTo>
                  <a:pt x="687225" y="3923033"/>
                  <a:pt x="685925" y="3917276"/>
                  <a:pt x="680200" y="3911339"/>
                </a:cubicBezTo>
                <a:cubicBezTo>
                  <a:pt x="677581" y="3909448"/>
                  <a:pt x="675207" y="3908639"/>
                  <a:pt x="673076" y="3908907"/>
                </a:cubicBezTo>
                <a:cubicBezTo>
                  <a:pt x="670948" y="3909178"/>
                  <a:pt x="668572" y="3908369"/>
                  <a:pt x="665955" y="3906477"/>
                </a:cubicBezTo>
                <a:close/>
                <a:moveTo>
                  <a:pt x="7208648" y="3839259"/>
                </a:moveTo>
                <a:lnTo>
                  <a:pt x="7188631" y="3864783"/>
                </a:lnTo>
                <a:lnTo>
                  <a:pt x="7206110" y="3865497"/>
                </a:lnTo>
                <a:lnTo>
                  <a:pt x="7220208" y="3857743"/>
                </a:lnTo>
                <a:close/>
                <a:moveTo>
                  <a:pt x="869090" y="3816386"/>
                </a:moveTo>
                <a:lnTo>
                  <a:pt x="806127" y="3848038"/>
                </a:lnTo>
                <a:cubicBezTo>
                  <a:pt x="805298" y="3847201"/>
                  <a:pt x="801556" y="3844375"/>
                  <a:pt x="794898" y="3839558"/>
                </a:cubicBezTo>
                <a:cubicBezTo>
                  <a:pt x="788241" y="3834739"/>
                  <a:pt x="783636" y="3832948"/>
                  <a:pt x="781084" y="3834182"/>
                </a:cubicBezTo>
                <a:cubicBezTo>
                  <a:pt x="778546" y="3839513"/>
                  <a:pt x="780516" y="3849043"/>
                  <a:pt x="786996" y="3862762"/>
                </a:cubicBezTo>
                <a:cubicBezTo>
                  <a:pt x="793474" y="3876487"/>
                  <a:pt x="799005" y="3887228"/>
                  <a:pt x="803590" y="3894991"/>
                </a:cubicBezTo>
                <a:lnTo>
                  <a:pt x="875854" y="3885110"/>
                </a:lnTo>
                <a:close/>
                <a:moveTo>
                  <a:pt x="7404802" y="3774015"/>
                </a:moveTo>
                <a:cubicBezTo>
                  <a:pt x="7394837" y="3773163"/>
                  <a:pt x="7390922" y="3776033"/>
                  <a:pt x="7393051" y="3782626"/>
                </a:cubicBezTo>
                <a:lnTo>
                  <a:pt x="7336527" y="3784594"/>
                </a:lnTo>
                <a:lnTo>
                  <a:pt x="7285857" y="3812470"/>
                </a:lnTo>
                <a:lnTo>
                  <a:pt x="7275060" y="3803471"/>
                </a:lnTo>
                <a:lnTo>
                  <a:pt x="7250928" y="3832431"/>
                </a:lnTo>
                <a:lnTo>
                  <a:pt x="7254970" y="3838618"/>
                </a:lnTo>
                <a:lnTo>
                  <a:pt x="7307450" y="3809747"/>
                </a:lnTo>
                <a:cubicBezTo>
                  <a:pt x="7311932" y="3798879"/>
                  <a:pt x="7319602" y="3792421"/>
                  <a:pt x="7330458" y="3790368"/>
                </a:cubicBezTo>
                <a:cubicBezTo>
                  <a:pt x="7341316" y="3788316"/>
                  <a:pt x="7353639" y="3792741"/>
                  <a:pt x="7367420" y="3803642"/>
                </a:cubicBezTo>
                <a:cubicBezTo>
                  <a:pt x="7374416" y="3796619"/>
                  <a:pt x="7381714" y="3793354"/>
                  <a:pt x="7389307" y="3793842"/>
                </a:cubicBezTo>
                <a:cubicBezTo>
                  <a:pt x="7396904" y="3794331"/>
                  <a:pt x="7404202" y="3791063"/>
                  <a:pt x="7411198" y="3784042"/>
                </a:cubicBezTo>
                <a:lnTo>
                  <a:pt x="7416204" y="3782034"/>
                </a:lnTo>
                <a:close/>
                <a:moveTo>
                  <a:pt x="1065330" y="3734569"/>
                </a:moveTo>
                <a:cubicBezTo>
                  <a:pt x="1015831" y="3748232"/>
                  <a:pt x="967308" y="3766214"/>
                  <a:pt x="919760" y="3788510"/>
                </a:cubicBezTo>
                <a:cubicBezTo>
                  <a:pt x="915532" y="3799301"/>
                  <a:pt x="914960" y="3810507"/>
                  <a:pt x="918045" y="3822131"/>
                </a:cubicBezTo>
                <a:cubicBezTo>
                  <a:pt x="921128" y="3833754"/>
                  <a:pt x="928050" y="3844198"/>
                  <a:pt x="938818" y="3853462"/>
                </a:cubicBezTo>
                <a:cubicBezTo>
                  <a:pt x="955072" y="3845390"/>
                  <a:pt x="978519" y="3832802"/>
                  <a:pt x="1009162" y="3815693"/>
                </a:cubicBezTo>
                <a:cubicBezTo>
                  <a:pt x="1039808" y="3798587"/>
                  <a:pt x="1064232" y="3790317"/>
                  <a:pt x="1082438" y="3790882"/>
                </a:cubicBezTo>
                <a:close/>
                <a:moveTo>
                  <a:pt x="1288563" y="3675244"/>
                </a:moveTo>
                <a:lnTo>
                  <a:pt x="1240886" y="3677574"/>
                </a:lnTo>
                <a:lnTo>
                  <a:pt x="1230544" y="3689985"/>
                </a:lnTo>
                <a:lnTo>
                  <a:pt x="1241340" y="3698981"/>
                </a:lnTo>
                <a:cubicBezTo>
                  <a:pt x="1251627" y="3708136"/>
                  <a:pt x="1259399" y="3713444"/>
                  <a:pt x="1264661" y="3714908"/>
                </a:cubicBezTo>
                <a:cubicBezTo>
                  <a:pt x="1269922" y="3716371"/>
                  <a:pt x="1275742" y="3713044"/>
                  <a:pt x="1282124" y="3704926"/>
                </a:cubicBezTo>
                <a:close/>
                <a:moveTo>
                  <a:pt x="1403107" y="3658537"/>
                </a:moveTo>
                <a:lnTo>
                  <a:pt x="1378518" y="3666086"/>
                </a:lnTo>
                <a:cubicBezTo>
                  <a:pt x="1388266" y="3667198"/>
                  <a:pt x="1395312" y="3666060"/>
                  <a:pt x="1399661" y="3662672"/>
                </a:cubicBezTo>
                <a:close/>
                <a:moveTo>
                  <a:pt x="7850902" y="3617383"/>
                </a:moveTo>
                <a:lnTo>
                  <a:pt x="7853260" y="3624085"/>
                </a:lnTo>
                <a:lnTo>
                  <a:pt x="7872766" y="3619066"/>
                </a:lnTo>
                <a:lnTo>
                  <a:pt x="7870130" y="3617634"/>
                </a:lnTo>
                <a:cubicBezTo>
                  <a:pt x="7861546" y="3613987"/>
                  <a:pt x="7855135" y="3613903"/>
                  <a:pt x="7850902" y="3617383"/>
                </a:cubicBezTo>
                <a:close/>
                <a:moveTo>
                  <a:pt x="130440" y="3516008"/>
                </a:moveTo>
                <a:lnTo>
                  <a:pt x="127906" y="3562963"/>
                </a:lnTo>
                <a:lnTo>
                  <a:pt x="94928" y="3591561"/>
                </a:lnTo>
                <a:cubicBezTo>
                  <a:pt x="80538" y="3581617"/>
                  <a:pt x="69543" y="3580632"/>
                  <a:pt x="61943" y="3588610"/>
                </a:cubicBezTo>
                <a:cubicBezTo>
                  <a:pt x="54341" y="3596589"/>
                  <a:pt x="39295" y="3592229"/>
                  <a:pt x="16808" y="3575536"/>
                </a:cubicBezTo>
                <a:cubicBezTo>
                  <a:pt x="31886" y="3560645"/>
                  <a:pt x="50823" y="3550722"/>
                  <a:pt x="73626" y="3545773"/>
                </a:cubicBezTo>
                <a:cubicBezTo>
                  <a:pt x="96426" y="3540824"/>
                  <a:pt x="115365" y="3530901"/>
                  <a:pt x="130440" y="3516008"/>
                </a:cubicBezTo>
                <a:close/>
                <a:moveTo>
                  <a:pt x="384376" y="3321043"/>
                </a:moveTo>
                <a:cubicBezTo>
                  <a:pt x="382405" y="3323637"/>
                  <a:pt x="380800" y="3327849"/>
                  <a:pt x="379562" y="3333681"/>
                </a:cubicBezTo>
                <a:cubicBezTo>
                  <a:pt x="378324" y="3339513"/>
                  <a:pt x="378932" y="3343815"/>
                  <a:pt x="381385" y="3346590"/>
                </a:cubicBezTo>
                <a:cubicBezTo>
                  <a:pt x="386772" y="3350643"/>
                  <a:pt x="391215" y="3351715"/>
                  <a:pt x="394710" y="3349808"/>
                </a:cubicBezTo>
                <a:cubicBezTo>
                  <a:pt x="398204" y="3347900"/>
                  <a:pt x="400809" y="3345690"/>
                  <a:pt x="402524" y="3343175"/>
                </a:cubicBezTo>
                <a:close/>
                <a:moveTo>
                  <a:pt x="596187" y="3276625"/>
                </a:moveTo>
                <a:cubicBezTo>
                  <a:pt x="588183" y="3275943"/>
                  <a:pt x="580876" y="3278365"/>
                  <a:pt x="574274" y="3283885"/>
                </a:cubicBezTo>
                <a:cubicBezTo>
                  <a:pt x="561066" y="3294933"/>
                  <a:pt x="550194" y="3306609"/>
                  <a:pt x="541655" y="3318915"/>
                </a:cubicBezTo>
                <a:cubicBezTo>
                  <a:pt x="533218" y="3311887"/>
                  <a:pt x="523586" y="3305610"/>
                  <a:pt x="512749" y="3300088"/>
                </a:cubicBezTo>
                <a:cubicBezTo>
                  <a:pt x="501916" y="3294565"/>
                  <a:pt x="491907" y="3291483"/>
                  <a:pt x="482725" y="3290839"/>
                </a:cubicBezTo>
                <a:lnTo>
                  <a:pt x="462494" y="3337071"/>
                </a:lnTo>
                <a:cubicBezTo>
                  <a:pt x="474346" y="3328108"/>
                  <a:pt x="489018" y="3321935"/>
                  <a:pt x="506514" y="3318549"/>
                </a:cubicBezTo>
                <a:cubicBezTo>
                  <a:pt x="524007" y="3315164"/>
                  <a:pt x="541120" y="3319786"/>
                  <a:pt x="557850" y="3332410"/>
                </a:cubicBezTo>
                <a:cubicBezTo>
                  <a:pt x="567000" y="3322804"/>
                  <a:pt x="577744" y="3315399"/>
                  <a:pt x="590080" y="3310200"/>
                </a:cubicBezTo>
                <a:cubicBezTo>
                  <a:pt x="602417" y="3305000"/>
                  <a:pt x="613159" y="3297597"/>
                  <a:pt x="622309" y="3287990"/>
                </a:cubicBezTo>
                <a:cubicBezTo>
                  <a:pt x="612902" y="3281097"/>
                  <a:pt x="604193" y="3277308"/>
                  <a:pt x="596187" y="3276625"/>
                </a:cubicBezTo>
                <a:close/>
                <a:moveTo>
                  <a:pt x="11578172" y="3162111"/>
                </a:moveTo>
                <a:cubicBezTo>
                  <a:pt x="11550692" y="3161701"/>
                  <a:pt x="11532901" y="3170245"/>
                  <a:pt x="11524804" y="3187737"/>
                </a:cubicBezTo>
                <a:cubicBezTo>
                  <a:pt x="11516705" y="3205232"/>
                  <a:pt x="11507761" y="3214133"/>
                  <a:pt x="11497973" y="3214448"/>
                </a:cubicBezTo>
                <a:lnTo>
                  <a:pt x="11539210" y="3241800"/>
                </a:lnTo>
                <a:lnTo>
                  <a:pt x="11544612" y="3246301"/>
                </a:lnTo>
                <a:lnTo>
                  <a:pt x="11573683" y="3200430"/>
                </a:lnTo>
                <a:lnTo>
                  <a:pt x="11646404" y="3211957"/>
                </a:lnTo>
                <a:lnTo>
                  <a:pt x="11690180" y="3192355"/>
                </a:lnTo>
                <a:lnTo>
                  <a:pt x="11672033" y="3170225"/>
                </a:lnTo>
                <a:close/>
                <a:moveTo>
                  <a:pt x="1036384" y="3142348"/>
                </a:moveTo>
                <a:cubicBezTo>
                  <a:pt x="1023245" y="3154911"/>
                  <a:pt x="1006462" y="3162247"/>
                  <a:pt x="986032" y="3164354"/>
                </a:cubicBezTo>
                <a:cubicBezTo>
                  <a:pt x="965600" y="3166460"/>
                  <a:pt x="947954" y="3174829"/>
                  <a:pt x="933092" y="3189462"/>
                </a:cubicBezTo>
                <a:cubicBezTo>
                  <a:pt x="903076" y="3192781"/>
                  <a:pt x="873640" y="3197459"/>
                  <a:pt x="844785" y="3203499"/>
                </a:cubicBezTo>
                <a:cubicBezTo>
                  <a:pt x="815932" y="3209538"/>
                  <a:pt x="787846" y="3215345"/>
                  <a:pt x="760529" y="3220911"/>
                </a:cubicBezTo>
                <a:cubicBezTo>
                  <a:pt x="749499" y="3228660"/>
                  <a:pt x="733182" y="3237261"/>
                  <a:pt x="711583" y="3246717"/>
                </a:cubicBezTo>
                <a:cubicBezTo>
                  <a:pt x="689983" y="3256173"/>
                  <a:pt x="671717" y="3256140"/>
                  <a:pt x="656782" y="3246616"/>
                </a:cubicBezTo>
                <a:cubicBezTo>
                  <a:pt x="654800" y="3250370"/>
                  <a:pt x="652473" y="3258651"/>
                  <a:pt x="649798" y="3271466"/>
                </a:cubicBezTo>
                <a:cubicBezTo>
                  <a:pt x="647126" y="3284279"/>
                  <a:pt x="645657" y="3291526"/>
                  <a:pt x="645400" y="3293211"/>
                </a:cubicBezTo>
                <a:cubicBezTo>
                  <a:pt x="648419" y="3294847"/>
                  <a:pt x="651717" y="3294092"/>
                  <a:pt x="655296" y="3290940"/>
                </a:cubicBezTo>
                <a:cubicBezTo>
                  <a:pt x="658874" y="3287790"/>
                  <a:pt x="660822" y="3285907"/>
                  <a:pt x="661141" y="3285298"/>
                </a:cubicBezTo>
                <a:cubicBezTo>
                  <a:pt x="696763" y="3273652"/>
                  <a:pt x="734437" y="3265032"/>
                  <a:pt x="774165" y="3259436"/>
                </a:cubicBezTo>
                <a:cubicBezTo>
                  <a:pt x="813892" y="3253840"/>
                  <a:pt x="847030" y="3239686"/>
                  <a:pt x="873576" y="3216976"/>
                </a:cubicBezTo>
                <a:lnTo>
                  <a:pt x="900571" y="3239469"/>
                </a:lnTo>
                <a:lnTo>
                  <a:pt x="939501" y="3276064"/>
                </a:lnTo>
                <a:lnTo>
                  <a:pt x="972810" y="3259672"/>
                </a:lnTo>
                <a:lnTo>
                  <a:pt x="977088" y="3257686"/>
                </a:lnTo>
                <a:lnTo>
                  <a:pt x="977828" y="3256530"/>
                </a:lnTo>
                <a:lnTo>
                  <a:pt x="980275" y="3256204"/>
                </a:lnTo>
                <a:lnTo>
                  <a:pt x="1010423" y="3242206"/>
                </a:lnTo>
                <a:lnTo>
                  <a:pt x="1018107" y="3197214"/>
                </a:lnTo>
                <a:lnTo>
                  <a:pt x="1063833" y="3186250"/>
                </a:lnTo>
                <a:close/>
                <a:moveTo>
                  <a:pt x="229470" y="3081562"/>
                </a:moveTo>
                <a:cubicBezTo>
                  <a:pt x="214191" y="3083433"/>
                  <a:pt x="201234" y="3090746"/>
                  <a:pt x="190606" y="3103503"/>
                </a:cubicBezTo>
                <a:lnTo>
                  <a:pt x="187158" y="3107641"/>
                </a:lnTo>
                <a:cubicBezTo>
                  <a:pt x="186108" y="3106615"/>
                  <a:pt x="181462" y="3103041"/>
                  <a:pt x="173231" y="3096911"/>
                </a:cubicBezTo>
                <a:cubicBezTo>
                  <a:pt x="165000" y="3090781"/>
                  <a:pt x="159494" y="3088239"/>
                  <a:pt x="156719" y="3089283"/>
                </a:cubicBezTo>
                <a:cubicBezTo>
                  <a:pt x="156609" y="3092846"/>
                  <a:pt x="162452" y="3100927"/>
                  <a:pt x="174245" y="3113529"/>
                </a:cubicBezTo>
                <a:cubicBezTo>
                  <a:pt x="186044" y="3126132"/>
                  <a:pt x="194095" y="3134303"/>
                  <a:pt x="198412" y="3138046"/>
                </a:cubicBezTo>
                <a:lnTo>
                  <a:pt x="248041" y="3144352"/>
                </a:lnTo>
                <a:cubicBezTo>
                  <a:pt x="240487" y="3137180"/>
                  <a:pt x="237446" y="3129392"/>
                  <a:pt x="238927" y="3120985"/>
                </a:cubicBezTo>
                <a:cubicBezTo>
                  <a:pt x="240405" y="3112579"/>
                  <a:pt x="243138" y="3106095"/>
                  <a:pt x="247129" y="3101534"/>
                </a:cubicBezTo>
                <a:lnTo>
                  <a:pt x="277116" y="3098482"/>
                </a:lnTo>
                <a:cubicBezTo>
                  <a:pt x="268874" y="3091906"/>
                  <a:pt x="260783" y="3087208"/>
                  <a:pt x="252841" y="3084388"/>
                </a:cubicBezTo>
                <a:cubicBezTo>
                  <a:pt x="244900" y="3081569"/>
                  <a:pt x="237110" y="3080628"/>
                  <a:pt x="229470" y="3081562"/>
                </a:cubicBezTo>
                <a:close/>
                <a:moveTo>
                  <a:pt x="1231129" y="3073303"/>
                </a:moveTo>
                <a:lnTo>
                  <a:pt x="1143123" y="3091095"/>
                </a:lnTo>
                <a:cubicBezTo>
                  <a:pt x="1143003" y="3113193"/>
                  <a:pt x="1135762" y="3132861"/>
                  <a:pt x="1121399" y="3150099"/>
                </a:cubicBezTo>
                <a:cubicBezTo>
                  <a:pt x="1118505" y="3147396"/>
                  <a:pt x="1114842" y="3144931"/>
                  <a:pt x="1110413" y="3142698"/>
                </a:cubicBezTo>
                <a:cubicBezTo>
                  <a:pt x="1105983" y="3140469"/>
                  <a:pt x="1101948" y="3141194"/>
                  <a:pt x="1098306" y="3144879"/>
                </a:cubicBezTo>
                <a:cubicBezTo>
                  <a:pt x="1095197" y="3149295"/>
                  <a:pt x="1093774" y="3155121"/>
                  <a:pt x="1094038" y="3162350"/>
                </a:cubicBezTo>
                <a:cubicBezTo>
                  <a:pt x="1094301" y="3169579"/>
                  <a:pt x="1094229" y="3176529"/>
                  <a:pt x="1093819" y="3183196"/>
                </a:cubicBezTo>
                <a:lnTo>
                  <a:pt x="1101722" y="3195837"/>
                </a:lnTo>
                <a:lnTo>
                  <a:pt x="1112767" y="3180901"/>
                </a:lnTo>
                <a:lnTo>
                  <a:pt x="1124661" y="3182674"/>
                </a:lnTo>
                <a:lnTo>
                  <a:pt x="1123805" y="3180143"/>
                </a:lnTo>
                <a:cubicBezTo>
                  <a:pt x="1129007" y="3173672"/>
                  <a:pt x="1135466" y="3169123"/>
                  <a:pt x="1143179" y="3166499"/>
                </a:cubicBezTo>
                <a:cubicBezTo>
                  <a:pt x="1150894" y="3163870"/>
                  <a:pt x="1159678" y="3164765"/>
                  <a:pt x="1169531" y="3169180"/>
                </a:cubicBezTo>
                <a:cubicBezTo>
                  <a:pt x="1182160" y="3155168"/>
                  <a:pt x="1194450" y="3140873"/>
                  <a:pt x="1206404" y="3126302"/>
                </a:cubicBezTo>
                <a:cubicBezTo>
                  <a:pt x="1218357" y="3111728"/>
                  <a:pt x="1226598" y="3094062"/>
                  <a:pt x="1231129" y="3073303"/>
                </a:cubicBezTo>
                <a:close/>
                <a:moveTo>
                  <a:pt x="454167" y="3028714"/>
                </a:moveTo>
                <a:cubicBezTo>
                  <a:pt x="448491" y="3025007"/>
                  <a:pt x="442900" y="3025313"/>
                  <a:pt x="437395" y="3029633"/>
                </a:cubicBezTo>
                <a:cubicBezTo>
                  <a:pt x="431889" y="3033953"/>
                  <a:pt x="428134" y="3037542"/>
                  <a:pt x="426133" y="3040403"/>
                </a:cubicBezTo>
                <a:cubicBezTo>
                  <a:pt x="417218" y="3050645"/>
                  <a:pt x="406005" y="3056782"/>
                  <a:pt x="392497" y="3058813"/>
                </a:cubicBezTo>
                <a:cubicBezTo>
                  <a:pt x="378988" y="3060847"/>
                  <a:pt x="364964" y="3059381"/>
                  <a:pt x="350421" y="3054421"/>
                </a:cubicBezTo>
                <a:cubicBezTo>
                  <a:pt x="341270" y="3064028"/>
                  <a:pt x="330529" y="3071433"/>
                  <a:pt x="318192" y="3076632"/>
                </a:cubicBezTo>
                <a:cubicBezTo>
                  <a:pt x="305854" y="3081833"/>
                  <a:pt x="295112" y="3089236"/>
                  <a:pt x="285963" y="3098843"/>
                </a:cubicBezTo>
                <a:cubicBezTo>
                  <a:pt x="314070" y="3097587"/>
                  <a:pt x="340801" y="3093867"/>
                  <a:pt x="366155" y="3087683"/>
                </a:cubicBezTo>
                <a:cubicBezTo>
                  <a:pt x="391508" y="3081500"/>
                  <a:pt x="416400" y="3074497"/>
                  <a:pt x="440834" y="3066672"/>
                </a:cubicBezTo>
                <a:cubicBezTo>
                  <a:pt x="443233" y="3063560"/>
                  <a:pt x="446562" y="3057281"/>
                  <a:pt x="450816" y="3047827"/>
                </a:cubicBezTo>
                <a:cubicBezTo>
                  <a:pt x="455073" y="3038378"/>
                  <a:pt x="456190" y="3032006"/>
                  <a:pt x="454167" y="3028714"/>
                </a:cubicBezTo>
                <a:close/>
                <a:moveTo>
                  <a:pt x="1552457" y="3023870"/>
                </a:moveTo>
                <a:cubicBezTo>
                  <a:pt x="1547134" y="3022939"/>
                  <a:pt x="1541624" y="3023605"/>
                  <a:pt x="1535927" y="3025867"/>
                </a:cubicBezTo>
                <a:lnTo>
                  <a:pt x="1552125" y="3039364"/>
                </a:lnTo>
                <a:cubicBezTo>
                  <a:pt x="1554073" y="3037483"/>
                  <a:pt x="1556697" y="3036163"/>
                  <a:pt x="1559995" y="3035407"/>
                </a:cubicBezTo>
                <a:cubicBezTo>
                  <a:pt x="1563293" y="3034651"/>
                  <a:pt x="1565916" y="3033332"/>
                  <a:pt x="1567864" y="3031451"/>
                </a:cubicBezTo>
                <a:cubicBezTo>
                  <a:pt x="1562915" y="3027328"/>
                  <a:pt x="1557780" y="3024800"/>
                  <a:pt x="1552457" y="3023870"/>
                </a:cubicBezTo>
                <a:close/>
                <a:moveTo>
                  <a:pt x="1465158" y="3022974"/>
                </a:moveTo>
                <a:cubicBezTo>
                  <a:pt x="1460811" y="3026362"/>
                  <a:pt x="1459164" y="3031997"/>
                  <a:pt x="1460217" y="3039885"/>
                </a:cubicBezTo>
                <a:lnTo>
                  <a:pt x="1470559" y="3027473"/>
                </a:lnTo>
                <a:close/>
                <a:moveTo>
                  <a:pt x="1596940" y="2985582"/>
                </a:moveTo>
                <a:lnTo>
                  <a:pt x="1583152" y="3002129"/>
                </a:lnTo>
                <a:lnTo>
                  <a:pt x="1583606" y="3023538"/>
                </a:lnTo>
                <a:lnTo>
                  <a:pt x="1590589" y="3024268"/>
                </a:lnTo>
                <a:lnTo>
                  <a:pt x="1622914" y="3007225"/>
                </a:lnTo>
                <a:close/>
                <a:moveTo>
                  <a:pt x="1704588" y="2977147"/>
                </a:moveTo>
                <a:lnTo>
                  <a:pt x="1694335" y="2989451"/>
                </a:lnTo>
                <a:lnTo>
                  <a:pt x="1714329" y="2981786"/>
                </a:lnTo>
                <a:close/>
                <a:moveTo>
                  <a:pt x="9845570" y="2970423"/>
                </a:moveTo>
                <a:lnTo>
                  <a:pt x="9813495" y="2974611"/>
                </a:lnTo>
                <a:cubicBezTo>
                  <a:pt x="9796323" y="2974176"/>
                  <a:pt x="9783067" y="2975909"/>
                  <a:pt x="9773722" y="2979805"/>
                </a:cubicBezTo>
                <a:lnTo>
                  <a:pt x="9764317" y="2990298"/>
                </a:lnTo>
                <a:close/>
                <a:moveTo>
                  <a:pt x="1762152" y="2940998"/>
                </a:moveTo>
                <a:cubicBezTo>
                  <a:pt x="1759833" y="2944469"/>
                  <a:pt x="1756830" y="2952188"/>
                  <a:pt x="1753144" y="2964159"/>
                </a:cubicBezTo>
                <a:lnTo>
                  <a:pt x="1752784" y="2967713"/>
                </a:lnTo>
                <a:lnTo>
                  <a:pt x="1784032" y="2951656"/>
                </a:lnTo>
                <a:lnTo>
                  <a:pt x="1795459" y="2944126"/>
                </a:lnTo>
                <a:close/>
                <a:moveTo>
                  <a:pt x="11074255" y="2889916"/>
                </a:moveTo>
                <a:lnTo>
                  <a:pt x="11070918" y="2903618"/>
                </a:lnTo>
                <a:lnTo>
                  <a:pt x="11085840" y="2900816"/>
                </a:lnTo>
                <a:lnTo>
                  <a:pt x="11105411" y="2890321"/>
                </a:lnTo>
                <a:lnTo>
                  <a:pt x="11097735" y="2892613"/>
                </a:lnTo>
                <a:cubicBezTo>
                  <a:pt x="11091917" y="2892732"/>
                  <a:pt x="11084092" y="2891833"/>
                  <a:pt x="11074255" y="2889916"/>
                </a:cubicBezTo>
                <a:close/>
                <a:moveTo>
                  <a:pt x="2335587" y="2724863"/>
                </a:moveTo>
                <a:cubicBezTo>
                  <a:pt x="2333783" y="2726574"/>
                  <a:pt x="2331734" y="2727204"/>
                  <a:pt x="2329442" y="2726753"/>
                </a:cubicBezTo>
                <a:cubicBezTo>
                  <a:pt x="2327147" y="2726302"/>
                  <a:pt x="2325099" y="2726931"/>
                  <a:pt x="2323293" y="2728641"/>
                </a:cubicBezTo>
                <a:lnTo>
                  <a:pt x="2306057" y="2749327"/>
                </a:lnTo>
                <a:lnTo>
                  <a:pt x="2301488" y="2756908"/>
                </a:lnTo>
                <a:lnTo>
                  <a:pt x="2351684" y="2743068"/>
                </a:lnTo>
                <a:close/>
                <a:moveTo>
                  <a:pt x="145073" y="2708066"/>
                </a:moveTo>
                <a:lnTo>
                  <a:pt x="82109" y="2739717"/>
                </a:lnTo>
                <a:cubicBezTo>
                  <a:pt x="81282" y="2738880"/>
                  <a:pt x="77539" y="2736054"/>
                  <a:pt x="70882" y="2731237"/>
                </a:cubicBezTo>
                <a:cubicBezTo>
                  <a:pt x="64222" y="2726419"/>
                  <a:pt x="59620" y="2724627"/>
                  <a:pt x="57067" y="2725859"/>
                </a:cubicBezTo>
                <a:cubicBezTo>
                  <a:pt x="54529" y="2731193"/>
                  <a:pt x="56497" y="2740720"/>
                  <a:pt x="62980" y="2754441"/>
                </a:cubicBezTo>
                <a:cubicBezTo>
                  <a:pt x="69456" y="2768165"/>
                  <a:pt x="74989" y="2778908"/>
                  <a:pt x="79574" y="2786671"/>
                </a:cubicBezTo>
                <a:lnTo>
                  <a:pt x="151839" y="2776790"/>
                </a:lnTo>
                <a:close/>
                <a:moveTo>
                  <a:pt x="2418194" y="2702575"/>
                </a:moveTo>
                <a:lnTo>
                  <a:pt x="2372468" y="2713538"/>
                </a:lnTo>
                <a:lnTo>
                  <a:pt x="2404784" y="2727098"/>
                </a:lnTo>
                <a:lnTo>
                  <a:pt x="2445208" y="2714067"/>
                </a:lnTo>
                <a:lnTo>
                  <a:pt x="2446685" y="2712294"/>
                </a:lnTo>
                <a:close/>
                <a:moveTo>
                  <a:pt x="341313" y="2626249"/>
                </a:moveTo>
                <a:cubicBezTo>
                  <a:pt x="291814" y="2639911"/>
                  <a:pt x="243289" y="2657893"/>
                  <a:pt x="195742" y="2680191"/>
                </a:cubicBezTo>
                <a:cubicBezTo>
                  <a:pt x="191515" y="2690980"/>
                  <a:pt x="190943" y="2702186"/>
                  <a:pt x="194026" y="2713811"/>
                </a:cubicBezTo>
                <a:cubicBezTo>
                  <a:pt x="197110" y="2725432"/>
                  <a:pt x="204034" y="2735878"/>
                  <a:pt x="214799" y="2745138"/>
                </a:cubicBezTo>
                <a:cubicBezTo>
                  <a:pt x="231054" y="2737069"/>
                  <a:pt x="254503" y="2724481"/>
                  <a:pt x="285147" y="2707374"/>
                </a:cubicBezTo>
                <a:cubicBezTo>
                  <a:pt x="315790" y="2690265"/>
                  <a:pt x="340216" y="2681996"/>
                  <a:pt x="358418" y="2682560"/>
                </a:cubicBezTo>
                <a:close/>
                <a:moveTo>
                  <a:pt x="2654761" y="2605291"/>
                </a:moveTo>
                <a:lnTo>
                  <a:pt x="2634744" y="2630816"/>
                </a:lnTo>
                <a:lnTo>
                  <a:pt x="2652223" y="2631530"/>
                </a:lnTo>
                <a:lnTo>
                  <a:pt x="2666319" y="2623775"/>
                </a:lnTo>
                <a:close/>
                <a:moveTo>
                  <a:pt x="564547" y="2566924"/>
                </a:moveTo>
                <a:lnTo>
                  <a:pt x="516868" y="2569252"/>
                </a:lnTo>
                <a:lnTo>
                  <a:pt x="506527" y="2581663"/>
                </a:lnTo>
                <a:lnTo>
                  <a:pt x="517324" y="2590662"/>
                </a:lnTo>
                <a:cubicBezTo>
                  <a:pt x="527609" y="2599815"/>
                  <a:pt x="535382" y="2605123"/>
                  <a:pt x="540641" y="2606586"/>
                </a:cubicBezTo>
                <a:cubicBezTo>
                  <a:pt x="545903" y="2608050"/>
                  <a:pt x="551725" y="2604723"/>
                  <a:pt x="558107" y="2596606"/>
                </a:cubicBezTo>
                <a:close/>
                <a:moveTo>
                  <a:pt x="679088" y="2550215"/>
                </a:moveTo>
                <a:lnTo>
                  <a:pt x="654503" y="2557767"/>
                </a:lnTo>
                <a:cubicBezTo>
                  <a:pt x="664249" y="2558878"/>
                  <a:pt x="671294" y="2557739"/>
                  <a:pt x="675642" y="2554350"/>
                </a:cubicBezTo>
                <a:close/>
                <a:moveTo>
                  <a:pt x="2850913" y="2540046"/>
                </a:moveTo>
                <a:cubicBezTo>
                  <a:pt x="2840950" y="2539196"/>
                  <a:pt x="2837034" y="2542065"/>
                  <a:pt x="2839164" y="2548659"/>
                </a:cubicBezTo>
                <a:lnTo>
                  <a:pt x="2782640" y="2550626"/>
                </a:lnTo>
                <a:lnTo>
                  <a:pt x="2731970" y="2578502"/>
                </a:lnTo>
                <a:lnTo>
                  <a:pt x="2721172" y="2569504"/>
                </a:lnTo>
                <a:lnTo>
                  <a:pt x="2697041" y="2598464"/>
                </a:lnTo>
                <a:lnTo>
                  <a:pt x="2701082" y="2604651"/>
                </a:lnTo>
                <a:lnTo>
                  <a:pt x="2753561" y="2575780"/>
                </a:lnTo>
                <a:cubicBezTo>
                  <a:pt x="2758046" y="2564910"/>
                  <a:pt x="2765714" y="2558452"/>
                  <a:pt x="2776571" y="2556397"/>
                </a:cubicBezTo>
                <a:cubicBezTo>
                  <a:pt x="2787428" y="2554349"/>
                  <a:pt x="2799749" y="2558773"/>
                  <a:pt x="2813532" y="2569675"/>
                </a:cubicBezTo>
                <a:cubicBezTo>
                  <a:pt x="2820528" y="2562653"/>
                  <a:pt x="2827826" y="2559385"/>
                  <a:pt x="2835420" y="2559875"/>
                </a:cubicBezTo>
                <a:cubicBezTo>
                  <a:pt x="2843018" y="2560362"/>
                  <a:pt x="2850314" y="2557097"/>
                  <a:pt x="2857310" y="2550074"/>
                </a:cubicBezTo>
                <a:lnTo>
                  <a:pt x="2862315" y="2548065"/>
                </a:lnTo>
                <a:close/>
                <a:moveTo>
                  <a:pt x="3297014" y="2383415"/>
                </a:moveTo>
                <a:lnTo>
                  <a:pt x="3299375" y="2390116"/>
                </a:lnTo>
                <a:lnTo>
                  <a:pt x="3318878" y="2385099"/>
                </a:lnTo>
                <a:lnTo>
                  <a:pt x="3316243" y="2383666"/>
                </a:lnTo>
                <a:cubicBezTo>
                  <a:pt x="3307657" y="2380020"/>
                  <a:pt x="3301248" y="2379935"/>
                  <a:pt x="3297014" y="2383415"/>
                </a:cubicBezTo>
                <a:close/>
                <a:moveTo>
                  <a:pt x="9460492" y="2168754"/>
                </a:moveTo>
                <a:cubicBezTo>
                  <a:pt x="9433012" y="2168345"/>
                  <a:pt x="9415222" y="2176887"/>
                  <a:pt x="9407123" y="2194381"/>
                </a:cubicBezTo>
                <a:cubicBezTo>
                  <a:pt x="9399025" y="2211875"/>
                  <a:pt x="9390080" y="2220778"/>
                  <a:pt x="9380293" y="2221092"/>
                </a:cubicBezTo>
                <a:lnTo>
                  <a:pt x="9421532" y="2248445"/>
                </a:lnTo>
                <a:lnTo>
                  <a:pt x="9426929" y="2252943"/>
                </a:lnTo>
                <a:lnTo>
                  <a:pt x="9456003" y="2207073"/>
                </a:lnTo>
                <a:lnTo>
                  <a:pt x="9528724" y="2218600"/>
                </a:lnTo>
                <a:lnTo>
                  <a:pt x="9572500" y="2199001"/>
                </a:lnTo>
                <a:lnTo>
                  <a:pt x="9554352" y="2176868"/>
                </a:lnTo>
                <a:close/>
                <a:moveTo>
                  <a:pt x="10299927" y="1547033"/>
                </a:moveTo>
                <a:lnTo>
                  <a:pt x="10288349" y="1548544"/>
                </a:lnTo>
                <a:cubicBezTo>
                  <a:pt x="10271177" y="1548110"/>
                  <a:pt x="10257919" y="1549840"/>
                  <a:pt x="10248575" y="1553736"/>
                </a:cubicBezTo>
                <a:lnTo>
                  <a:pt x="10243973" y="1558873"/>
                </a:lnTo>
                <a:lnTo>
                  <a:pt x="10264119" y="1555621"/>
                </a:lnTo>
                <a:close/>
                <a:moveTo>
                  <a:pt x="6640313" y="1424445"/>
                </a:moveTo>
                <a:cubicBezTo>
                  <a:pt x="6638507" y="1426155"/>
                  <a:pt x="6636460" y="1426786"/>
                  <a:pt x="6634166" y="1426334"/>
                </a:cubicBezTo>
                <a:cubicBezTo>
                  <a:pt x="6631874" y="1425883"/>
                  <a:pt x="6629824" y="1426513"/>
                  <a:pt x="6628019" y="1428222"/>
                </a:cubicBezTo>
                <a:lnTo>
                  <a:pt x="6610781" y="1448906"/>
                </a:lnTo>
                <a:lnTo>
                  <a:pt x="6606213" y="1456488"/>
                </a:lnTo>
                <a:lnTo>
                  <a:pt x="6656409" y="1442648"/>
                </a:lnTo>
                <a:close/>
                <a:moveTo>
                  <a:pt x="6722918" y="1402154"/>
                </a:moveTo>
                <a:lnTo>
                  <a:pt x="6677193" y="1413119"/>
                </a:lnTo>
                <a:lnTo>
                  <a:pt x="6709508" y="1426679"/>
                </a:lnTo>
                <a:lnTo>
                  <a:pt x="6749933" y="1413647"/>
                </a:lnTo>
                <a:lnTo>
                  <a:pt x="6751409" y="1411875"/>
                </a:lnTo>
                <a:close/>
                <a:moveTo>
                  <a:pt x="6959486" y="1304872"/>
                </a:moveTo>
                <a:lnTo>
                  <a:pt x="6939470" y="1330397"/>
                </a:lnTo>
                <a:lnTo>
                  <a:pt x="6956948" y="1331109"/>
                </a:lnTo>
                <a:lnTo>
                  <a:pt x="6971044" y="1323356"/>
                </a:lnTo>
                <a:close/>
                <a:moveTo>
                  <a:pt x="7155637" y="1239628"/>
                </a:moveTo>
                <a:cubicBezTo>
                  <a:pt x="7145675" y="1238775"/>
                  <a:pt x="7141760" y="1241645"/>
                  <a:pt x="7143890" y="1248240"/>
                </a:cubicBezTo>
                <a:lnTo>
                  <a:pt x="7087365" y="1250207"/>
                </a:lnTo>
                <a:lnTo>
                  <a:pt x="7036695" y="1278082"/>
                </a:lnTo>
                <a:lnTo>
                  <a:pt x="7025897" y="1269084"/>
                </a:lnTo>
                <a:lnTo>
                  <a:pt x="7001765" y="1298043"/>
                </a:lnTo>
                <a:lnTo>
                  <a:pt x="7005807" y="1304231"/>
                </a:lnTo>
                <a:lnTo>
                  <a:pt x="7058286" y="1275360"/>
                </a:lnTo>
                <a:cubicBezTo>
                  <a:pt x="7062770" y="1264491"/>
                  <a:pt x="7070439" y="1258033"/>
                  <a:pt x="7081296" y="1255980"/>
                </a:cubicBezTo>
                <a:cubicBezTo>
                  <a:pt x="7092153" y="1253929"/>
                  <a:pt x="7104474" y="1258353"/>
                  <a:pt x="7118257" y="1269256"/>
                </a:cubicBezTo>
                <a:cubicBezTo>
                  <a:pt x="7125253" y="1262232"/>
                  <a:pt x="7132550" y="1258966"/>
                  <a:pt x="7140145" y="1259454"/>
                </a:cubicBezTo>
                <a:cubicBezTo>
                  <a:pt x="7147742" y="1259943"/>
                  <a:pt x="7155039" y="1256677"/>
                  <a:pt x="7162034" y="1249655"/>
                </a:cubicBezTo>
                <a:lnTo>
                  <a:pt x="7167040" y="1247646"/>
                </a:lnTo>
                <a:close/>
                <a:moveTo>
                  <a:pt x="7601738" y="1082996"/>
                </a:moveTo>
                <a:lnTo>
                  <a:pt x="7604099" y="1089697"/>
                </a:lnTo>
                <a:lnTo>
                  <a:pt x="7623603" y="1084680"/>
                </a:lnTo>
                <a:lnTo>
                  <a:pt x="7620967" y="1083247"/>
                </a:lnTo>
                <a:cubicBezTo>
                  <a:pt x="7612382" y="1079600"/>
                  <a:pt x="7605973" y="1079516"/>
                  <a:pt x="7601738" y="1082996"/>
                </a:cubicBezTo>
                <a:close/>
                <a:moveTo>
                  <a:pt x="9935348" y="742688"/>
                </a:moveTo>
                <a:cubicBezTo>
                  <a:pt x="9907867" y="742278"/>
                  <a:pt x="9890074" y="750820"/>
                  <a:pt x="9881977" y="768313"/>
                </a:cubicBezTo>
                <a:cubicBezTo>
                  <a:pt x="9873879" y="785806"/>
                  <a:pt x="9864935" y="794712"/>
                  <a:pt x="9855147" y="795024"/>
                </a:cubicBezTo>
                <a:lnTo>
                  <a:pt x="9896384" y="822377"/>
                </a:lnTo>
                <a:lnTo>
                  <a:pt x="9901783" y="826876"/>
                </a:lnTo>
                <a:lnTo>
                  <a:pt x="9930860" y="781006"/>
                </a:lnTo>
                <a:lnTo>
                  <a:pt x="10003579" y="792534"/>
                </a:lnTo>
                <a:lnTo>
                  <a:pt x="10047352" y="772933"/>
                </a:lnTo>
                <a:lnTo>
                  <a:pt x="10029206" y="750801"/>
                </a:lnTo>
                <a:close/>
                <a:moveTo>
                  <a:pt x="9596408" y="436037"/>
                </a:moveTo>
                <a:lnTo>
                  <a:pt x="9564331" y="440224"/>
                </a:lnTo>
                <a:cubicBezTo>
                  <a:pt x="9547163" y="439789"/>
                  <a:pt x="9533905" y="441523"/>
                  <a:pt x="9524559" y="445416"/>
                </a:cubicBezTo>
                <a:lnTo>
                  <a:pt x="9515155" y="455912"/>
                </a:lnTo>
                <a:close/>
                <a:moveTo>
                  <a:pt x="6847588" y="0"/>
                </a:moveTo>
                <a:lnTo>
                  <a:pt x="9883805" y="0"/>
                </a:lnTo>
                <a:lnTo>
                  <a:pt x="9883967" y="6036"/>
                </a:lnTo>
                <a:cubicBezTo>
                  <a:pt x="9883050" y="9652"/>
                  <a:pt x="9881083" y="11956"/>
                  <a:pt x="9878065" y="12947"/>
                </a:cubicBezTo>
                <a:cubicBezTo>
                  <a:pt x="9872031" y="14928"/>
                  <a:pt x="9865172" y="14472"/>
                  <a:pt x="9857487" y="11572"/>
                </a:cubicBezTo>
                <a:cubicBezTo>
                  <a:pt x="9842580" y="11854"/>
                  <a:pt x="9834654" y="23652"/>
                  <a:pt x="9833714" y="46964"/>
                </a:cubicBezTo>
                <a:cubicBezTo>
                  <a:pt x="9832773" y="70276"/>
                  <a:pt x="9832459" y="86663"/>
                  <a:pt x="9832770" y="96121"/>
                </a:cubicBezTo>
                <a:cubicBezTo>
                  <a:pt x="9809674" y="99366"/>
                  <a:pt x="9766997" y="111703"/>
                  <a:pt x="9704739" y="133135"/>
                </a:cubicBezTo>
                <a:cubicBezTo>
                  <a:pt x="9642478" y="154562"/>
                  <a:pt x="9609248" y="174773"/>
                  <a:pt x="9605049" y="193763"/>
                </a:cubicBezTo>
                <a:lnTo>
                  <a:pt x="9537729" y="186734"/>
                </a:lnTo>
                <a:cubicBezTo>
                  <a:pt x="9519318" y="192131"/>
                  <a:pt x="9501677" y="197293"/>
                  <a:pt x="9484806" y="202218"/>
                </a:cubicBezTo>
                <a:cubicBezTo>
                  <a:pt x="9467934" y="207145"/>
                  <a:pt x="9451644" y="213430"/>
                  <a:pt x="9435932" y="221077"/>
                </a:cubicBezTo>
                <a:lnTo>
                  <a:pt x="9430990" y="237986"/>
                </a:lnTo>
                <a:cubicBezTo>
                  <a:pt x="9450638" y="249396"/>
                  <a:pt x="9473230" y="248357"/>
                  <a:pt x="9498758" y="234873"/>
                </a:cubicBezTo>
                <a:cubicBezTo>
                  <a:pt x="9524288" y="221391"/>
                  <a:pt x="9548227" y="221477"/>
                  <a:pt x="9570575" y="235135"/>
                </a:cubicBezTo>
                <a:cubicBezTo>
                  <a:pt x="9581047" y="242693"/>
                  <a:pt x="9595945" y="250433"/>
                  <a:pt x="9615263" y="258352"/>
                </a:cubicBezTo>
                <a:lnTo>
                  <a:pt x="9587812" y="214449"/>
                </a:lnTo>
                <a:lnTo>
                  <a:pt x="9610905" y="219671"/>
                </a:lnTo>
                <a:cubicBezTo>
                  <a:pt x="9622050" y="222535"/>
                  <a:pt x="9629598" y="227656"/>
                  <a:pt x="9633547" y="235035"/>
                </a:cubicBezTo>
                <a:cubicBezTo>
                  <a:pt x="9637496" y="242416"/>
                  <a:pt x="9640248" y="250549"/>
                  <a:pt x="9641799" y="259437"/>
                </a:cubicBezTo>
                <a:cubicBezTo>
                  <a:pt x="9652452" y="258089"/>
                  <a:pt x="9661996" y="256697"/>
                  <a:pt x="9670436" y="255260"/>
                </a:cubicBezTo>
                <a:cubicBezTo>
                  <a:pt x="9678874" y="253821"/>
                  <a:pt x="9685722" y="250181"/>
                  <a:pt x="9690973" y="244335"/>
                </a:cubicBezTo>
                <a:cubicBezTo>
                  <a:pt x="9699769" y="244070"/>
                  <a:pt x="9708602" y="240332"/>
                  <a:pt x="9717472" y="233118"/>
                </a:cubicBezTo>
                <a:cubicBezTo>
                  <a:pt x="9726340" y="225906"/>
                  <a:pt x="9735547" y="218972"/>
                  <a:pt x="9745090" y="212322"/>
                </a:cubicBezTo>
                <a:cubicBezTo>
                  <a:pt x="9728570" y="197386"/>
                  <a:pt x="9719916" y="178495"/>
                  <a:pt x="9719136" y="155648"/>
                </a:cubicBezTo>
                <a:cubicBezTo>
                  <a:pt x="9743127" y="161618"/>
                  <a:pt x="9762468" y="156706"/>
                  <a:pt x="9777156" y="140905"/>
                </a:cubicBezTo>
                <a:lnTo>
                  <a:pt x="9824250" y="194168"/>
                </a:lnTo>
                <a:cubicBezTo>
                  <a:pt x="9811544" y="194094"/>
                  <a:pt x="9801198" y="195989"/>
                  <a:pt x="9793215" y="199850"/>
                </a:cubicBezTo>
                <a:cubicBezTo>
                  <a:pt x="9785232" y="203714"/>
                  <a:pt x="9776238" y="206733"/>
                  <a:pt x="9766230" y="208907"/>
                </a:cubicBezTo>
                <a:lnTo>
                  <a:pt x="9777484" y="239315"/>
                </a:lnTo>
                <a:cubicBezTo>
                  <a:pt x="9788279" y="248311"/>
                  <a:pt x="9790234" y="256946"/>
                  <a:pt x="9783338" y="265222"/>
                </a:cubicBezTo>
                <a:cubicBezTo>
                  <a:pt x="9775920" y="273206"/>
                  <a:pt x="9766021" y="278686"/>
                  <a:pt x="9753638" y="281654"/>
                </a:cubicBezTo>
                <a:cubicBezTo>
                  <a:pt x="9741252" y="284625"/>
                  <a:pt x="9729515" y="286820"/>
                  <a:pt x="9718423" y="288234"/>
                </a:cubicBezTo>
                <a:cubicBezTo>
                  <a:pt x="9725422" y="296989"/>
                  <a:pt x="9733620" y="304989"/>
                  <a:pt x="9743018" y="312235"/>
                </a:cubicBezTo>
                <a:cubicBezTo>
                  <a:pt x="9752416" y="319483"/>
                  <a:pt x="9759264" y="326357"/>
                  <a:pt x="9763565" y="332860"/>
                </a:cubicBezTo>
                <a:cubicBezTo>
                  <a:pt x="9761755" y="343034"/>
                  <a:pt x="9750464" y="348816"/>
                  <a:pt x="9729684" y="350192"/>
                </a:cubicBezTo>
                <a:cubicBezTo>
                  <a:pt x="9708906" y="351573"/>
                  <a:pt x="9690864" y="351724"/>
                  <a:pt x="9675559" y="350655"/>
                </a:cubicBezTo>
                <a:cubicBezTo>
                  <a:pt x="9668152" y="359085"/>
                  <a:pt x="9659581" y="364797"/>
                  <a:pt x="9649850" y="367786"/>
                </a:cubicBezTo>
                <a:cubicBezTo>
                  <a:pt x="9640117" y="370772"/>
                  <a:pt x="9632295" y="370097"/>
                  <a:pt x="9626386" y="365759"/>
                </a:cubicBezTo>
                <a:lnTo>
                  <a:pt x="9575259" y="372223"/>
                </a:lnTo>
                <a:lnTo>
                  <a:pt x="9544234" y="409458"/>
                </a:lnTo>
                <a:lnTo>
                  <a:pt x="9570773" y="410542"/>
                </a:lnTo>
                <a:lnTo>
                  <a:pt x="9619946" y="395441"/>
                </a:lnTo>
                <a:cubicBezTo>
                  <a:pt x="9626318" y="393738"/>
                  <a:pt x="9632503" y="393636"/>
                  <a:pt x="9638499" y="395127"/>
                </a:cubicBezTo>
                <a:cubicBezTo>
                  <a:pt x="9644496" y="396620"/>
                  <a:pt x="9648960" y="398588"/>
                  <a:pt x="9651882" y="401023"/>
                </a:cubicBezTo>
                <a:cubicBezTo>
                  <a:pt x="9649493" y="402975"/>
                  <a:pt x="9644676" y="405097"/>
                  <a:pt x="9637435" y="407382"/>
                </a:cubicBezTo>
                <a:cubicBezTo>
                  <a:pt x="9630192" y="409674"/>
                  <a:pt x="9624515" y="412828"/>
                  <a:pt x="9620401" y="416847"/>
                </a:cubicBezTo>
                <a:lnTo>
                  <a:pt x="9605452" y="433528"/>
                </a:lnTo>
                <a:lnTo>
                  <a:pt x="9663699" y="416553"/>
                </a:lnTo>
                <a:cubicBezTo>
                  <a:pt x="9686161" y="412923"/>
                  <a:pt x="9709559" y="411940"/>
                  <a:pt x="9733900" y="413604"/>
                </a:cubicBezTo>
                <a:lnTo>
                  <a:pt x="9752636" y="380146"/>
                </a:lnTo>
                <a:lnTo>
                  <a:pt x="9870626" y="359301"/>
                </a:lnTo>
                <a:cubicBezTo>
                  <a:pt x="9880613" y="349371"/>
                  <a:pt x="9903694" y="336767"/>
                  <a:pt x="9939867" y="321489"/>
                </a:cubicBezTo>
                <a:cubicBezTo>
                  <a:pt x="9976034" y="306212"/>
                  <a:pt x="10006724" y="298196"/>
                  <a:pt x="10031936" y="297445"/>
                </a:cubicBezTo>
                <a:cubicBezTo>
                  <a:pt x="10045149" y="281586"/>
                  <a:pt x="10067440" y="276794"/>
                  <a:pt x="10098802" y="283066"/>
                </a:cubicBezTo>
                <a:cubicBezTo>
                  <a:pt x="10098498" y="268793"/>
                  <a:pt x="10104082" y="261179"/>
                  <a:pt x="10115550" y="260221"/>
                </a:cubicBezTo>
                <a:cubicBezTo>
                  <a:pt x="10127021" y="259263"/>
                  <a:pt x="10138977" y="260465"/>
                  <a:pt x="10151423" y="263825"/>
                </a:cubicBezTo>
                <a:lnTo>
                  <a:pt x="10575255" y="161365"/>
                </a:lnTo>
                <a:cubicBezTo>
                  <a:pt x="10596348" y="160979"/>
                  <a:pt x="10614620" y="157804"/>
                  <a:pt x="10630072" y="151840"/>
                </a:cubicBezTo>
                <a:cubicBezTo>
                  <a:pt x="10645523" y="145876"/>
                  <a:pt x="10664281" y="144861"/>
                  <a:pt x="10686350" y="148794"/>
                </a:cubicBezTo>
                <a:cubicBezTo>
                  <a:pt x="10691962" y="142515"/>
                  <a:pt x="10699813" y="137668"/>
                  <a:pt x="10709905" y="134247"/>
                </a:cubicBezTo>
                <a:cubicBezTo>
                  <a:pt x="10719996" y="130827"/>
                  <a:pt x="10729686" y="129263"/>
                  <a:pt x="10738972" y="129552"/>
                </a:cubicBezTo>
                <a:lnTo>
                  <a:pt x="10784700" y="118588"/>
                </a:lnTo>
                <a:cubicBezTo>
                  <a:pt x="10794067" y="119239"/>
                  <a:pt x="10803707" y="122306"/>
                  <a:pt x="10813621" y="127792"/>
                </a:cubicBezTo>
                <a:cubicBezTo>
                  <a:pt x="10823531" y="133276"/>
                  <a:pt x="10830586" y="139448"/>
                  <a:pt x="10834783" y="146304"/>
                </a:cubicBezTo>
                <a:cubicBezTo>
                  <a:pt x="10829081" y="158637"/>
                  <a:pt x="10801103" y="173002"/>
                  <a:pt x="10750852" y="189396"/>
                </a:cubicBezTo>
                <a:cubicBezTo>
                  <a:pt x="10700601" y="205790"/>
                  <a:pt x="10663662" y="214442"/>
                  <a:pt x="10640040" y="215346"/>
                </a:cubicBezTo>
                <a:lnTo>
                  <a:pt x="10645438" y="219846"/>
                </a:lnTo>
                <a:cubicBezTo>
                  <a:pt x="10648395" y="232533"/>
                  <a:pt x="10648073" y="241611"/>
                  <a:pt x="10644470" y="247077"/>
                </a:cubicBezTo>
                <a:cubicBezTo>
                  <a:pt x="10640867" y="252545"/>
                  <a:pt x="10633797" y="256002"/>
                  <a:pt x="10623256" y="257441"/>
                </a:cubicBezTo>
                <a:cubicBezTo>
                  <a:pt x="10590366" y="283192"/>
                  <a:pt x="10551215" y="305477"/>
                  <a:pt x="10505804" y="324299"/>
                </a:cubicBezTo>
                <a:cubicBezTo>
                  <a:pt x="10460390" y="343118"/>
                  <a:pt x="10418541" y="363156"/>
                  <a:pt x="10380252" y="384407"/>
                </a:cubicBezTo>
                <a:cubicBezTo>
                  <a:pt x="10380500" y="394400"/>
                  <a:pt x="10377872" y="398926"/>
                  <a:pt x="10372366" y="397988"/>
                </a:cubicBezTo>
                <a:cubicBezTo>
                  <a:pt x="10366857" y="397049"/>
                  <a:pt x="10358342" y="394920"/>
                  <a:pt x="10346819" y="391596"/>
                </a:cubicBezTo>
                <a:cubicBezTo>
                  <a:pt x="10342776" y="395530"/>
                  <a:pt x="10339168" y="398949"/>
                  <a:pt x="10335988" y="401849"/>
                </a:cubicBezTo>
                <a:cubicBezTo>
                  <a:pt x="10332810" y="404750"/>
                  <a:pt x="10333622" y="408347"/>
                  <a:pt x="10338428" y="412643"/>
                </a:cubicBezTo>
                <a:cubicBezTo>
                  <a:pt x="10328818" y="416172"/>
                  <a:pt x="10316442" y="419587"/>
                  <a:pt x="10301304" y="422891"/>
                </a:cubicBezTo>
                <a:cubicBezTo>
                  <a:pt x="10286163" y="426194"/>
                  <a:pt x="10278701" y="431950"/>
                  <a:pt x="10278913" y="440157"/>
                </a:cubicBezTo>
                <a:lnTo>
                  <a:pt x="10331988" y="442325"/>
                </a:lnTo>
                <a:cubicBezTo>
                  <a:pt x="10341060" y="442876"/>
                  <a:pt x="10348106" y="441735"/>
                  <a:pt x="10353126" y="438912"/>
                </a:cubicBezTo>
                <a:cubicBezTo>
                  <a:pt x="10358150" y="436087"/>
                  <a:pt x="10359799" y="430450"/>
                  <a:pt x="10358072" y="422003"/>
                </a:cubicBezTo>
                <a:cubicBezTo>
                  <a:pt x="10367471" y="422387"/>
                  <a:pt x="10378283" y="421757"/>
                  <a:pt x="10390513" y="420119"/>
                </a:cubicBezTo>
                <a:cubicBezTo>
                  <a:pt x="10402739" y="418480"/>
                  <a:pt x="10413066" y="415692"/>
                  <a:pt x="10421489" y="411760"/>
                </a:cubicBezTo>
                <a:lnTo>
                  <a:pt x="10526731" y="373279"/>
                </a:lnTo>
                <a:lnTo>
                  <a:pt x="10576362" y="379587"/>
                </a:lnTo>
                <a:cubicBezTo>
                  <a:pt x="10585802" y="380152"/>
                  <a:pt x="10594321" y="379072"/>
                  <a:pt x="10601925" y="376353"/>
                </a:cubicBezTo>
                <a:cubicBezTo>
                  <a:pt x="10609526" y="373634"/>
                  <a:pt x="10612648" y="368059"/>
                  <a:pt x="10611289" y="359625"/>
                </a:cubicBezTo>
                <a:lnTo>
                  <a:pt x="10660465" y="344521"/>
                </a:lnTo>
                <a:cubicBezTo>
                  <a:pt x="10669257" y="328482"/>
                  <a:pt x="10684423" y="321260"/>
                  <a:pt x="10705964" y="322854"/>
                </a:cubicBezTo>
                <a:cubicBezTo>
                  <a:pt x="10727504" y="324446"/>
                  <a:pt x="10742670" y="317224"/>
                  <a:pt x="10751463" y="301184"/>
                </a:cubicBezTo>
                <a:lnTo>
                  <a:pt x="10859566" y="314158"/>
                </a:lnTo>
                <a:cubicBezTo>
                  <a:pt x="10863439" y="336954"/>
                  <a:pt x="10863581" y="350507"/>
                  <a:pt x="10859988" y="354816"/>
                </a:cubicBezTo>
                <a:cubicBezTo>
                  <a:pt x="10856398" y="359125"/>
                  <a:pt x="10844765" y="359363"/>
                  <a:pt x="10825093" y="355530"/>
                </a:cubicBezTo>
                <a:cubicBezTo>
                  <a:pt x="10825630" y="375693"/>
                  <a:pt x="10818083" y="384297"/>
                  <a:pt x="10802440" y="381341"/>
                </a:cubicBezTo>
                <a:cubicBezTo>
                  <a:pt x="10786801" y="378385"/>
                  <a:pt x="10778761" y="384829"/>
                  <a:pt x="10778327" y="400675"/>
                </a:cubicBezTo>
                <a:cubicBezTo>
                  <a:pt x="10759787" y="403482"/>
                  <a:pt x="10734421" y="412429"/>
                  <a:pt x="10702225" y="427511"/>
                </a:cubicBezTo>
                <a:cubicBezTo>
                  <a:pt x="10670026" y="442594"/>
                  <a:pt x="10652270" y="456129"/>
                  <a:pt x="10648950" y="468114"/>
                </a:cubicBezTo>
                <a:lnTo>
                  <a:pt x="10540262" y="510731"/>
                </a:lnTo>
                <a:cubicBezTo>
                  <a:pt x="10542748" y="530618"/>
                  <a:pt x="10539404" y="546522"/>
                  <a:pt x="10530231" y="558448"/>
                </a:cubicBezTo>
                <a:cubicBezTo>
                  <a:pt x="10521054" y="570372"/>
                  <a:pt x="10504213" y="575032"/>
                  <a:pt x="10479706" y="572425"/>
                </a:cubicBezTo>
                <a:cubicBezTo>
                  <a:pt x="10460089" y="584992"/>
                  <a:pt x="10437337" y="595826"/>
                  <a:pt x="10411458" y="604930"/>
                </a:cubicBezTo>
                <a:cubicBezTo>
                  <a:pt x="10385578" y="614031"/>
                  <a:pt x="10359152" y="618300"/>
                  <a:pt x="10332186" y="617732"/>
                </a:cubicBezTo>
                <a:lnTo>
                  <a:pt x="10320801" y="664324"/>
                </a:lnTo>
                <a:lnTo>
                  <a:pt x="10265772" y="653519"/>
                </a:lnTo>
                <a:lnTo>
                  <a:pt x="10227853" y="699029"/>
                </a:lnTo>
                <a:cubicBezTo>
                  <a:pt x="10213727" y="701569"/>
                  <a:pt x="10202398" y="705565"/>
                  <a:pt x="10193858" y="711008"/>
                </a:cubicBezTo>
                <a:cubicBezTo>
                  <a:pt x="10185320" y="716451"/>
                  <a:pt x="10174363" y="717250"/>
                  <a:pt x="10160987" y="713407"/>
                </a:cubicBezTo>
                <a:cubicBezTo>
                  <a:pt x="10154563" y="716086"/>
                  <a:pt x="10149084" y="721745"/>
                  <a:pt x="10144555" y="730383"/>
                </a:cubicBezTo>
                <a:cubicBezTo>
                  <a:pt x="10140024" y="739020"/>
                  <a:pt x="10138107" y="745894"/>
                  <a:pt x="10138808" y="751003"/>
                </a:cubicBezTo>
                <a:cubicBezTo>
                  <a:pt x="10138613" y="757413"/>
                  <a:pt x="10140694" y="761775"/>
                  <a:pt x="10145050" y="764093"/>
                </a:cubicBezTo>
                <a:cubicBezTo>
                  <a:pt x="10149409" y="766408"/>
                  <a:pt x="10152727" y="766546"/>
                  <a:pt x="10155004" y="764499"/>
                </a:cubicBezTo>
                <a:cubicBezTo>
                  <a:pt x="10154321" y="742902"/>
                  <a:pt x="10164740" y="734060"/>
                  <a:pt x="10186257" y="737971"/>
                </a:cubicBezTo>
                <a:cubicBezTo>
                  <a:pt x="10207775" y="741879"/>
                  <a:pt x="10225540" y="746169"/>
                  <a:pt x="10239561" y="750842"/>
                </a:cubicBezTo>
                <a:lnTo>
                  <a:pt x="10291270" y="688785"/>
                </a:lnTo>
                <a:lnTo>
                  <a:pt x="10296668" y="693285"/>
                </a:lnTo>
                <a:cubicBezTo>
                  <a:pt x="10303299" y="691506"/>
                  <a:pt x="10309344" y="688365"/>
                  <a:pt x="10314810" y="683865"/>
                </a:cubicBezTo>
                <a:cubicBezTo>
                  <a:pt x="10320276" y="679365"/>
                  <a:pt x="10322270" y="672852"/>
                  <a:pt x="10320801" y="664324"/>
                </a:cubicBezTo>
                <a:cubicBezTo>
                  <a:pt x="10344849" y="666111"/>
                  <a:pt x="10366171" y="664306"/>
                  <a:pt x="10384765" y="658917"/>
                </a:cubicBezTo>
                <a:cubicBezTo>
                  <a:pt x="10403356" y="653529"/>
                  <a:pt x="10423816" y="652759"/>
                  <a:pt x="10446143" y="656615"/>
                </a:cubicBezTo>
                <a:cubicBezTo>
                  <a:pt x="10439505" y="628447"/>
                  <a:pt x="10442455" y="614843"/>
                  <a:pt x="10454996" y="615798"/>
                </a:cubicBezTo>
                <a:cubicBezTo>
                  <a:pt x="10467536" y="616757"/>
                  <a:pt x="10488524" y="619932"/>
                  <a:pt x="10517952" y="625325"/>
                </a:cubicBezTo>
                <a:cubicBezTo>
                  <a:pt x="10539478" y="624422"/>
                  <a:pt x="10565506" y="611939"/>
                  <a:pt x="10596038" y="587875"/>
                </a:cubicBezTo>
                <a:cubicBezTo>
                  <a:pt x="10626571" y="563809"/>
                  <a:pt x="10654813" y="551417"/>
                  <a:pt x="10680760" y="550696"/>
                </a:cubicBezTo>
                <a:cubicBezTo>
                  <a:pt x="10687849" y="553392"/>
                  <a:pt x="10693312" y="557359"/>
                  <a:pt x="10697141" y="562594"/>
                </a:cubicBezTo>
                <a:cubicBezTo>
                  <a:pt x="10700972" y="567831"/>
                  <a:pt x="10703362" y="572742"/>
                  <a:pt x="10704306" y="577326"/>
                </a:cubicBezTo>
                <a:cubicBezTo>
                  <a:pt x="10707087" y="598919"/>
                  <a:pt x="10698355" y="614427"/>
                  <a:pt x="10678117" y="623848"/>
                </a:cubicBezTo>
                <a:cubicBezTo>
                  <a:pt x="10657878" y="633271"/>
                  <a:pt x="10638726" y="636588"/>
                  <a:pt x="10620660" y="633800"/>
                </a:cubicBezTo>
                <a:cubicBezTo>
                  <a:pt x="10585645" y="649748"/>
                  <a:pt x="10553732" y="666092"/>
                  <a:pt x="10524921" y="682829"/>
                </a:cubicBezTo>
                <a:cubicBezTo>
                  <a:pt x="10496110" y="699565"/>
                  <a:pt x="10465060" y="714872"/>
                  <a:pt x="10431767" y="728751"/>
                </a:cubicBezTo>
                <a:cubicBezTo>
                  <a:pt x="10433413" y="736841"/>
                  <a:pt x="10431441" y="741039"/>
                  <a:pt x="10425850" y="741346"/>
                </a:cubicBezTo>
                <a:cubicBezTo>
                  <a:pt x="10420259" y="741649"/>
                  <a:pt x="10412887" y="741348"/>
                  <a:pt x="10403733" y="740441"/>
                </a:cubicBezTo>
                <a:cubicBezTo>
                  <a:pt x="10395040" y="740351"/>
                  <a:pt x="10389937" y="742818"/>
                  <a:pt x="10388422" y="747836"/>
                </a:cubicBezTo>
                <a:cubicBezTo>
                  <a:pt x="10386911" y="752852"/>
                  <a:pt x="10388067" y="758787"/>
                  <a:pt x="10391896" y="765624"/>
                </a:cubicBezTo>
                <a:cubicBezTo>
                  <a:pt x="10378147" y="764973"/>
                  <a:pt x="10364977" y="765682"/>
                  <a:pt x="10352390" y="767754"/>
                </a:cubicBezTo>
                <a:cubicBezTo>
                  <a:pt x="10339803" y="769823"/>
                  <a:pt x="10330684" y="773906"/>
                  <a:pt x="10325028" y="780005"/>
                </a:cubicBezTo>
                <a:lnTo>
                  <a:pt x="10279305" y="790970"/>
                </a:lnTo>
                <a:cubicBezTo>
                  <a:pt x="10280138" y="805976"/>
                  <a:pt x="10276679" y="816529"/>
                  <a:pt x="10268928" y="822628"/>
                </a:cubicBezTo>
                <a:cubicBezTo>
                  <a:pt x="10261177" y="828730"/>
                  <a:pt x="10251346" y="830466"/>
                  <a:pt x="10239431" y="827840"/>
                </a:cubicBezTo>
                <a:cubicBezTo>
                  <a:pt x="10258627" y="842085"/>
                  <a:pt x="10283559" y="861106"/>
                  <a:pt x="10314225" y="884908"/>
                </a:cubicBezTo>
                <a:cubicBezTo>
                  <a:pt x="10344892" y="908711"/>
                  <a:pt x="10363302" y="932813"/>
                  <a:pt x="10369457" y="957218"/>
                </a:cubicBezTo>
                <a:cubicBezTo>
                  <a:pt x="10370302" y="972671"/>
                  <a:pt x="10367311" y="984491"/>
                  <a:pt x="10360490" y="992679"/>
                </a:cubicBezTo>
                <a:cubicBezTo>
                  <a:pt x="10353665" y="1000867"/>
                  <a:pt x="10345162" y="1002837"/>
                  <a:pt x="10334982" y="998588"/>
                </a:cubicBezTo>
                <a:cubicBezTo>
                  <a:pt x="10332409" y="1000531"/>
                  <a:pt x="10327961" y="1002667"/>
                  <a:pt x="10321641" y="1004996"/>
                </a:cubicBezTo>
                <a:cubicBezTo>
                  <a:pt x="10315320" y="1007321"/>
                  <a:pt x="10312221" y="1010581"/>
                  <a:pt x="10312346" y="1014775"/>
                </a:cubicBezTo>
                <a:lnTo>
                  <a:pt x="10335439" y="1019997"/>
                </a:lnTo>
                <a:lnTo>
                  <a:pt x="10440095" y="1037107"/>
                </a:lnTo>
                <a:lnTo>
                  <a:pt x="10475025" y="1017147"/>
                </a:lnTo>
                <a:cubicBezTo>
                  <a:pt x="10474888" y="1007247"/>
                  <a:pt x="10477291" y="1002533"/>
                  <a:pt x="10482236" y="1003002"/>
                </a:cubicBezTo>
                <a:cubicBezTo>
                  <a:pt x="10487182" y="1003474"/>
                  <a:pt x="10494123" y="1004290"/>
                  <a:pt x="10503059" y="1005456"/>
                </a:cubicBezTo>
                <a:cubicBezTo>
                  <a:pt x="10508910" y="1003469"/>
                  <a:pt x="10512087" y="1000568"/>
                  <a:pt x="10512598" y="996758"/>
                </a:cubicBezTo>
                <a:cubicBezTo>
                  <a:pt x="10513103" y="992945"/>
                  <a:pt x="10512722" y="988831"/>
                  <a:pt x="10511448" y="984410"/>
                </a:cubicBezTo>
                <a:cubicBezTo>
                  <a:pt x="10537824" y="984776"/>
                  <a:pt x="10563713" y="982981"/>
                  <a:pt x="10589113" y="979030"/>
                </a:cubicBezTo>
                <a:cubicBezTo>
                  <a:pt x="10614512" y="975076"/>
                  <a:pt x="10640402" y="973281"/>
                  <a:pt x="10666776" y="973647"/>
                </a:cubicBezTo>
                <a:cubicBezTo>
                  <a:pt x="10688270" y="959285"/>
                  <a:pt x="10713416" y="950151"/>
                  <a:pt x="10742205" y="946249"/>
                </a:cubicBezTo>
                <a:cubicBezTo>
                  <a:pt x="10770992" y="942343"/>
                  <a:pt x="10799924" y="945133"/>
                  <a:pt x="10828997" y="954609"/>
                </a:cubicBezTo>
                <a:lnTo>
                  <a:pt x="10840836" y="929424"/>
                </a:lnTo>
                <a:cubicBezTo>
                  <a:pt x="10843605" y="921072"/>
                  <a:pt x="10849533" y="915787"/>
                  <a:pt x="10858617" y="913573"/>
                </a:cubicBezTo>
                <a:cubicBezTo>
                  <a:pt x="10867704" y="911359"/>
                  <a:pt x="10878167" y="911609"/>
                  <a:pt x="10890010" y="914322"/>
                </a:cubicBezTo>
                <a:cubicBezTo>
                  <a:pt x="10915171" y="906080"/>
                  <a:pt x="10928268" y="912320"/>
                  <a:pt x="10929298" y="933039"/>
                </a:cubicBezTo>
                <a:cubicBezTo>
                  <a:pt x="10933976" y="950520"/>
                  <a:pt x="10934488" y="964089"/>
                  <a:pt x="10930824" y="973743"/>
                </a:cubicBezTo>
                <a:cubicBezTo>
                  <a:pt x="10927165" y="983397"/>
                  <a:pt x="10914667" y="987877"/>
                  <a:pt x="10893327" y="987182"/>
                </a:cubicBezTo>
                <a:cubicBezTo>
                  <a:pt x="10876620" y="985966"/>
                  <a:pt x="10853023" y="988209"/>
                  <a:pt x="10822545" y="993916"/>
                </a:cubicBezTo>
                <a:cubicBezTo>
                  <a:pt x="10792060" y="999622"/>
                  <a:pt x="10775329" y="1012843"/>
                  <a:pt x="10772343" y="1033575"/>
                </a:cubicBezTo>
                <a:cubicBezTo>
                  <a:pt x="10758894" y="1043543"/>
                  <a:pt x="10735240" y="1056837"/>
                  <a:pt x="10701380" y="1073456"/>
                </a:cubicBezTo>
                <a:cubicBezTo>
                  <a:pt x="10667523" y="1090075"/>
                  <a:pt x="10636258" y="1098779"/>
                  <a:pt x="10607587" y="1099569"/>
                </a:cubicBezTo>
                <a:cubicBezTo>
                  <a:pt x="10609952" y="1112052"/>
                  <a:pt x="10608115" y="1119285"/>
                  <a:pt x="10602083" y="1121267"/>
                </a:cubicBezTo>
                <a:cubicBezTo>
                  <a:pt x="10596049" y="1123249"/>
                  <a:pt x="10589188" y="1122790"/>
                  <a:pt x="10581503" y="1119891"/>
                </a:cubicBezTo>
                <a:cubicBezTo>
                  <a:pt x="10566595" y="1120174"/>
                  <a:pt x="10558671" y="1131971"/>
                  <a:pt x="10557730" y="1155283"/>
                </a:cubicBezTo>
                <a:cubicBezTo>
                  <a:pt x="10556791" y="1178596"/>
                  <a:pt x="10556475" y="1194981"/>
                  <a:pt x="10556787" y="1204441"/>
                </a:cubicBezTo>
                <a:cubicBezTo>
                  <a:pt x="10533691" y="1207688"/>
                  <a:pt x="10491013" y="1220024"/>
                  <a:pt x="10428755" y="1241454"/>
                </a:cubicBezTo>
                <a:cubicBezTo>
                  <a:pt x="10366494" y="1262884"/>
                  <a:pt x="10333264" y="1283094"/>
                  <a:pt x="10329067" y="1302085"/>
                </a:cubicBezTo>
                <a:lnTo>
                  <a:pt x="10261743" y="1295055"/>
                </a:lnTo>
                <a:cubicBezTo>
                  <a:pt x="10243336" y="1300452"/>
                  <a:pt x="10225693" y="1305613"/>
                  <a:pt x="10208824" y="1310539"/>
                </a:cubicBezTo>
                <a:cubicBezTo>
                  <a:pt x="10191949" y="1315463"/>
                  <a:pt x="10175657" y="1321750"/>
                  <a:pt x="10159950" y="1329398"/>
                </a:cubicBezTo>
                <a:lnTo>
                  <a:pt x="10155006" y="1346307"/>
                </a:lnTo>
                <a:cubicBezTo>
                  <a:pt x="10174658" y="1357716"/>
                  <a:pt x="10197247" y="1356680"/>
                  <a:pt x="10222774" y="1343194"/>
                </a:cubicBezTo>
                <a:cubicBezTo>
                  <a:pt x="10248302" y="1329710"/>
                  <a:pt x="10272244" y="1329797"/>
                  <a:pt x="10294592" y="1343458"/>
                </a:cubicBezTo>
                <a:cubicBezTo>
                  <a:pt x="10305064" y="1351012"/>
                  <a:pt x="10319957" y="1358753"/>
                  <a:pt x="10339277" y="1366671"/>
                </a:cubicBezTo>
                <a:lnTo>
                  <a:pt x="10311829" y="1322772"/>
                </a:lnTo>
                <a:lnTo>
                  <a:pt x="10334920" y="1327991"/>
                </a:lnTo>
                <a:cubicBezTo>
                  <a:pt x="10346066" y="1330853"/>
                  <a:pt x="10353614" y="1335974"/>
                  <a:pt x="10357563" y="1343356"/>
                </a:cubicBezTo>
                <a:cubicBezTo>
                  <a:pt x="10361514" y="1350737"/>
                  <a:pt x="10364264" y="1358870"/>
                  <a:pt x="10365816" y="1367757"/>
                </a:cubicBezTo>
                <a:cubicBezTo>
                  <a:pt x="10376465" y="1366409"/>
                  <a:pt x="10386014" y="1365018"/>
                  <a:pt x="10394454" y="1363579"/>
                </a:cubicBezTo>
                <a:cubicBezTo>
                  <a:pt x="10402893" y="1362142"/>
                  <a:pt x="10409737" y="1358500"/>
                  <a:pt x="10414991" y="1352656"/>
                </a:cubicBezTo>
                <a:cubicBezTo>
                  <a:pt x="10423787" y="1352389"/>
                  <a:pt x="10432619" y="1348652"/>
                  <a:pt x="10441488" y="1341439"/>
                </a:cubicBezTo>
                <a:cubicBezTo>
                  <a:pt x="10450358" y="1334227"/>
                  <a:pt x="10459563" y="1327294"/>
                  <a:pt x="10469108" y="1320642"/>
                </a:cubicBezTo>
                <a:cubicBezTo>
                  <a:pt x="10452584" y="1305707"/>
                  <a:pt x="10443934" y="1286816"/>
                  <a:pt x="10443155" y="1263968"/>
                </a:cubicBezTo>
                <a:cubicBezTo>
                  <a:pt x="10467144" y="1269939"/>
                  <a:pt x="10486486" y="1265025"/>
                  <a:pt x="10501175" y="1249226"/>
                </a:cubicBezTo>
                <a:lnTo>
                  <a:pt x="10548267" y="1302487"/>
                </a:lnTo>
                <a:cubicBezTo>
                  <a:pt x="10535560" y="1302415"/>
                  <a:pt x="10525214" y="1304307"/>
                  <a:pt x="10517230" y="1308172"/>
                </a:cubicBezTo>
                <a:cubicBezTo>
                  <a:pt x="10509250" y="1312033"/>
                  <a:pt x="10500253" y="1315053"/>
                  <a:pt x="10490248" y="1317229"/>
                </a:cubicBezTo>
                <a:lnTo>
                  <a:pt x="10501498" y="1347633"/>
                </a:lnTo>
                <a:cubicBezTo>
                  <a:pt x="10512296" y="1356631"/>
                  <a:pt x="10514246" y="1365266"/>
                  <a:pt x="10507352" y="1373541"/>
                </a:cubicBezTo>
                <a:cubicBezTo>
                  <a:pt x="10499938" y="1381527"/>
                  <a:pt x="10490036" y="1387004"/>
                  <a:pt x="10477653" y="1389975"/>
                </a:cubicBezTo>
                <a:cubicBezTo>
                  <a:pt x="10465269" y="1392943"/>
                  <a:pt x="10453530" y="1395137"/>
                  <a:pt x="10442439" y="1396556"/>
                </a:cubicBezTo>
                <a:cubicBezTo>
                  <a:pt x="10449438" y="1405309"/>
                  <a:pt x="10457638" y="1413308"/>
                  <a:pt x="10467036" y="1420556"/>
                </a:cubicBezTo>
                <a:cubicBezTo>
                  <a:pt x="10476432" y="1427804"/>
                  <a:pt x="10483281" y="1434676"/>
                  <a:pt x="10487582" y="1441181"/>
                </a:cubicBezTo>
                <a:cubicBezTo>
                  <a:pt x="10485772" y="1451357"/>
                  <a:pt x="10474478" y="1457134"/>
                  <a:pt x="10453699" y="1458513"/>
                </a:cubicBezTo>
                <a:cubicBezTo>
                  <a:pt x="10432922" y="1459891"/>
                  <a:pt x="10414882" y="1460047"/>
                  <a:pt x="10399575" y="1458973"/>
                </a:cubicBezTo>
                <a:cubicBezTo>
                  <a:pt x="10392167" y="1467407"/>
                  <a:pt x="10383599" y="1473117"/>
                  <a:pt x="10373864" y="1476105"/>
                </a:cubicBezTo>
                <a:cubicBezTo>
                  <a:pt x="10364134" y="1479095"/>
                  <a:pt x="10356312" y="1478417"/>
                  <a:pt x="10350400" y="1474077"/>
                </a:cubicBezTo>
                <a:lnTo>
                  <a:pt x="10299277" y="1480544"/>
                </a:lnTo>
                <a:lnTo>
                  <a:pt x="10268249" y="1517778"/>
                </a:lnTo>
                <a:lnTo>
                  <a:pt x="10294786" y="1518863"/>
                </a:lnTo>
                <a:lnTo>
                  <a:pt x="10343961" y="1503761"/>
                </a:lnTo>
                <a:cubicBezTo>
                  <a:pt x="10350333" y="1502058"/>
                  <a:pt x="10356519" y="1501954"/>
                  <a:pt x="10362517" y="1503448"/>
                </a:cubicBezTo>
                <a:cubicBezTo>
                  <a:pt x="10368514" y="1504942"/>
                  <a:pt x="10372974" y="1506906"/>
                  <a:pt x="10375900" y="1509342"/>
                </a:cubicBezTo>
                <a:cubicBezTo>
                  <a:pt x="10373510" y="1511295"/>
                  <a:pt x="10368694" y="1513415"/>
                  <a:pt x="10361451" y="1515704"/>
                </a:cubicBezTo>
                <a:cubicBezTo>
                  <a:pt x="10354206" y="1517992"/>
                  <a:pt x="10348531" y="1521147"/>
                  <a:pt x="10344418" y="1525169"/>
                </a:cubicBezTo>
                <a:cubicBezTo>
                  <a:pt x="10342900" y="1533395"/>
                  <a:pt x="10337466" y="1539456"/>
                  <a:pt x="10328122" y="1543353"/>
                </a:cubicBezTo>
                <a:lnTo>
                  <a:pt x="10312259" y="1545422"/>
                </a:lnTo>
                <a:lnTo>
                  <a:pt x="10338765" y="1553858"/>
                </a:lnTo>
                <a:cubicBezTo>
                  <a:pt x="10348679" y="1559343"/>
                  <a:pt x="10355734" y="1565514"/>
                  <a:pt x="10359930" y="1572369"/>
                </a:cubicBezTo>
                <a:cubicBezTo>
                  <a:pt x="10357079" y="1578536"/>
                  <a:pt x="10348658" y="1585211"/>
                  <a:pt x="10334669" y="1592394"/>
                </a:cubicBezTo>
                <a:lnTo>
                  <a:pt x="10285181" y="1611850"/>
                </a:lnTo>
                <a:lnTo>
                  <a:pt x="10291668" y="1621406"/>
                </a:lnTo>
                <a:lnTo>
                  <a:pt x="10242946" y="1657917"/>
                </a:lnTo>
                <a:lnTo>
                  <a:pt x="10273389" y="1676275"/>
                </a:lnTo>
                <a:lnTo>
                  <a:pt x="10279699" y="1723589"/>
                </a:lnTo>
                <a:lnTo>
                  <a:pt x="10228519" y="1749316"/>
                </a:lnTo>
                <a:lnTo>
                  <a:pt x="10203578" y="1753142"/>
                </a:lnTo>
                <a:lnTo>
                  <a:pt x="10193130" y="1763287"/>
                </a:lnTo>
                <a:lnTo>
                  <a:pt x="10151406" y="1764000"/>
                </a:lnTo>
                <a:cubicBezTo>
                  <a:pt x="10135236" y="1765567"/>
                  <a:pt x="10119425" y="1768420"/>
                  <a:pt x="10103973" y="1772557"/>
                </a:cubicBezTo>
                <a:cubicBezTo>
                  <a:pt x="10073067" y="1780831"/>
                  <a:pt x="10044286" y="1785179"/>
                  <a:pt x="10017633" y="1785605"/>
                </a:cubicBezTo>
                <a:lnTo>
                  <a:pt x="10006837" y="1776607"/>
                </a:lnTo>
                <a:lnTo>
                  <a:pt x="9996492" y="1789019"/>
                </a:lnTo>
                <a:lnTo>
                  <a:pt x="9929627" y="1803398"/>
                </a:lnTo>
                <a:lnTo>
                  <a:pt x="9904082" y="1812738"/>
                </a:lnTo>
                <a:lnTo>
                  <a:pt x="9897510" y="1824055"/>
                </a:lnTo>
                <a:lnTo>
                  <a:pt x="9883037" y="1820433"/>
                </a:lnTo>
                <a:lnTo>
                  <a:pt x="9863853" y="1827448"/>
                </a:lnTo>
                <a:lnTo>
                  <a:pt x="9861155" y="1828003"/>
                </a:lnTo>
                <a:lnTo>
                  <a:pt x="9863574" y="1838709"/>
                </a:lnTo>
                <a:cubicBezTo>
                  <a:pt x="9853963" y="1842238"/>
                  <a:pt x="9841588" y="1845654"/>
                  <a:pt x="9826450" y="1848958"/>
                </a:cubicBezTo>
                <a:cubicBezTo>
                  <a:pt x="9811310" y="1852260"/>
                  <a:pt x="9803847" y="1858017"/>
                  <a:pt x="9804057" y="1866223"/>
                </a:cubicBezTo>
                <a:lnTo>
                  <a:pt x="9857134" y="1868393"/>
                </a:lnTo>
                <a:cubicBezTo>
                  <a:pt x="9866206" y="1868942"/>
                  <a:pt x="9873252" y="1867803"/>
                  <a:pt x="9878274" y="1864979"/>
                </a:cubicBezTo>
                <a:cubicBezTo>
                  <a:pt x="9883296" y="1862154"/>
                  <a:pt x="9884943" y="1856516"/>
                  <a:pt x="9883217" y="1848069"/>
                </a:cubicBezTo>
                <a:cubicBezTo>
                  <a:pt x="9892617" y="1848454"/>
                  <a:pt x="9903432" y="1847826"/>
                  <a:pt x="9915659" y="1846186"/>
                </a:cubicBezTo>
                <a:cubicBezTo>
                  <a:pt x="9927887" y="1844547"/>
                  <a:pt x="9938212" y="1841760"/>
                  <a:pt x="9946636" y="1837828"/>
                </a:cubicBezTo>
                <a:lnTo>
                  <a:pt x="10051880" y="1799349"/>
                </a:lnTo>
                <a:lnTo>
                  <a:pt x="10101508" y="1805655"/>
                </a:lnTo>
                <a:cubicBezTo>
                  <a:pt x="10110948" y="1806219"/>
                  <a:pt x="10119467" y="1805140"/>
                  <a:pt x="10127070" y="1802420"/>
                </a:cubicBezTo>
                <a:cubicBezTo>
                  <a:pt x="10134671" y="1799701"/>
                  <a:pt x="10137793" y="1794124"/>
                  <a:pt x="10136437" y="1785692"/>
                </a:cubicBezTo>
                <a:lnTo>
                  <a:pt x="10185610" y="1770589"/>
                </a:lnTo>
                <a:lnTo>
                  <a:pt x="10193130" y="1763287"/>
                </a:lnTo>
                <a:lnTo>
                  <a:pt x="10200994" y="1763152"/>
                </a:lnTo>
                <a:lnTo>
                  <a:pt x="10228519" y="1749316"/>
                </a:lnTo>
                <a:lnTo>
                  <a:pt x="10231109" y="1748919"/>
                </a:lnTo>
                <a:cubicBezTo>
                  <a:pt x="10252648" y="1750512"/>
                  <a:pt x="10267815" y="1743289"/>
                  <a:pt x="10276607" y="1727251"/>
                </a:cubicBezTo>
                <a:lnTo>
                  <a:pt x="10384714" y="1740225"/>
                </a:lnTo>
                <a:cubicBezTo>
                  <a:pt x="10388587" y="1763022"/>
                  <a:pt x="10388728" y="1776573"/>
                  <a:pt x="10385136" y="1780882"/>
                </a:cubicBezTo>
                <a:cubicBezTo>
                  <a:pt x="10381545" y="1785193"/>
                  <a:pt x="10369912" y="1785430"/>
                  <a:pt x="10350239" y="1781595"/>
                </a:cubicBezTo>
                <a:cubicBezTo>
                  <a:pt x="10350778" y="1801760"/>
                  <a:pt x="10343228" y="1810364"/>
                  <a:pt x="10327587" y="1807406"/>
                </a:cubicBezTo>
                <a:cubicBezTo>
                  <a:pt x="10311946" y="1804450"/>
                  <a:pt x="10303909" y="1810897"/>
                  <a:pt x="10303471" y="1826741"/>
                </a:cubicBezTo>
                <a:cubicBezTo>
                  <a:pt x="10284933" y="1829549"/>
                  <a:pt x="10259567" y="1838495"/>
                  <a:pt x="10227371" y="1853578"/>
                </a:cubicBezTo>
                <a:cubicBezTo>
                  <a:pt x="10195172" y="1868660"/>
                  <a:pt x="10177417" y="1882196"/>
                  <a:pt x="10174097" y="1894182"/>
                </a:cubicBezTo>
                <a:lnTo>
                  <a:pt x="10065407" y="1936797"/>
                </a:lnTo>
                <a:cubicBezTo>
                  <a:pt x="10067894" y="1956685"/>
                  <a:pt x="10064550" y="1972590"/>
                  <a:pt x="10055376" y="1984515"/>
                </a:cubicBezTo>
                <a:cubicBezTo>
                  <a:pt x="10046201" y="1996439"/>
                  <a:pt x="10029360" y="2001098"/>
                  <a:pt x="10004852" y="1998492"/>
                </a:cubicBezTo>
                <a:cubicBezTo>
                  <a:pt x="9985233" y="2011058"/>
                  <a:pt x="9962484" y="2021893"/>
                  <a:pt x="9936603" y="2030996"/>
                </a:cubicBezTo>
                <a:cubicBezTo>
                  <a:pt x="9910725" y="2040099"/>
                  <a:pt x="9884299" y="2044365"/>
                  <a:pt x="9857331" y="2043799"/>
                </a:cubicBezTo>
                <a:lnTo>
                  <a:pt x="9845946" y="2090391"/>
                </a:lnTo>
                <a:lnTo>
                  <a:pt x="9790920" y="2079587"/>
                </a:lnTo>
                <a:lnTo>
                  <a:pt x="9752999" y="2125096"/>
                </a:lnTo>
                <a:cubicBezTo>
                  <a:pt x="9738875" y="2127637"/>
                  <a:pt x="9727543" y="2131630"/>
                  <a:pt x="9719005" y="2137074"/>
                </a:cubicBezTo>
                <a:cubicBezTo>
                  <a:pt x="9710466" y="2142518"/>
                  <a:pt x="9699510" y="2143318"/>
                  <a:pt x="9686132" y="2139473"/>
                </a:cubicBezTo>
                <a:cubicBezTo>
                  <a:pt x="9679707" y="2142152"/>
                  <a:pt x="9674232" y="2147812"/>
                  <a:pt x="9669702" y="2156451"/>
                </a:cubicBezTo>
                <a:cubicBezTo>
                  <a:pt x="9665171" y="2165087"/>
                  <a:pt x="9663254" y="2171961"/>
                  <a:pt x="9663952" y="2177070"/>
                </a:cubicBezTo>
                <a:cubicBezTo>
                  <a:pt x="9663757" y="2183479"/>
                  <a:pt x="9665838" y="2187842"/>
                  <a:pt x="9670196" y="2190159"/>
                </a:cubicBezTo>
                <a:cubicBezTo>
                  <a:pt x="9674556" y="2192476"/>
                  <a:pt x="9677872" y="2192613"/>
                  <a:pt x="9680148" y="2190565"/>
                </a:cubicBezTo>
                <a:cubicBezTo>
                  <a:pt x="9679469" y="2168970"/>
                  <a:pt x="9689887" y="2160128"/>
                  <a:pt x="9711403" y="2164036"/>
                </a:cubicBezTo>
                <a:cubicBezTo>
                  <a:pt x="9732919" y="2167945"/>
                  <a:pt x="9750686" y="2172236"/>
                  <a:pt x="9764708" y="2176911"/>
                </a:cubicBezTo>
                <a:lnTo>
                  <a:pt x="9816417" y="2114854"/>
                </a:lnTo>
                <a:lnTo>
                  <a:pt x="9821816" y="2119353"/>
                </a:lnTo>
                <a:cubicBezTo>
                  <a:pt x="9828444" y="2117572"/>
                  <a:pt x="9834490" y="2114434"/>
                  <a:pt x="9839956" y="2109933"/>
                </a:cubicBezTo>
                <a:cubicBezTo>
                  <a:pt x="9845420" y="2105432"/>
                  <a:pt x="9847417" y="2098920"/>
                  <a:pt x="9845946" y="2090391"/>
                </a:cubicBezTo>
                <a:cubicBezTo>
                  <a:pt x="9869997" y="2092176"/>
                  <a:pt x="9891316" y="2090374"/>
                  <a:pt x="9909911" y="2084985"/>
                </a:cubicBezTo>
                <a:cubicBezTo>
                  <a:pt x="9928504" y="2079595"/>
                  <a:pt x="9948965" y="2078828"/>
                  <a:pt x="9971288" y="2082680"/>
                </a:cubicBezTo>
                <a:cubicBezTo>
                  <a:pt x="9964649" y="2054512"/>
                  <a:pt x="9967601" y="2040908"/>
                  <a:pt x="9980142" y="2041866"/>
                </a:cubicBezTo>
                <a:cubicBezTo>
                  <a:pt x="9992684" y="2042825"/>
                  <a:pt x="10013669" y="2045999"/>
                  <a:pt x="10043099" y="2051392"/>
                </a:cubicBezTo>
                <a:cubicBezTo>
                  <a:pt x="10064623" y="2050489"/>
                  <a:pt x="10090652" y="2038006"/>
                  <a:pt x="10121185" y="2013942"/>
                </a:cubicBezTo>
                <a:cubicBezTo>
                  <a:pt x="10151719" y="1989878"/>
                  <a:pt x="10179959" y="1977486"/>
                  <a:pt x="10205906" y="1976763"/>
                </a:cubicBezTo>
                <a:cubicBezTo>
                  <a:pt x="10212997" y="1979460"/>
                  <a:pt x="10218458" y="1983425"/>
                  <a:pt x="10222289" y="1988662"/>
                </a:cubicBezTo>
                <a:cubicBezTo>
                  <a:pt x="10226120" y="1993899"/>
                  <a:pt x="10228508" y="1998810"/>
                  <a:pt x="10229451" y="2003394"/>
                </a:cubicBezTo>
                <a:cubicBezTo>
                  <a:pt x="10232232" y="2024986"/>
                  <a:pt x="10223501" y="2040493"/>
                  <a:pt x="10203263" y="2049915"/>
                </a:cubicBezTo>
                <a:cubicBezTo>
                  <a:pt x="10183024" y="2059338"/>
                  <a:pt x="10163871" y="2062655"/>
                  <a:pt x="10145804" y="2059866"/>
                </a:cubicBezTo>
                <a:cubicBezTo>
                  <a:pt x="10110790" y="2075815"/>
                  <a:pt x="10078878" y="2092158"/>
                  <a:pt x="10050067" y="2108894"/>
                </a:cubicBezTo>
                <a:cubicBezTo>
                  <a:pt x="10021257" y="2125632"/>
                  <a:pt x="9990204" y="2140938"/>
                  <a:pt x="9956915" y="2154819"/>
                </a:cubicBezTo>
                <a:cubicBezTo>
                  <a:pt x="9958560" y="2162907"/>
                  <a:pt x="9956586" y="2167104"/>
                  <a:pt x="9950996" y="2167412"/>
                </a:cubicBezTo>
                <a:cubicBezTo>
                  <a:pt x="9945405" y="2167717"/>
                  <a:pt x="9938033" y="2167416"/>
                  <a:pt x="9928880" y="2166506"/>
                </a:cubicBezTo>
                <a:cubicBezTo>
                  <a:pt x="9920187" y="2166419"/>
                  <a:pt x="9915085" y="2168886"/>
                  <a:pt x="9913570" y="2173903"/>
                </a:cubicBezTo>
                <a:cubicBezTo>
                  <a:pt x="9912057" y="2178921"/>
                  <a:pt x="9913214" y="2184850"/>
                  <a:pt x="9917042" y="2191691"/>
                </a:cubicBezTo>
                <a:cubicBezTo>
                  <a:pt x="9903292" y="2191041"/>
                  <a:pt x="9890123" y="2191749"/>
                  <a:pt x="9877535" y="2193819"/>
                </a:cubicBezTo>
                <a:cubicBezTo>
                  <a:pt x="9864948" y="2195890"/>
                  <a:pt x="9855828" y="2199973"/>
                  <a:pt x="9850176" y="2206070"/>
                </a:cubicBezTo>
                <a:lnTo>
                  <a:pt x="9804449" y="2217036"/>
                </a:lnTo>
                <a:cubicBezTo>
                  <a:pt x="9805286" y="2232044"/>
                  <a:pt x="9801827" y="2242599"/>
                  <a:pt x="9794076" y="2248698"/>
                </a:cubicBezTo>
                <a:cubicBezTo>
                  <a:pt x="9786325" y="2254798"/>
                  <a:pt x="9776493" y="2256535"/>
                  <a:pt x="9764577" y="2253907"/>
                </a:cubicBezTo>
                <a:cubicBezTo>
                  <a:pt x="9783772" y="2268150"/>
                  <a:pt x="9808705" y="2287173"/>
                  <a:pt x="9839370" y="2310975"/>
                </a:cubicBezTo>
                <a:cubicBezTo>
                  <a:pt x="9870038" y="2334777"/>
                  <a:pt x="9888450" y="2358881"/>
                  <a:pt x="9894601" y="2383284"/>
                </a:cubicBezTo>
                <a:cubicBezTo>
                  <a:pt x="9895446" y="2398739"/>
                  <a:pt x="9892457" y="2410557"/>
                  <a:pt x="9885635" y="2418745"/>
                </a:cubicBezTo>
                <a:cubicBezTo>
                  <a:pt x="9878812" y="2426935"/>
                  <a:pt x="9870309" y="2428903"/>
                  <a:pt x="9860130" y="2424656"/>
                </a:cubicBezTo>
                <a:cubicBezTo>
                  <a:pt x="9857556" y="2426600"/>
                  <a:pt x="9853109" y="2428736"/>
                  <a:pt x="9846787" y="2431062"/>
                </a:cubicBezTo>
                <a:cubicBezTo>
                  <a:pt x="9840465" y="2433387"/>
                  <a:pt x="9837367" y="2436650"/>
                  <a:pt x="9837494" y="2440843"/>
                </a:cubicBezTo>
                <a:lnTo>
                  <a:pt x="9860587" y="2446065"/>
                </a:lnTo>
                <a:lnTo>
                  <a:pt x="9965244" y="2463176"/>
                </a:lnTo>
                <a:lnTo>
                  <a:pt x="10000169" y="2443214"/>
                </a:lnTo>
                <a:cubicBezTo>
                  <a:pt x="10000033" y="2433315"/>
                  <a:pt x="10002437" y="2428601"/>
                  <a:pt x="10007383" y="2429069"/>
                </a:cubicBezTo>
                <a:cubicBezTo>
                  <a:pt x="10012328" y="2429539"/>
                  <a:pt x="10019269" y="2430358"/>
                  <a:pt x="10028204" y="2431523"/>
                </a:cubicBezTo>
                <a:cubicBezTo>
                  <a:pt x="10034055" y="2429536"/>
                  <a:pt x="10037234" y="2426635"/>
                  <a:pt x="10037744" y="2422824"/>
                </a:cubicBezTo>
                <a:cubicBezTo>
                  <a:pt x="10038250" y="2419011"/>
                  <a:pt x="10037867" y="2414897"/>
                  <a:pt x="10036597" y="2410479"/>
                </a:cubicBezTo>
                <a:cubicBezTo>
                  <a:pt x="10062971" y="2410842"/>
                  <a:pt x="10088861" y="2409049"/>
                  <a:pt x="10114259" y="2405095"/>
                </a:cubicBezTo>
                <a:cubicBezTo>
                  <a:pt x="10139658" y="2401142"/>
                  <a:pt x="10165547" y="2399348"/>
                  <a:pt x="10191924" y="2399715"/>
                </a:cubicBezTo>
                <a:cubicBezTo>
                  <a:pt x="10213417" y="2385351"/>
                  <a:pt x="10238561" y="2376219"/>
                  <a:pt x="10267349" y="2372315"/>
                </a:cubicBezTo>
                <a:cubicBezTo>
                  <a:pt x="10296141" y="2368413"/>
                  <a:pt x="10325072" y="2371200"/>
                  <a:pt x="10354144" y="2380676"/>
                </a:cubicBezTo>
                <a:lnTo>
                  <a:pt x="10365983" y="2355492"/>
                </a:lnTo>
                <a:cubicBezTo>
                  <a:pt x="10368751" y="2347137"/>
                  <a:pt x="10374678" y="2341853"/>
                  <a:pt x="10383763" y="2339640"/>
                </a:cubicBezTo>
                <a:cubicBezTo>
                  <a:pt x="10392848" y="2337428"/>
                  <a:pt x="10403314" y="2337676"/>
                  <a:pt x="10415157" y="2340390"/>
                </a:cubicBezTo>
                <a:cubicBezTo>
                  <a:pt x="10440319" y="2332149"/>
                  <a:pt x="10453413" y="2338386"/>
                  <a:pt x="10454443" y="2359106"/>
                </a:cubicBezTo>
                <a:cubicBezTo>
                  <a:pt x="10459124" y="2376588"/>
                  <a:pt x="10459633" y="2390156"/>
                  <a:pt x="10455972" y="2399810"/>
                </a:cubicBezTo>
                <a:cubicBezTo>
                  <a:pt x="10452310" y="2409464"/>
                  <a:pt x="10439811" y="2413944"/>
                  <a:pt x="10418475" y="2413250"/>
                </a:cubicBezTo>
                <a:cubicBezTo>
                  <a:pt x="10401767" y="2412034"/>
                  <a:pt x="10378170" y="2414278"/>
                  <a:pt x="10347689" y="2419983"/>
                </a:cubicBezTo>
                <a:cubicBezTo>
                  <a:pt x="10317208" y="2425690"/>
                  <a:pt x="10300474" y="2438908"/>
                  <a:pt x="10297490" y="2459641"/>
                </a:cubicBezTo>
                <a:cubicBezTo>
                  <a:pt x="10284040" y="2469609"/>
                  <a:pt x="10260386" y="2482903"/>
                  <a:pt x="10226528" y="2499524"/>
                </a:cubicBezTo>
                <a:cubicBezTo>
                  <a:pt x="10192667" y="2516141"/>
                  <a:pt x="10161403" y="2524846"/>
                  <a:pt x="10132733" y="2525635"/>
                </a:cubicBezTo>
                <a:cubicBezTo>
                  <a:pt x="10135098" y="2538120"/>
                  <a:pt x="10133263" y="2545353"/>
                  <a:pt x="10127227" y="2547334"/>
                </a:cubicBezTo>
                <a:cubicBezTo>
                  <a:pt x="10121195" y="2549317"/>
                  <a:pt x="10114334" y="2548857"/>
                  <a:pt x="10106649" y="2545958"/>
                </a:cubicBezTo>
                <a:cubicBezTo>
                  <a:pt x="10091741" y="2546240"/>
                  <a:pt x="10083817" y="2558038"/>
                  <a:pt x="10082877" y="2581351"/>
                </a:cubicBezTo>
                <a:cubicBezTo>
                  <a:pt x="10081936" y="2604663"/>
                  <a:pt x="10081621" y="2621048"/>
                  <a:pt x="10081934" y="2630509"/>
                </a:cubicBezTo>
                <a:cubicBezTo>
                  <a:pt x="10058839" y="2633754"/>
                  <a:pt x="10016159" y="2646091"/>
                  <a:pt x="9953901" y="2667520"/>
                </a:cubicBezTo>
                <a:cubicBezTo>
                  <a:pt x="9891641" y="2688951"/>
                  <a:pt x="9858410" y="2709161"/>
                  <a:pt x="9854212" y="2728151"/>
                </a:cubicBezTo>
                <a:lnTo>
                  <a:pt x="9786889" y="2721121"/>
                </a:lnTo>
                <a:cubicBezTo>
                  <a:pt x="9768480" y="2726519"/>
                  <a:pt x="9750840" y="2731680"/>
                  <a:pt x="9733968" y="2736605"/>
                </a:cubicBezTo>
                <a:cubicBezTo>
                  <a:pt x="9717096" y="2741531"/>
                  <a:pt x="9700805" y="2747817"/>
                  <a:pt x="9685095" y="2755464"/>
                </a:cubicBezTo>
                <a:lnTo>
                  <a:pt x="9680150" y="2772373"/>
                </a:lnTo>
                <a:cubicBezTo>
                  <a:pt x="9699801" y="2783783"/>
                  <a:pt x="9722392" y="2782745"/>
                  <a:pt x="9747920" y="2769261"/>
                </a:cubicBezTo>
                <a:cubicBezTo>
                  <a:pt x="9773449" y="2755777"/>
                  <a:pt x="9797387" y="2755864"/>
                  <a:pt x="9819737" y="2769523"/>
                </a:cubicBezTo>
                <a:cubicBezTo>
                  <a:pt x="9830211" y="2777081"/>
                  <a:pt x="9845107" y="2784821"/>
                  <a:pt x="9864424" y="2792739"/>
                </a:cubicBezTo>
                <a:lnTo>
                  <a:pt x="9836974" y="2748837"/>
                </a:lnTo>
                <a:lnTo>
                  <a:pt x="9860066" y="2754058"/>
                </a:lnTo>
                <a:cubicBezTo>
                  <a:pt x="9871212" y="2756922"/>
                  <a:pt x="9878761" y="2762043"/>
                  <a:pt x="9882710" y="2769422"/>
                </a:cubicBezTo>
                <a:cubicBezTo>
                  <a:pt x="9886660" y="2776802"/>
                  <a:pt x="9889410" y="2784936"/>
                  <a:pt x="9890963" y="2793824"/>
                </a:cubicBezTo>
                <a:cubicBezTo>
                  <a:pt x="9901614" y="2792476"/>
                  <a:pt x="9911160" y="2791085"/>
                  <a:pt x="9919599" y="2789647"/>
                </a:cubicBezTo>
                <a:cubicBezTo>
                  <a:pt x="9928037" y="2788208"/>
                  <a:pt x="9934884" y="2784567"/>
                  <a:pt x="9940135" y="2778721"/>
                </a:cubicBezTo>
                <a:cubicBezTo>
                  <a:pt x="9948932" y="2778456"/>
                  <a:pt x="9957766" y="2774719"/>
                  <a:pt x="9966633" y="2767505"/>
                </a:cubicBezTo>
                <a:cubicBezTo>
                  <a:pt x="9975504" y="2760293"/>
                  <a:pt x="9984711" y="2753361"/>
                  <a:pt x="9994254" y="2746709"/>
                </a:cubicBezTo>
                <a:cubicBezTo>
                  <a:pt x="9977731" y="2731773"/>
                  <a:pt x="9969079" y="2712882"/>
                  <a:pt x="9968299" y="2690035"/>
                </a:cubicBezTo>
                <a:cubicBezTo>
                  <a:pt x="9992291" y="2696006"/>
                  <a:pt x="10011631" y="2691092"/>
                  <a:pt x="10026319" y="2675292"/>
                </a:cubicBezTo>
                <a:lnTo>
                  <a:pt x="10073413" y="2728555"/>
                </a:lnTo>
                <a:cubicBezTo>
                  <a:pt x="10060705" y="2728480"/>
                  <a:pt x="10050361" y="2730376"/>
                  <a:pt x="10042378" y="2734238"/>
                </a:cubicBezTo>
                <a:cubicBezTo>
                  <a:pt x="10034395" y="2738100"/>
                  <a:pt x="10025400" y="2741119"/>
                  <a:pt x="10015393" y="2743295"/>
                </a:cubicBezTo>
                <a:lnTo>
                  <a:pt x="10026646" y="2773701"/>
                </a:lnTo>
                <a:cubicBezTo>
                  <a:pt x="10037444" y="2782699"/>
                  <a:pt x="10039396" y="2791334"/>
                  <a:pt x="10032501" y="2799609"/>
                </a:cubicBezTo>
                <a:cubicBezTo>
                  <a:pt x="10025082" y="2807593"/>
                  <a:pt x="10015182" y="2813071"/>
                  <a:pt x="10002798" y="2816040"/>
                </a:cubicBezTo>
                <a:cubicBezTo>
                  <a:pt x="9990415" y="2819011"/>
                  <a:pt x="9978676" y="2821206"/>
                  <a:pt x="9967585" y="2822622"/>
                </a:cubicBezTo>
                <a:cubicBezTo>
                  <a:pt x="9974586" y="2831377"/>
                  <a:pt x="9982783" y="2839375"/>
                  <a:pt x="9992182" y="2846624"/>
                </a:cubicBezTo>
                <a:cubicBezTo>
                  <a:pt x="10001577" y="2853868"/>
                  <a:pt x="10008427" y="2860743"/>
                  <a:pt x="10012727" y="2867248"/>
                </a:cubicBezTo>
                <a:cubicBezTo>
                  <a:pt x="10010917" y="2877422"/>
                  <a:pt x="9999624" y="2883201"/>
                  <a:pt x="9978847" y="2884580"/>
                </a:cubicBezTo>
                <a:cubicBezTo>
                  <a:pt x="9958068" y="2885959"/>
                  <a:pt x="9940026" y="2886112"/>
                  <a:pt x="9924721" y="2885041"/>
                </a:cubicBezTo>
                <a:cubicBezTo>
                  <a:pt x="9917314" y="2893472"/>
                  <a:pt x="9908745" y="2899185"/>
                  <a:pt x="9899012" y="2902172"/>
                </a:cubicBezTo>
                <a:cubicBezTo>
                  <a:pt x="9889280" y="2905160"/>
                  <a:pt x="9881458" y="2904484"/>
                  <a:pt x="9875546" y="2900144"/>
                </a:cubicBezTo>
                <a:lnTo>
                  <a:pt x="9824422" y="2906611"/>
                </a:lnTo>
                <a:lnTo>
                  <a:pt x="9793396" y="2943845"/>
                </a:lnTo>
                <a:lnTo>
                  <a:pt x="9819935" y="2944930"/>
                </a:lnTo>
                <a:lnTo>
                  <a:pt x="9869108" y="2929827"/>
                </a:lnTo>
                <a:cubicBezTo>
                  <a:pt x="9875479" y="2928125"/>
                  <a:pt x="9881666" y="2928023"/>
                  <a:pt x="9887662" y="2929515"/>
                </a:cubicBezTo>
                <a:cubicBezTo>
                  <a:pt x="9893658" y="2931009"/>
                  <a:pt x="9898122" y="2932974"/>
                  <a:pt x="9901046" y="2935410"/>
                </a:cubicBezTo>
                <a:cubicBezTo>
                  <a:pt x="9898655" y="2937363"/>
                  <a:pt x="9893840" y="2939482"/>
                  <a:pt x="9886598" y="2941770"/>
                </a:cubicBezTo>
                <a:cubicBezTo>
                  <a:pt x="9879353" y="2944059"/>
                  <a:pt x="9873676" y="2947214"/>
                  <a:pt x="9869563" y="2951234"/>
                </a:cubicBezTo>
                <a:lnTo>
                  <a:pt x="9854615" y="2967915"/>
                </a:lnTo>
                <a:lnTo>
                  <a:pt x="9912860" y="2950938"/>
                </a:lnTo>
                <a:cubicBezTo>
                  <a:pt x="9935322" y="2947310"/>
                  <a:pt x="9958721" y="2946328"/>
                  <a:pt x="9983064" y="2947992"/>
                </a:cubicBezTo>
                <a:lnTo>
                  <a:pt x="10001796" y="2914533"/>
                </a:lnTo>
                <a:lnTo>
                  <a:pt x="10119787" y="2893688"/>
                </a:lnTo>
                <a:cubicBezTo>
                  <a:pt x="10129776" y="2883756"/>
                  <a:pt x="10152856" y="2871155"/>
                  <a:pt x="10189027" y="2855877"/>
                </a:cubicBezTo>
                <a:cubicBezTo>
                  <a:pt x="10225199" y="2840600"/>
                  <a:pt x="10255887" y="2832583"/>
                  <a:pt x="10281097" y="2831831"/>
                </a:cubicBezTo>
                <a:cubicBezTo>
                  <a:pt x="10294312" y="2815973"/>
                  <a:pt x="10316604" y="2811181"/>
                  <a:pt x="10347966" y="2817454"/>
                </a:cubicBezTo>
                <a:cubicBezTo>
                  <a:pt x="10347659" y="2803179"/>
                  <a:pt x="10353244" y="2795565"/>
                  <a:pt x="10364713" y="2794608"/>
                </a:cubicBezTo>
                <a:cubicBezTo>
                  <a:pt x="10376183" y="2793651"/>
                  <a:pt x="10388139" y="2794852"/>
                  <a:pt x="10400584" y="2798213"/>
                </a:cubicBezTo>
                <a:lnTo>
                  <a:pt x="10824418" y="2695751"/>
                </a:lnTo>
                <a:cubicBezTo>
                  <a:pt x="10845510" y="2695364"/>
                  <a:pt x="10863783" y="2692191"/>
                  <a:pt x="10879234" y="2686228"/>
                </a:cubicBezTo>
                <a:cubicBezTo>
                  <a:pt x="10894684" y="2680263"/>
                  <a:pt x="10913446" y="2679248"/>
                  <a:pt x="10935514" y="2683180"/>
                </a:cubicBezTo>
                <a:cubicBezTo>
                  <a:pt x="10941124" y="2676904"/>
                  <a:pt x="10948976" y="2672055"/>
                  <a:pt x="10959070" y="2668635"/>
                </a:cubicBezTo>
                <a:cubicBezTo>
                  <a:pt x="10969160" y="2665215"/>
                  <a:pt x="10978849" y="2663650"/>
                  <a:pt x="10988134" y="2663940"/>
                </a:cubicBezTo>
                <a:lnTo>
                  <a:pt x="11033863" y="2652976"/>
                </a:lnTo>
                <a:cubicBezTo>
                  <a:pt x="11043230" y="2653625"/>
                  <a:pt x="11052870" y="2656694"/>
                  <a:pt x="11062782" y="2662179"/>
                </a:cubicBezTo>
                <a:cubicBezTo>
                  <a:pt x="11072695" y="2667663"/>
                  <a:pt x="11079748" y="2673834"/>
                  <a:pt x="11083946" y="2680690"/>
                </a:cubicBezTo>
                <a:cubicBezTo>
                  <a:pt x="11078244" y="2693025"/>
                  <a:pt x="11050266" y="2707388"/>
                  <a:pt x="11000013" y="2723783"/>
                </a:cubicBezTo>
                <a:cubicBezTo>
                  <a:pt x="10949762" y="2740177"/>
                  <a:pt x="10912826" y="2748830"/>
                  <a:pt x="10889202" y="2749734"/>
                </a:cubicBezTo>
                <a:lnTo>
                  <a:pt x="10894602" y="2754234"/>
                </a:lnTo>
                <a:cubicBezTo>
                  <a:pt x="10897560" y="2766921"/>
                  <a:pt x="10897238" y="2775999"/>
                  <a:pt x="10893632" y="2781465"/>
                </a:cubicBezTo>
                <a:cubicBezTo>
                  <a:pt x="10890031" y="2786934"/>
                  <a:pt x="10882959" y="2790387"/>
                  <a:pt x="10872421" y="2791830"/>
                </a:cubicBezTo>
                <a:cubicBezTo>
                  <a:pt x="10839530" y="2817580"/>
                  <a:pt x="10800379" y="2839865"/>
                  <a:pt x="10754965" y="2858684"/>
                </a:cubicBezTo>
                <a:cubicBezTo>
                  <a:pt x="10709555" y="2877507"/>
                  <a:pt x="10667702" y="2897542"/>
                  <a:pt x="10629414" y="2918793"/>
                </a:cubicBezTo>
                <a:cubicBezTo>
                  <a:pt x="10629662" y="2928785"/>
                  <a:pt x="10627035" y="2933314"/>
                  <a:pt x="10621528" y="2932374"/>
                </a:cubicBezTo>
                <a:cubicBezTo>
                  <a:pt x="10616021" y="2931437"/>
                  <a:pt x="10607505" y="2929306"/>
                  <a:pt x="10595980" y="2925983"/>
                </a:cubicBezTo>
                <a:cubicBezTo>
                  <a:pt x="10591938" y="2929918"/>
                  <a:pt x="10588330" y="2933335"/>
                  <a:pt x="10585151" y="2936236"/>
                </a:cubicBezTo>
                <a:cubicBezTo>
                  <a:pt x="10581972" y="2939137"/>
                  <a:pt x="10582784" y="2942735"/>
                  <a:pt x="10587592" y="2947031"/>
                </a:cubicBezTo>
                <a:cubicBezTo>
                  <a:pt x="10577981" y="2950559"/>
                  <a:pt x="10565604" y="2953975"/>
                  <a:pt x="10550466" y="2957278"/>
                </a:cubicBezTo>
                <a:cubicBezTo>
                  <a:pt x="10535326" y="2960581"/>
                  <a:pt x="10527863" y="2966335"/>
                  <a:pt x="10528075" y="2974544"/>
                </a:cubicBezTo>
                <a:lnTo>
                  <a:pt x="10581150" y="2976713"/>
                </a:lnTo>
                <a:cubicBezTo>
                  <a:pt x="10590223" y="2977263"/>
                  <a:pt x="10597269" y="2976124"/>
                  <a:pt x="10602290" y="2973299"/>
                </a:cubicBezTo>
                <a:cubicBezTo>
                  <a:pt x="10607313" y="2970474"/>
                  <a:pt x="10608960" y="2964836"/>
                  <a:pt x="10607234" y="2956389"/>
                </a:cubicBezTo>
                <a:cubicBezTo>
                  <a:pt x="10616634" y="2956774"/>
                  <a:pt x="10627446" y="2956144"/>
                  <a:pt x="10639674" y="2954506"/>
                </a:cubicBezTo>
                <a:cubicBezTo>
                  <a:pt x="10651904" y="2952868"/>
                  <a:pt x="10662228" y="2950080"/>
                  <a:pt x="10670654" y="2946149"/>
                </a:cubicBezTo>
                <a:lnTo>
                  <a:pt x="10775894" y="2907667"/>
                </a:lnTo>
                <a:lnTo>
                  <a:pt x="10825525" y="2913976"/>
                </a:lnTo>
                <a:cubicBezTo>
                  <a:pt x="10834965" y="2914539"/>
                  <a:pt x="10843484" y="2913460"/>
                  <a:pt x="10851088" y="2910741"/>
                </a:cubicBezTo>
                <a:cubicBezTo>
                  <a:pt x="10858689" y="2908022"/>
                  <a:pt x="10861811" y="2902446"/>
                  <a:pt x="10860454" y="2894013"/>
                </a:cubicBezTo>
                <a:lnTo>
                  <a:pt x="10909627" y="2878909"/>
                </a:lnTo>
                <a:cubicBezTo>
                  <a:pt x="10918418" y="2862869"/>
                  <a:pt x="10933586" y="2855647"/>
                  <a:pt x="10955127" y="2857240"/>
                </a:cubicBezTo>
                <a:cubicBezTo>
                  <a:pt x="10976668" y="2858835"/>
                  <a:pt x="10991833" y="2851611"/>
                  <a:pt x="11000624" y="2835571"/>
                </a:cubicBezTo>
                <a:lnTo>
                  <a:pt x="11108730" y="2848546"/>
                </a:lnTo>
                <a:cubicBezTo>
                  <a:pt x="11110664" y="2859943"/>
                  <a:pt x="11111670" y="2869032"/>
                  <a:pt x="11111739" y="2875807"/>
                </a:cubicBezTo>
                <a:lnTo>
                  <a:pt x="11109344" y="2888212"/>
                </a:lnTo>
                <a:lnTo>
                  <a:pt x="11112710" y="2886409"/>
                </a:lnTo>
                <a:cubicBezTo>
                  <a:pt x="11157717" y="2883169"/>
                  <a:pt x="11200800" y="2872630"/>
                  <a:pt x="11241963" y="2854792"/>
                </a:cubicBezTo>
                <a:cubicBezTo>
                  <a:pt x="11283123" y="2836956"/>
                  <a:pt x="11328046" y="2829701"/>
                  <a:pt x="11376727" y="2833026"/>
                </a:cubicBezTo>
                <a:lnTo>
                  <a:pt x="11395460" y="2799570"/>
                </a:lnTo>
                <a:lnTo>
                  <a:pt x="11513452" y="2778723"/>
                </a:lnTo>
                <a:cubicBezTo>
                  <a:pt x="11523443" y="2768795"/>
                  <a:pt x="11546522" y="2756190"/>
                  <a:pt x="11582692" y="2740911"/>
                </a:cubicBezTo>
                <a:cubicBezTo>
                  <a:pt x="11618862" y="2725636"/>
                  <a:pt x="11649550" y="2717621"/>
                  <a:pt x="11674763" y="2716867"/>
                </a:cubicBezTo>
                <a:cubicBezTo>
                  <a:pt x="11687976" y="2701010"/>
                  <a:pt x="11710267" y="2696216"/>
                  <a:pt x="11741629" y="2702489"/>
                </a:cubicBezTo>
                <a:cubicBezTo>
                  <a:pt x="11741324" y="2688218"/>
                  <a:pt x="11746906" y="2680602"/>
                  <a:pt x="11758379" y="2679645"/>
                </a:cubicBezTo>
                <a:cubicBezTo>
                  <a:pt x="11769847" y="2678687"/>
                  <a:pt x="11781804" y="2679889"/>
                  <a:pt x="11794249" y="2683249"/>
                </a:cubicBezTo>
                <a:lnTo>
                  <a:pt x="12218082" y="2580786"/>
                </a:lnTo>
                <a:cubicBezTo>
                  <a:pt x="12239174" y="2580402"/>
                  <a:pt x="12257446" y="2577226"/>
                  <a:pt x="12272898" y="2571262"/>
                </a:cubicBezTo>
                <a:cubicBezTo>
                  <a:pt x="12288348" y="2565300"/>
                  <a:pt x="12307107" y="2564285"/>
                  <a:pt x="12329178" y="2568216"/>
                </a:cubicBezTo>
                <a:cubicBezTo>
                  <a:pt x="12334791" y="2561938"/>
                  <a:pt x="12342641" y="2557090"/>
                  <a:pt x="12352733" y="2553670"/>
                </a:cubicBezTo>
                <a:cubicBezTo>
                  <a:pt x="12362824" y="2550249"/>
                  <a:pt x="12372510" y="2548686"/>
                  <a:pt x="12381798" y="2548976"/>
                </a:cubicBezTo>
                <a:lnTo>
                  <a:pt x="12427526" y="2538012"/>
                </a:lnTo>
                <a:cubicBezTo>
                  <a:pt x="12436891" y="2538661"/>
                  <a:pt x="12446535" y="2541730"/>
                  <a:pt x="12456446" y="2547215"/>
                </a:cubicBezTo>
                <a:cubicBezTo>
                  <a:pt x="12466359" y="2552700"/>
                  <a:pt x="12473413" y="2558869"/>
                  <a:pt x="12477610" y="2565725"/>
                </a:cubicBezTo>
                <a:cubicBezTo>
                  <a:pt x="12471907" y="2578061"/>
                  <a:pt x="12443929" y="2592423"/>
                  <a:pt x="12393678" y="2608817"/>
                </a:cubicBezTo>
                <a:cubicBezTo>
                  <a:pt x="12343427" y="2625215"/>
                  <a:pt x="12306490" y="2633866"/>
                  <a:pt x="12282866" y="2634771"/>
                </a:cubicBezTo>
                <a:lnTo>
                  <a:pt x="12288264" y="2639270"/>
                </a:lnTo>
                <a:cubicBezTo>
                  <a:pt x="12291223" y="2651957"/>
                  <a:pt x="12290898" y="2661036"/>
                  <a:pt x="12287297" y="2666504"/>
                </a:cubicBezTo>
                <a:cubicBezTo>
                  <a:pt x="12283694" y="2671970"/>
                  <a:pt x="12276623" y="2675424"/>
                  <a:pt x="12266085" y="2676866"/>
                </a:cubicBezTo>
                <a:cubicBezTo>
                  <a:pt x="12233194" y="2702617"/>
                  <a:pt x="12194043" y="2724901"/>
                  <a:pt x="12148629" y="2743722"/>
                </a:cubicBezTo>
                <a:cubicBezTo>
                  <a:pt x="12103218" y="2762543"/>
                  <a:pt x="12061367" y="2782578"/>
                  <a:pt x="12023077" y="2803829"/>
                </a:cubicBezTo>
                <a:cubicBezTo>
                  <a:pt x="12023328" y="2813822"/>
                  <a:pt x="12020696" y="2818348"/>
                  <a:pt x="12015191" y="2817410"/>
                </a:cubicBezTo>
                <a:cubicBezTo>
                  <a:pt x="12009685" y="2816474"/>
                  <a:pt x="12001169" y="2814344"/>
                  <a:pt x="11989644" y="2811019"/>
                </a:cubicBezTo>
                <a:cubicBezTo>
                  <a:pt x="11985602" y="2814955"/>
                  <a:pt x="11981994" y="2818371"/>
                  <a:pt x="11978815" y="2821270"/>
                </a:cubicBezTo>
                <a:cubicBezTo>
                  <a:pt x="11975635" y="2824173"/>
                  <a:pt x="11976449" y="2827771"/>
                  <a:pt x="11981255" y="2832065"/>
                </a:cubicBezTo>
                <a:cubicBezTo>
                  <a:pt x="11971642" y="2835595"/>
                  <a:pt x="11959269" y="2839012"/>
                  <a:pt x="11944130" y="2842313"/>
                </a:cubicBezTo>
                <a:cubicBezTo>
                  <a:pt x="11928991" y="2845615"/>
                  <a:pt x="11921527" y="2851374"/>
                  <a:pt x="11921737" y="2859581"/>
                </a:cubicBezTo>
                <a:lnTo>
                  <a:pt x="11974814" y="2861749"/>
                </a:lnTo>
                <a:cubicBezTo>
                  <a:pt x="11983884" y="2862298"/>
                  <a:pt x="11990932" y="2861161"/>
                  <a:pt x="11995954" y="2858336"/>
                </a:cubicBezTo>
                <a:cubicBezTo>
                  <a:pt x="12000978" y="2855510"/>
                  <a:pt x="12002623" y="2849874"/>
                  <a:pt x="12000896" y="2841427"/>
                </a:cubicBezTo>
                <a:cubicBezTo>
                  <a:pt x="12010296" y="2841810"/>
                  <a:pt x="12021111" y="2841182"/>
                  <a:pt x="12033338" y="2839542"/>
                </a:cubicBezTo>
                <a:cubicBezTo>
                  <a:pt x="12045566" y="2837904"/>
                  <a:pt x="12055892" y="2835117"/>
                  <a:pt x="12064315" y="2831183"/>
                </a:cubicBezTo>
                <a:lnTo>
                  <a:pt x="12169559" y="2792704"/>
                </a:lnTo>
                <a:lnTo>
                  <a:pt x="12219187" y="2799013"/>
                </a:lnTo>
                <a:cubicBezTo>
                  <a:pt x="12228629" y="2799576"/>
                  <a:pt x="12237147" y="2798496"/>
                  <a:pt x="12244749" y="2795778"/>
                </a:cubicBezTo>
                <a:cubicBezTo>
                  <a:pt x="12252352" y="2793057"/>
                  <a:pt x="12255475" y="2787480"/>
                  <a:pt x="12254117" y="2779048"/>
                </a:cubicBezTo>
                <a:lnTo>
                  <a:pt x="12303292" y="2763946"/>
                </a:lnTo>
                <a:cubicBezTo>
                  <a:pt x="12312081" y="2747907"/>
                  <a:pt x="12327248" y="2740684"/>
                  <a:pt x="12348789" y="2742275"/>
                </a:cubicBezTo>
                <a:cubicBezTo>
                  <a:pt x="12370328" y="2743870"/>
                  <a:pt x="12385497" y="2736645"/>
                  <a:pt x="12394287" y="2720609"/>
                </a:cubicBezTo>
                <a:lnTo>
                  <a:pt x="12502393" y="2733581"/>
                </a:lnTo>
                <a:cubicBezTo>
                  <a:pt x="12506267" y="2756377"/>
                  <a:pt x="12506407" y="2769931"/>
                  <a:pt x="12502817" y="2774238"/>
                </a:cubicBezTo>
                <a:cubicBezTo>
                  <a:pt x="12499226" y="2778548"/>
                  <a:pt x="12487593" y="2778787"/>
                  <a:pt x="12467919" y="2774952"/>
                </a:cubicBezTo>
                <a:cubicBezTo>
                  <a:pt x="12468459" y="2795117"/>
                  <a:pt x="12460907" y="2803720"/>
                  <a:pt x="12445267" y="2800764"/>
                </a:cubicBezTo>
                <a:cubicBezTo>
                  <a:pt x="12429627" y="2797807"/>
                  <a:pt x="12421589" y="2804252"/>
                  <a:pt x="12421151" y="2820099"/>
                </a:cubicBezTo>
                <a:cubicBezTo>
                  <a:pt x="12402613" y="2822906"/>
                  <a:pt x="12377246" y="2831852"/>
                  <a:pt x="12345050" y="2846936"/>
                </a:cubicBezTo>
                <a:cubicBezTo>
                  <a:pt x="12312852" y="2862017"/>
                  <a:pt x="12295095" y="2875553"/>
                  <a:pt x="12291779" y="2887539"/>
                </a:cubicBezTo>
                <a:lnTo>
                  <a:pt x="12183089" y="2930153"/>
                </a:lnTo>
                <a:cubicBezTo>
                  <a:pt x="12185574" y="2950043"/>
                  <a:pt x="12182229" y="2965946"/>
                  <a:pt x="12173057" y="2977872"/>
                </a:cubicBezTo>
                <a:cubicBezTo>
                  <a:pt x="12163882" y="2989794"/>
                  <a:pt x="12147040" y="2994455"/>
                  <a:pt x="12122531" y="2991848"/>
                </a:cubicBezTo>
                <a:cubicBezTo>
                  <a:pt x="12102914" y="3004416"/>
                  <a:pt x="12080165" y="3015250"/>
                  <a:pt x="12054284" y="3024352"/>
                </a:cubicBezTo>
                <a:cubicBezTo>
                  <a:pt x="12028405" y="3033455"/>
                  <a:pt x="12001981" y="3037722"/>
                  <a:pt x="11975011" y="3037155"/>
                </a:cubicBezTo>
                <a:lnTo>
                  <a:pt x="11963628" y="3083748"/>
                </a:lnTo>
                <a:lnTo>
                  <a:pt x="11908598" y="3072942"/>
                </a:lnTo>
                <a:lnTo>
                  <a:pt x="11870678" y="3118452"/>
                </a:lnTo>
                <a:cubicBezTo>
                  <a:pt x="11856556" y="3120992"/>
                  <a:pt x="11845224" y="3124987"/>
                  <a:pt x="11836683" y="3130431"/>
                </a:cubicBezTo>
                <a:cubicBezTo>
                  <a:pt x="11828147" y="3135875"/>
                  <a:pt x="11817189" y="3136674"/>
                  <a:pt x="11803814" y="3132829"/>
                </a:cubicBezTo>
                <a:cubicBezTo>
                  <a:pt x="11797389" y="3135508"/>
                  <a:pt x="11791912" y="3141167"/>
                  <a:pt x="11787382" y="3149806"/>
                </a:cubicBezTo>
                <a:cubicBezTo>
                  <a:pt x="11782853" y="3158444"/>
                  <a:pt x="11780934" y="3165317"/>
                  <a:pt x="11781632" y="3170427"/>
                </a:cubicBezTo>
                <a:cubicBezTo>
                  <a:pt x="11781439" y="3176835"/>
                  <a:pt x="11783519" y="3181200"/>
                  <a:pt x="11787875" y="3183517"/>
                </a:cubicBezTo>
                <a:cubicBezTo>
                  <a:pt x="11792235" y="3185832"/>
                  <a:pt x="11795552" y="3185970"/>
                  <a:pt x="11797830" y="3183921"/>
                </a:cubicBezTo>
                <a:cubicBezTo>
                  <a:pt x="11797150" y="3162326"/>
                  <a:pt x="11807567" y="3153483"/>
                  <a:pt x="11829084" y="3157392"/>
                </a:cubicBezTo>
                <a:cubicBezTo>
                  <a:pt x="11850600" y="3161302"/>
                  <a:pt x="11868367" y="3165592"/>
                  <a:pt x="11882386" y="3170267"/>
                </a:cubicBezTo>
                <a:lnTo>
                  <a:pt x="11934097" y="3108211"/>
                </a:lnTo>
                <a:lnTo>
                  <a:pt x="11939497" y="3112708"/>
                </a:lnTo>
                <a:cubicBezTo>
                  <a:pt x="11946123" y="3110927"/>
                  <a:pt x="11952170" y="3107791"/>
                  <a:pt x="11957635" y="3103290"/>
                </a:cubicBezTo>
                <a:cubicBezTo>
                  <a:pt x="11963101" y="3098790"/>
                  <a:pt x="11965096" y="3092276"/>
                  <a:pt x="11963628" y="3083748"/>
                </a:cubicBezTo>
                <a:cubicBezTo>
                  <a:pt x="11987676" y="3085532"/>
                  <a:pt x="12008997" y="3083732"/>
                  <a:pt x="12027592" y="3078342"/>
                </a:cubicBezTo>
                <a:cubicBezTo>
                  <a:pt x="12046184" y="3072952"/>
                  <a:pt x="12066644" y="3072185"/>
                  <a:pt x="12088967" y="3076036"/>
                </a:cubicBezTo>
                <a:cubicBezTo>
                  <a:pt x="12082331" y="3047868"/>
                  <a:pt x="12085283" y="3034266"/>
                  <a:pt x="12097822" y="3035224"/>
                </a:cubicBezTo>
                <a:cubicBezTo>
                  <a:pt x="12110367" y="3036183"/>
                  <a:pt x="12131351" y="3039356"/>
                  <a:pt x="12160778" y="3044749"/>
                </a:cubicBezTo>
                <a:cubicBezTo>
                  <a:pt x="12182303" y="3043845"/>
                  <a:pt x="12208331" y="3031362"/>
                  <a:pt x="12238864" y="3007299"/>
                </a:cubicBezTo>
                <a:cubicBezTo>
                  <a:pt x="12269398" y="2983234"/>
                  <a:pt x="12297638" y="2970841"/>
                  <a:pt x="12323585" y="2970119"/>
                </a:cubicBezTo>
                <a:cubicBezTo>
                  <a:pt x="12330676" y="2972817"/>
                  <a:pt x="12336137" y="2976782"/>
                  <a:pt x="12339967" y="2982019"/>
                </a:cubicBezTo>
                <a:cubicBezTo>
                  <a:pt x="12343802" y="2987255"/>
                  <a:pt x="12346188" y="2992168"/>
                  <a:pt x="12347131" y="2996751"/>
                </a:cubicBezTo>
                <a:cubicBezTo>
                  <a:pt x="12349912" y="3018343"/>
                  <a:pt x="12341181" y="3033850"/>
                  <a:pt x="12320943" y="3043272"/>
                </a:cubicBezTo>
                <a:cubicBezTo>
                  <a:pt x="12300705" y="3052695"/>
                  <a:pt x="12281552" y="3056011"/>
                  <a:pt x="12263484" y="3053224"/>
                </a:cubicBezTo>
                <a:cubicBezTo>
                  <a:pt x="12228470" y="3069171"/>
                  <a:pt x="12196556" y="3085514"/>
                  <a:pt x="12167746" y="3102252"/>
                </a:cubicBezTo>
                <a:cubicBezTo>
                  <a:pt x="12138936" y="3118988"/>
                  <a:pt x="12107884" y="3134296"/>
                  <a:pt x="12074594" y="3148177"/>
                </a:cubicBezTo>
                <a:cubicBezTo>
                  <a:pt x="12076239" y="3156265"/>
                  <a:pt x="12074266" y="3160462"/>
                  <a:pt x="12068674" y="3160767"/>
                </a:cubicBezTo>
                <a:cubicBezTo>
                  <a:pt x="12063084" y="3161073"/>
                  <a:pt x="12055713" y="3160773"/>
                  <a:pt x="12046559" y="3159862"/>
                </a:cubicBezTo>
                <a:cubicBezTo>
                  <a:pt x="12037868" y="3159776"/>
                  <a:pt x="12032763" y="3162241"/>
                  <a:pt x="12031252" y="3167259"/>
                </a:cubicBezTo>
                <a:cubicBezTo>
                  <a:pt x="12029737" y="3172278"/>
                  <a:pt x="12030895" y="3178207"/>
                  <a:pt x="12034722" y="3185048"/>
                </a:cubicBezTo>
                <a:cubicBezTo>
                  <a:pt x="12020972" y="3184396"/>
                  <a:pt x="12007804" y="3185105"/>
                  <a:pt x="11995215" y="3187175"/>
                </a:cubicBezTo>
                <a:cubicBezTo>
                  <a:pt x="11982627" y="3189247"/>
                  <a:pt x="11973508" y="3193330"/>
                  <a:pt x="11967857" y="3199429"/>
                </a:cubicBezTo>
                <a:lnTo>
                  <a:pt x="11922129" y="3210394"/>
                </a:lnTo>
                <a:cubicBezTo>
                  <a:pt x="11922964" y="3225400"/>
                  <a:pt x="11919509" y="3235955"/>
                  <a:pt x="11911756" y="3242054"/>
                </a:cubicBezTo>
                <a:cubicBezTo>
                  <a:pt x="11904004" y="3248154"/>
                  <a:pt x="11894173" y="3249891"/>
                  <a:pt x="11882259" y="3247263"/>
                </a:cubicBezTo>
                <a:cubicBezTo>
                  <a:pt x="11901453" y="3261506"/>
                  <a:pt x="11926386" y="3280531"/>
                  <a:pt x="11957053" y="3304330"/>
                </a:cubicBezTo>
                <a:cubicBezTo>
                  <a:pt x="11987718" y="3328133"/>
                  <a:pt x="12006131" y="3352237"/>
                  <a:pt x="12012282" y="3376641"/>
                </a:cubicBezTo>
                <a:cubicBezTo>
                  <a:pt x="12013125" y="3392095"/>
                  <a:pt x="12010138" y="3403914"/>
                  <a:pt x="12003315" y="3412102"/>
                </a:cubicBezTo>
                <a:cubicBezTo>
                  <a:pt x="11996492" y="3420292"/>
                  <a:pt x="11987991" y="3422259"/>
                  <a:pt x="11977809" y="3418011"/>
                </a:cubicBezTo>
                <a:cubicBezTo>
                  <a:pt x="11975237" y="3419957"/>
                  <a:pt x="11970789" y="3422093"/>
                  <a:pt x="11964467" y="3424418"/>
                </a:cubicBezTo>
                <a:cubicBezTo>
                  <a:pt x="11958147" y="3426746"/>
                  <a:pt x="11955048" y="3430007"/>
                  <a:pt x="11955175" y="3434199"/>
                </a:cubicBezTo>
                <a:lnTo>
                  <a:pt x="11978266" y="3439420"/>
                </a:lnTo>
                <a:lnTo>
                  <a:pt x="12082924" y="3456533"/>
                </a:lnTo>
                <a:lnTo>
                  <a:pt x="12117850" y="3436571"/>
                </a:lnTo>
                <a:cubicBezTo>
                  <a:pt x="12117714" y="3426672"/>
                  <a:pt x="12120119" y="3421956"/>
                  <a:pt x="12125064" y="3422425"/>
                </a:cubicBezTo>
                <a:cubicBezTo>
                  <a:pt x="12130008" y="3422897"/>
                  <a:pt x="12136948" y="3423714"/>
                  <a:pt x="12145885" y="3424880"/>
                </a:cubicBezTo>
                <a:cubicBezTo>
                  <a:pt x="12151734" y="3422892"/>
                  <a:pt x="12154916" y="3419991"/>
                  <a:pt x="12155423" y="3416180"/>
                </a:cubicBezTo>
                <a:cubicBezTo>
                  <a:pt x="12155931" y="3412367"/>
                  <a:pt x="12155549" y="3408252"/>
                  <a:pt x="12154277" y="3403834"/>
                </a:cubicBezTo>
                <a:cubicBezTo>
                  <a:pt x="12180651" y="3404199"/>
                  <a:pt x="12206541" y="3402404"/>
                  <a:pt x="12231939" y="3398452"/>
                </a:cubicBezTo>
                <a:cubicBezTo>
                  <a:pt x="12257341" y="3394501"/>
                  <a:pt x="12283227" y="3392705"/>
                  <a:pt x="12309602" y="3393071"/>
                </a:cubicBezTo>
                <a:cubicBezTo>
                  <a:pt x="12331096" y="3378706"/>
                  <a:pt x="12356241" y="3369575"/>
                  <a:pt x="12385029" y="3365673"/>
                </a:cubicBezTo>
                <a:cubicBezTo>
                  <a:pt x="12413820" y="3361769"/>
                  <a:pt x="12442751" y="3364556"/>
                  <a:pt x="12471823" y="3374032"/>
                </a:cubicBezTo>
                <a:lnTo>
                  <a:pt x="12483664" y="3348847"/>
                </a:lnTo>
                <a:cubicBezTo>
                  <a:pt x="12486432" y="3340493"/>
                  <a:pt x="12492358" y="3335211"/>
                  <a:pt x="12501444" y="3332997"/>
                </a:cubicBezTo>
                <a:cubicBezTo>
                  <a:pt x="12510530" y="3330783"/>
                  <a:pt x="12520995" y="3331033"/>
                  <a:pt x="12532837" y="3333746"/>
                </a:cubicBezTo>
                <a:cubicBezTo>
                  <a:pt x="12557998" y="3325505"/>
                  <a:pt x="12571092" y="3331744"/>
                  <a:pt x="12572123" y="3352464"/>
                </a:cubicBezTo>
                <a:cubicBezTo>
                  <a:pt x="12576802" y="3369946"/>
                  <a:pt x="12577314" y="3383513"/>
                  <a:pt x="12573653" y="3393166"/>
                </a:cubicBezTo>
                <a:cubicBezTo>
                  <a:pt x="12569991" y="3402821"/>
                  <a:pt x="12557491" y="3407302"/>
                  <a:pt x="12536154" y="3406606"/>
                </a:cubicBezTo>
                <a:cubicBezTo>
                  <a:pt x="12519446" y="3405390"/>
                  <a:pt x="12495850" y="3407636"/>
                  <a:pt x="12465369" y="3413340"/>
                </a:cubicBezTo>
                <a:cubicBezTo>
                  <a:pt x="12434889" y="3419047"/>
                  <a:pt x="12418154" y="3432265"/>
                  <a:pt x="12415171" y="3452998"/>
                </a:cubicBezTo>
                <a:cubicBezTo>
                  <a:pt x="12401722" y="3462965"/>
                  <a:pt x="12378065" y="3476258"/>
                  <a:pt x="12344208" y="3492878"/>
                </a:cubicBezTo>
                <a:cubicBezTo>
                  <a:pt x="12310350" y="3509497"/>
                  <a:pt x="12279084" y="3518203"/>
                  <a:pt x="12250414" y="3518990"/>
                </a:cubicBezTo>
                <a:cubicBezTo>
                  <a:pt x="12252777" y="3531476"/>
                  <a:pt x="12250942" y="3538710"/>
                  <a:pt x="12244908" y="3540690"/>
                </a:cubicBezTo>
                <a:cubicBezTo>
                  <a:pt x="12238876" y="3542673"/>
                  <a:pt x="12232015" y="3542214"/>
                  <a:pt x="12224329" y="3539316"/>
                </a:cubicBezTo>
                <a:cubicBezTo>
                  <a:pt x="12209423" y="3539596"/>
                  <a:pt x="12201496" y="3551394"/>
                  <a:pt x="12200556" y="3574707"/>
                </a:cubicBezTo>
                <a:cubicBezTo>
                  <a:pt x="12199616" y="3598019"/>
                  <a:pt x="12199301" y="3614405"/>
                  <a:pt x="12199613" y="3623866"/>
                </a:cubicBezTo>
                <a:cubicBezTo>
                  <a:pt x="12176517" y="3627111"/>
                  <a:pt x="12133839" y="3639446"/>
                  <a:pt x="12071582" y="3660878"/>
                </a:cubicBezTo>
                <a:cubicBezTo>
                  <a:pt x="12009322" y="3682306"/>
                  <a:pt x="11976092" y="3702516"/>
                  <a:pt x="11971893" y="3721507"/>
                </a:cubicBezTo>
                <a:lnTo>
                  <a:pt x="11904571" y="3714477"/>
                </a:lnTo>
                <a:cubicBezTo>
                  <a:pt x="11886161" y="3719875"/>
                  <a:pt x="11868519" y="3725036"/>
                  <a:pt x="11851648" y="3729962"/>
                </a:cubicBezTo>
                <a:cubicBezTo>
                  <a:pt x="11834777" y="3734888"/>
                  <a:pt x="11818486" y="3741173"/>
                  <a:pt x="11802775" y="3748821"/>
                </a:cubicBezTo>
                <a:lnTo>
                  <a:pt x="11797832" y="3765729"/>
                </a:lnTo>
                <a:cubicBezTo>
                  <a:pt x="11817482" y="3777138"/>
                  <a:pt x="11840074" y="3776101"/>
                  <a:pt x="11865601" y="3762616"/>
                </a:cubicBezTo>
                <a:cubicBezTo>
                  <a:pt x="11891130" y="3749133"/>
                  <a:pt x="11915070" y="3749222"/>
                  <a:pt x="11937418" y="3762879"/>
                </a:cubicBezTo>
                <a:cubicBezTo>
                  <a:pt x="11947891" y="3770437"/>
                  <a:pt x="11962787" y="3778175"/>
                  <a:pt x="11982105" y="3786095"/>
                </a:cubicBezTo>
                <a:lnTo>
                  <a:pt x="11954656" y="3742193"/>
                </a:lnTo>
                <a:lnTo>
                  <a:pt x="11977747" y="3747414"/>
                </a:lnTo>
                <a:cubicBezTo>
                  <a:pt x="11988892" y="3750277"/>
                  <a:pt x="11996441" y="3755399"/>
                  <a:pt x="12000390" y="3762779"/>
                </a:cubicBezTo>
                <a:cubicBezTo>
                  <a:pt x="12004339" y="3770161"/>
                  <a:pt x="12007091" y="3778294"/>
                  <a:pt x="12008641" y="3787181"/>
                </a:cubicBezTo>
                <a:cubicBezTo>
                  <a:pt x="12019295" y="3785832"/>
                  <a:pt x="12028839" y="3784440"/>
                  <a:pt x="12037278" y="3783003"/>
                </a:cubicBezTo>
                <a:cubicBezTo>
                  <a:pt x="12045718" y="3781565"/>
                  <a:pt x="12052564" y="3777923"/>
                  <a:pt x="12057815" y="3772078"/>
                </a:cubicBezTo>
                <a:cubicBezTo>
                  <a:pt x="12066612" y="3771814"/>
                  <a:pt x="12075445" y="3768075"/>
                  <a:pt x="12084314" y="3760861"/>
                </a:cubicBezTo>
                <a:cubicBezTo>
                  <a:pt x="12093183" y="3753649"/>
                  <a:pt x="12102390" y="3746717"/>
                  <a:pt x="12111933" y="3740065"/>
                </a:cubicBezTo>
                <a:cubicBezTo>
                  <a:pt x="12095412" y="3725129"/>
                  <a:pt x="12086759" y="3706240"/>
                  <a:pt x="12085978" y="3683391"/>
                </a:cubicBezTo>
                <a:cubicBezTo>
                  <a:pt x="12109971" y="3689362"/>
                  <a:pt x="12129311" y="3684448"/>
                  <a:pt x="12143999" y="3668650"/>
                </a:cubicBezTo>
                <a:lnTo>
                  <a:pt x="12191092" y="3721911"/>
                </a:lnTo>
                <a:cubicBezTo>
                  <a:pt x="12178386" y="3721837"/>
                  <a:pt x="12168040" y="3723731"/>
                  <a:pt x="12160058" y="3727595"/>
                </a:cubicBezTo>
                <a:cubicBezTo>
                  <a:pt x="12152075" y="3731457"/>
                  <a:pt x="12143080" y="3734476"/>
                  <a:pt x="12133073" y="3736652"/>
                </a:cubicBezTo>
                <a:lnTo>
                  <a:pt x="12144326" y="3767059"/>
                </a:lnTo>
                <a:cubicBezTo>
                  <a:pt x="12155123" y="3776056"/>
                  <a:pt x="12157077" y="3784691"/>
                  <a:pt x="12150180" y="3792963"/>
                </a:cubicBezTo>
                <a:cubicBezTo>
                  <a:pt x="12142763" y="3800950"/>
                  <a:pt x="12132864" y="3806429"/>
                  <a:pt x="12120480" y="3809396"/>
                </a:cubicBezTo>
                <a:cubicBezTo>
                  <a:pt x="12108095" y="3812368"/>
                  <a:pt x="12096357" y="3814562"/>
                  <a:pt x="12085266" y="3815979"/>
                </a:cubicBezTo>
                <a:cubicBezTo>
                  <a:pt x="12092264" y="3824733"/>
                  <a:pt x="12100463" y="3832731"/>
                  <a:pt x="12109861" y="3839979"/>
                </a:cubicBezTo>
                <a:cubicBezTo>
                  <a:pt x="12119257" y="3847226"/>
                  <a:pt x="12126107" y="3854100"/>
                  <a:pt x="12130407" y="3860603"/>
                </a:cubicBezTo>
                <a:cubicBezTo>
                  <a:pt x="12128598" y="3870778"/>
                  <a:pt x="12117306" y="3876559"/>
                  <a:pt x="12096525" y="3877937"/>
                </a:cubicBezTo>
                <a:cubicBezTo>
                  <a:pt x="12075749" y="3879316"/>
                  <a:pt x="12057708" y="3879468"/>
                  <a:pt x="12042402" y="3878398"/>
                </a:cubicBezTo>
                <a:cubicBezTo>
                  <a:pt x="12034995" y="3886828"/>
                  <a:pt x="12026422" y="3892540"/>
                  <a:pt x="12016693" y="3895529"/>
                </a:cubicBezTo>
                <a:cubicBezTo>
                  <a:pt x="12006961" y="3898516"/>
                  <a:pt x="11999138" y="3897841"/>
                  <a:pt x="11993227" y="3893502"/>
                </a:cubicBezTo>
                <a:lnTo>
                  <a:pt x="11942102" y="3899968"/>
                </a:lnTo>
                <a:lnTo>
                  <a:pt x="11911077" y="3937201"/>
                </a:lnTo>
                <a:lnTo>
                  <a:pt x="11937615" y="3938285"/>
                </a:lnTo>
                <a:lnTo>
                  <a:pt x="11986788" y="3923185"/>
                </a:lnTo>
                <a:cubicBezTo>
                  <a:pt x="11993161" y="3921481"/>
                  <a:pt x="11999345" y="3921379"/>
                  <a:pt x="12005344" y="3922872"/>
                </a:cubicBezTo>
                <a:cubicBezTo>
                  <a:pt x="12011341" y="3924365"/>
                  <a:pt x="12015802" y="3926332"/>
                  <a:pt x="12018725" y="3928766"/>
                </a:cubicBezTo>
                <a:cubicBezTo>
                  <a:pt x="12016335" y="3930720"/>
                  <a:pt x="12011519" y="3932841"/>
                  <a:pt x="12004277" y="3935126"/>
                </a:cubicBezTo>
                <a:cubicBezTo>
                  <a:pt x="11997034" y="3937417"/>
                  <a:pt x="11991357" y="3940571"/>
                  <a:pt x="11987245" y="3944590"/>
                </a:cubicBezTo>
                <a:lnTo>
                  <a:pt x="11972295" y="3961273"/>
                </a:lnTo>
                <a:lnTo>
                  <a:pt x="12030541" y="3944295"/>
                </a:lnTo>
                <a:cubicBezTo>
                  <a:pt x="12053003" y="3940666"/>
                  <a:pt x="12076402" y="3939685"/>
                  <a:pt x="12100743" y="3941349"/>
                </a:cubicBezTo>
                <a:lnTo>
                  <a:pt x="12119478" y="3907891"/>
                </a:lnTo>
                <a:lnTo>
                  <a:pt x="12237468" y="3887043"/>
                </a:lnTo>
                <a:cubicBezTo>
                  <a:pt x="12247456" y="3877114"/>
                  <a:pt x="12270537" y="3864512"/>
                  <a:pt x="12306709" y="3849231"/>
                </a:cubicBezTo>
                <a:cubicBezTo>
                  <a:pt x="12342878" y="3833953"/>
                  <a:pt x="12373568" y="3825940"/>
                  <a:pt x="12398778" y="3825188"/>
                </a:cubicBezTo>
                <a:cubicBezTo>
                  <a:pt x="12411992" y="3809330"/>
                  <a:pt x="12434283" y="3804537"/>
                  <a:pt x="12465645" y="3810810"/>
                </a:cubicBezTo>
                <a:cubicBezTo>
                  <a:pt x="12465341" y="3796535"/>
                  <a:pt x="12470924" y="3788922"/>
                  <a:pt x="12482393" y="3787965"/>
                </a:cubicBezTo>
                <a:cubicBezTo>
                  <a:pt x="12493862" y="3787007"/>
                  <a:pt x="12505821" y="3788208"/>
                  <a:pt x="12518266" y="3791568"/>
                </a:cubicBezTo>
                <a:lnTo>
                  <a:pt x="12942098" y="3689108"/>
                </a:lnTo>
                <a:cubicBezTo>
                  <a:pt x="12963190" y="3688723"/>
                  <a:pt x="12981463" y="3685547"/>
                  <a:pt x="12996913" y="3679583"/>
                </a:cubicBezTo>
                <a:cubicBezTo>
                  <a:pt x="13012365" y="3673619"/>
                  <a:pt x="13031125" y="3672604"/>
                  <a:pt x="13053193" y="3676537"/>
                </a:cubicBezTo>
                <a:cubicBezTo>
                  <a:pt x="13058805" y="3670258"/>
                  <a:pt x="13066656" y="3665411"/>
                  <a:pt x="13076749" y="3661990"/>
                </a:cubicBezTo>
                <a:cubicBezTo>
                  <a:pt x="13086839" y="3658572"/>
                  <a:pt x="13096529" y="3657006"/>
                  <a:pt x="13105816" y="3657296"/>
                </a:cubicBezTo>
                <a:lnTo>
                  <a:pt x="13151542" y="3646332"/>
                </a:lnTo>
                <a:cubicBezTo>
                  <a:pt x="13160910" y="3646983"/>
                  <a:pt x="13170550" y="3650051"/>
                  <a:pt x="13180463" y="3655534"/>
                </a:cubicBezTo>
                <a:cubicBezTo>
                  <a:pt x="13190374" y="3661021"/>
                  <a:pt x="13197428" y="3667192"/>
                  <a:pt x="13201625" y="3674046"/>
                </a:cubicBezTo>
                <a:cubicBezTo>
                  <a:pt x="13195924" y="3686379"/>
                  <a:pt x="13167946" y="3700745"/>
                  <a:pt x="13117695" y="3717139"/>
                </a:cubicBezTo>
                <a:cubicBezTo>
                  <a:pt x="13067444" y="3733533"/>
                  <a:pt x="13030505" y="3742187"/>
                  <a:pt x="13006884" y="3743090"/>
                </a:cubicBezTo>
                <a:lnTo>
                  <a:pt x="13012282" y="3747590"/>
                </a:lnTo>
                <a:cubicBezTo>
                  <a:pt x="13015238" y="3760278"/>
                  <a:pt x="13014916" y="3769356"/>
                  <a:pt x="13011312" y="3774821"/>
                </a:cubicBezTo>
                <a:cubicBezTo>
                  <a:pt x="13007711" y="3780289"/>
                  <a:pt x="13000639" y="3783744"/>
                  <a:pt x="12990100" y="3785185"/>
                </a:cubicBezTo>
                <a:cubicBezTo>
                  <a:pt x="12957209" y="3810936"/>
                  <a:pt x="12918058" y="3833222"/>
                  <a:pt x="12872646" y="3852041"/>
                </a:cubicBezTo>
                <a:cubicBezTo>
                  <a:pt x="12827233" y="3870861"/>
                  <a:pt x="12785383" y="3890899"/>
                  <a:pt x="12747094" y="3912152"/>
                </a:cubicBezTo>
                <a:cubicBezTo>
                  <a:pt x="12747342" y="3922142"/>
                  <a:pt x="12744714" y="3926669"/>
                  <a:pt x="12739209" y="3925731"/>
                </a:cubicBezTo>
                <a:cubicBezTo>
                  <a:pt x="12733699" y="3924792"/>
                  <a:pt x="12725184" y="3922662"/>
                  <a:pt x="12713662" y="3919341"/>
                </a:cubicBezTo>
                <a:cubicBezTo>
                  <a:pt x="12709618" y="3923273"/>
                  <a:pt x="12706011" y="3926692"/>
                  <a:pt x="12702831" y="3929591"/>
                </a:cubicBezTo>
                <a:cubicBezTo>
                  <a:pt x="12699652" y="3932492"/>
                  <a:pt x="12700464" y="3936090"/>
                  <a:pt x="12705271" y="3940386"/>
                </a:cubicBezTo>
                <a:cubicBezTo>
                  <a:pt x="12695661" y="3943915"/>
                  <a:pt x="12683286" y="3947331"/>
                  <a:pt x="12668146" y="3950635"/>
                </a:cubicBezTo>
                <a:cubicBezTo>
                  <a:pt x="12653007" y="3953938"/>
                  <a:pt x="12645544" y="3959692"/>
                  <a:pt x="12645756" y="3967900"/>
                </a:cubicBezTo>
                <a:lnTo>
                  <a:pt x="12698832" y="3970069"/>
                </a:lnTo>
                <a:cubicBezTo>
                  <a:pt x="12707902" y="3970618"/>
                  <a:pt x="12714947" y="3969478"/>
                  <a:pt x="12719970" y="3966655"/>
                </a:cubicBezTo>
                <a:cubicBezTo>
                  <a:pt x="12724993" y="3963830"/>
                  <a:pt x="12726641" y="3958192"/>
                  <a:pt x="12724914" y="3949746"/>
                </a:cubicBezTo>
                <a:cubicBezTo>
                  <a:pt x="12734314" y="3950129"/>
                  <a:pt x="12745125" y="3949500"/>
                  <a:pt x="12757356" y="3947861"/>
                </a:cubicBezTo>
                <a:cubicBezTo>
                  <a:pt x="12769583" y="3946223"/>
                  <a:pt x="12779910" y="3943436"/>
                  <a:pt x="12788332" y="3939502"/>
                </a:cubicBezTo>
                <a:lnTo>
                  <a:pt x="12893575" y="3901023"/>
                </a:lnTo>
                <a:lnTo>
                  <a:pt x="12943202" y="3907332"/>
                </a:lnTo>
                <a:cubicBezTo>
                  <a:pt x="12952644" y="3907895"/>
                  <a:pt x="12961165" y="3906816"/>
                  <a:pt x="12968768" y="3904096"/>
                </a:cubicBezTo>
                <a:cubicBezTo>
                  <a:pt x="12976370" y="3901378"/>
                  <a:pt x="12979490" y="3895801"/>
                  <a:pt x="12978133" y="3887369"/>
                </a:cubicBezTo>
                <a:lnTo>
                  <a:pt x="13027310" y="3872267"/>
                </a:lnTo>
                <a:cubicBezTo>
                  <a:pt x="13036099" y="3856225"/>
                  <a:pt x="13051265" y="3849003"/>
                  <a:pt x="13072807" y="3850596"/>
                </a:cubicBezTo>
                <a:cubicBezTo>
                  <a:pt x="13094347" y="3852191"/>
                  <a:pt x="13109512" y="3844967"/>
                  <a:pt x="13118305" y="3828927"/>
                </a:cubicBezTo>
                <a:lnTo>
                  <a:pt x="13226409" y="3841902"/>
                </a:lnTo>
                <a:cubicBezTo>
                  <a:pt x="13230281" y="3864697"/>
                  <a:pt x="13230424" y="3878250"/>
                  <a:pt x="13226831" y="3882559"/>
                </a:cubicBezTo>
                <a:cubicBezTo>
                  <a:pt x="13223242" y="3886869"/>
                  <a:pt x="13211608" y="3887106"/>
                  <a:pt x="13191936" y="3883273"/>
                </a:cubicBezTo>
                <a:cubicBezTo>
                  <a:pt x="13192474" y="3903438"/>
                  <a:pt x="13184925" y="3912041"/>
                  <a:pt x="13169284" y="3909085"/>
                </a:cubicBezTo>
                <a:cubicBezTo>
                  <a:pt x="13153644" y="3906128"/>
                  <a:pt x="13145604" y="3912572"/>
                  <a:pt x="13145169" y="3928418"/>
                </a:cubicBezTo>
                <a:cubicBezTo>
                  <a:pt x="13126631" y="3931226"/>
                  <a:pt x="13101263" y="3940172"/>
                  <a:pt x="13069068" y="3955256"/>
                </a:cubicBezTo>
                <a:cubicBezTo>
                  <a:pt x="13036869" y="3970339"/>
                  <a:pt x="13019112" y="3983873"/>
                  <a:pt x="13015793" y="3995858"/>
                </a:cubicBezTo>
                <a:lnTo>
                  <a:pt x="12907105" y="4038474"/>
                </a:lnTo>
                <a:cubicBezTo>
                  <a:pt x="12909591" y="4058360"/>
                  <a:pt x="12906247" y="4074267"/>
                  <a:pt x="12897074" y="4086190"/>
                </a:cubicBezTo>
                <a:cubicBezTo>
                  <a:pt x="12887897" y="4098115"/>
                  <a:pt x="12871056" y="4102776"/>
                  <a:pt x="12846550" y="4100169"/>
                </a:cubicBezTo>
                <a:cubicBezTo>
                  <a:pt x="12826931" y="4112735"/>
                  <a:pt x="12804180" y="4123571"/>
                  <a:pt x="12778300" y="4132673"/>
                </a:cubicBezTo>
                <a:cubicBezTo>
                  <a:pt x="12752421" y="4141776"/>
                  <a:pt x="12725996" y="4146044"/>
                  <a:pt x="12699029" y="4145477"/>
                </a:cubicBezTo>
                <a:lnTo>
                  <a:pt x="12687645" y="4192068"/>
                </a:lnTo>
                <a:lnTo>
                  <a:pt x="12632616" y="4181263"/>
                </a:lnTo>
                <a:lnTo>
                  <a:pt x="12594694" y="4226773"/>
                </a:lnTo>
                <a:cubicBezTo>
                  <a:pt x="12580571" y="4229313"/>
                  <a:pt x="12569241" y="4233307"/>
                  <a:pt x="12560702" y="4238751"/>
                </a:cubicBezTo>
                <a:cubicBezTo>
                  <a:pt x="12552164" y="4244194"/>
                  <a:pt x="12541205" y="4244992"/>
                  <a:pt x="12527830" y="4241150"/>
                </a:cubicBezTo>
                <a:cubicBezTo>
                  <a:pt x="12521405" y="4243829"/>
                  <a:pt x="12515928" y="4249488"/>
                  <a:pt x="12511397" y="4258126"/>
                </a:cubicBezTo>
                <a:cubicBezTo>
                  <a:pt x="12506866" y="4266762"/>
                  <a:pt x="12504950" y="4273637"/>
                  <a:pt x="12505651" y="4278746"/>
                </a:cubicBezTo>
                <a:cubicBezTo>
                  <a:pt x="12505455" y="4285155"/>
                  <a:pt x="12507537" y="4289520"/>
                  <a:pt x="12511893" y="4291836"/>
                </a:cubicBezTo>
                <a:cubicBezTo>
                  <a:pt x="12516252" y="4294152"/>
                  <a:pt x="12519569" y="4294289"/>
                  <a:pt x="12521846" y="4292242"/>
                </a:cubicBezTo>
                <a:cubicBezTo>
                  <a:pt x="12521165" y="4270646"/>
                  <a:pt x="12531583" y="4261803"/>
                  <a:pt x="12553100" y="4265713"/>
                </a:cubicBezTo>
                <a:cubicBezTo>
                  <a:pt x="12574617" y="4269621"/>
                  <a:pt x="12592385" y="4273914"/>
                  <a:pt x="12606404" y="4278585"/>
                </a:cubicBezTo>
                <a:lnTo>
                  <a:pt x="12658112" y="4216528"/>
                </a:lnTo>
                <a:lnTo>
                  <a:pt x="12663512" y="4221029"/>
                </a:lnTo>
                <a:cubicBezTo>
                  <a:pt x="12670141" y="4219249"/>
                  <a:pt x="12676187" y="4216110"/>
                  <a:pt x="12681653" y="4211610"/>
                </a:cubicBezTo>
                <a:cubicBezTo>
                  <a:pt x="12687119" y="4207110"/>
                  <a:pt x="12689113" y="4200597"/>
                  <a:pt x="12687645" y="4192068"/>
                </a:cubicBezTo>
                <a:cubicBezTo>
                  <a:pt x="12711693" y="4193852"/>
                  <a:pt x="12733015" y="4192050"/>
                  <a:pt x="12751608" y="4186662"/>
                </a:cubicBezTo>
                <a:cubicBezTo>
                  <a:pt x="12770200" y="4181271"/>
                  <a:pt x="12790659" y="4180501"/>
                  <a:pt x="12812985" y="4184357"/>
                </a:cubicBezTo>
                <a:cubicBezTo>
                  <a:pt x="12806347" y="4156189"/>
                  <a:pt x="12809298" y="4142587"/>
                  <a:pt x="12821839" y="4143543"/>
                </a:cubicBezTo>
                <a:cubicBezTo>
                  <a:pt x="12834379" y="4144502"/>
                  <a:pt x="12855368" y="4147676"/>
                  <a:pt x="12884794" y="4153067"/>
                </a:cubicBezTo>
                <a:cubicBezTo>
                  <a:pt x="12906321" y="4152165"/>
                  <a:pt x="12932347" y="4139683"/>
                  <a:pt x="12962881" y="4115619"/>
                </a:cubicBezTo>
                <a:cubicBezTo>
                  <a:pt x="12993415" y="4091552"/>
                  <a:pt x="13021655" y="4079160"/>
                  <a:pt x="13047603" y="4078441"/>
                </a:cubicBezTo>
                <a:cubicBezTo>
                  <a:pt x="13054693" y="4081136"/>
                  <a:pt x="13060154" y="4085101"/>
                  <a:pt x="13063985" y="4090338"/>
                </a:cubicBezTo>
                <a:cubicBezTo>
                  <a:pt x="13067816" y="4095575"/>
                  <a:pt x="13070204" y="4100485"/>
                  <a:pt x="13071148" y="4105071"/>
                </a:cubicBezTo>
                <a:cubicBezTo>
                  <a:pt x="13073930" y="4126664"/>
                  <a:pt x="13065197" y="4142169"/>
                  <a:pt x="13044961" y="4151592"/>
                </a:cubicBezTo>
                <a:cubicBezTo>
                  <a:pt x="13024721" y="4161014"/>
                  <a:pt x="13005569" y="4164333"/>
                  <a:pt x="12987502" y="4161542"/>
                </a:cubicBezTo>
                <a:cubicBezTo>
                  <a:pt x="12952488" y="4177490"/>
                  <a:pt x="12920575" y="4193835"/>
                  <a:pt x="12891763" y="4210573"/>
                </a:cubicBezTo>
                <a:cubicBezTo>
                  <a:pt x="12862953" y="4227310"/>
                  <a:pt x="12831903" y="4242615"/>
                  <a:pt x="12798609" y="4256496"/>
                </a:cubicBezTo>
                <a:cubicBezTo>
                  <a:pt x="12800257" y="4264584"/>
                  <a:pt x="12798283" y="4268783"/>
                  <a:pt x="12792691" y="4269089"/>
                </a:cubicBezTo>
                <a:cubicBezTo>
                  <a:pt x="12787102" y="4269394"/>
                  <a:pt x="12779730" y="4269091"/>
                  <a:pt x="12770576" y="4268183"/>
                </a:cubicBezTo>
                <a:cubicBezTo>
                  <a:pt x="12761882" y="4268094"/>
                  <a:pt x="12756780" y="4270561"/>
                  <a:pt x="12755266" y="4275579"/>
                </a:cubicBezTo>
                <a:cubicBezTo>
                  <a:pt x="12753754" y="4280596"/>
                  <a:pt x="12754910" y="4286529"/>
                  <a:pt x="12758740" y="4293367"/>
                </a:cubicBezTo>
                <a:cubicBezTo>
                  <a:pt x="12744989" y="4292716"/>
                  <a:pt x="12731821" y="4293425"/>
                  <a:pt x="12719232" y="4295496"/>
                </a:cubicBezTo>
                <a:cubicBezTo>
                  <a:pt x="12706645" y="4297565"/>
                  <a:pt x="12697526" y="4301649"/>
                  <a:pt x="12691872" y="4307747"/>
                </a:cubicBezTo>
                <a:lnTo>
                  <a:pt x="12646147" y="4318712"/>
                </a:lnTo>
                <a:cubicBezTo>
                  <a:pt x="12646982" y="4333720"/>
                  <a:pt x="12643522" y="4344272"/>
                  <a:pt x="12635772" y="4350372"/>
                </a:cubicBezTo>
                <a:cubicBezTo>
                  <a:pt x="12628021" y="4356474"/>
                  <a:pt x="12618188" y="4358209"/>
                  <a:pt x="12606276" y="4355585"/>
                </a:cubicBezTo>
                <a:cubicBezTo>
                  <a:pt x="12625469" y="4369827"/>
                  <a:pt x="12650402" y="4388848"/>
                  <a:pt x="12681068" y="4412651"/>
                </a:cubicBezTo>
                <a:cubicBezTo>
                  <a:pt x="12711734" y="4436454"/>
                  <a:pt x="12730145" y="4460558"/>
                  <a:pt x="12736298" y="4484961"/>
                </a:cubicBezTo>
                <a:cubicBezTo>
                  <a:pt x="12737144" y="4500413"/>
                  <a:pt x="12734153" y="4512233"/>
                  <a:pt x="12727332" y="4520421"/>
                </a:cubicBezTo>
                <a:cubicBezTo>
                  <a:pt x="12720507" y="4528612"/>
                  <a:pt x="12712006" y="4530581"/>
                  <a:pt x="12701825" y="4526332"/>
                </a:cubicBezTo>
                <a:cubicBezTo>
                  <a:pt x="12699253" y="4528275"/>
                  <a:pt x="12694805" y="4530411"/>
                  <a:pt x="12688483" y="4532738"/>
                </a:cubicBezTo>
                <a:cubicBezTo>
                  <a:pt x="12682163" y="4535063"/>
                  <a:pt x="12679062" y="4538326"/>
                  <a:pt x="12679190" y="4542519"/>
                </a:cubicBezTo>
                <a:lnTo>
                  <a:pt x="12702281" y="4547740"/>
                </a:lnTo>
                <a:lnTo>
                  <a:pt x="12806938" y="4564852"/>
                </a:lnTo>
                <a:lnTo>
                  <a:pt x="12841867" y="4544891"/>
                </a:lnTo>
                <a:cubicBezTo>
                  <a:pt x="12841730" y="4534992"/>
                  <a:pt x="12844134" y="4530276"/>
                  <a:pt x="12849079" y="4530745"/>
                </a:cubicBezTo>
                <a:cubicBezTo>
                  <a:pt x="12854025" y="4531216"/>
                  <a:pt x="12860965" y="4532034"/>
                  <a:pt x="12869903" y="4533200"/>
                </a:cubicBezTo>
                <a:cubicBezTo>
                  <a:pt x="12875752" y="4531213"/>
                  <a:pt x="12878929" y="4528311"/>
                  <a:pt x="12879441" y="4524501"/>
                </a:cubicBezTo>
                <a:cubicBezTo>
                  <a:pt x="12879947" y="4520689"/>
                  <a:pt x="12879564" y="4516573"/>
                  <a:pt x="12878292" y="4512155"/>
                </a:cubicBezTo>
                <a:cubicBezTo>
                  <a:pt x="12904668" y="4512519"/>
                  <a:pt x="12930556" y="4510726"/>
                  <a:pt x="12955956" y="4506773"/>
                </a:cubicBezTo>
                <a:cubicBezTo>
                  <a:pt x="12981354" y="4502820"/>
                  <a:pt x="13007245" y="4501024"/>
                  <a:pt x="13033619" y="4501390"/>
                </a:cubicBezTo>
                <a:cubicBezTo>
                  <a:pt x="13055113" y="4487029"/>
                  <a:pt x="13080258" y="4477896"/>
                  <a:pt x="13109047" y="4473991"/>
                </a:cubicBezTo>
                <a:cubicBezTo>
                  <a:pt x="13137837" y="4470088"/>
                  <a:pt x="13166766" y="4472875"/>
                  <a:pt x="13195840" y="4482352"/>
                </a:cubicBezTo>
                <a:lnTo>
                  <a:pt x="13207679" y="4457168"/>
                </a:lnTo>
                <a:cubicBezTo>
                  <a:pt x="13210448" y="4448814"/>
                  <a:pt x="13216376" y="4443529"/>
                  <a:pt x="13225461" y="4441317"/>
                </a:cubicBezTo>
                <a:cubicBezTo>
                  <a:pt x="13234547" y="4439102"/>
                  <a:pt x="13245010" y="4439354"/>
                  <a:pt x="13256852" y="4442064"/>
                </a:cubicBezTo>
                <a:cubicBezTo>
                  <a:pt x="13282014" y="4433825"/>
                  <a:pt x="13295110" y="4440062"/>
                  <a:pt x="13296141" y="4460782"/>
                </a:cubicBezTo>
                <a:cubicBezTo>
                  <a:pt x="13300820" y="4478264"/>
                  <a:pt x="13301331" y="4491832"/>
                  <a:pt x="13297668" y="4501486"/>
                </a:cubicBezTo>
                <a:cubicBezTo>
                  <a:pt x="13294008" y="4511140"/>
                  <a:pt x="13281508" y="4515621"/>
                  <a:pt x="13260171" y="4514925"/>
                </a:cubicBezTo>
                <a:cubicBezTo>
                  <a:pt x="13243462" y="4513710"/>
                  <a:pt x="13219866" y="4515954"/>
                  <a:pt x="13189387" y="4521659"/>
                </a:cubicBezTo>
                <a:cubicBezTo>
                  <a:pt x="13158903" y="4527367"/>
                  <a:pt x="13142172" y="4540586"/>
                  <a:pt x="13139186" y="4561320"/>
                </a:cubicBezTo>
                <a:cubicBezTo>
                  <a:pt x="13125736" y="4571285"/>
                  <a:pt x="13102083" y="4584580"/>
                  <a:pt x="13068224" y="4601198"/>
                </a:cubicBezTo>
                <a:cubicBezTo>
                  <a:pt x="13034365" y="4617818"/>
                  <a:pt x="13003100" y="4626523"/>
                  <a:pt x="12974429" y="4627311"/>
                </a:cubicBezTo>
                <a:cubicBezTo>
                  <a:pt x="12976794" y="4639795"/>
                  <a:pt x="12974958" y="4647030"/>
                  <a:pt x="12968925" y="4649010"/>
                </a:cubicBezTo>
                <a:cubicBezTo>
                  <a:pt x="12962892" y="4650994"/>
                  <a:pt x="12956032" y="4650533"/>
                  <a:pt x="12948344" y="4647634"/>
                </a:cubicBezTo>
                <a:cubicBezTo>
                  <a:pt x="12933437" y="4647918"/>
                  <a:pt x="12925514" y="4659715"/>
                  <a:pt x="12924573" y="4683025"/>
                </a:cubicBezTo>
                <a:cubicBezTo>
                  <a:pt x="12923633" y="4706338"/>
                  <a:pt x="12923319" y="4722725"/>
                  <a:pt x="12923631" y="4732185"/>
                </a:cubicBezTo>
                <a:cubicBezTo>
                  <a:pt x="12900535" y="4735432"/>
                  <a:pt x="12857856" y="4747767"/>
                  <a:pt x="12795597" y="4769199"/>
                </a:cubicBezTo>
                <a:cubicBezTo>
                  <a:pt x="12733337" y="4790628"/>
                  <a:pt x="12700107" y="4810838"/>
                  <a:pt x="12695909" y="4829829"/>
                </a:cubicBezTo>
                <a:lnTo>
                  <a:pt x="12628586" y="4822799"/>
                </a:lnTo>
                <a:cubicBezTo>
                  <a:pt x="12610178" y="4828196"/>
                  <a:pt x="12592536" y="4833358"/>
                  <a:pt x="12575665" y="4838282"/>
                </a:cubicBezTo>
                <a:cubicBezTo>
                  <a:pt x="12558793" y="4843206"/>
                  <a:pt x="12542501" y="4849493"/>
                  <a:pt x="12526791" y="4857142"/>
                </a:cubicBezTo>
                <a:lnTo>
                  <a:pt x="12521849" y="4874051"/>
                </a:lnTo>
                <a:cubicBezTo>
                  <a:pt x="12541501" y="4885459"/>
                  <a:pt x="12564090" y="4884422"/>
                  <a:pt x="12589617" y="4870937"/>
                </a:cubicBezTo>
                <a:cubicBezTo>
                  <a:pt x="12615145" y="4857453"/>
                  <a:pt x="12639086" y="4857541"/>
                  <a:pt x="12661435" y="4871200"/>
                </a:cubicBezTo>
                <a:cubicBezTo>
                  <a:pt x="12671908" y="4878756"/>
                  <a:pt x="12686801" y="4886496"/>
                  <a:pt x="12706120" y="4894415"/>
                </a:cubicBezTo>
                <a:lnTo>
                  <a:pt x="12678672" y="4850514"/>
                </a:lnTo>
                <a:lnTo>
                  <a:pt x="12701763" y="4855735"/>
                </a:lnTo>
                <a:cubicBezTo>
                  <a:pt x="12712907" y="4858597"/>
                  <a:pt x="12720457" y="4863717"/>
                  <a:pt x="12724405" y="4871098"/>
                </a:cubicBezTo>
                <a:cubicBezTo>
                  <a:pt x="12728357" y="4878480"/>
                  <a:pt x="12731106" y="4886612"/>
                  <a:pt x="12732660" y="4895501"/>
                </a:cubicBezTo>
                <a:cubicBezTo>
                  <a:pt x="12743309" y="4894153"/>
                  <a:pt x="12752859" y="4892763"/>
                  <a:pt x="12761296" y="4891322"/>
                </a:cubicBezTo>
                <a:cubicBezTo>
                  <a:pt x="12769735" y="4889884"/>
                  <a:pt x="12776578" y="4886244"/>
                  <a:pt x="12781833" y="4880399"/>
                </a:cubicBezTo>
                <a:cubicBezTo>
                  <a:pt x="12790629" y="4880133"/>
                  <a:pt x="12799463" y="4876396"/>
                  <a:pt x="12808330" y="4869182"/>
                </a:cubicBezTo>
                <a:cubicBezTo>
                  <a:pt x="12817200" y="4861971"/>
                  <a:pt x="12826406" y="4855036"/>
                  <a:pt x="12835950" y="4848384"/>
                </a:cubicBezTo>
                <a:cubicBezTo>
                  <a:pt x="12819426" y="4833450"/>
                  <a:pt x="12810776" y="4814560"/>
                  <a:pt x="12809996" y="4791713"/>
                </a:cubicBezTo>
                <a:cubicBezTo>
                  <a:pt x="12833987" y="4797683"/>
                  <a:pt x="12853329" y="4792770"/>
                  <a:pt x="12868017" y="4776969"/>
                </a:cubicBezTo>
                <a:lnTo>
                  <a:pt x="12915110" y="4830232"/>
                </a:lnTo>
                <a:cubicBezTo>
                  <a:pt x="12902403" y="4830158"/>
                  <a:pt x="12892055" y="4832050"/>
                  <a:pt x="12884074" y="4835916"/>
                </a:cubicBezTo>
                <a:cubicBezTo>
                  <a:pt x="12876093" y="4839778"/>
                  <a:pt x="12867096" y="4842795"/>
                  <a:pt x="12857090" y="4844972"/>
                </a:cubicBezTo>
                <a:lnTo>
                  <a:pt x="12868341" y="4875378"/>
                </a:lnTo>
                <a:cubicBezTo>
                  <a:pt x="12879139" y="4884376"/>
                  <a:pt x="12881090" y="4893010"/>
                  <a:pt x="12874194" y="4901284"/>
                </a:cubicBezTo>
                <a:cubicBezTo>
                  <a:pt x="12866780" y="4909271"/>
                  <a:pt x="12856878" y="4914749"/>
                  <a:pt x="12844496" y="4917718"/>
                </a:cubicBezTo>
                <a:cubicBezTo>
                  <a:pt x="12832113" y="4920687"/>
                  <a:pt x="12820373" y="4922882"/>
                  <a:pt x="12809280" y="4924299"/>
                </a:cubicBezTo>
                <a:cubicBezTo>
                  <a:pt x="12816281" y="4933053"/>
                  <a:pt x="12824480" y="4941053"/>
                  <a:pt x="12833877" y="4948299"/>
                </a:cubicBezTo>
                <a:cubicBezTo>
                  <a:pt x="12843275" y="4955547"/>
                  <a:pt x="12850124" y="4962419"/>
                  <a:pt x="12854424" y="4968923"/>
                </a:cubicBezTo>
                <a:cubicBezTo>
                  <a:pt x="12852615" y="4979100"/>
                  <a:pt x="12841320" y="4984878"/>
                  <a:pt x="12820542" y="4986255"/>
                </a:cubicBezTo>
                <a:cubicBezTo>
                  <a:pt x="12799766" y="4987635"/>
                  <a:pt x="12781724" y="4987789"/>
                  <a:pt x="12766418" y="4986718"/>
                </a:cubicBezTo>
                <a:cubicBezTo>
                  <a:pt x="12759011" y="4995151"/>
                  <a:pt x="12750442" y="5000862"/>
                  <a:pt x="12740708" y="5003849"/>
                </a:cubicBezTo>
                <a:cubicBezTo>
                  <a:pt x="12730977" y="5006837"/>
                  <a:pt x="12723155" y="5006161"/>
                  <a:pt x="12717243" y="5001821"/>
                </a:cubicBezTo>
                <a:lnTo>
                  <a:pt x="12666119" y="5008288"/>
                </a:lnTo>
                <a:lnTo>
                  <a:pt x="12635092" y="5045523"/>
                </a:lnTo>
                <a:lnTo>
                  <a:pt x="12661630" y="5046607"/>
                </a:lnTo>
                <a:lnTo>
                  <a:pt x="12710803" y="5031503"/>
                </a:lnTo>
                <a:cubicBezTo>
                  <a:pt x="12717176" y="5029803"/>
                  <a:pt x="12723362" y="5029697"/>
                  <a:pt x="12729360" y="5031193"/>
                </a:cubicBezTo>
                <a:cubicBezTo>
                  <a:pt x="12735355" y="5032686"/>
                  <a:pt x="12739817" y="5034651"/>
                  <a:pt x="12742742" y="5037085"/>
                </a:cubicBezTo>
                <a:cubicBezTo>
                  <a:pt x="12740353" y="5039039"/>
                  <a:pt x="12735537" y="5041160"/>
                  <a:pt x="12728293" y="5043446"/>
                </a:cubicBezTo>
                <a:cubicBezTo>
                  <a:pt x="12721048" y="5045735"/>
                  <a:pt x="12715373" y="5048891"/>
                  <a:pt x="12711260" y="5052912"/>
                </a:cubicBezTo>
                <a:cubicBezTo>
                  <a:pt x="12709743" y="5061138"/>
                  <a:pt x="12704309" y="5067201"/>
                  <a:pt x="12694964" y="5071096"/>
                </a:cubicBezTo>
                <a:lnTo>
                  <a:pt x="12679102" y="5073167"/>
                </a:lnTo>
                <a:lnTo>
                  <a:pt x="12705609" y="5081601"/>
                </a:lnTo>
                <a:cubicBezTo>
                  <a:pt x="12715519" y="5087088"/>
                  <a:pt x="12722575" y="5093257"/>
                  <a:pt x="12726772" y="5100113"/>
                </a:cubicBezTo>
                <a:cubicBezTo>
                  <a:pt x="12723920" y="5106280"/>
                  <a:pt x="12715502" y="5112955"/>
                  <a:pt x="12701513" y="5120137"/>
                </a:cubicBezTo>
                <a:lnTo>
                  <a:pt x="12652025" y="5139594"/>
                </a:lnTo>
                <a:lnTo>
                  <a:pt x="12658510" y="5149149"/>
                </a:lnTo>
                <a:lnTo>
                  <a:pt x="12609789" y="5185661"/>
                </a:lnTo>
                <a:lnTo>
                  <a:pt x="12640232" y="5204017"/>
                </a:lnTo>
                <a:lnTo>
                  <a:pt x="12646541" y="5251331"/>
                </a:lnTo>
                <a:lnTo>
                  <a:pt x="12595358" y="5277061"/>
                </a:lnTo>
                <a:lnTo>
                  <a:pt x="12570421" y="5280885"/>
                </a:lnTo>
                <a:lnTo>
                  <a:pt x="12559974" y="5291030"/>
                </a:lnTo>
                <a:lnTo>
                  <a:pt x="12518248" y="5291744"/>
                </a:lnTo>
                <a:cubicBezTo>
                  <a:pt x="12502078" y="5293311"/>
                  <a:pt x="12486267" y="5296163"/>
                  <a:pt x="12470815" y="5300299"/>
                </a:cubicBezTo>
                <a:cubicBezTo>
                  <a:pt x="12439909" y="5308573"/>
                  <a:pt x="12411129" y="5312924"/>
                  <a:pt x="12384476" y="5313347"/>
                </a:cubicBezTo>
                <a:lnTo>
                  <a:pt x="12373680" y="5304349"/>
                </a:lnTo>
                <a:lnTo>
                  <a:pt x="12363336" y="5316763"/>
                </a:lnTo>
                <a:lnTo>
                  <a:pt x="12296470" y="5331142"/>
                </a:lnTo>
                <a:lnTo>
                  <a:pt x="12270924" y="5340482"/>
                </a:lnTo>
                <a:lnTo>
                  <a:pt x="12264354" y="5351798"/>
                </a:lnTo>
                <a:lnTo>
                  <a:pt x="12249882" y="5348178"/>
                </a:lnTo>
                <a:lnTo>
                  <a:pt x="12230696" y="5355191"/>
                </a:lnTo>
                <a:lnTo>
                  <a:pt x="12227996" y="5355747"/>
                </a:lnTo>
                <a:lnTo>
                  <a:pt x="12230415" y="5366453"/>
                </a:lnTo>
                <a:cubicBezTo>
                  <a:pt x="12220807" y="5369983"/>
                  <a:pt x="12208431" y="5373398"/>
                  <a:pt x="12193294" y="5376702"/>
                </a:cubicBezTo>
                <a:cubicBezTo>
                  <a:pt x="12178153" y="5380004"/>
                  <a:pt x="12170687" y="5385761"/>
                  <a:pt x="12170901" y="5393967"/>
                </a:cubicBezTo>
                <a:lnTo>
                  <a:pt x="12223976" y="5396137"/>
                </a:lnTo>
                <a:cubicBezTo>
                  <a:pt x="12233048" y="5396684"/>
                  <a:pt x="12240095" y="5395548"/>
                  <a:pt x="12245116" y="5392721"/>
                </a:cubicBezTo>
                <a:cubicBezTo>
                  <a:pt x="12250139" y="5389898"/>
                  <a:pt x="12251787" y="5384260"/>
                  <a:pt x="12250060" y="5375813"/>
                </a:cubicBezTo>
                <a:cubicBezTo>
                  <a:pt x="12259458" y="5376197"/>
                  <a:pt x="12270276" y="5375570"/>
                  <a:pt x="12282501" y="5373930"/>
                </a:cubicBezTo>
                <a:cubicBezTo>
                  <a:pt x="12294730" y="5372290"/>
                  <a:pt x="12305053" y="5369503"/>
                  <a:pt x="12313478" y="5365571"/>
                </a:cubicBezTo>
                <a:lnTo>
                  <a:pt x="12418722" y="5327091"/>
                </a:lnTo>
                <a:lnTo>
                  <a:pt x="12468351" y="5333398"/>
                </a:lnTo>
                <a:cubicBezTo>
                  <a:pt x="12477792" y="5333963"/>
                  <a:pt x="12486311" y="5332883"/>
                  <a:pt x="12493914" y="5330164"/>
                </a:cubicBezTo>
                <a:cubicBezTo>
                  <a:pt x="12501514" y="5327445"/>
                  <a:pt x="12504636" y="5321869"/>
                  <a:pt x="12503279" y="5313435"/>
                </a:cubicBezTo>
                <a:lnTo>
                  <a:pt x="12552453" y="5298333"/>
                </a:lnTo>
                <a:lnTo>
                  <a:pt x="12559974" y="5291030"/>
                </a:lnTo>
                <a:lnTo>
                  <a:pt x="12567838" y="5290896"/>
                </a:lnTo>
                <a:lnTo>
                  <a:pt x="12595358" y="5277061"/>
                </a:lnTo>
                <a:lnTo>
                  <a:pt x="12597952" y="5276663"/>
                </a:lnTo>
                <a:cubicBezTo>
                  <a:pt x="12619492" y="5278256"/>
                  <a:pt x="12634658" y="5271034"/>
                  <a:pt x="12643450" y="5254995"/>
                </a:cubicBezTo>
                <a:lnTo>
                  <a:pt x="12751555" y="5267970"/>
                </a:lnTo>
                <a:cubicBezTo>
                  <a:pt x="12755429" y="5290765"/>
                  <a:pt x="12755570" y="5304316"/>
                  <a:pt x="12751979" y="5308625"/>
                </a:cubicBezTo>
                <a:cubicBezTo>
                  <a:pt x="12748387" y="5312936"/>
                  <a:pt x="12736755" y="5313175"/>
                  <a:pt x="12717083" y="5309339"/>
                </a:cubicBezTo>
                <a:cubicBezTo>
                  <a:pt x="12717619" y="5329504"/>
                  <a:pt x="12710070" y="5338108"/>
                  <a:pt x="12694430" y="5335151"/>
                </a:cubicBezTo>
                <a:cubicBezTo>
                  <a:pt x="12678789" y="5332195"/>
                  <a:pt x="12670751" y="5338639"/>
                  <a:pt x="12670315" y="5354485"/>
                </a:cubicBezTo>
                <a:cubicBezTo>
                  <a:pt x="12651776" y="5357293"/>
                  <a:pt x="12626410" y="5366237"/>
                  <a:pt x="12594213" y="5381321"/>
                </a:cubicBezTo>
                <a:cubicBezTo>
                  <a:pt x="12562014" y="5396402"/>
                  <a:pt x="12544259" y="5409938"/>
                  <a:pt x="12540940" y="5421926"/>
                </a:cubicBezTo>
                <a:lnTo>
                  <a:pt x="12432251" y="5464542"/>
                </a:lnTo>
                <a:cubicBezTo>
                  <a:pt x="12434738" y="5484429"/>
                  <a:pt x="12431392" y="5500334"/>
                  <a:pt x="12422220" y="5512259"/>
                </a:cubicBezTo>
                <a:cubicBezTo>
                  <a:pt x="12413043" y="5524183"/>
                  <a:pt x="12396200" y="5528842"/>
                  <a:pt x="12371693" y="5526237"/>
                </a:cubicBezTo>
                <a:cubicBezTo>
                  <a:pt x="12352074" y="5538803"/>
                  <a:pt x="12329326" y="5549637"/>
                  <a:pt x="12303446" y="5558740"/>
                </a:cubicBezTo>
                <a:cubicBezTo>
                  <a:pt x="12277566" y="5567843"/>
                  <a:pt x="12251142" y="5572110"/>
                  <a:pt x="12224173" y="5571542"/>
                </a:cubicBezTo>
                <a:lnTo>
                  <a:pt x="12212790" y="5618135"/>
                </a:lnTo>
                <a:lnTo>
                  <a:pt x="12157762" y="5607329"/>
                </a:lnTo>
                <a:lnTo>
                  <a:pt x="12119841" y="5652838"/>
                </a:lnTo>
                <a:cubicBezTo>
                  <a:pt x="12105717" y="5655381"/>
                  <a:pt x="12094386" y="5659374"/>
                  <a:pt x="12085846" y="5664818"/>
                </a:cubicBezTo>
                <a:cubicBezTo>
                  <a:pt x="12077308" y="5670261"/>
                  <a:pt x="12066351" y="5671061"/>
                  <a:pt x="12052975" y="5667217"/>
                </a:cubicBezTo>
                <a:cubicBezTo>
                  <a:pt x="12046550" y="5669895"/>
                  <a:pt x="12041075" y="5675555"/>
                  <a:pt x="12036544" y="5684195"/>
                </a:cubicBezTo>
                <a:cubicBezTo>
                  <a:pt x="12032015" y="5692830"/>
                  <a:pt x="12030095" y="5699704"/>
                  <a:pt x="12030795" y="5704812"/>
                </a:cubicBezTo>
                <a:cubicBezTo>
                  <a:pt x="12030600" y="5711223"/>
                  <a:pt x="12032682" y="5715585"/>
                  <a:pt x="12037040" y="5717902"/>
                </a:cubicBezTo>
                <a:cubicBezTo>
                  <a:pt x="12041398" y="5720220"/>
                  <a:pt x="12044715" y="5720357"/>
                  <a:pt x="12046991" y="5718308"/>
                </a:cubicBezTo>
                <a:cubicBezTo>
                  <a:pt x="12046312" y="5696715"/>
                  <a:pt x="12056729" y="5687868"/>
                  <a:pt x="12078245" y="5691780"/>
                </a:cubicBezTo>
                <a:cubicBezTo>
                  <a:pt x="12099763" y="5695688"/>
                  <a:pt x="12117529" y="5699981"/>
                  <a:pt x="12131550" y="5704654"/>
                </a:cubicBezTo>
                <a:lnTo>
                  <a:pt x="12183261" y="5642597"/>
                </a:lnTo>
                <a:lnTo>
                  <a:pt x="12188658" y="5647095"/>
                </a:lnTo>
                <a:cubicBezTo>
                  <a:pt x="12195287" y="5645316"/>
                  <a:pt x="12201333" y="5642178"/>
                  <a:pt x="12206799" y="5637676"/>
                </a:cubicBezTo>
                <a:cubicBezTo>
                  <a:pt x="12212263" y="5633176"/>
                  <a:pt x="12214261" y="5626664"/>
                  <a:pt x="12212790" y="5618135"/>
                </a:cubicBezTo>
                <a:cubicBezTo>
                  <a:pt x="12236839" y="5619921"/>
                  <a:pt x="12258158" y="5618119"/>
                  <a:pt x="12276753" y="5612728"/>
                </a:cubicBezTo>
                <a:cubicBezTo>
                  <a:pt x="12295347" y="5607339"/>
                  <a:pt x="12315808" y="5606571"/>
                  <a:pt x="12338132" y="5610424"/>
                </a:cubicBezTo>
                <a:cubicBezTo>
                  <a:pt x="12331493" y="5582257"/>
                  <a:pt x="12334444" y="5568653"/>
                  <a:pt x="12346986" y="5569611"/>
                </a:cubicBezTo>
                <a:cubicBezTo>
                  <a:pt x="12359527" y="5570568"/>
                  <a:pt x="12380512" y="5573742"/>
                  <a:pt x="12409941" y="5579135"/>
                </a:cubicBezTo>
                <a:cubicBezTo>
                  <a:pt x="12431467" y="5578233"/>
                  <a:pt x="12457495" y="5565748"/>
                  <a:pt x="12488027" y="5541685"/>
                </a:cubicBezTo>
                <a:cubicBezTo>
                  <a:pt x="12518561" y="5517622"/>
                  <a:pt x="12546801" y="5505229"/>
                  <a:pt x="12572748" y="5504507"/>
                </a:cubicBezTo>
                <a:cubicBezTo>
                  <a:pt x="12579840" y="5507202"/>
                  <a:pt x="12585301" y="5511168"/>
                  <a:pt x="12589131" y="5516405"/>
                </a:cubicBezTo>
                <a:cubicBezTo>
                  <a:pt x="12592963" y="5521643"/>
                  <a:pt x="12595351" y="5526553"/>
                  <a:pt x="12596295" y="5531137"/>
                </a:cubicBezTo>
                <a:cubicBezTo>
                  <a:pt x="12599074" y="5552729"/>
                  <a:pt x="12590345" y="5568237"/>
                  <a:pt x="12570107" y="5577659"/>
                </a:cubicBezTo>
                <a:cubicBezTo>
                  <a:pt x="12549868" y="5587082"/>
                  <a:pt x="12530714" y="5590400"/>
                  <a:pt x="12512647" y="5587611"/>
                </a:cubicBezTo>
                <a:cubicBezTo>
                  <a:pt x="12477632" y="5603557"/>
                  <a:pt x="12445720" y="5619902"/>
                  <a:pt x="12416911" y="5636638"/>
                </a:cubicBezTo>
                <a:cubicBezTo>
                  <a:pt x="12388098" y="5653375"/>
                  <a:pt x="12357048" y="5668682"/>
                  <a:pt x="12323757" y="5682562"/>
                </a:cubicBezTo>
                <a:cubicBezTo>
                  <a:pt x="12325403" y="5690651"/>
                  <a:pt x="12323430" y="5694848"/>
                  <a:pt x="12317839" y="5695155"/>
                </a:cubicBezTo>
                <a:cubicBezTo>
                  <a:pt x="12312248" y="5695460"/>
                  <a:pt x="12304876" y="5695160"/>
                  <a:pt x="12295723" y="5694251"/>
                </a:cubicBezTo>
                <a:cubicBezTo>
                  <a:pt x="12287029" y="5694162"/>
                  <a:pt x="12281927" y="5696630"/>
                  <a:pt x="12280413" y="5701646"/>
                </a:cubicBezTo>
                <a:cubicBezTo>
                  <a:pt x="12278901" y="5706664"/>
                  <a:pt x="12280057" y="5712593"/>
                  <a:pt x="12283886" y="5719435"/>
                </a:cubicBezTo>
                <a:cubicBezTo>
                  <a:pt x="12270134" y="5718784"/>
                  <a:pt x="12256965" y="5719491"/>
                  <a:pt x="12244379" y="5721563"/>
                </a:cubicBezTo>
                <a:cubicBezTo>
                  <a:pt x="12231790" y="5723634"/>
                  <a:pt x="12222671" y="5727717"/>
                  <a:pt x="12217018" y="5733815"/>
                </a:cubicBezTo>
                <a:lnTo>
                  <a:pt x="12171291" y="5744780"/>
                </a:lnTo>
                <a:cubicBezTo>
                  <a:pt x="12172128" y="5759786"/>
                  <a:pt x="12168669" y="5770341"/>
                  <a:pt x="12160919" y="5776440"/>
                </a:cubicBezTo>
                <a:cubicBezTo>
                  <a:pt x="12153167" y="5782540"/>
                  <a:pt x="12143336" y="5784277"/>
                  <a:pt x="12131420" y="5781652"/>
                </a:cubicBezTo>
                <a:cubicBezTo>
                  <a:pt x="12150615" y="5795895"/>
                  <a:pt x="12175547" y="5814918"/>
                  <a:pt x="12206214" y="5838719"/>
                </a:cubicBezTo>
                <a:cubicBezTo>
                  <a:pt x="12236881" y="5862522"/>
                  <a:pt x="12255294" y="5886624"/>
                  <a:pt x="12261446" y="5911027"/>
                </a:cubicBezTo>
                <a:cubicBezTo>
                  <a:pt x="12262290" y="5926481"/>
                  <a:pt x="12259299" y="5938301"/>
                  <a:pt x="12252478" y="5946488"/>
                </a:cubicBezTo>
                <a:cubicBezTo>
                  <a:pt x="12245654" y="5954677"/>
                  <a:pt x="12237152" y="5956648"/>
                  <a:pt x="12226972" y="5952399"/>
                </a:cubicBezTo>
                <a:cubicBezTo>
                  <a:pt x="12224400" y="5954343"/>
                  <a:pt x="12219951" y="5956480"/>
                  <a:pt x="12213630" y="5958805"/>
                </a:cubicBezTo>
                <a:cubicBezTo>
                  <a:pt x="12207306" y="5961132"/>
                  <a:pt x="12204210" y="5964392"/>
                  <a:pt x="12204337" y="5968587"/>
                </a:cubicBezTo>
                <a:lnTo>
                  <a:pt x="12227429" y="5973807"/>
                </a:lnTo>
                <a:lnTo>
                  <a:pt x="12332084" y="5990920"/>
                </a:lnTo>
                <a:lnTo>
                  <a:pt x="12367014" y="5970956"/>
                </a:lnTo>
                <a:cubicBezTo>
                  <a:pt x="12366876" y="5961057"/>
                  <a:pt x="12369280" y="5956344"/>
                  <a:pt x="12374226" y="5956814"/>
                </a:cubicBezTo>
                <a:cubicBezTo>
                  <a:pt x="12379171" y="5957282"/>
                  <a:pt x="12386112" y="5958101"/>
                  <a:pt x="12395048" y="5959267"/>
                </a:cubicBezTo>
                <a:cubicBezTo>
                  <a:pt x="12400897" y="5957280"/>
                  <a:pt x="12404077" y="5954379"/>
                  <a:pt x="12404586" y="5950567"/>
                </a:cubicBezTo>
                <a:cubicBezTo>
                  <a:pt x="12405093" y="5946756"/>
                  <a:pt x="12404710" y="5942641"/>
                  <a:pt x="12403439" y="5938222"/>
                </a:cubicBezTo>
                <a:cubicBezTo>
                  <a:pt x="12429814" y="5938587"/>
                  <a:pt x="12455703" y="5936791"/>
                  <a:pt x="12481103" y="5932838"/>
                </a:cubicBezTo>
                <a:cubicBezTo>
                  <a:pt x="12506501" y="5928887"/>
                  <a:pt x="12532390" y="5927091"/>
                  <a:pt x="12558766" y="5927457"/>
                </a:cubicBezTo>
                <a:cubicBezTo>
                  <a:pt x="12580260" y="5913095"/>
                  <a:pt x="12605404" y="5903961"/>
                  <a:pt x="12634193" y="5900059"/>
                </a:cubicBezTo>
                <a:cubicBezTo>
                  <a:pt x="12662982" y="5896156"/>
                  <a:pt x="12691914" y="5898942"/>
                  <a:pt x="12720987" y="5908420"/>
                </a:cubicBezTo>
                <a:lnTo>
                  <a:pt x="12732826" y="5883235"/>
                </a:lnTo>
                <a:cubicBezTo>
                  <a:pt x="12735594" y="5874882"/>
                  <a:pt x="12741521" y="5869598"/>
                  <a:pt x="12750605" y="5867384"/>
                </a:cubicBezTo>
                <a:cubicBezTo>
                  <a:pt x="12759692" y="5865172"/>
                  <a:pt x="12770158" y="5865420"/>
                  <a:pt x="12782000" y="5868133"/>
                </a:cubicBezTo>
                <a:cubicBezTo>
                  <a:pt x="12807161" y="5859892"/>
                  <a:pt x="12820256" y="5866130"/>
                  <a:pt x="12821285" y="5886850"/>
                </a:cubicBezTo>
                <a:cubicBezTo>
                  <a:pt x="12825967" y="5904330"/>
                  <a:pt x="12826476" y="5917901"/>
                  <a:pt x="12822815" y="5927555"/>
                </a:cubicBezTo>
                <a:cubicBezTo>
                  <a:pt x="12819153" y="5937208"/>
                  <a:pt x="12806655" y="5941688"/>
                  <a:pt x="12785316" y="5940994"/>
                </a:cubicBezTo>
                <a:cubicBezTo>
                  <a:pt x="12768608" y="5939778"/>
                  <a:pt x="12745014" y="5942021"/>
                  <a:pt x="12714532" y="5947727"/>
                </a:cubicBezTo>
                <a:cubicBezTo>
                  <a:pt x="12684050" y="5953433"/>
                  <a:pt x="12667317" y="5966653"/>
                  <a:pt x="12664334" y="5987385"/>
                </a:cubicBezTo>
                <a:cubicBezTo>
                  <a:pt x="12650883" y="5997353"/>
                  <a:pt x="12627227" y="6010646"/>
                  <a:pt x="12593370" y="6027267"/>
                </a:cubicBezTo>
                <a:cubicBezTo>
                  <a:pt x="12559511" y="6043885"/>
                  <a:pt x="12528245" y="6052590"/>
                  <a:pt x="12499574" y="6053378"/>
                </a:cubicBezTo>
                <a:cubicBezTo>
                  <a:pt x="12501940" y="6065862"/>
                  <a:pt x="12500105" y="6073096"/>
                  <a:pt x="12494071" y="6075078"/>
                </a:cubicBezTo>
                <a:cubicBezTo>
                  <a:pt x="12488036" y="6077060"/>
                  <a:pt x="12481178" y="6076601"/>
                  <a:pt x="12473490" y="6073702"/>
                </a:cubicBezTo>
                <a:cubicBezTo>
                  <a:pt x="12458584" y="6073985"/>
                  <a:pt x="12450659" y="6085781"/>
                  <a:pt x="12449719" y="6109095"/>
                </a:cubicBezTo>
                <a:cubicBezTo>
                  <a:pt x="12448780" y="6132407"/>
                  <a:pt x="12448464" y="6148792"/>
                  <a:pt x="12448777" y="6158251"/>
                </a:cubicBezTo>
                <a:cubicBezTo>
                  <a:pt x="12425681" y="6161497"/>
                  <a:pt x="12383003" y="6173835"/>
                  <a:pt x="12320744" y="6195263"/>
                </a:cubicBezTo>
                <a:cubicBezTo>
                  <a:pt x="12258483" y="6216693"/>
                  <a:pt x="12225253" y="6236905"/>
                  <a:pt x="12221055" y="6255895"/>
                </a:cubicBezTo>
                <a:lnTo>
                  <a:pt x="12153732" y="6248866"/>
                </a:lnTo>
                <a:cubicBezTo>
                  <a:pt x="12135322" y="6254262"/>
                  <a:pt x="12117683" y="6259423"/>
                  <a:pt x="12100809" y="6264349"/>
                </a:cubicBezTo>
                <a:cubicBezTo>
                  <a:pt x="12083941" y="6269276"/>
                  <a:pt x="12067648" y="6275562"/>
                  <a:pt x="12051939" y="6283207"/>
                </a:cubicBezTo>
                <a:lnTo>
                  <a:pt x="12046994" y="6300117"/>
                </a:lnTo>
                <a:cubicBezTo>
                  <a:pt x="12066645" y="6311527"/>
                  <a:pt x="12089235" y="6310487"/>
                  <a:pt x="12114761" y="6297004"/>
                </a:cubicBezTo>
                <a:cubicBezTo>
                  <a:pt x="12140291" y="6283520"/>
                  <a:pt x="12164229" y="6283607"/>
                  <a:pt x="12186579" y="6297266"/>
                </a:cubicBezTo>
                <a:cubicBezTo>
                  <a:pt x="12197054" y="6304823"/>
                  <a:pt x="12211949" y="6312563"/>
                  <a:pt x="12231267" y="6320483"/>
                </a:cubicBezTo>
                <a:lnTo>
                  <a:pt x="12203817" y="6276581"/>
                </a:lnTo>
                <a:lnTo>
                  <a:pt x="12226909" y="6281802"/>
                </a:lnTo>
                <a:cubicBezTo>
                  <a:pt x="12238055" y="6284664"/>
                  <a:pt x="12245604" y="6289786"/>
                  <a:pt x="12249552" y="6297165"/>
                </a:cubicBezTo>
                <a:cubicBezTo>
                  <a:pt x="12253503" y="6304546"/>
                  <a:pt x="12256251" y="6312680"/>
                  <a:pt x="12257804" y="6321567"/>
                </a:cubicBezTo>
                <a:cubicBezTo>
                  <a:pt x="12268455" y="6320220"/>
                  <a:pt x="12278003" y="6318827"/>
                  <a:pt x="12286443" y="6317391"/>
                </a:cubicBezTo>
                <a:cubicBezTo>
                  <a:pt x="12294880" y="6315952"/>
                  <a:pt x="12301725" y="6312310"/>
                  <a:pt x="12306978" y="6306466"/>
                </a:cubicBezTo>
                <a:cubicBezTo>
                  <a:pt x="12315776" y="6306200"/>
                  <a:pt x="12324607" y="6302463"/>
                  <a:pt x="12333476" y="6295249"/>
                </a:cubicBezTo>
                <a:cubicBezTo>
                  <a:pt x="12342346" y="6288035"/>
                  <a:pt x="12351553" y="6281104"/>
                  <a:pt x="12361096" y="6274452"/>
                </a:cubicBezTo>
                <a:cubicBezTo>
                  <a:pt x="12344574" y="6259518"/>
                  <a:pt x="12335923" y="6240625"/>
                  <a:pt x="12335143" y="6217778"/>
                </a:cubicBezTo>
                <a:cubicBezTo>
                  <a:pt x="12359134" y="6223748"/>
                  <a:pt x="12378474" y="6218835"/>
                  <a:pt x="12393163" y="6203036"/>
                </a:cubicBezTo>
                <a:lnTo>
                  <a:pt x="12440255" y="6256297"/>
                </a:lnTo>
                <a:cubicBezTo>
                  <a:pt x="12427549" y="6256224"/>
                  <a:pt x="12417204" y="6258120"/>
                  <a:pt x="12409221" y="6261981"/>
                </a:cubicBezTo>
                <a:cubicBezTo>
                  <a:pt x="12401239" y="6265844"/>
                  <a:pt x="12392243" y="6268864"/>
                  <a:pt x="12382235" y="6271039"/>
                </a:cubicBezTo>
                <a:lnTo>
                  <a:pt x="12393488" y="6301443"/>
                </a:lnTo>
                <a:cubicBezTo>
                  <a:pt x="12404287" y="6310442"/>
                  <a:pt x="12406239" y="6319079"/>
                  <a:pt x="12399344" y="6327352"/>
                </a:cubicBezTo>
                <a:cubicBezTo>
                  <a:pt x="12391927" y="6335336"/>
                  <a:pt x="12382024" y="6340814"/>
                  <a:pt x="12369641" y="6343785"/>
                </a:cubicBezTo>
                <a:cubicBezTo>
                  <a:pt x="12357257" y="6346755"/>
                  <a:pt x="12345519" y="6348950"/>
                  <a:pt x="12334428" y="6350367"/>
                </a:cubicBezTo>
                <a:cubicBezTo>
                  <a:pt x="12341428" y="6359119"/>
                  <a:pt x="12349627" y="6367119"/>
                  <a:pt x="12359023" y="6374367"/>
                </a:cubicBezTo>
                <a:cubicBezTo>
                  <a:pt x="12368419" y="6381611"/>
                  <a:pt x="12375269" y="6388486"/>
                  <a:pt x="12379569" y="6394991"/>
                </a:cubicBezTo>
                <a:cubicBezTo>
                  <a:pt x="12377760" y="6405167"/>
                  <a:pt x="12366467" y="6410945"/>
                  <a:pt x="12345690" y="6412325"/>
                </a:cubicBezTo>
                <a:cubicBezTo>
                  <a:pt x="12324911" y="6413703"/>
                  <a:pt x="12306870" y="6413857"/>
                  <a:pt x="12291564" y="6412785"/>
                </a:cubicBezTo>
                <a:cubicBezTo>
                  <a:pt x="12284157" y="6421217"/>
                  <a:pt x="12275587" y="6426927"/>
                  <a:pt x="12265854" y="6429916"/>
                </a:cubicBezTo>
                <a:cubicBezTo>
                  <a:pt x="12256121" y="6432903"/>
                  <a:pt x="12248299" y="6432228"/>
                  <a:pt x="12242388" y="6427887"/>
                </a:cubicBezTo>
                <a:lnTo>
                  <a:pt x="12191266" y="6434353"/>
                </a:lnTo>
                <a:lnTo>
                  <a:pt x="12160239" y="6471588"/>
                </a:lnTo>
                <a:lnTo>
                  <a:pt x="12186777" y="6472672"/>
                </a:lnTo>
                <a:lnTo>
                  <a:pt x="12235950" y="6457570"/>
                </a:lnTo>
                <a:cubicBezTo>
                  <a:pt x="12242322" y="6455870"/>
                  <a:pt x="12248509" y="6455766"/>
                  <a:pt x="12254506" y="6457259"/>
                </a:cubicBezTo>
                <a:cubicBezTo>
                  <a:pt x="12260502" y="6458751"/>
                  <a:pt x="12264964" y="6460716"/>
                  <a:pt x="12267887" y="6463154"/>
                </a:cubicBezTo>
                <a:cubicBezTo>
                  <a:pt x="12265499" y="6465105"/>
                  <a:pt x="12260683" y="6467226"/>
                  <a:pt x="12253440" y="6469515"/>
                </a:cubicBezTo>
                <a:cubicBezTo>
                  <a:pt x="12246196" y="6471802"/>
                  <a:pt x="12240520" y="6474958"/>
                  <a:pt x="12236407" y="6478978"/>
                </a:cubicBezTo>
                <a:lnTo>
                  <a:pt x="12221457" y="6495657"/>
                </a:lnTo>
                <a:lnTo>
                  <a:pt x="12279703" y="6478681"/>
                </a:lnTo>
                <a:cubicBezTo>
                  <a:pt x="12302163" y="6475053"/>
                  <a:pt x="12325564" y="6474073"/>
                  <a:pt x="12349906" y="6475734"/>
                </a:cubicBezTo>
                <a:lnTo>
                  <a:pt x="12368639" y="6442278"/>
                </a:lnTo>
                <a:lnTo>
                  <a:pt x="12486630" y="6421431"/>
                </a:lnTo>
                <a:cubicBezTo>
                  <a:pt x="12496620" y="6411500"/>
                  <a:pt x="12519701" y="6398897"/>
                  <a:pt x="12555871" y="6383619"/>
                </a:cubicBezTo>
                <a:cubicBezTo>
                  <a:pt x="12592041" y="6368342"/>
                  <a:pt x="12622730" y="6360328"/>
                  <a:pt x="12647941" y="6359575"/>
                </a:cubicBezTo>
                <a:cubicBezTo>
                  <a:pt x="12661156" y="6343716"/>
                  <a:pt x="12683446" y="6338923"/>
                  <a:pt x="12714809" y="6345196"/>
                </a:cubicBezTo>
                <a:cubicBezTo>
                  <a:pt x="12714503" y="6330923"/>
                  <a:pt x="12720086" y="6323308"/>
                  <a:pt x="12731557" y="6322351"/>
                </a:cubicBezTo>
                <a:cubicBezTo>
                  <a:pt x="12743026" y="6321395"/>
                  <a:pt x="12754981" y="6322596"/>
                  <a:pt x="12767428" y="6325957"/>
                </a:cubicBezTo>
                <a:lnTo>
                  <a:pt x="13191260" y="6223495"/>
                </a:lnTo>
                <a:cubicBezTo>
                  <a:pt x="13212352" y="6223108"/>
                  <a:pt x="13230624" y="6219934"/>
                  <a:pt x="13246076" y="6213970"/>
                </a:cubicBezTo>
                <a:cubicBezTo>
                  <a:pt x="13261526" y="6208005"/>
                  <a:pt x="13280287" y="6206992"/>
                  <a:pt x="13302357" y="6210922"/>
                </a:cubicBezTo>
                <a:cubicBezTo>
                  <a:pt x="13307966" y="6204646"/>
                  <a:pt x="13315819" y="6199797"/>
                  <a:pt x="13325911" y="6196378"/>
                </a:cubicBezTo>
                <a:cubicBezTo>
                  <a:pt x="13336003" y="6192958"/>
                  <a:pt x="13345691" y="6191393"/>
                  <a:pt x="13354977" y="6191684"/>
                </a:cubicBezTo>
                <a:lnTo>
                  <a:pt x="13400705" y="6180718"/>
                </a:lnTo>
                <a:cubicBezTo>
                  <a:pt x="13410072" y="6181368"/>
                  <a:pt x="13419713" y="6184438"/>
                  <a:pt x="13429625" y="6189923"/>
                </a:cubicBezTo>
                <a:cubicBezTo>
                  <a:pt x="13439537" y="6195406"/>
                  <a:pt x="13446591" y="6201577"/>
                  <a:pt x="13450789" y="6208433"/>
                </a:cubicBezTo>
                <a:cubicBezTo>
                  <a:pt x="13445086" y="6220767"/>
                  <a:pt x="13417108" y="6235131"/>
                  <a:pt x="13366856" y="6251527"/>
                </a:cubicBezTo>
                <a:cubicBezTo>
                  <a:pt x="13316604" y="6267921"/>
                  <a:pt x="13279668" y="6276572"/>
                  <a:pt x="13256045" y="6277479"/>
                </a:cubicBezTo>
                <a:lnTo>
                  <a:pt x="13261444" y="6281976"/>
                </a:lnTo>
                <a:cubicBezTo>
                  <a:pt x="13264402" y="6294664"/>
                  <a:pt x="13264079" y="6303743"/>
                  <a:pt x="13260475" y="6309209"/>
                </a:cubicBezTo>
                <a:cubicBezTo>
                  <a:pt x="13256874" y="6314677"/>
                  <a:pt x="13249800" y="6318131"/>
                  <a:pt x="13239263" y="6319573"/>
                </a:cubicBezTo>
                <a:cubicBezTo>
                  <a:pt x="13206373" y="6345322"/>
                  <a:pt x="13167222" y="6367608"/>
                  <a:pt x="13121808" y="6386427"/>
                </a:cubicBezTo>
                <a:cubicBezTo>
                  <a:pt x="13076397" y="6405249"/>
                  <a:pt x="13034546" y="6425286"/>
                  <a:pt x="12996256" y="6446537"/>
                </a:cubicBezTo>
                <a:cubicBezTo>
                  <a:pt x="12996504" y="6456527"/>
                  <a:pt x="12993878" y="6461056"/>
                  <a:pt x="12988371" y="6460118"/>
                </a:cubicBezTo>
                <a:cubicBezTo>
                  <a:pt x="12982863" y="6459180"/>
                  <a:pt x="12974347" y="6457049"/>
                  <a:pt x="12962822" y="6453727"/>
                </a:cubicBezTo>
                <a:cubicBezTo>
                  <a:pt x="12958782" y="6457662"/>
                  <a:pt x="12955172" y="6461079"/>
                  <a:pt x="12951994" y="6463978"/>
                </a:cubicBezTo>
                <a:cubicBezTo>
                  <a:pt x="12948815" y="6466880"/>
                  <a:pt x="12949629" y="6470478"/>
                  <a:pt x="12954433" y="6474774"/>
                </a:cubicBezTo>
                <a:cubicBezTo>
                  <a:pt x="12944823" y="6478303"/>
                  <a:pt x="12932448" y="6481720"/>
                  <a:pt x="12917309" y="6485021"/>
                </a:cubicBezTo>
                <a:cubicBezTo>
                  <a:pt x="12902170" y="6488323"/>
                  <a:pt x="12894705" y="6494078"/>
                  <a:pt x="12894919" y="6502288"/>
                </a:cubicBezTo>
                <a:lnTo>
                  <a:pt x="12947993" y="6504457"/>
                </a:lnTo>
                <a:cubicBezTo>
                  <a:pt x="12957065" y="6505006"/>
                  <a:pt x="12964112" y="6503866"/>
                  <a:pt x="12969133" y="6501042"/>
                </a:cubicBezTo>
                <a:cubicBezTo>
                  <a:pt x="12974155" y="6498216"/>
                  <a:pt x="12975803" y="6492579"/>
                  <a:pt x="12974077" y="6484132"/>
                </a:cubicBezTo>
                <a:cubicBezTo>
                  <a:pt x="12983476" y="6484517"/>
                  <a:pt x="12994290" y="6483888"/>
                  <a:pt x="13006517" y="6482250"/>
                </a:cubicBezTo>
                <a:cubicBezTo>
                  <a:pt x="13018745" y="6480611"/>
                  <a:pt x="13029070" y="6477823"/>
                  <a:pt x="13037495" y="6473890"/>
                </a:cubicBezTo>
                <a:lnTo>
                  <a:pt x="13142737" y="6435412"/>
                </a:lnTo>
                <a:lnTo>
                  <a:pt x="13192366" y="6441718"/>
                </a:lnTo>
                <a:cubicBezTo>
                  <a:pt x="13201807" y="6442282"/>
                  <a:pt x="13210325" y="6441204"/>
                  <a:pt x="13217929" y="6438485"/>
                </a:cubicBezTo>
                <a:cubicBezTo>
                  <a:pt x="13225530" y="6435766"/>
                  <a:pt x="13228653" y="6430189"/>
                  <a:pt x="13227296" y="6421755"/>
                </a:cubicBezTo>
                <a:lnTo>
                  <a:pt x="13276471" y="6406653"/>
                </a:lnTo>
                <a:cubicBezTo>
                  <a:pt x="13285261" y="6390614"/>
                  <a:pt x="13300428" y="6383390"/>
                  <a:pt x="13321969" y="6384984"/>
                </a:cubicBezTo>
                <a:cubicBezTo>
                  <a:pt x="13343508" y="6386577"/>
                  <a:pt x="13358675" y="6379354"/>
                  <a:pt x="13367467" y="6363315"/>
                </a:cubicBezTo>
                <a:lnTo>
                  <a:pt x="13475573" y="6376288"/>
                </a:lnTo>
                <a:cubicBezTo>
                  <a:pt x="13479443" y="6399084"/>
                  <a:pt x="13479586" y="6412638"/>
                  <a:pt x="13475995" y="6416947"/>
                </a:cubicBezTo>
                <a:cubicBezTo>
                  <a:pt x="13472403" y="6421258"/>
                  <a:pt x="13460771" y="6421493"/>
                  <a:pt x="13441099" y="6417659"/>
                </a:cubicBezTo>
                <a:cubicBezTo>
                  <a:pt x="13441638" y="6437823"/>
                  <a:pt x="13434086" y="6446427"/>
                  <a:pt x="13418447" y="6443471"/>
                </a:cubicBezTo>
                <a:cubicBezTo>
                  <a:pt x="13402806" y="6440514"/>
                  <a:pt x="13394764" y="6446958"/>
                  <a:pt x="13394331" y="6462806"/>
                </a:cubicBezTo>
                <a:cubicBezTo>
                  <a:pt x="13375793" y="6465613"/>
                  <a:pt x="13350426" y="6474559"/>
                  <a:pt x="13318230" y="6489642"/>
                </a:cubicBezTo>
                <a:cubicBezTo>
                  <a:pt x="13286030" y="6504723"/>
                  <a:pt x="13268275" y="6518258"/>
                  <a:pt x="13264957" y="6530244"/>
                </a:cubicBezTo>
                <a:lnTo>
                  <a:pt x="13156268" y="6572861"/>
                </a:lnTo>
                <a:cubicBezTo>
                  <a:pt x="13158752" y="6592749"/>
                  <a:pt x="13155408" y="6608654"/>
                  <a:pt x="13146235" y="6620578"/>
                </a:cubicBezTo>
                <a:cubicBezTo>
                  <a:pt x="13137061" y="6632502"/>
                  <a:pt x="13120220" y="6637162"/>
                  <a:pt x="13095711" y="6634555"/>
                </a:cubicBezTo>
                <a:cubicBezTo>
                  <a:pt x="13076093" y="6647123"/>
                  <a:pt x="13053344" y="6657957"/>
                  <a:pt x="13027463" y="6667060"/>
                </a:cubicBezTo>
                <a:cubicBezTo>
                  <a:pt x="13001584" y="6676162"/>
                  <a:pt x="12975159" y="6680430"/>
                  <a:pt x="12948190" y="6679863"/>
                </a:cubicBezTo>
                <a:lnTo>
                  <a:pt x="12936806" y="6726456"/>
                </a:lnTo>
                <a:lnTo>
                  <a:pt x="12881778" y="6715649"/>
                </a:lnTo>
                <a:lnTo>
                  <a:pt x="12843856" y="6761158"/>
                </a:lnTo>
                <a:cubicBezTo>
                  <a:pt x="12829734" y="6763700"/>
                  <a:pt x="12818403" y="6767693"/>
                  <a:pt x="12809865" y="6773138"/>
                </a:cubicBezTo>
                <a:cubicBezTo>
                  <a:pt x="12801326" y="6778582"/>
                  <a:pt x="12790368" y="6779381"/>
                  <a:pt x="12776993" y="6775537"/>
                </a:cubicBezTo>
                <a:cubicBezTo>
                  <a:pt x="12770568" y="6778216"/>
                  <a:pt x="12765091" y="6783875"/>
                  <a:pt x="12760558" y="6792512"/>
                </a:cubicBezTo>
                <a:cubicBezTo>
                  <a:pt x="12756031" y="6801150"/>
                  <a:pt x="12754114" y="6808024"/>
                  <a:pt x="12754812" y="6813134"/>
                </a:cubicBezTo>
                <a:cubicBezTo>
                  <a:pt x="12754617" y="6819543"/>
                  <a:pt x="12756699" y="6823908"/>
                  <a:pt x="12761056" y="6826223"/>
                </a:cubicBezTo>
                <a:cubicBezTo>
                  <a:pt x="12765414" y="6828540"/>
                  <a:pt x="12768731" y="6828675"/>
                  <a:pt x="12771008" y="6826629"/>
                </a:cubicBezTo>
                <a:cubicBezTo>
                  <a:pt x="12770327" y="6805033"/>
                  <a:pt x="12780746" y="6796189"/>
                  <a:pt x="12802262" y="6800100"/>
                </a:cubicBezTo>
                <a:cubicBezTo>
                  <a:pt x="12823779" y="6804010"/>
                  <a:pt x="12841546" y="6808300"/>
                  <a:pt x="12855566" y="6812973"/>
                </a:cubicBezTo>
                <a:lnTo>
                  <a:pt x="12907276" y="6750917"/>
                </a:lnTo>
                <a:lnTo>
                  <a:pt x="12912676" y="6755416"/>
                </a:lnTo>
                <a:cubicBezTo>
                  <a:pt x="12919306" y="6753637"/>
                  <a:pt x="12925348" y="6750497"/>
                  <a:pt x="12930815" y="6745997"/>
                </a:cubicBezTo>
                <a:cubicBezTo>
                  <a:pt x="12936278" y="6741496"/>
                  <a:pt x="12938276" y="6734981"/>
                  <a:pt x="12936806" y="6726456"/>
                </a:cubicBezTo>
                <a:cubicBezTo>
                  <a:pt x="12960856" y="6728241"/>
                  <a:pt x="12982177" y="6726438"/>
                  <a:pt x="13000771" y="6721049"/>
                </a:cubicBezTo>
                <a:cubicBezTo>
                  <a:pt x="13019363" y="6715660"/>
                  <a:pt x="13039823" y="6714890"/>
                  <a:pt x="13062147" y="6718743"/>
                </a:cubicBezTo>
                <a:cubicBezTo>
                  <a:pt x="13055509" y="6690577"/>
                  <a:pt x="13058461" y="6676972"/>
                  <a:pt x="13071002" y="6677930"/>
                </a:cubicBezTo>
                <a:cubicBezTo>
                  <a:pt x="13083543" y="6678888"/>
                  <a:pt x="13104530" y="6682064"/>
                  <a:pt x="13133956" y="6687453"/>
                </a:cubicBezTo>
                <a:cubicBezTo>
                  <a:pt x="13155482" y="6686552"/>
                  <a:pt x="13181509" y="6674068"/>
                  <a:pt x="13212045" y="6650005"/>
                </a:cubicBezTo>
                <a:cubicBezTo>
                  <a:pt x="13242577" y="6625941"/>
                  <a:pt x="13270816" y="6613550"/>
                  <a:pt x="13296764" y="6612827"/>
                </a:cubicBezTo>
                <a:cubicBezTo>
                  <a:pt x="13303856" y="6615522"/>
                  <a:pt x="13309315" y="6619488"/>
                  <a:pt x="13313147" y="6624726"/>
                </a:cubicBezTo>
                <a:cubicBezTo>
                  <a:pt x="13316978" y="6629963"/>
                  <a:pt x="13319366" y="6634873"/>
                  <a:pt x="13320309" y="6639457"/>
                </a:cubicBezTo>
                <a:cubicBezTo>
                  <a:pt x="13323088" y="6661050"/>
                  <a:pt x="13314360" y="6676558"/>
                  <a:pt x="13294121" y="6685980"/>
                </a:cubicBezTo>
                <a:cubicBezTo>
                  <a:pt x="13273884" y="6695403"/>
                  <a:pt x="13254732" y="6698718"/>
                  <a:pt x="13236663" y="6695929"/>
                </a:cubicBezTo>
                <a:cubicBezTo>
                  <a:pt x="13201650" y="6711878"/>
                  <a:pt x="13169739" y="6728222"/>
                  <a:pt x="13140925" y="6744957"/>
                </a:cubicBezTo>
                <a:cubicBezTo>
                  <a:pt x="13112115" y="6761695"/>
                  <a:pt x="13081064" y="6777001"/>
                  <a:pt x="13047774" y="6790882"/>
                </a:cubicBezTo>
                <a:cubicBezTo>
                  <a:pt x="13049418" y="6798971"/>
                  <a:pt x="13047444" y="6803170"/>
                  <a:pt x="13041854" y="6803476"/>
                </a:cubicBezTo>
                <a:cubicBezTo>
                  <a:pt x="13036263" y="6803780"/>
                  <a:pt x="13028892" y="6803479"/>
                  <a:pt x="13019739" y="6802571"/>
                </a:cubicBezTo>
                <a:cubicBezTo>
                  <a:pt x="13011046" y="6802481"/>
                  <a:pt x="13005943" y="6804947"/>
                  <a:pt x="13004429" y="6809966"/>
                </a:cubicBezTo>
                <a:cubicBezTo>
                  <a:pt x="13002917" y="6814983"/>
                  <a:pt x="13004074" y="6820915"/>
                  <a:pt x="13007901" y="6827754"/>
                </a:cubicBezTo>
                <a:cubicBezTo>
                  <a:pt x="12994149" y="6827103"/>
                  <a:pt x="12980983" y="6827812"/>
                  <a:pt x="12968393" y="6829882"/>
                </a:cubicBezTo>
                <a:cubicBezTo>
                  <a:pt x="12955807" y="6831954"/>
                  <a:pt x="12946687" y="6836037"/>
                  <a:pt x="12941036" y="6842135"/>
                </a:cubicBezTo>
                <a:lnTo>
                  <a:pt x="12895308" y="6853099"/>
                </a:lnTo>
                <a:cubicBezTo>
                  <a:pt x="12896146" y="6868107"/>
                  <a:pt x="12892684" y="6878660"/>
                  <a:pt x="12884933" y="6884760"/>
                </a:cubicBezTo>
                <a:cubicBezTo>
                  <a:pt x="12877183" y="6890861"/>
                  <a:pt x="12867350" y="6892597"/>
                  <a:pt x="12855437" y="6889971"/>
                </a:cubicBezTo>
                <a:cubicBezTo>
                  <a:pt x="12874630" y="6904213"/>
                  <a:pt x="12899564" y="6923236"/>
                  <a:pt x="12930231" y="6947039"/>
                </a:cubicBezTo>
                <a:cubicBezTo>
                  <a:pt x="12960898" y="6970841"/>
                  <a:pt x="12979310" y="6994944"/>
                  <a:pt x="12985460" y="7019347"/>
                </a:cubicBezTo>
                <a:cubicBezTo>
                  <a:pt x="12986306" y="7034801"/>
                  <a:pt x="12983318" y="7046621"/>
                  <a:pt x="12976494" y="7054810"/>
                </a:cubicBezTo>
                <a:cubicBezTo>
                  <a:pt x="12969671" y="7062998"/>
                  <a:pt x="12961170" y="7064967"/>
                  <a:pt x="12950989" y="7060718"/>
                </a:cubicBezTo>
                <a:cubicBezTo>
                  <a:pt x="12948415" y="7062663"/>
                  <a:pt x="12943968" y="7064799"/>
                  <a:pt x="12937645" y="7067123"/>
                </a:cubicBezTo>
                <a:cubicBezTo>
                  <a:pt x="12931325" y="7069451"/>
                  <a:pt x="12928228" y="7072712"/>
                  <a:pt x="12928352" y="7076905"/>
                </a:cubicBezTo>
                <a:lnTo>
                  <a:pt x="12951443" y="7082126"/>
                </a:lnTo>
                <a:lnTo>
                  <a:pt x="13056101" y="7099237"/>
                </a:lnTo>
                <a:lnTo>
                  <a:pt x="13091029" y="7079277"/>
                </a:lnTo>
                <a:cubicBezTo>
                  <a:pt x="13090894" y="7069379"/>
                  <a:pt x="13093296" y="7064664"/>
                  <a:pt x="13098243" y="7065132"/>
                </a:cubicBezTo>
                <a:cubicBezTo>
                  <a:pt x="13103185" y="7065600"/>
                  <a:pt x="13110128" y="7066420"/>
                  <a:pt x="13119064" y="7067587"/>
                </a:cubicBezTo>
                <a:cubicBezTo>
                  <a:pt x="13124912" y="7065599"/>
                  <a:pt x="13128095" y="7062698"/>
                  <a:pt x="13128603" y="7058887"/>
                </a:cubicBezTo>
                <a:cubicBezTo>
                  <a:pt x="13129110" y="7055075"/>
                  <a:pt x="13128727" y="7050961"/>
                  <a:pt x="13127455" y="7046541"/>
                </a:cubicBezTo>
                <a:cubicBezTo>
                  <a:pt x="13153831" y="7046906"/>
                  <a:pt x="13179720" y="7045111"/>
                  <a:pt x="13205120" y="7041160"/>
                </a:cubicBezTo>
                <a:cubicBezTo>
                  <a:pt x="13230518" y="7037206"/>
                  <a:pt x="13256406" y="7035412"/>
                  <a:pt x="13282779" y="7035776"/>
                </a:cubicBezTo>
                <a:cubicBezTo>
                  <a:pt x="13304278" y="7021415"/>
                  <a:pt x="13329419" y="7012282"/>
                  <a:pt x="13358210" y="7008379"/>
                </a:cubicBezTo>
                <a:cubicBezTo>
                  <a:pt x="13386998" y="7004474"/>
                  <a:pt x="13415928" y="7007261"/>
                  <a:pt x="13445003" y="7016738"/>
                </a:cubicBezTo>
                <a:lnTo>
                  <a:pt x="13456840" y="6991554"/>
                </a:lnTo>
                <a:cubicBezTo>
                  <a:pt x="13459610" y="6983202"/>
                  <a:pt x="13465540" y="6977918"/>
                  <a:pt x="13474624" y="6975704"/>
                </a:cubicBezTo>
                <a:cubicBezTo>
                  <a:pt x="13483709" y="6973491"/>
                  <a:pt x="13494174" y="6973740"/>
                  <a:pt x="13506013" y="6976451"/>
                </a:cubicBezTo>
                <a:cubicBezTo>
                  <a:pt x="13531175" y="6968211"/>
                  <a:pt x="13544273" y="6974450"/>
                  <a:pt x="13545304" y="6995170"/>
                </a:cubicBezTo>
                <a:cubicBezTo>
                  <a:pt x="13549982" y="7012651"/>
                  <a:pt x="13550493" y="7026221"/>
                  <a:pt x="13546829" y="7035873"/>
                </a:cubicBezTo>
                <a:cubicBezTo>
                  <a:pt x="13543170" y="7045528"/>
                  <a:pt x="13530670" y="7050008"/>
                  <a:pt x="13509333" y="7049314"/>
                </a:cubicBezTo>
                <a:cubicBezTo>
                  <a:pt x="13492623" y="7048097"/>
                  <a:pt x="13469028" y="7050341"/>
                  <a:pt x="13438547" y="7056045"/>
                </a:cubicBezTo>
                <a:cubicBezTo>
                  <a:pt x="13408067" y="7061752"/>
                  <a:pt x="13391333" y="7074973"/>
                  <a:pt x="13388350" y="7095705"/>
                </a:cubicBezTo>
                <a:cubicBezTo>
                  <a:pt x="13374900" y="7105672"/>
                  <a:pt x="13351244" y="7118966"/>
                  <a:pt x="13317387" y="7135586"/>
                </a:cubicBezTo>
                <a:cubicBezTo>
                  <a:pt x="13283529" y="7152204"/>
                  <a:pt x="13252262" y="7160909"/>
                  <a:pt x="13223591" y="7161697"/>
                </a:cubicBezTo>
                <a:cubicBezTo>
                  <a:pt x="13225956" y="7174183"/>
                  <a:pt x="13224122" y="7181416"/>
                  <a:pt x="13218087" y="7183398"/>
                </a:cubicBezTo>
                <a:cubicBezTo>
                  <a:pt x="13212051" y="7185379"/>
                  <a:pt x="13205194" y="7184921"/>
                  <a:pt x="13197507" y="7182021"/>
                </a:cubicBezTo>
                <a:cubicBezTo>
                  <a:pt x="13182601" y="7182304"/>
                  <a:pt x="13174673" y="7194102"/>
                  <a:pt x="13173735" y="7217414"/>
                </a:cubicBezTo>
                <a:cubicBezTo>
                  <a:pt x="13172795" y="7240727"/>
                  <a:pt x="13172480" y="7257113"/>
                  <a:pt x="13172794" y="7266572"/>
                </a:cubicBezTo>
                <a:cubicBezTo>
                  <a:pt x="13149697" y="7269818"/>
                  <a:pt x="13107019" y="7282155"/>
                  <a:pt x="13044756" y="7303585"/>
                </a:cubicBezTo>
                <a:cubicBezTo>
                  <a:pt x="12982500" y="7325015"/>
                  <a:pt x="12949272" y="7345226"/>
                  <a:pt x="12945072" y="7364214"/>
                </a:cubicBezTo>
                <a:lnTo>
                  <a:pt x="12877750" y="7357185"/>
                </a:lnTo>
                <a:cubicBezTo>
                  <a:pt x="12859341" y="7362583"/>
                  <a:pt x="12841700" y="7367744"/>
                  <a:pt x="12824828" y="7372669"/>
                </a:cubicBezTo>
                <a:cubicBezTo>
                  <a:pt x="12807954" y="7377595"/>
                  <a:pt x="12791665" y="7383880"/>
                  <a:pt x="12775954" y="7391528"/>
                </a:cubicBezTo>
                <a:lnTo>
                  <a:pt x="12771011" y="7408436"/>
                </a:lnTo>
                <a:cubicBezTo>
                  <a:pt x="12790663" y="7419846"/>
                  <a:pt x="12813253" y="7418809"/>
                  <a:pt x="12838780" y="7405325"/>
                </a:cubicBezTo>
                <a:cubicBezTo>
                  <a:pt x="12864309" y="7391840"/>
                  <a:pt x="12888248" y="7391927"/>
                  <a:pt x="12910597" y="7405588"/>
                </a:cubicBezTo>
                <a:cubicBezTo>
                  <a:pt x="12921070" y="7413145"/>
                  <a:pt x="12935964" y="7420883"/>
                  <a:pt x="12955283" y="7428802"/>
                </a:cubicBezTo>
                <a:lnTo>
                  <a:pt x="12927835" y="7384900"/>
                </a:lnTo>
                <a:lnTo>
                  <a:pt x="12950926" y="7390122"/>
                </a:lnTo>
                <a:cubicBezTo>
                  <a:pt x="12962070" y="7392984"/>
                  <a:pt x="12969618" y="7398105"/>
                  <a:pt x="12973569" y="7405485"/>
                </a:cubicBezTo>
                <a:cubicBezTo>
                  <a:pt x="12977518" y="7412866"/>
                  <a:pt x="12980270" y="7421000"/>
                  <a:pt x="12981822" y="7429889"/>
                </a:cubicBezTo>
                <a:cubicBezTo>
                  <a:pt x="12992474" y="7428540"/>
                  <a:pt x="13002017" y="7427149"/>
                  <a:pt x="13010457" y="7425710"/>
                </a:cubicBezTo>
                <a:cubicBezTo>
                  <a:pt x="13018897" y="7424273"/>
                  <a:pt x="13025742" y="7420630"/>
                  <a:pt x="13030995" y="7414786"/>
                </a:cubicBezTo>
                <a:cubicBezTo>
                  <a:pt x="13039789" y="7414519"/>
                  <a:pt x="13048624" y="7410783"/>
                  <a:pt x="13057494" y="7403569"/>
                </a:cubicBezTo>
                <a:cubicBezTo>
                  <a:pt x="13066363" y="7396355"/>
                  <a:pt x="13075568" y="7389423"/>
                  <a:pt x="13085112" y="7382773"/>
                </a:cubicBezTo>
                <a:cubicBezTo>
                  <a:pt x="13068591" y="7367837"/>
                  <a:pt x="13059938" y="7348944"/>
                  <a:pt x="13059158" y="7326098"/>
                </a:cubicBezTo>
                <a:cubicBezTo>
                  <a:pt x="13083151" y="7332069"/>
                  <a:pt x="13102488" y="7327155"/>
                  <a:pt x="13117180" y="7311356"/>
                </a:cubicBezTo>
                <a:lnTo>
                  <a:pt x="13164271" y="7364619"/>
                </a:lnTo>
                <a:cubicBezTo>
                  <a:pt x="13151564" y="7364543"/>
                  <a:pt x="13141220" y="7366439"/>
                  <a:pt x="13133238" y="7370301"/>
                </a:cubicBezTo>
                <a:cubicBezTo>
                  <a:pt x="13125252" y="7374163"/>
                  <a:pt x="13116259" y="7377182"/>
                  <a:pt x="13106253" y="7379359"/>
                </a:cubicBezTo>
                <a:lnTo>
                  <a:pt x="13117505" y="7409764"/>
                </a:lnTo>
                <a:cubicBezTo>
                  <a:pt x="13128303" y="7418762"/>
                  <a:pt x="13130253" y="7427397"/>
                  <a:pt x="13123359" y="7435671"/>
                </a:cubicBezTo>
                <a:cubicBezTo>
                  <a:pt x="13115941" y="7443657"/>
                  <a:pt x="13106042" y="7449135"/>
                  <a:pt x="13093659" y="7452104"/>
                </a:cubicBezTo>
                <a:cubicBezTo>
                  <a:pt x="13081274" y="7455076"/>
                  <a:pt x="13069534" y="7457268"/>
                  <a:pt x="13058445" y="7458686"/>
                </a:cubicBezTo>
                <a:cubicBezTo>
                  <a:pt x="13065445" y="7467439"/>
                  <a:pt x="13073640" y="7475438"/>
                  <a:pt x="13083040" y="7482686"/>
                </a:cubicBezTo>
                <a:cubicBezTo>
                  <a:pt x="13092438" y="7489932"/>
                  <a:pt x="13099287" y="7496807"/>
                  <a:pt x="13103586" y="7503311"/>
                </a:cubicBezTo>
                <a:cubicBezTo>
                  <a:pt x="13101777" y="7513486"/>
                  <a:pt x="13090485" y="7519265"/>
                  <a:pt x="13069706" y="7520643"/>
                </a:cubicBezTo>
                <a:cubicBezTo>
                  <a:pt x="13048928" y="7522023"/>
                  <a:pt x="13030886" y="7522177"/>
                  <a:pt x="13015581" y="7521106"/>
                </a:cubicBezTo>
                <a:cubicBezTo>
                  <a:pt x="13008174" y="7529537"/>
                  <a:pt x="12999602" y="7535247"/>
                  <a:pt x="12989871" y="7538235"/>
                </a:cubicBezTo>
                <a:cubicBezTo>
                  <a:pt x="12980139" y="7541225"/>
                  <a:pt x="12972316" y="7540548"/>
                  <a:pt x="12966407" y="7536207"/>
                </a:cubicBezTo>
                <a:lnTo>
                  <a:pt x="12915281" y="7542673"/>
                </a:lnTo>
                <a:lnTo>
                  <a:pt x="12884256" y="7579908"/>
                </a:lnTo>
                <a:lnTo>
                  <a:pt x="12910794" y="7580993"/>
                </a:lnTo>
                <a:lnTo>
                  <a:pt x="12959967" y="7565889"/>
                </a:lnTo>
                <a:cubicBezTo>
                  <a:pt x="12966339" y="7564189"/>
                  <a:pt x="12972523" y="7564086"/>
                  <a:pt x="12978520" y="7565578"/>
                </a:cubicBezTo>
                <a:cubicBezTo>
                  <a:pt x="12984517" y="7567071"/>
                  <a:pt x="12988981" y="7569036"/>
                  <a:pt x="12991904" y="7571474"/>
                </a:cubicBezTo>
                <a:cubicBezTo>
                  <a:pt x="12989514" y="7573426"/>
                  <a:pt x="12984699" y="7575546"/>
                  <a:pt x="12977456" y="7577834"/>
                </a:cubicBezTo>
                <a:cubicBezTo>
                  <a:pt x="12970210" y="7580123"/>
                  <a:pt x="12964535" y="7583277"/>
                  <a:pt x="12960424" y="7587299"/>
                </a:cubicBezTo>
                <a:cubicBezTo>
                  <a:pt x="12957385" y="7603752"/>
                  <a:pt x="12938695" y="7611545"/>
                  <a:pt x="12904355" y="7610675"/>
                </a:cubicBezTo>
                <a:cubicBezTo>
                  <a:pt x="12870012" y="7609804"/>
                  <a:pt x="12851324" y="7617598"/>
                  <a:pt x="12848284" y="7634050"/>
                </a:cubicBezTo>
                <a:lnTo>
                  <a:pt x="12802559" y="7645016"/>
                </a:lnTo>
                <a:cubicBezTo>
                  <a:pt x="12794190" y="7653230"/>
                  <a:pt x="12781398" y="7661265"/>
                  <a:pt x="12764181" y="7669116"/>
                </a:cubicBezTo>
                <a:cubicBezTo>
                  <a:pt x="12784274" y="7668332"/>
                  <a:pt x="12804551" y="7665954"/>
                  <a:pt x="12825016" y="7661977"/>
                </a:cubicBezTo>
                <a:cubicBezTo>
                  <a:pt x="12845481" y="7658001"/>
                  <a:pt x="12862082" y="7649053"/>
                  <a:pt x="12874824" y="7635136"/>
                </a:cubicBezTo>
                <a:lnTo>
                  <a:pt x="12907672" y="7683537"/>
                </a:lnTo>
                <a:lnTo>
                  <a:pt x="12858952" y="7720048"/>
                </a:lnTo>
                <a:lnTo>
                  <a:pt x="12889395" y="7738404"/>
                </a:lnTo>
                <a:lnTo>
                  <a:pt x="12895702" y="7785719"/>
                </a:lnTo>
                <a:lnTo>
                  <a:pt x="12817001" y="7825283"/>
                </a:lnTo>
                <a:cubicBezTo>
                  <a:pt x="12783225" y="7823279"/>
                  <a:pt x="12750883" y="7826413"/>
                  <a:pt x="12719979" y="7834686"/>
                </a:cubicBezTo>
                <a:cubicBezTo>
                  <a:pt x="12689072" y="7842960"/>
                  <a:pt x="12660293" y="7847309"/>
                  <a:pt x="12633641" y="7847735"/>
                </a:cubicBezTo>
                <a:lnTo>
                  <a:pt x="12622841" y="7838738"/>
                </a:lnTo>
                <a:lnTo>
                  <a:pt x="12612498" y="7851150"/>
                </a:lnTo>
                <a:lnTo>
                  <a:pt x="12545634" y="7865528"/>
                </a:lnTo>
                <a:cubicBezTo>
                  <a:pt x="12528732" y="7881237"/>
                  <a:pt x="12506807" y="7889253"/>
                  <a:pt x="12479856" y="7889579"/>
                </a:cubicBezTo>
                <a:cubicBezTo>
                  <a:pt x="12452907" y="7889902"/>
                  <a:pt x="12429258" y="7899987"/>
                  <a:pt x="12408907" y="7919833"/>
                </a:cubicBezTo>
                <a:cubicBezTo>
                  <a:pt x="12395132" y="7923101"/>
                  <a:pt x="12373023" y="7929507"/>
                  <a:pt x="12342587" y="7939047"/>
                </a:cubicBezTo>
                <a:cubicBezTo>
                  <a:pt x="12312151" y="7948588"/>
                  <a:pt x="12292628" y="7951889"/>
                  <a:pt x="12284024" y="7948954"/>
                </a:cubicBezTo>
                <a:cubicBezTo>
                  <a:pt x="12274007" y="7962804"/>
                  <a:pt x="12259564" y="7976473"/>
                  <a:pt x="12240702" y="7989965"/>
                </a:cubicBezTo>
                <a:lnTo>
                  <a:pt x="12246103" y="7994462"/>
                </a:lnTo>
                <a:cubicBezTo>
                  <a:pt x="12248952" y="8003846"/>
                  <a:pt x="12243707" y="8006483"/>
                  <a:pt x="12230361" y="8002375"/>
                </a:cubicBezTo>
                <a:lnTo>
                  <a:pt x="12219564" y="7993378"/>
                </a:lnTo>
                <a:cubicBezTo>
                  <a:pt x="12203498" y="7999851"/>
                  <a:pt x="12189903" y="7997868"/>
                  <a:pt x="12178781" y="7987432"/>
                </a:cubicBezTo>
                <a:cubicBezTo>
                  <a:pt x="12165958" y="8000988"/>
                  <a:pt x="12150867" y="8011781"/>
                  <a:pt x="12133510" y="8019806"/>
                </a:cubicBezTo>
                <a:cubicBezTo>
                  <a:pt x="12116150" y="8027832"/>
                  <a:pt x="12101060" y="8038621"/>
                  <a:pt x="12088238" y="8052179"/>
                </a:cubicBezTo>
                <a:lnTo>
                  <a:pt x="12093052" y="8112267"/>
                </a:lnTo>
                <a:cubicBezTo>
                  <a:pt x="12099925" y="8116827"/>
                  <a:pt x="12102375" y="8121206"/>
                  <a:pt x="12100404" y="8125402"/>
                </a:cubicBezTo>
                <a:cubicBezTo>
                  <a:pt x="12096513" y="8129609"/>
                  <a:pt x="12090387" y="8132391"/>
                  <a:pt x="12082019" y="8133742"/>
                </a:cubicBezTo>
                <a:cubicBezTo>
                  <a:pt x="12073653" y="8135095"/>
                  <a:pt x="12065685" y="8134590"/>
                  <a:pt x="12058122" y="8132229"/>
                </a:cubicBezTo>
                <a:cubicBezTo>
                  <a:pt x="12052962" y="8138882"/>
                  <a:pt x="12046422" y="8143071"/>
                  <a:pt x="12038503" y="8144798"/>
                </a:cubicBezTo>
                <a:cubicBezTo>
                  <a:pt x="12030587" y="8146525"/>
                  <a:pt x="12021234" y="8143112"/>
                  <a:pt x="12010446" y="8134561"/>
                </a:cubicBezTo>
                <a:lnTo>
                  <a:pt x="11994249" y="8121067"/>
                </a:lnTo>
                <a:lnTo>
                  <a:pt x="11950928" y="8162073"/>
                </a:lnTo>
                <a:lnTo>
                  <a:pt x="11831443" y="8195693"/>
                </a:lnTo>
                <a:lnTo>
                  <a:pt x="11799505" y="8190109"/>
                </a:lnTo>
                <a:cubicBezTo>
                  <a:pt x="11788314" y="8202397"/>
                  <a:pt x="11772548" y="8212625"/>
                  <a:pt x="11752210" y="8220796"/>
                </a:cubicBezTo>
                <a:cubicBezTo>
                  <a:pt x="11731871" y="8228965"/>
                  <a:pt x="11712056" y="8235820"/>
                  <a:pt x="11692766" y="8241358"/>
                </a:cubicBezTo>
                <a:lnTo>
                  <a:pt x="11651398" y="8291003"/>
                </a:lnTo>
                <a:lnTo>
                  <a:pt x="11584079" y="8283976"/>
                </a:lnTo>
                <a:lnTo>
                  <a:pt x="11528010" y="8307353"/>
                </a:lnTo>
                <a:lnTo>
                  <a:pt x="11478379" y="8301047"/>
                </a:lnTo>
                <a:cubicBezTo>
                  <a:pt x="11465528" y="8313266"/>
                  <a:pt x="11449893" y="8319221"/>
                  <a:pt x="11431474" y="8318916"/>
                </a:cubicBezTo>
                <a:cubicBezTo>
                  <a:pt x="11413054" y="8318610"/>
                  <a:pt x="11396559" y="8325601"/>
                  <a:pt x="11381983" y="8339887"/>
                </a:cubicBezTo>
                <a:lnTo>
                  <a:pt x="11274789" y="8369729"/>
                </a:lnTo>
                <a:cubicBezTo>
                  <a:pt x="11256295" y="8358993"/>
                  <a:pt x="11237654" y="8362153"/>
                  <a:pt x="11218868" y="8379210"/>
                </a:cubicBezTo>
                <a:cubicBezTo>
                  <a:pt x="11200082" y="8396266"/>
                  <a:pt x="11178741" y="8397177"/>
                  <a:pt x="11154848" y="8381940"/>
                </a:cubicBezTo>
                <a:lnTo>
                  <a:pt x="11256771" y="8270599"/>
                </a:lnTo>
                <a:lnTo>
                  <a:pt x="11231274" y="8235333"/>
                </a:lnTo>
                <a:lnTo>
                  <a:pt x="11185547" y="8246299"/>
                </a:lnTo>
                <a:cubicBezTo>
                  <a:pt x="11165092" y="8257584"/>
                  <a:pt x="11137008" y="8273905"/>
                  <a:pt x="11101299" y="8295261"/>
                </a:cubicBezTo>
                <a:cubicBezTo>
                  <a:pt x="11065590" y="8316617"/>
                  <a:pt x="11040205" y="8335188"/>
                  <a:pt x="11025145" y="8350972"/>
                </a:cubicBezTo>
                <a:cubicBezTo>
                  <a:pt x="11011325" y="8369390"/>
                  <a:pt x="10999699" y="8376935"/>
                  <a:pt x="10990275" y="8373609"/>
                </a:cubicBezTo>
                <a:cubicBezTo>
                  <a:pt x="10980849" y="8370284"/>
                  <a:pt x="10963488" y="8357274"/>
                  <a:pt x="10938183" y="8334584"/>
                </a:cubicBezTo>
                <a:lnTo>
                  <a:pt x="10922442" y="8342497"/>
                </a:lnTo>
                <a:cubicBezTo>
                  <a:pt x="10924881" y="8353291"/>
                  <a:pt x="10924247" y="8365030"/>
                  <a:pt x="10920540" y="8377713"/>
                </a:cubicBezTo>
                <a:cubicBezTo>
                  <a:pt x="10916832" y="8390395"/>
                  <a:pt x="10907125" y="8391068"/>
                  <a:pt x="10891417" y="8379730"/>
                </a:cubicBezTo>
                <a:cubicBezTo>
                  <a:pt x="10887630" y="8376724"/>
                  <a:pt x="10880842" y="8372524"/>
                  <a:pt x="10871038" y="8367133"/>
                </a:cubicBezTo>
                <a:cubicBezTo>
                  <a:pt x="10861239" y="8361741"/>
                  <a:pt x="10854937" y="8359701"/>
                  <a:pt x="10852129" y="8361011"/>
                </a:cubicBezTo>
                <a:lnTo>
                  <a:pt x="10848683" y="8365151"/>
                </a:lnTo>
                <a:lnTo>
                  <a:pt x="10896683" y="8461226"/>
                </a:lnTo>
                <a:cubicBezTo>
                  <a:pt x="10918975" y="8461694"/>
                  <a:pt x="10939276" y="8456998"/>
                  <a:pt x="10957589" y="8447138"/>
                </a:cubicBezTo>
                <a:cubicBezTo>
                  <a:pt x="10975906" y="8437283"/>
                  <a:pt x="10991182" y="8424894"/>
                  <a:pt x="11003423" y="8409976"/>
                </a:cubicBezTo>
                <a:cubicBezTo>
                  <a:pt x="11028486" y="8411001"/>
                  <a:pt x="11047176" y="8403208"/>
                  <a:pt x="11059492" y="8386599"/>
                </a:cubicBezTo>
                <a:lnTo>
                  <a:pt x="11112113" y="8367361"/>
                </a:lnTo>
                <a:cubicBezTo>
                  <a:pt x="11114085" y="8364767"/>
                  <a:pt x="11117035" y="8361679"/>
                  <a:pt x="11120973" y="8358095"/>
                </a:cubicBezTo>
                <a:cubicBezTo>
                  <a:pt x="11124913" y="8354514"/>
                  <a:pt x="11128355" y="8353585"/>
                  <a:pt x="11131300" y="8355310"/>
                </a:cubicBezTo>
                <a:cubicBezTo>
                  <a:pt x="11141102" y="8365958"/>
                  <a:pt x="11143924" y="8380870"/>
                  <a:pt x="11139766" y="8400040"/>
                </a:cubicBezTo>
                <a:cubicBezTo>
                  <a:pt x="11135606" y="8419210"/>
                  <a:pt x="11130443" y="8432723"/>
                  <a:pt x="11124275" y="8440584"/>
                </a:cubicBezTo>
                <a:cubicBezTo>
                  <a:pt x="11122560" y="8443098"/>
                  <a:pt x="11119958" y="8445309"/>
                  <a:pt x="11116464" y="8447215"/>
                </a:cubicBezTo>
                <a:cubicBezTo>
                  <a:pt x="11112967" y="8449123"/>
                  <a:pt x="11108527" y="8448048"/>
                  <a:pt x="11103137" y="8443997"/>
                </a:cubicBezTo>
                <a:cubicBezTo>
                  <a:pt x="11082688" y="8457332"/>
                  <a:pt x="11055940" y="8470678"/>
                  <a:pt x="11022897" y="8484033"/>
                </a:cubicBezTo>
                <a:cubicBezTo>
                  <a:pt x="10989851" y="8497388"/>
                  <a:pt x="10958078" y="8503042"/>
                  <a:pt x="10927581" y="8500992"/>
                </a:cubicBezTo>
                <a:cubicBezTo>
                  <a:pt x="10920442" y="8508187"/>
                  <a:pt x="10912572" y="8512143"/>
                  <a:pt x="10903969" y="8512860"/>
                </a:cubicBezTo>
                <a:cubicBezTo>
                  <a:pt x="10895368" y="8513579"/>
                  <a:pt x="10887497" y="8517534"/>
                  <a:pt x="10880360" y="8524729"/>
                </a:cubicBezTo>
                <a:cubicBezTo>
                  <a:pt x="10859980" y="8532721"/>
                  <a:pt x="10838034" y="8539844"/>
                  <a:pt x="10814526" y="8546103"/>
                </a:cubicBezTo>
                <a:cubicBezTo>
                  <a:pt x="10791017" y="8552362"/>
                  <a:pt x="10767232" y="8556201"/>
                  <a:pt x="10743181" y="8557626"/>
                </a:cubicBezTo>
                <a:cubicBezTo>
                  <a:pt x="10739444" y="8562107"/>
                  <a:pt x="10734359" y="8565466"/>
                  <a:pt x="10727926" y="8567698"/>
                </a:cubicBezTo>
                <a:cubicBezTo>
                  <a:pt x="10721493" y="8569931"/>
                  <a:pt x="10715432" y="8568969"/>
                  <a:pt x="10709745" y="8564817"/>
                </a:cubicBezTo>
                <a:cubicBezTo>
                  <a:pt x="10700771" y="8555002"/>
                  <a:pt x="10700831" y="8543952"/>
                  <a:pt x="10709925" y="8531668"/>
                </a:cubicBezTo>
                <a:cubicBezTo>
                  <a:pt x="10719018" y="8519384"/>
                  <a:pt x="10726201" y="8510764"/>
                  <a:pt x="10731471" y="8505811"/>
                </a:cubicBezTo>
                <a:lnTo>
                  <a:pt x="10677940" y="8482232"/>
                </a:lnTo>
                <a:lnTo>
                  <a:pt x="10638068" y="8519106"/>
                </a:lnTo>
                <a:lnTo>
                  <a:pt x="10527425" y="8553086"/>
                </a:lnTo>
                <a:lnTo>
                  <a:pt x="10522028" y="8548587"/>
                </a:lnTo>
                <a:lnTo>
                  <a:pt x="10416784" y="8587066"/>
                </a:lnTo>
                <a:cubicBezTo>
                  <a:pt x="10409108" y="8586217"/>
                  <a:pt x="10401111" y="8591239"/>
                  <a:pt x="10392801" y="8602129"/>
                </a:cubicBezTo>
                <a:cubicBezTo>
                  <a:pt x="10384490" y="8613018"/>
                  <a:pt x="10379192" y="8620290"/>
                  <a:pt x="10376911" y="8623939"/>
                </a:cubicBezTo>
                <a:cubicBezTo>
                  <a:pt x="10387490" y="8624283"/>
                  <a:pt x="10392989" y="8630032"/>
                  <a:pt x="10393409" y="8641190"/>
                </a:cubicBezTo>
                <a:cubicBezTo>
                  <a:pt x="10393830" y="8652346"/>
                  <a:pt x="10389135" y="8656611"/>
                  <a:pt x="10379320" y="8653984"/>
                </a:cubicBezTo>
                <a:cubicBezTo>
                  <a:pt x="10376427" y="8651281"/>
                  <a:pt x="10372764" y="8648813"/>
                  <a:pt x="10368334" y="8646581"/>
                </a:cubicBezTo>
                <a:cubicBezTo>
                  <a:pt x="10363905" y="8644351"/>
                  <a:pt x="10359870" y="8645077"/>
                  <a:pt x="10356229" y="8648762"/>
                </a:cubicBezTo>
                <a:cubicBezTo>
                  <a:pt x="10353088" y="8653445"/>
                  <a:pt x="10352214" y="8660897"/>
                  <a:pt x="10353611" y="8671114"/>
                </a:cubicBezTo>
                <a:cubicBezTo>
                  <a:pt x="10355007" y="8681332"/>
                  <a:pt x="10356834" y="8691031"/>
                  <a:pt x="10359092" y="8700216"/>
                </a:cubicBezTo>
                <a:cubicBezTo>
                  <a:pt x="10351001" y="8707638"/>
                  <a:pt x="10334091" y="8716038"/>
                  <a:pt x="10308365" y="8725412"/>
                </a:cubicBezTo>
                <a:cubicBezTo>
                  <a:pt x="10282638" y="8734789"/>
                  <a:pt x="10265615" y="8737838"/>
                  <a:pt x="10257295" y="8734556"/>
                </a:cubicBezTo>
                <a:cubicBezTo>
                  <a:pt x="10246378" y="8749262"/>
                  <a:pt x="10237190" y="8757086"/>
                  <a:pt x="10229734" y="8758028"/>
                </a:cubicBezTo>
                <a:cubicBezTo>
                  <a:pt x="10222278" y="8758971"/>
                  <a:pt x="10209674" y="8751683"/>
                  <a:pt x="10191925" y="8736162"/>
                </a:cubicBezTo>
                <a:lnTo>
                  <a:pt x="10154003" y="8781671"/>
                </a:lnTo>
                <a:cubicBezTo>
                  <a:pt x="10145453" y="8764031"/>
                  <a:pt x="10138442" y="8745921"/>
                  <a:pt x="10132962" y="8727336"/>
                </a:cubicBezTo>
                <a:cubicBezTo>
                  <a:pt x="10127485" y="8708752"/>
                  <a:pt x="10124894" y="8690821"/>
                  <a:pt x="10125190" y="8673543"/>
                </a:cubicBezTo>
                <a:cubicBezTo>
                  <a:pt x="10119195" y="8682567"/>
                  <a:pt x="10110501" y="8689342"/>
                  <a:pt x="10099107" y="8693867"/>
                </a:cubicBezTo>
                <a:lnTo>
                  <a:pt x="10097027" y="8762231"/>
                </a:lnTo>
                <a:cubicBezTo>
                  <a:pt x="10077667" y="8773114"/>
                  <a:pt x="10039032" y="8792034"/>
                  <a:pt x="9981124" y="8818990"/>
                </a:cubicBezTo>
                <a:cubicBezTo>
                  <a:pt x="9923217" y="8845944"/>
                  <a:pt x="9878094" y="8850695"/>
                  <a:pt x="9845758" y="8833243"/>
                </a:cubicBezTo>
                <a:cubicBezTo>
                  <a:pt x="9838517" y="8840789"/>
                  <a:pt x="9824331" y="8849123"/>
                  <a:pt x="9803203" y="8858241"/>
                </a:cubicBezTo>
                <a:cubicBezTo>
                  <a:pt x="9782074" y="8867360"/>
                  <a:pt x="9766425" y="8869216"/>
                  <a:pt x="9756256" y="8863809"/>
                </a:cubicBezTo>
                <a:cubicBezTo>
                  <a:pt x="9754101" y="8861135"/>
                  <a:pt x="9754251" y="8857755"/>
                  <a:pt x="9756703" y="8853667"/>
                </a:cubicBezTo>
                <a:cubicBezTo>
                  <a:pt x="9759158" y="8849577"/>
                  <a:pt x="9760654" y="8847323"/>
                  <a:pt x="9761199" y="8846897"/>
                </a:cubicBezTo>
                <a:lnTo>
                  <a:pt x="9743052" y="8824768"/>
                </a:lnTo>
                <a:lnTo>
                  <a:pt x="9713065" y="8827819"/>
                </a:lnTo>
                <a:lnTo>
                  <a:pt x="9726724" y="8888269"/>
                </a:lnTo>
                <a:cubicBezTo>
                  <a:pt x="9707532" y="8910391"/>
                  <a:pt x="9684875" y="8925684"/>
                  <a:pt x="9658763" y="8934156"/>
                </a:cubicBezTo>
                <a:cubicBezTo>
                  <a:pt x="9632649" y="8942621"/>
                  <a:pt x="9604480" y="8948069"/>
                  <a:pt x="9574262" y="8950487"/>
                </a:cubicBezTo>
                <a:cubicBezTo>
                  <a:pt x="9570635" y="8958270"/>
                  <a:pt x="9565303" y="8974274"/>
                  <a:pt x="9558266" y="8998495"/>
                </a:cubicBezTo>
                <a:cubicBezTo>
                  <a:pt x="9551235" y="9022718"/>
                  <a:pt x="9543578" y="9033277"/>
                  <a:pt x="9535301" y="9030176"/>
                </a:cubicBezTo>
                <a:cubicBezTo>
                  <a:pt x="9527458" y="9023350"/>
                  <a:pt x="9521920" y="9015813"/>
                  <a:pt x="9518690" y="9007572"/>
                </a:cubicBezTo>
                <a:cubicBezTo>
                  <a:pt x="9515457" y="8999329"/>
                  <a:pt x="9512995" y="8990852"/>
                  <a:pt x="9511298" y="8982138"/>
                </a:cubicBezTo>
                <a:cubicBezTo>
                  <a:pt x="9498658" y="8997307"/>
                  <a:pt x="9482458" y="9011261"/>
                  <a:pt x="9462692" y="9023999"/>
                </a:cubicBezTo>
                <a:cubicBezTo>
                  <a:pt x="9442930" y="9036740"/>
                  <a:pt x="9423052" y="9044126"/>
                  <a:pt x="9403063" y="9046164"/>
                </a:cubicBezTo>
                <a:lnTo>
                  <a:pt x="9403646" y="8990571"/>
                </a:lnTo>
                <a:lnTo>
                  <a:pt x="9454317" y="8962695"/>
                </a:lnTo>
                <a:cubicBezTo>
                  <a:pt x="9453007" y="8958099"/>
                  <a:pt x="9451354" y="8953218"/>
                  <a:pt x="9449368" y="8948056"/>
                </a:cubicBezTo>
                <a:cubicBezTo>
                  <a:pt x="9447379" y="8942895"/>
                  <a:pt x="9447080" y="8939141"/>
                  <a:pt x="9448465" y="8936791"/>
                </a:cubicBezTo>
                <a:cubicBezTo>
                  <a:pt x="9453005" y="8933856"/>
                  <a:pt x="9460641" y="8936129"/>
                  <a:pt x="9471368" y="8943608"/>
                </a:cubicBezTo>
                <a:cubicBezTo>
                  <a:pt x="9482098" y="8951088"/>
                  <a:pt x="9489355" y="8956553"/>
                  <a:pt x="9493149" y="8960005"/>
                </a:cubicBezTo>
                <a:cubicBezTo>
                  <a:pt x="9503974" y="8947704"/>
                  <a:pt x="9518264" y="8937415"/>
                  <a:pt x="9536023" y="8929138"/>
                </a:cubicBezTo>
                <a:cubicBezTo>
                  <a:pt x="9553781" y="8920863"/>
                  <a:pt x="9572122" y="8913948"/>
                  <a:pt x="9591042" y="8908391"/>
                </a:cubicBezTo>
                <a:cubicBezTo>
                  <a:pt x="9592939" y="8905885"/>
                  <a:pt x="9594691" y="8901500"/>
                  <a:pt x="9596287" y="8895237"/>
                </a:cubicBezTo>
                <a:cubicBezTo>
                  <a:pt x="9597884" y="8888975"/>
                  <a:pt x="9598282" y="8883465"/>
                  <a:pt x="9597481" y="8878708"/>
                </a:cubicBezTo>
                <a:lnTo>
                  <a:pt x="9528664" y="8884454"/>
                </a:lnTo>
                <a:lnTo>
                  <a:pt x="9498225" y="8866098"/>
                </a:lnTo>
                <a:lnTo>
                  <a:pt x="9449962" y="8924017"/>
                </a:lnTo>
                <a:cubicBezTo>
                  <a:pt x="9420817" y="8919884"/>
                  <a:pt x="9389292" y="8923409"/>
                  <a:pt x="9355393" y="8934588"/>
                </a:cubicBezTo>
                <a:cubicBezTo>
                  <a:pt x="9321492" y="8945771"/>
                  <a:pt x="9294997" y="8956988"/>
                  <a:pt x="9275900" y="8968240"/>
                </a:cubicBezTo>
                <a:cubicBezTo>
                  <a:pt x="9268394" y="8975419"/>
                  <a:pt x="9259049" y="8979313"/>
                  <a:pt x="9247867" y="8979928"/>
                </a:cubicBezTo>
                <a:cubicBezTo>
                  <a:pt x="9236682" y="8980539"/>
                  <a:pt x="9227339" y="8984435"/>
                  <a:pt x="9219834" y="8991615"/>
                </a:cubicBezTo>
                <a:lnTo>
                  <a:pt x="9176057" y="9011217"/>
                </a:lnTo>
                <a:lnTo>
                  <a:pt x="9181456" y="9015716"/>
                </a:lnTo>
                <a:cubicBezTo>
                  <a:pt x="9173949" y="9022895"/>
                  <a:pt x="9164605" y="9026792"/>
                  <a:pt x="9153420" y="9027404"/>
                </a:cubicBezTo>
                <a:cubicBezTo>
                  <a:pt x="9142240" y="9028016"/>
                  <a:pt x="9132896" y="9031911"/>
                  <a:pt x="9125387" y="9039092"/>
                </a:cubicBezTo>
                <a:cubicBezTo>
                  <a:pt x="9120452" y="9045930"/>
                  <a:pt x="9114811" y="9050871"/>
                  <a:pt x="9108467" y="9053907"/>
                </a:cubicBezTo>
                <a:cubicBezTo>
                  <a:pt x="9102124" y="9056944"/>
                  <a:pt x="9093672" y="9054285"/>
                  <a:pt x="9083108" y="9045920"/>
                </a:cubicBezTo>
                <a:cubicBezTo>
                  <a:pt x="9073729" y="9058549"/>
                  <a:pt x="9065773" y="9065353"/>
                  <a:pt x="9059236" y="9066334"/>
                </a:cubicBezTo>
                <a:cubicBezTo>
                  <a:pt x="9052704" y="9067315"/>
                  <a:pt x="9041818" y="9061167"/>
                  <a:pt x="9026584" y="9047888"/>
                </a:cubicBezTo>
                <a:lnTo>
                  <a:pt x="8988664" y="9093394"/>
                </a:lnTo>
                <a:lnTo>
                  <a:pt x="8968564" y="9062628"/>
                </a:lnTo>
                <a:lnTo>
                  <a:pt x="8887907" y="9093556"/>
                </a:lnTo>
                <a:lnTo>
                  <a:pt x="8891811" y="9110827"/>
                </a:lnTo>
                <a:lnTo>
                  <a:pt x="8859874" y="9105244"/>
                </a:lnTo>
                <a:lnTo>
                  <a:pt x="8835287" y="9112796"/>
                </a:lnTo>
                <a:lnTo>
                  <a:pt x="8827352" y="9155251"/>
                </a:lnTo>
                <a:lnTo>
                  <a:pt x="8794377" y="9183849"/>
                </a:lnTo>
                <a:cubicBezTo>
                  <a:pt x="8779953" y="9174171"/>
                  <a:pt x="8768158" y="9173686"/>
                  <a:pt x="8758990" y="9182404"/>
                </a:cubicBezTo>
                <a:cubicBezTo>
                  <a:pt x="8749823" y="9191120"/>
                  <a:pt x="8732628" y="9186140"/>
                  <a:pt x="8707408" y="9167461"/>
                </a:cubicBezTo>
                <a:lnTo>
                  <a:pt x="8724647" y="9146775"/>
                </a:lnTo>
                <a:lnTo>
                  <a:pt x="8705002" y="9137418"/>
                </a:lnTo>
                <a:cubicBezTo>
                  <a:pt x="8696744" y="9140466"/>
                  <a:pt x="8683015" y="9145966"/>
                  <a:pt x="8663813" y="9153913"/>
                </a:cubicBezTo>
                <a:cubicBezTo>
                  <a:pt x="8644613" y="9161865"/>
                  <a:pt x="8632604" y="9165295"/>
                  <a:pt x="8627796" y="9164208"/>
                </a:cubicBezTo>
                <a:cubicBezTo>
                  <a:pt x="8625496" y="9161707"/>
                  <a:pt x="8625069" y="9159017"/>
                  <a:pt x="8626519" y="9156134"/>
                </a:cubicBezTo>
                <a:cubicBezTo>
                  <a:pt x="8627968" y="9153250"/>
                  <a:pt x="8628892" y="9151685"/>
                  <a:pt x="8629289" y="9151433"/>
                </a:cubicBezTo>
                <a:cubicBezTo>
                  <a:pt x="8615020" y="9138374"/>
                  <a:pt x="8612780" y="9130081"/>
                  <a:pt x="8622575" y="9126562"/>
                </a:cubicBezTo>
                <a:cubicBezTo>
                  <a:pt x="8632368" y="9123040"/>
                  <a:pt x="8642653" y="9121681"/>
                  <a:pt x="8653423" y="9122474"/>
                </a:cubicBezTo>
                <a:lnTo>
                  <a:pt x="8662855" y="9067247"/>
                </a:lnTo>
                <a:lnTo>
                  <a:pt x="8708580" y="9056282"/>
                </a:lnTo>
                <a:lnTo>
                  <a:pt x="8681132" y="9012381"/>
                </a:lnTo>
                <a:cubicBezTo>
                  <a:pt x="8667993" y="9024944"/>
                  <a:pt x="8651209" y="9032278"/>
                  <a:pt x="8630778" y="9034386"/>
                </a:cubicBezTo>
                <a:lnTo>
                  <a:pt x="8586856" y="9055217"/>
                </a:lnTo>
                <a:lnTo>
                  <a:pt x="8590978" y="9086138"/>
                </a:lnTo>
                <a:lnTo>
                  <a:pt x="8545011" y="9109246"/>
                </a:lnTo>
                <a:lnTo>
                  <a:pt x="8545318" y="9109501"/>
                </a:lnTo>
                <a:cubicBezTo>
                  <a:pt x="8558049" y="9119380"/>
                  <a:pt x="8571728" y="9132238"/>
                  <a:pt x="8586353" y="9148075"/>
                </a:cubicBezTo>
                <a:cubicBezTo>
                  <a:pt x="8600978" y="9163914"/>
                  <a:pt x="8604949" y="9177445"/>
                  <a:pt x="8598263" y="9188668"/>
                </a:cubicBezTo>
                <a:cubicBezTo>
                  <a:pt x="8582047" y="9206990"/>
                  <a:pt x="8561197" y="9220576"/>
                  <a:pt x="8535716" y="9229427"/>
                </a:cubicBezTo>
                <a:cubicBezTo>
                  <a:pt x="8510236" y="9238278"/>
                  <a:pt x="8484361" y="9244173"/>
                  <a:pt x="8458095" y="9247111"/>
                </a:cubicBezTo>
                <a:cubicBezTo>
                  <a:pt x="8450439" y="9257669"/>
                  <a:pt x="8445666" y="9268885"/>
                  <a:pt x="8443785" y="9280750"/>
                </a:cubicBezTo>
                <a:cubicBezTo>
                  <a:pt x="8441898" y="9292614"/>
                  <a:pt x="8437132" y="9303828"/>
                  <a:pt x="8429476" y="9314390"/>
                </a:cubicBezTo>
                <a:lnTo>
                  <a:pt x="8398579" y="9274624"/>
                </a:lnTo>
                <a:cubicBezTo>
                  <a:pt x="8388174" y="9287568"/>
                  <a:pt x="8374884" y="9299859"/>
                  <a:pt x="8358705" y="9311495"/>
                </a:cubicBezTo>
                <a:cubicBezTo>
                  <a:pt x="8342529" y="9323133"/>
                  <a:pt x="8323839" y="9330926"/>
                  <a:pt x="8302636" y="9334871"/>
                </a:cubicBezTo>
                <a:lnTo>
                  <a:pt x="8299775" y="9283418"/>
                </a:lnTo>
                <a:lnTo>
                  <a:pt x="8346996" y="9259682"/>
                </a:lnTo>
                <a:cubicBezTo>
                  <a:pt x="8345685" y="9255082"/>
                  <a:pt x="8344033" y="9250203"/>
                  <a:pt x="8342045" y="9245040"/>
                </a:cubicBezTo>
                <a:cubicBezTo>
                  <a:pt x="8340058" y="9239880"/>
                  <a:pt x="8339757" y="9236124"/>
                  <a:pt x="8341143" y="9233774"/>
                </a:cubicBezTo>
                <a:cubicBezTo>
                  <a:pt x="8345459" y="9230654"/>
                  <a:pt x="8352192" y="9232176"/>
                  <a:pt x="8361346" y="9238343"/>
                </a:cubicBezTo>
                <a:cubicBezTo>
                  <a:pt x="8370502" y="9244512"/>
                  <a:pt x="8376861" y="9249225"/>
                  <a:pt x="8380430" y="9252493"/>
                </a:cubicBezTo>
                <a:lnTo>
                  <a:pt x="8471428" y="9209153"/>
                </a:lnTo>
                <a:lnTo>
                  <a:pt x="8479819" y="9188104"/>
                </a:lnTo>
                <a:lnTo>
                  <a:pt x="8475461" y="9149427"/>
                </a:lnTo>
                <a:lnTo>
                  <a:pt x="8431228" y="9147617"/>
                </a:lnTo>
                <a:lnTo>
                  <a:pt x="8342637" y="9221002"/>
                </a:lnTo>
                <a:cubicBezTo>
                  <a:pt x="8316371" y="9218680"/>
                  <a:pt x="8287569" y="9222138"/>
                  <a:pt x="8256244" y="9231373"/>
                </a:cubicBezTo>
                <a:cubicBezTo>
                  <a:pt x="8224918" y="9240610"/>
                  <a:pt x="8199792" y="9250635"/>
                  <a:pt x="8180875" y="9261448"/>
                </a:cubicBezTo>
                <a:cubicBezTo>
                  <a:pt x="8168275" y="9275194"/>
                  <a:pt x="8152738" y="9285609"/>
                  <a:pt x="8134253" y="9292699"/>
                </a:cubicBezTo>
                <a:cubicBezTo>
                  <a:pt x="8115770" y="9299784"/>
                  <a:pt x="8097531" y="9307954"/>
                  <a:pt x="8079532" y="9317198"/>
                </a:cubicBezTo>
                <a:cubicBezTo>
                  <a:pt x="8039076" y="9312694"/>
                  <a:pt x="7999593" y="9312506"/>
                  <a:pt x="7961089" y="9316636"/>
                </a:cubicBezTo>
                <a:lnTo>
                  <a:pt x="7854351" y="9367887"/>
                </a:lnTo>
                <a:cubicBezTo>
                  <a:pt x="7851231" y="9364998"/>
                  <a:pt x="7846670" y="9361781"/>
                  <a:pt x="7840666" y="9358238"/>
                </a:cubicBezTo>
                <a:cubicBezTo>
                  <a:pt x="7834661" y="9354695"/>
                  <a:pt x="7829726" y="9354671"/>
                  <a:pt x="7825861" y="9358166"/>
                </a:cubicBezTo>
                <a:cubicBezTo>
                  <a:pt x="7824555" y="9360876"/>
                  <a:pt x="7825179" y="9366073"/>
                  <a:pt x="7827738" y="9373753"/>
                </a:cubicBezTo>
                <a:cubicBezTo>
                  <a:pt x="7830295" y="9381432"/>
                  <a:pt x="7832270" y="9387752"/>
                  <a:pt x="7833666" y="9392710"/>
                </a:cubicBezTo>
                <a:lnTo>
                  <a:pt x="7785540" y="9377888"/>
                </a:lnTo>
                <a:lnTo>
                  <a:pt x="7788328" y="9412685"/>
                </a:lnTo>
                <a:cubicBezTo>
                  <a:pt x="7795200" y="9417245"/>
                  <a:pt x="7797651" y="9421625"/>
                  <a:pt x="7795680" y="9425821"/>
                </a:cubicBezTo>
                <a:cubicBezTo>
                  <a:pt x="7791790" y="9430028"/>
                  <a:pt x="7785664" y="9432810"/>
                  <a:pt x="7777294" y="9434160"/>
                </a:cubicBezTo>
                <a:lnTo>
                  <a:pt x="7771719" y="9433807"/>
                </a:lnTo>
                <a:lnTo>
                  <a:pt x="7739674" y="9461594"/>
                </a:lnTo>
                <a:cubicBezTo>
                  <a:pt x="7725283" y="9451648"/>
                  <a:pt x="7714291" y="9450665"/>
                  <a:pt x="7706691" y="9458642"/>
                </a:cubicBezTo>
                <a:cubicBezTo>
                  <a:pt x="7702889" y="9462630"/>
                  <a:pt x="7697228" y="9463534"/>
                  <a:pt x="7689706" y="9461356"/>
                </a:cubicBezTo>
                <a:lnTo>
                  <a:pt x="7663143" y="9446457"/>
                </a:lnTo>
                <a:lnTo>
                  <a:pt x="7646204" y="9462491"/>
                </a:lnTo>
                <a:lnTo>
                  <a:pt x="7526719" y="9496112"/>
                </a:lnTo>
                <a:lnTo>
                  <a:pt x="7494781" y="9490528"/>
                </a:lnTo>
                <a:cubicBezTo>
                  <a:pt x="7483590" y="9502816"/>
                  <a:pt x="7467825" y="9513044"/>
                  <a:pt x="7447486" y="9521215"/>
                </a:cubicBezTo>
                <a:cubicBezTo>
                  <a:pt x="7427146" y="9529385"/>
                  <a:pt x="7407330" y="9536238"/>
                  <a:pt x="7388043" y="9541778"/>
                </a:cubicBezTo>
                <a:lnTo>
                  <a:pt x="7346675" y="9591423"/>
                </a:lnTo>
                <a:lnTo>
                  <a:pt x="7279355" y="9584396"/>
                </a:lnTo>
                <a:lnTo>
                  <a:pt x="7223286" y="9607771"/>
                </a:lnTo>
                <a:lnTo>
                  <a:pt x="7173657" y="9601466"/>
                </a:lnTo>
                <a:cubicBezTo>
                  <a:pt x="7160804" y="9613683"/>
                  <a:pt x="7145169" y="9619640"/>
                  <a:pt x="7126750" y="9619335"/>
                </a:cubicBezTo>
                <a:cubicBezTo>
                  <a:pt x="7108330" y="9619028"/>
                  <a:pt x="7091834" y="9626018"/>
                  <a:pt x="7077260" y="9640306"/>
                </a:cubicBezTo>
                <a:lnTo>
                  <a:pt x="6970064" y="9670146"/>
                </a:lnTo>
                <a:cubicBezTo>
                  <a:pt x="6951571" y="9659411"/>
                  <a:pt x="6932930" y="9662572"/>
                  <a:pt x="6914143" y="9679627"/>
                </a:cubicBezTo>
                <a:cubicBezTo>
                  <a:pt x="6895359" y="9696685"/>
                  <a:pt x="6874018" y="9697596"/>
                  <a:pt x="6850123" y="9682360"/>
                </a:cubicBezTo>
                <a:lnTo>
                  <a:pt x="6952046" y="9571017"/>
                </a:lnTo>
                <a:lnTo>
                  <a:pt x="6926550" y="9535752"/>
                </a:lnTo>
                <a:lnTo>
                  <a:pt x="6880823" y="9546717"/>
                </a:lnTo>
                <a:cubicBezTo>
                  <a:pt x="6860368" y="9558004"/>
                  <a:pt x="6832283" y="9574323"/>
                  <a:pt x="6796575" y="9595679"/>
                </a:cubicBezTo>
                <a:cubicBezTo>
                  <a:pt x="6760867" y="9617036"/>
                  <a:pt x="6735481" y="9635605"/>
                  <a:pt x="6720422" y="9651390"/>
                </a:cubicBezTo>
                <a:cubicBezTo>
                  <a:pt x="6706601" y="9669808"/>
                  <a:pt x="6694974" y="9677353"/>
                  <a:pt x="6685553" y="9674028"/>
                </a:cubicBezTo>
                <a:cubicBezTo>
                  <a:pt x="6676126" y="9670704"/>
                  <a:pt x="6658765" y="9657693"/>
                  <a:pt x="6633458" y="9635002"/>
                </a:cubicBezTo>
                <a:lnTo>
                  <a:pt x="6617719" y="9642915"/>
                </a:lnTo>
                <a:cubicBezTo>
                  <a:pt x="6620158" y="9653710"/>
                  <a:pt x="6619522" y="9665448"/>
                  <a:pt x="6615816" y="9678131"/>
                </a:cubicBezTo>
                <a:cubicBezTo>
                  <a:pt x="6612108" y="9690813"/>
                  <a:pt x="6602401" y="9691486"/>
                  <a:pt x="6586692" y="9680150"/>
                </a:cubicBezTo>
                <a:cubicBezTo>
                  <a:pt x="6582906" y="9677142"/>
                  <a:pt x="6576117" y="9672943"/>
                  <a:pt x="6566314" y="9667551"/>
                </a:cubicBezTo>
                <a:cubicBezTo>
                  <a:pt x="6556515" y="9662159"/>
                  <a:pt x="6550214" y="9660120"/>
                  <a:pt x="6547405" y="9661429"/>
                </a:cubicBezTo>
                <a:lnTo>
                  <a:pt x="6543958" y="9665569"/>
                </a:lnTo>
                <a:lnTo>
                  <a:pt x="6591959" y="9761645"/>
                </a:lnTo>
                <a:cubicBezTo>
                  <a:pt x="6614251" y="9762113"/>
                  <a:pt x="6634552" y="9757417"/>
                  <a:pt x="6652865" y="9747558"/>
                </a:cubicBezTo>
                <a:cubicBezTo>
                  <a:pt x="6671182" y="9737702"/>
                  <a:pt x="6686458" y="9725312"/>
                  <a:pt x="6698699" y="9710394"/>
                </a:cubicBezTo>
                <a:cubicBezTo>
                  <a:pt x="6723762" y="9711420"/>
                  <a:pt x="6742453" y="9703627"/>
                  <a:pt x="6754768" y="9687019"/>
                </a:cubicBezTo>
                <a:lnTo>
                  <a:pt x="6807388" y="9667778"/>
                </a:lnTo>
                <a:cubicBezTo>
                  <a:pt x="6809360" y="9665187"/>
                  <a:pt x="6812313" y="9662098"/>
                  <a:pt x="6816248" y="9658514"/>
                </a:cubicBezTo>
                <a:cubicBezTo>
                  <a:pt x="6820190" y="9654933"/>
                  <a:pt x="6823631" y="9654003"/>
                  <a:pt x="6826577" y="9655728"/>
                </a:cubicBezTo>
                <a:cubicBezTo>
                  <a:pt x="6836379" y="9666377"/>
                  <a:pt x="6839201" y="9681289"/>
                  <a:pt x="6835043" y="9700458"/>
                </a:cubicBezTo>
                <a:cubicBezTo>
                  <a:pt x="6830882" y="9719629"/>
                  <a:pt x="6825719" y="9733142"/>
                  <a:pt x="6819552" y="9741003"/>
                </a:cubicBezTo>
                <a:cubicBezTo>
                  <a:pt x="6817837" y="9743517"/>
                  <a:pt x="6815234" y="9745728"/>
                  <a:pt x="6811741" y="9747635"/>
                </a:cubicBezTo>
                <a:cubicBezTo>
                  <a:pt x="6808244" y="9749542"/>
                  <a:pt x="6803804" y="9748467"/>
                  <a:pt x="6798414" y="9744416"/>
                </a:cubicBezTo>
                <a:cubicBezTo>
                  <a:pt x="6777964" y="9757749"/>
                  <a:pt x="6751218" y="9771097"/>
                  <a:pt x="6718172" y="9784451"/>
                </a:cubicBezTo>
                <a:cubicBezTo>
                  <a:pt x="6685127" y="9797807"/>
                  <a:pt x="6653355" y="9803461"/>
                  <a:pt x="6622857" y="9801411"/>
                </a:cubicBezTo>
                <a:cubicBezTo>
                  <a:pt x="6615718" y="9808605"/>
                  <a:pt x="6607849" y="9812562"/>
                  <a:pt x="6599245" y="9813279"/>
                </a:cubicBezTo>
                <a:cubicBezTo>
                  <a:pt x="6590643" y="9813996"/>
                  <a:pt x="6582773" y="9817953"/>
                  <a:pt x="6575634" y="9825147"/>
                </a:cubicBezTo>
                <a:cubicBezTo>
                  <a:pt x="6555254" y="9833139"/>
                  <a:pt x="6533311" y="9840264"/>
                  <a:pt x="6509802" y="9846523"/>
                </a:cubicBezTo>
                <a:cubicBezTo>
                  <a:pt x="6486293" y="9852781"/>
                  <a:pt x="6462508" y="9856619"/>
                  <a:pt x="6438455" y="9858044"/>
                </a:cubicBezTo>
                <a:cubicBezTo>
                  <a:pt x="6434720" y="9862525"/>
                  <a:pt x="6429636" y="9865884"/>
                  <a:pt x="6423203" y="9868116"/>
                </a:cubicBezTo>
                <a:cubicBezTo>
                  <a:pt x="6416770" y="9870349"/>
                  <a:pt x="6410709" y="9869388"/>
                  <a:pt x="6405023" y="9865236"/>
                </a:cubicBezTo>
                <a:cubicBezTo>
                  <a:pt x="6396048" y="9855419"/>
                  <a:pt x="6396109" y="9844371"/>
                  <a:pt x="6405201" y="9832086"/>
                </a:cubicBezTo>
                <a:cubicBezTo>
                  <a:pt x="6414293" y="9819802"/>
                  <a:pt x="6421477" y="9811184"/>
                  <a:pt x="6426746" y="9806228"/>
                </a:cubicBezTo>
                <a:lnTo>
                  <a:pt x="6373216" y="9782652"/>
                </a:lnTo>
                <a:lnTo>
                  <a:pt x="6333343" y="9819524"/>
                </a:lnTo>
                <a:lnTo>
                  <a:pt x="6222702" y="9853506"/>
                </a:lnTo>
                <a:lnTo>
                  <a:pt x="6217304" y="9849005"/>
                </a:lnTo>
                <a:lnTo>
                  <a:pt x="6112060" y="9887484"/>
                </a:lnTo>
                <a:cubicBezTo>
                  <a:pt x="6104383" y="9886635"/>
                  <a:pt x="6096386" y="9891657"/>
                  <a:pt x="6088077" y="9902547"/>
                </a:cubicBezTo>
                <a:cubicBezTo>
                  <a:pt x="6079765" y="9913436"/>
                  <a:pt x="6074468" y="9920708"/>
                  <a:pt x="6072188" y="9924358"/>
                </a:cubicBezTo>
                <a:cubicBezTo>
                  <a:pt x="6082766" y="9924702"/>
                  <a:pt x="6088264" y="9930450"/>
                  <a:pt x="6088685" y="9941608"/>
                </a:cubicBezTo>
                <a:cubicBezTo>
                  <a:pt x="6089105" y="9952765"/>
                  <a:pt x="6084411" y="9957029"/>
                  <a:pt x="6074596" y="9954403"/>
                </a:cubicBezTo>
                <a:cubicBezTo>
                  <a:pt x="6071702" y="9951698"/>
                  <a:pt x="6068039" y="9949231"/>
                  <a:pt x="6063609" y="9946999"/>
                </a:cubicBezTo>
                <a:cubicBezTo>
                  <a:pt x="6059180" y="9944770"/>
                  <a:pt x="6055147" y="9945497"/>
                  <a:pt x="6051505" y="9949180"/>
                </a:cubicBezTo>
                <a:cubicBezTo>
                  <a:pt x="6048365" y="9953864"/>
                  <a:pt x="6047490" y="9961315"/>
                  <a:pt x="6048886" y="9971531"/>
                </a:cubicBezTo>
                <a:cubicBezTo>
                  <a:pt x="6050284" y="9981750"/>
                  <a:pt x="6052109" y="9991449"/>
                  <a:pt x="6054368" y="10000635"/>
                </a:cubicBezTo>
                <a:cubicBezTo>
                  <a:pt x="6046275" y="10008056"/>
                  <a:pt x="6029367" y="10016458"/>
                  <a:pt x="6003641" y="10025831"/>
                </a:cubicBezTo>
                <a:cubicBezTo>
                  <a:pt x="5977914" y="10035208"/>
                  <a:pt x="5960892" y="10038256"/>
                  <a:pt x="5952571" y="10034975"/>
                </a:cubicBezTo>
                <a:cubicBezTo>
                  <a:pt x="5941653" y="10049679"/>
                  <a:pt x="5932466" y="10057505"/>
                  <a:pt x="5925010" y="10058447"/>
                </a:cubicBezTo>
                <a:cubicBezTo>
                  <a:pt x="5917554" y="10059389"/>
                  <a:pt x="5904951" y="10052102"/>
                  <a:pt x="5887200" y="10036580"/>
                </a:cubicBezTo>
                <a:lnTo>
                  <a:pt x="5849279" y="10082089"/>
                </a:lnTo>
                <a:cubicBezTo>
                  <a:pt x="5840729" y="10064450"/>
                  <a:pt x="5833717" y="10046339"/>
                  <a:pt x="5828237" y="10027754"/>
                </a:cubicBezTo>
                <a:cubicBezTo>
                  <a:pt x="5822761" y="10009170"/>
                  <a:pt x="5820171" y="9991240"/>
                  <a:pt x="5820465" y="9973961"/>
                </a:cubicBezTo>
                <a:cubicBezTo>
                  <a:pt x="5814470" y="9982984"/>
                  <a:pt x="5805776" y="9989760"/>
                  <a:pt x="5794383" y="9994286"/>
                </a:cubicBezTo>
                <a:lnTo>
                  <a:pt x="5792302" y="10062649"/>
                </a:lnTo>
                <a:cubicBezTo>
                  <a:pt x="5772942" y="10073532"/>
                  <a:pt x="5734307" y="10092452"/>
                  <a:pt x="5676400" y="10119409"/>
                </a:cubicBezTo>
                <a:cubicBezTo>
                  <a:pt x="5618494" y="10146363"/>
                  <a:pt x="5573371" y="10151113"/>
                  <a:pt x="5541035" y="10133662"/>
                </a:cubicBezTo>
                <a:cubicBezTo>
                  <a:pt x="5533792" y="10141207"/>
                  <a:pt x="5519607" y="10149541"/>
                  <a:pt x="5498478" y="10158659"/>
                </a:cubicBezTo>
                <a:cubicBezTo>
                  <a:pt x="5477350" y="10167779"/>
                  <a:pt x="5461701" y="10169634"/>
                  <a:pt x="5451534" y="10164228"/>
                </a:cubicBezTo>
                <a:cubicBezTo>
                  <a:pt x="5449378" y="10161555"/>
                  <a:pt x="5449525" y="10158173"/>
                  <a:pt x="5451980" y="10154086"/>
                </a:cubicBezTo>
                <a:cubicBezTo>
                  <a:pt x="5454434" y="10149996"/>
                  <a:pt x="5455930" y="10147739"/>
                  <a:pt x="5456475" y="10147316"/>
                </a:cubicBezTo>
                <a:lnTo>
                  <a:pt x="5438327" y="10125187"/>
                </a:lnTo>
                <a:lnTo>
                  <a:pt x="5408341" y="10128237"/>
                </a:lnTo>
                <a:lnTo>
                  <a:pt x="5422001" y="10188688"/>
                </a:lnTo>
                <a:cubicBezTo>
                  <a:pt x="5402807" y="10210809"/>
                  <a:pt x="5380151" y="10226103"/>
                  <a:pt x="5354040" y="10234575"/>
                </a:cubicBezTo>
                <a:cubicBezTo>
                  <a:pt x="5327925" y="10243041"/>
                  <a:pt x="5299757" y="10248487"/>
                  <a:pt x="5269538" y="10250905"/>
                </a:cubicBezTo>
                <a:cubicBezTo>
                  <a:pt x="5267725" y="10254797"/>
                  <a:pt x="5265485" y="10260744"/>
                  <a:pt x="5262819" y="10268745"/>
                </a:cubicBezTo>
                <a:lnTo>
                  <a:pt x="5258985" y="10281214"/>
                </a:lnTo>
                <a:lnTo>
                  <a:pt x="5116690" y="10281214"/>
                </a:lnTo>
                <a:lnTo>
                  <a:pt x="5149592" y="10263113"/>
                </a:lnTo>
                <a:cubicBezTo>
                  <a:pt x="5148283" y="10258518"/>
                  <a:pt x="5146630" y="10253636"/>
                  <a:pt x="5144643" y="10248474"/>
                </a:cubicBezTo>
                <a:cubicBezTo>
                  <a:pt x="5142656" y="10243314"/>
                  <a:pt x="5142355" y="10239559"/>
                  <a:pt x="5143740" y="10237209"/>
                </a:cubicBezTo>
                <a:cubicBezTo>
                  <a:pt x="5148283" y="10234275"/>
                  <a:pt x="5155918" y="10236547"/>
                  <a:pt x="5166643" y="10244028"/>
                </a:cubicBezTo>
                <a:cubicBezTo>
                  <a:pt x="5177375" y="10251505"/>
                  <a:pt x="5184631" y="10256971"/>
                  <a:pt x="5188425" y="10260424"/>
                </a:cubicBezTo>
                <a:cubicBezTo>
                  <a:pt x="5199249" y="10248122"/>
                  <a:pt x="5213540" y="10237833"/>
                  <a:pt x="5231298" y="10229555"/>
                </a:cubicBezTo>
                <a:cubicBezTo>
                  <a:pt x="5249057" y="10221283"/>
                  <a:pt x="5267397" y="10214365"/>
                  <a:pt x="5286319" y="10208809"/>
                </a:cubicBezTo>
                <a:cubicBezTo>
                  <a:pt x="5288215" y="10206302"/>
                  <a:pt x="5289966" y="10201918"/>
                  <a:pt x="5291565" y="10195656"/>
                </a:cubicBezTo>
                <a:cubicBezTo>
                  <a:pt x="5293161" y="10189395"/>
                  <a:pt x="5293558" y="10183886"/>
                  <a:pt x="5292758" y="10179128"/>
                </a:cubicBezTo>
                <a:lnTo>
                  <a:pt x="5223941" y="10184871"/>
                </a:lnTo>
                <a:lnTo>
                  <a:pt x="5193501" y="10166516"/>
                </a:lnTo>
                <a:lnTo>
                  <a:pt x="5145238" y="10224434"/>
                </a:lnTo>
                <a:cubicBezTo>
                  <a:pt x="5116094" y="10220303"/>
                  <a:pt x="5084569" y="10223827"/>
                  <a:pt x="5050669" y="10235007"/>
                </a:cubicBezTo>
                <a:cubicBezTo>
                  <a:pt x="5016767" y="10246188"/>
                  <a:pt x="4990273" y="10257407"/>
                  <a:pt x="4971177" y="10268658"/>
                </a:cubicBezTo>
                <a:cubicBezTo>
                  <a:pt x="4963670" y="10275837"/>
                  <a:pt x="4954325" y="10279732"/>
                  <a:pt x="4943144" y="10280345"/>
                </a:cubicBezTo>
                <a:lnTo>
                  <a:pt x="4941060" y="10281214"/>
                </a:lnTo>
                <a:lnTo>
                  <a:pt x="4553674" y="10281214"/>
                </a:lnTo>
                <a:lnTo>
                  <a:pt x="4571151" y="10243753"/>
                </a:lnTo>
                <a:lnTo>
                  <a:pt x="4483144" y="10261546"/>
                </a:lnTo>
                <a:lnTo>
                  <a:pt x="4475903" y="10281214"/>
                </a:lnTo>
                <a:lnTo>
                  <a:pt x="3583261" y="10281214"/>
                </a:lnTo>
                <a:lnTo>
                  <a:pt x="3587153" y="10271986"/>
                </a:lnTo>
                <a:lnTo>
                  <a:pt x="3617140" y="10268934"/>
                </a:lnTo>
                <a:cubicBezTo>
                  <a:pt x="3608899" y="10262358"/>
                  <a:pt x="3600808" y="10257659"/>
                  <a:pt x="3592866" y="10254839"/>
                </a:cubicBezTo>
                <a:cubicBezTo>
                  <a:pt x="3584924" y="10252019"/>
                  <a:pt x="3577135" y="10251079"/>
                  <a:pt x="3569494" y="10252012"/>
                </a:cubicBezTo>
                <a:cubicBezTo>
                  <a:pt x="3554214" y="10253885"/>
                  <a:pt x="3541258" y="10261198"/>
                  <a:pt x="3530630" y="10273953"/>
                </a:cubicBezTo>
                <a:lnTo>
                  <a:pt x="3527181" y="10278092"/>
                </a:lnTo>
                <a:cubicBezTo>
                  <a:pt x="3526129" y="10277065"/>
                  <a:pt x="3521486" y="10273492"/>
                  <a:pt x="3513254" y="10267361"/>
                </a:cubicBezTo>
                <a:cubicBezTo>
                  <a:pt x="3505021" y="10261231"/>
                  <a:pt x="3499518" y="10258689"/>
                  <a:pt x="3496740" y="10259734"/>
                </a:cubicBezTo>
                <a:lnTo>
                  <a:pt x="3512271" y="10281214"/>
                </a:lnTo>
                <a:lnTo>
                  <a:pt x="2747053" y="10281214"/>
                </a:lnTo>
                <a:lnTo>
                  <a:pt x="2768368" y="10255634"/>
                </a:lnTo>
                <a:cubicBezTo>
                  <a:pt x="2789183" y="10250780"/>
                  <a:pt x="2810975" y="10250245"/>
                  <a:pt x="2833737" y="10254027"/>
                </a:cubicBezTo>
                <a:lnTo>
                  <a:pt x="2877514" y="10234427"/>
                </a:lnTo>
                <a:cubicBezTo>
                  <a:pt x="2863372" y="10217092"/>
                  <a:pt x="2869751" y="10198461"/>
                  <a:pt x="2896652" y="10178527"/>
                </a:cubicBezTo>
                <a:cubicBezTo>
                  <a:pt x="2923554" y="10158591"/>
                  <a:pt x="2942455" y="10146886"/>
                  <a:pt x="2953355" y="10143411"/>
                </a:cubicBezTo>
                <a:cubicBezTo>
                  <a:pt x="2965060" y="10149948"/>
                  <a:pt x="2977639" y="10145828"/>
                  <a:pt x="2991099" y="10131050"/>
                </a:cubicBezTo>
                <a:cubicBezTo>
                  <a:pt x="3004555" y="10116269"/>
                  <a:pt x="3013460" y="10105582"/>
                  <a:pt x="3017814" y="10098987"/>
                </a:cubicBezTo>
                <a:cubicBezTo>
                  <a:pt x="3027811" y="10103229"/>
                  <a:pt x="3037169" y="10103431"/>
                  <a:pt x="3045888" y="10099599"/>
                </a:cubicBezTo>
                <a:cubicBezTo>
                  <a:pt x="3054610" y="10095767"/>
                  <a:pt x="3061642" y="10090529"/>
                  <a:pt x="3066989" y="10083885"/>
                </a:cubicBezTo>
                <a:cubicBezTo>
                  <a:pt x="3072551" y="10075377"/>
                  <a:pt x="3074125" y="10066173"/>
                  <a:pt x="3071704" y="10056272"/>
                </a:cubicBezTo>
                <a:cubicBezTo>
                  <a:pt x="3069283" y="10046366"/>
                  <a:pt x="3070855" y="10037163"/>
                  <a:pt x="3076419" y="10028656"/>
                </a:cubicBezTo>
                <a:cubicBezTo>
                  <a:pt x="3053027" y="10014421"/>
                  <a:pt x="3033011" y="10018771"/>
                  <a:pt x="3016376" y="10041711"/>
                </a:cubicBezTo>
                <a:cubicBezTo>
                  <a:pt x="2999738" y="10064647"/>
                  <a:pt x="2981074" y="10070122"/>
                  <a:pt x="2960379" y="10058138"/>
                </a:cubicBezTo>
                <a:cubicBezTo>
                  <a:pt x="2949260" y="10070338"/>
                  <a:pt x="2933725" y="10077545"/>
                  <a:pt x="2913775" y="10079762"/>
                </a:cubicBezTo>
                <a:cubicBezTo>
                  <a:pt x="2893826" y="10081979"/>
                  <a:pt x="2874127" y="10080458"/>
                  <a:pt x="2854682" y="10075207"/>
                </a:cubicBezTo>
                <a:lnTo>
                  <a:pt x="2809867" y="10128992"/>
                </a:lnTo>
                <a:cubicBezTo>
                  <a:pt x="2747936" y="10107030"/>
                  <a:pt x="2703297" y="10103422"/>
                  <a:pt x="2675954" y="10118169"/>
                </a:cubicBezTo>
                <a:cubicBezTo>
                  <a:pt x="2648613" y="10132916"/>
                  <a:pt x="2609342" y="10153059"/>
                  <a:pt x="2558143" y="10178594"/>
                </a:cubicBezTo>
                <a:cubicBezTo>
                  <a:pt x="2538916" y="10164617"/>
                  <a:pt x="2518698" y="10155948"/>
                  <a:pt x="2497489" y="10152586"/>
                </a:cubicBezTo>
                <a:cubicBezTo>
                  <a:pt x="2476277" y="10149223"/>
                  <a:pt x="2456059" y="10140555"/>
                  <a:pt x="2436835" y="10126580"/>
                </a:cubicBezTo>
                <a:lnTo>
                  <a:pt x="2398914" y="10172088"/>
                </a:lnTo>
                <a:lnTo>
                  <a:pt x="2382717" y="10158591"/>
                </a:lnTo>
                <a:cubicBezTo>
                  <a:pt x="2372370" y="10149967"/>
                  <a:pt x="2367794" y="10142651"/>
                  <a:pt x="2368994" y="10136640"/>
                </a:cubicBezTo>
                <a:cubicBezTo>
                  <a:pt x="2370189" y="10130628"/>
                  <a:pt x="2374460" y="10123673"/>
                  <a:pt x="2381807" y="10115774"/>
                </a:cubicBezTo>
                <a:lnTo>
                  <a:pt x="2425581" y="10096173"/>
                </a:lnTo>
                <a:cubicBezTo>
                  <a:pt x="2427758" y="10092874"/>
                  <a:pt x="2430185" y="10085844"/>
                  <a:pt x="2432866" y="10075081"/>
                </a:cubicBezTo>
                <a:cubicBezTo>
                  <a:pt x="2435546" y="10064317"/>
                  <a:pt x="2435765" y="10057196"/>
                  <a:pt x="2433517" y="10053716"/>
                </a:cubicBezTo>
                <a:lnTo>
                  <a:pt x="2423175" y="10066127"/>
                </a:lnTo>
                <a:cubicBezTo>
                  <a:pt x="2405200" y="10062542"/>
                  <a:pt x="2383047" y="10059854"/>
                  <a:pt x="2356714" y="10058064"/>
                </a:cubicBezTo>
                <a:cubicBezTo>
                  <a:pt x="2330384" y="10056276"/>
                  <a:pt x="2311904" y="10060155"/>
                  <a:pt x="2301280" y="10069702"/>
                </a:cubicBezTo>
                <a:cubicBezTo>
                  <a:pt x="2289559" y="10067530"/>
                  <a:pt x="2278479" y="10069395"/>
                  <a:pt x="2268035" y="10075296"/>
                </a:cubicBezTo>
                <a:cubicBezTo>
                  <a:pt x="2257590" y="10081196"/>
                  <a:pt x="2248834" y="10088502"/>
                  <a:pt x="2241764" y="10097218"/>
                </a:cubicBezTo>
                <a:lnTo>
                  <a:pt x="2190184" y="10082273"/>
                </a:lnTo>
                <a:cubicBezTo>
                  <a:pt x="2184765" y="10089003"/>
                  <a:pt x="2177015" y="10095105"/>
                  <a:pt x="2166930" y="10100576"/>
                </a:cubicBezTo>
                <a:cubicBezTo>
                  <a:pt x="2156844" y="10106045"/>
                  <a:pt x="2145906" y="10107736"/>
                  <a:pt x="2134117" y="10105650"/>
                </a:cubicBezTo>
                <a:lnTo>
                  <a:pt x="2106536" y="10138748"/>
                </a:lnTo>
                <a:lnTo>
                  <a:pt x="2074599" y="10133164"/>
                </a:lnTo>
                <a:cubicBezTo>
                  <a:pt x="2063551" y="10145281"/>
                  <a:pt x="2047873" y="10152659"/>
                  <a:pt x="2027565" y="10155304"/>
                </a:cubicBezTo>
                <a:cubicBezTo>
                  <a:pt x="2007255" y="10157952"/>
                  <a:pt x="1986550" y="10157640"/>
                  <a:pt x="1965455" y="10154370"/>
                </a:cubicBezTo>
                <a:cubicBezTo>
                  <a:pt x="1943443" y="10158375"/>
                  <a:pt x="1917900" y="10162497"/>
                  <a:pt x="1888822" y="10166747"/>
                </a:cubicBezTo>
                <a:cubicBezTo>
                  <a:pt x="1859747" y="10170998"/>
                  <a:pt x="1832367" y="10171838"/>
                  <a:pt x="1806679" y="10169273"/>
                </a:cubicBezTo>
                <a:cubicBezTo>
                  <a:pt x="1801631" y="10176019"/>
                  <a:pt x="1795355" y="10182178"/>
                  <a:pt x="1787851" y="10187753"/>
                </a:cubicBezTo>
                <a:cubicBezTo>
                  <a:pt x="1780343" y="10193329"/>
                  <a:pt x="1770881" y="10195080"/>
                  <a:pt x="1759458" y="10193010"/>
                </a:cubicBezTo>
                <a:cubicBezTo>
                  <a:pt x="1748379" y="10205390"/>
                  <a:pt x="1733251" y="10214397"/>
                  <a:pt x="1714072" y="10220032"/>
                </a:cubicBezTo>
                <a:cubicBezTo>
                  <a:pt x="1694896" y="10225668"/>
                  <a:pt x="1676090" y="10228106"/>
                  <a:pt x="1657661" y="10227352"/>
                </a:cubicBezTo>
                <a:cubicBezTo>
                  <a:pt x="1654072" y="10231660"/>
                  <a:pt x="1649562" y="10234331"/>
                  <a:pt x="1644133" y="10235354"/>
                </a:cubicBezTo>
                <a:cubicBezTo>
                  <a:pt x="1638706" y="10236379"/>
                  <a:pt x="1633219" y="10234731"/>
                  <a:pt x="1627677" y="10230406"/>
                </a:cubicBezTo>
                <a:lnTo>
                  <a:pt x="1614929" y="10212772"/>
                </a:lnTo>
                <a:lnTo>
                  <a:pt x="1665598" y="10184894"/>
                </a:lnTo>
                <a:cubicBezTo>
                  <a:pt x="1674659" y="10184997"/>
                  <a:pt x="1683449" y="10182684"/>
                  <a:pt x="1691966" y="10177953"/>
                </a:cubicBezTo>
                <a:cubicBezTo>
                  <a:pt x="1700482" y="10173224"/>
                  <a:pt x="1707433" y="10167620"/>
                  <a:pt x="1712821" y="10161159"/>
                </a:cubicBezTo>
                <a:lnTo>
                  <a:pt x="1765441" y="10141919"/>
                </a:lnTo>
                <a:cubicBezTo>
                  <a:pt x="1772073" y="10131675"/>
                  <a:pt x="1780242" y="10120954"/>
                  <a:pt x="1789946" y="10109766"/>
                </a:cubicBezTo>
                <a:cubicBezTo>
                  <a:pt x="1799652" y="10098577"/>
                  <a:pt x="1812471" y="10098746"/>
                  <a:pt x="1828403" y="10110267"/>
                </a:cubicBezTo>
                <a:cubicBezTo>
                  <a:pt x="1863815" y="10071431"/>
                  <a:pt x="1918758" y="10036601"/>
                  <a:pt x="1993229" y="10005778"/>
                </a:cubicBezTo>
                <a:cubicBezTo>
                  <a:pt x="2067698" y="9974951"/>
                  <a:pt x="2135388" y="9957753"/>
                  <a:pt x="2196298" y="9954183"/>
                </a:cubicBezTo>
                <a:cubicBezTo>
                  <a:pt x="2208752" y="9940613"/>
                  <a:pt x="2222367" y="9929759"/>
                  <a:pt x="2237145" y="9921629"/>
                </a:cubicBezTo>
                <a:cubicBezTo>
                  <a:pt x="2251924" y="9913502"/>
                  <a:pt x="2265540" y="9902647"/>
                  <a:pt x="2277994" y="9889074"/>
                </a:cubicBezTo>
                <a:cubicBezTo>
                  <a:pt x="2286193" y="9895469"/>
                  <a:pt x="2293972" y="9897571"/>
                  <a:pt x="2301328" y="9895376"/>
                </a:cubicBezTo>
                <a:cubicBezTo>
                  <a:pt x="2308684" y="9893180"/>
                  <a:pt x="2314998" y="9888805"/>
                  <a:pt x="2320271" y="9882247"/>
                </a:cubicBezTo>
                <a:cubicBezTo>
                  <a:pt x="2335178" y="9866188"/>
                  <a:pt x="2346964" y="9859364"/>
                  <a:pt x="2355632" y="9861767"/>
                </a:cubicBezTo>
                <a:cubicBezTo>
                  <a:pt x="2364301" y="9864171"/>
                  <a:pt x="2373503" y="9860448"/>
                  <a:pt x="2383236" y="9850596"/>
                </a:cubicBezTo>
                <a:lnTo>
                  <a:pt x="2444704" y="9831719"/>
                </a:lnTo>
                <a:cubicBezTo>
                  <a:pt x="2454558" y="9836132"/>
                  <a:pt x="2463341" y="9837024"/>
                  <a:pt x="2471054" y="9834400"/>
                </a:cubicBezTo>
                <a:cubicBezTo>
                  <a:pt x="2478769" y="9831776"/>
                  <a:pt x="2485227" y="9827225"/>
                  <a:pt x="2490429" y="9820753"/>
                </a:cubicBezTo>
                <a:lnTo>
                  <a:pt x="2502268" y="9795571"/>
                </a:lnTo>
                <a:lnTo>
                  <a:pt x="2657724" y="9707806"/>
                </a:lnTo>
                <a:lnTo>
                  <a:pt x="2689662" y="9713391"/>
                </a:lnTo>
                <a:lnTo>
                  <a:pt x="2723094" y="9706199"/>
                </a:lnTo>
                <a:cubicBezTo>
                  <a:pt x="2728624" y="9699562"/>
                  <a:pt x="2736151" y="9693277"/>
                  <a:pt x="2745673" y="9687336"/>
                </a:cubicBezTo>
                <a:cubicBezTo>
                  <a:pt x="2755197" y="9681398"/>
                  <a:pt x="2764559" y="9678395"/>
                  <a:pt x="2773763" y="9678324"/>
                </a:cubicBezTo>
                <a:cubicBezTo>
                  <a:pt x="2776864" y="9668203"/>
                  <a:pt x="2784600" y="9658000"/>
                  <a:pt x="2796976" y="9647725"/>
                </a:cubicBezTo>
                <a:cubicBezTo>
                  <a:pt x="2809353" y="9637447"/>
                  <a:pt x="2822603" y="9637095"/>
                  <a:pt x="2836728" y="9646675"/>
                </a:cubicBezTo>
                <a:cubicBezTo>
                  <a:pt x="2848120" y="9636889"/>
                  <a:pt x="2873306" y="9626334"/>
                  <a:pt x="2912285" y="9615004"/>
                </a:cubicBezTo>
                <a:cubicBezTo>
                  <a:pt x="2951263" y="9603672"/>
                  <a:pt x="2977050" y="9600628"/>
                  <a:pt x="2989647" y="9605865"/>
                </a:cubicBezTo>
                <a:lnTo>
                  <a:pt x="3029976" y="9590401"/>
                </a:lnTo>
                <a:cubicBezTo>
                  <a:pt x="3053096" y="9565856"/>
                  <a:pt x="3078354" y="9548350"/>
                  <a:pt x="3105751" y="9537884"/>
                </a:cubicBezTo>
                <a:cubicBezTo>
                  <a:pt x="3133149" y="9527418"/>
                  <a:pt x="3158408" y="9509913"/>
                  <a:pt x="3181528" y="9485366"/>
                </a:cubicBezTo>
                <a:lnTo>
                  <a:pt x="3211515" y="9482315"/>
                </a:lnTo>
                <a:cubicBezTo>
                  <a:pt x="3226772" y="9469036"/>
                  <a:pt x="3251609" y="9459356"/>
                  <a:pt x="3286023" y="9453275"/>
                </a:cubicBezTo>
                <a:lnTo>
                  <a:pt x="3316059" y="9445288"/>
                </a:lnTo>
                <a:lnTo>
                  <a:pt x="3313303" y="9437137"/>
                </a:lnTo>
                <a:cubicBezTo>
                  <a:pt x="3311316" y="9431978"/>
                  <a:pt x="3311015" y="9428222"/>
                  <a:pt x="3312401" y="9425870"/>
                </a:cubicBezTo>
                <a:cubicBezTo>
                  <a:pt x="3316718" y="9422750"/>
                  <a:pt x="3323453" y="9424274"/>
                  <a:pt x="3332607" y="9430440"/>
                </a:cubicBezTo>
                <a:lnTo>
                  <a:pt x="3340053" y="9435964"/>
                </a:lnTo>
                <a:lnTo>
                  <a:pt x="3360532" y="9424235"/>
                </a:lnTo>
                <a:cubicBezTo>
                  <a:pt x="3382966" y="9429786"/>
                  <a:pt x="3400508" y="9423372"/>
                  <a:pt x="3413152" y="9404994"/>
                </a:cubicBezTo>
                <a:cubicBezTo>
                  <a:pt x="3419476" y="9395809"/>
                  <a:pt x="3427023" y="9389611"/>
                  <a:pt x="3435793" y="9386402"/>
                </a:cubicBezTo>
                <a:lnTo>
                  <a:pt x="3448716" y="9386124"/>
                </a:lnTo>
                <a:lnTo>
                  <a:pt x="3451076" y="9380203"/>
                </a:lnTo>
                <a:lnTo>
                  <a:pt x="3446717" y="9341522"/>
                </a:lnTo>
                <a:lnTo>
                  <a:pt x="3402488" y="9339718"/>
                </a:lnTo>
                <a:lnTo>
                  <a:pt x="3313897" y="9413100"/>
                </a:lnTo>
                <a:cubicBezTo>
                  <a:pt x="3287627" y="9410780"/>
                  <a:pt x="3258828" y="9414235"/>
                  <a:pt x="3227503" y="9423473"/>
                </a:cubicBezTo>
                <a:cubicBezTo>
                  <a:pt x="3196176" y="9432709"/>
                  <a:pt x="3171050" y="9442733"/>
                  <a:pt x="3152132" y="9453545"/>
                </a:cubicBezTo>
                <a:cubicBezTo>
                  <a:pt x="3139534" y="9467293"/>
                  <a:pt x="3123994" y="9477706"/>
                  <a:pt x="3105510" y="9484795"/>
                </a:cubicBezTo>
                <a:cubicBezTo>
                  <a:pt x="3087027" y="9491882"/>
                  <a:pt x="3068787" y="9500050"/>
                  <a:pt x="3050792" y="9509296"/>
                </a:cubicBezTo>
                <a:cubicBezTo>
                  <a:pt x="3010333" y="9504791"/>
                  <a:pt x="2970853" y="9504602"/>
                  <a:pt x="2932346" y="9508734"/>
                </a:cubicBezTo>
                <a:lnTo>
                  <a:pt x="2825606" y="9559985"/>
                </a:lnTo>
                <a:cubicBezTo>
                  <a:pt x="2822487" y="9557093"/>
                  <a:pt x="2817928" y="9553877"/>
                  <a:pt x="2811922" y="9550335"/>
                </a:cubicBezTo>
                <a:cubicBezTo>
                  <a:pt x="2805918" y="9546792"/>
                  <a:pt x="2800983" y="9546768"/>
                  <a:pt x="2797116" y="9550264"/>
                </a:cubicBezTo>
                <a:cubicBezTo>
                  <a:pt x="2795811" y="9552974"/>
                  <a:pt x="2796437" y="9558170"/>
                  <a:pt x="2798996" y="9565850"/>
                </a:cubicBezTo>
                <a:cubicBezTo>
                  <a:pt x="2801552" y="9573531"/>
                  <a:pt x="2803529" y="9579850"/>
                  <a:pt x="2804922" y="9584809"/>
                </a:cubicBezTo>
                <a:lnTo>
                  <a:pt x="2724853" y="9560145"/>
                </a:lnTo>
                <a:lnTo>
                  <a:pt x="2687061" y="9528657"/>
                </a:lnTo>
                <a:cubicBezTo>
                  <a:pt x="2700970" y="9514249"/>
                  <a:pt x="2716471" y="9502050"/>
                  <a:pt x="2733568" y="9492054"/>
                </a:cubicBezTo>
                <a:cubicBezTo>
                  <a:pt x="2750663" y="9482056"/>
                  <a:pt x="2768639" y="9461401"/>
                  <a:pt x="2787490" y="9430086"/>
                </a:cubicBezTo>
                <a:cubicBezTo>
                  <a:pt x="2765963" y="9432594"/>
                  <a:pt x="2745111" y="9435664"/>
                  <a:pt x="2724933" y="9439294"/>
                </a:cubicBezTo>
                <a:cubicBezTo>
                  <a:pt x="2704755" y="9442927"/>
                  <a:pt x="2687579" y="9452563"/>
                  <a:pt x="2673401" y="9468205"/>
                </a:cubicBezTo>
                <a:cubicBezTo>
                  <a:pt x="2634094" y="9462321"/>
                  <a:pt x="2595760" y="9460753"/>
                  <a:pt x="2558403" y="9463503"/>
                </a:cubicBezTo>
                <a:cubicBezTo>
                  <a:pt x="2526649" y="9440551"/>
                  <a:pt x="2508282" y="9439263"/>
                  <a:pt x="2503300" y="9459647"/>
                </a:cubicBezTo>
                <a:cubicBezTo>
                  <a:pt x="2498320" y="9480033"/>
                  <a:pt x="2486703" y="9484369"/>
                  <a:pt x="2468446" y="9472664"/>
                </a:cubicBezTo>
                <a:lnTo>
                  <a:pt x="2446850" y="9454667"/>
                </a:lnTo>
                <a:cubicBezTo>
                  <a:pt x="2436256" y="9465551"/>
                  <a:pt x="2425330" y="9471346"/>
                  <a:pt x="2414077" y="9472043"/>
                </a:cubicBezTo>
                <a:cubicBezTo>
                  <a:pt x="2402823" y="9472744"/>
                  <a:pt x="2392760" y="9477500"/>
                  <a:pt x="2383887" y="9486317"/>
                </a:cubicBezTo>
                <a:lnTo>
                  <a:pt x="2325413" y="9479651"/>
                </a:lnTo>
                <a:lnTo>
                  <a:pt x="2331397" y="9428559"/>
                </a:lnTo>
                <a:cubicBezTo>
                  <a:pt x="2320599" y="9419561"/>
                  <a:pt x="2318648" y="9410927"/>
                  <a:pt x="2325542" y="9402651"/>
                </a:cubicBezTo>
                <a:cubicBezTo>
                  <a:pt x="2340692" y="9387675"/>
                  <a:pt x="2360347" y="9376891"/>
                  <a:pt x="2384511" y="9370303"/>
                </a:cubicBezTo>
                <a:cubicBezTo>
                  <a:pt x="2408678" y="9363715"/>
                  <a:pt x="2429198" y="9351900"/>
                  <a:pt x="2446069" y="9334852"/>
                </a:cubicBezTo>
                <a:cubicBezTo>
                  <a:pt x="2446469" y="9334601"/>
                  <a:pt x="2447393" y="9333034"/>
                  <a:pt x="2448842" y="9330152"/>
                </a:cubicBezTo>
                <a:cubicBezTo>
                  <a:pt x="2450289" y="9327270"/>
                  <a:pt x="2449865" y="9324578"/>
                  <a:pt x="2447564" y="9322079"/>
                </a:cubicBezTo>
                <a:cubicBezTo>
                  <a:pt x="2443851" y="9320588"/>
                  <a:pt x="2436661" y="9321899"/>
                  <a:pt x="2425994" y="9326011"/>
                </a:cubicBezTo>
                <a:cubicBezTo>
                  <a:pt x="2415329" y="9330118"/>
                  <a:pt x="2407277" y="9332466"/>
                  <a:pt x="2401838" y="9333043"/>
                </a:cubicBezTo>
                <a:cubicBezTo>
                  <a:pt x="2392092" y="9331932"/>
                  <a:pt x="2385047" y="9333070"/>
                  <a:pt x="2380700" y="9336459"/>
                </a:cubicBezTo>
                <a:cubicBezTo>
                  <a:pt x="2375988" y="9343486"/>
                  <a:pt x="2371248" y="9349174"/>
                  <a:pt x="2366480" y="9353525"/>
                </a:cubicBezTo>
                <a:cubicBezTo>
                  <a:pt x="2361710" y="9357873"/>
                  <a:pt x="2354157" y="9355960"/>
                  <a:pt x="2343820" y="9347783"/>
                </a:cubicBezTo>
                <a:lnTo>
                  <a:pt x="2315329" y="9338064"/>
                </a:lnTo>
                <a:lnTo>
                  <a:pt x="2257894" y="9297214"/>
                </a:lnTo>
                <a:lnTo>
                  <a:pt x="2214121" y="9316816"/>
                </a:lnTo>
                <a:cubicBezTo>
                  <a:pt x="2203969" y="9312302"/>
                  <a:pt x="2193080" y="9309360"/>
                  <a:pt x="2181452" y="9307996"/>
                </a:cubicBezTo>
                <a:cubicBezTo>
                  <a:pt x="2169820" y="9306627"/>
                  <a:pt x="2159420" y="9305847"/>
                  <a:pt x="2150246" y="9305649"/>
                </a:cubicBezTo>
                <a:cubicBezTo>
                  <a:pt x="2144468" y="9300689"/>
                  <a:pt x="2137614" y="9297023"/>
                  <a:pt x="2129683" y="9294649"/>
                </a:cubicBezTo>
                <a:cubicBezTo>
                  <a:pt x="2121751" y="9292276"/>
                  <a:pt x="2115011" y="9293958"/>
                  <a:pt x="2109462" y="9299704"/>
                </a:cubicBezTo>
                <a:lnTo>
                  <a:pt x="2101072" y="9320751"/>
                </a:lnTo>
                <a:lnTo>
                  <a:pt x="2052482" y="9280262"/>
                </a:lnTo>
                <a:cubicBezTo>
                  <a:pt x="2061298" y="9274029"/>
                  <a:pt x="2076384" y="9266446"/>
                  <a:pt x="2097738" y="9257516"/>
                </a:cubicBezTo>
                <a:cubicBezTo>
                  <a:pt x="2119092" y="9248583"/>
                  <a:pt x="2124842" y="9238480"/>
                  <a:pt x="2114990" y="9227205"/>
                </a:cubicBezTo>
                <a:cubicBezTo>
                  <a:pt x="2109264" y="9222870"/>
                  <a:pt x="2102798" y="9220111"/>
                  <a:pt x="2095591" y="9218926"/>
                </a:cubicBezTo>
                <a:cubicBezTo>
                  <a:pt x="2088384" y="9217740"/>
                  <a:pt x="2082406" y="9217140"/>
                  <a:pt x="2077655" y="9217122"/>
                </a:cubicBezTo>
                <a:lnTo>
                  <a:pt x="2025487" y="9257769"/>
                </a:lnTo>
                <a:lnTo>
                  <a:pt x="1974364" y="9264239"/>
                </a:lnTo>
                <a:cubicBezTo>
                  <a:pt x="1964166" y="9276475"/>
                  <a:pt x="1952559" y="9284914"/>
                  <a:pt x="1939549" y="9289552"/>
                </a:cubicBezTo>
                <a:cubicBezTo>
                  <a:pt x="1926537" y="9294188"/>
                  <a:pt x="1911257" y="9296060"/>
                  <a:pt x="1893709" y="9295165"/>
                </a:cubicBezTo>
                <a:lnTo>
                  <a:pt x="1866129" y="9328263"/>
                </a:lnTo>
                <a:cubicBezTo>
                  <a:pt x="1839916" y="9328617"/>
                  <a:pt x="1820078" y="9337788"/>
                  <a:pt x="1806614" y="9355775"/>
                </a:cubicBezTo>
                <a:cubicBezTo>
                  <a:pt x="1799604" y="9346576"/>
                  <a:pt x="1790564" y="9340502"/>
                  <a:pt x="1779491" y="9337553"/>
                </a:cubicBezTo>
                <a:cubicBezTo>
                  <a:pt x="1768416" y="9334607"/>
                  <a:pt x="1759116" y="9337078"/>
                  <a:pt x="1751586" y="9344970"/>
                </a:cubicBezTo>
                <a:lnTo>
                  <a:pt x="1688167" y="9355215"/>
                </a:lnTo>
                <a:lnTo>
                  <a:pt x="1655318" y="9306812"/>
                </a:lnTo>
                <a:cubicBezTo>
                  <a:pt x="1673610" y="9299272"/>
                  <a:pt x="1691260" y="9287693"/>
                  <a:pt x="1708273" y="9272079"/>
                </a:cubicBezTo>
                <a:cubicBezTo>
                  <a:pt x="1725287" y="9256464"/>
                  <a:pt x="1742563" y="9248079"/>
                  <a:pt x="1760107" y="9246925"/>
                </a:cubicBezTo>
                <a:cubicBezTo>
                  <a:pt x="1770123" y="9233072"/>
                  <a:pt x="1783066" y="9232176"/>
                  <a:pt x="1798937" y="9244233"/>
                </a:cubicBezTo>
                <a:cubicBezTo>
                  <a:pt x="1810134" y="9254585"/>
                  <a:pt x="1824673" y="9266408"/>
                  <a:pt x="1842558" y="9279706"/>
                </a:cubicBezTo>
                <a:cubicBezTo>
                  <a:pt x="1860444" y="9293004"/>
                  <a:pt x="1863098" y="9286160"/>
                  <a:pt x="1850518" y="9259175"/>
                </a:cubicBezTo>
                <a:lnTo>
                  <a:pt x="1906587" y="9235799"/>
                </a:lnTo>
                <a:lnTo>
                  <a:pt x="1884993" y="9217803"/>
                </a:lnTo>
                <a:lnTo>
                  <a:pt x="1923824" y="9215113"/>
                </a:lnTo>
                <a:lnTo>
                  <a:pt x="1958298" y="9173742"/>
                </a:lnTo>
                <a:lnTo>
                  <a:pt x="2013326" y="9184547"/>
                </a:lnTo>
                <a:lnTo>
                  <a:pt x="2044351" y="9147315"/>
                </a:lnTo>
                <a:cubicBezTo>
                  <a:pt x="2065165" y="9142460"/>
                  <a:pt x="2086957" y="9141926"/>
                  <a:pt x="2109721" y="9145706"/>
                </a:cubicBezTo>
                <a:lnTo>
                  <a:pt x="2153497" y="9126106"/>
                </a:lnTo>
                <a:cubicBezTo>
                  <a:pt x="2139355" y="9108775"/>
                  <a:pt x="2145735" y="9090140"/>
                  <a:pt x="2172635" y="9070204"/>
                </a:cubicBezTo>
                <a:cubicBezTo>
                  <a:pt x="2199537" y="9050271"/>
                  <a:pt x="2218438" y="9038566"/>
                  <a:pt x="2229339" y="9035090"/>
                </a:cubicBezTo>
                <a:cubicBezTo>
                  <a:pt x="2241042" y="9041630"/>
                  <a:pt x="2253622" y="9037510"/>
                  <a:pt x="2267081" y="9022728"/>
                </a:cubicBezTo>
                <a:cubicBezTo>
                  <a:pt x="2280540" y="9007950"/>
                  <a:pt x="2289444" y="8997261"/>
                  <a:pt x="2293798" y="8990667"/>
                </a:cubicBezTo>
                <a:cubicBezTo>
                  <a:pt x="2303795" y="8994909"/>
                  <a:pt x="2313153" y="8995112"/>
                  <a:pt x="2321872" y="8991278"/>
                </a:cubicBezTo>
                <a:cubicBezTo>
                  <a:pt x="2330593" y="8987446"/>
                  <a:pt x="2337624" y="8982208"/>
                  <a:pt x="2342970" y="8975564"/>
                </a:cubicBezTo>
                <a:cubicBezTo>
                  <a:pt x="2348536" y="8967058"/>
                  <a:pt x="2350108" y="8957854"/>
                  <a:pt x="2347688" y="8947949"/>
                </a:cubicBezTo>
                <a:cubicBezTo>
                  <a:pt x="2345265" y="8938047"/>
                  <a:pt x="2346838" y="8928843"/>
                  <a:pt x="2352403" y="8920335"/>
                </a:cubicBezTo>
                <a:cubicBezTo>
                  <a:pt x="2329010" y="8906099"/>
                  <a:pt x="2308995" y="8910452"/>
                  <a:pt x="2292359" y="8933388"/>
                </a:cubicBezTo>
                <a:cubicBezTo>
                  <a:pt x="2275721" y="8956326"/>
                  <a:pt x="2257056" y="8961803"/>
                  <a:pt x="2236362" y="8949818"/>
                </a:cubicBezTo>
                <a:cubicBezTo>
                  <a:pt x="2225243" y="8962018"/>
                  <a:pt x="2209708" y="8969226"/>
                  <a:pt x="2189758" y="8971441"/>
                </a:cubicBezTo>
                <a:cubicBezTo>
                  <a:pt x="2169810" y="8973655"/>
                  <a:pt x="2150111" y="8972139"/>
                  <a:pt x="2130664" y="8966888"/>
                </a:cubicBezTo>
                <a:lnTo>
                  <a:pt x="2085849" y="9020670"/>
                </a:lnTo>
                <a:cubicBezTo>
                  <a:pt x="2023919" y="8998708"/>
                  <a:pt x="1979282" y="8995103"/>
                  <a:pt x="1951937" y="9009849"/>
                </a:cubicBezTo>
                <a:cubicBezTo>
                  <a:pt x="1924596" y="9024597"/>
                  <a:pt x="1885324" y="9044737"/>
                  <a:pt x="1834126" y="9070273"/>
                </a:cubicBezTo>
                <a:cubicBezTo>
                  <a:pt x="1814899" y="9056299"/>
                  <a:pt x="1794683" y="9047628"/>
                  <a:pt x="1773472" y="9044266"/>
                </a:cubicBezTo>
                <a:cubicBezTo>
                  <a:pt x="1752262" y="9040902"/>
                  <a:pt x="1732044" y="9032234"/>
                  <a:pt x="1712818" y="9018257"/>
                </a:cubicBezTo>
                <a:lnTo>
                  <a:pt x="1674897" y="9063767"/>
                </a:lnTo>
                <a:lnTo>
                  <a:pt x="1658700" y="9050270"/>
                </a:lnTo>
                <a:cubicBezTo>
                  <a:pt x="1648353" y="9041648"/>
                  <a:pt x="1643777" y="9034329"/>
                  <a:pt x="1644976" y="9028320"/>
                </a:cubicBezTo>
                <a:cubicBezTo>
                  <a:pt x="1646172" y="9022308"/>
                  <a:pt x="1650444" y="9015354"/>
                  <a:pt x="1657790" y="9007452"/>
                </a:cubicBezTo>
                <a:lnTo>
                  <a:pt x="1701564" y="8987852"/>
                </a:lnTo>
                <a:cubicBezTo>
                  <a:pt x="1703741" y="8984555"/>
                  <a:pt x="1706169" y="8977523"/>
                  <a:pt x="1708848" y="8966760"/>
                </a:cubicBezTo>
                <a:cubicBezTo>
                  <a:pt x="1711529" y="8955997"/>
                  <a:pt x="1711747" y="8948877"/>
                  <a:pt x="1709499" y="8945397"/>
                </a:cubicBezTo>
                <a:lnTo>
                  <a:pt x="1699156" y="8957806"/>
                </a:lnTo>
                <a:cubicBezTo>
                  <a:pt x="1681185" y="8954221"/>
                  <a:pt x="1659030" y="8951534"/>
                  <a:pt x="1632697" y="8949744"/>
                </a:cubicBezTo>
                <a:cubicBezTo>
                  <a:pt x="1606366" y="8947955"/>
                  <a:pt x="1587887" y="8951835"/>
                  <a:pt x="1577264" y="8961381"/>
                </a:cubicBezTo>
                <a:cubicBezTo>
                  <a:pt x="1565543" y="8959209"/>
                  <a:pt x="1554460" y="8961075"/>
                  <a:pt x="1544017" y="8966976"/>
                </a:cubicBezTo>
                <a:cubicBezTo>
                  <a:pt x="1533574" y="8972876"/>
                  <a:pt x="1524817" y="8980183"/>
                  <a:pt x="1517748" y="8988894"/>
                </a:cubicBezTo>
                <a:lnTo>
                  <a:pt x="1466166" y="8973954"/>
                </a:lnTo>
                <a:cubicBezTo>
                  <a:pt x="1460749" y="8980683"/>
                  <a:pt x="1452999" y="8986784"/>
                  <a:pt x="1442913" y="8992254"/>
                </a:cubicBezTo>
                <a:cubicBezTo>
                  <a:pt x="1432828" y="8997722"/>
                  <a:pt x="1421891" y="8999415"/>
                  <a:pt x="1410099" y="8997331"/>
                </a:cubicBezTo>
                <a:lnTo>
                  <a:pt x="1382521" y="9030427"/>
                </a:lnTo>
                <a:lnTo>
                  <a:pt x="1350582" y="9024842"/>
                </a:lnTo>
                <a:cubicBezTo>
                  <a:pt x="1339534" y="9036959"/>
                  <a:pt x="1323855" y="9044339"/>
                  <a:pt x="1303547" y="9046985"/>
                </a:cubicBezTo>
                <a:cubicBezTo>
                  <a:pt x="1283238" y="9049630"/>
                  <a:pt x="1262535" y="9049321"/>
                  <a:pt x="1241436" y="9046050"/>
                </a:cubicBezTo>
                <a:cubicBezTo>
                  <a:pt x="1219427" y="9050054"/>
                  <a:pt x="1193882" y="9054179"/>
                  <a:pt x="1164806" y="9058426"/>
                </a:cubicBezTo>
                <a:cubicBezTo>
                  <a:pt x="1135730" y="9062675"/>
                  <a:pt x="1108348" y="9063514"/>
                  <a:pt x="1082663" y="9060952"/>
                </a:cubicBezTo>
                <a:cubicBezTo>
                  <a:pt x="1077614" y="9067696"/>
                  <a:pt x="1071337" y="9073859"/>
                  <a:pt x="1063833" y="9079434"/>
                </a:cubicBezTo>
                <a:cubicBezTo>
                  <a:pt x="1056325" y="9085009"/>
                  <a:pt x="1046865" y="9086761"/>
                  <a:pt x="1035440" y="9084691"/>
                </a:cubicBezTo>
                <a:cubicBezTo>
                  <a:pt x="1024361" y="9097071"/>
                  <a:pt x="1009234" y="9106078"/>
                  <a:pt x="990057" y="9111710"/>
                </a:cubicBezTo>
                <a:cubicBezTo>
                  <a:pt x="970880" y="9117344"/>
                  <a:pt x="952073" y="9119784"/>
                  <a:pt x="933644" y="9119032"/>
                </a:cubicBezTo>
                <a:cubicBezTo>
                  <a:pt x="930053" y="9123340"/>
                  <a:pt x="925545" y="9126009"/>
                  <a:pt x="920117" y="9127036"/>
                </a:cubicBezTo>
                <a:cubicBezTo>
                  <a:pt x="914689" y="9128060"/>
                  <a:pt x="909203" y="9126412"/>
                  <a:pt x="903659" y="9122084"/>
                </a:cubicBezTo>
                <a:lnTo>
                  <a:pt x="890911" y="9104454"/>
                </a:lnTo>
                <a:lnTo>
                  <a:pt x="941579" y="9076574"/>
                </a:lnTo>
                <a:cubicBezTo>
                  <a:pt x="950643" y="9076679"/>
                  <a:pt x="959433" y="9074363"/>
                  <a:pt x="967946" y="9069632"/>
                </a:cubicBezTo>
                <a:cubicBezTo>
                  <a:pt x="976466" y="9064900"/>
                  <a:pt x="983417" y="9059301"/>
                  <a:pt x="988804" y="9052836"/>
                </a:cubicBezTo>
                <a:lnTo>
                  <a:pt x="1041424" y="9033598"/>
                </a:lnTo>
                <a:cubicBezTo>
                  <a:pt x="1048056" y="9023353"/>
                  <a:pt x="1056224" y="9012633"/>
                  <a:pt x="1065929" y="9001445"/>
                </a:cubicBezTo>
                <a:cubicBezTo>
                  <a:pt x="1075635" y="8990257"/>
                  <a:pt x="1088454" y="8990423"/>
                  <a:pt x="1104388" y="9001948"/>
                </a:cubicBezTo>
                <a:cubicBezTo>
                  <a:pt x="1139798" y="8963111"/>
                  <a:pt x="1194741" y="8928281"/>
                  <a:pt x="1269211" y="8897456"/>
                </a:cubicBezTo>
                <a:cubicBezTo>
                  <a:pt x="1343682" y="8866631"/>
                  <a:pt x="1411371" y="8849434"/>
                  <a:pt x="1472280" y="8845864"/>
                </a:cubicBezTo>
                <a:cubicBezTo>
                  <a:pt x="1484735" y="8832290"/>
                  <a:pt x="1498349" y="8821439"/>
                  <a:pt x="1513129" y="8813309"/>
                </a:cubicBezTo>
                <a:cubicBezTo>
                  <a:pt x="1527907" y="8805179"/>
                  <a:pt x="1541523" y="8794327"/>
                  <a:pt x="1553978" y="8780753"/>
                </a:cubicBezTo>
                <a:cubicBezTo>
                  <a:pt x="1562178" y="8787150"/>
                  <a:pt x="1569956" y="8789251"/>
                  <a:pt x="1577312" y="8787055"/>
                </a:cubicBezTo>
                <a:cubicBezTo>
                  <a:pt x="1584667" y="8784861"/>
                  <a:pt x="1590981" y="8780486"/>
                  <a:pt x="1596256" y="8773927"/>
                </a:cubicBezTo>
                <a:cubicBezTo>
                  <a:pt x="1611160" y="8757869"/>
                  <a:pt x="1622945" y="8751042"/>
                  <a:pt x="1631613" y="8753447"/>
                </a:cubicBezTo>
                <a:cubicBezTo>
                  <a:pt x="1640284" y="8755851"/>
                  <a:pt x="1649485" y="8752126"/>
                  <a:pt x="1659218" y="8742275"/>
                </a:cubicBezTo>
                <a:lnTo>
                  <a:pt x="1720687" y="8723397"/>
                </a:lnTo>
                <a:cubicBezTo>
                  <a:pt x="1730540" y="8727813"/>
                  <a:pt x="1739323" y="8728705"/>
                  <a:pt x="1747039" y="8726081"/>
                </a:cubicBezTo>
                <a:cubicBezTo>
                  <a:pt x="1754753" y="8723452"/>
                  <a:pt x="1761211" y="8718904"/>
                  <a:pt x="1766413" y="8712433"/>
                </a:cubicBezTo>
                <a:lnTo>
                  <a:pt x="1778252" y="8687249"/>
                </a:lnTo>
                <a:lnTo>
                  <a:pt x="1933707" y="8599485"/>
                </a:lnTo>
                <a:lnTo>
                  <a:pt x="1965644" y="8605069"/>
                </a:lnTo>
                <a:lnTo>
                  <a:pt x="1999078" y="8597879"/>
                </a:lnTo>
                <a:cubicBezTo>
                  <a:pt x="2004607" y="8591244"/>
                  <a:pt x="2012134" y="8584956"/>
                  <a:pt x="2021658" y="8579016"/>
                </a:cubicBezTo>
                <a:cubicBezTo>
                  <a:pt x="2031179" y="8573078"/>
                  <a:pt x="2040541" y="8570074"/>
                  <a:pt x="2049747" y="8570004"/>
                </a:cubicBezTo>
                <a:cubicBezTo>
                  <a:pt x="2052846" y="8559881"/>
                  <a:pt x="2060583" y="8549682"/>
                  <a:pt x="2072960" y="8539402"/>
                </a:cubicBezTo>
                <a:cubicBezTo>
                  <a:pt x="2085335" y="8529124"/>
                  <a:pt x="2098586" y="8528775"/>
                  <a:pt x="2112709" y="8538352"/>
                </a:cubicBezTo>
                <a:cubicBezTo>
                  <a:pt x="2124104" y="8528570"/>
                  <a:pt x="2149286" y="8518012"/>
                  <a:pt x="2188268" y="8506683"/>
                </a:cubicBezTo>
                <a:cubicBezTo>
                  <a:pt x="2227247" y="8495352"/>
                  <a:pt x="2253034" y="8492306"/>
                  <a:pt x="2265630" y="8497546"/>
                </a:cubicBezTo>
                <a:lnTo>
                  <a:pt x="2305958" y="8482082"/>
                </a:lnTo>
                <a:cubicBezTo>
                  <a:pt x="2329078" y="8457536"/>
                  <a:pt x="2354337" y="8440030"/>
                  <a:pt x="2381735" y="8429564"/>
                </a:cubicBezTo>
                <a:cubicBezTo>
                  <a:pt x="2409132" y="8419098"/>
                  <a:pt x="2434393" y="8401592"/>
                  <a:pt x="2457512" y="8377046"/>
                </a:cubicBezTo>
                <a:lnTo>
                  <a:pt x="2487498" y="8373995"/>
                </a:lnTo>
                <a:cubicBezTo>
                  <a:pt x="2502757" y="8360717"/>
                  <a:pt x="2527592" y="8351035"/>
                  <a:pt x="2562007" y="8344954"/>
                </a:cubicBezTo>
                <a:cubicBezTo>
                  <a:pt x="2596422" y="8338874"/>
                  <a:pt x="2621258" y="8329196"/>
                  <a:pt x="2636515" y="8315915"/>
                </a:cubicBezTo>
                <a:cubicBezTo>
                  <a:pt x="2658950" y="8321466"/>
                  <a:pt x="2676492" y="8315055"/>
                  <a:pt x="2689136" y="8296676"/>
                </a:cubicBezTo>
                <a:cubicBezTo>
                  <a:pt x="2701781" y="8278299"/>
                  <a:pt x="2719322" y="8271885"/>
                  <a:pt x="2741759" y="8277436"/>
                </a:cubicBezTo>
                <a:cubicBezTo>
                  <a:pt x="2755936" y="8267054"/>
                  <a:pt x="2796949" y="8245736"/>
                  <a:pt x="2864798" y="8213483"/>
                </a:cubicBezTo>
                <a:cubicBezTo>
                  <a:pt x="2932646" y="8181228"/>
                  <a:pt x="2973285" y="8163104"/>
                  <a:pt x="2986717" y="8159106"/>
                </a:cubicBezTo>
                <a:cubicBezTo>
                  <a:pt x="2989385" y="8149501"/>
                  <a:pt x="2995398" y="8141369"/>
                  <a:pt x="3004758" y="8134713"/>
                </a:cubicBezTo>
                <a:cubicBezTo>
                  <a:pt x="3014117" y="8128053"/>
                  <a:pt x="3025643" y="8129772"/>
                  <a:pt x="3039336" y="8139867"/>
                </a:cubicBezTo>
                <a:lnTo>
                  <a:pt x="3164387" y="8104648"/>
                </a:lnTo>
                <a:lnTo>
                  <a:pt x="3161917" y="8102589"/>
                </a:lnTo>
                <a:cubicBezTo>
                  <a:pt x="3175826" y="8088185"/>
                  <a:pt x="3191327" y="8075984"/>
                  <a:pt x="3208424" y="8065988"/>
                </a:cubicBezTo>
                <a:cubicBezTo>
                  <a:pt x="3225518" y="8055990"/>
                  <a:pt x="3243492" y="8035336"/>
                  <a:pt x="3262345" y="8004021"/>
                </a:cubicBezTo>
                <a:cubicBezTo>
                  <a:pt x="3240817" y="8006529"/>
                  <a:pt x="3219965" y="8009599"/>
                  <a:pt x="3199787" y="8013230"/>
                </a:cubicBezTo>
                <a:cubicBezTo>
                  <a:pt x="3179610" y="8016862"/>
                  <a:pt x="3162433" y="8026498"/>
                  <a:pt x="3148256" y="8042139"/>
                </a:cubicBezTo>
                <a:cubicBezTo>
                  <a:pt x="3108947" y="8036253"/>
                  <a:pt x="3070613" y="8034687"/>
                  <a:pt x="3033258" y="8037440"/>
                </a:cubicBezTo>
                <a:cubicBezTo>
                  <a:pt x="3001502" y="8014482"/>
                  <a:pt x="2983136" y="8013197"/>
                  <a:pt x="2978156" y="8033584"/>
                </a:cubicBezTo>
                <a:cubicBezTo>
                  <a:pt x="2973175" y="8053967"/>
                  <a:pt x="2961558" y="8058303"/>
                  <a:pt x="2943299" y="8046596"/>
                </a:cubicBezTo>
                <a:lnTo>
                  <a:pt x="2921705" y="8028602"/>
                </a:lnTo>
                <a:cubicBezTo>
                  <a:pt x="2911110" y="8039488"/>
                  <a:pt x="2900184" y="8045279"/>
                  <a:pt x="2888930" y="8045977"/>
                </a:cubicBezTo>
                <a:cubicBezTo>
                  <a:pt x="2877675" y="8046677"/>
                  <a:pt x="2867614" y="8051434"/>
                  <a:pt x="2858742" y="8060252"/>
                </a:cubicBezTo>
                <a:lnTo>
                  <a:pt x="2800265" y="8053583"/>
                </a:lnTo>
                <a:lnTo>
                  <a:pt x="2806250" y="8002491"/>
                </a:lnTo>
                <a:cubicBezTo>
                  <a:pt x="2795453" y="7993494"/>
                  <a:pt x="2793501" y="7984859"/>
                  <a:pt x="2800395" y="7976585"/>
                </a:cubicBezTo>
                <a:cubicBezTo>
                  <a:pt x="2815543" y="7961608"/>
                  <a:pt x="2835201" y="7950824"/>
                  <a:pt x="2859368" y="7944239"/>
                </a:cubicBezTo>
                <a:cubicBezTo>
                  <a:pt x="2883533" y="7937650"/>
                  <a:pt x="2904052" y="7925834"/>
                  <a:pt x="2920924" y="7908787"/>
                </a:cubicBezTo>
                <a:cubicBezTo>
                  <a:pt x="2921324" y="7908536"/>
                  <a:pt x="2922247" y="7906968"/>
                  <a:pt x="2923696" y="7904085"/>
                </a:cubicBezTo>
                <a:cubicBezTo>
                  <a:pt x="2925144" y="7901206"/>
                  <a:pt x="2924719" y="7898513"/>
                  <a:pt x="2922419" y="7896012"/>
                </a:cubicBezTo>
                <a:cubicBezTo>
                  <a:pt x="2918706" y="7894523"/>
                  <a:pt x="2911514" y="7895834"/>
                  <a:pt x="2900848" y="7899945"/>
                </a:cubicBezTo>
                <a:cubicBezTo>
                  <a:pt x="2890184" y="7904053"/>
                  <a:pt x="2882129" y="7906399"/>
                  <a:pt x="2876694" y="7906977"/>
                </a:cubicBezTo>
                <a:cubicBezTo>
                  <a:pt x="2866947" y="7905867"/>
                  <a:pt x="2859900" y="7907004"/>
                  <a:pt x="2855551" y="7910391"/>
                </a:cubicBezTo>
                <a:cubicBezTo>
                  <a:pt x="2850841" y="7917419"/>
                  <a:pt x="2846100" y="7923106"/>
                  <a:pt x="2841332" y="7927458"/>
                </a:cubicBezTo>
                <a:cubicBezTo>
                  <a:pt x="2836564" y="7931807"/>
                  <a:pt x="2829012" y="7929895"/>
                  <a:pt x="2818674" y="7921719"/>
                </a:cubicBezTo>
                <a:lnTo>
                  <a:pt x="2790182" y="7911999"/>
                </a:lnTo>
                <a:lnTo>
                  <a:pt x="2732748" y="7871150"/>
                </a:lnTo>
                <a:lnTo>
                  <a:pt x="2688976" y="7890750"/>
                </a:lnTo>
                <a:cubicBezTo>
                  <a:pt x="2678823" y="7886235"/>
                  <a:pt x="2667933" y="7883295"/>
                  <a:pt x="2656305" y="7881928"/>
                </a:cubicBezTo>
                <a:cubicBezTo>
                  <a:pt x="2644674" y="7880560"/>
                  <a:pt x="2634273" y="7879779"/>
                  <a:pt x="2625100" y="7879582"/>
                </a:cubicBezTo>
                <a:cubicBezTo>
                  <a:pt x="2619322" y="7874622"/>
                  <a:pt x="2612468" y="7870956"/>
                  <a:pt x="2604538" y="7868581"/>
                </a:cubicBezTo>
                <a:cubicBezTo>
                  <a:pt x="2596605" y="7866209"/>
                  <a:pt x="2589865" y="7867894"/>
                  <a:pt x="2584316" y="7873637"/>
                </a:cubicBezTo>
                <a:lnTo>
                  <a:pt x="2575924" y="7894685"/>
                </a:lnTo>
                <a:lnTo>
                  <a:pt x="2527336" y="7854198"/>
                </a:lnTo>
                <a:cubicBezTo>
                  <a:pt x="2536152" y="7847963"/>
                  <a:pt x="2551238" y="7840380"/>
                  <a:pt x="2572590" y="7831448"/>
                </a:cubicBezTo>
                <a:cubicBezTo>
                  <a:pt x="2593946" y="7822516"/>
                  <a:pt x="2599696" y="7812414"/>
                  <a:pt x="2589844" y="7801139"/>
                </a:cubicBezTo>
                <a:cubicBezTo>
                  <a:pt x="2584117" y="7796804"/>
                  <a:pt x="2577651" y="7794045"/>
                  <a:pt x="2570444" y="7792859"/>
                </a:cubicBezTo>
                <a:cubicBezTo>
                  <a:pt x="2563238" y="7791674"/>
                  <a:pt x="2557259" y="7791072"/>
                  <a:pt x="2552510" y="7791055"/>
                </a:cubicBezTo>
                <a:lnTo>
                  <a:pt x="2500342" y="7831704"/>
                </a:lnTo>
                <a:lnTo>
                  <a:pt x="2449217" y="7838172"/>
                </a:lnTo>
                <a:cubicBezTo>
                  <a:pt x="2439020" y="7850409"/>
                  <a:pt x="2427413" y="7858848"/>
                  <a:pt x="2414402" y="7863486"/>
                </a:cubicBezTo>
                <a:cubicBezTo>
                  <a:pt x="2401391" y="7868122"/>
                  <a:pt x="2386111" y="7869993"/>
                  <a:pt x="2368564" y="7869099"/>
                </a:cubicBezTo>
                <a:lnTo>
                  <a:pt x="2340983" y="7902196"/>
                </a:lnTo>
                <a:cubicBezTo>
                  <a:pt x="2314770" y="7902550"/>
                  <a:pt x="2294931" y="7911722"/>
                  <a:pt x="2281467" y="7929709"/>
                </a:cubicBezTo>
                <a:cubicBezTo>
                  <a:pt x="2274459" y="7920509"/>
                  <a:pt x="2265418" y="7914436"/>
                  <a:pt x="2254344" y="7911487"/>
                </a:cubicBezTo>
                <a:cubicBezTo>
                  <a:pt x="2243270" y="7908541"/>
                  <a:pt x="2233970" y="7911013"/>
                  <a:pt x="2226440" y="7918903"/>
                </a:cubicBezTo>
                <a:lnTo>
                  <a:pt x="2163021" y="7929145"/>
                </a:lnTo>
                <a:lnTo>
                  <a:pt x="2130173" y="7880745"/>
                </a:lnTo>
                <a:cubicBezTo>
                  <a:pt x="2148462" y="7873204"/>
                  <a:pt x="2166114" y="7861627"/>
                  <a:pt x="2183125" y="7846012"/>
                </a:cubicBezTo>
                <a:cubicBezTo>
                  <a:pt x="2200139" y="7830398"/>
                  <a:pt x="2217417" y="7822012"/>
                  <a:pt x="2234960" y="7820858"/>
                </a:cubicBezTo>
                <a:cubicBezTo>
                  <a:pt x="2244977" y="7807006"/>
                  <a:pt x="2257921" y="7806109"/>
                  <a:pt x="2273791" y="7818167"/>
                </a:cubicBezTo>
                <a:cubicBezTo>
                  <a:pt x="2284985" y="7828517"/>
                  <a:pt x="2299527" y="7840342"/>
                  <a:pt x="2317413" y="7853638"/>
                </a:cubicBezTo>
                <a:cubicBezTo>
                  <a:pt x="2335299" y="7866936"/>
                  <a:pt x="2337952" y="7860093"/>
                  <a:pt x="2325372" y="7833108"/>
                </a:cubicBezTo>
                <a:lnTo>
                  <a:pt x="2381441" y="7809733"/>
                </a:lnTo>
                <a:lnTo>
                  <a:pt x="2359846" y="7791737"/>
                </a:lnTo>
                <a:lnTo>
                  <a:pt x="2398677" y="7789048"/>
                </a:lnTo>
                <a:lnTo>
                  <a:pt x="2433151" y="7747676"/>
                </a:lnTo>
                <a:lnTo>
                  <a:pt x="2488179" y="7758481"/>
                </a:lnTo>
                <a:lnTo>
                  <a:pt x="2519205" y="7721248"/>
                </a:lnTo>
                <a:cubicBezTo>
                  <a:pt x="2540020" y="7716393"/>
                  <a:pt x="2561810" y="7715858"/>
                  <a:pt x="2584575" y="7719640"/>
                </a:cubicBezTo>
                <a:lnTo>
                  <a:pt x="2628351" y="7700040"/>
                </a:lnTo>
                <a:cubicBezTo>
                  <a:pt x="2614208" y="7682705"/>
                  <a:pt x="2620588" y="7664073"/>
                  <a:pt x="2647489" y="7644138"/>
                </a:cubicBezTo>
                <a:cubicBezTo>
                  <a:pt x="2674391" y="7624204"/>
                  <a:pt x="2693294" y="7612499"/>
                  <a:pt x="2704194" y="7609025"/>
                </a:cubicBezTo>
                <a:cubicBezTo>
                  <a:pt x="2715894" y="7615562"/>
                  <a:pt x="2728476" y="7611441"/>
                  <a:pt x="2741935" y="7596662"/>
                </a:cubicBezTo>
                <a:cubicBezTo>
                  <a:pt x="2755392" y="7581883"/>
                  <a:pt x="2764298" y="7571196"/>
                  <a:pt x="2768651" y="7564600"/>
                </a:cubicBezTo>
                <a:cubicBezTo>
                  <a:pt x="2778648" y="7568842"/>
                  <a:pt x="2788006" y="7569046"/>
                  <a:pt x="2796726" y="7565211"/>
                </a:cubicBezTo>
                <a:cubicBezTo>
                  <a:pt x="2805449" y="7561380"/>
                  <a:pt x="2812477" y="7556142"/>
                  <a:pt x="2817825" y="7549496"/>
                </a:cubicBezTo>
                <a:cubicBezTo>
                  <a:pt x="2823387" y="7540990"/>
                  <a:pt x="2824961" y="7531787"/>
                  <a:pt x="2822541" y="7521882"/>
                </a:cubicBezTo>
                <a:cubicBezTo>
                  <a:pt x="2820119" y="7511981"/>
                  <a:pt x="2821692" y="7502776"/>
                  <a:pt x="2827257" y="7494269"/>
                </a:cubicBezTo>
                <a:cubicBezTo>
                  <a:pt x="2803863" y="7480033"/>
                  <a:pt x="2783846" y="7484384"/>
                  <a:pt x="2767212" y="7507324"/>
                </a:cubicBezTo>
                <a:cubicBezTo>
                  <a:pt x="2750577" y="7530260"/>
                  <a:pt x="2731910" y="7535736"/>
                  <a:pt x="2711216" y="7523751"/>
                </a:cubicBezTo>
                <a:cubicBezTo>
                  <a:pt x="2700096" y="7535952"/>
                  <a:pt x="2684562" y="7543162"/>
                  <a:pt x="2664614" y="7545375"/>
                </a:cubicBezTo>
                <a:cubicBezTo>
                  <a:pt x="2644662" y="7547591"/>
                  <a:pt x="2624964" y="7546072"/>
                  <a:pt x="2605520" y="7540822"/>
                </a:cubicBezTo>
                <a:lnTo>
                  <a:pt x="2560702" y="7594604"/>
                </a:lnTo>
                <a:cubicBezTo>
                  <a:pt x="2498771" y="7572644"/>
                  <a:pt x="2454133" y="7569035"/>
                  <a:pt x="2426794" y="7583782"/>
                </a:cubicBezTo>
                <a:cubicBezTo>
                  <a:pt x="2399449" y="7598528"/>
                  <a:pt x="2360178" y="7618671"/>
                  <a:pt x="2308980" y="7644207"/>
                </a:cubicBezTo>
                <a:cubicBezTo>
                  <a:pt x="2289753" y="7630230"/>
                  <a:pt x="2269535" y="7621562"/>
                  <a:pt x="2248327" y="7618201"/>
                </a:cubicBezTo>
                <a:cubicBezTo>
                  <a:pt x="2227115" y="7614836"/>
                  <a:pt x="2206898" y="7606169"/>
                  <a:pt x="2187671" y="7592193"/>
                </a:cubicBezTo>
                <a:lnTo>
                  <a:pt x="2149750" y="7637700"/>
                </a:lnTo>
                <a:lnTo>
                  <a:pt x="2133555" y="7624204"/>
                </a:lnTo>
                <a:cubicBezTo>
                  <a:pt x="2123207" y="7615581"/>
                  <a:pt x="2118631" y="7608265"/>
                  <a:pt x="2119829" y="7602253"/>
                </a:cubicBezTo>
                <a:cubicBezTo>
                  <a:pt x="2121026" y="7596242"/>
                  <a:pt x="2125296" y="7589285"/>
                  <a:pt x="2132643" y="7581387"/>
                </a:cubicBezTo>
                <a:lnTo>
                  <a:pt x="2176418" y="7561786"/>
                </a:lnTo>
                <a:cubicBezTo>
                  <a:pt x="2178594" y="7558489"/>
                  <a:pt x="2181023" y="7551457"/>
                  <a:pt x="2183702" y="7540694"/>
                </a:cubicBezTo>
                <a:cubicBezTo>
                  <a:pt x="2186384" y="7529930"/>
                  <a:pt x="2186599" y="7522810"/>
                  <a:pt x="2184354" y="7519330"/>
                </a:cubicBezTo>
                <a:lnTo>
                  <a:pt x="2174011" y="7531742"/>
                </a:lnTo>
                <a:cubicBezTo>
                  <a:pt x="2156038" y="7528155"/>
                  <a:pt x="2133885" y="7525467"/>
                  <a:pt x="2107551" y="7523678"/>
                </a:cubicBezTo>
                <a:cubicBezTo>
                  <a:pt x="2081219" y="7521888"/>
                  <a:pt x="2062739" y="7525767"/>
                  <a:pt x="2052117" y="7535315"/>
                </a:cubicBezTo>
                <a:cubicBezTo>
                  <a:pt x="2040397" y="7533143"/>
                  <a:pt x="2029315" y="7535008"/>
                  <a:pt x="2018869" y="7540907"/>
                </a:cubicBezTo>
                <a:cubicBezTo>
                  <a:pt x="2008427" y="7546810"/>
                  <a:pt x="1999671" y="7554116"/>
                  <a:pt x="1992602" y="7562828"/>
                </a:cubicBezTo>
                <a:lnTo>
                  <a:pt x="1941020" y="7547886"/>
                </a:lnTo>
                <a:cubicBezTo>
                  <a:pt x="1935601" y="7554615"/>
                  <a:pt x="1927853" y="7560717"/>
                  <a:pt x="1917766" y="7566188"/>
                </a:cubicBezTo>
                <a:cubicBezTo>
                  <a:pt x="1907681" y="7571658"/>
                  <a:pt x="1896744" y="7573349"/>
                  <a:pt x="1884954" y="7571263"/>
                </a:cubicBezTo>
                <a:lnTo>
                  <a:pt x="1857374" y="7604361"/>
                </a:lnTo>
                <a:lnTo>
                  <a:pt x="1825436" y="7598778"/>
                </a:lnTo>
                <a:cubicBezTo>
                  <a:pt x="1814388" y="7610892"/>
                  <a:pt x="1798710" y="7618272"/>
                  <a:pt x="1778401" y="7620918"/>
                </a:cubicBezTo>
                <a:cubicBezTo>
                  <a:pt x="1758092" y="7623565"/>
                  <a:pt x="1737387" y="7623254"/>
                  <a:pt x="1716291" y="7619985"/>
                </a:cubicBezTo>
                <a:cubicBezTo>
                  <a:pt x="1694280" y="7623987"/>
                  <a:pt x="1668738" y="7628111"/>
                  <a:pt x="1639658" y="7632360"/>
                </a:cubicBezTo>
                <a:cubicBezTo>
                  <a:pt x="1610585" y="7636609"/>
                  <a:pt x="1583203" y="7637450"/>
                  <a:pt x="1557517" y="7634886"/>
                </a:cubicBezTo>
                <a:cubicBezTo>
                  <a:pt x="1552468" y="7641630"/>
                  <a:pt x="1546193" y="7647790"/>
                  <a:pt x="1538686" y="7653367"/>
                </a:cubicBezTo>
                <a:cubicBezTo>
                  <a:pt x="1531181" y="7658943"/>
                  <a:pt x="1521719" y="7660694"/>
                  <a:pt x="1510296" y="7658625"/>
                </a:cubicBezTo>
                <a:cubicBezTo>
                  <a:pt x="1499216" y="7671003"/>
                  <a:pt x="1484088" y="7680011"/>
                  <a:pt x="1464910" y="7685644"/>
                </a:cubicBezTo>
                <a:cubicBezTo>
                  <a:pt x="1445733" y="7691279"/>
                  <a:pt x="1426928" y="7693719"/>
                  <a:pt x="1408498" y="7692966"/>
                </a:cubicBezTo>
                <a:cubicBezTo>
                  <a:pt x="1404909" y="7697273"/>
                  <a:pt x="1400399" y="7699943"/>
                  <a:pt x="1394968" y="7700968"/>
                </a:cubicBezTo>
                <a:cubicBezTo>
                  <a:pt x="1389542" y="7701994"/>
                  <a:pt x="1384056" y="7700345"/>
                  <a:pt x="1378513" y="7696018"/>
                </a:cubicBezTo>
                <a:lnTo>
                  <a:pt x="1365763" y="7678383"/>
                </a:lnTo>
                <a:lnTo>
                  <a:pt x="1416436" y="7650508"/>
                </a:lnTo>
                <a:cubicBezTo>
                  <a:pt x="1425496" y="7650613"/>
                  <a:pt x="1434287" y="7648297"/>
                  <a:pt x="1442801" y="7643566"/>
                </a:cubicBezTo>
                <a:cubicBezTo>
                  <a:pt x="1451318" y="7638835"/>
                  <a:pt x="1458271" y="7633235"/>
                  <a:pt x="1463657" y="7626771"/>
                </a:cubicBezTo>
                <a:lnTo>
                  <a:pt x="1516277" y="7607531"/>
                </a:lnTo>
                <a:cubicBezTo>
                  <a:pt x="1522910" y="7597287"/>
                  <a:pt x="1531079" y="7586567"/>
                  <a:pt x="1540786" y="7575378"/>
                </a:cubicBezTo>
                <a:cubicBezTo>
                  <a:pt x="1550489" y="7564190"/>
                  <a:pt x="1563307" y="7564357"/>
                  <a:pt x="1579242" y="7575881"/>
                </a:cubicBezTo>
                <a:cubicBezTo>
                  <a:pt x="1614652" y="7537045"/>
                  <a:pt x="1669592" y="7502213"/>
                  <a:pt x="1744065" y="7471390"/>
                </a:cubicBezTo>
                <a:cubicBezTo>
                  <a:pt x="1818536" y="7440567"/>
                  <a:pt x="1886225" y="7423368"/>
                  <a:pt x="1947134" y="7419796"/>
                </a:cubicBezTo>
                <a:cubicBezTo>
                  <a:pt x="1959588" y="7406224"/>
                  <a:pt x="1973204" y="7395372"/>
                  <a:pt x="1987982" y="7387243"/>
                </a:cubicBezTo>
                <a:cubicBezTo>
                  <a:pt x="2002761" y="7379113"/>
                  <a:pt x="2016377" y="7368260"/>
                  <a:pt x="2028829" y="7354687"/>
                </a:cubicBezTo>
                <a:cubicBezTo>
                  <a:pt x="2037032" y="7361084"/>
                  <a:pt x="2044810" y="7363185"/>
                  <a:pt x="2052165" y="7360989"/>
                </a:cubicBezTo>
                <a:cubicBezTo>
                  <a:pt x="2059521" y="7358794"/>
                  <a:pt x="2065834" y="7354418"/>
                  <a:pt x="2071109" y="7347861"/>
                </a:cubicBezTo>
                <a:cubicBezTo>
                  <a:pt x="2086015" y="7331802"/>
                  <a:pt x="2097800" y="7324977"/>
                  <a:pt x="2106469" y="7327381"/>
                </a:cubicBezTo>
                <a:cubicBezTo>
                  <a:pt x="2115138" y="7329785"/>
                  <a:pt x="2124339" y="7326059"/>
                  <a:pt x="2134072" y="7316209"/>
                </a:cubicBezTo>
                <a:lnTo>
                  <a:pt x="2195540" y="7297331"/>
                </a:lnTo>
                <a:cubicBezTo>
                  <a:pt x="2205393" y="7301745"/>
                  <a:pt x="2214178" y="7302637"/>
                  <a:pt x="2221889" y="7300012"/>
                </a:cubicBezTo>
                <a:cubicBezTo>
                  <a:pt x="2229607" y="7297386"/>
                  <a:pt x="2236064" y="7292838"/>
                  <a:pt x="2241267" y="7286368"/>
                </a:cubicBezTo>
                <a:lnTo>
                  <a:pt x="2253104" y="7261182"/>
                </a:lnTo>
                <a:lnTo>
                  <a:pt x="2408561" y="7173420"/>
                </a:lnTo>
                <a:lnTo>
                  <a:pt x="2440498" y="7179002"/>
                </a:lnTo>
                <a:lnTo>
                  <a:pt x="2473932" y="7171812"/>
                </a:lnTo>
                <a:cubicBezTo>
                  <a:pt x="2479460" y="7165175"/>
                  <a:pt x="2486987" y="7158890"/>
                  <a:pt x="2496508" y="7152949"/>
                </a:cubicBezTo>
                <a:cubicBezTo>
                  <a:pt x="2506031" y="7147009"/>
                  <a:pt x="2515396" y="7144006"/>
                  <a:pt x="2524601" y="7143938"/>
                </a:cubicBezTo>
                <a:cubicBezTo>
                  <a:pt x="2527700" y="7133815"/>
                  <a:pt x="2535434" y="7123614"/>
                  <a:pt x="2547813" y="7113336"/>
                </a:cubicBezTo>
                <a:cubicBezTo>
                  <a:pt x="2560190" y="7103057"/>
                  <a:pt x="2573440" y="7102709"/>
                  <a:pt x="2587565" y="7112287"/>
                </a:cubicBezTo>
                <a:cubicBezTo>
                  <a:pt x="2598955" y="7102502"/>
                  <a:pt x="2624142" y="7091947"/>
                  <a:pt x="2663120" y="7080616"/>
                </a:cubicBezTo>
                <a:cubicBezTo>
                  <a:pt x="2702102" y="7069284"/>
                  <a:pt x="2727887" y="7066241"/>
                  <a:pt x="2740485" y="7071481"/>
                </a:cubicBezTo>
                <a:lnTo>
                  <a:pt x="2780812" y="7056017"/>
                </a:lnTo>
                <a:cubicBezTo>
                  <a:pt x="2803933" y="7031471"/>
                  <a:pt x="2829191" y="7013964"/>
                  <a:pt x="2856590" y="7003499"/>
                </a:cubicBezTo>
                <a:cubicBezTo>
                  <a:pt x="2883987" y="6993033"/>
                  <a:pt x="2909246" y="6975525"/>
                  <a:pt x="2932365" y="6950980"/>
                </a:cubicBezTo>
                <a:lnTo>
                  <a:pt x="2962353" y="6947930"/>
                </a:lnTo>
                <a:cubicBezTo>
                  <a:pt x="2977610" y="6934649"/>
                  <a:pt x="3002444" y="6924970"/>
                  <a:pt x="3036859" y="6918889"/>
                </a:cubicBezTo>
                <a:lnTo>
                  <a:pt x="3066896" y="6910899"/>
                </a:lnTo>
                <a:lnTo>
                  <a:pt x="3064142" y="6902751"/>
                </a:lnTo>
                <a:cubicBezTo>
                  <a:pt x="3062153" y="6897589"/>
                  <a:pt x="3061851" y="6893836"/>
                  <a:pt x="3063237" y="6891485"/>
                </a:cubicBezTo>
                <a:cubicBezTo>
                  <a:pt x="3067555" y="6888365"/>
                  <a:pt x="3074292" y="6889887"/>
                  <a:pt x="3083443" y="6896054"/>
                </a:cubicBezTo>
                <a:lnTo>
                  <a:pt x="3090889" y="6901576"/>
                </a:lnTo>
                <a:lnTo>
                  <a:pt x="3111369" y="6889848"/>
                </a:lnTo>
                <a:cubicBezTo>
                  <a:pt x="3133804" y="6895400"/>
                  <a:pt x="3151344" y="6888986"/>
                  <a:pt x="3163991" y="6870610"/>
                </a:cubicBezTo>
                <a:cubicBezTo>
                  <a:pt x="3170311" y="6861422"/>
                  <a:pt x="3177859" y="6855223"/>
                  <a:pt x="3186628" y="6852017"/>
                </a:cubicBezTo>
                <a:lnTo>
                  <a:pt x="3199553" y="6851738"/>
                </a:lnTo>
                <a:lnTo>
                  <a:pt x="3201913" y="6845817"/>
                </a:lnTo>
                <a:lnTo>
                  <a:pt x="3197556" y="6807136"/>
                </a:lnTo>
                <a:lnTo>
                  <a:pt x="3153326" y="6805329"/>
                </a:lnTo>
                <a:lnTo>
                  <a:pt x="3064734" y="6878713"/>
                </a:lnTo>
                <a:cubicBezTo>
                  <a:pt x="3038463" y="6876392"/>
                  <a:pt x="3009665" y="6879849"/>
                  <a:pt x="2978338" y="6889085"/>
                </a:cubicBezTo>
                <a:cubicBezTo>
                  <a:pt x="2947012" y="6898322"/>
                  <a:pt x="2921890" y="6908346"/>
                  <a:pt x="2902968" y="6919158"/>
                </a:cubicBezTo>
                <a:cubicBezTo>
                  <a:pt x="2890371" y="6932904"/>
                  <a:pt x="2874831" y="6943320"/>
                  <a:pt x="2856346" y="6950407"/>
                </a:cubicBezTo>
                <a:cubicBezTo>
                  <a:pt x="2837865" y="6957495"/>
                  <a:pt x="2819624" y="6965664"/>
                  <a:pt x="2801629" y="6974911"/>
                </a:cubicBezTo>
                <a:cubicBezTo>
                  <a:pt x="2761171" y="6970405"/>
                  <a:pt x="2721688" y="6970215"/>
                  <a:pt x="2683182" y="6974347"/>
                </a:cubicBezTo>
                <a:lnTo>
                  <a:pt x="2576444" y="7025598"/>
                </a:lnTo>
                <a:cubicBezTo>
                  <a:pt x="2573325" y="7022708"/>
                  <a:pt x="2568763" y="7019490"/>
                  <a:pt x="2562757" y="7015948"/>
                </a:cubicBezTo>
                <a:cubicBezTo>
                  <a:pt x="2556755" y="7012406"/>
                  <a:pt x="2551819" y="7012382"/>
                  <a:pt x="2547952" y="7015876"/>
                </a:cubicBezTo>
                <a:cubicBezTo>
                  <a:pt x="2546649" y="7018587"/>
                  <a:pt x="2547273" y="7023782"/>
                  <a:pt x="2549831" y="7031463"/>
                </a:cubicBezTo>
                <a:cubicBezTo>
                  <a:pt x="2552389" y="7039143"/>
                  <a:pt x="2554365" y="7045461"/>
                  <a:pt x="2555760" y="7050420"/>
                </a:cubicBezTo>
                <a:lnTo>
                  <a:pt x="2475688" y="7025758"/>
                </a:lnTo>
                <a:lnTo>
                  <a:pt x="2437898" y="6994269"/>
                </a:lnTo>
                <a:cubicBezTo>
                  <a:pt x="2451807" y="6979863"/>
                  <a:pt x="2467309" y="6967665"/>
                  <a:pt x="2484406" y="6957666"/>
                </a:cubicBezTo>
                <a:cubicBezTo>
                  <a:pt x="2501501" y="6947669"/>
                  <a:pt x="2519475" y="6927015"/>
                  <a:pt x="2538327" y="6895699"/>
                </a:cubicBezTo>
                <a:cubicBezTo>
                  <a:pt x="2516799" y="6898208"/>
                  <a:pt x="2495948" y="6901277"/>
                  <a:pt x="2475768" y="6904908"/>
                </a:cubicBezTo>
                <a:cubicBezTo>
                  <a:pt x="2455591" y="6908540"/>
                  <a:pt x="2438415" y="6918177"/>
                  <a:pt x="2424237" y="6933819"/>
                </a:cubicBezTo>
                <a:cubicBezTo>
                  <a:pt x="2384928" y="6927933"/>
                  <a:pt x="2346597" y="6926366"/>
                  <a:pt x="2309238" y="6929116"/>
                </a:cubicBezTo>
                <a:cubicBezTo>
                  <a:pt x="2277484" y="6906162"/>
                  <a:pt x="2259118" y="6904875"/>
                  <a:pt x="2254137" y="6925262"/>
                </a:cubicBezTo>
                <a:cubicBezTo>
                  <a:pt x="2249158" y="6945646"/>
                  <a:pt x="2237541" y="6949984"/>
                  <a:pt x="2219282" y="6938275"/>
                </a:cubicBezTo>
                <a:lnTo>
                  <a:pt x="2197687" y="6920280"/>
                </a:lnTo>
                <a:cubicBezTo>
                  <a:pt x="2187092" y="6931166"/>
                  <a:pt x="2176166" y="6936958"/>
                  <a:pt x="2164914" y="6937659"/>
                </a:cubicBezTo>
                <a:cubicBezTo>
                  <a:pt x="2153659" y="6938356"/>
                  <a:pt x="2143597" y="6943114"/>
                  <a:pt x="2134723" y="6951932"/>
                </a:cubicBezTo>
                <a:lnTo>
                  <a:pt x="2128874" y="6951265"/>
                </a:lnTo>
                <a:lnTo>
                  <a:pt x="2122808" y="6956526"/>
                </a:lnTo>
                <a:cubicBezTo>
                  <a:pt x="2108387" y="6946844"/>
                  <a:pt x="2096593" y="6946361"/>
                  <a:pt x="2087424" y="6955078"/>
                </a:cubicBezTo>
                <a:cubicBezTo>
                  <a:pt x="2078256" y="6963795"/>
                  <a:pt x="2061062" y="6958814"/>
                  <a:pt x="2035842" y="6940135"/>
                </a:cubicBezTo>
                <a:lnTo>
                  <a:pt x="2053079" y="6919450"/>
                </a:lnTo>
                <a:lnTo>
                  <a:pt x="2033435" y="6910093"/>
                </a:lnTo>
                <a:cubicBezTo>
                  <a:pt x="2025179" y="6913141"/>
                  <a:pt x="2011448" y="6918641"/>
                  <a:pt x="1992246" y="6926589"/>
                </a:cubicBezTo>
                <a:cubicBezTo>
                  <a:pt x="1973045" y="6934540"/>
                  <a:pt x="1961037" y="6937970"/>
                  <a:pt x="1956229" y="6936882"/>
                </a:cubicBezTo>
                <a:cubicBezTo>
                  <a:pt x="1953929" y="6934382"/>
                  <a:pt x="1953504" y="6931691"/>
                  <a:pt x="1954952" y="6928809"/>
                </a:cubicBezTo>
                <a:cubicBezTo>
                  <a:pt x="1956399" y="6925925"/>
                  <a:pt x="1957323" y="6924360"/>
                  <a:pt x="1957722" y="6924109"/>
                </a:cubicBezTo>
                <a:cubicBezTo>
                  <a:pt x="1943453" y="6911049"/>
                  <a:pt x="1941214" y="6902758"/>
                  <a:pt x="1951008" y="6899237"/>
                </a:cubicBezTo>
                <a:cubicBezTo>
                  <a:pt x="1960802" y="6895716"/>
                  <a:pt x="1971086" y="6894354"/>
                  <a:pt x="1981854" y="6895149"/>
                </a:cubicBezTo>
                <a:lnTo>
                  <a:pt x="1991288" y="6839922"/>
                </a:lnTo>
                <a:lnTo>
                  <a:pt x="2037013" y="6828956"/>
                </a:lnTo>
                <a:lnTo>
                  <a:pt x="2009565" y="6785055"/>
                </a:lnTo>
                <a:cubicBezTo>
                  <a:pt x="1996427" y="6797618"/>
                  <a:pt x="1979643" y="6804955"/>
                  <a:pt x="1959211" y="6807061"/>
                </a:cubicBezTo>
                <a:cubicBezTo>
                  <a:pt x="1938781" y="6809168"/>
                  <a:pt x="1921135" y="6817537"/>
                  <a:pt x="1906273" y="6832168"/>
                </a:cubicBezTo>
                <a:cubicBezTo>
                  <a:pt x="1876256" y="6835487"/>
                  <a:pt x="1846821" y="6840167"/>
                  <a:pt x="1817968" y="6846207"/>
                </a:cubicBezTo>
                <a:cubicBezTo>
                  <a:pt x="1789113" y="6852247"/>
                  <a:pt x="1761027" y="6858050"/>
                  <a:pt x="1733710" y="6863619"/>
                </a:cubicBezTo>
                <a:cubicBezTo>
                  <a:pt x="1722678" y="6871368"/>
                  <a:pt x="1706363" y="6879969"/>
                  <a:pt x="1684765" y="6889425"/>
                </a:cubicBezTo>
                <a:cubicBezTo>
                  <a:pt x="1663163" y="6898880"/>
                  <a:pt x="1644896" y="6898846"/>
                  <a:pt x="1629964" y="6889325"/>
                </a:cubicBezTo>
                <a:cubicBezTo>
                  <a:pt x="1627981" y="6893075"/>
                  <a:pt x="1625652" y="6901358"/>
                  <a:pt x="1622980" y="6914173"/>
                </a:cubicBezTo>
                <a:cubicBezTo>
                  <a:pt x="1620306" y="6926985"/>
                  <a:pt x="1618840" y="6934235"/>
                  <a:pt x="1618581" y="6935918"/>
                </a:cubicBezTo>
                <a:cubicBezTo>
                  <a:pt x="1621600" y="6937556"/>
                  <a:pt x="1624897" y="6936800"/>
                  <a:pt x="1628476" y="6933647"/>
                </a:cubicBezTo>
                <a:cubicBezTo>
                  <a:pt x="1632055" y="6930497"/>
                  <a:pt x="1634003" y="6928615"/>
                  <a:pt x="1634321" y="6928005"/>
                </a:cubicBezTo>
                <a:cubicBezTo>
                  <a:pt x="1669943" y="6916359"/>
                  <a:pt x="1707617" y="6907738"/>
                  <a:pt x="1747344" y="6902143"/>
                </a:cubicBezTo>
                <a:cubicBezTo>
                  <a:pt x="1787073" y="6896548"/>
                  <a:pt x="1820210" y="6882394"/>
                  <a:pt x="1846758" y="6859682"/>
                </a:cubicBezTo>
                <a:lnTo>
                  <a:pt x="1873752" y="6882175"/>
                </a:lnTo>
                <a:cubicBezTo>
                  <a:pt x="1886483" y="6892055"/>
                  <a:pt x="1900162" y="6904913"/>
                  <a:pt x="1914786" y="6920749"/>
                </a:cubicBezTo>
                <a:cubicBezTo>
                  <a:pt x="1929413" y="6936589"/>
                  <a:pt x="1933382" y="6950120"/>
                  <a:pt x="1926696" y="6961343"/>
                </a:cubicBezTo>
                <a:cubicBezTo>
                  <a:pt x="1910480" y="6979665"/>
                  <a:pt x="1889630" y="6993252"/>
                  <a:pt x="1864150" y="7002101"/>
                </a:cubicBezTo>
                <a:cubicBezTo>
                  <a:pt x="1838668" y="7010952"/>
                  <a:pt x="1812796" y="7016848"/>
                  <a:pt x="1786527" y="7019784"/>
                </a:cubicBezTo>
                <a:cubicBezTo>
                  <a:pt x="1778871" y="7030345"/>
                  <a:pt x="1774101" y="7041559"/>
                  <a:pt x="1772218" y="7053424"/>
                </a:cubicBezTo>
                <a:cubicBezTo>
                  <a:pt x="1770332" y="7065288"/>
                  <a:pt x="1765564" y="7076504"/>
                  <a:pt x="1757908" y="7087064"/>
                </a:cubicBezTo>
                <a:lnTo>
                  <a:pt x="1727012" y="7047298"/>
                </a:lnTo>
                <a:cubicBezTo>
                  <a:pt x="1716607" y="7060242"/>
                  <a:pt x="1703317" y="7072533"/>
                  <a:pt x="1687138" y="7084170"/>
                </a:cubicBezTo>
                <a:cubicBezTo>
                  <a:pt x="1670962" y="7095809"/>
                  <a:pt x="1652271" y="7103602"/>
                  <a:pt x="1631070" y="7107547"/>
                </a:cubicBezTo>
                <a:lnTo>
                  <a:pt x="1628208" y="7056095"/>
                </a:lnTo>
                <a:lnTo>
                  <a:pt x="1675431" y="7032356"/>
                </a:lnTo>
                <a:cubicBezTo>
                  <a:pt x="1674118" y="7027758"/>
                  <a:pt x="1672467" y="7022878"/>
                  <a:pt x="1670477" y="7017715"/>
                </a:cubicBezTo>
                <a:cubicBezTo>
                  <a:pt x="1668491" y="7012555"/>
                  <a:pt x="1668190" y="7008799"/>
                  <a:pt x="1669577" y="7006449"/>
                </a:cubicBezTo>
                <a:cubicBezTo>
                  <a:pt x="1673892" y="7003329"/>
                  <a:pt x="1680626" y="7004850"/>
                  <a:pt x="1689781" y="7011018"/>
                </a:cubicBezTo>
                <a:cubicBezTo>
                  <a:pt x="1698935" y="7017186"/>
                  <a:pt x="1705294" y="7021900"/>
                  <a:pt x="1708863" y="7025167"/>
                </a:cubicBezTo>
                <a:lnTo>
                  <a:pt x="1799861" y="6981828"/>
                </a:lnTo>
                <a:lnTo>
                  <a:pt x="1808252" y="6960780"/>
                </a:lnTo>
                <a:lnTo>
                  <a:pt x="1803894" y="6922101"/>
                </a:lnTo>
                <a:lnTo>
                  <a:pt x="1759662" y="6920291"/>
                </a:lnTo>
                <a:lnTo>
                  <a:pt x="1671072" y="6993676"/>
                </a:lnTo>
                <a:cubicBezTo>
                  <a:pt x="1644803" y="6991356"/>
                  <a:pt x="1616004" y="6994814"/>
                  <a:pt x="1584677" y="7004048"/>
                </a:cubicBezTo>
                <a:cubicBezTo>
                  <a:pt x="1553349" y="7013286"/>
                  <a:pt x="1528224" y="7023310"/>
                  <a:pt x="1509306" y="7034124"/>
                </a:cubicBezTo>
                <a:cubicBezTo>
                  <a:pt x="1496710" y="7047868"/>
                  <a:pt x="1481169" y="7058285"/>
                  <a:pt x="1462686" y="7065373"/>
                </a:cubicBezTo>
                <a:cubicBezTo>
                  <a:pt x="1444201" y="7072458"/>
                  <a:pt x="1425962" y="7080628"/>
                  <a:pt x="1407965" y="7089872"/>
                </a:cubicBezTo>
                <a:cubicBezTo>
                  <a:pt x="1367508" y="7085369"/>
                  <a:pt x="1328026" y="7085180"/>
                  <a:pt x="1289521" y="7089311"/>
                </a:cubicBezTo>
                <a:lnTo>
                  <a:pt x="1182783" y="7140563"/>
                </a:lnTo>
                <a:cubicBezTo>
                  <a:pt x="1179664" y="7137673"/>
                  <a:pt x="1175102" y="7134454"/>
                  <a:pt x="1169098" y="7130913"/>
                </a:cubicBezTo>
                <a:cubicBezTo>
                  <a:pt x="1163094" y="7127369"/>
                  <a:pt x="1158159" y="7127347"/>
                  <a:pt x="1154293" y="7130842"/>
                </a:cubicBezTo>
                <a:cubicBezTo>
                  <a:pt x="1152987" y="7133552"/>
                  <a:pt x="1153613" y="7138747"/>
                  <a:pt x="1156171" y="7146427"/>
                </a:cubicBezTo>
                <a:cubicBezTo>
                  <a:pt x="1158727" y="7154106"/>
                  <a:pt x="1160703" y="7160427"/>
                  <a:pt x="1162098" y="7165385"/>
                </a:cubicBezTo>
                <a:lnTo>
                  <a:pt x="1082027" y="7140723"/>
                </a:lnTo>
                <a:lnTo>
                  <a:pt x="1044236" y="7109232"/>
                </a:lnTo>
                <a:cubicBezTo>
                  <a:pt x="1058145" y="7094829"/>
                  <a:pt x="1073648" y="7082628"/>
                  <a:pt x="1090744" y="7072630"/>
                </a:cubicBezTo>
                <a:cubicBezTo>
                  <a:pt x="1107837" y="7062633"/>
                  <a:pt x="1125813" y="7041979"/>
                  <a:pt x="1144665" y="7010665"/>
                </a:cubicBezTo>
                <a:cubicBezTo>
                  <a:pt x="1123138" y="7013172"/>
                  <a:pt x="1102286" y="7016240"/>
                  <a:pt x="1082109" y="7019873"/>
                </a:cubicBezTo>
                <a:cubicBezTo>
                  <a:pt x="1061930" y="7023505"/>
                  <a:pt x="1044753" y="7033140"/>
                  <a:pt x="1030576" y="7048783"/>
                </a:cubicBezTo>
                <a:cubicBezTo>
                  <a:pt x="991267" y="7042897"/>
                  <a:pt x="952933" y="7041330"/>
                  <a:pt x="915578" y="7044083"/>
                </a:cubicBezTo>
                <a:cubicBezTo>
                  <a:pt x="883822" y="7021127"/>
                  <a:pt x="865456" y="7019841"/>
                  <a:pt x="860476" y="7040227"/>
                </a:cubicBezTo>
                <a:cubicBezTo>
                  <a:pt x="855497" y="7060610"/>
                  <a:pt x="843877" y="7064947"/>
                  <a:pt x="825620" y="7053239"/>
                </a:cubicBezTo>
                <a:lnTo>
                  <a:pt x="804026" y="7035245"/>
                </a:lnTo>
                <a:cubicBezTo>
                  <a:pt x="793431" y="7046131"/>
                  <a:pt x="782505" y="7051924"/>
                  <a:pt x="771250" y="7052620"/>
                </a:cubicBezTo>
                <a:cubicBezTo>
                  <a:pt x="759996" y="7053320"/>
                  <a:pt x="749934" y="7058078"/>
                  <a:pt x="741062" y="7066896"/>
                </a:cubicBezTo>
                <a:lnTo>
                  <a:pt x="682587" y="7060228"/>
                </a:lnTo>
                <a:lnTo>
                  <a:pt x="688571" y="7009136"/>
                </a:lnTo>
                <a:cubicBezTo>
                  <a:pt x="677774" y="7000139"/>
                  <a:pt x="675821" y="6991504"/>
                  <a:pt x="682715" y="6983230"/>
                </a:cubicBezTo>
                <a:cubicBezTo>
                  <a:pt x="697863" y="6968250"/>
                  <a:pt x="717523" y="6957468"/>
                  <a:pt x="741688" y="6950881"/>
                </a:cubicBezTo>
                <a:cubicBezTo>
                  <a:pt x="765853" y="6944292"/>
                  <a:pt x="786372" y="6932475"/>
                  <a:pt x="803244" y="6915429"/>
                </a:cubicBezTo>
                <a:cubicBezTo>
                  <a:pt x="803644" y="6915178"/>
                  <a:pt x="804569" y="6913611"/>
                  <a:pt x="806017" y="6910729"/>
                </a:cubicBezTo>
                <a:cubicBezTo>
                  <a:pt x="807463" y="6907849"/>
                  <a:pt x="807040" y="6905157"/>
                  <a:pt x="804738" y="6902655"/>
                </a:cubicBezTo>
                <a:cubicBezTo>
                  <a:pt x="801026" y="6901168"/>
                  <a:pt x="793835" y="6902478"/>
                  <a:pt x="783169" y="6906588"/>
                </a:cubicBezTo>
                <a:cubicBezTo>
                  <a:pt x="772502" y="6910696"/>
                  <a:pt x="764451" y="6913042"/>
                  <a:pt x="759014" y="6913622"/>
                </a:cubicBezTo>
                <a:cubicBezTo>
                  <a:pt x="749268" y="6912510"/>
                  <a:pt x="742220" y="6913648"/>
                  <a:pt x="737874" y="6917035"/>
                </a:cubicBezTo>
                <a:cubicBezTo>
                  <a:pt x="733163" y="6924062"/>
                  <a:pt x="728423" y="6929750"/>
                  <a:pt x="723653" y="6934099"/>
                </a:cubicBezTo>
                <a:cubicBezTo>
                  <a:pt x="718883" y="6938450"/>
                  <a:pt x="711332" y="6936539"/>
                  <a:pt x="700994" y="6928362"/>
                </a:cubicBezTo>
                <a:lnTo>
                  <a:pt x="672504" y="6918641"/>
                </a:lnTo>
                <a:lnTo>
                  <a:pt x="615070" y="6877793"/>
                </a:lnTo>
                <a:lnTo>
                  <a:pt x="571295" y="6897394"/>
                </a:lnTo>
                <a:cubicBezTo>
                  <a:pt x="561144" y="6892879"/>
                  <a:pt x="550254" y="6889938"/>
                  <a:pt x="538625" y="6888572"/>
                </a:cubicBezTo>
                <a:cubicBezTo>
                  <a:pt x="526994" y="6887205"/>
                  <a:pt x="516592" y="6886421"/>
                  <a:pt x="507419" y="6886226"/>
                </a:cubicBezTo>
                <a:cubicBezTo>
                  <a:pt x="501642" y="6881266"/>
                  <a:pt x="494788" y="6877601"/>
                  <a:pt x="486858" y="6875226"/>
                </a:cubicBezTo>
                <a:cubicBezTo>
                  <a:pt x="478926" y="6872853"/>
                  <a:pt x="472186" y="6874537"/>
                  <a:pt x="466636" y="6880282"/>
                </a:cubicBezTo>
                <a:lnTo>
                  <a:pt x="458246" y="6901329"/>
                </a:lnTo>
                <a:lnTo>
                  <a:pt x="409657" y="6860842"/>
                </a:lnTo>
                <a:cubicBezTo>
                  <a:pt x="418473" y="6854606"/>
                  <a:pt x="433559" y="6847023"/>
                  <a:pt x="454912" y="6838092"/>
                </a:cubicBezTo>
                <a:cubicBezTo>
                  <a:pt x="476265" y="6829161"/>
                  <a:pt x="482015" y="6819056"/>
                  <a:pt x="472164" y="6807782"/>
                </a:cubicBezTo>
                <a:cubicBezTo>
                  <a:pt x="466438" y="6803448"/>
                  <a:pt x="459972" y="6800688"/>
                  <a:pt x="452766" y="6799502"/>
                </a:cubicBezTo>
                <a:cubicBezTo>
                  <a:pt x="445559" y="6798317"/>
                  <a:pt x="439580" y="6797716"/>
                  <a:pt x="434830" y="6797700"/>
                </a:cubicBezTo>
                <a:lnTo>
                  <a:pt x="382661" y="6838348"/>
                </a:lnTo>
                <a:lnTo>
                  <a:pt x="331538" y="6844815"/>
                </a:lnTo>
                <a:cubicBezTo>
                  <a:pt x="321339" y="6857052"/>
                  <a:pt x="309733" y="6865490"/>
                  <a:pt x="296724" y="6870129"/>
                </a:cubicBezTo>
                <a:cubicBezTo>
                  <a:pt x="283711" y="6874767"/>
                  <a:pt x="268430" y="6876637"/>
                  <a:pt x="250883" y="6875743"/>
                </a:cubicBezTo>
                <a:lnTo>
                  <a:pt x="223305" y="6908839"/>
                </a:lnTo>
                <a:cubicBezTo>
                  <a:pt x="197091" y="6909192"/>
                  <a:pt x="177253" y="6918365"/>
                  <a:pt x="163787" y="6936351"/>
                </a:cubicBezTo>
                <a:cubicBezTo>
                  <a:pt x="156780" y="6927153"/>
                  <a:pt x="147739" y="6921080"/>
                  <a:pt x="136665" y="6918132"/>
                </a:cubicBezTo>
                <a:cubicBezTo>
                  <a:pt x="125591" y="6915183"/>
                  <a:pt x="116290" y="6917656"/>
                  <a:pt x="108761" y="6925547"/>
                </a:cubicBezTo>
                <a:lnTo>
                  <a:pt x="45342" y="6935789"/>
                </a:lnTo>
                <a:lnTo>
                  <a:pt x="12493" y="6887389"/>
                </a:lnTo>
                <a:cubicBezTo>
                  <a:pt x="30783" y="6879848"/>
                  <a:pt x="48435" y="6868270"/>
                  <a:pt x="65448" y="6852656"/>
                </a:cubicBezTo>
                <a:cubicBezTo>
                  <a:pt x="82460" y="6837042"/>
                  <a:pt x="99737" y="6828657"/>
                  <a:pt x="117281" y="6827502"/>
                </a:cubicBezTo>
                <a:cubicBezTo>
                  <a:pt x="127297" y="6813651"/>
                  <a:pt x="140240" y="6812753"/>
                  <a:pt x="156112" y="6824811"/>
                </a:cubicBezTo>
                <a:cubicBezTo>
                  <a:pt x="167307" y="6835162"/>
                  <a:pt x="181847" y="6846986"/>
                  <a:pt x="199734" y="6860283"/>
                </a:cubicBezTo>
                <a:cubicBezTo>
                  <a:pt x="217620" y="6873580"/>
                  <a:pt x="220273" y="6866737"/>
                  <a:pt x="207693" y="6839753"/>
                </a:cubicBezTo>
                <a:lnTo>
                  <a:pt x="263762" y="6816376"/>
                </a:lnTo>
                <a:lnTo>
                  <a:pt x="242165" y="6798380"/>
                </a:lnTo>
                <a:lnTo>
                  <a:pt x="280998" y="6795691"/>
                </a:lnTo>
                <a:lnTo>
                  <a:pt x="315471" y="6754321"/>
                </a:lnTo>
                <a:lnTo>
                  <a:pt x="370500" y="6765126"/>
                </a:lnTo>
                <a:lnTo>
                  <a:pt x="401526" y="6727891"/>
                </a:lnTo>
                <a:cubicBezTo>
                  <a:pt x="422341" y="6723037"/>
                  <a:pt x="444131" y="6722502"/>
                  <a:pt x="466895" y="6726284"/>
                </a:cubicBezTo>
                <a:lnTo>
                  <a:pt x="510672" y="6706684"/>
                </a:lnTo>
                <a:cubicBezTo>
                  <a:pt x="496529" y="6689350"/>
                  <a:pt x="502907" y="6670716"/>
                  <a:pt x="529810" y="6650781"/>
                </a:cubicBezTo>
                <a:cubicBezTo>
                  <a:pt x="556712" y="6630847"/>
                  <a:pt x="575613" y="6619143"/>
                  <a:pt x="586514" y="6615667"/>
                </a:cubicBezTo>
                <a:cubicBezTo>
                  <a:pt x="598216" y="6622205"/>
                  <a:pt x="610797" y="6618085"/>
                  <a:pt x="624256" y="6603306"/>
                </a:cubicBezTo>
                <a:lnTo>
                  <a:pt x="646490" y="6576623"/>
                </a:lnTo>
                <a:lnTo>
                  <a:pt x="641747" y="6570065"/>
                </a:lnTo>
                <a:lnTo>
                  <a:pt x="692419" y="6542188"/>
                </a:lnTo>
                <a:lnTo>
                  <a:pt x="703004" y="6539401"/>
                </a:lnTo>
                <a:lnTo>
                  <a:pt x="704861" y="6528527"/>
                </a:lnTo>
                <a:cubicBezTo>
                  <a:pt x="702441" y="6518624"/>
                  <a:pt x="704011" y="6509419"/>
                  <a:pt x="709577" y="6500913"/>
                </a:cubicBezTo>
                <a:cubicBezTo>
                  <a:pt x="686184" y="6486677"/>
                  <a:pt x="666169" y="6491028"/>
                  <a:pt x="649533" y="6513966"/>
                </a:cubicBezTo>
                <a:cubicBezTo>
                  <a:pt x="632896" y="6536904"/>
                  <a:pt x="614231" y="6542380"/>
                  <a:pt x="593537" y="6530395"/>
                </a:cubicBezTo>
                <a:cubicBezTo>
                  <a:pt x="582417" y="6542596"/>
                  <a:pt x="566882" y="6549803"/>
                  <a:pt x="546933" y="6552019"/>
                </a:cubicBezTo>
                <a:cubicBezTo>
                  <a:pt x="526982" y="6554232"/>
                  <a:pt x="507285" y="6552714"/>
                  <a:pt x="487840" y="6547464"/>
                </a:cubicBezTo>
                <a:lnTo>
                  <a:pt x="443023" y="6601248"/>
                </a:lnTo>
                <a:cubicBezTo>
                  <a:pt x="381091" y="6579285"/>
                  <a:pt x="336455" y="6575679"/>
                  <a:pt x="309112" y="6590426"/>
                </a:cubicBezTo>
                <a:cubicBezTo>
                  <a:pt x="281770" y="6605172"/>
                  <a:pt x="242499" y="6625315"/>
                  <a:pt x="191299" y="6650850"/>
                </a:cubicBezTo>
                <a:cubicBezTo>
                  <a:pt x="172073" y="6636874"/>
                  <a:pt x="151855" y="6628206"/>
                  <a:pt x="130647" y="6624842"/>
                </a:cubicBezTo>
                <a:cubicBezTo>
                  <a:pt x="109435" y="6621481"/>
                  <a:pt x="89218" y="6612811"/>
                  <a:pt x="69992" y="6598835"/>
                </a:cubicBezTo>
                <a:lnTo>
                  <a:pt x="32072" y="6644343"/>
                </a:lnTo>
                <a:lnTo>
                  <a:pt x="15876" y="6630847"/>
                </a:lnTo>
                <a:cubicBezTo>
                  <a:pt x="5527" y="6622224"/>
                  <a:pt x="950" y="6614908"/>
                  <a:pt x="2150" y="6608896"/>
                </a:cubicBezTo>
                <a:cubicBezTo>
                  <a:pt x="3348" y="6602885"/>
                  <a:pt x="7618" y="6595930"/>
                  <a:pt x="14963" y="6588029"/>
                </a:cubicBezTo>
                <a:lnTo>
                  <a:pt x="58737" y="6568429"/>
                </a:lnTo>
                <a:cubicBezTo>
                  <a:pt x="60916" y="6565132"/>
                  <a:pt x="63344" y="6558101"/>
                  <a:pt x="66023" y="6547337"/>
                </a:cubicBezTo>
                <a:cubicBezTo>
                  <a:pt x="68704" y="6536574"/>
                  <a:pt x="68921" y="6529453"/>
                  <a:pt x="66674" y="6525973"/>
                </a:cubicBezTo>
                <a:lnTo>
                  <a:pt x="56331" y="6538384"/>
                </a:lnTo>
                <a:lnTo>
                  <a:pt x="0" y="6531548"/>
                </a:lnTo>
                <a:lnTo>
                  <a:pt x="0" y="6333196"/>
                </a:lnTo>
                <a:lnTo>
                  <a:pt x="2192" y="6333034"/>
                </a:lnTo>
                <a:cubicBezTo>
                  <a:pt x="6793" y="6331172"/>
                  <a:pt x="11526" y="6327778"/>
                  <a:pt x="16393" y="6322852"/>
                </a:cubicBezTo>
                <a:lnTo>
                  <a:pt x="77861" y="6303975"/>
                </a:lnTo>
                <a:cubicBezTo>
                  <a:pt x="87713" y="6308389"/>
                  <a:pt x="96498" y="6309281"/>
                  <a:pt x="104212" y="6306656"/>
                </a:cubicBezTo>
                <a:cubicBezTo>
                  <a:pt x="111927" y="6304030"/>
                  <a:pt x="118386" y="6299481"/>
                  <a:pt x="123587" y="6293011"/>
                </a:cubicBezTo>
                <a:lnTo>
                  <a:pt x="135424" y="6267827"/>
                </a:lnTo>
                <a:lnTo>
                  <a:pt x="290882" y="6180063"/>
                </a:lnTo>
                <a:lnTo>
                  <a:pt x="322819" y="6185646"/>
                </a:lnTo>
                <a:lnTo>
                  <a:pt x="356252" y="6178456"/>
                </a:lnTo>
                <a:cubicBezTo>
                  <a:pt x="361782" y="6171820"/>
                  <a:pt x="369308" y="6165533"/>
                  <a:pt x="378831" y="6159594"/>
                </a:cubicBezTo>
                <a:cubicBezTo>
                  <a:pt x="388352" y="6153654"/>
                  <a:pt x="397716" y="6150650"/>
                  <a:pt x="406922" y="6150581"/>
                </a:cubicBezTo>
                <a:cubicBezTo>
                  <a:pt x="410021" y="6140458"/>
                  <a:pt x="417757" y="6130258"/>
                  <a:pt x="430133" y="6119981"/>
                </a:cubicBezTo>
                <a:cubicBezTo>
                  <a:pt x="442511" y="6109701"/>
                  <a:pt x="455762" y="6109352"/>
                  <a:pt x="469884" y="6118930"/>
                </a:cubicBezTo>
                <a:cubicBezTo>
                  <a:pt x="481277" y="6109147"/>
                  <a:pt x="506461" y="6098589"/>
                  <a:pt x="545443" y="6087260"/>
                </a:cubicBezTo>
                <a:cubicBezTo>
                  <a:pt x="584422" y="6075930"/>
                  <a:pt x="610209" y="6072884"/>
                  <a:pt x="622805" y="6078123"/>
                </a:cubicBezTo>
                <a:lnTo>
                  <a:pt x="663133" y="6062659"/>
                </a:lnTo>
                <a:cubicBezTo>
                  <a:pt x="686252" y="6038113"/>
                  <a:pt x="711512" y="6020607"/>
                  <a:pt x="738910" y="6010141"/>
                </a:cubicBezTo>
                <a:cubicBezTo>
                  <a:pt x="766307" y="5999676"/>
                  <a:pt x="791566" y="5982170"/>
                  <a:pt x="814686" y="5957623"/>
                </a:cubicBezTo>
                <a:lnTo>
                  <a:pt x="844673" y="5954571"/>
                </a:lnTo>
                <a:cubicBezTo>
                  <a:pt x="859931" y="5941293"/>
                  <a:pt x="884766" y="5931612"/>
                  <a:pt x="919180" y="5925530"/>
                </a:cubicBezTo>
                <a:lnTo>
                  <a:pt x="949215" y="5917542"/>
                </a:lnTo>
                <a:lnTo>
                  <a:pt x="946462" y="5909395"/>
                </a:lnTo>
                <a:cubicBezTo>
                  <a:pt x="944473" y="5904234"/>
                  <a:pt x="944172" y="5900479"/>
                  <a:pt x="945559" y="5898128"/>
                </a:cubicBezTo>
                <a:cubicBezTo>
                  <a:pt x="949875" y="5895008"/>
                  <a:pt x="956611" y="5896531"/>
                  <a:pt x="965764" y="5902697"/>
                </a:cubicBezTo>
                <a:lnTo>
                  <a:pt x="973211" y="5908219"/>
                </a:lnTo>
                <a:lnTo>
                  <a:pt x="993690" y="5896491"/>
                </a:lnTo>
                <a:cubicBezTo>
                  <a:pt x="1016125" y="5902044"/>
                  <a:pt x="1033664" y="5895632"/>
                  <a:pt x="1046311" y="5877252"/>
                </a:cubicBezTo>
                <a:cubicBezTo>
                  <a:pt x="1052634" y="5868064"/>
                  <a:pt x="1060180" y="5861867"/>
                  <a:pt x="1068950" y="5858660"/>
                </a:cubicBezTo>
                <a:lnTo>
                  <a:pt x="1081874" y="5858381"/>
                </a:lnTo>
                <a:lnTo>
                  <a:pt x="1084235" y="5852460"/>
                </a:lnTo>
                <a:lnTo>
                  <a:pt x="1079876" y="5813780"/>
                </a:lnTo>
                <a:lnTo>
                  <a:pt x="1035647" y="5811972"/>
                </a:lnTo>
                <a:lnTo>
                  <a:pt x="947056" y="5885356"/>
                </a:lnTo>
                <a:cubicBezTo>
                  <a:pt x="920782" y="5883035"/>
                  <a:pt x="891986" y="5886492"/>
                  <a:pt x="860660" y="5895728"/>
                </a:cubicBezTo>
                <a:cubicBezTo>
                  <a:pt x="829333" y="5904965"/>
                  <a:pt x="804208" y="5914990"/>
                  <a:pt x="785288" y="5925803"/>
                </a:cubicBezTo>
                <a:cubicBezTo>
                  <a:pt x="772691" y="5939549"/>
                  <a:pt x="757151" y="5949964"/>
                  <a:pt x="738668" y="5957052"/>
                </a:cubicBezTo>
                <a:cubicBezTo>
                  <a:pt x="720185" y="5964140"/>
                  <a:pt x="701945" y="5972307"/>
                  <a:pt x="683949" y="5981554"/>
                </a:cubicBezTo>
                <a:cubicBezTo>
                  <a:pt x="643491" y="5977048"/>
                  <a:pt x="604010" y="5976860"/>
                  <a:pt x="565502" y="5980989"/>
                </a:cubicBezTo>
                <a:lnTo>
                  <a:pt x="458765" y="6032241"/>
                </a:lnTo>
                <a:cubicBezTo>
                  <a:pt x="455646" y="6029351"/>
                  <a:pt x="451086" y="6026134"/>
                  <a:pt x="445080" y="6022592"/>
                </a:cubicBezTo>
                <a:cubicBezTo>
                  <a:pt x="439076" y="6019049"/>
                  <a:pt x="434139" y="6019024"/>
                  <a:pt x="430275" y="6022520"/>
                </a:cubicBezTo>
                <a:cubicBezTo>
                  <a:pt x="428968" y="6025230"/>
                  <a:pt x="429596" y="6030426"/>
                  <a:pt x="432153" y="6038105"/>
                </a:cubicBezTo>
                <a:cubicBezTo>
                  <a:pt x="434709" y="6045785"/>
                  <a:pt x="436684" y="6052105"/>
                  <a:pt x="438080" y="6057064"/>
                </a:cubicBezTo>
                <a:lnTo>
                  <a:pt x="358010" y="6032403"/>
                </a:lnTo>
                <a:lnTo>
                  <a:pt x="320218" y="6000911"/>
                </a:lnTo>
                <a:cubicBezTo>
                  <a:pt x="334127" y="5986507"/>
                  <a:pt x="349629" y="5974307"/>
                  <a:pt x="366726" y="5964311"/>
                </a:cubicBezTo>
                <a:cubicBezTo>
                  <a:pt x="383822" y="5954314"/>
                  <a:pt x="401795" y="5933657"/>
                  <a:pt x="420647" y="5902343"/>
                </a:cubicBezTo>
                <a:cubicBezTo>
                  <a:pt x="399121" y="5904851"/>
                  <a:pt x="378269" y="5907920"/>
                  <a:pt x="358091" y="5911551"/>
                </a:cubicBezTo>
                <a:cubicBezTo>
                  <a:pt x="337914" y="5915185"/>
                  <a:pt x="320737" y="5924820"/>
                  <a:pt x="306557" y="5940462"/>
                </a:cubicBezTo>
                <a:cubicBezTo>
                  <a:pt x="267251" y="5934577"/>
                  <a:pt x="228918" y="5933010"/>
                  <a:pt x="191560" y="5935761"/>
                </a:cubicBezTo>
                <a:cubicBezTo>
                  <a:pt x="159806" y="5912806"/>
                  <a:pt x="141439" y="5911521"/>
                  <a:pt x="136458" y="5931905"/>
                </a:cubicBezTo>
                <a:cubicBezTo>
                  <a:pt x="131479" y="5952289"/>
                  <a:pt x="119860" y="5956626"/>
                  <a:pt x="101601" y="5944918"/>
                </a:cubicBezTo>
                <a:lnTo>
                  <a:pt x="80008" y="5926925"/>
                </a:lnTo>
                <a:cubicBezTo>
                  <a:pt x="69412" y="5937808"/>
                  <a:pt x="58487" y="5943604"/>
                  <a:pt x="47234" y="5944301"/>
                </a:cubicBezTo>
                <a:cubicBezTo>
                  <a:pt x="35978" y="5944999"/>
                  <a:pt x="25918" y="5949758"/>
                  <a:pt x="17044" y="5958574"/>
                </a:cubicBezTo>
                <a:lnTo>
                  <a:pt x="0" y="5956631"/>
                </a:lnTo>
                <a:lnTo>
                  <a:pt x="0" y="5852253"/>
                </a:lnTo>
                <a:lnTo>
                  <a:pt x="17670" y="5842560"/>
                </a:lnTo>
                <a:cubicBezTo>
                  <a:pt x="41836" y="5835972"/>
                  <a:pt x="62354" y="5824156"/>
                  <a:pt x="79227" y="5807109"/>
                </a:cubicBezTo>
                <a:cubicBezTo>
                  <a:pt x="79627" y="5806858"/>
                  <a:pt x="80551" y="5805290"/>
                  <a:pt x="82000" y="5802409"/>
                </a:cubicBezTo>
                <a:cubicBezTo>
                  <a:pt x="83447" y="5799528"/>
                  <a:pt x="83021" y="5796835"/>
                  <a:pt x="80723" y="5794336"/>
                </a:cubicBezTo>
                <a:cubicBezTo>
                  <a:pt x="77007" y="5792845"/>
                  <a:pt x="69817" y="5794156"/>
                  <a:pt x="59153" y="5798267"/>
                </a:cubicBezTo>
                <a:cubicBezTo>
                  <a:pt x="48486" y="5802376"/>
                  <a:pt x="40435" y="5804721"/>
                  <a:pt x="34997" y="5805300"/>
                </a:cubicBezTo>
                <a:cubicBezTo>
                  <a:pt x="25250" y="5804189"/>
                  <a:pt x="18204" y="5805328"/>
                  <a:pt x="13857" y="5808715"/>
                </a:cubicBezTo>
                <a:lnTo>
                  <a:pt x="0" y="5825344"/>
                </a:lnTo>
                <a:lnTo>
                  <a:pt x="0" y="4909732"/>
                </a:lnTo>
                <a:lnTo>
                  <a:pt x="14893" y="4901820"/>
                </a:lnTo>
                <a:cubicBezTo>
                  <a:pt x="42290" y="4891355"/>
                  <a:pt x="67550" y="4873849"/>
                  <a:pt x="90669" y="4849304"/>
                </a:cubicBezTo>
                <a:lnTo>
                  <a:pt x="120656" y="4846252"/>
                </a:lnTo>
                <a:cubicBezTo>
                  <a:pt x="135914" y="4832972"/>
                  <a:pt x="160750" y="4823292"/>
                  <a:pt x="195164" y="4817211"/>
                </a:cubicBezTo>
                <a:cubicBezTo>
                  <a:pt x="229579" y="4811131"/>
                  <a:pt x="254415" y="4801452"/>
                  <a:pt x="269674" y="4788171"/>
                </a:cubicBezTo>
                <a:cubicBezTo>
                  <a:pt x="292108" y="4793723"/>
                  <a:pt x="309649" y="4787310"/>
                  <a:pt x="322295" y="4768932"/>
                </a:cubicBezTo>
                <a:cubicBezTo>
                  <a:pt x="334939" y="4750554"/>
                  <a:pt x="352480" y="4744142"/>
                  <a:pt x="374916" y="4749693"/>
                </a:cubicBezTo>
                <a:cubicBezTo>
                  <a:pt x="389094" y="4739310"/>
                  <a:pt x="430107" y="4717992"/>
                  <a:pt x="497955" y="4685737"/>
                </a:cubicBezTo>
                <a:cubicBezTo>
                  <a:pt x="565803" y="4653487"/>
                  <a:pt x="606443" y="4635361"/>
                  <a:pt x="619875" y="4631364"/>
                </a:cubicBezTo>
                <a:cubicBezTo>
                  <a:pt x="622542" y="4621758"/>
                  <a:pt x="628555" y="4613627"/>
                  <a:pt x="637914" y="4606968"/>
                </a:cubicBezTo>
                <a:cubicBezTo>
                  <a:pt x="647276" y="4600310"/>
                  <a:pt x="658802" y="4602027"/>
                  <a:pt x="672493" y="4612123"/>
                </a:cubicBezTo>
                <a:lnTo>
                  <a:pt x="797545" y="4576905"/>
                </a:lnTo>
                <a:lnTo>
                  <a:pt x="795072" y="4574844"/>
                </a:lnTo>
                <a:cubicBezTo>
                  <a:pt x="808982" y="4560442"/>
                  <a:pt x="824484" y="4548241"/>
                  <a:pt x="841579" y="4538245"/>
                </a:cubicBezTo>
                <a:cubicBezTo>
                  <a:pt x="858676" y="4528247"/>
                  <a:pt x="876650" y="4507592"/>
                  <a:pt x="895503" y="4476278"/>
                </a:cubicBezTo>
                <a:cubicBezTo>
                  <a:pt x="873975" y="4478786"/>
                  <a:pt x="853122" y="4481855"/>
                  <a:pt x="832945" y="4485487"/>
                </a:cubicBezTo>
                <a:cubicBezTo>
                  <a:pt x="812767" y="4489118"/>
                  <a:pt x="795590" y="4498754"/>
                  <a:pt x="781414" y="4514396"/>
                </a:cubicBezTo>
                <a:cubicBezTo>
                  <a:pt x="742105" y="4508510"/>
                  <a:pt x="703771" y="4506944"/>
                  <a:pt x="666415" y="4509696"/>
                </a:cubicBezTo>
                <a:cubicBezTo>
                  <a:pt x="634658" y="4486741"/>
                  <a:pt x="616293" y="4485454"/>
                  <a:pt x="611313" y="4505840"/>
                </a:cubicBezTo>
                <a:cubicBezTo>
                  <a:pt x="606333" y="4526225"/>
                  <a:pt x="594716" y="4530560"/>
                  <a:pt x="576456" y="4518854"/>
                </a:cubicBezTo>
                <a:lnTo>
                  <a:pt x="554862" y="4500859"/>
                </a:lnTo>
                <a:cubicBezTo>
                  <a:pt x="544267" y="4511743"/>
                  <a:pt x="533341" y="4517537"/>
                  <a:pt x="522088" y="4518234"/>
                </a:cubicBezTo>
                <a:cubicBezTo>
                  <a:pt x="510832" y="4518932"/>
                  <a:pt x="500769" y="4523691"/>
                  <a:pt x="491899" y="4532509"/>
                </a:cubicBezTo>
                <a:lnTo>
                  <a:pt x="433423" y="4525840"/>
                </a:lnTo>
                <a:lnTo>
                  <a:pt x="439408" y="4474748"/>
                </a:lnTo>
                <a:cubicBezTo>
                  <a:pt x="428611" y="4465752"/>
                  <a:pt x="426658" y="4457117"/>
                  <a:pt x="433553" y="4448843"/>
                </a:cubicBezTo>
                <a:cubicBezTo>
                  <a:pt x="448702" y="4433864"/>
                  <a:pt x="468358" y="4423083"/>
                  <a:pt x="492525" y="4416494"/>
                </a:cubicBezTo>
                <a:cubicBezTo>
                  <a:pt x="516690" y="4409906"/>
                  <a:pt x="537207" y="4398088"/>
                  <a:pt x="554081" y="4381043"/>
                </a:cubicBezTo>
                <a:cubicBezTo>
                  <a:pt x="554480" y="4380793"/>
                  <a:pt x="555404" y="4379224"/>
                  <a:pt x="556854" y="4376342"/>
                </a:cubicBezTo>
                <a:cubicBezTo>
                  <a:pt x="558302" y="4373463"/>
                  <a:pt x="557876" y="4370769"/>
                  <a:pt x="555578" y="4368268"/>
                </a:cubicBezTo>
                <a:cubicBezTo>
                  <a:pt x="551862" y="4366780"/>
                  <a:pt x="544672" y="4368091"/>
                  <a:pt x="534005" y="4372202"/>
                </a:cubicBezTo>
                <a:cubicBezTo>
                  <a:pt x="523342" y="4376310"/>
                  <a:pt x="515288" y="4378655"/>
                  <a:pt x="509852" y="4379234"/>
                </a:cubicBezTo>
                <a:cubicBezTo>
                  <a:pt x="500104" y="4378125"/>
                  <a:pt x="493056" y="4379260"/>
                  <a:pt x="488710" y="4382648"/>
                </a:cubicBezTo>
                <a:cubicBezTo>
                  <a:pt x="483999" y="4389675"/>
                  <a:pt x="479258" y="4395363"/>
                  <a:pt x="474490" y="4399714"/>
                </a:cubicBezTo>
                <a:cubicBezTo>
                  <a:pt x="469723" y="4404063"/>
                  <a:pt x="462169" y="4402152"/>
                  <a:pt x="451831" y="4393975"/>
                </a:cubicBezTo>
                <a:lnTo>
                  <a:pt x="423341" y="4384255"/>
                </a:lnTo>
                <a:lnTo>
                  <a:pt x="365905" y="4343406"/>
                </a:lnTo>
                <a:lnTo>
                  <a:pt x="322131" y="4363008"/>
                </a:lnTo>
                <a:cubicBezTo>
                  <a:pt x="311981" y="4358492"/>
                  <a:pt x="301090" y="4355550"/>
                  <a:pt x="289461" y="4354184"/>
                </a:cubicBezTo>
                <a:cubicBezTo>
                  <a:pt x="277831" y="4352818"/>
                  <a:pt x="267431" y="4352035"/>
                  <a:pt x="258258" y="4351839"/>
                </a:cubicBezTo>
                <a:cubicBezTo>
                  <a:pt x="252479" y="4346880"/>
                  <a:pt x="245625" y="4343213"/>
                  <a:pt x="237695" y="4340839"/>
                </a:cubicBezTo>
                <a:cubicBezTo>
                  <a:pt x="229762" y="4338467"/>
                  <a:pt x="223022" y="4340152"/>
                  <a:pt x="217473" y="4345895"/>
                </a:cubicBezTo>
                <a:lnTo>
                  <a:pt x="209081" y="4366942"/>
                </a:lnTo>
                <a:lnTo>
                  <a:pt x="160495" y="4326455"/>
                </a:lnTo>
                <a:cubicBezTo>
                  <a:pt x="169309" y="4320220"/>
                  <a:pt x="184396" y="4312636"/>
                  <a:pt x="205748" y="4303706"/>
                </a:cubicBezTo>
                <a:cubicBezTo>
                  <a:pt x="227103" y="4294774"/>
                  <a:pt x="232853" y="4284671"/>
                  <a:pt x="223000" y="4273394"/>
                </a:cubicBezTo>
                <a:cubicBezTo>
                  <a:pt x="217275" y="4269061"/>
                  <a:pt x="210808" y="4266302"/>
                  <a:pt x="203602" y="4265116"/>
                </a:cubicBezTo>
                <a:cubicBezTo>
                  <a:pt x="196395" y="4263932"/>
                  <a:pt x="190416" y="4263328"/>
                  <a:pt x="185667" y="4263314"/>
                </a:cubicBezTo>
                <a:lnTo>
                  <a:pt x="133500" y="4303961"/>
                </a:lnTo>
                <a:lnTo>
                  <a:pt x="82375" y="4310428"/>
                </a:lnTo>
                <a:cubicBezTo>
                  <a:pt x="72177" y="4322666"/>
                  <a:pt x="60571" y="4331105"/>
                  <a:pt x="47561" y="4335742"/>
                </a:cubicBezTo>
                <a:cubicBezTo>
                  <a:pt x="34547" y="4340379"/>
                  <a:pt x="19269" y="4342250"/>
                  <a:pt x="1720" y="4341353"/>
                </a:cubicBezTo>
                <a:lnTo>
                  <a:pt x="0" y="4343417"/>
                </a:lnTo>
                <a:lnTo>
                  <a:pt x="0" y="4288075"/>
                </a:lnTo>
                <a:lnTo>
                  <a:pt x="14597" y="4281988"/>
                </a:lnTo>
                <a:lnTo>
                  <a:pt x="0" y="4269824"/>
                </a:lnTo>
                <a:lnTo>
                  <a:pt x="0" y="4263509"/>
                </a:lnTo>
                <a:lnTo>
                  <a:pt x="31834" y="4261304"/>
                </a:lnTo>
                <a:lnTo>
                  <a:pt x="66307" y="4219933"/>
                </a:lnTo>
                <a:lnTo>
                  <a:pt x="121336" y="4230740"/>
                </a:lnTo>
                <a:lnTo>
                  <a:pt x="152362" y="4193505"/>
                </a:lnTo>
                <a:cubicBezTo>
                  <a:pt x="173177" y="4188651"/>
                  <a:pt x="194968" y="4188115"/>
                  <a:pt x="217731" y="4191898"/>
                </a:cubicBezTo>
                <a:lnTo>
                  <a:pt x="261508" y="4172298"/>
                </a:lnTo>
                <a:cubicBezTo>
                  <a:pt x="247366" y="4154964"/>
                  <a:pt x="253745" y="4136331"/>
                  <a:pt x="280646" y="4116395"/>
                </a:cubicBezTo>
                <a:cubicBezTo>
                  <a:pt x="307548" y="4096462"/>
                  <a:pt x="326450" y="4084757"/>
                  <a:pt x="337350" y="4081281"/>
                </a:cubicBezTo>
                <a:cubicBezTo>
                  <a:pt x="349053" y="4087818"/>
                  <a:pt x="361634" y="4083699"/>
                  <a:pt x="375093" y="4068919"/>
                </a:cubicBezTo>
                <a:cubicBezTo>
                  <a:pt x="388549" y="4054141"/>
                  <a:pt x="397454" y="4043453"/>
                  <a:pt x="401808" y="4036856"/>
                </a:cubicBezTo>
                <a:cubicBezTo>
                  <a:pt x="411804" y="4041098"/>
                  <a:pt x="421162" y="4041301"/>
                  <a:pt x="429882" y="4037470"/>
                </a:cubicBezTo>
                <a:cubicBezTo>
                  <a:pt x="438605" y="4033637"/>
                  <a:pt x="445636" y="4028398"/>
                  <a:pt x="450983" y="4021754"/>
                </a:cubicBezTo>
                <a:cubicBezTo>
                  <a:pt x="456545" y="4013249"/>
                  <a:pt x="458119" y="4004043"/>
                  <a:pt x="455698" y="3994140"/>
                </a:cubicBezTo>
                <a:cubicBezTo>
                  <a:pt x="453278" y="3984237"/>
                  <a:pt x="454851" y="3975032"/>
                  <a:pt x="460414" y="3966527"/>
                </a:cubicBezTo>
                <a:cubicBezTo>
                  <a:pt x="437021" y="3952290"/>
                  <a:pt x="417005" y="3956643"/>
                  <a:pt x="400370" y="3979580"/>
                </a:cubicBezTo>
                <a:cubicBezTo>
                  <a:pt x="383732" y="4002518"/>
                  <a:pt x="365067" y="4007994"/>
                  <a:pt x="344374" y="3996009"/>
                </a:cubicBezTo>
                <a:cubicBezTo>
                  <a:pt x="333254" y="4008209"/>
                  <a:pt x="317719" y="4015417"/>
                  <a:pt x="297768" y="4017631"/>
                </a:cubicBezTo>
                <a:cubicBezTo>
                  <a:pt x="277821" y="4019847"/>
                  <a:pt x="258120" y="4018327"/>
                  <a:pt x="238676" y="4013076"/>
                </a:cubicBezTo>
                <a:lnTo>
                  <a:pt x="193860" y="4066862"/>
                </a:lnTo>
                <a:cubicBezTo>
                  <a:pt x="131929" y="4044900"/>
                  <a:pt x="87291" y="4041292"/>
                  <a:pt x="59949" y="4056039"/>
                </a:cubicBezTo>
                <a:cubicBezTo>
                  <a:pt x="46278" y="4063412"/>
                  <a:pt x="29625" y="4072135"/>
                  <a:pt x="9989" y="4082206"/>
                </a:cubicBezTo>
                <a:lnTo>
                  <a:pt x="0" y="4087249"/>
                </a:lnTo>
                <a:lnTo>
                  <a:pt x="0" y="3669229"/>
                </a:lnTo>
                <a:lnTo>
                  <a:pt x="41718" y="3645677"/>
                </a:lnTo>
                <a:lnTo>
                  <a:pt x="73655" y="3651260"/>
                </a:lnTo>
                <a:lnTo>
                  <a:pt x="107089" y="3644070"/>
                </a:lnTo>
                <a:cubicBezTo>
                  <a:pt x="112618" y="3637432"/>
                  <a:pt x="120145" y="3631147"/>
                  <a:pt x="129666" y="3625206"/>
                </a:cubicBezTo>
                <a:cubicBezTo>
                  <a:pt x="139187" y="3619268"/>
                  <a:pt x="148554" y="3616263"/>
                  <a:pt x="157758" y="3616193"/>
                </a:cubicBezTo>
                <a:cubicBezTo>
                  <a:pt x="160856" y="3606071"/>
                  <a:pt x="168593" y="3595870"/>
                  <a:pt x="180970" y="3585594"/>
                </a:cubicBezTo>
                <a:cubicBezTo>
                  <a:pt x="193347" y="3575315"/>
                  <a:pt x="206597" y="3574964"/>
                  <a:pt x="220723" y="3584543"/>
                </a:cubicBezTo>
                <a:cubicBezTo>
                  <a:pt x="232114" y="3574760"/>
                  <a:pt x="257300" y="3564204"/>
                  <a:pt x="296279" y="3552872"/>
                </a:cubicBezTo>
                <a:cubicBezTo>
                  <a:pt x="335259" y="3541543"/>
                  <a:pt x="361045" y="3538499"/>
                  <a:pt x="373642" y="3543736"/>
                </a:cubicBezTo>
                <a:lnTo>
                  <a:pt x="413969" y="3528271"/>
                </a:lnTo>
                <a:cubicBezTo>
                  <a:pt x="437091" y="3503728"/>
                  <a:pt x="462348" y="3486221"/>
                  <a:pt x="489747" y="3475754"/>
                </a:cubicBezTo>
                <a:cubicBezTo>
                  <a:pt x="517143" y="3465288"/>
                  <a:pt x="542403" y="3447783"/>
                  <a:pt x="565522" y="3423238"/>
                </a:cubicBezTo>
                <a:lnTo>
                  <a:pt x="595510" y="3420186"/>
                </a:lnTo>
                <a:cubicBezTo>
                  <a:pt x="610766" y="3406905"/>
                  <a:pt x="635603" y="3397227"/>
                  <a:pt x="670018" y="3391145"/>
                </a:cubicBezTo>
                <a:lnTo>
                  <a:pt x="700053" y="3383157"/>
                </a:lnTo>
                <a:lnTo>
                  <a:pt x="697300" y="3375008"/>
                </a:lnTo>
                <a:cubicBezTo>
                  <a:pt x="695310" y="3369847"/>
                  <a:pt x="695008" y="3366092"/>
                  <a:pt x="696395" y="3363740"/>
                </a:cubicBezTo>
                <a:cubicBezTo>
                  <a:pt x="700711" y="3360620"/>
                  <a:pt x="707447" y="3362145"/>
                  <a:pt x="716601" y="3368311"/>
                </a:cubicBezTo>
                <a:lnTo>
                  <a:pt x="724047" y="3373833"/>
                </a:lnTo>
                <a:lnTo>
                  <a:pt x="744527" y="3362104"/>
                </a:lnTo>
                <a:cubicBezTo>
                  <a:pt x="766960" y="3367656"/>
                  <a:pt x="784500" y="3361244"/>
                  <a:pt x="797147" y="3342864"/>
                </a:cubicBezTo>
                <a:cubicBezTo>
                  <a:pt x="803469" y="3333676"/>
                  <a:pt x="811017" y="3327480"/>
                  <a:pt x="819787" y="3324273"/>
                </a:cubicBezTo>
                <a:lnTo>
                  <a:pt x="832709" y="3323994"/>
                </a:lnTo>
                <a:lnTo>
                  <a:pt x="835072" y="3318073"/>
                </a:lnTo>
                <a:lnTo>
                  <a:pt x="830712" y="3279395"/>
                </a:lnTo>
                <a:lnTo>
                  <a:pt x="786484" y="3277585"/>
                </a:lnTo>
                <a:lnTo>
                  <a:pt x="697892" y="3350970"/>
                </a:lnTo>
                <a:cubicBezTo>
                  <a:pt x="671621" y="3348649"/>
                  <a:pt x="642823" y="3352105"/>
                  <a:pt x="611496" y="3361340"/>
                </a:cubicBezTo>
                <a:cubicBezTo>
                  <a:pt x="580168" y="3370577"/>
                  <a:pt x="555045" y="3380603"/>
                  <a:pt x="536123" y="3391416"/>
                </a:cubicBezTo>
                <a:cubicBezTo>
                  <a:pt x="523529" y="3405161"/>
                  <a:pt x="507987" y="3415576"/>
                  <a:pt x="489504" y="3422666"/>
                </a:cubicBezTo>
                <a:cubicBezTo>
                  <a:pt x="471023" y="3429751"/>
                  <a:pt x="452782" y="3437921"/>
                  <a:pt x="434786" y="3447167"/>
                </a:cubicBezTo>
                <a:cubicBezTo>
                  <a:pt x="394328" y="3442662"/>
                  <a:pt x="354845" y="3442473"/>
                  <a:pt x="316340" y="3446603"/>
                </a:cubicBezTo>
                <a:lnTo>
                  <a:pt x="209601" y="3497855"/>
                </a:lnTo>
                <a:cubicBezTo>
                  <a:pt x="206483" y="3494965"/>
                  <a:pt x="201921" y="3491747"/>
                  <a:pt x="195916" y="3488204"/>
                </a:cubicBezTo>
                <a:cubicBezTo>
                  <a:pt x="189913" y="3484662"/>
                  <a:pt x="184977" y="3484639"/>
                  <a:pt x="181111" y="3488133"/>
                </a:cubicBezTo>
                <a:cubicBezTo>
                  <a:pt x="179807" y="3490844"/>
                  <a:pt x="180431" y="3496039"/>
                  <a:pt x="182989" y="3503719"/>
                </a:cubicBezTo>
                <a:cubicBezTo>
                  <a:pt x="185548" y="3511399"/>
                  <a:pt x="187523" y="3517718"/>
                  <a:pt x="188917" y="3522677"/>
                </a:cubicBezTo>
                <a:lnTo>
                  <a:pt x="108847" y="3498014"/>
                </a:lnTo>
                <a:lnTo>
                  <a:pt x="71056" y="3466525"/>
                </a:lnTo>
                <a:cubicBezTo>
                  <a:pt x="84964" y="3452120"/>
                  <a:pt x="100466" y="3439920"/>
                  <a:pt x="117562" y="3429924"/>
                </a:cubicBezTo>
                <a:cubicBezTo>
                  <a:pt x="134659" y="3419927"/>
                  <a:pt x="152633" y="3399272"/>
                  <a:pt x="171484" y="3367958"/>
                </a:cubicBezTo>
                <a:cubicBezTo>
                  <a:pt x="149958" y="3370464"/>
                  <a:pt x="129105" y="3373535"/>
                  <a:pt x="108926" y="3377164"/>
                </a:cubicBezTo>
                <a:cubicBezTo>
                  <a:pt x="88749" y="3380797"/>
                  <a:pt x="71572" y="3390432"/>
                  <a:pt x="57396" y="3406075"/>
                </a:cubicBezTo>
                <a:lnTo>
                  <a:pt x="0" y="3403728"/>
                </a:lnTo>
                <a:lnTo>
                  <a:pt x="0" y="2265529"/>
                </a:lnTo>
                <a:lnTo>
                  <a:pt x="20510" y="2253785"/>
                </a:lnTo>
                <a:cubicBezTo>
                  <a:pt x="42944" y="2259336"/>
                  <a:pt x="60485" y="2252924"/>
                  <a:pt x="73130" y="2234547"/>
                </a:cubicBezTo>
                <a:cubicBezTo>
                  <a:pt x="85777" y="2216168"/>
                  <a:pt x="103316" y="2209756"/>
                  <a:pt x="125753" y="2215306"/>
                </a:cubicBezTo>
                <a:cubicBezTo>
                  <a:pt x="139930" y="2204925"/>
                  <a:pt x="180944" y="2183606"/>
                  <a:pt x="248792" y="2151353"/>
                </a:cubicBezTo>
                <a:cubicBezTo>
                  <a:pt x="316641" y="2119099"/>
                  <a:pt x="357279" y="2100975"/>
                  <a:pt x="370710" y="2096976"/>
                </a:cubicBezTo>
                <a:cubicBezTo>
                  <a:pt x="373379" y="2087372"/>
                  <a:pt x="379392" y="2079240"/>
                  <a:pt x="388752" y="2072582"/>
                </a:cubicBezTo>
                <a:cubicBezTo>
                  <a:pt x="398111" y="2065924"/>
                  <a:pt x="409638" y="2067641"/>
                  <a:pt x="423330" y="2077739"/>
                </a:cubicBezTo>
                <a:cubicBezTo>
                  <a:pt x="463617" y="2062093"/>
                  <a:pt x="508937" y="2049330"/>
                  <a:pt x="559290" y="2039446"/>
                </a:cubicBezTo>
                <a:cubicBezTo>
                  <a:pt x="609643" y="2029561"/>
                  <a:pt x="649075" y="2010138"/>
                  <a:pt x="677589" y="1981179"/>
                </a:cubicBezTo>
                <a:cubicBezTo>
                  <a:pt x="682503" y="1981916"/>
                  <a:pt x="688646" y="1983236"/>
                  <a:pt x="696015" y="1985140"/>
                </a:cubicBezTo>
                <a:cubicBezTo>
                  <a:pt x="703383" y="1987047"/>
                  <a:pt x="709036" y="1986208"/>
                  <a:pt x="712976" y="1982625"/>
                </a:cubicBezTo>
                <a:cubicBezTo>
                  <a:pt x="713951" y="1980081"/>
                  <a:pt x="712258" y="1976626"/>
                  <a:pt x="707893" y="1972258"/>
                </a:cubicBezTo>
                <a:cubicBezTo>
                  <a:pt x="703528" y="1967890"/>
                  <a:pt x="700973" y="1965469"/>
                  <a:pt x="700226" y="1964994"/>
                </a:cubicBezTo>
                <a:lnTo>
                  <a:pt x="747449" y="1941255"/>
                </a:lnTo>
                <a:lnTo>
                  <a:pt x="775939" y="1950975"/>
                </a:lnTo>
                <a:cubicBezTo>
                  <a:pt x="796289" y="1948508"/>
                  <a:pt x="818519" y="1941041"/>
                  <a:pt x="842634" y="1928567"/>
                </a:cubicBezTo>
                <a:cubicBezTo>
                  <a:pt x="866746" y="1916094"/>
                  <a:pt x="887143" y="1905340"/>
                  <a:pt x="903816" y="1896310"/>
                </a:cubicBezTo>
                <a:cubicBezTo>
                  <a:pt x="908073" y="1885253"/>
                  <a:pt x="914844" y="1878043"/>
                  <a:pt x="924125" y="1874679"/>
                </a:cubicBezTo>
                <a:cubicBezTo>
                  <a:pt x="933408" y="1871316"/>
                  <a:pt x="944830" y="1874990"/>
                  <a:pt x="958389" y="1885707"/>
                </a:cubicBezTo>
                <a:lnTo>
                  <a:pt x="998717" y="1870243"/>
                </a:lnTo>
                <a:cubicBezTo>
                  <a:pt x="1010688" y="1868682"/>
                  <a:pt x="1031122" y="1859712"/>
                  <a:pt x="1060014" y="1843335"/>
                </a:cubicBezTo>
                <a:cubicBezTo>
                  <a:pt x="1088905" y="1826958"/>
                  <a:pt x="1107499" y="1814707"/>
                  <a:pt x="1115796" y="1806577"/>
                </a:cubicBezTo>
                <a:cubicBezTo>
                  <a:pt x="1128431" y="1794618"/>
                  <a:pt x="1142775" y="1790211"/>
                  <a:pt x="1158824" y="1793365"/>
                </a:cubicBezTo>
                <a:cubicBezTo>
                  <a:pt x="1174872" y="1796514"/>
                  <a:pt x="1189215" y="1792111"/>
                  <a:pt x="1201851" y="1780150"/>
                </a:cubicBezTo>
                <a:lnTo>
                  <a:pt x="1293304" y="1758220"/>
                </a:lnTo>
                <a:cubicBezTo>
                  <a:pt x="1302816" y="1751833"/>
                  <a:pt x="1329664" y="1739741"/>
                  <a:pt x="1373848" y="1721939"/>
                </a:cubicBezTo>
                <a:cubicBezTo>
                  <a:pt x="1418028" y="1704137"/>
                  <a:pt x="1443150" y="1694113"/>
                  <a:pt x="1449216" y="1691865"/>
                </a:cubicBezTo>
                <a:cubicBezTo>
                  <a:pt x="1455562" y="1681963"/>
                  <a:pt x="1462580" y="1672626"/>
                  <a:pt x="1470274" y="1663851"/>
                </a:cubicBezTo>
                <a:cubicBezTo>
                  <a:pt x="1477970" y="1655072"/>
                  <a:pt x="1489638" y="1656620"/>
                  <a:pt x="1505284" y="1668490"/>
                </a:cubicBezTo>
                <a:cubicBezTo>
                  <a:pt x="1546381" y="1652790"/>
                  <a:pt x="1595366" y="1639283"/>
                  <a:pt x="1652246" y="1627972"/>
                </a:cubicBezTo>
                <a:cubicBezTo>
                  <a:pt x="1709123" y="1616661"/>
                  <a:pt x="1753085" y="1595463"/>
                  <a:pt x="1784131" y="1564379"/>
                </a:cubicBezTo>
                <a:cubicBezTo>
                  <a:pt x="1789261" y="1564856"/>
                  <a:pt x="1795834" y="1565659"/>
                  <a:pt x="1803847" y="1566789"/>
                </a:cubicBezTo>
                <a:cubicBezTo>
                  <a:pt x="1811863" y="1567919"/>
                  <a:pt x="1817087" y="1567597"/>
                  <a:pt x="1819516" y="1565825"/>
                </a:cubicBezTo>
                <a:cubicBezTo>
                  <a:pt x="1822483" y="1561579"/>
                  <a:pt x="1822469" y="1557478"/>
                  <a:pt x="1819475" y="1553525"/>
                </a:cubicBezTo>
                <a:cubicBezTo>
                  <a:pt x="1816480" y="1549568"/>
                  <a:pt x="1813396" y="1546412"/>
                  <a:pt x="1810214" y="1544055"/>
                </a:cubicBezTo>
                <a:lnTo>
                  <a:pt x="1857437" y="1520316"/>
                </a:lnTo>
                <a:cubicBezTo>
                  <a:pt x="1882001" y="1525599"/>
                  <a:pt x="1905591" y="1526563"/>
                  <a:pt x="1928204" y="1523208"/>
                </a:cubicBezTo>
                <a:lnTo>
                  <a:pt x="2029545" y="1467460"/>
                </a:lnTo>
                <a:cubicBezTo>
                  <a:pt x="2034027" y="1456590"/>
                  <a:pt x="2041697" y="1450130"/>
                  <a:pt x="2052555" y="1448078"/>
                </a:cubicBezTo>
                <a:cubicBezTo>
                  <a:pt x="2063411" y="1446028"/>
                  <a:pt x="2075732" y="1450451"/>
                  <a:pt x="2089516" y="1461355"/>
                </a:cubicBezTo>
                <a:cubicBezTo>
                  <a:pt x="2096511" y="1454332"/>
                  <a:pt x="2103807" y="1451065"/>
                  <a:pt x="2111403" y="1451554"/>
                </a:cubicBezTo>
                <a:cubicBezTo>
                  <a:pt x="2119000" y="1452041"/>
                  <a:pt x="2126297" y="1448774"/>
                  <a:pt x="2133291" y="1441754"/>
                </a:cubicBezTo>
                <a:cubicBezTo>
                  <a:pt x="2142120" y="1439619"/>
                  <a:pt x="2163928" y="1429457"/>
                  <a:pt x="2198709" y="1411272"/>
                </a:cubicBezTo>
                <a:cubicBezTo>
                  <a:pt x="2233493" y="1393087"/>
                  <a:pt x="2254813" y="1380765"/>
                  <a:pt x="2262665" y="1374315"/>
                </a:cubicBezTo>
                <a:cubicBezTo>
                  <a:pt x="2275444" y="1362180"/>
                  <a:pt x="2290359" y="1357087"/>
                  <a:pt x="2307415" y="1359032"/>
                </a:cubicBezTo>
                <a:cubicBezTo>
                  <a:pt x="2324471" y="1360977"/>
                  <a:pt x="2339388" y="1355880"/>
                  <a:pt x="2352166" y="1343748"/>
                </a:cubicBezTo>
                <a:lnTo>
                  <a:pt x="2401342" y="1328644"/>
                </a:lnTo>
                <a:cubicBezTo>
                  <a:pt x="2410734" y="1320118"/>
                  <a:pt x="2422452" y="1317031"/>
                  <a:pt x="2436497" y="1319387"/>
                </a:cubicBezTo>
                <a:cubicBezTo>
                  <a:pt x="2450540" y="1321743"/>
                  <a:pt x="2462261" y="1318659"/>
                  <a:pt x="2471653" y="1310130"/>
                </a:cubicBezTo>
                <a:cubicBezTo>
                  <a:pt x="2488423" y="1322935"/>
                  <a:pt x="2504969" y="1325038"/>
                  <a:pt x="2521283" y="1316435"/>
                </a:cubicBezTo>
                <a:cubicBezTo>
                  <a:pt x="2522976" y="1314635"/>
                  <a:pt x="2523899" y="1313068"/>
                  <a:pt x="2524056" y="1311735"/>
                </a:cubicBezTo>
                <a:cubicBezTo>
                  <a:pt x="2524212" y="1310406"/>
                  <a:pt x="2523786" y="1307715"/>
                  <a:pt x="2522779" y="1303664"/>
                </a:cubicBezTo>
                <a:lnTo>
                  <a:pt x="2543919" y="1300248"/>
                </a:lnTo>
                <a:cubicBezTo>
                  <a:pt x="2549809" y="1298439"/>
                  <a:pt x="2554256" y="1296305"/>
                  <a:pt x="2557260" y="1293843"/>
                </a:cubicBezTo>
                <a:cubicBezTo>
                  <a:pt x="2560266" y="1291380"/>
                  <a:pt x="2563363" y="1288120"/>
                  <a:pt x="2566554" y="1284063"/>
                </a:cubicBezTo>
                <a:cubicBezTo>
                  <a:pt x="2608863" y="1276968"/>
                  <a:pt x="2650105" y="1266355"/>
                  <a:pt x="2690278" y="1252220"/>
                </a:cubicBezTo>
                <a:cubicBezTo>
                  <a:pt x="2730448" y="1238087"/>
                  <a:pt x="2769365" y="1222031"/>
                  <a:pt x="2807024" y="1204053"/>
                </a:cubicBezTo>
                <a:cubicBezTo>
                  <a:pt x="2814088" y="1198548"/>
                  <a:pt x="2831816" y="1190538"/>
                  <a:pt x="2860206" y="1180023"/>
                </a:cubicBezTo>
                <a:cubicBezTo>
                  <a:pt x="2888596" y="1169508"/>
                  <a:pt x="2905950" y="1164691"/>
                  <a:pt x="2912265" y="1165574"/>
                </a:cubicBezTo>
                <a:cubicBezTo>
                  <a:pt x="2924679" y="1151821"/>
                  <a:pt x="2939727" y="1142452"/>
                  <a:pt x="2957407" y="1137472"/>
                </a:cubicBezTo>
                <a:cubicBezTo>
                  <a:pt x="2975088" y="1132491"/>
                  <a:pt x="2993322" y="1127532"/>
                  <a:pt x="3012111" y="1122594"/>
                </a:cubicBezTo>
                <a:lnTo>
                  <a:pt x="3044048" y="1128179"/>
                </a:lnTo>
                <a:cubicBezTo>
                  <a:pt x="3045997" y="1126299"/>
                  <a:pt x="3048621" y="1124979"/>
                  <a:pt x="3051920" y="1124222"/>
                </a:cubicBezTo>
                <a:cubicBezTo>
                  <a:pt x="3055216" y="1123468"/>
                  <a:pt x="3057840" y="1122148"/>
                  <a:pt x="3059790" y="1120266"/>
                </a:cubicBezTo>
                <a:cubicBezTo>
                  <a:pt x="3067403" y="1116388"/>
                  <a:pt x="3073575" y="1112183"/>
                  <a:pt x="3078303" y="1107653"/>
                </a:cubicBezTo>
                <a:cubicBezTo>
                  <a:pt x="3083032" y="1103123"/>
                  <a:pt x="3087852" y="1097795"/>
                  <a:pt x="3092766" y="1091669"/>
                </a:cubicBezTo>
                <a:cubicBezTo>
                  <a:pt x="3099639" y="1096226"/>
                  <a:pt x="3105537" y="1096468"/>
                  <a:pt x="3110458" y="1092392"/>
                </a:cubicBezTo>
                <a:cubicBezTo>
                  <a:pt x="3112551" y="1090337"/>
                  <a:pt x="3115749" y="1088328"/>
                  <a:pt x="3120052" y="1086366"/>
                </a:cubicBezTo>
                <a:cubicBezTo>
                  <a:pt x="3124356" y="1084403"/>
                  <a:pt x="3127553" y="1082395"/>
                  <a:pt x="3129646" y="1080340"/>
                </a:cubicBezTo>
                <a:lnTo>
                  <a:pt x="3135045" y="1084840"/>
                </a:lnTo>
                <a:cubicBezTo>
                  <a:pt x="3139392" y="1081455"/>
                  <a:pt x="3146438" y="1080316"/>
                  <a:pt x="3156186" y="1081426"/>
                </a:cubicBezTo>
                <a:lnTo>
                  <a:pt x="3203408" y="1057688"/>
                </a:lnTo>
                <a:cubicBezTo>
                  <a:pt x="3213177" y="1051224"/>
                  <a:pt x="3221932" y="1043919"/>
                  <a:pt x="3229677" y="1035768"/>
                </a:cubicBezTo>
                <a:cubicBezTo>
                  <a:pt x="3237422" y="1027615"/>
                  <a:pt x="3243104" y="1021256"/>
                  <a:pt x="3246725" y="1016679"/>
                </a:cubicBezTo>
                <a:cubicBezTo>
                  <a:pt x="3252361" y="1021810"/>
                  <a:pt x="3258641" y="1026166"/>
                  <a:pt x="3265565" y="1029747"/>
                </a:cubicBezTo>
                <a:cubicBezTo>
                  <a:pt x="3272490" y="1033329"/>
                  <a:pt x="3278658" y="1032331"/>
                  <a:pt x="3284062" y="1026762"/>
                </a:cubicBezTo>
                <a:cubicBezTo>
                  <a:pt x="3288710" y="1020267"/>
                  <a:pt x="3293202" y="1016708"/>
                  <a:pt x="3297535" y="1016081"/>
                </a:cubicBezTo>
                <a:cubicBezTo>
                  <a:pt x="3301868" y="1015455"/>
                  <a:pt x="3309172" y="1019497"/>
                  <a:pt x="3319448" y="1028206"/>
                </a:cubicBezTo>
                <a:lnTo>
                  <a:pt x="3368621" y="1013103"/>
                </a:lnTo>
                <a:lnTo>
                  <a:pt x="3400558" y="1018687"/>
                </a:lnTo>
                <a:lnTo>
                  <a:pt x="3483164" y="996396"/>
                </a:lnTo>
                <a:cubicBezTo>
                  <a:pt x="3490672" y="989216"/>
                  <a:pt x="3500018" y="985320"/>
                  <a:pt x="3511198" y="984708"/>
                </a:cubicBezTo>
                <a:cubicBezTo>
                  <a:pt x="3522381" y="984094"/>
                  <a:pt x="3531726" y="980200"/>
                  <a:pt x="3539233" y="973020"/>
                </a:cubicBezTo>
                <a:lnTo>
                  <a:pt x="3593806" y="962415"/>
                </a:lnTo>
                <a:lnTo>
                  <a:pt x="3630686" y="951088"/>
                </a:lnTo>
                <a:cubicBezTo>
                  <a:pt x="3645481" y="938592"/>
                  <a:pt x="3661536" y="928018"/>
                  <a:pt x="3678844" y="919367"/>
                </a:cubicBezTo>
                <a:cubicBezTo>
                  <a:pt x="3696152" y="910718"/>
                  <a:pt x="3714530" y="905586"/>
                  <a:pt x="3733977" y="903974"/>
                </a:cubicBezTo>
                <a:cubicBezTo>
                  <a:pt x="3770313" y="887813"/>
                  <a:pt x="3802656" y="870953"/>
                  <a:pt x="3831007" y="853396"/>
                </a:cubicBezTo>
                <a:cubicBezTo>
                  <a:pt x="3859360" y="835836"/>
                  <a:pt x="3881133" y="820685"/>
                  <a:pt x="3896329" y="807936"/>
                </a:cubicBezTo>
                <a:cubicBezTo>
                  <a:pt x="3898853" y="815885"/>
                  <a:pt x="3903104" y="821762"/>
                  <a:pt x="3909076" y="825571"/>
                </a:cubicBezTo>
                <a:lnTo>
                  <a:pt x="3941015" y="831153"/>
                </a:lnTo>
                <a:cubicBezTo>
                  <a:pt x="3945693" y="831257"/>
                  <a:pt x="3949117" y="829434"/>
                  <a:pt x="3951283" y="825690"/>
                </a:cubicBezTo>
                <a:cubicBezTo>
                  <a:pt x="3953451" y="821947"/>
                  <a:pt x="3952824" y="816752"/>
                  <a:pt x="3949404" y="810106"/>
                </a:cubicBezTo>
                <a:cubicBezTo>
                  <a:pt x="3975487" y="808766"/>
                  <a:pt x="4005785" y="803050"/>
                  <a:pt x="4040298" y="792964"/>
                </a:cubicBezTo>
                <a:cubicBezTo>
                  <a:pt x="4074809" y="782876"/>
                  <a:pt x="4100081" y="769473"/>
                  <a:pt x="4116112" y="752750"/>
                </a:cubicBezTo>
                <a:cubicBezTo>
                  <a:pt x="4128068" y="755555"/>
                  <a:pt x="4138308" y="755614"/>
                  <a:pt x="4146832" y="752935"/>
                </a:cubicBezTo>
                <a:cubicBezTo>
                  <a:pt x="4155355" y="750253"/>
                  <a:pt x="4159707" y="743657"/>
                  <a:pt x="4159887" y="733148"/>
                </a:cubicBezTo>
                <a:cubicBezTo>
                  <a:pt x="4175052" y="722272"/>
                  <a:pt x="4191461" y="718129"/>
                  <a:pt x="4209122" y="720724"/>
                </a:cubicBezTo>
                <a:cubicBezTo>
                  <a:pt x="4226779" y="723316"/>
                  <a:pt x="4243302" y="724527"/>
                  <a:pt x="4258692" y="724352"/>
                </a:cubicBezTo>
                <a:cubicBezTo>
                  <a:pt x="4269787" y="726588"/>
                  <a:pt x="4276836" y="725451"/>
                  <a:pt x="4279835" y="720940"/>
                </a:cubicBezTo>
                <a:cubicBezTo>
                  <a:pt x="4282830" y="716426"/>
                  <a:pt x="4284477" y="710791"/>
                  <a:pt x="4284777" y="704030"/>
                </a:cubicBezTo>
                <a:lnTo>
                  <a:pt x="4388521" y="678321"/>
                </a:lnTo>
                <a:cubicBezTo>
                  <a:pt x="4395231" y="676903"/>
                  <a:pt x="4403813" y="675294"/>
                  <a:pt x="4414271" y="673492"/>
                </a:cubicBezTo>
                <a:cubicBezTo>
                  <a:pt x="4424726" y="671691"/>
                  <a:pt x="4433686" y="666888"/>
                  <a:pt x="4441142" y="659082"/>
                </a:cubicBezTo>
                <a:cubicBezTo>
                  <a:pt x="4486150" y="655842"/>
                  <a:pt x="4529234" y="645305"/>
                  <a:pt x="4570397" y="627469"/>
                </a:cubicBezTo>
                <a:cubicBezTo>
                  <a:pt x="4611554" y="609631"/>
                  <a:pt x="4656476" y="602376"/>
                  <a:pt x="4705161" y="605703"/>
                </a:cubicBezTo>
                <a:lnTo>
                  <a:pt x="4723893" y="572247"/>
                </a:lnTo>
                <a:lnTo>
                  <a:pt x="4841885" y="551399"/>
                </a:lnTo>
                <a:cubicBezTo>
                  <a:pt x="4851877" y="541469"/>
                  <a:pt x="4874956" y="528866"/>
                  <a:pt x="4911127" y="513588"/>
                </a:cubicBezTo>
                <a:cubicBezTo>
                  <a:pt x="4947296" y="498312"/>
                  <a:pt x="4977985" y="490297"/>
                  <a:pt x="5003197" y="489545"/>
                </a:cubicBezTo>
                <a:cubicBezTo>
                  <a:pt x="5016410" y="473686"/>
                  <a:pt x="5038701" y="468892"/>
                  <a:pt x="5070064" y="475165"/>
                </a:cubicBezTo>
                <a:cubicBezTo>
                  <a:pt x="5069758" y="460892"/>
                  <a:pt x="5075340" y="453277"/>
                  <a:pt x="5086812" y="452320"/>
                </a:cubicBezTo>
                <a:cubicBezTo>
                  <a:pt x="5098281" y="451364"/>
                  <a:pt x="5110234" y="452564"/>
                  <a:pt x="5122681" y="455924"/>
                </a:cubicBezTo>
                <a:lnTo>
                  <a:pt x="5546516" y="353463"/>
                </a:lnTo>
                <a:cubicBezTo>
                  <a:pt x="5567607" y="353077"/>
                  <a:pt x="5585880" y="349903"/>
                  <a:pt x="5601331" y="343939"/>
                </a:cubicBezTo>
                <a:cubicBezTo>
                  <a:pt x="5616779" y="337974"/>
                  <a:pt x="5635541" y="336959"/>
                  <a:pt x="5657612" y="340891"/>
                </a:cubicBezTo>
                <a:cubicBezTo>
                  <a:pt x="5663225" y="334614"/>
                  <a:pt x="5671075" y="329767"/>
                  <a:pt x="5681165" y="326345"/>
                </a:cubicBezTo>
                <a:cubicBezTo>
                  <a:pt x="5691257" y="322926"/>
                  <a:pt x="5700944" y="321361"/>
                  <a:pt x="5710229" y="321651"/>
                </a:cubicBezTo>
                <a:lnTo>
                  <a:pt x="5755959" y="310687"/>
                </a:lnTo>
                <a:cubicBezTo>
                  <a:pt x="5765326" y="311336"/>
                  <a:pt x="5774968" y="314404"/>
                  <a:pt x="5784878" y="319891"/>
                </a:cubicBezTo>
                <a:cubicBezTo>
                  <a:pt x="5794792" y="325375"/>
                  <a:pt x="5801848" y="331545"/>
                  <a:pt x="5806043" y="338400"/>
                </a:cubicBezTo>
                <a:cubicBezTo>
                  <a:pt x="5800341" y="350735"/>
                  <a:pt x="5772364" y="365099"/>
                  <a:pt x="5722112" y="381495"/>
                </a:cubicBezTo>
                <a:cubicBezTo>
                  <a:pt x="5671860" y="397892"/>
                  <a:pt x="5634922" y="406540"/>
                  <a:pt x="5611299" y="407446"/>
                </a:cubicBezTo>
                <a:lnTo>
                  <a:pt x="5616697" y="411945"/>
                </a:lnTo>
                <a:cubicBezTo>
                  <a:pt x="5619656" y="424633"/>
                  <a:pt x="5619333" y="433710"/>
                  <a:pt x="5615729" y="439177"/>
                </a:cubicBezTo>
                <a:cubicBezTo>
                  <a:pt x="5612126" y="444645"/>
                  <a:pt x="5605056" y="448098"/>
                  <a:pt x="5594517" y="449541"/>
                </a:cubicBezTo>
                <a:lnTo>
                  <a:pt x="5566887" y="465269"/>
                </a:lnTo>
                <a:lnTo>
                  <a:pt x="5598029" y="457800"/>
                </a:lnTo>
                <a:cubicBezTo>
                  <a:pt x="5607542" y="451415"/>
                  <a:pt x="5634389" y="439322"/>
                  <a:pt x="5678572" y="421520"/>
                </a:cubicBezTo>
                <a:cubicBezTo>
                  <a:pt x="5722752" y="403718"/>
                  <a:pt x="5747876" y="393693"/>
                  <a:pt x="5753940" y="391446"/>
                </a:cubicBezTo>
                <a:cubicBezTo>
                  <a:pt x="5760286" y="381544"/>
                  <a:pt x="5767305" y="372205"/>
                  <a:pt x="5775000" y="363432"/>
                </a:cubicBezTo>
                <a:cubicBezTo>
                  <a:pt x="5782694" y="354653"/>
                  <a:pt x="5794363" y="356200"/>
                  <a:pt x="5810010" y="368071"/>
                </a:cubicBezTo>
                <a:cubicBezTo>
                  <a:pt x="5851107" y="352371"/>
                  <a:pt x="5900092" y="338864"/>
                  <a:pt x="5956971" y="327551"/>
                </a:cubicBezTo>
                <a:cubicBezTo>
                  <a:pt x="6013848" y="316241"/>
                  <a:pt x="6057809" y="295044"/>
                  <a:pt x="6088855" y="263959"/>
                </a:cubicBezTo>
                <a:cubicBezTo>
                  <a:pt x="6093987" y="264438"/>
                  <a:pt x="6100558" y="265240"/>
                  <a:pt x="6108572" y="266370"/>
                </a:cubicBezTo>
                <a:cubicBezTo>
                  <a:pt x="6116588" y="267500"/>
                  <a:pt x="6121813" y="267177"/>
                  <a:pt x="6124242" y="265406"/>
                </a:cubicBezTo>
                <a:cubicBezTo>
                  <a:pt x="6127208" y="261160"/>
                  <a:pt x="6127193" y="257059"/>
                  <a:pt x="6124200" y="253105"/>
                </a:cubicBezTo>
                <a:cubicBezTo>
                  <a:pt x="6121206" y="249150"/>
                  <a:pt x="6118120" y="245993"/>
                  <a:pt x="6114938" y="243636"/>
                </a:cubicBezTo>
                <a:lnTo>
                  <a:pt x="6162161" y="219897"/>
                </a:lnTo>
                <a:cubicBezTo>
                  <a:pt x="6186725" y="225179"/>
                  <a:pt x="6210316" y="226143"/>
                  <a:pt x="6232930" y="222790"/>
                </a:cubicBezTo>
                <a:lnTo>
                  <a:pt x="6334269" y="167041"/>
                </a:lnTo>
                <a:cubicBezTo>
                  <a:pt x="6338751" y="156170"/>
                  <a:pt x="6346422" y="149711"/>
                  <a:pt x="6357279" y="147659"/>
                </a:cubicBezTo>
                <a:cubicBezTo>
                  <a:pt x="6368136" y="145608"/>
                  <a:pt x="6380459" y="150032"/>
                  <a:pt x="6394241" y="160935"/>
                </a:cubicBezTo>
                <a:cubicBezTo>
                  <a:pt x="6401237" y="153912"/>
                  <a:pt x="6408532" y="150645"/>
                  <a:pt x="6416130" y="151135"/>
                </a:cubicBezTo>
                <a:cubicBezTo>
                  <a:pt x="6423726" y="151623"/>
                  <a:pt x="6431022" y="148356"/>
                  <a:pt x="6438016" y="141333"/>
                </a:cubicBezTo>
                <a:cubicBezTo>
                  <a:pt x="6446845" y="139199"/>
                  <a:pt x="6468652" y="129039"/>
                  <a:pt x="6503435" y="110853"/>
                </a:cubicBezTo>
                <a:cubicBezTo>
                  <a:pt x="6538218" y="92667"/>
                  <a:pt x="6559537" y="80346"/>
                  <a:pt x="6567390" y="73895"/>
                </a:cubicBezTo>
                <a:cubicBezTo>
                  <a:pt x="6580168" y="61760"/>
                  <a:pt x="6595084" y="56667"/>
                  <a:pt x="6612140" y="58612"/>
                </a:cubicBezTo>
                <a:cubicBezTo>
                  <a:pt x="6629196" y="60557"/>
                  <a:pt x="6644112" y="55462"/>
                  <a:pt x="6656891" y="43328"/>
                </a:cubicBezTo>
                <a:lnTo>
                  <a:pt x="6706066" y="28225"/>
                </a:lnTo>
                <a:cubicBezTo>
                  <a:pt x="6715459" y="19698"/>
                  <a:pt x="6727177" y="16611"/>
                  <a:pt x="6741222" y="18968"/>
                </a:cubicBezTo>
                <a:cubicBezTo>
                  <a:pt x="6755266" y="21326"/>
                  <a:pt x="6766986" y="18239"/>
                  <a:pt x="6776378" y="9710"/>
                </a:cubicBezTo>
                <a:cubicBezTo>
                  <a:pt x="6793149" y="22516"/>
                  <a:pt x="6809693" y="24619"/>
                  <a:pt x="6826007" y="16016"/>
                </a:cubicBezTo>
                <a:cubicBezTo>
                  <a:pt x="6827700" y="14214"/>
                  <a:pt x="6828625" y="12649"/>
                  <a:pt x="6828781" y="11317"/>
                </a:cubicBezTo>
                <a:cubicBezTo>
                  <a:pt x="6828936" y="9987"/>
                  <a:pt x="6828511" y="7295"/>
                  <a:pt x="6827504" y="3244"/>
                </a:cubicBezTo>
                <a:close/>
              </a:path>
            </a:pathLst>
          </a:custGeom>
        </p:spPr>
      </p:pic>
      <p:sp>
        <p:nvSpPr>
          <p:cNvPr id="28" name="Rectangle 27"/>
          <p:cNvSpPr/>
          <p:nvPr/>
        </p:nvSpPr>
        <p:spPr>
          <a:xfrm>
            <a:off x="11239419" y="2491230"/>
            <a:ext cx="7545430" cy="25545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GB" sz="8000" b="1">
                <a:latin typeface="iCiel Baliho Script" pitchFamily="50" charset="-93"/>
              </a:rPr>
              <a:t>III. ĐỌC- HIỂU VĂN BẢN</a:t>
            </a:r>
            <a:endParaRPr lang="en-GB" sz="8000">
              <a:latin typeface="iCiel Baliho Script" pitchFamily="50" charset="-93"/>
            </a:endParaRPr>
          </a:p>
        </p:txBody>
      </p:sp>
      <p:sp>
        <p:nvSpPr>
          <p:cNvPr id="29" name="Rectangle 28"/>
          <p:cNvSpPr/>
          <p:nvPr/>
        </p:nvSpPr>
        <p:spPr>
          <a:xfrm>
            <a:off x="11265372" y="5435403"/>
            <a:ext cx="7175028" cy="31393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pt-BR" sz="6600" b="1">
                <a:latin typeface="iCiel Baliho Script" pitchFamily="50" charset="-93"/>
              </a:rPr>
              <a:t>1. </a:t>
            </a:r>
            <a:r>
              <a:rPr lang="vi-VN" sz="6600" b="1">
                <a:latin typeface="iCiel Baliho Script" pitchFamily="50" charset="-93"/>
              </a:rPr>
              <a:t>Ý</a:t>
            </a:r>
            <a:r>
              <a:rPr lang="en-GB" sz="6600" b="1">
                <a:latin typeface="iCiel Baliho Script" pitchFamily="50" charset="-93"/>
              </a:rPr>
              <a:t> nghĩa, tác dụng của sa pô (phần in đậm)</a:t>
            </a:r>
            <a:endParaRPr lang="en-GB" sz="6600">
              <a:latin typeface="iCiel Baliho Script" pitchFamily="50" charset="-93"/>
            </a:endParaRPr>
          </a:p>
        </p:txBody>
      </p:sp>
      <p:sp>
        <p:nvSpPr>
          <p:cNvPr id="30" name="Freeform 8"/>
          <p:cNvSpPr/>
          <p:nvPr/>
        </p:nvSpPr>
        <p:spPr>
          <a:xfrm>
            <a:off x="13279800" y="592608"/>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31" name="Freeform 9"/>
          <p:cNvSpPr/>
          <p:nvPr/>
        </p:nvSpPr>
        <p:spPr>
          <a:xfrm>
            <a:off x="9709368" y="326229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2" name="Freeform 10"/>
          <p:cNvSpPr/>
          <p:nvPr/>
        </p:nvSpPr>
        <p:spPr>
          <a:xfrm>
            <a:off x="15507627" y="552387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3" name="Freeform 11"/>
          <p:cNvSpPr/>
          <p:nvPr/>
        </p:nvSpPr>
        <p:spPr>
          <a:xfrm>
            <a:off x="13265669" y="15552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12"/>
          <p:cNvSpPr/>
          <p:nvPr/>
        </p:nvSpPr>
        <p:spPr>
          <a:xfrm>
            <a:off x="17208703" y="706870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35" name="Picture 27"/>
          <p:cNvPicPr>
            <a:picLocks noChangeAspect="1"/>
          </p:cNvPicPr>
          <p:nvPr/>
        </p:nvPicPr>
        <p:blipFill>
          <a:blip r:embed="rId7"/>
          <a:srcRect/>
          <a:stretch>
            <a:fillRect/>
          </a:stretch>
        </p:blipFill>
        <p:spPr>
          <a:xfrm>
            <a:off x="16678167" y="8540012"/>
            <a:ext cx="1175488" cy="1175488"/>
          </a:xfrm>
          <a:prstGeom prst="rect">
            <a:avLst/>
          </a:prstGeom>
        </p:spPr>
      </p:pic>
      <p:pic>
        <p:nvPicPr>
          <p:cNvPr id="36" name="Picture 27"/>
          <p:cNvPicPr>
            <a:picLocks noChangeAspect="1"/>
          </p:cNvPicPr>
          <p:nvPr/>
        </p:nvPicPr>
        <p:blipFill>
          <a:blip r:embed="rId7"/>
          <a:srcRect/>
          <a:stretch>
            <a:fillRect/>
          </a:stretch>
        </p:blipFill>
        <p:spPr>
          <a:xfrm>
            <a:off x="16062778" y="-57923"/>
            <a:ext cx="1175488" cy="1175488"/>
          </a:xfrm>
          <a:prstGeom prst="rect">
            <a:avLst/>
          </a:prstGeom>
        </p:spPr>
      </p:pic>
      <p:pic>
        <p:nvPicPr>
          <p:cNvPr id="37" name="Picture 27"/>
          <p:cNvPicPr>
            <a:picLocks noChangeAspect="1"/>
          </p:cNvPicPr>
          <p:nvPr/>
        </p:nvPicPr>
        <p:blipFill>
          <a:blip r:embed="rId7"/>
          <a:srcRect/>
          <a:stretch>
            <a:fillRect/>
          </a:stretch>
        </p:blipFill>
        <p:spPr>
          <a:xfrm>
            <a:off x="15691983" y="6793024"/>
            <a:ext cx="1175488" cy="1175488"/>
          </a:xfrm>
          <a:prstGeom prst="rect">
            <a:avLst/>
          </a:prstGeom>
        </p:spPr>
      </p:pic>
      <p:pic>
        <p:nvPicPr>
          <p:cNvPr id="38" name="Picture 27"/>
          <p:cNvPicPr>
            <a:picLocks noChangeAspect="1"/>
          </p:cNvPicPr>
          <p:nvPr/>
        </p:nvPicPr>
        <p:blipFill>
          <a:blip r:embed="rId7"/>
          <a:srcRect/>
          <a:stretch>
            <a:fillRect/>
          </a:stretch>
        </p:blipFill>
        <p:spPr>
          <a:xfrm>
            <a:off x="11896583" y="6426395"/>
            <a:ext cx="1175488" cy="1175488"/>
          </a:xfrm>
          <a:prstGeom prst="rect">
            <a:avLst/>
          </a:prstGeom>
        </p:spPr>
      </p:pic>
      <p:pic>
        <p:nvPicPr>
          <p:cNvPr id="39" name="Picture 27"/>
          <p:cNvPicPr>
            <a:picLocks noChangeAspect="1"/>
          </p:cNvPicPr>
          <p:nvPr/>
        </p:nvPicPr>
        <p:blipFill>
          <a:blip r:embed="rId7"/>
          <a:srcRect/>
          <a:stretch>
            <a:fillRect/>
          </a:stretch>
        </p:blipFill>
        <p:spPr>
          <a:xfrm>
            <a:off x="13730514" y="4679399"/>
            <a:ext cx="1198511" cy="1175488"/>
          </a:xfrm>
          <a:prstGeom prst="rect">
            <a:avLst/>
          </a:prstGeom>
        </p:spPr>
      </p:pic>
    </p:spTree>
    <p:extLst>
      <p:ext uri="{BB962C8B-B14F-4D97-AF65-F5344CB8AC3E}">
        <p14:creationId xmlns:p14="http://schemas.microsoft.com/office/powerpoint/2010/main" val="28407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1520691" y="495300"/>
            <a:ext cx="8869100" cy="9601200"/>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rot="388224">
            <a:off x="-298651" y="6533502"/>
            <a:ext cx="3126981" cy="4343030"/>
          </a:xfrm>
          <a:custGeom>
            <a:avLst/>
            <a:gdLst/>
            <a:ahLst/>
            <a:cxnLst/>
            <a:rect l="l" t="t" r="r" b="b"/>
            <a:pathLst>
              <a:path w="3126981" h="4343030">
                <a:moveTo>
                  <a:pt x="0" y="0"/>
                </a:moveTo>
                <a:lnTo>
                  <a:pt x="3126982" y="0"/>
                </a:lnTo>
                <a:lnTo>
                  <a:pt x="3126982" y="4343030"/>
                </a:lnTo>
                <a:lnTo>
                  <a:pt x="0" y="43430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5240000" y="7158837"/>
            <a:ext cx="3122476" cy="3128163"/>
          </a:xfrm>
          <a:custGeom>
            <a:avLst/>
            <a:gdLst/>
            <a:ahLst/>
            <a:cxnLst/>
            <a:rect l="l" t="t" r="r" b="b"/>
            <a:pathLst>
              <a:path w="3122476" h="3128163">
                <a:moveTo>
                  <a:pt x="0" y="0"/>
                </a:moveTo>
                <a:lnTo>
                  <a:pt x="3122476" y="0"/>
                </a:lnTo>
                <a:lnTo>
                  <a:pt x="3122476" y="3128164"/>
                </a:lnTo>
                <a:lnTo>
                  <a:pt x="0" y="31281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5849600" y="-1028700"/>
            <a:ext cx="3007545" cy="4114800"/>
          </a:xfrm>
          <a:custGeom>
            <a:avLst/>
            <a:gdLst/>
            <a:ahLst/>
            <a:cxnLst/>
            <a:rect l="l" t="t" r="r" b="b"/>
            <a:pathLst>
              <a:path w="3007545" h="4114800">
                <a:moveTo>
                  <a:pt x="0" y="0"/>
                </a:moveTo>
                <a:lnTo>
                  <a:pt x="3007544" y="0"/>
                </a:lnTo>
                <a:lnTo>
                  <a:pt x="300754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Rectangle 17"/>
          <p:cNvSpPr/>
          <p:nvPr/>
        </p:nvSpPr>
        <p:spPr>
          <a:xfrm>
            <a:off x="2057400" y="2476500"/>
            <a:ext cx="8077200" cy="3046988"/>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Thu hút người đọc, xác định chủ đề của</a:t>
            </a:r>
            <a:r>
              <a:rPr lang="en-GB" sz="4800">
                <a:latin typeface="Times New Roman" panose="02020603050405020304" pitchFamily="18" charset="0"/>
                <a:cs typeface="Times New Roman" panose="02020603050405020304" pitchFamily="18" charset="0"/>
              </a:rPr>
              <a:t> văn bản</a:t>
            </a:r>
            <a:r>
              <a:rPr lang="vi-VN" sz="4800">
                <a:latin typeface="Times New Roman" panose="02020603050405020304" pitchFamily="18" charset="0"/>
                <a:cs typeface="Times New Roman" panose="02020603050405020304" pitchFamily="18" charset="0"/>
              </a:rPr>
              <a:t>: </a:t>
            </a:r>
            <a:r>
              <a:rPr lang="en-GB" sz="4800">
                <a:latin typeface="Times New Roman" panose="02020603050405020304" pitchFamily="18" charset="0"/>
                <a:cs typeface="Times New Roman" panose="02020603050405020304" pitchFamily="18" charset="0"/>
              </a:rPr>
              <a:t>hiện tượng sao băng và sự hấp dẫn, vẻ đẹp của nó với tất cả mọi người. </a:t>
            </a:r>
          </a:p>
        </p:txBody>
      </p:sp>
      <p:sp>
        <p:nvSpPr>
          <p:cNvPr id="3" name="Rectangle 2"/>
          <p:cNvSpPr/>
          <p:nvPr/>
        </p:nvSpPr>
        <p:spPr>
          <a:xfrm>
            <a:off x="2209987" y="5705060"/>
            <a:ext cx="7619813" cy="3490186"/>
          </a:xfrm>
          <a:prstGeom prst="rect">
            <a:avLst/>
          </a:prstGeom>
        </p:spPr>
        <p:txBody>
          <a:bodyPr wrap="square">
            <a:spAutoFit/>
          </a:bodyPr>
          <a:lstStyle/>
          <a:p>
            <a:pPr algn="just">
              <a:lnSpc>
                <a:spcPct val="115000"/>
              </a:lnSpc>
              <a:spcAft>
                <a:spcPts val="0"/>
              </a:spcAft>
            </a:pPr>
            <a:r>
              <a:rPr lang="en-GB" sz="4800">
                <a:latin typeface="Times New Roman" panose="02020603050405020304" pitchFamily="18" charset="0"/>
                <a:ea typeface="Times New Roman" panose="02020603050405020304" pitchFamily="18" charset="0"/>
                <a:cs typeface="Times New Roman" panose="02020603050405020304" pitchFamily="18" charset="0"/>
              </a:rPr>
              <a:t>- Hàng loạt những câu hỏi xoay quanh hiện tượng sao băng: “</a:t>
            </a:r>
            <a:r>
              <a:rPr lang="en-GB" sz="4800" i="1">
                <a:latin typeface="Times New Roman" panose="02020603050405020304" pitchFamily="18" charset="0"/>
                <a:ea typeface="Times New Roman" panose="02020603050405020304" pitchFamily="18" charset="0"/>
                <a:cs typeface="Times New Roman" panose="02020603050405020304" pitchFamily="18" charset="0"/>
              </a:rPr>
              <a:t>Vậy bạn có thật sự muốn biết sao băng là gì? …”</a:t>
            </a:r>
            <a:r>
              <a:rPr lang="en-GB" sz="4800">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1079087" y="3101287"/>
            <a:ext cx="6599313" cy="2959272"/>
          </a:xfrm>
          <a:prstGeom prst="rect">
            <a:avLst/>
          </a:prstGeom>
        </p:spPr>
        <p:txBody>
          <a:bodyPr wrap="square">
            <a:spAutoFit/>
          </a:bodyPr>
          <a:lstStyle/>
          <a:p>
            <a:pPr algn="just">
              <a:lnSpc>
                <a:spcPct val="115000"/>
              </a:lnSpc>
              <a:spcAft>
                <a:spcPts val="0"/>
              </a:spcAft>
            </a:pPr>
            <a:r>
              <a:rPr lang="vi-VN" sz="5400">
                <a:latin typeface="iCiel Bambola" panose="02000000000000000000" pitchFamily="50" charset="-93"/>
                <a:ea typeface="Times New Roman" panose="02020603050405020304" pitchFamily="18" charset="0"/>
                <a:cs typeface="Times New Roman" panose="02020603050405020304" pitchFamily="18" charset="0"/>
              </a:rPr>
              <a:t>=</a:t>
            </a:r>
            <a:r>
              <a:rPr lang="en-GB" sz="5400">
                <a:latin typeface="iCiel Bambola" panose="02000000000000000000" pitchFamily="50" charset="-93"/>
                <a:ea typeface="Times New Roman" panose="02020603050405020304" pitchFamily="18" charset="0"/>
                <a:cs typeface="Times New Roman" panose="02020603050405020304" pitchFamily="18" charset="0"/>
              </a:rPr>
              <a:t>&gt; Nhằm dẫn dắt, thu hút người đọc dẫn vào nội dung chính của văn bản.</a:t>
            </a:r>
            <a:endParaRPr lang="en-GB" sz="5400">
              <a:effectLst/>
              <a:latin typeface="iCiel Bambola" panose="02000000000000000000" pitchFamily="50" charset="-93"/>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9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1520690" y="266700"/>
            <a:ext cx="14709909" cy="9829800"/>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rot="388224">
            <a:off x="-298651" y="6533502"/>
            <a:ext cx="3126981" cy="4343030"/>
          </a:xfrm>
          <a:custGeom>
            <a:avLst/>
            <a:gdLst/>
            <a:ahLst/>
            <a:cxnLst/>
            <a:rect l="l" t="t" r="r" b="b"/>
            <a:pathLst>
              <a:path w="3126981" h="4343030">
                <a:moveTo>
                  <a:pt x="0" y="0"/>
                </a:moveTo>
                <a:lnTo>
                  <a:pt x="3126982" y="0"/>
                </a:lnTo>
                <a:lnTo>
                  <a:pt x="3126982" y="4343030"/>
                </a:lnTo>
                <a:lnTo>
                  <a:pt x="0" y="43430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5240000" y="7158837"/>
            <a:ext cx="3122476" cy="3128163"/>
          </a:xfrm>
          <a:custGeom>
            <a:avLst/>
            <a:gdLst/>
            <a:ahLst/>
            <a:cxnLst/>
            <a:rect l="l" t="t" r="r" b="b"/>
            <a:pathLst>
              <a:path w="3122476" h="3128163">
                <a:moveTo>
                  <a:pt x="0" y="0"/>
                </a:moveTo>
                <a:lnTo>
                  <a:pt x="3122476" y="0"/>
                </a:lnTo>
                <a:lnTo>
                  <a:pt x="3122476" y="3128164"/>
                </a:lnTo>
                <a:lnTo>
                  <a:pt x="0" y="31281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5849600" y="-1028700"/>
            <a:ext cx="3007545" cy="4114800"/>
          </a:xfrm>
          <a:custGeom>
            <a:avLst/>
            <a:gdLst/>
            <a:ahLst/>
            <a:cxnLst/>
            <a:rect l="l" t="t" r="r" b="b"/>
            <a:pathLst>
              <a:path w="3007545" h="4114800">
                <a:moveTo>
                  <a:pt x="0" y="0"/>
                </a:moveTo>
                <a:lnTo>
                  <a:pt x="3007544" y="0"/>
                </a:lnTo>
                <a:lnTo>
                  <a:pt x="300754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Rectangle 17"/>
          <p:cNvSpPr/>
          <p:nvPr/>
        </p:nvSpPr>
        <p:spPr>
          <a:xfrm>
            <a:off x="2057400" y="2247900"/>
            <a:ext cx="13792200" cy="1938992"/>
          </a:xfrm>
          <a:prstGeom prst="rect">
            <a:avLst/>
          </a:prstGeom>
        </p:spPr>
        <p:txBody>
          <a:bodyPr wrap="square">
            <a:spAutoFit/>
          </a:bodyPr>
          <a:lstStyle/>
          <a:p>
            <a:pPr algn="just"/>
            <a:r>
              <a:rPr lang="pt-BR" sz="4000" b="1">
                <a:latin typeface="Times New Roman" panose="02020603050405020304" pitchFamily="18" charset="0"/>
                <a:cs typeface="Times New Roman" panose="02020603050405020304" pitchFamily="18" charset="0"/>
              </a:rPr>
              <a:t>- Giới thiệu, lí giải về hiện tượng sao băng, mưa sao băng (</a:t>
            </a:r>
            <a:r>
              <a:rPr lang="pt-BR" sz="4000">
                <a:latin typeface="Times New Roman" panose="02020603050405020304" pitchFamily="18" charset="0"/>
                <a:cs typeface="Times New Roman" panose="02020603050405020304" pitchFamily="18" charset="0"/>
              </a:rPr>
              <a:t>Sao băng là gì? Tại sao bầu trời lại xuất hiện những cơn mưa sao băng</a:t>
            </a:r>
            <a:r>
              <a:rPr lang="pt-BR"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3" name="Rectangle 2"/>
          <p:cNvSpPr/>
          <p:nvPr/>
        </p:nvSpPr>
        <p:spPr>
          <a:xfrm>
            <a:off x="2093686" y="4257977"/>
            <a:ext cx="6202760" cy="800219"/>
          </a:xfrm>
          <a:prstGeom prst="rect">
            <a:avLst/>
          </a:prstGeom>
        </p:spPr>
        <p:txBody>
          <a:bodyPr wrap="square">
            <a:spAutoFit/>
          </a:bodyPr>
          <a:lstStyle/>
          <a:p>
            <a:pPr algn="just">
              <a:lnSpc>
                <a:spcPct val="115000"/>
              </a:lnSpc>
            </a:pPr>
            <a:r>
              <a:rPr lang="vi-VN" sz="4000" b="1" i="1" smtClean="0">
                <a:latin typeface="Times New Roman" panose="02020603050405020304" pitchFamily="18" charset="0"/>
                <a:cs typeface="Times New Roman" panose="02020603050405020304" pitchFamily="18" charset="0"/>
              </a:rPr>
              <a:t>- </a:t>
            </a:r>
            <a:r>
              <a:rPr lang="pt-BR" sz="4000" b="1" i="1" smtClean="0">
                <a:latin typeface="Times New Roman" panose="02020603050405020304" pitchFamily="18" charset="0"/>
                <a:cs typeface="Times New Roman" panose="02020603050405020304" pitchFamily="18" charset="0"/>
              </a:rPr>
              <a:t>Chia </a:t>
            </a:r>
            <a:r>
              <a:rPr lang="pt-BR" sz="4000" b="1" i="1">
                <a:latin typeface="Times New Roman" panose="02020603050405020304" pitchFamily="18" charset="0"/>
                <a:cs typeface="Times New Roman" panose="02020603050405020304" pitchFamily="18" charset="0"/>
              </a:rPr>
              <a:t>thành 4 ý nhỏ</a:t>
            </a:r>
            <a:endParaRPr lang="en-GB"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708747" y="369037"/>
            <a:ext cx="9916886" cy="1754326"/>
          </a:xfrm>
          <a:prstGeom prst="rect">
            <a:avLst/>
          </a:prstGeom>
        </p:spPr>
        <p:txBody>
          <a:bodyPr wrap="square">
            <a:spAutoFit/>
          </a:bodyPr>
          <a:lstStyle/>
          <a:p>
            <a:pPr>
              <a:spcAft>
                <a:spcPts val="0"/>
              </a:spcAft>
            </a:pPr>
            <a:r>
              <a:rPr lang="pt-BR" sz="5400" b="1">
                <a:solidFill>
                  <a:schemeClr val="bg1"/>
                </a:solidFill>
                <a:latin typeface="iCiel Baliho Script" pitchFamily="50" charset="-93"/>
                <a:ea typeface="Times New Roman" panose="02020603050405020304" pitchFamily="18" charset="0"/>
                <a:cs typeface="Times New Roman" panose="02020603050405020304" pitchFamily="18" charset="0"/>
              </a:rPr>
              <a:t>2. Cách triển khai ý tưởng và thông tin trong văn bản</a:t>
            </a:r>
            <a:endParaRPr lang="en-GB" sz="4800">
              <a:solidFill>
                <a:schemeClr val="bg1"/>
              </a:solidFill>
              <a:effectLst/>
              <a:latin typeface="iCiel Baliho Script" pitchFamily="50" charset="-93"/>
              <a:ea typeface="Times New Roman" panose="02020603050405020304" pitchFamily="18" charset="0"/>
            </a:endParaRPr>
          </a:p>
        </p:txBody>
      </p:sp>
      <p:sp>
        <p:nvSpPr>
          <p:cNvPr id="6" name="Rectangle 5"/>
          <p:cNvSpPr/>
          <p:nvPr/>
        </p:nvSpPr>
        <p:spPr>
          <a:xfrm>
            <a:off x="2362200" y="4964252"/>
            <a:ext cx="13487400" cy="2923877"/>
          </a:xfrm>
          <a:prstGeom prst="rect">
            <a:avLst/>
          </a:prstGeom>
        </p:spPr>
        <p:txBody>
          <a:bodyPr wrap="square">
            <a:spAutoFit/>
          </a:bodyPr>
          <a:lstStyle/>
          <a:p>
            <a:pPr algn="just">
              <a:lnSpc>
                <a:spcPct val="115000"/>
              </a:lnSpc>
              <a:spcAft>
                <a:spcPts val="0"/>
              </a:spcAft>
            </a:pP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Giới thiệu và lí giải về hiện tượng sao băng.</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 nhân xuất hiện mưa sao băng.</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 băng, mưa sao băng xuất hiện có chu kì. </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việc cần làm để xem được những cơn mưa sao băng.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2246244" y="7722364"/>
            <a:ext cx="13258800" cy="1508105"/>
          </a:xfrm>
          <a:prstGeom prst="rect">
            <a:avLst/>
          </a:prstGeom>
        </p:spPr>
        <p:txBody>
          <a:bodyPr wrap="square">
            <a:spAutoFit/>
          </a:bodyPr>
          <a:lstStyle/>
          <a:p>
            <a:pPr marR="30480" algn="just">
              <a:lnSpc>
                <a:spcPct val="115000"/>
              </a:lnSpc>
              <a:spcAft>
                <a:spcPts val="0"/>
              </a:spcAft>
            </a:pPr>
            <a:r>
              <a:rPr lang="pt-BR"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số quan niệm khác nhau khi có sao băng và mưa sao băng</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(Thấy sao băng rơi là điềm gì?).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2398486" y="9159969"/>
            <a:ext cx="6268704" cy="743473"/>
          </a:xfrm>
          <a:prstGeom prst="rect">
            <a:avLst/>
          </a:prstGeom>
        </p:spPr>
        <p:txBody>
          <a:bodyPr wrap="none">
            <a:spAutoFit/>
          </a:bodyPr>
          <a:lstStyle/>
          <a:p>
            <a:pPr marL="30480" marR="30480" algn="just">
              <a:lnSpc>
                <a:spcPct val="115000"/>
              </a:lnSpc>
              <a:spcAft>
                <a:spcPts val="0"/>
              </a:spcAft>
            </a:pP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ước khi có sao băng.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8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a:off x="3769866" y="3877855"/>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2"/>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2743016" y="425698"/>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3" name="Freeform 13"/>
          <p:cNvSpPr/>
          <p:nvPr/>
        </p:nvSpPr>
        <p:spPr>
          <a:xfrm rot="-1960299" flipH="1">
            <a:off x="12478434" y="-1041926"/>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13">
              <a:alphaModFix amt="23000"/>
            </a:blip>
            <a:stretch>
              <a:fillRect/>
            </a:stretch>
          </a:blipFill>
        </p:spPr>
      </p:sp>
      <p:pic>
        <p:nvPicPr>
          <p:cNvPr id="22" name="Picture 22"/>
          <p:cNvPicPr>
            <a:picLocks noChangeAspect="1"/>
          </p:cNvPicPr>
          <p:nvPr/>
        </p:nvPicPr>
        <p:blipFill>
          <a:blip r:embed="rId14"/>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5"/>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6"/>
          <a:srcRect/>
          <a:stretch>
            <a:fillRect/>
          </a:stretch>
        </p:blipFill>
        <p:spPr>
          <a:xfrm>
            <a:off x="7016710" y="7349046"/>
            <a:ext cx="495969" cy="495969"/>
          </a:xfrm>
          <a:prstGeom prst="rect">
            <a:avLst/>
          </a:prstGeom>
        </p:spPr>
      </p:pic>
      <p:sp>
        <p:nvSpPr>
          <p:cNvPr id="6" name="Rectangle 5"/>
          <p:cNvSpPr/>
          <p:nvPr/>
        </p:nvSpPr>
        <p:spPr>
          <a:xfrm>
            <a:off x="5086287" y="444576"/>
            <a:ext cx="10265574" cy="1754326"/>
          </a:xfrm>
          <a:prstGeom prst="rect">
            <a:avLst/>
          </a:prstGeom>
        </p:spPr>
        <p:txBody>
          <a:bodyPr wrap="square">
            <a:spAutoFit/>
          </a:bodyPr>
          <a:lstStyle/>
          <a:p>
            <a:r>
              <a:rPr lang="vi-VN" sz="5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5400" b="1" smtClean="0">
                <a:solidFill>
                  <a:schemeClr val="bg1"/>
                </a:solidFill>
                <a:latin typeface="iCiel Baliho Script" pitchFamily="50" charset="-93"/>
              </a:rPr>
              <a:t>* Tác </a:t>
            </a:r>
            <a:r>
              <a:rPr lang="pt-BR" sz="5400" b="1">
                <a:solidFill>
                  <a:schemeClr val="bg1"/>
                </a:solidFill>
                <a:latin typeface="iCiel Baliho Script" pitchFamily="50" charset="-93"/>
              </a:rPr>
              <a:t>dụng của cách triển khai ý tưởng và thông tin của văn bản</a:t>
            </a:r>
            <a:endParaRPr lang="en-GB" sz="5400">
              <a:solidFill>
                <a:schemeClr val="bg1"/>
              </a:solidFill>
              <a:latin typeface="iCiel Baliho Script" pitchFamily="50" charset="-93"/>
            </a:endParaRPr>
          </a:p>
        </p:txBody>
      </p:sp>
      <p:sp>
        <p:nvSpPr>
          <p:cNvPr id="18" name="Freeform 6"/>
          <p:cNvSpPr/>
          <p:nvPr/>
        </p:nvSpPr>
        <p:spPr>
          <a:xfrm>
            <a:off x="316406" y="4726051"/>
            <a:ext cx="4769881" cy="539300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5" name="Freeform 7"/>
          <p:cNvSpPr/>
          <p:nvPr/>
        </p:nvSpPr>
        <p:spPr>
          <a:xfrm>
            <a:off x="14902050" y="135705"/>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9"/>
            <a:stretch>
              <a:fillRect/>
            </a:stretch>
          </a:blipFill>
        </p:spPr>
      </p:sp>
      <p:sp>
        <p:nvSpPr>
          <p:cNvPr id="19" name="Freeform 7"/>
          <p:cNvSpPr/>
          <p:nvPr/>
        </p:nvSpPr>
        <p:spPr>
          <a:xfrm>
            <a:off x="249079" y="1016946"/>
            <a:ext cx="5030734" cy="3745554"/>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9"/>
            <a:stretch>
              <a:fillRect/>
            </a:stretch>
          </a:blipFill>
        </p:spPr>
      </p:sp>
      <p:sp>
        <p:nvSpPr>
          <p:cNvPr id="20" name="Freeform 6"/>
          <p:cNvSpPr/>
          <p:nvPr/>
        </p:nvSpPr>
        <p:spPr>
          <a:xfrm>
            <a:off x="5945938" y="2507773"/>
            <a:ext cx="5322272" cy="539300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1" name="Freeform 6"/>
          <p:cNvSpPr/>
          <p:nvPr/>
        </p:nvSpPr>
        <p:spPr>
          <a:xfrm>
            <a:off x="11689031" y="4742770"/>
            <a:ext cx="6293316" cy="539300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 name="Rectangle 1"/>
          <p:cNvSpPr/>
          <p:nvPr/>
        </p:nvSpPr>
        <p:spPr>
          <a:xfrm>
            <a:off x="351383" y="5403409"/>
            <a:ext cx="4545068" cy="4282904"/>
          </a:xfrm>
          <a:prstGeom prst="rect">
            <a:avLst/>
          </a:prstGeom>
        </p:spPr>
        <p:txBody>
          <a:bodyPr wrap="square">
            <a:spAutoFit/>
          </a:bodyPr>
          <a:lstStyle/>
          <a:p>
            <a:pPr marL="30480" marR="30480" algn="just">
              <a:lnSpc>
                <a:spcPct val="115000"/>
              </a:lnSpc>
              <a:spcAft>
                <a:spcPts val="0"/>
              </a:spcAft>
            </a:pPr>
            <a:r>
              <a:rPr lang="pt-BR"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 đề mục (phần chữ in đậm và in nghiêng) giúp người đọc định hướng về nội dung chính sẽ tìm hiểu. </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6234254" y="3234909"/>
            <a:ext cx="4662346" cy="3477875"/>
          </a:xfrm>
          <a:prstGeom prst="rect">
            <a:avLst/>
          </a:prstGeom>
        </p:spPr>
        <p:txBody>
          <a:bodyPr wrap="square">
            <a:spAutoFit/>
          </a:bodyPr>
          <a:lstStyle/>
          <a:p>
            <a:pPr algn="just"/>
            <a:r>
              <a:rPr lang="pt-BR" sz="4400">
                <a:solidFill>
                  <a:schemeClr val="bg1"/>
                </a:solidFill>
                <a:latin typeface="Times New Roman" panose="02020603050405020304" pitchFamily="18" charset="0"/>
                <a:ea typeface="Times New Roman" panose="02020603050405020304" pitchFamily="18" charset="0"/>
              </a:rPr>
              <a:t>Làm cho thông tin văn bản văn bản cụ thể, rõ ràng, rành mạch, dễ tính nhận, có hệ thống. </a:t>
            </a:r>
            <a:endParaRPr lang="en-GB" sz="4400">
              <a:solidFill>
                <a:schemeClr val="bg1"/>
              </a:solidFill>
            </a:endParaRPr>
          </a:p>
        </p:txBody>
      </p:sp>
      <p:sp>
        <p:nvSpPr>
          <p:cNvPr id="15" name="Rectangle 14"/>
          <p:cNvSpPr/>
          <p:nvPr/>
        </p:nvSpPr>
        <p:spPr>
          <a:xfrm>
            <a:off x="12374240" y="5515053"/>
            <a:ext cx="5303188" cy="3970318"/>
          </a:xfrm>
          <a:prstGeom prst="rect">
            <a:avLst/>
          </a:prstGeom>
        </p:spPr>
        <p:txBody>
          <a:bodyPr wrap="square">
            <a:spAutoFit/>
          </a:bodyPr>
          <a:lstStyle/>
          <a:p>
            <a:pPr algn="just"/>
            <a:r>
              <a:rPr lang="pt-BR" sz="3600">
                <a:solidFill>
                  <a:schemeClr val="bg1"/>
                </a:solidFill>
                <a:latin typeface="Times New Roman" panose="02020603050405020304" pitchFamily="18" charset="0"/>
                <a:ea typeface="Times New Roman" panose="02020603050405020304" pitchFamily="18" charset="0"/>
              </a:rPr>
              <a:t>Người đọc nắm được những thông tin kiến thức khoa học về hiện tượng sao băng ở phần bên dưới. Khơi gợi hứng thú, khao khát được khám phá về hiện tượng sao băng.</a:t>
            </a:r>
            <a:endParaRPr lang="en-GB" sz="3600">
              <a:solidFill>
                <a:schemeClr val="bg1"/>
              </a:solidFill>
            </a:endParaRPr>
          </a:p>
        </p:txBody>
      </p:sp>
    </p:spTree>
    <p:extLst>
      <p:ext uri="{BB962C8B-B14F-4D97-AF65-F5344CB8AC3E}">
        <p14:creationId xmlns:p14="http://schemas.microsoft.com/office/powerpoint/2010/main" val="41646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flipH="1">
            <a:off x="-4190203" y="-233817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4">
              <a:alphaModFix amt="58000"/>
            </a:blip>
            <a:stretch>
              <a:fillRect/>
            </a:stretch>
          </a:blipFill>
        </p:spPr>
      </p:sp>
      <p:sp>
        <p:nvSpPr>
          <p:cNvPr id="4" name="Freeform 4"/>
          <p:cNvSpPr/>
          <p:nvPr/>
        </p:nvSpPr>
        <p:spPr>
          <a:xfrm rot="20620433">
            <a:off x="1308272" y="452949"/>
            <a:ext cx="8711632" cy="9919452"/>
          </a:xfrm>
          <a:custGeom>
            <a:avLst/>
            <a:gdLst/>
            <a:ahLst/>
            <a:cxnLst/>
            <a:rect l="l" t="t" r="r" b="b"/>
            <a:pathLst>
              <a:path w="5635426" h="9016681">
                <a:moveTo>
                  <a:pt x="0" y="0"/>
                </a:moveTo>
                <a:lnTo>
                  <a:pt x="5635426" y="0"/>
                </a:lnTo>
                <a:lnTo>
                  <a:pt x="5635426" y="9016682"/>
                </a:lnTo>
                <a:lnTo>
                  <a:pt x="0" y="9016682"/>
                </a:lnTo>
                <a:lnTo>
                  <a:pt x="0" y="0"/>
                </a:lnTo>
                <a:close/>
              </a:path>
            </a:pathLst>
          </a:custGeom>
          <a:blipFill>
            <a:blip r:embed="rId5"/>
            <a:stretch>
              <a:fillRect/>
            </a:stretch>
          </a:blipFill>
        </p:spPr>
      </p:sp>
      <p:sp>
        <p:nvSpPr>
          <p:cNvPr id="8" name="Freeform 8"/>
          <p:cNvSpPr/>
          <p:nvPr/>
        </p:nvSpPr>
        <p:spPr>
          <a:xfrm rot="-3732455">
            <a:off x="-703587" y="516000"/>
            <a:ext cx="3836191" cy="5201615"/>
          </a:xfrm>
          <a:custGeom>
            <a:avLst/>
            <a:gdLst/>
            <a:ahLst/>
            <a:cxnLst/>
            <a:rect l="l" t="t" r="r" b="b"/>
            <a:pathLst>
              <a:path w="3836191" h="5201615">
                <a:moveTo>
                  <a:pt x="0" y="0"/>
                </a:moveTo>
                <a:lnTo>
                  <a:pt x="3836191" y="0"/>
                </a:lnTo>
                <a:lnTo>
                  <a:pt x="3836191" y="5201614"/>
                </a:lnTo>
                <a:lnTo>
                  <a:pt x="0" y="5201614"/>
                </a:lnTo>
                <a:lnTo>
                  <a:pt x="0" y="0"/>
                </a:lnTo>
                <a:close/>
              </a:path>
            </a:pathLst>
          </a:custGeom>
          <a:blipFill>
            <a:blip r:embed="rId6"/>
            <a:stretch>
              <a:fillRect/>
            </a:stretch>
          </a:blipFill>
        </p:spPr>
      </p:sp>
      <p:sp>
        <p:nvSpPr>
          <p:cNvPr id="13" name="Freeform 13"/>
          <p:cNvSpPr/>
          <p:nvPr/>
        </p:nvSpPr>
        <p:spPr>
          <a:xfrm>
            <a:off x="1028700" y="5714824"/>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26772" y="1503092"/>
            <a:ext cx="1790274" cy="1789155"/>
          </a:xfrm>
          <a:custGeom>
            <a:avLst/>
            <a:gdLst/>
            <a:ahLst/>
            <a:cxnLst/>
            <a:rect l="l" t="t" r="r" b="b"/>
            <a:pathLst>
              <a:path w="1790274" h="1789155">
                <a:moveTo>
                  <a:pt x="0" y="0"/>
                </a:moveTo>
                <a:lnTo>
                  <a:pt x="1790273" y="0"/>
                </a:lnTo>
                <a:lnTo>
                  <a:pt x="1790273" y="1789155"/>
                </a:lnTo>
                <a:lnTo>
                  <a:pt x="0" y="1789155"/>
                </a:lnTo>
                <a:lnTo>
                  <a:pt x="0" y="0"/>
                </a:lnTo>
                <a:close/>
              </a:path>
            </a:pathLst>
          </a:custGeom>
          <a:blipFill>
            <a:blip r:embed="rId10"/>
            <a:stretch>
              <a:fillRect/>
            </a:stretch>
          </a:blipFill>
        </p:spPr>
      </p:sp>
      <p:sp>
        <p:nvSpPr>
          <p:cNvPr id="16" name="Freeform 16"/>
          <p:cNvSpPr/>
          <p:nvPr/>
        </p:nvSpPr>
        <p:spPr>
          <a:xfrm>
            <a:off x="9825759" y="1319447"/>
            <a:ext cx="841526" cy="841526"/>
          </a:xfrm>
          <a:custGeom>
            <a:avLst/>
            <a:gdLst/>
            <a:ahLst/>
            <a:cxnLst/>
            <a:rect l="l" t="t" r="r" b="b"/>
            <a:pathLst>
              <a:path w="841526" h="841526">
                <a:moveTo>
                  <a:pt x="0" y="0"/>
                </a:moveTo>
                <a:lnTo>
                  <a:pt x="841526" y="0"/>
                </a:lnTo>
                <a:lnTo>
                  <a:pt x="841526" y="841525"/>
                </a:lnTo>
                <a:lnTo>
                  <a:pt x="0" y="8415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4" name="Picture 24"/>
          <p:cNvPicPr>
            <a:picLocks noChangeAspect="1"/>
          </p:cNvPicPr>
          <p:nvPr/>
        </p:nvPicPr>
        <p:blipFill>
          <a:blip r:embed="rId13"/>
          <a:srcRect/>
          <a:stretch>
            <a:fillRect/>
          </a:stretch>
        </p:blipFill>
        <p:spPr>
          <a:xfrm>
            <a:off x="1214508" y="1740210"/>
            <a:ext cx="657460" cy="657460"/>
          </a:xfrm>
          <a:prstGeom prst="rect">
            <a:avLst/>
          </a:prstGeom>
        </p:spPr>
      </p:pic>
      <p:pic>
        <p:nvPicPr>
          <p:cNvPr id="25" name="Picture 25"/>
          <p:cNvPicPr>
            <a:picLocks noChangeAspect="1"/>
          </p:cNvPicPr>
          <p:nvPr/>
        </p:nvPicPr>
        <p:blipFill>
          <a:blip r:embed="rId14"/>
          <a:srcRect/>
          <a:stretch>
            <a:fillRect/>
          </a:stretch>
        </p:blipFill>
        <p:spPr>
          <a:xfrm>
            <a:off x="564589" y="8668135"/>
            <a:ext cx="928221" cy="987469"/>
          </a:xfrm>
          <a:prstGeom prst="rect">
            <a:avLst/>
          </a:prstGeom>
        </p:spPr>
      </p:pic>
      <p:pic>
        <p:nvPicPr>
          <p:cNvPr id="26" name="Picture 26"/>
          <p:cNvPicPr>
            <a:picLocks noChangeAspect="1"/>
          </p:cNvPicPr>
          <p:nvPr/>
        </p:nvPicPr>
        <p:blipFill>
          <a:blip r:embed="rId15"/>
          <a:srcRect/>
          <a:stretch>
            <a:fillRect/>
          </a:stretch>
        </p:blipFill>
        <p:spPr>
          <a:xfrm>
            <a:off x="5577237" y="3969801"/>
            <a:ext cx="495969" cy="495969"/>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188785">
            <a:off x="2703503" y="1892948"/>
            <a:ext cx="5648052" cy="7413133"/>
          </a:xfrm>
          <a:prstGeom prst="rect">
            <a:avLst/>
          </a:prstGeom>
        </p:spPr>
      </p:pic>
      <p:sp>
        <p:nvSpPr>
          <p:cNvPr id="28" name="Freeform 4"/>
          <p:cNvSpPr/>
          <p:nvPr/>
        </p:nvSpPr>
        <p:spPr>
          <a:xfrm rot="-1540787" flipH="1">
            <a:off x="-1120019" y="4600795"/>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17">
              <a:alphaModFix amt="80000"/>
            </a:blip>
            <a:stretch>
              <a:fillRect/>
            </a:stretch>
          </a:blipFill>
        </p:spPr>
      </p:sp>
      <p:sp>
        <p:nvSpPr>
          <p:cNvPr id="29" name="Rectangle 28"/>
          <p:cNvSpPr/>
          <p:nvPr/>
        </p:nvSpPr>
        <p:spPr>
          <a:xfrm>
            <a:off x="8113994" y="1562644"/>
            <a:ext cx="10225876" cy="5814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spcAft>
                <a:spcPts val="0"/>
              </a:spcAft>
            </a:pPr>
            <a:r>
              <a:rPr lang="vi-VN" sz="16600" b="1" smtClean="0">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1</a:t>
            </a:r>
          </a:p>
          <a:p>
            <a:pPr algn="ctr">
              <a:lnSpc>
                <a:spcPct val="115000"/>
              </a:lnSpc>
              <a:spcBef>
                <a:spcPts val="600"/>
              </a:spcBef>
              <a:spcAft>
                <a:spcPts val="0"/>
              </a:spcAft>
            </a:pPr>
            <a:r>
              <a:rPr lang="vi-VN" sz="16600" b="1" smtClean="0">
                <a:solidFill>
                  <a:srgbClr val="7030A0"/>
                </a:solidFill>
                <a:effectLst/>
                <a:latin typeface="SVN-Vanilla Daisy Pro" panose="00000500000000000000" pitchFamily="2" charset="0"/>
                <a:ea typeface="Calibri" panose="020F0502020204030204" pitchFamily="34" charset="0"/>
                <a:cs typeface="Times New Roman" panose="02020603050405020304" pitchFamily="18" charset="0"/>
              </a:rPr>
              <a:t>Khởi động</a:t>
            </a:r>
            <a:endParaRPr lang="en-GB" sz="1660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228851">
            <a:off x="2868288" y="3356707"/>
            <a:ext cx="5069850" cy="6874373"/>
          </a:xfrm>
          <a:custGeom>
            <a:avLst/>
            <a:gdLst/>
            <a:ahLst/>
            <a:cxnLst/>
            <a:rect l="l" t="t" r="r" b="b"/>
            <a:pathLst>
              <a:path w="5069850" h="6874373">
                <a:moveTo>
                  <a:pt x="0" y="0"/>
                </a:moveTo>
                <a:lnTo>
                  <a:pt x="5069850" y="0"/>
                </a:lnTo>
                <a:lnTo>
                  <a:pt x="5069850" y="6874373"/>
                </a:lnTo>
                <a:lnTo>
                  <a:pt x="0" y="6874373"/>
                </a:lnTo>
                <a:lnTo>
                  <a:pt x="0" y="0"/>
                </a:lnTo>
                <a:close/>
              </a:path>
            </a:pathLst>
          </a:custGeom>
          <a:blipFill>
            <a:blip r:embed="rId2"/>
            <a:stretch>
              <a:fillRect/>
            </a:stretch>
          </a:blipFill>
        </p:spPr>
      </p:sp>
      <p:sp>
        <p:nvSpPr>
          <p:cNvPr id="5" name="Freeform 5"/>
          <p:cNvSpPr/>
          <p:nvPr/>
        </p:nvSpPr>
        <p:spPr>
          <a:xfrm>
            <a:off x="-15389" y="4235574"/>
            <a:ext cx="5172487" cy="7323876"/>
          </a:xfrm>
          <a:custGeom>
            <a:avLst/>
            <a:gdLst/>
            <a:ahLst/>
            <a:cxnLst/>
            <a:rect l="l" t="t" r="r" b="b"/>
            <a:pathLst>
              <a:path w="5172487" h="7323876">
                <a:moveTo>
                  <a:pt x="0" y="0"/>
                </a:moveTo>
                <a:lnTo>
                  <a:pt x="5172487" y="0"/>
                </a:lnTo>
                <a:lnTo>
                  <a:pt x="5172487" y="7323876"/>
                </a:lnTo>
                <a:lnTo>
                  <a:pt x="0" y="7323876"/>
                </a:lnTo>
                <a:lnTo>
                  <a:pt x="0" y="0"/>
                </a:lnTo>
                <a:close/>
              </a:path>
            </a:pathLst>
          </a:custGeom>
          <a:blipFill>
            <a:blip r:embed="rId3">
              <a:alphaModFix amt="88000"/>
            </a:blip>
            <a:stretch>
              <a:fillRect/>
            </a:stretch>
          </a:blipFill>
        </p:spPr>
      </p:sp>
      <p:sp>
        <p:nvSpPr>
          <p:cNvPr id="8" name="Freeform 8"/>
          <p:cNvSpPr/>
          <p:nvPr/>
        </p:nvSpPr>
        <p:spPr>
          <a:xfrm>
            <a:off x="3769866" y="3877855"/>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3" name="Freeform 13"/>
          <p:cNvSpPr/>
          <p:nvPr/>
        </p:nvSpPr>
        <p:spPr>
          <a:xfrm rot="-1960299" flipH="1">
            <a:off x="12478434" y="-1041926"/>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13">
              <a:alphaModFix amt="23000"/>
            </a:blip>
            <a:stretch>
              <a:fillRect/>
            </a:stretch>
          </a:blipFill>
        </p:spPr>
      </p:sp>
      <p:pic>
        <p:nvPicPr>
          <p:cNvPr id="22" name="Picture 22"/>
          <p:cNvPicPr>
            <a:picLocks noChangeAspect="1"/>
          </p:cNvPicPr>
          <p:nvPr/>
        </p:nvPicPr>
        <p:blipFill>
          <a:blip r:embed="rId14"/>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5"/>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6"/>
          <a:srcRect/>
          <a:stretch>
            <a:fillRect/>
          </a:stretch>
        </p:blipFill>
        <p:spPr>
          <a:xfrm>
            <a:off x="7016710" y="7349046"/>
            <a:ext cx="495969" cy="495969"/>
          </a:xfrm>
          <a:prstGeom prst="rect">
            <a:avLst/>
          </a:prstGeom>
        </p:spPr>
      </p:pic>
      <p:sp>
        <p:nvSpPr>
          <p:cNvPr id="6" name="Rectangle 5"/>
          <p:cNvSpPr/>
          <p:nvPr/>
        </p:nvSpPr>
        <p:spPr>
          <a:xfrm>
            <a:off x="7150641" y="401823"/>
            <a:ext cx="8460971" cy="1323439"/>
          </a:xfrm>
          <a:prstGeom prst="rect">
            <a:avLst/>
          </a:prstGeom>
        </p:spPr>
        <p:txBody>
          <a:bodyPr wrap="none">
            <a:spAutoFit/>
          </a:bodyPr>
          <a:lstStyle/>
          <a:p>
            <a:r>
              <a:rPr lang="vi-VN" sz="8000" b="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8000" b="1" smtClean="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3.</a:t>
            </a:r>
            <a:r>
              <a:rPr lang="fr-FR" sz="8000" b="1" smtClean="0">
                <a:solidFill>
                  <a:prstClr val="white"/>
                </a:solidFill>
                <a:latin typeface="SVN-Vanilla Daisy Pro" panose="00000500000000000000" pitchFamily="2" charset="0"/>
                <a:ea typeface="Times New Roman" panose="02020603050405020304" pitchFamily="18" charset="0"/>
                <a:cs typeface="Times New Roman" panose="02020603050405020304" pitchFamily="18" charset="0"/>
              </a:rPr>
              <a:t> </a:t>
            </a:r>
            <a:r>
              <a:rPr lang="fr-FR" sz="8000" b="1">
                <a:solidFill>
                  <a:prstClr val="white"/>
                </a:solidFill>
                <a:latin typeface="SVN-Vanilla Daisy Pro" panose="00000500000000000000" pitchFamily="2" charset="0"/>
                <a:ea typeface="Times New Roman" panose="02020603050405020304" pitchFamily="18" charset="0"/>
                <a:cs typeface="Times New Roman" panose="02020603050405020304" pitchFamily="18" charset="0"/>
              </a:rPr>
              <a:t>Thông tin chi tiết </a:t>
            </a:r>
            <a:endParaRPr lang="en-GB" sz="8000">
              <a:solidFill>
                <a:prstClr val="white"/>
              </a:solidFill>
              <a:latin typeface="SVN-Vanilla Daisy Pro" panose="00000500000000000000" pitchFamily="2" charset="0"/>
            </a:endParaRPr>
          </a:p>
        </p:txBody>
      </p:sp>
      <p:sp>
        <p:nvSpPr>
          <p:cNvPr id="18" name="Freeform 6"/>
          <p:cNvSpPr/>
          <p:nvPr/>
        </p:nvSpPr>
        <p:spPr>
          <a:xfrm>
            <a:off x="7571860" y="3327989"/>
            <a:ext cx="9725539" cy="6959011"/>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5" name="Freeform 7"/>
          <p:cNvSpPr/>
          <p:nvPr/>
        </p:nvSpPr>
        <p:spPr>
          <a:xfrm>
            <a:off x="14902050" y="135705"/>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9"/>
            <a:stretch>
              <a:fillRect/>
            </a:stretch>
          </a:blipFill>
        </p:spPr>
      </p:sp>
      <p:sp>
        <p:nvSpPr>
          <p:cNvPr id="19" name="Freeform 7"/>
          <p:cNvSpPr/>
          <p:nvPr/>
        </p:nvSpPr>
        <p:spPr>
          <a:xfrm>
            <a:off x="249079" y="1016946"/>
            <a:ext cx="5030734" cy="3745554"/>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9"/>
            <a:stretch>
              <a:fillRect/>
            </a:stretch>
          </a:blipFill>
        </p:spPr>
      </p:sp>
      <p:sp>
        <p:nvSpPr>
          <p:cNvPr id="15" name="Rectangle 14"/>
          <p:cNvSpPr/>
          <p:nvPr/>
        </p:nvSpPr>
        <p:spPr>
          <a:xfrm>
            <a:off x="9618231" y="1952069"/>
            <a:ext cx="5283819" cy="1016817"/>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ea typeface="Times New Roman" panose="02020603050405020304" pitchFamily="18" charset="0"/>
                <a:cs typeface="Times New Roman" panose="02020603050405020304" pitchFamily="18" charset="0"/>
              </a:rPr>
              <a:t>PHIẾU HỌC TẬP 03</a:t>
            </a:r>
            <a:endParaRPr lang="en-GB" sz="4800">
              <a:effectLst/>
              <a:latin typeface="iCiel Baliho Script" pitchFamily="50" charset="-93"/>
              <a:ea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661195957"/>
              </p:ext>
            </p:extLst>
          </p:nvPr>
        </p:nvGraphicFramePr>
        <p:xfrm>
          <a:off x="7713842" y="3877855"/>
          <a:ext cx="9354958" cy="5841714"/>
        </p:xfrm>
        <a:graphic>
          <a:graphicData uri="http://schemas.openxmlformats.org/drawingml/2006/table">
            <a:tbl>
              <a:tblPr firstRow="1" firstCol="1" bandRow="1"/>
              <a:tblGrid>
                <a:gridCol w="4325758"/>
                <a:gridCol w="1981200"/>
                <a:gridCol w="3048000"/>
              </a:tblGrid>
              <a:tr h="844835">
                <a:tc gridSpan="3">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hiện tượng sao băng và mưa 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a:p>
                  </a:txBody>
                  <a:tcPr/>
                </a:tc>
              </a:tr>
              <a:tr h="844835">
                <a:tc>
                  <a:txBody>
                    <a:bodyPr/>
                    <a:lstStyle/>
                    <a:p>
                      <a:pP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Mưa 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099975">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 biệt hình ảnh sao băng và mưa 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pt-BR"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r>
              <a:tr h="609600">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Tại sao có hiện tượng?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nSpc>
                          <a:spcPct val="115000"/>
                        </a:lnSpc>
                        <a:spcAft>
                          <a:spcPts val="0"/>
                        </a:spcAft>
                      </a:pPr>
                      <a:r>
                        <a:rPr lang="pt-BR"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nSpc>
                          <a:spcPct val="115000"/>
                        </a:lnSpc>
                        <a:spcAft>
                          <a:spcPts val="0"/>
                        </a:spcAft>
                      </a:pPr>
                      <a:r>
                        <a:rPr lang="pt-BR"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844835">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Chúng có lợi hay có hại?</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25064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228851">
            <a:off x="2868288" y="3356707"/>
            <a:ext cx="5069850" cy="6874373"/>
          </a:xfrm>
          <a:custGeom>
            <a:avLst/>
            <a:gdLst/>
            <a:ahLst/>
            <a:cxnLst/>
            <a:rect l="l" t="t" r="r" b="b"/>
            <a:pathLst>
              <a:path w="5069850" h="6874373">
                <a:moveTo>
                  <a:pt x="0" y="0"/>
                </a:moveTo>
                <a:lnTo>
                  <a:pt x="5069850" y="0"/>
                </a:lnTo>
                <a:lnTo>
                  <a:pt x="5069850" y="6874373"/>
                </a:lnTo>
                <a:lnTo>
                  <a:pt x="0" y="6874373"/>
                </a:lnTo>
                <a:lnTo>
                  <a:pt x="0" y="0"/>
                </a:lnTo>
                <a:close/>
              </a:path>
            </a:pathLst>
          </a:custGeom>
          <a:blipFill>
            <a:blip r:embed="rId2"/>
            <a:stretch>
              <a:fillRect/>
            </a:stretch>
          </a:blipFill>
        </p:spPr>
      </p:sp>
      <p:sp>
        <p:nvSpPr>
          <p:cNvPr id="5" name="Freeform 5"/>
          <p:cNvSpPr/>
          <p:nvPr/>
        </p:nvSpPr>
        <p:spPr>
          <a:xfrm>
            <a:off x="-15389" y="4235574"/>
            <a:ext cx="5172487" cy="7323876"/>
          </a:xfrm>
          <a:custGeom>
            <a:avLst/>
            <a:gdLst/>
            <a:ahLst/>
            <a:cxnLst/>
            <a:rect l="l" t="t" r="r" b="b"/>
            <a:pathLst>
              <a:path w="5172487" h="7323876">
                <a:moveTo>
                  <a:pt x="0" y="0"/>
                </a:moveTo>
                <a:lnTo>
                  <a:pt x="5172487" y="0"/>
                </a:lnTo>
                <a:lnTo>
                  <a:pt x="5172487" y="7323876"/>
                </a:lnTo>
                <a:lnTo>
                  <a:pt x="0" y="7323876"/>
                </a:lnTo>
                <a:lnTo>
                  <a:pt x="0" y="0"/>
                </a:lnTo>
                <a:close/>
              </a:path>
            </a:pathLst>
          </a:custGeom>
          <a:blipFill>
            <a:blip r:embed="rId3">
              <a:alphaModFix amt="88000"/>
            </a:blip>
            <a:stretch>
              <a:fillRect/>
            </a:stretch>
          </a:blipFill>
        </p:spPr>
      </p:sp>
      <p:sp>
        <p:nvSpPr>
          <p:cNvPr id="8" name="Freeform 8"/>
          <p:cNvSpPr/>
          <p:nvPr/>
        </p:nvSpPr>
        <p:spPr>
          <a:xfrm>
            <a:off x="3769866" y="3877855"/>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3" name="Freeform 13"/>
          <p:cNvSpPr/>
          <p:nvPr/>
        </p:nvSpPr>
        <p:spPr>
          <a:xfrm rot="-1960299" flipH="1">
            <a:off x="12478434" y="-1041926"/>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13">
              <a:alphaModFix amt="23000"/>
            </a:blip>
            <a:stretch>
              <a:fillRect/>
            </a:stretch>
          </a:blipFill>
        </p:spPr>
      </p:sp>
      <p:pic>
        <p:nvPicPr>
          <p:cNvPr id="22" name="Picture 22"/>
          <p:cNvPicPr>
            <a:picLocks noChangeAspect="1"/>
          </p:cNvPicPr>
          <p:nvPr/>
        </p:nvPicPr>
        <p:blipFill>
          <a:blip r:embed="rId14"/>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5"/>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6"/>
          <a:srcRect/>
          <a:stretch>
            <a:fillRect/>
          </a:stretch>
        </p:blipFill>
        <p:spPr>
          <a:xfrm>
            <a:off x="7016710" y="7349046"/>
            <a:ext cx="495969" cy="495969"/>
          </a:xfrm>
          <a:prstGeom prst="rect">
            <a:avLst/>
          </a:prstGeom>
        </p:spPr>
      </p:pic>
      <p:sp>
        <p:nvSpPr>
          <p:cNvPr id="18" name="Freeform 6"/>
          <p:cNvSpPr/>
          <p:nvPr/>
        </p:nvSpPr>
        <p:spPr>
          <a:xfrm>
            <a:off x="7571860" y="3327989"/>
            <a:ext cx="9725539" cy="6959011"/>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Rectangle 13"/>
          <p:cNvSpPr/>
          <p:nvPr/>
        </p:nvSpPr>
        <p:spPr>
          <a:xfrm>
            <a:off x="9721787" y="2246920"/>
            <a:ext cx="7429973" cy="1015663"/>
          </a:xfrm>
          <a:prstGeom prst="rect">
            <a:avLst/>
          </a:prstGeom>
        </p:spPr>
        <p:txBody>
          <a:bodyPr wrap="square">
            <a:spAutoFit/>
          </a:bodyPr>
          <a:lstStyle/>
          <a:p>
            <a:r>
              <a:rPr lang="pt-BR" sz="6000" b="1" smtClean="0">
                <a:solidFill>
                  <a:schemeClr val="bg1"/>
                </a:solidFill>
                <a:latin typeface="iCiel Baliho Script" pitchFamily="50" charset="-93"/>
              </a:rPr>
              <a:t>* Hình </a:t>
            </a:r>
            <a:r>
              <a:rPr lang="pt-BR" sz="6000" b="1">
                <a:solidFill>
                  <a:schemeClr val="bg1"/>
                </a:solidFill>
                <a:latin typeface="iCiel Baliho Script" pitchFamily="50" charset="-93"/>
              </a:rPr>
              <a:t>ảnh</a:t>
            </a:r>
            <a:endParaRPr lang="en-GB" sz="6000">
              <a:solidFill>
                <a:schemeClr val="bg1"/>
              </a:solidFill>
              <a:latin typeface="iCiel Baliho Script" pitchFamily="50" charset="-93"/>
            </a:endParaRPr>
          </a:p>
        </p:txBody>
      </p:sp>
      <p:sp>
        <p:nvSpPr>
          <p:cNvPr id="25" name="Freeform 7"/>
          <p:cNvSpPr/>
          <p:nvPr/>
        </p:nvSpPr>
        <p:spPr>
          <a:xfrm>
            <a:off x="14902050" y="135705"/>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9"/>
            <a:stretch>
              <a:fillRect/>
            </a:stretch>
          </a:blipFill>
        </p:spPr>
      </p:sp>
      <p:sp>
        <p:nvSpPr>
          <p:cNvPr id="19" name="Freeform 7"/>
          <p:cNvSpPr/>
          <p:nvPr/>
        </p:nvSpPr>
        <p:spPr>
          <a:xfrm>
            <a:off x="249079" y="1016946"/>
            <a:ext cx="5030734" cy="3745554"/>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9"/>
            <a:stretch>
              <a:fillRect/>
            </a:stretch>
          </a:blipFill>
        </p:spPr>
      </p:sp>
      <p:sp>
        <p:nvSpPr>
          <p:cNvPr id="2" name="Rectangle 1"/>
          <p:cNvSpPr/>
          <p:nvPr/>
        </p:nvSpPr>
        <p:spPr>
          <a:xfrm>
            <a:off x="7940460" y="4016715"/>
            <a:ext cx="9144000" cy="2800767"/>
          </a:xfrm>
          <a:prstGeom prst="rect">
            <a:avLst/>
          </a:prstGeom>
        </p:spPr>
        <p:txBody>
          <a:bodyPr>
            <a:spAutoFit/>
          </a:bodyPr>
          <a:lstStyle/>
          <a:p>
            <a:pPr algn="just"/>
            <a:r>
              <a:rPr lang="en-GB" sz="4400" smtClean="0">
                <a:solidFill>
                  <a:schemeClr val="bg1"/>
                </a:solidFill>
                <a:latin typeface="Times New Roman" panose="02020603050405020304" pitchFamily="18" charset="0"/>
                <a:ea typeface="Times New Roman" panose="02020603050405020304" pitchFamily="18" charset="0"/>
              </a:rPr>
              <a:t>- </a:t>
            </a:r>
            <a:r>
              <a:rPr lang="en-GB" sz="4400" b="1" smtClean="0">
                <a:solidFill>
                  <a:srgbClr val="FF0000"/>
                </a:solidFill>
                <a:latin typeface="Times New Roman" panose="02020603050405020304" pitchFamily="18" charset="0"/>
                <a:ea typeface="Times New Roman" panose="02020603050405020304" pitchFamily="18" charset="0"/>
              </a:rPr>
              <a:t>Sao </a:t>
            </a:r>
            <a:r>
              <a:rPr lang="en-GB" sz="4400" b="1">
                <a:solidFill>
                  <a:srgbClr val="FF0000"/>
                </a:solidFill>
                <a:latin typeface="Times New Roman" panose="02020603050405020304" pitchFamily="18" charset="0"/>
                <a:ea typeface="Times New Roman" panose="02020603050405020304" pitchFamily="18" charset="0"/>
              </a:rPr>
              <a:t>băng</a:t>
            </a:r>
            <a:r>
              <a:rPr lang="en-GB" sz="4400">
                <a:solidFill>
                  <a:schemeClr val="bg1"/>
                </a:solidFill>
                <a:latin typeface="Times New Roman" panose="02020603050405020304" pitchFamily="18" charset="0"/>
                <a:ea typeface="Times New Roman" panose="02020603050405020304" pitchFamily="18" charset="0"/>
              </a:rPr>
              <a:t>: là tia lửa thoáng qua trên bầu trời, là đường nhìn thấy của các thiên thạch khi chúng đi vào khí quyển của Trái Đất.</a:t>
            </a:r>
            <a:endParaRPr lang="en-GB" sz="4400">
              <a:solidFill>
                <a:schemeClr val="bg1"/>
              </a:solidFill>
            </a:endParaRPr>
          </a:p>
        </p:txBody>
      </p:sp>
      <p:sp>
        <p:nvSpPr>
          <p:cNvPr id="4" name="Rectangle 3"/>
          <p:cNvSpPr/>
          <p:nvPr/>
        </p:nvSpPr>
        <p:spPr>
          <a:xfrm>
            <a:off x="7845515" y="6882888"/>
            <a:ext cx="9144000" cy="3207032"/>
          </a:xfrm>
          <a:prstGeom prst="rect">
            <a:avLst/>
          </a:prstGeom>
        </p:spPr>
        <p:txBody>
          <a:bodyPr>
            <a:spAutoFit/>
          </a:bodyPr>
          <a:lstStyle/>
          <a:p>
            <a:pPr algn="just">
              <a:lnSpc>
                <a:spcPct val="115000"/>
              </a:lnSpc>
              <a:spcAft>
                <a:spcPts val="0"/>
              </a:spcAft>
            </a:pPr>
            <a:r>
              <a:rPr lang="en-GB"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Mưa sao băng</a:t>
            </a:r>
            <a:r>
              <a:rPr lang="en-GB"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nhiều sao băng xuất hiện cùng lúc (nhiều tia lửa thoáng qua trên bầu trời, chuyển động cùng hướng) </a:t>
            </a:r>
            <a:endParaRPr lang="en-GB" sz="4000">
              <a:solidFill>
                <a:schemeClr val="bg1"/>
              </a:solidFill>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7294066" y="308216"/>
            <a:ext cx="10665681" cy="1754326"/>
          </a:xfrm>
          <a:prstGeom prst="rect">
            <a:avLst/>
          </a:prstGeom>
        </p:spPr>
        <p:txBody>
          <a:bodyPr wrap="square">
            <a:spAutoFit/>
          </a:bodyPr>
          <a:lstStyle/>
          <a:p>
            <a:r>
              <a:rPr lang="en-GB" sz="5400" b="1" i="1">
                <a:solidFill>
                  <a:prstClr val="white"/>
                </a:solidFill>
                <a:latin typeface="iCiel Baliho Script" pitchFamily="50" charset="-93"/>
              </a:rPr>
              <a:t>a1) </a:t>
            </a:r>
            <a:r>
              <a:rPr lang="en-GB" sz="5400" b="1">
                <a:solidFill>
                  <a:prstClr val="white"/>
                </a:solidFill>
                <a:latin typeface="iCiel Baliho Script" pitchFamily="50" charset="-93"/>
              </a:rPr>
              <a:t>Sự khác nhau giữa hiện tượng sao băng và mưa sao băng.</a:t>
            </a:r>
            <a:endParaRPr lang="en-GB" sz="5400">
              <a:solidFill>
                <a:prstClr val="white"/>
              </a:solidFill>
              <a:latin typeface="iCiel Baliho Script"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286790" y="1143577"/>
            <a:ext cx="5114676" cy="6438323"/>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221672" y="7043508"/>
            <a:ext cx="4823198" cy="4867448"/>
          </a:xfrm>
          <a:custGeom>
            <a:avLst/>
            <a:gdLst/>
            <a:ahLst/>
            <a:cxnLst/>
            <a:rect l="l" t="t" r="r" b="b"/>
            <a:pathLst>
              <a:path w="4823198" h="4867448">
                <a:moveTo>
                  <a:pt x="0" y="0"/>
                </a:moveTo>
                <a:lnTo>
                  <a:pt x="4823198" y="0"/>
                </a:lnTo>
                <a:lnTo>
                  <a:pt x="4823198" y="4867448"/>
                </a:lnTo>
                <a:lnTo>
                  <a:pt x="0" y="486744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6485247" y="-28194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9" name="Group 8"/>
          <p:cNvGrpSpPr/>
          <p:nvPr/>
        </p:nvGrpSpPr>
        <p:grpSpPr>
          <a:xfrm>
            <a:off x="5126687" y="38426"/>
            <a:ext cx="10037113" cy="1593573"/>
            <a:chOff x="0" y="0"/>
            <a:chExt cx="2024286" cy="430836"/>
          </a:xfrm>
        </p:grpSpPr>
        <p:sp>
          <p:nvSpPr>
            <p:cNvPr id="20"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21"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B64"/>
            </a:solidFill>
          </p:spPr>
        </p:sp>
        <p:sp>
          <p:nvSpPr>
            <p:cNvPr id="22"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23" name="Rectangle 22"/>
          <p:cNvSpPr/>
          <p:nvPr/>
        </p:nvSpPr>
        <p:spPr>
          <a:xfrm>
            <a:off x="5798183" y="27128"/>
            <a:ext cx="8383559" cy="1446550"/>
          </a:xfrm>
          <a:prstGeom prst="rect">
            <a:avLst/>
          </a:prstGeom>
        </p:spPr>
        <p:txBody>
          <a:bodyPr wrap="square">
            <a:spAutoFit/>
          </a:bodyPr>
          <a:lstStyle/>
          <a:p>
            <a:r>
              <a:rPr lang="en-GB" sz="4400" b="1">
                <a:latin typeface="iCiel Baliho Script" pitchFamily="50" charset="-93"/>
              </a:rPr>
              <a:t>* Nguyên nhân tạo nên hiện tượng sao băng, mưa sao băng</a:t>
            </a:r>
            <a:endParaRPr lang="en-GB" sz="4400">
              <a:effectLst>
                <a:outerShdw blurRad="38100" dist="38100" dir="2700000" algn="tl">
                  <a:srgbClr val="000000">
                    <a:alpha val="43137"/>
                  </a:srgbClr>
                </a:outerShdw>
              </a:effectLst>
              <a:latin typeface="iCiel Baliho Script" pitchFamily="50" charset="-93"/>
            </a:endParaRPr>
          </a:p>
        </p:txBody>
      </p:sp>
      <p:sp>
        <p:nvSpPr>
          <p:cNvPr id="24" name="Freeform 2"/>
          <p:cNvSpPr/>
          <p:nvPr/>
        </p:nvSpPr>
        <p:spPr>
          <a:xfrm>
            <a:off x="5505217" y="2087240"/>
            <a:ext cx="5358653" cy="7978494"/>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5" name="Freeform 2"/>
          <p:cNvSpPr/>
          <p:nvPr/>
        </p:nvSpPr>
        <p:spPr>
          <a:xfrm>
            <a:off x="11050742" y="3086100"/>
            <a:ext cx="7043129" cy="6979634"/>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3"/>
          <p:cNvSpPr/>
          <p:nvPr/>
        </p:nvSpPr>
        <p:spPr>
          <a:xfrm>
            <a:off x="10211960" y="1631999"/>
            <a:ext cx="1761023" cy="2676627"/>
          </a:xfrm>
          <a:custGeom>
            <a:avLst/>
            <a:gdLst/>
            <a:ahLst/>
            <a:cxnLst/>
            <a:rect l="l" t="t" r="r" b="b"/>
            <a:pathLst>
              <a:path w="4167330" h="5185592">
                <a:moveTo>
                  <a:pt x="0" y="0"/>
                </a:moveTo>
                <a:lnTo>
                  <a:pt x="4167330" y="0"/>
                </a:lnTo>
                <a:lnTo>
                  <a:pt x="4167330" y="5185592"/>
                </a:lnTo>
                <a:lnTo>
                  <a:pt x="0" y="5185592"/>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
        <p:nvSpPr>
          <p:cNvPr id="27" name="Freeform 3"/>
          <p:cNvSpPr/>
          <p:nvPr/>
        </p:nvSpPr>
        <p:spPr>
          <a:xfrm flipH="1">
            <a:off x="183038" y="-63104"/>
            <a:ext cx="1274278" cy="2700685"/>
          </a:xfrm>
          <a:custGeom>
            <a:avLst/>
            <a:gdLst/>
            <a:ahLst/>
            <a:cxnLst/>
            <a:rect l="l" t="t" r="r" b="b"/>
            <a:pathLst>
              <a:path w="4167330" h="5185592">
                <a:moveTo>
                  <a:pt x="0" y="0"/>
                </a:moveTo>
                <a:lnTo>
                  <a:pt x="4167330" y="0"/>
                </a:lnTo>
                <a:lnTo>
                  <a:pt x="4167330" y="5185592"/>
                </a:lnTo>
                <a:lnTo>
                  <a:pt x="0" y="5185592"/>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
        <p:nvSpPr>
          <p:cNvPr id="28" name="Rectangle 27"/>
          <p:cNvSpPr/>
          <p:nvPr/>
        </p:nvSpPr>
        <p:spPr>
          <a:xfrm>
            <a:off x="477251" y="2379195"/>
            <a:ext cx="4712408" cy="5078313"/>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Sao băng là một thiên thạch, mảnh vỡ của các sao chổi cũ, kim loại từ tiểu hành tinh va trạm với nhau. Chúng xuyên qua khí quyển với vận tốc 100 000 km/h tạo nên sao băng, mưa sao băng.</a:t>
            </a:r>
            <a:endParaRPr lang="en-GB" sz="4400">
              <a:latin typeface="Times New Roman" panose="02020603050405020304" pitchFamily="18" charset="0"/>
              <a:cs typeface="Times New Roman" panose="02020603050405020304" pitchFamily="18" charset="0"/>
            </a:endParaRPr>
          </a:p>
        </p:txBody>
      </p:sp>
      <p:sp>
        <p:nvSpPr>
          <p:cNvPr id="29" name="Rectangle 28"/>
          <p:cNvSpPr/>
          <p:nvPr/>
        </p:nvSpPr>
        <p:spPr>
          <a:xfrm>
            <a:off x="5679207" y="3695700"/>
            <a:ext cx="4827437" cy="6186309"/>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Vì nhiệt lượng phát sinh do áp suất khi các thiên thạch đi vào khí quyển. Các phân tử không khí trên đường di chuyển tăng lên đến hàng ngàn độ. Nó làm cho vật chất của thiên thạch bị nung nóng tới mức phát sáng </a:t>
            </a:r>
            <a:r>
              <a:rPr lang="vi-VN" sz="3600">
                <a:latin typeface="Times New Roman" panose="02020603050405020304" pitchFamily="18" charset="0"/>
                <a:cs typeface="Times New Roman" panose="02020603050405020304" pitchFamily="18" charset="0"/>
              </a:rPr>
              <a:t>=</a:t>
            </a:r>
            <a:r>
              <a:rPr lang="pt-BR" sz="3600">
                <a:latin typeface="Times New Roman" panose="02020603050405020304" pitchFamily="18" charset="0"/>
                <a:cs typeface="Times New Roman" panose="02020603050405020304" pitchFamily="18" charset="0"/>
              </a:rPr>
              <a:t>&gt;giúp ta nhìn thấy sao băng, mưa sao băng.</a:t>
            </a:r>
            <a:endParaRPr lang="en-GB" sz="4400">
              <a:latin typeface="Times New Roman" panose="02020603050405020304" pitchFamily="18" charset="0"/>
              <a:cs typeface="Times New Roman" panose="02020603050405020304" pitchFamily="18" charset="0"/>
            </a:endParaRPr>
          </a:p>
        </p:txBody>
      </p:sp>
      <p:sp>
        <p:nvSpPr>
          <p:cNvPr id="30" name="Rectangle 29"/>
          <p:cNvSpPr/>
          <p:nvPr/>
        </p:nvSpPr>
        <p:spPr>
          <a:xfrm>
            <a:off x="11277600" y="4371024"/>
            <a:ext cx="6320344" cy="5632311"/>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Nguyên nhân có mưa sao băng chính là do sao chổi. Khi sao chổi chuyển động gần Mặt Trời, nó sẽ bị tan ra tạo thành những dải bụi trên quỹ đạo của mình. Một ngôi sao chổi đi qua gần Trái Đất, các bụi khí của nó sẽ bay vào khí quyển làm xuất hiện rất nhiều sao băng nhỏ, tạo thành mưa sao băng. </a:t>
            </a:r>
            <a:endParaRPr lang="en-GB" sz="4400">
              <a:latin typeface="Times New Roman" panose="02020603050405020304" pitchFamily="18" charset="0"/>
              <a:cs typeface="Times New Roman" panose="02020603050405020304" pitchFamily="18" charset="0"/>
            </a:endParaRPr>
          </a:p>
        </p:txBody>
      </p:sp>
      <p:sp>
        <p:nvSpPr>
          <p:cNvPr id="18" name="Freeform 3"/>
          <p:cNvSpPr/>
          <p:nvPr/>
        </p:nvSpPr>
        <p:spPr>
          <a:xfrm>
            <a:off x="16675747" y="2019300"/>
            <a:ext cx="1612253" cy="2700685"/>
          </a:xfrm>
          <a:custGeom>
            <a:avLst/>
            <a:gdLst/>
            <a:ahLst/>
            <a:cxnLst/>
            <a:rect l="l" t="t" r="r" b="b"/>
            <a:pathLst>
              <a:path w="4167330" h="5185592">
                <a:moveTo>
                  <a:pt x="0" y="0"/>
                </a:moveTo>
                <a:lnTo>
                  <a:pt x="4167330" y="0"/>
                </a:lnTo>
                <a:lnTo>
                  <a:pt x="4167330" y="5185592"/>
                </a:lnTo>
                <a:lnTo>
                  <a:pt x="0" y="5185592"/>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3935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ircle(in)">
                                      <p:cBhvr>
                                        <p:cTn id="40" dur="2000"/>
                                        <p:tgtEl>
                                          <p:spTgt spid="25"/>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733800" y="872477"/>
            <a:ext cx="11582400" cy="2308324"/>
          </a:xfrm>
          <a:prstGeom prst="rect">
            <a:avLst/>
          </a:prstGeom>
        </p:spPr>
        <p:txBody>
          <a:bodyPr wrap="square">
            <a:spAutoFit/>
          </a:bodyPr>
          <a:lstStyle/>
          <a:p>
            <a:r>
              <a:rPr lang="pt-BR" sz="7200" b="1">
                <a:solidFill>
                  <a:schemeClr val="bg1"/>
                </a:solidFill>
                <a:latin typeface="iCiel Baliho Script" pitchFamily="50" charset="-93"/>
              </a:rPr>
              <a:t>* Lợi ích và tác hại của sao băng, mưa sao băng</a:t>
            </a:r>
            <a:endParaRPr lang="en-GB" sz="7200">
              <a:solidFill>
                <a:schemeClr val="bg1"/>
              </a:solidFill>
              <a:latin typeface="iCiel Baliho Script" pitchFamily="50" charset="-93"/>
            </a:endParaRPr>
          </a:p>
        </p:txBody>
      </p:sp>
      <p:sp>
        <p:nvSpPr>
          <p:cNvPr id="4" name="Rectangle 3"/>
          <p:cNvSpPr/>
          <p:nvPr/>
        </p:nvSpPr>
        <p:spPr>
          <a:xfrm>
            <a:off x="3733800" y="3352240"/>
            <a:ext cx="9677400" cy="1791260"/>
          </a:xfrm>
          <a:prstGeom prst="rect">
            <a:avLst/>
          </a:prstGeom>
        </p:spPr>
        <p:txBody>
          <a:bodyPr wrap="square">
            <a:spAutoFit/>
          </a:bodyPr>
          <a:lstStyle/>
          <a:p>
            <a:pPr algn="just">
              <a:lnSpc>
                <a:spcPct val="115000"/>
              </a:lnSpc>
              <a:spcAft>
                <a:spcPts val="0"/>
              </a:spcAft>
            </a:pPr>
            <a:r>
              <a:rPr lang="pt-BR"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Lợi ích: là hình ảnh thiên nhiên đẹp, kì thú, đầy mơ mộng</a:t>
            </a:r>
            <a:endParaRPr lang="en-GB" sz="440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3697514" y="5600700"/>
            <a:ext cx="9713686" cy="3490186"/>
          </a:xfrm>
          <a:prstGeom prst="rect">
            <a:avLst/>
          </a:prstGeom>
        </p:spPr>
        <p:txBody>
          <a:bodyPr wrap="square">
            <a:spAutoFit/>
          </a:bodyPr>
          <a:lstStyle/>
          <a:p>
            <a:pPr algn="just">
              <a:lnSpc>
                <a:spcPct val="115000"/>
              </a:lnSpc>
              <a:spcAft>
                <a:spcPts val="0"/>
              </a:spcAft>
            </a:pPr>
            <a:r>
              <a:rPr lang="pt-BR"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Hại: Nếu mảnh thiên thạch quá lớn khi rơi xuống bề mặt địa cầu có thể tạo nên những hố sâu lòng chảo trên lục địa -&gt;không còn thơ mộng.</a:t>
            </a:r>
            <a:endParaRPr lang="en-GB" sz="44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77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6473371" y="419100"/>
            <a:ext cx="11811000" cy="1200329"/>
          </a:xfrm>
          <a:prstGeom prst="rect">
            <a:avLst/>
          </a:prstGeom>
        </p:spPr>
        <p:txBody>
          <a:bodyPr wrap="square">
            <a:spAutoFit/>
          </a:bodyPr>
          <a:lstStyle/>
          <a:p>
            <a:r>
              <a:rPr lang="en-US" sz="7200" b="1">
                <a:solidFill>
                  <a:srgbClr val="FF0000"/>
                </a:solidFill>
                <a:latin typeface="iCiel Baliho Script" pitchFamily="50" charset="-93"/>
              </a:rPr>
              <a:t>PHIẾU HỌC TẬP 04</a:t>
            </a:r>
            <a:endParaRPr lang="en-GB" sz="7200">
              <a:solidFill>
                <a:srgbClr val="FF0000"/>
              </a:solidFill>
              <a:latin typeface="iCiel Baliho Script" pitchFamily="50" charset="-93"/>
            </a:endParaRPr>
          </a:p>
        </p:txBody>
      </p:sp>
      <p:graphicFrame>
        <p:nvGraphicFramePr>
          <p:cNvPr id="6" name="Table 5"/>
          <p:cNvGraphicFramePr>
            <a:graphicFrameLocks noGrp="1"/>
          </p:cNvGraphicFramePr>
          <p:nvPr>
            <p:extLst>
              <p:ext uri="{D42A27DB-BD31-4B8C-83A1-F6EECF244321}">
                <p14:modId xmlns:p14="http://schemas.microsoft.com/office/powerpoint/2010/main" val="1998738924"/>
              </p:ext>
            </p:extLst>
          </p:nvPr>
        </p:nvGraphicFramePr>
        <p:xfrm>
          <a:off x="2750012" y="2404618"/>
          <a:ext cx="13825219" cy="7038214"/>
        </p:xfrm>
        <a:graphic>
          <a:graphicData uri="http://schemas.openxmlformats.org/drawingml/2006/table">
            <a:tbl>
              <a:tblPr firstRow="1" firstCol="1" bandRow="1"/>
              <a:tblGrid>
                <a:gridCol w="7241296"/>
                <a:gridCol w="6583923"/>
              </a:tblGrid>
              <a:tr h="764907">
                <a:tc gridSpan="2">
                  <a:txBody>
                    <a:bodyPr/>
                    <a:lstStyle/>
                    <a:p>
                      <a:pPr algn="ctr">
                        <a:lnSpc>
                          <a:spcPct val="115000"/>
                        </a:lnSpc>
                        <a:spcAft>
                          <a:spcPts val="0"/>
                        </a:spcAft>
                      </a:pPr>
                      <a:r>
                        <a:rPr lang="en-US" sz="4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Tìm hiểu về sự xuất hiện của và cách xem sao băng</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hMerge="1">
                  <a:txBody>
                    <a:bodyPr/>
                    <a:lstStyle/>
                    <a:p>
                      <a:endParaRPr lang="en-GB"/>
                    </a:p>
                  </a:txBody>
                  <a:tcPr/>
                </a:tc>
              </a:tr>
              <a:tr h="764907">
                <a:tc>
                  <a:txBody>
                    <a:bodyPr/>
                    <a:lstStyle/>
                    <a:p>
                      <a:pPr>
                        <a:lnSpc>
                          <a:spcPct val="115000"/>
                        </a:lnSpc>
                        <a:spcAft>
                          <a:spcPts val="0"/>
                        </a:spcAft>
                      </a:pPr>
                      <a:r>
                        <a:rPr lang="en-US"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 băng xuất hiện có theo chu kì không?</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nSpc>
                          <a:spcPct val="115000"/>
                        </a:lnSpc>
                        <a:spcAft>
                          <a:spcPts val="0"/>
                        </a:spcAft>
                      </a:pPr>
                      <a:r>
                        <a:rPr lang="en-US"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 sao để xem được sao băng?</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3824538">
                <a:tc>
                  <a:txBody>
                    <a:bodyPr/>
                    <a:lstStyle/>
                    <a:p>
                      <a:pPr>
                        <a:lnSpc>
                          <a:spcPct val="115000"/>
                        </a:lnSpc>
                        <a:spcAft>
                          <a:spcPts val="0"/>
                        </a:spcAft>
                      </a:pPr>
                      <a:r>
                        <a:rPr lang="pt-BR" sz="40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Yếu tố cản trở việc ngắm sao băng: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Để xem được sao băng cần phải: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bl>
          </a:graphicData>
        </a:graphic>
      </p:graphicFrame>
      <p:sp>
        <p:nvSpPr>
          <p:cNvPr id="5" name="Freeform 26"/>
          <p:cNvSpPr/>
          <p:nvPr/>
        </p:nvSpPr>
        <p:spPr>
          <a:xfrm rot="18821557">
            <a:off x="1725339" y="2358599"/>
            <a:ext cx="2377784" cy="779176"/>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3">
              <a:extLst>
                <a:ext uri="{96DAC541-7B7A-43D3-8B79-37D633B846F1}">
                  <asvg:svgBlip xmlns:asvg="http://schemas.microsoft.com/office/drawing/2016/SVG/main" xmlns="" r:embed="rId18"/>
                </a:ext>
              </a:extLst>
            </a:blip>
            <a:stretch>
              <a:fillRect/>
            </a:stretch>
          </a:blipFill>
        </p:spPr>
      </p:sp>
      <p:sp>
        <p:nvSpPr>
          <p:cNvPr id="7" name="Freeform 31"/>
          <p:cNvSpPr/>
          <p:nvPr/>
        </p:nvSpPr>
        <p:spPr>
          <a:xfrm rot="14137373">
            <a:off x="15352516" y="2006375"/>
            <a:ext cx="2043209" cy="796484"/>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19">
              <a:extLst>
                <a:ext uri="{96DAC541-7B7A-43D3-8B79-37D633B846F1}">
                  <asvg:svgBlip xmlns:asvg="http://schemas.microsoft.com/office/drawing/2016/SVG/main" xmlns="" r:embed="rId22"/>
                </a:ext>
              </a:extLst>
            </a:blip>
            <a:stretch>
              <a:fillRect/>
            </a:stretch>
          </a:blipFill>
        </p:spPr>
      </p:sp>
    </p:spTree>
    <p:extLst>
      <p:ext uri="{BB962C8B-B14F-4D97-AF65-F5344CB8AC3E}">
        <p14:creationId xmlns:p14="http://schemas.microsoft.com/office/powerpoint/2010/main" val="42718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20691" y="647700"/>
            <a:ext cx="8869100" cy="8525507"/>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82325" y="-11430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837056" y="4000500"/>
            <a:ext cx="6917544" cy="5943600"/>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6" name="Freeform 16"/>
          <p:cNvSpPr/>
          <p:nvPr/>
        </p:nvSpPr>
        <p:spPr>
          <a:xfrm rot="-3023252">
            <a:off x="8119820" y="633249"/>
            <a:ext cx="1397434" cy="1267854"/>
          </a:xfrm>
          <a:custGeom>
            <a:avLst/>
            <a:gdLst/>
            <a:ahLst/>
            <a:cxnLst/>
            <a:rect l="l" t="t" r="r" b="b"/>
            <a:pathLst>
              <a:path w="1397434" h="1267854">
                <a:moveTo>
                  <a:pt x="0" y="0"/>
                </a:moveTo>
                <a:lnTo>
                  <a:pt x="1397434" y="0"/>
                </a:lnTo>
                <a:lnTo>
                  <a:pt x="1397434" y="1267854"/>
                </a:lnTo>
                <a:lnTo>
                  <a:pt x="0" y="12678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2518195">
            <a:off x="15166267" y="-3432116"/>
            <a:ext cx="6770657" cy="7212418"/>
          </a:xfrm>
          <a:custGeom>
            <a:avLst/>
            <a:gdLst/>
            <a:ahLst/>
            <a:cxnLst/>
            <a:rect l="l" t="t" r="r" b="b"/>
            <a:pathLst>
              <a:path w="6770657" h="7212418">
                <a:moveTo>
                  <a:pt x="0" y="0"/>
                </a:moveTo>
                <a:lnTo>
                  <a:pt x="6770657" y="0"/>
                </a:lnTo>
                <a:lnTo>
                  <a:pt x="6770657" y="7212418"/>
                </a:lnTo>
                <a:lnTo>
                  <a:pt x="0" y="7212418"/>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10937330" y="4000500"/>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0" name="Freeform 20"/>
          <p:cNvSpPr/>
          <p:nvPr/>
        </p:nvSpPr>
        <p:spPr>
          <a:xfrm>
            <a:off x="2235510" y="8139694"/>
            <a:ext cx="1157460" cy="1282591"/>
          </a:xfrm>
          <a:custGeom>
            <a:avLst/>
            <a:gdLst/>
            <a:ahLst/>
            <a:cxnLst/>
            <a:rect l="l" t="t" r="r" b="b"/>
            <a:pathLst>
              <a:path w="1157460" h="1282591">
                <a:moveTo>
                  <a:pt x="0" y="0"/>
                </a:moveTo>
                <a:lnTo>
                  <a:pt x="1157460" y="0"/>
                </a:lnTo>
                <a:lnTo>
                  <a:pt x="1157460" y="1282591"/>
                </a:lnTo>
                <a:lnTo>
                  <a:pt x="0" y="1282591"/>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1" name="Freeform 21"/>
          <p:cNvSpPr/>
          <p:nvPr/>
        </p:nvSpPr>
        <p:spPr>
          <a:xfrm>
            <a:off x="13836887" y="1131770"/>
            <a:ext cx="649753" cy="719996"/>
          </a:xfrm>
          <a:custGeom>
            <a:avLst/>
            <a:gdLst/>
            <a:ahLst/>
            <a:cxnLst/>
            <a:rect l="l" t="t" r="r" b="b"/>
            <a:pathLst>
              <a:path w="649753" h="719996">
                <a:moveTo>
                  <a:pt x="0" y="0"/>
                </a:moveTo>
                <a:lnTo>
                  <a:pt x="649752" y="0"/>
                </a:lnTo>
                <a:lnTo>
                  <a:pt x="649752" y="719996"/>
                </a:lnTo>
                <a:lnTo>
                  <a:pt x="0" y="719996"/>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2" name="Freeform 22"/>
          <p:cNvSpPr/>
          <p:nvPr/>
        </p:nvSpPr>
        <p:spPr>
          <a:xfrm>
            <a:off x="88091" y="1108549"/>
            <a:ext cx="2201710" cy="2017567"/>
          </a:xfrm>
          <a:custGeom>
            <a:avLst/>
            <a:gdLst/>
            <a:ahLst/>
            <a:cxnLst/>
            <a:rect l="l" t="t" r="r" b="b"/>
            <a:pathLst>
              <a:path w="2201710" h="2017567">
                <a:moveTo>
                  <a:pt x="0" y="0"/>
                </a:moveTo>
                <a:lnTo>
                  <a:pt x="2201709" y="0"/>
                </a:lnTo>
                <a:lnTo>
                  <a:pt x="2201709" y="2017567"/>
                </a:lnTo>
                <a:lnTo>
                  <a:pt x="0" y="201756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47582" y="4175703"/>
            <a:ext cx="6161952" cy="4997504"/>
          </a:xfrm>
          <a:prstGeom prst="rect">
            <a:avLst/>
          </a:prstGeom>
        </p:spPr>
      </p:pic>
      <p:sp>
        <p:nvSpPr>
          <p:cNvPr id="26" name="Freeform 17"/>
          <p:cNvSpPr/>
          <p:nvPr/>
        </p:nvSpPr>
        <p:spPr>
          <a:xfrm rot="2447666">
            <a:off x="8217857" y="7502230"/>
            <a:ext cx="2502782" cy="2270706"/>
          </a:xfrm>
          <a:custGeom>
            <a:avLst/>
            <a:gdLst/>
            <a:ahLst/>
            <a:cxnLst/>
            <a:rect l="l" t="t" r="r" b="b"/>
            <a:pathLst>
              <a:path w="2502782" h="2270706">
                <a:moveTo>
                  <a:pt x="0" y="0"/>
                </a:moveTo>
                <a:lnTo>
                  <a:pt x="2502782" y="0"/>
                </a:lnTo>
                <a:lnTo>
                  <a:pt x="2502782" y="2270706"/>
                </a:lnTo>
                <a:lnTo>
                  <a:pt x="0" y="2270706"/>
                </a:lnTo>
                <a:lnTo>
                  <a:pt x="0" y="0"/>
                </a:lnTo>
                <a:close/>
              </a:path>
            </a:pathLst>
          </a:custGeom>
          <a:blipFill>
            <a:blip r:embed="rId17">
              <a:extLst>
                <a:ext uri="{96DAC541-7B7A-43D3-8B79-37D633B846F1}">
                  <asvg:svgBlip xmlns="" xmlns:asvg="http://schemas.microsoft.com/office/drawing/2016/SVG/main" r:embed="rId9"/>
                </a:ext>
              </a:extLst>
            </a:blip>
            <a:stretch>
              <a:fillRect/>
            </a:stretch>
          </a:blipFill>
        </p:spPr>
      </p:sp>
      <p:sp>
        <p:nvSpPr>
          <p:cNvPr id="8" name="Rectangle 7"/>
          <p:cNvSpPr/>
          <p:nvPr/>
        </p:nvSpPr>
        <p:spPr>
          <a:xfrm>
            <a:off x="2525916" y="610134"/>
            <a:ext cx="6071926" cy="1569660"/>
          </a:xfrm>
          <a:prstGeom prst="rect">
            <a:avLst/>
          </a:prstGeom>
        </p:spPr>
        <p:txBody>
          <a:bodyPr wrap="square">
            <a:spAutoFit/>
          </a:bodyPr>
          <a:lstStyle/>
          <a:p>
            <a:r>
              <a:rPr lang="en-US" sz="4800" b="1">
                <a:solidFill>
                  <a:srgbClr val="FF0000"/>
                </a:solidFill>
                <a:latin typeface="iCiel Baliho Script" pitchFamily="50" charset="-93"/>
                <a:ea typeface="Times New Roman" panose="02020603050405020304" pitchFamily="18" charset="0"/>
              </a:rPr>
              <a:t>a2) Chu kì của sao băng, mưa sao băng</a:t>
            </a:r>
            <a:endParaRPr lang="en-GB" sz="4800">
              <a:solidFill>
                <a:srgbClr val="FF0000"/>
              </a:solidFill>
              <a:latin typeface="iCiel Baliho Script" pitchFamily="50" charset="-93"/>
            </a:endParaRPr>
          </a:p>
        </p:txBody>
      </p:sp>
      <p:sp>
        <p:nvSpPr>
          <p:cNvPr id="9" name="Rectangle 8"/>
          <p:cNvSpPr/>
          <p:nvPr/>
        </p:nvSpPr>
        <p:spPr>
          <a:xfrm>
            <a:off x="1981200" y="2718933"/>
            <a:ext cx="7771195"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Hầu hết những trận sao băng nhìn thấy đều xuất hiện theo chu kì là 1 năm.</a:t>
            </a:r>
            <a:endParaRPr lang="en-GB" sz="32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823421" y="4102455"/>
            <a:ext cx="8234979"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quỹ đạo của Trái Đất và các ngôi sao chổi quay quanh Mặt Trời là xác định.</a:t>
            </a:r>
            <a:endParaRPr lang="en-GB" sz="32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780059" y="5514709"/>
            <a:ext cx="8278342"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đó, giao điểm giữa Trái Đất và chúng có thể được xác định. </a:t>
            </a:r>
            <a:endParaRPr lang="en-GB" sz="32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757574" y="6901752"/>
            <a:ext cx="8072226"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số cơn mưa sao băng không cố định và có thể thay đổi hằng năm.</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54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609600" y="723900"/>
            <a:ext cx="9479249" cy="930140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464408" y="75004"/>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901104" y="4000500"/>
            <a:ext cx="7386896" cy="6207796"/>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6" name="Freeform 16"/>
          <p:cNvSpPr/>
          <p:nvPr/>
        </p:nvSpPr>
        <p:spPr>
          <a:xfrm rot="-3023252">
            <a:off x="7347256" y="857841"/>
            <a:ext cx="1397434" cy="1267854"/>
          </a:xfrm>
          <a:custGeom>
            <a:avLst/>
            <a:gdLst/>
            <a:ahLst/>
            <a:cxnLst/>
            <a:rect l="l" t="t" r="r" b="b"/>
            <a:pathLst>
              <a:path w="1397434" h="1267854">
                <a:moveTo>
                  <a:pt x="0" y="0"/>
                </a:moveTo>
                <a:lnTo>
                  <a:pt x="1397434" y="0"/>
                </a:lnTo>
                <a:lnTo>
                  <a:pt x="1397434" y="1267854"/>
                </a:lnTo>
                <a:lnTo>
                  <a:pt x="0" y="12678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2518195">
            <a:off x="15166267" y="-3432116"/>
            <a:ext cx="6770657" cy="7212418"/>
          </a:xfrm>
          <a:custGeom>
            <a:avLst/>
            <a:gdLst/>
            <a:ahLst/>
            <a:cxnLst/>
            <a:rect l="l" t="t" r="r" b="b"/>
            <a:pathLst>
              <a:path w="6770657" h="7212418">
                <a:moveTo>
                  <a:pt x="0" y="0"/>
                </a:moveTo>
                <a:lnTo>
                  <a:pt x="6770657" y="0"/>
                </a:lnTo>
                <a:lnTo>
                  <a:pt x="6770657" y="7212418"/>
                </a:lnTo>
                <a:lnTo>
                  <a:pt x="0" y="7212418"/>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10937330" y="4000500"/>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0" name="Freeform 20"/>
          <p:cNvSpPr/>
          <p:nvPr/>
        </p:nvSpPr>
        <p:spPr>
          <a:xfrm>
            <a:off x="-140311" y="9151549"/>
            <a:ext cx="1157460" cy="1282591"/>
          </a:xfrm>
          <a:custGeom>
            <a:avLst/>
            <a:gdLst/>
            <a:ahLst/>
            <a:cxnLst/>
            <a:rect l="l" t="t" r="r" b="b"/>
            <a:pathLst>
              <a:path w="1157460" h="1282591">
                <a:moveTo>
                  <a:pt x="0" y="0"/>
                </a:moveTo>
                <a:lnTo>
                  <a:pt x="1157460" y="0"/>
                </a:lnTo>
                <a:lnTo>
                  <a:pt x="1157460" y="1282591"/>
                </a:lnTo>
                <a:lnTo>
                  <a:pt x="0" y="1282591"/>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1" name="Freeform 21"/>
          <p:cNvSpPr/>
          <p:nvPr/>
        </p:nvSpPr>
        <p:spPr>
          <a:xfrm>
            <a:off x="13836887" y="1131770"/>
            <a:ext cx="649753" cy="719996"/>
          </a:xfrm>
          <a:custGeom>
            <a:avLst/>
            <a:gdLst/>
            <a:ahLst/>
            <a:cxnLst/>
            <a:rect l="l" t="t" r="r" b="b"/>
            <a:pathLst>
              <a:path w="649753" h="719996">
                <a:moveTo>
                  <a:pt x="0" y="0"/>
                </a:moveTo>
                <a:lnTo>
                  <a:pt x="649752" y="0"/>
                </a:lnTo>
                <a:lnTo>
                  <a:pt x="649752" y="719996"/>
                </a:lnTo>
                <a:lnTo>
                  <a:pt x="0" y="719996"/>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2" name="Freeform 22"/>
          <p:cNvSpPr/>
          <p:nvPr/>
        </p:nvSpPr>
        <p:spPr>
          <a:xfrm>
            <a:off x="267237" y="549307"/>
            <a:ext cx="2201710" cy="2017567"/>
          </a:xfrm>
          <a:custGeom>
            <a:avLst/>
            <a:gdLst/>
            <a:ahLst/>
            <a:cxnLst/>
            <a:rect l="l" t="t" r="r" b="b"/>
            <a:pathLst>
              <a:path w="2201710" h="2017567">
                <a:moveTo>
                  <a:pt x="0" y="0"/>
                </a:moveTo>
                <a:lnTo>
                  <a:pt x="2201709" y="0"/>
                </a:lnTo>
                <a:lnTo>
                  <a:pt x="2201709" y="2017567"/>
                </a:lnTo>
                <a:lnTo>
                  <a:pt x="0" y="201756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8206" y="4320389"/>
            <a:ext cx="6721635" cy="4803053"/>
          </a:xfrm>
          <a:prstGeom prst="rect">
            <a:avLst/>
          </a:prstGeom>
        </p:spPr>
      </p:pic>
      <p:sp>
        <p:nvSpPr>
          <p:cNvPr id="23" name="Freeform 17"/>
          <p:cNvSpPr/>
          <p:nvPr/>
        </p:nvSpPr>
        <p:spPr>
          <a:xfrm rot="2447666">
            <a:off x="8288404" y="7395821"/>
            <a:ext cx="2502782" cy="2270706"/>
          </a:xfrm>
          <a:custGeom>
            <a:avLst/>
            <a:gdLst/>
            <a:ahLst/>
            <a:cxnLst/>
            <a:rect l="l" t="t" r="r" b="b"/>
            <a:pathLst>
              <a:path w="2502782" h="2270706">
                <a:moveTo>
                  <a:pt x="0" y="0"/>
                </a:moveTo>
                <a:lnTo>
                  <a:pt x="2502782" y="0"/>
                </a:lnTo>
                <a:lnTo>
                  <a:pt x="2502782" y="2270706"/>
                </a:lnTo>
                <a:lnTo>
                  <a:pt x="0" y="2270706"/>
                </a:lnTo>
                <a:lnTo>
                  <a:pt x="0" y="0"/>
                </a:lnTo>
                <a:close/>
              </a:path>
            </a:pathLst>
          </a:custGeom>
          <a:blipFill>
            <a:blip r:embed="rId17">
              <a:extLst>
                <a:ext uri="{96DAC541-7B7A-43D3-8B79-37D633B846F1}">
                  <asvg:svgBlip xmlns="" xmlns:asvg="http://schemas.microsoft.com/office/drawing/2016/SVG/main" r:embed="rId9"/>
                </a:ext>
              </a:extLst>
            </a:blip>
            <a:stretch>
              <a:fillRect/>
            </a:stretch>
          </a:blipFill>
        </p:spPr>
      </p:sp>
      <p:sp>
        <p:nvSpPr>
          <p:cNvPr id="8" name="Rectangle 7"/>
          <p:cNvSpPr/>
          <p:nvPr/>
        </p:nvSpPr>
        <p:spPr>
          <a:xfrm>
            <a:off x="2468947" y="846376"/>
            <a:ext cx="4860086" cy="1754326"/>
          </a:xfrm>
          <a:prstGeom prst="rect">
            <a:avLst/>
          </a:prstGeom>
        </p:spPr>
        <p:txBody>
          <a:bodyPr wrap="square">
            <a:spAutoFit/>
          </a:bodyPr>
          <a:lstStyle/>
          <a:p>
            <a:pPr algn="just">
              <a:spcAft>
                <a:spcPts val="0"/>
              </a:spcAft>
            </a:pPr>
            <a:r>
              <a:rPr lang="en-US" sz="5400" b="1">
                <a:solidFill>
                  <a:srgbClr val="FF0000"/>
                </a:solidFill>
                <a:latin typeface="iCiel Baliho Script" pitchFamily="50" charset="-93"/>
                <a:ea typeface="Times New Roman" panose="02020603050405020304" pitchFamily="18" charset="0"/>
                <a:cs typeface="Times New Roman" panose="02020603050405020304" pitchFamily="18" charset="0"/>
              </a:rPr>
              <a:t>a3) Cách quan sát sao băng</a:t>
            </a:r>
            <a:endParaRPr lang="en-GB" sz="4800">
              <a:solidFill>
                <a:srgbClr val="FF0000"/>
              </a:solidFill>
              <a:effectLst/>
              <a:latin typeface="iCiel Baliho Script" pitchFamily="50" charset="-93"/>
              <a:ea typeface="Times New Roman" panose="02020603050405020304" pitchFamily="18" charset="0"/>
            </a:endParaRPr>
          </a:p>
        </p:txBody>
      </p:sp>
      <p:sp>
        <p:nvSpPr>
          <p:cNvPr id="10" name="Rectangle 9"/>
          <p:cNvSpPr/>
          <p:nvPr/>
        </p:nvSpPr>
        <p:spPr>
          <a:xfrm>
            <a:off x="947010" y="2869878"/>
            <a:ext cx="8211806" cy="2215991"/>
          </a:xfrm>
          <a:prstGeom prst="rect">
            <a:avLst/>
          </a:prstGeom>
        </p:spPr>
        <p:txBody>
          <a:bodyPr wrap="square">
            <a:spAutoFit/>
          </a:bodyPr>
          <a:lstStyle/>
          <a:p>
            <a:pPr algn="just">
              <a:lnSpc>
                <a:spcPct val="115000"/>
              </a:lnSpc>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Việc quan sát sao băng có thể bị cản trở bởi: mây, thời tiết, độ ô nhiễm của không khí, … </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850480" y="5033444"/>
            <a:ext cx="8750720" cy="1508105"/>
          </a:xfrm>
          <a:prstGeom prst="rect">
            <a:avLst/>
          </a:prstGeom>
        </p:spPr>
        <p:txBody>
          <a:bodyPr wrap="square">
            <a:spAutoFit/>
          </a:bodyPr>
          <a:lstStyle/>
          <a:p>
            <a:pPr algn="just">
              <a:lnSpc>
                <a:spcPct val="115000"/>
              </a:lnSpc>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Những việc cần làm để quan sát sao băng hoàn hảo:</a:t>
            </a:r>
            <a:endParaRPr lang="en-GB" sz="36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834618" y="6650032"/>
            <a:ext cx="7645042" cy="743473"/>
          </a:xfrm>
          <a:prstGeom prst="rect">
            <a:avLst/>
          </a:prstGeom>
        </p:spPr>
        <p:txBody>
          <a:bodyPr wrap="none">
            <a:spAutoFit/>
          </a:bodyPr>
          <a:lstStyle/>
          <a:p>
            <a:pPr algn="just">
              <a:lnSpc>
                <a:spcPct val="115000"/>
              </a:lnSpc>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Xác định hướng của các chòm sao</a:t>
            </a:r>
            <a:endParaRPr lang="en-GB" sz="36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834618" y="7553861"/>
            <a:ext cx="7928382" cy="1323439"/>
          </a:xfrm>
          <a:prstGeom prst="rect">
            <a:avLst/>
          </a:prstGeom>
        </p:spPr>
        <p:txBody>
          <a:bodyPr wrap="square">
            <a:spAutoFit/>
          </a:bodyPr>
          <a:lstStyle/>
          <a:p>
            <a:r>
              <a:rPr lang="vi-VN" sz="4000" smtClean="0">
                <a:solidFill>
                  <a:srgbClr val="000000"/>
                </a:solidFill>
                <a:latin typeface="Times New Roman" panose="02020603050405020304" pitchFamily="18" charset="0"/>
                <a:ea typeface="Times New Roman" panose="02020603050405020304" pitchFamily="18" charset="0"/>
              </a:rPr>
              <a:t>+ </a:t>
            </a:r>
            <a:r>
              <a:rPr lang="en-US" sz="4000" smtClean="0">
                <a:solidFill>
                  <a:srgbClr val="000000"/>
                </a:solidFill>
                <a:latin typeface="Times New Roman" panose="02020603050405020304" pitchFamily="18" charset="0"/>
                <a:ea typeface="Times New Roman" panose="02020603050405020304" pitchFamily="18" charset="0"/>
              </a:rPr>
              <a:t>Những </a:t>
            </a:r>
            <a:r>
              <a:rPr lang="en-US" sz="4000">
                <a:solidFill>
                  <a:srgbClr val="000000"/>
                </a:solidFill>
                <a:latin typeface="Times New Roman" panose="02020603050405020304" pitchFamily="18" charset="0"/>
                <a:ea typeface="Times New Roman" panose="02020603050405020304" pitchFamily="18" charset="0"/>
              </a:rPr>
              <a:t>nơi gần xích đạo (Việt Nam là nơi quan sát sao băng thuận lợi)</a:t>
            </a:r>
            <a:endParaRPr lang="en-GB" sz="4000"/>
          </a:p>
        </p:txBody>
      </p:sp>
    </p:spTree>
    <p:extLst>
      <p:ext uri="{BB962C8B-B14F-4D97-AF65-F5344CB8AC3E}">
        <p14:creationId xmlns:p14="http://schemas.microsoft.com/office/powerpoint/2010/main" val="23885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424365" y="1028700"/>
            <a:ext cx="9788644" cy="9079727"/>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95240">
            <a:off x="11638881" y="-58471"/>
            <a:ext cx="4279323" cy="4391097"/>
          </a:xfrm>
          <a:custGeom>
            <a:avLst/>
            <a:gdLst/>
            <a:ahLst/>
            <a:cxnLst/>
            <a:rect l="l" t="t" r="r" b="b"/>
            <a:pathLst>
              <a:path w="4279323" h="4391097">
                <a:moveTo>
                  <a:pt x="0" y="0"/>
                </a:moveTo>
                <a:lnTo>
                  <a:pt x="4279324" y="0"/>
                </a:lnTo>
                <a:lnTo>
                  <a:pt x="4279324" y="4391096"/>
                </a:lnTo>
                <a:lnTo>
                  <a:pt x="0" y="43910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837056" y="4229100"/>
            <a:ext cx="7450944" cy="6057900"/>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B64"/>
            </a:solidFill>
          </p:spPr>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2" name="Freeform 12"/>
          <p:cNvSpPr/>
          <p:nvPr/>
        </p:nvSpPr>
        <p:spPr>
          <a:xfrm rot="470475">
            <a:off x="209562" y="-170377"/>
            <a:ext cx="2771521" cy="3536744"/>
          </a:xfrm>
          <a:custGeom>
            <a:avLst/>
            <a:gdLst/>
            <a:ahLst/>
            <a:cxnLst/>
            <a:rect l="l" t="t" r="r" b="b"/>
            <a:pathLst>
              <a:path w="2771521" h="3536744">
                <a:moveTo>
                  <a:pt x="0" y="0"/>
                </a:moveTo>
                <a:lnTo>
                  <a:pt x="2771521" y="0"/>
                </a:lnTo>
                <a:lnTo>
                  <a:pt x="2771521" y="3536744"/>
                </a:lnTo>
                <a:lnTo>
                  <a:pt x="0" y="35367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8411658" y="8570193"/>
            <a:ext cx="2504623" cy="1716805"/>
          </a:xfrm>
          <a:custGeom>
            <a:avLst/>
            <a:gdLst/>
            <a:ahLst/>
            <a:cxnLst/>
            <a:rect l="l" t="t" r="r" b="b"/>
            <a:pathLst>
              <a:path w="2504623" h="1716805">
                <a:moveTo>
                  <a:pt x="0" y="0"/>
                </a:moveTo>
                <a:lnTo>
                  <a:pt x="2504623" y="0"/>
                </a:lnTo>
                <a:lnTo>
                  <a:pt x="2504623" y="1716805"/>
                </a:lnTo>
                <a:lnTo>
                  <a:pt x="0" y="17168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4968" y="4423664"/>
            <a:ext cx="6705600" cy="5061625"/>
          </a:xfrm>
          <a:prstGeom prst="rect">
            <a:avLst/>
          </a:prstGeom>
        </p:spPr>
      </p:pic>
      <p:sp>
        <p:nvSpPr>
          <p:cNvPr id="4" name="Rectangle 3"/>
          <p:cNvSpPr/>
          <p:nvPr/>
        </p:nvSpPr>
        <p:spPr>
          <a:xfrm>
            <a:off x="3227526" y="1074354"/>
            <a:ext cx="5475915" cy="1446550"/>
          </a:xfrm>
          <a:prstGeom prst="rect">
            <a:avLst/>
          </a:prstGeom>
        </p:spPr>
        <p:txBody>
          <a:bodyPr wrap="square">
            <a:spAutoFit/>
          </a:bodyPr>
          <a:lstStyle/>
          <a:p>
            <a:r>
              <a:rPr lang="en-US" sz="4400">
                <a:solidFill>
                  <a:srgbClr val="FF0000"/>
                </a:solidFill>
                <a:latin typeface="iCiel Baliho Script" pitchFamily="50" charset="-93"/>
                <a:ea typeface="Times New Roman" panose="02020603050405020304" pitchFamily="18" charset="0"/>
              </a:rPr>
              <a:t>-</a:t>
            </a:r>
            <a:r>
              <a:rPr lang="en-US" sz="4400" b="1">
                <a:solidFill>
                  <a:srgbClr val="FF0000"/>
                </a:solidFill>
                <a:latin typeface="iCiel Baliho Script" pitchFamily="50" charset="-93"/>
                <a:ea typeface="Times New Roman" panose="02020603050405020304" pitchFamily="18" charset="0"/>
              </a:rPr>
              <a:t> Nhận xét về cách tác giả giải thích hiện tượng</a:t>
            </a:r>
            <a:endParaRPr lang="en-GB" sz="4400">
              <a:solidFill>
                <a:srgbClr val="FF0000"/>
              </a:solidFill>
              <a:latin typeface="iCiel Baliho Script" pitchFamily="50" charset="-93"/>
            </a:endParaRPr>
          </a:p>
        </p:txBody>
      </p:sp>
      <p:sp>
        <p:nvSpPr>
          <p:cNvPr id="5" name="Rectangle 4"/>
          <p:cNvSpPr/>
          <p:nvPr/>
        </p:nvSpPr>
        <p:spPr>
          <a:xfrm>
            <a:off x="953754" y="2781300"/>
            <a:ext cx="9144000" cy="2554545"/>
          </a:xfrm>
          <a:prstGeom prst="rect">
            <a:avLst/>
          </a:prstGeom>
        </p:spPr>
        <p:txBody>
          <a:bodyPr>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Ngôn ngữ rõ ràng, khúc triết, chính xác giúp người đọc hình dung ra sao băng là gì và lí do xuất hiện, chu kì, cách xem sao băng, mưa sao băng.</a:t>
            </a:r>
            <a:endParaRPr lang="en-GB" sz="36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97049" y="5325439"/>
            <a:ext cx="9144000" cy="2554545"/>
          </a:xfrm>
          <a:prstGeom prst="rect">
            <a:avLst/>
          </a:prstGeom>
        </p:spPr>
        <p:txBody>
          <a:bodyPr>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Kiến thức khoa học, cụ thể, chính xác qua từng con số, thuật ngữ khoa học, cách đặt câu hỏi gợi mở trước mỗi vấn đề cần giải thích đem lại hứng thú cho người đọc.</a:t>
            </a:r>
            <a:endParaRPr lang="en-GB" sz="36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39120" y="7852708"/>
            <a:ext cx="9144000" cy="1938992"/>
          </a:xfrm>
          <a:prstGeom prst="rect">
            <a:avLst/>
          </a:prstGeom>
        </p:spPr>
        <p:txBody>
          <a:bodyPr>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Tri thức mà tác giả cung cấp vô cùng phong phú, thể hiện sự am hiểu, yêu thích khám phá về thiên nhiên vũ trụ.</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8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6248400" y="495121"/>
            <a:ext cx="21840391" cy="1200329"/>
          </a:xfrm>
          <a:prstGeom prst="rect">
            <a:avLst/>
          </a:prstGeom>
        </p:spPr>
        <p:txBody>
          <a:bodyPr wrap="square">
            <a:spAutoFit/>
          </a:bodyPr>
          <a:lstStyle/>
          <a:p>
            <a:r>
              <a:rPr lang="en-US" sz="7200" b="1">
                <a:solidFill>
                  <a:srgbClr val="FF0000"/>
                </a:solidFill>
                <a:latin typeface="iCiel Baliho Script" pitchFamily="50" charset="-93"/>
              </a:rPr>
              <a:t>PHIẾU HỌC TẬP 05</a:t>
            </a:r>
            <a:endParaRPr lang="en-GB" sz="7200">
              <a:solidFill>
                <a:srgbClr val="FF0000"/>
              </a:solidFill>
              <a:latin typeface="iCiel Baliho Script" pitchFamily="50" charset="-93"/>
            </a:endParaRPr>
          </a:p>
        </p:txBody>
      </p:sp>
      <p:graphicFrame>
        <p:nvGraphicFramePr>
          <p:cNvPr id="5" name="Table 4"/>
          <p:cNvGraphicFramePr>
            <a:graphicFrameLocks noGrp="1"/>
          </p:cNvGraphicFramePr>
          <p:nvPr>
            <p:extLst>
              <p:ext uri="{D42A27DB-BD31-4B8C-83A1-F6EECF244321}">
                <p14:modId xmlns:p14="http://schemas.microsoft.com/office/powerpoint/2010/main" val="2851888013"/>
              </p:ext>
            </p:extLst>
          </p:nvPr>
        </p:nvGraphicFramePr>
        <p:xfrm>
          <a:off x="3886200" y="2163714"/>
          <a:ext cx="11279505" cy="5957737"/>
        </p:xfrm>
        <a:graphic>
          <a:graphicData uri="http://schemas.openxmlformats.org/drawingml/2006/table">
            <a:tbl>
              <a:tblPr firstRow="1" firstCol="1" bandRow="1"/>
              <a:tblGrid>
                <a:gridCol w="3590748"/>
                <a:gridCol w="3611884"/>
                <a:gridCol w="4076873"/>
              </a:tblGrid>
              <a:tr h="910249">
                <a:tc gridSpan="3">
                  <a:txBody>
                    <a:bodyPr/>
                    <a:lstStyle/>
                    <a:p>
                      <a:pPr algn="ctr">
                        <a:lnSpc>
                          <a:spcPct val="115000"/>
                        </a:lnSpc>
                        <a:spcAft>
                          <a:spcPts val="0"/>
                        </a:spcAft>
                        <a:tabLst>
                          <a:tab pos="1386840" algn="l"/>
                        </a:tabLst>
                      </a:pPr>
                      <a:r>
                        <a:rPr lang="pt-BR" sz="4800" b="1">
                          <a:solidFill>
                            <a:schemeClr val="tx1"/>
                          </a:solidFill>
                          <a:effectLst/>
                          <a:latin typeface="iCiel Bambola" panose="02000000000000000000" pitchFamily="50" charset="-93"/>
                          <a:ea typeface="MS Mincho"/>
                          <a:cs typeface="Times New Roman" panose="02020603050405020304" pitchFamily="18" charset="0"/>
                        </a:rPr>
                        <a:t>Thấy sao băng là điềm gì?</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n-GB"/>
                    </a:p>
                  </a:txBody>
                  <a:tcPr/>
                </a:tc>
                <a:tc hMerge="1">
                  <a:txBody>
                    <a:bodyPr/>
                    <a:lstStyle/>
                    <a:p>
                      <a:endParaRPr lang="en-GB"/>
                    </a:p>
                  </a:txBody>
                  <a:tcPr/>
                </a:tc>
              </a:tr>
              <a:tr h="910249">
                <a:tc>
                  <a:txBody>
                    <a:bodyPr/>
                    <a:lstStyle/>
                    <a:p>
                      <a:pPr algn="ctr">
                        <a:lnSpc>
                          <a:spcPct val="115000"/>
                        </a:lnSpc>
                        <a:spcAft>
                          <a:spcPts val="0"/>
                        </a:spcAft>
                        <a:tabLst>
                          <a:tab pos="1386840" algn="l"/>
                        </a:tabLst>
                      </a:pPr>
                      <a:r>
                        <a:rPr lang="pt-BR" sz="4800">
                          <a:solidFill>
                            <a:schemeClr val="tx1"/>
                          </a:solidFill>
                          <a:effectLst/>
                          <a:latin typeface="iCiel Bambola" panose="02000000000000000000" pitchFamily="50" charset="-93"/>
                          <a:ea typeface="MS Mincho"/>
                          <a:cs typeface="Times New Roman" panose="02020603050405020304" pitchFamily="18" charset="0"/>
                        </a:rPr>
                        <a:t>Các quan niệm trước đây</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tabLst>
                          <a:tab pos="1386840" algn="l"/>
                        </a:tabLst>
                      </a:pPr>
                      <a:r>
                        <a:rPr lang="pt-BR" sz="4800">
                          <a:solidFill>
                            <a:schemeClr val="tx1"/>
                          </a:solidFill>
                          <a:effectLst/>
                          <a:latin typeface="iCiel Bambola" panose="02000000000000000000" pitchFamily="50" charset="-93"/>
                          <a:ea typeface="MS Mincho"/>
                          <a:cs typeface="Times New Roman" panose="02020603050405020304" pitchFamily="18" charset="0"/>
                        </a:rPr>
                        <a:t>Quan điểm của tác giả</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tabLst>
                          <a:tab pos="1386840" algn="l"/>
                        </a:tabLst>
                      </a:pPr>
                      <a:r>
                        <a:rPr lang="pt-BR" sz="4800">
                          <a:solidFill>
                            <a:schemeClr val="tx1"/>
                          </a:solidFill>
                          <a:effectLst/>
                          <a:latin typeface="iCiel Bambola" panose="02000000000000000000" pitchFamily="50" charset="-93"/>
                          <a:ea typeface="MS Mincho"/>
                          <a:cs typeface="Times New Roman" panose="02020603050405020304" pitchFamily="18" charset="0"/>
                        </a:rPr>
                        <a:t>Ý kiến của em</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820498">
                <a:tc>
                  <a:txBody>
                    <a:bodyPr/>
                    <a:lstStyle/>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tabLst>
                          <a:tab pos="1386840" algn="l"/>
                        </a:tabLst>
                      </a:pPr>
                      <a:r>
                        <a:rPr lang="pt-BR" sz="4800" smtClean="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extLst>
      <p:ext uri="{BB962C8B-B14F-4D97-AF65-F5344CB8AC3E}">
        <p14:creationId xmlns:p14="http://schemas.microsoft.com/office/powerpoint/2010/main" val="172624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20691" y="549308"/>
            <a:ext cx="8869100" cy="8058686"/>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621149" y="-812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837056" y="3848100"/>
            <a:ext cx="7450944" cy="6096000"/>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6" name="Freeform 16"/>
          <p:cNvSpPr/>
          <p:nvPr/>
        </p:nvSpPr>
        <p:spPr>
          <a:xfrm rot="-3023252">
            <a:off x="7347256" y="857841"/>
            <a:ext cx="1397434" cy="1267854"/>
          </a:xfrm>
          <a:custGeom>
            <a:avLst/>
            <a:gdLst/>
            <a:ahLst/>
            <a:cxnLst/>
            <a:rect l="l" t="t" r="r" b="b"/>
            <a:pathLst>
              <a:path w="1397434" h="1267854">
                <a:moveTo>
                  <a:pt x="0" y="0"/>
                </a:moveTo>
                <a:lnTo>
                  <a:pt x="1397434" y="0"/>
                </a:lnTo>
                <a:lnTo>
                  <a:pt x="1397434" y="1267854"/>
                </a:lnTo>
                <a:lnTo>
                  <a:pt x="0" y="12678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2518195">
            <a:off x="15166267" y="-3432116"/>
            <a:ext cx="6770657" cy="7212418"/>
          </a:xfrm>
          <a:custGeom>
            <a:avLst/>
            <a:gdLst/>
            <a:ahLst/>
            <a:cxnLst/>
            <a:rect l="l" t="t" r="r" b="b"/>
            <a:pathLst>
              <a:path w="6770657" h="7212418">
                <a:moveTo>
                  <a:pt x="0" y="0"/>
                </a:moveTo>
                <a:lnTo>
                  <a:pt x="6770657" y="0"/>
                </a:lnTo>
                <a:lnTo>
                  <a:pt x="6770657" y="7212418"/>
                </a:lnTo>
                <a:lnTo>
                  <a:pt x="0" y="7212418"/>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10937330" y="4000500"/>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0" name="Freeform 20"/>
          <p:cNvSpPr/>
          <p:nvPr/>
        </p:nvSpPr>
        <p:spPr>
          <a:xfrm>
            <a:off x="2235510" y="8139694"/>
            <a:ext cx="1157460" cy="1282591"/>
          </a:xfrm>
          <a:custGeom>
            <a:avLst/>
            <a:gdLst/>
            <a:ahLst/>
            <a:cxnLst/>
            <a:rect l="l" t="t" r="r" b="b"/>
            <a:pathLst>
              <a:path w="1157460" h="1282591">
                <a:moveTo>
                  <a:pt x="0" y="0"/>
                </a:moveTo>
                <a:lnTo>
                  <a:pt x="1157460" y="0"/>
                </a:lnTo>
                <a:lnTo>
                  <a:pt x="1157460" y="1282591"/>
                </a:lnTo>
                <a:lnTo>
                  <a:pt x="0" y="1282591"/>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1" name="Freeform 21"/>
          <p:cNvSpPr/>
          <p:nvPr/>
        </p:nvSpPr>
        <p:spPr>
          <a:xfrm>
            <a:off x="13836887" y="1131770"/>
            <a:ext cx="649753" cy="719996"/>
          </a:xfrm>
          <a:custGeom>
            <a:avLst/>
            <a:gdLst/>
            <a:ahLst/>
            <a:cxnLst/>
            <a:rect l="l" t="t" r="r" b="b"/>
            <a:pathLst>
              <a:path w="649753" h="719996">
                <a:moveTo>
                  <a:pt x="0" y="0"/>
                </a:moveTo>
                <a:lnTo>
                  <a:pt x="649752" y="0"/>
                </a:lnTo>
                <a:lnTo>
                  <a:pt x="649752" y="719996"/>
                </a:lnTo>
                <a:lnTo>
                  <a:pt x="0" y="719996"/>
                </a:lnTo>
                <a:lnTo>
                  <a:pt x="0" y="0"/>
                </a:lnTo>
                <a:close/>
              </a:path>
            </a:pathLst>
          </a:custGeom>
          <a:blipFill>
            <a:blip r:embed="rId12">
              <a:extLst>
                <a:ext uri="{96DAC541-7B7A-43D3-8B79-37D633B846F1}">
                  <asvg:svgBlip xmlns="" xmlns:asvg="http://schemas.microsoft.com/office/drawing/2016/SVG/main" r:embed="rId13"/>
                </a:ext>
              </a:extLst>
            </a:blip>
            <a:stretch>
              <a:fillRect l="-290550" t="-210336" r="-193224" b="-26829"/>
            </a:stretch>
          </a:blipFill>
        </p:spPr>
      </p:sp>
      <p:sp>
        <p:nvSpPr>
          <p:cNvPr id="22" name="Freeform 22"/>
          <p:cNvSpPr/>
          <p:nvPr/>
        </p:nvSpPr>
        <p:spPr>
          <a:xfrm>
            <a:off x="586972" y="25608"/>
            <a:ext cx="2201710" cy="2017567"/>
          </a:xfrm>
          <a:custGeom>
            <a:avLst/>
            <a:gdLst/>
            <a:ahLst/>
            <a:cxnLst/>
            <a:rect l="l" t="t" r="r" b="b"/>
            <a:pathLst>
              <a:path w="2201710" h="2017567">
                <a:moveTo>
                  <a:pt x="0" y="0"/>
                </a:moveTo>
                <a:lnTo>
                  <a:pt x="2201709" y="0"/>
                </a:lnTo>
                <a:lnTo>
                  <a:pt x="2201709" y="2017567"/>
                </a:lnTo>
                <a:lnTo>
                  <a:pt x="0" y="201756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5" name="Freeform 17"/>
          <p:cNvSpPr/>
          <p:nvPr/>
        </p:nvSpPr>
        <p:spPr>
          <a:xfrm rot="2447666">
            <a:off x="8486748" y="6609811"/>
            <a:ext cx="2502782" cy="2270706"/>
          </a:xfrm>
          <a:custGeom>
            <a:avLst/>
            <a:gdLst/>
            <a:ahLst/>
            <a:cxnLst/>
            <a:rect l="l" t="t" r="r" b="b"/>
            <a:pathLst>
              <a:path w="2502782" h="2270706">
                <a:moveTo>
                  <a:pt x="0" y="0"/>
                </a:moveTo>
                <a:lnTo>
                  <a:pt x="2502782" y="0"/>
                </a:lnTo>
                <a:lnTo>
                  <a:pt x="2502782" y="2270706"/>
                </a:lnTo>
                <a:lnTo>
                  <a:pt x="0" y="2270706"/>
                </a:lnTo>
                <a:lnTo>
                  <a:pt x="0" y="0"/>
                </a:lnTo>
                <a:close/>
              </a:path>
            </a:pathLst>
          </a:custGeom>
          <a:blipFill>
            <a:blip r:embed="rId16">
              <a:extLst>
                <a:ext uri="{96DAC541-7B7A-43D3-8B79-37D633B846F1}">
                  <asvg:svgBlip xmlns="" xmlns:asvg="http://schemas.microsoft.com/office/drawing/2016/SVG/main" r:embed="rId9"/>
                </a:ext>
              </a:extLst>
            </a:blip>
            <a:stretch>
              <a:fillRect/>
            </a:stretch>
          </a:blipFill>
        </p:spPr>
      </p:sp>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10142" y="4000500"/>
            <a:ext cx="6265687" cy="5152940"/>
          </a:xfrm>
          <a:prstGeom prst="rect">
            <a:avLst/>
          </a:prstGeom>
        </p:spPr>
      </p:pic>
      <p:sp>
        <p:nvSpPr>
          <p:cNvPr id="8" name="Rectangle 7"/>
          <p:cNvSpPr/>
          <p:nvPr/>
        </p:nvSpPr>
        <p:spPr>
          <a:xfrm>
            <a:off x="3047740" y="599828"/>
            <a:ext cx="4248900" cy="1569660"/>
          </a:xfrm>
          <a:prstGeom prst="rect">
            <a:avLst/>
          </a:prstGeom>
        </p:spPr>
        <p:txBody>
          <a:bodyPr wrap="square">
            <a:spAutoFit/>
          </a:bodyPr>
          <a:lstStyle/>
          <a:p>
            <a:pPr algn="just">
              <a:spcAft>
                <a:spcPts val="0"/>
              </a:spcAft>
            </a:pPr>
            <a:r>
              <a:rPr lang="vi-VN" sz="4800" b="1">
                <a:solidFill>
                  <a:srgbClr val="FF0000"/>
                </a:solidFill>
                <a:latin typeface="iCiel Baliho Script" pitchFamily="50" charset="-93"/>
                <a:ea typeface="Times New Roman" panose="02020603050405020304" pitchFamily="18" charset="0"/>
                <a:cs typeface="Times New Roman" panose="02020603050405020304" pitchFamily="18" charset="0"/>
              </a:rPr>
              <a:t>b1) Sao băng rơi và  điềm báo</a:t>
            </a:r>
            <a:endParaRPr lang="en-GB" sz="4400">
              <a:solidFill>
                <a:srgbClr val="FF0000"/>
              </a:solidFill>
              <a:effectLst/>
              <a:latin typeface="iCiel Baliho Script" pitchFamily="50" charset="-93"/>
              <a:ea typeface="Times New Roman" panose="02020603050405020304" pitchFamily="18" charset="0"/>
            </a:endParaRPr>
          </a:p>
        </p:txBody>
      </p:sp>
      <p:sp>
        <p:nvSpPr>
          <p:cNvPr id="9" name="Rectangle 8"/>
          <p:cNvSpPr/>
          <p:nvPr/>
        </p:nvSpPr>
        <p:spPr>
          <a:xfrm>
            <a:off x="2088553" y="2501715"/>
            <a:ext cx="7893648"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Một số quan điểm cũ: nhìn thấy sao băng có nghĩa là:</a:t>
            </a:r>
            <a:endParaRPr lang="en-GB" sz="36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096048" y="3963781"/>
            <a:ext cx="9144000" cy="2003625"/>
          </a:xfrm>
          <a:prstGeom prst="rect">
            <a:avLst/>
          </a:prstGeom>
        </p:spPr>
        <p:txBody>
          <a:bodyPr>
            <a:spAutoFit/>
          </a:bodyPr>
          <a:lstStyle/>
          <a:p>
            <a:pPr marL="101600"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Có một ai đó chết.</a:t>
            </a:r>
            <a:endParaRPr lang="en-GB" sz="3600">
              <a:latin typeface="Times New Roman" panose="02020603050405020304" pitchFamily="18" charset="0"/>
              <a:ea typeface="Times New Roman" panose="02020603050405020304" pitchFamily="18" charset="0"/>
            </a:endParaRPr>
          </a:p>
          <a:p>
            <a:pPr marL="101600"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Báo hiệu một triều đại thay đổi.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a:latin typeface="Times New Roman" panose="02020603050405020304" pitchFamily="18" charset="0"/>
                <a:ea typeface="Times New Roman" panose="02020603050405020304" pitchFamily="18" charset="0"/>
                <a:cs typeface="Times New Roman" panose="02020603050405020304" pitchFamily="18" charset="0"/>
              </a:rPr>
              <a:t>Tượng trưng cho tình yêu đôi lứa.</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787162" y="6279459"/>
            <a:ext cx="8007964" cy="1366528"/>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vi-VN" sz="3600">
                <a:latin typeface="Times New Roman" panose="02020603050405020304" pitchFamily="18" charset="0"/>
                <a:ea typeface="Times New Roman" panose="02020603050405020304" pitchFamily="18" charset="0"/>
                <a:cs typeface="Times New Roman" panose="02020603050405020304" pitchFamily="18" charset="0"/>
              </a:rPr>
              <a:t>Đây là quan niệm duy tâm, thiếu cơ sở khoa học, không còn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8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181561">
            <a:off x="6584162" y="-3832306"/>
            <a:ext cx="16383690" cy="15441628"/>
          </a:xfrm>
          <a:custGeom>
            <a:avLst/>
            <a:gdLst/>
            <a:ahLst/>
            <a:cxnLst/>
            <a:rect l="l" t="t" r="r" b="b"/>
            <a:pathLst>
              <a:path w="16383690" h="15441628">
                <a:moveTo>
                  <a:pt x="0" y="0"/>
                </a:moveTo>
                <a:lnTo>
                  <a:pt x="16383690" y="0"/>
                </a:lnTo>
                <a:lnTo>
                  <a:pt x="16383690" y="15441628"/>
                </a:lnTo>
                <a:lnTo>
                  <a:pt x="0" y="15441628"/>
                </a:lnTo>
                <a:lnTo>
                  <a:pt x="0" y="0"/>
                </a:lnTo>
                <a:close/>
              </a:path>
            </a:pathLst>
          </a:custGeom>
          <a:blipFill>
            <a:blip r:embed="rId2">
              <a:alphaModFix amt="29000"/>
            </a:blip>
            <a:stretch>
              <a:fillRect/>
            </a:stretch>
          </a:blipFill>
        </p:spPr>
      </p:sp>
      <p:sp>
        <p:nvSpPr>
          <p:cNvPr id="16" name="Freeform 16"/>
          <p:cNvSpPr/>
          <p:nvPr/>
        </p:nvSpPr>
        <p:spPr>
          <a:xfrm>
            <a:off x="8403638" y="8386787"/>
            <a:ext cx="10321438" cy="3625405"/>
          </a:xfrm>
          <a:custGeom>
            <a:avLst/>
            <a:gdLst/>
            <a:ahLst/>
            <a:cxnLst/>
            <a:rect l="l" t="t" r="r" b="b"/>
            <a:pathLst>
              <a:path w="10321438" h="3625405">
                <a:moveTo>
                  <a:pt x="0" y="0"/>
                </a:moveTo>
                <a:lnTo>
                  <a:pt x="10321438" y="0"/>
                </a:lnTo>
                <a:lnTo>
                  <a:pt x="10321438" y="3625405"/>
                </a:lnTo>
                <a:lnTo>
                  <a:pt x="0" y="3625405"/>
                </a:lnTo>
                <a:lnTo>
                  <a:pt x="0" y="0"/>
                </a:lnTo>
                <a:close/>
              </a:path>
            </a:pathLst>
          </a:custGeom>
          <a:blipFill>
            <a:blip r:embed="rId3"/>
            <a:stretch>
              <a:fillRect/>
            </a:stretch>
          </a:blipFill>
        </p:spPr>
      </p:sp>
      <p:sp>
        <p:nvSpPr>
          <p:cNvPr id="17" name="Freeform 17"/>
          <p:cNvSpPr/>
          <p:nvPr/>
        </p:nvSpPr>
        <p:spPr>
          <a:xfrm>
            <a:off x="5805489" y="8386787"/>
            <a:ext cx="4035953" cy="4090939"/>
          </a:xfrm>
          <a:custGeom>
            <a:avLst/>
            <a:gdLst/>
            <a:ahLst/>
            <a:cxnLst/>
            <a:rect l="l" t="t" r="r" b="b"/>
            <a:pathLst>
              <a:path w="4035953" h="4090939">
                <a:moveTo>
                  <a:pt x="0" y="0"/>
                </a:moveTo>
                <a:lnTo>
                  <a:pt x="4035953" y="0"/>
                </a:lnTo>
                <a:lnTo>
                  <a:pt x="4035953" y="4090939"/>
                </a:lnTo>
                <a:lnTo>
                  <a:pt x="0" y="4090939"/>
                </a:lnTo>
                <a:lnTo>
                  <a:pt x="0" y="0"/>
                </a:lnTo>
                <a:close/>
              </a:path>
            </a:pathLst>
          </a:custGeom>
          <a:blipFill>
            <a:blip r:embed="rId4"/>
            <a:stretch>
              <a:fillRect/>
            </a:stretch>
          </a:blipFill>
        </p:spPr>
      </p:sp>
      <p:pic>
        <p:nvPicPr>
          <p:cNvPr id="20" name="Picture 20"/>
          <p:cNvPicPr>
            <a:picLocks noChangeAspect="1"/>
          </p:cNvPicPr>
          <p:nvPr/>
        </p:nvPicPr>
        <p:blipFill>
          <a:blip r:embed="rId5"/>
          <a:srcRect/>
          <a:stretch>
            <a:fillRect/>
          </a:stretch>
        </p:blipFill>
        <p:spPr>
          <a:xfrm>
            <a:off x="16075347" y="9160510"/>
            <a:ext cx="657460" cy="657460"/>
          </a:xfrm>
          <a:prstGeom prst="rect">
            <a:avLst/>
          </a:prstGeom>
        </p:spPr>
      </p:pic>
      <p:pic>
        <p:nvPicPr>
          <p:cNvPr id="21" name="Picture 21"/>
          <p:cNvPicPr>
            <a:picLocks noChangeAspect="1"/>
          </p:cNvPicPr>
          <p:nvPr/>
        </p:nvPicPr>
        <p:blipFill>
          <a:blip r:embed="rId6"/>
          <a:srcRect/>
          <a:stretch>
            <a:fillRect/>
          </a:stretch>
        </p:blipFill>
        <p:spPr>
          <a:xfrm>
            <a:off x="8062643" y="8568986"/>
            <a:ext cx="928221" cy="987469"/>
          </a:xfrm>
          <a:prstGeom prst="rect">
            <a:avLst/>
          </a:prstGeom>
        </p:spPr>
      </p:pic>
      <p:pic>
        <p:nvPicPr>
          <p:cNvPr id="22" name="Picture 22"/>
          <p:cNvPicPr>
            <a:picLocks noChangeAspect="1"/>
          </p:cNvPicPr>
          <p:nvPr/>
        </p:nvPicPr>
        <p:blipFill>
          <a:blip r:embed="rId7"/>
          <a:srcRect/>
          <a:stretch>
            <a:fillRect/>
          </a:stretch>
        </p:blipFill>
        <p:spPr>
          <a:xfrm>
            <a:off x="12130910" y="9556455"/>
            <a:ext cx="495969" cy="495969"/>
          </a:xfrm>
          <a:prstGeom prst="rect">
            <a:avLst/>
          </a:prstGeom>
        </p:spPr>
      </p:pic>
      <p:sp>
        <p:nvSpPr>
          <p:cNvPr id="27" name="Rectangle 26"/>
          <p:cNvSpPr/>
          <p:nvPr/>
        </p:nvSpPr>
        <p:spPr>
          <a:xfrm>
            <a:off x="169897" y="376686"/>
            <a:ext cx="7892745" cy="6186309"/>
          </a:xfrm>
          <a:prstGeom prst="rect">
            <a:avLst/>
          </a:prstGeom>
        </p:spPr>
        <p:txBody>
          <a:bodyPr wrap="square">
            <a:spAutoFit/>
          </a:bodyPr>
          <a:lstStyle/>
          <a:p>
            <a:pPr algn="just"/>
            <a:r>
              <a:rPr lang="vi-VN" sz="5400">
                <a:solidFill>
                  <a:schemeClr val="bg1"/>
                </a:solidFill>
                <a:latin typeface="iCiel Bambola" panose="02000000000000000000" pitchFamily="50" charset="-93"/>
              </a:rPr>
              <a:t>X</a:t>
            </a:r>
            <a:r>
              <a:rPr lang="en-US" sz="5400" smtClean="0">
                <a:solidFill>
                  <a:schemeClr val="bg1"/>
                </a:solidFill>
                <a:latin typeface="iCiel Bambola" panose="02000000000000000000" pitchFamily="50" charset="-93"/>
              </a:rPr>
              <a:t>em </a:t>
            </a:r>
            <a:r>
              <a:rPr lang="en-US" sz="5400">
                <a:solidFill>
                  <a:schemeClr val="bg1"/>
                </a:solidFill>
                <a:latin typeface="iCiel Bambola" panose="02000000000000000000" pitchFamily="50" charset="-93"/>
              </a:rPr>
              <a:t>clip về sao </a:t>
            </a:r>
            <a:r>
              <a:rPr lang="en-US" sz="5400" smtClean="0">
                <a:solidFill>
                  <a:schemeClr val="bg1"/>
                </a:solidFill>
                <a:latin typeface="iCiel Bambola" panose="02000000000000000000" pitchFamily="50" charset="-93"/>
              </a:rPr>
              <a:t>băng</a:t>
            </a:r>
            <a:r>
              <a:rPr lang="vi-VN" sz="5400" smtClean="0">
                <a:solidFill>
                  <a:schemeClr val="bg1"/>
                </a:solidFill>
                <a:latin typeface="iCiel Bambola" panose="02000000000000000000" pitchFamily="50" charset="-93"/>
              </a:rPr>
              <a:t> và trả lời câu hỏi: </a:t>
            </a:r>
            <a:r>
              <a:rPr lang="en-US" sz="5400">
                <a:solidFill>
                  <a:schemeClr val="bg1"/>
                </a:solidFill>
                <a:latin typeface="iCiel Bambola" panose="02000000000000000000" pitchFamily="50" charset="-93"/>
              </a:rPr>
              <a:t>Em đã được ngắm hiện tượng sao băng bao giờ chưa? Cảm xúc của em khi ấy như thế nào? Hãy chia sẻ cho thầy/ cô và các bạn cùng biết?</a:t>
            </a:r>
            <a:endParaRPr lang="en-GB" sz="5400">
              <a:solidFill>
                <a:schemeClr val="bg1"/>
              </a:solidFill>
              <a:latin typeface="iCiel Bambola" panose="02000000000000000000" pitchFamily="50" charset="-93"/>
            </a:endParaRPr>
          </a:p>
          <a:p>
            <a:endParaRPr lang="en-GB" sz="7200">
              <a:solidFill>
                <a:schemeClr val="bg1"/>
              </a:solidFill>
              <a:latin typeface="iCiel Bambola" panose="02000000000000000000" pitchFamily="50" charset="-93"/>
            </a:endParaRPr>
          </a:p>
        </p:txBody>
      </p:sp>
      <p:sp>
        <p:nvSpPr>
          <p:cNvPr id="9" name="Freeform 2"/>
          <p:cNvSpPr/>
          <p:nvPr/>
        </p:nvSpPr>
        <p:spPr>
          <a:xfrm rot="-6600188">
            <a:off x="391668" y="2137046"/>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8">
              <a:alphaModFix amt="55000"/>
            </a:blip>
            <a:stretch>
              <a:fillRect/>
            </a:stretch>
          </a:blipFill>
        </p:spPr>
      </p:sp>
      <p:sp>
        <p:nvSpPr>
          <p:cNvPr id="10"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8">
              <a:alphaModFix amt="55000"/>
            </a:blip>
            <a:stretch>
              <a:fillRect/>
            </a:stretch>
          </a:blipFill>
        </p:spPr>
      </p:sp>
      <p:sp>
        <p:nvSpPr>
          <p:cNvPr id="11" name="Freeform 4"/>
          <p:cNvSpPr/>
          <p:nvPr/>
        </p:nvSpPr>
        <p:spPr>
          <a:xfrm rot="-903423">
            <a:off x="5545060" y="1355193"/>
            <a:ext cx="12999082" cy="7100749"/>
          </a:xfrm>
          <a:custGeom>
            <a:avLst/>
            <a:gdLst/>
            <a:ahLst/>
            <a:cxnLst/>
            <a:rect l="l" t="t" r="r" b="b"/>
            <a:pathLst>
              <a:path w="12999082" h="7100749">
                <a:moveTo>
                  <a:pt x="0" y="0"/>
                </a:moveTo>
                <a:lnTo>
                  <a:pt x="12999082" y="0"/>
                </a:lnTo>
                <a:lnTo>
                  <a:pt x="12999082" y="7100749"/>
                </a:lnTo>
                <a:lnTo>
                  <a:pt x="0" y="7100749"/>
                </a:lnTo>
                <a:lnTo>
                  <a:pt x="0" y="0"/>
                </a:lnTo>
                <a:close/>
              </a:path>
            </a:pathLst>
          </a:custGeom>
          <a:blipFill>
            <a:blip r:embed="rId9">
              <a:alphaModFix amt="93000"/>
            </a:blip>
            <a:stretch>
              <a:fillRect/>
            </a:stretch>
          </a:blipFill>
        </p:spPr>
      </p:sp>
      <p:sp>
        <p:nvSpPr>
          <p:cNvPr id="12"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12"/>
            <a:stretch>
              <a:fillRect/>
            </a:stretch>
          </a:blipFill>
        </p:spPr>
      </p:sp>
      <p:sp>
        <p:nvSpPr>
          <p:cNvPr id="18"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9"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3"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4" name="Freeform 15"/>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1066800" y="800100"/>
            <a:ext cx="9576638" cy="7807893"/>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95240">
            <a:off x="12036837" y="-287070"/>
            <a:ext cx="4279323" cy="4391097"/>
          </a:xfrm>
          <a:custGeom>
            <a:avLst/>
            <a:gdLst/>
            <a:ahLst/>
            <a:cxnLst/>
            <a:rect l="l" t="t" r="r" b="b"/>
            <a:pathLst>
              <a:path w="4279323" h="4391097">
                <a:moveTo>
                  <a:pt x="0" y="0"/>
                </a:moveTo>
                <a:lnTo>
                  <a:pt x="4279324" y="0"/>
                </a:lnTo>
                <a:lnTo>
                  <a:pt x="4279324" y="4391096"/>
                </a:lnTo>
                <a:lnTo>
                  <a:pt x="0" y="43910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837056" y="3848100"/>
            <a:ext cx="7527144" cy="6248400"/>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25" name="Freeform 13"/>
          <p:cNvSpPr/>
          <p:nvPr/>
        </p:nvSpPr>
        <p:spPr>
          <a:xfrm>
            <a:off x="8389552" y="8247497"/>
            <a:ext cx="2504623" cy="1716805"/>
          </a:xfrm>
          <a:custGeom>
            <a:avLst/>
            <a:gdLst/>
            <a:ahLst/>
            <a:cxnLst/>
            <a:rect l="l" t="t" r="r" b="b"/>
            <a:pathLst>
              <a:path w="2504623" h="1716805">
                <a:moveTo>
                  <a:pt x="0" y="0"/>
                </a:moveTo>
                <a:lnTo>
                  <a:pt x="2504623" y="0"/>
                </a:lnTo>
                <a:lnTo>
                  <a:pt x="2504623" y="1716805"/>
                </a:lnTo>
                <a:lnTo>
                  <a:pt x="0" y="1716805"/>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26" name="Freeform 12"/>
          <p:cNvSpPr/>
          <p:nvPr/>
        </p:nvSpPr>
        <p:spPr>
          <a:xfrm rot="470475">
            <a:off x="394978" y="-48566"/>
            <a:ext cx="2771521" cy="3536744"/>
          </a:xfrm>
          <a:custGeom>
            <a:avLst/>
            <a:gdLst/>
            <a:ahLst/>
            <a:cxnLst/>
            <a:rect l="l" t="t" r="r" b="b"/>
            <a:pathLst>
              <a:path w="2771521" h="3536744">
                <a:moveTo>
                  <a:pt x="0" y="0"/>
                </a:moveTo>
                <a:lnTo>
                  <a:pt x="2771521" y="0"/>
                </a:lnTo>
                <a:lnTo>
                  <a:pt x="2771521" y="3536744"/>
                </a:lnTo>
                <a:lnTo>
                  <a:pt x="0" y="35367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Rectangle 7"/>
          <p:cNvSpPr/>
          <p:nvPr/>
        </p:nvSpPr>
        <p:spPr>
          <a:xfrm>
            <a:off x="3272021" y="698234"/>
            <a:ext cx="5265643" cy="1754326"/>
          </a:xfrm>
          <a:prstGeom prst="rect">
            <a:avLst/>
          </a:prstGeom>
        </p:spPr>
        <p:txBody>
          <a:bodyPr wrap="square">
            <a:spAutoFit/>
          </a:bodyPr>
          <a:lstStyle/>
          <a:p>
            <a:pPr algn="just">
              <a:spcAft>
                <a:spcPts val="0"/>
              </a:spcAft>
            </a:pPr>
            <a:r>
              <a:rPr lang="vi-VN" sz="5400" b="1">
                <a:solidFill>
                  <a:srgbClr val="FF0000"/>
                </a:solidFill>
                <a:latin typeface="iCiel Baliho Script" pitchFamily="50" charset="-93"/>
                <a:ea typeface="Times New Roman" panose="02020603050405020304" pitchFamily="18" charset="0"/>
                <a:cs typeface="Times New Roman" panose="02020603050405020304" pitchFamily="18" charset="0"/>
              </a:rPr>
              <a:t>b2). Cách ước khi có sao băng</a:t>
            </a:r>
            <a:endParaRPr lang="en-GB" sz="4800">
              <a:solidFill>
                <a:srgbClr val="FF0000"/>
              </a:solidFill>
              <a:effectLst/>
              <a:latin typeface="iCiel Baliho Script" pitchFamily="50" charset="-93"/>
              <a:ea typeface="Times New Roman" panose="02020603050405020304" pitchFamily="18" charset="0"/>
            </a:endParaRPr>
          </a:p>
        </p:txBody>
      </p:sp>
      <p:sp>
        <p:nvSpPr>
          <p:cNvPr id="9" name="Rectangle 8"/>
          <p:cNvSpPr/>
          <p:nvPr/>
        </p:nvSpPr>
        <p:spPr>
          <a:xfrm>
            <a:off x="1377600" y="2740583"/>
            <a:ext cx="9043473" cy="2923877"/>
          </a:xfrm>
          <a:prstGeom prst="rect">
            <a:avLst/>
          </a:prstGeom>
        </p:spPr>
        <p:txBody>
          <a:bodyPr wrap="square">
            <a:spAutoFit/>
          </a:bodyPr>
          <a:lstStyle/>
          <a:p>
            <a:pPr algn="just">
              <a:lnSpc>
                <a:spcPct val="115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 Điều thú vị:</a:t>
            </a:r>
            <a:r>
              <a:rPr lang="vi-VN" sz="4000">
                <a:latin typeface="Times New Roman" panose="02020603050405020304" pitchFamily="18" charset="0"/>
                <a:ea typeface="Times New Roman" panose="02020603050405020304" pitchFamily="18" charset="0"/>
                <a:cs typeface="Times New Roman" panose="02020603050405020304" pitchFamily="18" charset="0"/>
              </a:rPr>
              <a:t> Xưa nay, con người tin rằng nếu thành tâm ước một điều khi có sao băng thì điều đó thành hiện thực. Quan niệm dân gian, chưa được kiểm chứng</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377600" y="5904385"/>
            <a:ext cx="8713205" cy="2215991"/>
          </a:xfrm>
          <a:prstGeom prst="rect">
            <a:avLst/>
          </a:prstGeom>
        </p:spPr>
        <p:txBody>
          <a:bodyPr wrap="square">
            <a:spAutoFit/>
          </a:bodyPr>
          <a:lstStyle/>
          <a:p>
            <a:pPr algn="just">
              <a:lnSpc>
                <a:spcPct val="115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 Cách ước: </a:t>
            </a:r>
            <a:r>
              <a:rPr lang="vi-VN" sz="4000">
                <a:latin typeface="Times New Roman" panose="02020603050405020304" pitchFamily="18" charset="0"/>
                <a:ea typeface="Times New Roman" panose="02020603050405020304" pitchFamily="18" charset="0"/>
                <a:cs typeface="Times New Roman" panose="02020603050405020304" pitchFamily="18" charset="0"/>
              </a:rPr>
              <a:t>Nhắm mắt, nghĩ trong đầu về điều ước. Sao băng sẽ mang đến may mắn, biến ước mơ trở thành hiện thực.</a:t>
            </a:r>
            <a:endParaRPr lang="en-GB" sz="360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8076" y="4202522"/>
            <a:ext cx="6536523" cy="4903378"/>
          </a:xfrm>
          <a:prstGeom prst="rect">
            <a:avLst/>
          </a:prstGeom>
        </p:spPr>
      </p:pic>
    </p:spTree>
    <p:extLst>
      <p:ext uri="{BB962C8B-B14F-4D97-AF65-F5344CB8AC3E}">
        <p14:creationId xmlns:p14="http://schemas.microsoft.com/office/powerpoint/2010/main" val="92693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4"/>
            <a:stretch>
              <a:fillRect/>
            </a:stretch>
          </a:blipFill>
        </p:spPr>
      </p:sp>
      <p:pic>
        <p:nvPicPr>
          <p:cNvPr id="24" name="Picture 24"/>
          <p:cNvPicPr>
            <a:picLocks noChangeAspect="1"/>
          </p:cNvPicPr>
          <p:nvPr/>
        </p:nvPicPr>
        <p:blipFill>
          <a:blip r:embed="rId5"/>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5"/>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6"/>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7"/>
          <a:srcRect/>
          <a:stretch>
            <a:fillRect/>
          </a:stretch>
        </p:blipFill>
        <p:spPr>
          <a:xfrm>
            <a:off x="16525767" y="8387612"/>
            <a:ext cx="1175488" cy="117548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25912"/>
          <a:stretch>
            <a:fillRect/>
          </a:stretch>
        </p:blipFill>
        <p:spPr>
          <a:xfrm>
            <a:off x="1" y="0"/>
            <a:ext cx="13549241" cy="10281214"/>
          </a:xfrm>
          <a:custGeom>
            <a:avLst/>
            <a:gdLst>
              <a:gd name="connsiteX0" fmla="*/ 3794191 w 13549241"/>
              <a:gd name="connsiteY0" fmla="*/ 10199164 h 10281214"/>
              <a:gd name="connsiteX1" fmla="*/ 3777417 w 13549241"/>
              <a:gd name="connsiteY1" fmla="*/ 10200084 h 10281214"/>
              <a:gd name="connsiteX2" fmla="*/ 3766154 w 13549241"/>
              <a:gd name="connsiteY2" fmla="*/ 10210853 h 10281214"/>
              <a:gd name="connsiteX3" fmla="*/ 3732518 w 13549241"/>
              <a:gd name="connsiteY3" fmla="*/ 10229264 h 10281214"/>
              <a:gd name="connsiteX4" fmla="*/ 3690444 w 13549241"/>
              <a:gd name="connsiteY4" fmla="*/ 10224871 h 10281214"/>
              <a:gd name="connsiteX5" fmla="*/ 3658216 w 13549241"/>
              <a:gd name="connsiteY5" fmla="*/ 10247084 h 10281214"/>
              <a:gd name="connsiteX6" fmla="*/ 3625983 w 13549241"/>
              <a:gd name="connsiteY6" fmla="*/ 10269294 h 10281214"/>
              <a:gd name="connsiteX7" fmla="*/ 3706177 w 13549241"/>
              <a:gd name="connsiteY7" fmla="*/ 10258132 h 10281214"/>
              <a:gd name="connsiteX8" fmla="*/ 3780854 w 13549241"/>
              <a:gd name="connsiteY8" fmla="*/ 10237121 h 10281214"/>
              <a:gd name="connsiteX9" fmla="*/ 3790841 w 13549241"/>
              <a:gd name="connsiteY9" fmla="*/ 10218279 h 10281214"/>
              <a:gd name="connsiteX10" fmla="*/ 3794191 w 13549241"/>
              <a:gd name="connsiteY10" fmla="*/ 10199164 h 10281214"/>
              <a:gd name="connsiteX11" fmla="*/ 4892481 w 13549241"/>
              <a:gd name="connsiteY11" fmla="*/ 10194320 h 10281214"/>
              <a:gd name="connsiteX12" fmla="*/ 4875953 w 13549241"/>
              <a:gd name="connsiteY12" fmla="*/ 10196317 h 10281214"/>
              <a:gd name="connsiteX13" fmla="*/ 4892148 w 13549241"/>
              <a:gd name="connsiteY13" fmla="*/ 10209812 h 10281214"/>
              <a:gd name="connsiteX14" fmla="*/ 4900019 w 13549241"/>
              <a:gd name="connsiteY14" fmla="*/ 10205857 h 10281214"/>
              <a:gd name="connsiteX15" fmla="*/ 4907889 w 13549241"/>
              <a:gd name="connsiteY15" fmla="*/ 10201900 h 10281214"/>
              <a:gd name="connsiteX16" fmla="*/ 4892481 w 13549241"/>
              <a:gd name="connsiteY16" fmla="*/ 10194320 h 10281214"/>
              <a:gd name="connsiteX17" fmla="*/ 4805179 w 13549241"/>
              <a:gd name="connsiteY17" fmla="*/ 10193424 h 10281214"/>
              <a:gd name="connsiteX18" fmla="*/ 4800239 w 13549241"/>
              <a:gd name="connsiteY18" fmla="*/ 10210337 h 10281214"/>
              <a:gd name="connsiteX19" fmla="*/ 4810581 w 13549241"/>
              <a:gd name="connsiteY19" fmla="*/ 10197923 h 10281214"/>
              <a:gd name="connsiteX20" fmla="*/ 4936963 w 13549241"/>
              <a:gd name="connsiteY20" fmla="*/ 10156033 h 10281214"/>
              <a:gd name="connsiteX21" fmla="*/ 4923174 w 13549241"/>
              <a:gd name="connsiteY21" fmla="*/ 10172581 h 10281214"/>
              <a:gd name="connsiteX22" fmla="*/ 4923628 w 13549241"/>
              <a:gd name="connsiteY22" fmla="*/ 10193988 h 10281214"/>
              <a:gd name="connsiteX23" fmla="*/ 4990949 w 13549241"/>
              <a:gd name="connsiteY23" fmla="*/ 10201018 h 10281214"/>
              <a:gd name="connsiteX24" fmla="*/ 5004738 w 13549241"/>
              <a:gd name="connsiteY24" fmla="*/ 10184470 h 10281214"/>
              <a:gd name="connsiteX25" fmla="*/ 4991993 w 13549241"/>
              <a:gd name="connsiteY25" fmla="*/ 10166837 h 10281214"/>
              <a:gd name="connsiteX26" fmla="*/ 4974753 w 13549241"/>
              <a:gd name="connsiteY26" fmla="*/ 10187523 h 10281214"/>
              <a:gd name="connsiteX27" fmla="*/ 5044611 w 13549241"/>
              <a:gd name="connsiteY27" fmla="*/ 10147597 h 10281214"/>
              <a:gd name="connsiteX28" fmla="*/ 5017032 w 13549241"/>
              <a:gd name="connsiteY28" fmla="*/ 10180692 h 10281214"/>
              <a:gd name="connsiteX29" fmla="*/ 5045424 w 13549241"/>
              <a:gd name="connsiteY29" fmla="*/ 10175437 h 10281214"/>
              <a:gd name="connsiteX30" fmla="*/ 5064252 w 13549241"/>
              <a:gd name="connsiteY30" fmla="*/ 10156954 h 10281214"/>
              <a:gd name="connsiteX31" fmla="*/ 5478656 w 13549241"/>
              <a:gd name="connsiteY31" fmla="*/ 10109721 h 10281214"/>
              <a:gd name="connsiteX32" fmla="*/ 5465315 w 13549241"/>
              <a:gd name="connsiteY32" fmla="*/ 10116127 h 10281214"/>
              <a:gd name="connsiteX33" fmla="*/ 5456021 w 13549241"/>
              <a:gd name="connsiteY33" fmla="*/ 10125910 h 10281214"/>
              <a:gd name="connsiteX34" fmla="*/ 5484052 w 13549241"/>
              <a:gd name="connsiteY34" fmla="*/ 10114218 h 10281214"/>
              <a:gd name="connsiteX35" fmla="*/ 5190182 w 13549241"/>
              <a:gd name="connsiteY35" fmla="*/ 10093655 h 10281214"/>
              <a:gd name="connsiteX36" fmla="*/ 5142471 w 13549241"/>
              <a:gd name="connsiteY36" fmla="*/ 10115232 h 10281214"/>
              <a:gd name="connsiteX37" fmla="*/ 5102177 w 13549241"/>
              <a:gd name="connsiteY37" fmla="*/ 10111447 h 10281214"/>
              <a:gd name="connsiteX38" fmla="*/ 5093167 w 13549241"/>
              <a:gd name="connsiteY38" fmla="*/ 10134608 h 10281214"/>
              <a:gd name="connsiteX39" fmla="*/ 5090793 w 13549241"/>
              <a:gd name="connsiteY39" fmla="*/ 10158040 h 10281214"/>
              <a:gd name="connsiteX40" fmla="*/ 5099397 w 13549241"/>
              <a:gd name="connsiteY40" fmla="*/ 10157321 h 10281214"/>
              <a:gd name="connsiteX41" fmla="*/ 5106534 w 13549241"/>
              <a:gd name="connsiteY41" fmla="*/ 10150126 h 10281214"/>
              <a:gd name="connsiteX42" fmla="*/ 5163935 w 13549241"/>
              <a:gd name="connsiteY42" fmla="*/ 10137499 h 10281214"/>
              <a:gd name="connsiteX43" fmla="*/ 5211778 w 13549241"/>
              <a:gd name="connsiteY43" fmla="*/ 10111649 h 10281214"/>
              <a:gd name="connsiteX44" fmla="*/ 2473845 w 13549241"/>
              <a:gd name="connsiteY44" fmla="*/ 10038252 h 10281214"/>
              <a:gd name="connsiteX45" fmla="*/ 2470754 w 13549241"/>
              <a:gd name="connsiteY45" fmla="*/ 10048824 h 10281214"/>
              <a:gd name="connsiteX46" fmla="*/ 2474299 w 13549241"/>
              <a:gd name="connsiteY46" fmla="*/ 10059663 h 10281214"/>
              <a:gd name="connsiteX47" fmla="*/ 2491991 w 13549241"/>
              <a:gd name="connsiteY47" fmla="*/ 10060385 h 10281214"/>
              <a:gd name="connsiteX48" fmla="*/ 2523017 w 13549241"/>
              <a:gd name="connsiteY48" fmla="*/ 10023151 h 10281214"/>
              <a:gd name="connsiteX49" fmla="*/ 2517903 w 13549241"/>
              <a:gd name="connsiteY49" fmla="*/ 10032034 h 10281214"/>
              <a:gd name="connsiteX50" fmla="*/ 2523473 w 13549241"/>
              <a:gd name="connsiteY50" fmla="*/ 10044559 h 10281214"/>
              <a:gd name="connsiteX51" fmla="*/ 2528872 w 13549241"/>
              <a:gd name="connsiteY51" fmla="*/ 10049057 h 10281214"/>
              <a:gd name="connsiteX52" fmla="*/ 2523017 w 13549241"/>
              <a:gd name="connsiteY52" fmla="*/ 10023151 h 10281214"/>
              <a:gd name="connsiteX53" fmla="*/ 5778642 w 13549241"/>
              <a:gd name="connsiteY53" fmla="*/ 10002196 h 10281214"/>
              <a:gd name="connsiteX54" fmla="*/ 5724071 w 13549241"/>
              <a:gd name="connsiteY54" fmla="*/ 10012802 h 10281214"/>
              <a:gd name="connsiteX55" fmla="*/ 5740267 w 13549241"/>
              <a:gd name="connsiteY55" fmla="*/ 10026298 h 10281214"/>
              <a:gd name="connsiteX56" fmla="*/ 5778642 w 13549241"/>
              <a:gd name="connsiteY56" fmla="*/ 10002196 h 10281214"/>
              <a:gd name="connsiteX57" fmla="*/ 5515211 w 13549241"/>
              <a:gd name="connsiteY57" fmla="*/ 9999988 h 10281214"/>
              <a:gd name="connsiteX58" fmla="*/ 5459141 w 13549241"/>
              <a:gd name="connsiteY58" fmla="*/ 10023365 h 10281214"/>
              <a:gd name="connsiteX59" fmla="*/ 5403074 w 13549241"/>
              <a:gd name="connsiteY59" fmla="*/ 10046741 h 10281214"/>
              <a:gd name="connsiteX60" fmla="*/ 5343103 w 13549241"/>
              <a:gd name="connsiteY60" fmla="*/ 10052845 h 10281214"/>
              <a:gd name="connsiteX61" fmla="*/ 5337988 w 13549241"/>
              <a:gd name="connsiteY61" fmla="*/ 10061728 h 10281214"/>
              <a:gd name="connsiteX62" fmla="*/ 5343559 w 13549241"/>
              <a:gd name="connsiteY62" fmla="*/ 10074254 h 10281214"/>
              <a:gd name="connsiteX63" fmla="*/ 5379399 w 13549241"/>
              <a:gd name="connsiteY63" fmla="*/ 10097109 h 10281214"/>
              <a:gd name="connsiteX64" fmla="*/ 5424954 w 13549241"/>
              <a:gd name="connsiteY64" fmla="*/ 10078116 h 10281214"/>
              <a:gd name="connsiteX65" fmla="*/ 5464996 w 13549241"/>
              <a:gd name="connsiteY65" fmla="*/ 10049272 h 10281214"/>
              <a:gd name="connsiteX66" fmla="*/ 5505568 w 13549241"/>
              <a:gd name="connsiteY66" fmla="*/ 10034889 h 10281214"/>
              <a:gd name="connsiteX67" fmla="*/ 5547604 w 13549241"/>
              <a:gd name="connsiteY67" fmla="*/ 10026981 h 10281214"/>
              <a:gd name="connsiteX68" fmla="*/ 5587927 w 13549241"/>
              <a:gd name="connsiteY68" fmla="*/ 9999684 h 10281214"/>
              <a:gd name="connsiteX69" fmla="*/ 5577132 w 13549241"/>
              <a:gd name="connsiteY69" fmla="*/ 10002518 h 10281214"/>
              <a:gd name="connsiteX70" fmla="*/ 5583899 w 13549241"/>
              <a:gd name="connsiteY70" fmla="*/ 10071244 h 10281214"/>
              <a:gd name="connsiteX71" fmla="*/ 5605494 w 13549241"/>
              <a:gd name="connsiteY71" fmla="*/ 10089239 h 10281214"/>
              <a:gd name="connsiteX72" fmla="*/ 5641917 w 13549241"/>
              <a:gd name="connsiteY72" fmla="*/ 10056503 h 10281214"/>
              <a:gd name="connsiteX73" fmla="*/ 5657203 w 13549241"/>
              <a:gd name="connsiteY73" fmla="*/ 10027180 h 10281214"/>
              <a:gd name="connsiteX74" fmla="*/ 5604128 w 13549241"/>
              <a:gd name="connsiteY74" fmla="*/ 10025013 h 10281214"/>
              <a:gd name="connsiteX75" fmla="*/ 5600411 w 13549241"/>
              <a:gd name="connsiteY75" fmla="*/ 10006144 h 10281214"/>
              <a:gd name="connsiteX76" fmla="*/ 5587927 w 13549241"/>
              <a:gd name="connsiteY76" fmla="*/ 9999684 h 10281214"/>
              <a:gd name="connsiteX77" fmla="*/ 3204298 w 13549241"/>
              <a:gd name="connsiteY77" fmla="*/ 9973992 h 10281214"/>
              <a:gd name="connsiteX78" fmla="*/ 3187060 w 13549241"/>
              <a:gd name="connsiteY78" fmla="*/ 9994675 h 10281214"/>
              <a:gd name="connsiteX79" fmla="*/ 3184758 w 13549241"/>
              <a:gd name="connsiteY79" fmla="*/ 10011157 h 10281214"/>
              <a:gd name="connsiteX80" fmla="*/ 3198313 w 13549241"/>
              <a:gd name="connsiteY80" fmla="*/ 10025082 h 10281214"/>
              <a:gd name="connsiteX81" fmla="*/ 3281962 w 13549241"/>
              <a:gd name="connsiteY81" fmla="*/ 9968607 h 10281214"/>
              <a:gd name="connsiteX82" fmla="*/ 3277148 w 13549241"/>
              <a:gd name="connsiteY82" fmla="*/ 9981244 h 10281214"/>
              <a:gd name="connsiteX83" fmla="*/ 3278968 w 13549241"/>
              <a:gd name="connsiteY83" fmla="*/ 9994155 h 10281214"/>
              <a:gd name="connsiteX84" fmla="*/ 3292295 w 13549241"/>
              <a:gd name="connsiteY84" fmla="*/ 9997372 h 10281214"/>
              <a:gd name="connsiteX85" fmla="*/ 3300110 w 13549241"/>
              <a:gd name="connsiteY85" fmla="*/ 9990742 h 10281214"/>
              <a:gd name="connsiteX86" fmla="*/ 3296206 w 13549241"/>
              <a:gd name="connsiteY86" fmla="*/ 9973468 h 10281214"/>
              <a:gd name="connsiteX87" fmla="*/ 3289083 w 13549241"/>
              <a:gd name="connsiteY87" fmla="*/ 9971037 h 10281214"/>
              <a:gd name="connsiteX88" fmla="*/ 3281962 w 13549241"/>
              <a:gd name="connsiteY88" fmla="*/ 9968607 h 10281214"/>
              <a:gd name="connsiteX89" fmla="*/ 5675608 w 13549241"/>
              <a:gd name="connsiteY89" fmla="*/ 9895313 h 10281214"/>
              <a:gd name="connsiteX90" fmla="*/ 5669464 w 13549241"/>
              <a:gd name="connsiteY90" fmla="*/ 9897203 h 10281214"/>
              <a:gd name="connsiteX91" fmla="*/ 5663318 w 13549241"/>
              <a:gd name="connsiteY91" fmla="*/ 9899091 h 10281214"/>
              <a:gd name="connsiteX92" fmla="*/ 5646081 w 13549241"/>
              <a:gd name="connsiteY92" fmla="*/ 9919777 h 10281214"/>
              <a:gd name="connsiteX93" fmla="*/ 5628151 w 13549241"/>
              <a:gd name="connsiteY93" fmla="*/ 9949524 h 10281214"/>
              <a:gd name="connsiteX94" fmla="*/ 5620909 w 13549241"/>
              <a:gd name="connsiteY94" fmla="*/ 9982918 h 10281214"/>
              <a:gd name="connsiteX95" fmla="*/ 5699156 w 13549241"/>
              <a:gd name="connsiteY95" fmla="*/ 9921944 h 10281214"/>
              <a:gd name="connsiteX96" fmla="*/ 3485093 w 13549241"/>
              <a:gd name="connsiteY96" fmla="*/ 9878517 h 10281214"/>
              <a:gd name="connsiteX97" fmla="*/ 3422134 w 13549241"/>
              <a:gd name="connsiteY97" fmla="*/ 9910169 h 10281214"/>
              <a:gd name="connsiteX98" fmla="*/ 3410902 w 13549241"/>
              <a:gd name="connsiteY98" fmla="*/ 9901685 h 10281214"/>
              <a:gd name="connsiteX99" fmla="*/ 3397091 w 13549241"/>
              <a:gd name="connsiteY99" fmla="*/ 9896311 h 10281214"/>
              <a:gd name="connsiteX100" fmla="*/ 3403001 w 13549241"/>
              <a:gd name="connsiteY100" fmla="*/ 9924893 h 10281214"/>
              <a:gd name="connsiteX101" fmla="*/ 3419596 w 13549241"/>
              <a:gd name="connsiteY101" fmla="*/ 9957120 h 10281214"/>
              <a:gd name="connsiteX102" fmla="*/ 3491861 w 13549241"/>
              <a:gd name="connsiteY102" fmla="*/ 9947242 h 10281214"/>
              <a:gd name="connsiteX103" fmla="*/ 5758216 w 13549241"/>
              <a:gd name="connsiteY103" fmla="*/ 9873024 h 10281214"/>
              <a:gd name="connsiteX104" fmla="*/ 5712490 w 13549241"/>
              <a:gd name="connsiteY104" fmla="*/ 9883988 h 10281214"/>
              <a:gd name="connsiteX105" fmla="*/ 5746377 w 13549241"/>
              <a:gd name="connsiteY105" fmla="*/ 9898207 h 10281214"/>
              <a:gd name="connsiteX106" fmla="*/ 5779812 w 13549241"/>
              <a:gd name="connsiteY106" fmla="*/ 9891021 h 10281214"/>
              <a:gd name="connsiteX107" fmla="*/ 5786708 w 13549241"/>
              <a:gd name="connsiteY107" fmla="*/ 9882745 h 10281214"/>
              <a:gd name="connsiteX108" fmla="*/ 3681336 w 13549241"/>
              <a:gd name="connsiteY108" fmla="*/ 9796699 h 10281214"/>
              <a:gd name="connsiteX109" fmla="*/ 3535765 w 13549241"/>
              <a:gd name="connsiteY109" fmla="*/ 9850641 h 10281214"/>
              <a:gd name="connsiteX110" fmla="*/ 3534050 w 13549241"/>
              <a:gd name="connsiteY110" fmla="*/ 9884262 h 10281214"/>
              <a:gd name="connsiteX111" fmla="*/ 3554825 w 13549241"/>
              <a:gd name="connsiteY111" fmla="*/ 9915591 h 10281214"/>
              <a:gd name="connsiteX112" fmla="*/ 3625170 w 13549241"/>
              <a:gd name="connsiteY112" fmla="*/ 9877825 h 10281214"/>
              <a:gd name="connsiteX113" fmla="*/ 3698442 w 13549241"/>
              <a:gd name="connsiteY113" fmla="*/ 9853013 h 10281214"/>
              <a:gd name="connsiteX114" fmla="*/ 5994785 w 13549241"/>
              <a:gd name="connsiteY114" fmla="*/ 9775741 h 10281214"/>
              <a:gd name="connsiteX115" fmla="*/ 5958215 w 13549241"/>
              <a:gd name="connsiteY115" fmla="*/ 9822374 h 10281214"/>
              <a:gd name="connsiteX116" fmla="*/ 5913543 w 13549241"/>
              <a:gd name="connsiteY116" fmla="*/ 9862259 h 10281214"/>
              <a:gd name="connsiteX117" fmla="*/ 5960766 w 13549241"/>
              <a:gd name="connsiteY117" fmla="*/ 9838521 h 10281214"/>
              <a:gd name="connsiteX118" fmla="*/ 6022233 w 13549241"/>
              <a:gd name="connsiteY118" fmla="*/ 9819644 h 10281214"/>
              <a:gd name="connsiteX119" fmla="*/ 3904570 w 13549241"/>
              <a:gd name="connsiteY119" fmla="*/ 9737375 h 10281214"/>
              <a:gd name="connsiteX120" fmla="*/ 3856891 w 13549241"/>
              <a:gd name="connsiteY120" fmla="*/ 9739704 h 10281214"/>
              <a:gd name="connsiteX121" fmla="*/ 3846549 w 13549241"/>
              <a:gd name="connsiteY121" fmla="*/ 9752116 h 10281214"/>
              <a:gd name="connsiteX122" fmla="*/ 3857344 w 13549241"/>
              <a:gd name="connsiteY122" fmla="*/ 9761111 h 10281214"/>
              <a:gd name="connsiteX123" fmla="*/ 3880666 w 13549241"/>
              <a:gd name="connsiteY123" fmla="*/ 9777038 h 10281214"/>
              <a:gd name="connsiteX124" fmla="*/ 3898128 w 13549241"/>
              <a:gd name="connsiteY124" fmla="*/ 9767057 h 10281214"/>
              <a:gd name="connsiteX125" fmla="*/ 4019112 w 13549241"/>
              <a:gd name="connsiteY125" fmla="*/ 9720666 h 10281214"/>
              <a:gd name="connsiteX126" fmla="*/ 3994525 w 13549241"/>
              <a:gd name="connsiteY126" fmla="*/ 9728216 h 10281214"/>
              <a:gd name="connsiteX127" fmla="*/ 4015666 w 13549241"/>
              <a:gd name="connsiteY127" fmla="*/ 9724802 h 10281214"/>
              <a:gd name="connsiteX128" fmla="*/ 6505583 w 13549241"/>
              <a:gd name="connsiteY128" fmla="*/ 9689669 h 10281214"/>
              <a:gd name="connsiteX129" fmla="*/ 6493289 w 13549241"/>
              <a:gd name="connsiteY129" fmla="*/ 9693445 h 10281214"/>
              <a:gd name="connsiteX130" fmla="*/ 6460311 w 13549241"/>
              <a:gd name="connsiteY130" fmla="*/ 9722042 h 10281214"/>
              <a:gd name="connsiteX131" fmla="*/ 6455366 w 13549241"/>
              <a:gd name="connsiteY131" fmla="*/ 9738951 h 10281214"/>
              <a:gd name="connsiteX132" fmla="*/ 6487451 w 13549241"/>
              <a:gd name="connsiteY132" fmla="*/ 9730637 h 10281214"/>
              <a:gd name="connsiteX133" fmla="*/ 6511433 w 13549241"/>
              <a:gd name="connsiteY133" fmla="*/ 9715574 h 10281214"/>
              <a:gd name="connsiteX134" fmla="*/ 6505583 w 13549241"/>
              <a:gd name="connsiteY134" fmla="*/ 9689669 h 10281214"/>
              <a:gd name="connsiteX135" fmla="*/ 6384729 w 13549241"/>
              <a:gd name="connsiteY135" fmla="*/ 9659061 h 10281214"/>
              <a:gd name="connsiteX136" fmla="*/ 6355198 w 13549241"/>
              <a:gd name="connsiteY136" fmla="*/ 9683522 h 10281214"/>
              <a:gd name="connsiteX137" fmla="*/ 6312184 w 13549241"/>
              <a:gd name="connsiteY137" fmla="*/ 9687112 h 10281214"/>
              <a:gd name="connsiteX138" fmla="*/ 6270639 w 13549241"/>
              <a:gd name="connsiteY138" fmla="*/ 9697178 h 10281214"/>
              <a:gd name="connsiteX139" fmla="*/ 6211123 w 13549241"/>
              <a:gd name="connsiteY139" fmla="*/ 9724692 h 10281214"/>
              <a:gd name="connsiteX140" fmla="*/ 6190936 w 13549241"/>
              <a:gd name="connsiteY140" fmla="*/ 9710497 h 10281214"/>
              <a:gd name="connsiteX141" fmla="*/ 6179186 w 13549241"/>
              <a:gd name="connsiteY141" fmla="*/ 9719108 h 10281214"/>
              <a:gd name="connsiteX142" fmla="*/ 6122664 w 13549241"/>
              <a:gd name="connsiteY142" fmla="*/ 9721077 h 10281214"/>
              <a:gd name="connsiteX143" fmla="*/ 6071994 w 13549241"/>
              <a:gd name="connsiteY143" fmla="*/ 9748953 h 10281214"/>
              <a:gd name="connsiteX144" fmla="*/ 6061195 w 13549241"/>
              <a:gd name="connsiteY144" fmla="*/ 9739955 h 10281214"/>
              <a:gd name="connsiteX145" fmla="*/ 6037064 w 13549241"/>
              <a:gd name="connsiteY145" fmla="*/ 9768913 h 10281214"/>
              <a:gd name="connsiteX146" fmla="*/ 6057162 w 13549241"/>
              <a:gd name="connsiteY146" fmla="*/ 9799681 h 10281214"/>
              <a:gd name="connsiteX147" fmla="*/ 6060122 w 13549241"/>
              <a:gd name="connsiteY147" fmla="*/ 9793384 h 10281214"/>
              <a:gd name="connsiteX148" fmla="*/ 6066010 w 13549241"/>
              <a:gd name="connsiteY148" fmla="*/ 9800041 h 10281214"/>
              <a:gd name="connsiteX149" fmla="*/ 6090595 w 13549241"/>
              <a:gd name="connsiteY149" fmla="*/ 9792491 h 10281214"/>
              <a:gd name="connsiteX150" fmla="*/ 6104597 w 13549241"/>
              <a:gd name="connsiteY150" fmla="*/ 9796273 h 10281214"/>
              <a:gd name="connsiteX151" fmla="*/ 6117136 w 13549241"/>
              <a:gd name="connsiteY151" fmla="*/ 9793576 h 10281214"/>
              <a:gd name="connsiteX152" fmla="*/ 6196293 w 13549241"/>
              <a:gd name="connsiteY152" fmla="*/ 9775422 h 10281214"/>
              <a:gd name="connsiteX153" fmla="*/ 6261916 w 13549241"/>
              <a:gd name="connsiteY153" fmla="*/ 9733720 h 10281214"/>
              <a:gd name="connsiteX154" fmla="*/ 6334514 w 13549241"/>
              <a:gd name="connsiteY154" fmla="*/ 9708344 h 10281214"/>
              <a:gd name="connsiteX155" fmla="*/ 6351164 w 13549241"/>
              <a:gd name="connsiteY155" fmla="*/ 9743248 h 10281214"/>
              <a:gd name="connsiteX156" fmla="*/ 6382589 w 13549241"/>
              <a:gd name="connsiteY156" fmla="*/ 9724750 h 10281214"/>
              <a:gd name="connsiteX157" fmla="*/ 6419529 w 13549241"/>
              <a:gd name="connsiteY157" fmla="*/ 9716098 h 10281214"/>
              <a:gd name="connsiteX158" fmla="*/ 6395983 w 13549241"/>
              <a:gd name="connsiteY158" fmla="*/ 9689465 h 10281214"/>
              <a:gd name="connsiteX159" fmla="*/ 6467334 w 13549241"/>
              <a:gd name="connsiteY159" fmla="*/ 9636767 h 10281214"/>
              <a:gd name="connsiteX160" fmla="*/ 6453545 w 13549241"/>
              <a:gd name="connsiteY160" fmla="*/ 9653315 h 10281214"/>
              <a:gd name="connsiteX161" fmla="*/ 6467860 w 13549241"/>
              <a:gd name="connsiteY161" fmla="*/ 9651229 h 10281214"/>
              <a:gd name="connsiteX162" fmla="*/ 6478134 w 13549241"/>
              <a:gd name="connsiteY162" fmla="*/ 9645767 h 10281214"/>
              <a:gd name="connsiteX163" fmla="*/ 2746448 w 13549241"/>
              <a:gd name="connsiteY163" fmla="*/ 9578140 h 10281214"/>
              <a:gd name="connsiteX164" fmla="*/ 2743909 w 13549241"/>
              <a:gd name="connsiteY164" fmla="*/ 9625093 h 10281214"/>
              <a:gd name="connsiteX165" fmla="*/ 2710935 w 13549241"/>
              <a:gd name="connsiteY165" fmla="*/ 9653691 h 10281214"/>
              <a:gd name="connsiteX166" fmla="*/ 2677946 w 13549241"/>
              <a:gd name="connsiteY166" fmla="*/ 9650739 h 10281214"/>
              <a:gd name="connsiteX167" fmla="*/ 2632814 w 13549241"/>
              <a:gd name="connsiteY167" fmla="*/ 9637667 h 10281214"/>
              <a:gd name="connsiteX168" fmla="*/ 2689631 w 13549241"/>
              <a:gd name="connsiteY168" fmla="*/ 9607902 h 10281214"/>
              <a:gd name="connsiteX169" fmla="*/ 2746448 w 13549241"/>
              <a:gd name="connsiteY169" fmla="*/ 9578140 h 10281214"/>
              <a:gd name="connsiteX170" fmla="*/ 6637037 w 13549241"/>
              <a:gd name="connsiteY170" fmla="*/ 9553867 h 10281214"/>
              <a:gd name="connsiteX171" fmla="*/ 6640094 w 13549241"/>
              <a:gd name="connsiteY171" fmla="*/ 9562547 h 10281214"/>
              <a:gd name="connsiteX172" fmla="*/ 6649785 w 13549241"/>
              <a:gd name="connsiteY172" fmla="*/ 9571500 h 10281214"/>
              <a:gd name="connsiteX173" fmla="*/ 6674373 w 13549241"/>
              <a:gd name="connsiteY173" fmla="*/ 9563947 h 10281214"/>
              <a:gd name="connsiteX174" fmla="*/ 6656265 w 13549241"/>
              <a:gd name="connsiteY174" fmla="*/ 9554118 h 10281214"/>
              <a:gd name="connsiteX175" fmla="*/ 6637037 w 13549241"/>
              <a:gd name="connsiteY175" fmla="*/ 9553867 h 10281214"/>
              <a:gd name="connsiteX176" fmla="*/ 7689525 w 13549241"/>
              <a:gd name="connsiteY176" fmla="*/ 9421485 h 10281214"/>
              <a:gd name="connsiteX177" fmla="*/ 7667213 w 13549241"/>
              <a:gd name="connsiteY177" fmla="*/ 9442604 h 10281214"/>
              <a:gd name="connsiteX178" fmla="*/ 7696475 w 13549241"/>
              <a:gd name="connsiteY178" fmla="*/ 9427276 h 10281214"/>
              <a:gd name="connsiteX179" fmla="*/ 7197591 w 13549241"/>
              <a:gd name="connsiteY179" fmla="*/ 9397099 h 10281214"/>
              <a:gd name="connsiteX180" fmla="*/ 7183800 w 13549241"/>
              <a:gd name="connsiteY180" fmla="*/ 9413649 h 10281214"/>
              <a:gd name="connsiteX181" fmla="*/ 7199544 w 13549241"/>
              <a:gd name="connsiteY181" fmla="*/ 9405735 h 10281214"/>
              <a:gd name="connsiteX182" fmla="*/ 3000381 w 13549241"/>
              <a:gd name="connsiteY182" fmla="*/ 9383173 h 10281214"/>
              <a:gd name="connsiteX183" fmla="*/ 2995568 w 13549241"/>
              <a:gd name="connsiteY183" fmla="*/ 9395812 h 10281214"/>
              <a:gd name="connsiteX184" fmla="*/ 2997390 w 13549241"/>
              <a:gd name="connsiteY184" fmla="*/ 9408722 h 10281214"/>
              <a:gd name="connsiteX185" fmla="*/ 3010714 w 13549241"/>
              <a:gd name="connsiteY185" fmla="*/ 9411937 h 10281214"/>
              <a:gd name="connsiteX186" fmla="*/ 3018531 w 13549241"/>
              <a:gd name="connsiteY186" fmla="*/ 9405305 h 10281214"/>
              <a:gd name="connsiteX187" fmla="*/ 7571209 w 13549241"/>
              <a:gd name="connsiteY187" fmla="*/ 9343922 h 10281214"/>
              <a:gd name="connsiteX188" fmla="*/ 7574509 w 13549241"/>
              <a:gd name="connsiteY188" fmla="*/ 9353680 h 10281214"/>
              <a:gd name="connsiteX189" fmla="*/ 7574150 w 13549241"/>
              <a:gd name="connsiteY189" fmla="*/ 9355233 h 10281214"/>
              <a:gd name="connsiteX190" fmla="*/ 7587047 w 13549241"/>
              <a:gd name="connsiteY190" fmla="*/ 9350987 h 10281214"/>
              <a:gd name="connsiteX191" fmla="*/ 7597745 w 13549241"/>
              <a:gd name="connsiteY191" fmla="*/ 9345006 h 10281214"/>
              <a:gd name="connsiteX192" fmla="*/ 3212193 w 13549241"/>
              <a:gd name="connsiteY192" fmla="*/ 9338756 h 10281214"/>
              <a:gd name="connsiteX193" fmla="*/ 3190280 w 13549241"/>
              <a:gd name="connsiteY193" fmla="*/ 9346016 h 10281214"/>
              <a:gd name="connsiteX194" fmla="*/ 3157661 w 13549241"/>
              <a:gd name="connsiteY194" fmla="*/ 9381046 h 10281214"/>
              <a:gd name="connsiteX195" fmla="*/ 3128755 w 13549241"/>
              <a:gd name="connsiteY195" fmla="*/ 9362217 h 10281214"/>
              <a:gd name="connsiteX196" fmla="*/ 3098729 w 13549241"/>
              <a:gd name="connsiteY196" fmla="*/ 9352969 h 10281214"/>
              <a:gd name="connsiteX197" fmla="*/ 3078499 w 13549241"/>
              <a:gd name="connsiteY197" fmla="*/ 9399201 h 10281214"/>
              <a:gd name="connsiteX198" fmla="*/ 3122520 w 13549241"/>
              <a:gd name="connsiteY198" fmla="*/ 9380678 h 10281214"/>
              <a:gd name="connsiteX199" fmla="*/ 3173856 w 13549241"/>
              <a:gd name="connsiteY199" fmla="*/ 9394541 h 10281214"/>
              <a:gd name="connsiteX200" fmla="*/ 3206085 w 13549241"/>
              <a:gd name="connsiteY200" fmla="*/ 9372330 h 10281214"/>
              <a:gd name="connsiteX201" fmla="*/ 3238314 w 13549241"/>
              <a:gd name="connsiteY201" fmla="*/ 9350118 h 10281214"/>
              <a:gd name="connsiteX202" fmla="*/ 3212193 w 13549241"/>
              <a:gd name="connsiteY202" fmla="*/ 9338756 h 10281214"/>
              <a:gd name="connsiteX203" fmla="*/ 7507334 w 13549241"/>
              <a:gd name="connsiteY203" fmla="*/ 9332755 h 10281214"/>
              <a:gd name="connsiteX204" fmla="*/ 7475853 w 13549241"/>
              <a:gd name="connsiteY204" fmla="*/ 9348581 h 10281214"/>
              <a:gd name="connsiteX205" fmla="*/ 7410595 w 13549241"/>
              <a:gd name="connsiteY205" fmla="*/ 9355537 h 10281214"/>
              <a:gd name="connsiteX206" fmla="*/ 7356366 w 13549241"/>
              <a:gd name="connsiteY206" fmla="*/ 9382200 h 10281214"/>
              <a:gd name="connsiteX207" fmla="*/ 7303744 w 13549241"/>
              <a:gd name="connsiteY207" fmla="*/ 9401436 h 10281214"/>
              <a:gd name="connsiteX208" fmla="*/ 7275352 w 13549241"/>
              <a:gd name="connsiteY208" fmla="*/ 9406694 h 10281214"/>
              <a:gd name="connsiteX209" fmla="*/ 7256523 w 13549241"/>
              <a:gd name="connsiteY209" fmla="*/ 9425176 h 10281214"/>
              <a:gd name="connsiteX210" fmla="*/ 7177590 w 13549241"/>
              <a:gd name="connsiteY210" fmla="*/ 9454036 h 10281214"/>
              <a:gd name="connsiteX211" fmla="*/ 7098659 w 13549241"/>
              <a:gd name="connsiteY211" fmla="*/ 9482893 h 10281214"/>
              <a:gd name="connsiteX212" fmla="*/ 7066719 w 13549241"/>
              <a:gd name="connsiteY212" fmla="*/ 9477311 h 10281214"/>
              <a:gd name="connsiteX213" fmla="*/ 7031866 w 13549241"/>
              <a:gd name="connsiteY213" fmla="*/ 9490327 h 10281214"/>
              <a:gd name="connsiteX214" fmla="*/ 6992961 w 13549241"/>
              <a:gd name="connsiteY214" fmla="*/ 9499965 h 10281214"/>
              <a:gd name="connsiteX215" fmla="*/ 6968828 w 13549241"/>
              <a:gd name="connsiteY215" fmla="*/ 9528924 h 10281214"/>
              <a:gd name="connsiteX216" fmla="*/ 7048370 w 13549241"/>
              <a:gd name="connsiteY216" fmla="*/ 9539126 h 10281214"/>
              <a:gd name="connsiteX217" fmla="*/ 7109912 w 13549241"/>
              <a:gd name="connsiteY217" fmla="*/ 9513301 h 10281214"/>
              <a:gd name="connsiteX218" fmla="*/ 7125619 w 13549241"/>
              <a:gd name="connsiteY218" fmla="*/ 9524636 h 10281214"/>
              <a:gd name="connsiteX219" fmla="*/ 7138402 w 13549241"/>
              <a:gd name="connsiteY219" fmla="*/ 9523022 h 10281214"/>
              <a:gd name="connsiteX220" fmla="*/ 7152622 w 13549241"/>
              <a:gd name="connsiteY220" fmla="*/ 9505956 h 10281214"/>
              <a:gd name="connsiteX221" fmla="*/ 7175283 w 13549241"/>
              <a:gd name="connsiteY221" fmla="*/ 9511693 h 10281214"/>
              <a:gd name="connsiteX222" fmla="*/ 7350381 w 13549241"/>
              <a:gd name="connsiteY222" fmla="*/ 9433289 h 10281214"/>
              <a:gd name="connsiteX223" fmla="*/ 7387719 w 13549241"/>
              <a:gd name="connsiteY223" fmla="*/ 9443371 h 10281214"/>
              <a:gd name="connsiteX224" fmla="*/ 7404205 w 13549241"/>
              <a:gd name="connsiteY224" fmla="*/ 9429071 h 10281214"/>
              <a:gd name="connsiteX225" fmla="*/ 7426549 w 13549241"/>
              <a:gd name="connsiteY225" fmla="*/ 9440682 h 10281214"/>
              <a:gd name="connsiteX226" fmla="*/ 7488016 w 13549241"/>
              <a:gd name="connsiteY226" fmla="*/ 9421802 h 10281214"/>
              <a:gd name="connsiteX227" fmla="*/ 7518351 w 13549241"/>
              <a:gd name="connsiteY227" fmla="*/ 9393633 h 10281214"/>
              <a:gd name="connsiteX228" fmla="*/ 7569712 w 13549241"/>
              <a:gd name="connsiteY228" fmla="*/ 9356694 h 10281214"/>
              <a:gd name="connsiteX229" fmla="*/ 7548571 w 13549241"/>
              <a:gd name="connsiteY229" fmla="*/ 9360107 h 10281214"/>
              <a:gd name="connsiteX230" fmla="*/ 7511237 w 13549241"/>
              <a:gd name="connsiteY230" fmla="*/ 9350026 h 10281214"/>
              <a:gd name="connsiteX231" fmla="*/ 7713787 w 13549241"/>
              <a:gd name="connsiteY231" fmla="*/ 9315525 h 10281214"/>
              <a:gd name="connsiteX232" fmla="*/ 7678931 w 13549241"/>
              <a:gd name="connsiteY232" fmla="*/ 9328538 h 10281214"/>
              <a:gd name="connsiteX233" fmla="*/ 7640027 w 13549241"/>
              <a:gd name="connsiteY233" fmla="*/ 9338179 h 10281214"/>
              <a:gd name="connsiteX234" fmla="*/ 7662077 w 13549241"/>
              <a:gd name="connsiteY234" fmla="*/ 9377581 h 10281214"/>
              <a:gd name="connsiteX235" fmla="*/ 7712746 w 13549241"/>
              <a:gd name="connsiteY235" fmla="*/ 9349705 h 10281214"/>
              <a:gd name="connsiteX236" fmla="*/ 7729763 w 13549241"/>
              <a:gd name="connsiteY236" fmla="*/ 9349865 h 10281214"/>
              <a:gd name="connsiteX237" fmla="*/ 7731312 w 13549241"/>
              <a:gd name="connsiteY237" fmla="*/ 9349481 h 10281214"/>
              <a:gd name="connsiteX238" fmla="*/ 7715802 w 13549241"/>
              <a:gd name="connsiteY238" fmla="*/ 9336556 h 10281214"/>
              <a:gd name="connsiteX239" fmla="*/ 7728501 w 13549241"/>
              <a:gd name="connsiteY239" fmla="*/ 9326564 h 10281214"/>
              <a:gd name="connsiteX240" fmla="*/ 7317664 w 13549241"/>
              <a:gd name="connsiteY240" fmla="*/ 9307892 h 10281214"/>
              <a:gd name="connsiteX241" fmla="*/ 7314217 w 13549241"/>
              <a:gd name="connsiteY241" fmla="*/ 9312028 h 10281214"/>
              <a:gd name="connsiteX242" fmla="*/ 7318574 w 13549241"/>
              <a:gd name="connsiteY242" fmla="*/ 9350709 h 10281214"/>
              <a:gd name="connsiteX243" fmla="*/ 7642563 w 13549241"/>
              <a:gd name="connsiteY243" fmla="*/ 9291224 h 10281214"/>
              <a:gd name="connsiteX244" fmla="*/ 7637182 w 13549241"/>
              <a:gd name="connsiteY244" fmla="*/ 9292513 h 10281214"/>
              <a:gd name="connsiteX245" fmla="*/ 7653361 w 13549241"/>
              <a:gd name="connsiteY245" fmla="*/ 9300220 h 10281214"/>
              <a:gd name="connsiteX246" fmla="*/ 2322354 w 13549241"/>
              <a:gd name="connsiteY246" fmla="*/ 9252792 h 10281214"/>
              <a:gd name="connsiteX247" fmla="*/ 2316564 w 13549241"/>
              <a:gd name="connsiteY247" fmla="*/ 9261111 h 10281214"/>
              <a:gd name="connsiteX248" fmla="*/ 2317411 w 13549241"/>
              <a:gd name="connsiteY248" fmla="*/ 9269700 h 10281214"/>
              <a:gd name="connsiteX249" fmla="*/ 2337054 w 13549241"/>
              <a:gd name="connsiteY249" fmla="*/ 9279060 h 10281214"/>
              <a:gd name="connsiteX250" fmla="*/ 2535702 w 13549241"/>
              <a:gd name="connsiteY250" fmla="*/ 9227288 h 10281214"/>
              <a:gd name="connsiteX251" fmla="*/ 2530586 w 13549241"/>
              <a:gd name="connsiteY251" fmla="*/ 9236171 h 10281214"/>
              <a:gd name="connsiteX252" fmla="*/ 2536156 w 13549241"/>
              <a:gd name="connsiteY252" fmla="*/ 9248694 h 10281214"/>
              <a:gd name="connsiteX253" fmla="*/ 2546952 w 13549241"/>
              <a:gd name="connsiteY253" fmla="*/ 9257692 h 10281214"/>
              <a:gd name="connsiteX254" fmla="*/ 2547962 w 13549241"/>
              <a:gd name="connsiteY254" fmla="*/ 9242759 h 10281214"/>
              <a:gd name="connsiteX255" fmla="*/ 2535702 w 13549241"/>
              <a:gd name="connsiteY255" fmla="*/ 9227288 h 10281214"/>
              <a:gd name="connsiteX256" fmla="*/ 3652389 w 13549241"/>
              <a:gd name="connsiteY256" fmla="*/ 9204477 h 10281214"/>
              <a:gd name="connsiteX257" fmla="*/ 3602037 w 13549241"/>
              <a:gd name="connsiteY257" fmla="*/ 9226483 h 10281214"/>
              <a:gd name="connsiteX258" fmla="*/ 3549100 w 13549241"/>
              <a:gd name="connsiteY258" fmla="*/ 9251591 h 10281214"/>
              <a:gd name="connsiteX259" fmla="*/ 3460793 w 13549241"/>
              <a:gd name="connsiteY259" fmla="*/ 9265628 h 10281214"/>
              <a:gd name="connsiteX260" fmla="*/ 3376535 w 13549241"/>
              <a:gd name="connsiteY260" fmla="*/ 9283040 h 10281214"/>
              <a:gd name="connsiteX261" fmla="*/ 3327589 w 13549241"/>
              <a:gd name="connsiteY261" fmla="*/ 9308846 h 10281214"/>
              <a:gd name="connsiteX262" fmla="*/ 3272789 w 13549241"/>
              <a:gd name="connsiteY262" fmla="*/ 9308748 h 10281214"/>
              <a:gd name="connsiteX263" fmla="*/ 3265805 w 13549241"/>
              <a:gd name="connsiteY263" fmla="*/ 9333593 h 10281214"/>
              <a:gd name="connsiteX264" fmla="*/ 3261407 w 13549241"/>
              <a:gd name="connsiteY264" fmla="*/ 9355340 h 10281214"/>
              <a:gd name="connsiteX265" fmla="*/ 3271301 w 13549241"/>
              <a:gd name="connsiteY265" fmla="*/ 9353069 h 10281214"/>
              <a:gd name="connsiteX266" fmla="*/ 3277148 w 13549241"/>
              <a:gd name="connsiteY266" fmla="*/ 9347428 h 10281214"/>
              <a:gd name="connsiteX267" fmla="*/ 3390170 w 13549241"/>
              <a:gd name="connsiteY267" fmla="*/ 9321566 h 10281214"/>
              <a:gd name="connsiteX268" fmla="*/ 3489583 w 13549241"/>
              <a:gd name="connsiteY268" fmla="*/ 9279106 h 10281214"/>
              <a:gd name="connsiteX269" fmla="*/ 3516577 w 13549241"/>
              <a:gd name="connsiteY269" fmla="*/ 9301597 h 10281214"/>
              <a:gd name="connsiteX270" fmla="*/ 3555507 w 13549241"/>
              <a:gd name="connsiteY270" fmla="*/ 9338193 h 10281214"/>
              <a:gd name="connsiteX271" fmla="*/ 3588816 w 13549241"/>
              <a:gd name="connsiteY271" fmla="*/ 9321801 h 10281214"/>
              <a:gd name="connsiteX272" fmla="*/ 3593094 w 13549241"/>
              <a:gd name="connsiteY272" fmla="*/ 9319814 h 10281214"/>
              <a:gd name="connsiteX273" fmla="*/ 3593835 w 13549241"/>
              <a:gd name="connsiteY273" fmla="*/ 9318660 h 10281214"/>
              <a:gd name="connsiteX274" fmla="*/ 3596282 w 13549241"/>
              <a:gd name="connsiteY274" fmla="*/ 9318336 h 10281214"/>
              <a:gd name="connsiteX275" fmla="*/ 3626430 w 13549241"/>
              <a:gd name="connsiteY275" fmla="*/ 9304334 h 10281214"/>
              <a:gd name="connsiteX276" fmla="*/ 3634113 w 13549241"/>
              <a:gd name="connsiteY276" fmla="*/ 9259342 h 10281214"/>
              <a:gd name="connsiteX277" fmla="*/ 3679838 w 13549241"/>
              <a:gd name="connsiteY277" fmla="*/ 9248379 h 10281214"/>
              <a:gd name="connsiteX278" fmla="*/ 8262202 w 13549241"/>
              <a:gd name="connsiteY278" fmla="*/ 9161368 h 10281214"/>
              <a:gd name="connsiteX279" fmla="*/ 8240910 w 13549241"/>
              <a:gd name="connsiteY279" fmla="*/ 9165947 h 10281214"/>
              <a:gd name="connsiteX280" fmla="*/ 8190738 w 13549241"/>
              <a:gd name="connsiteY280" fmla="*/ 9184292 h 10281214"/>
              <a:gd name="connsiteX281" fmla="*/ 8186401 w 13549241"/>
              <a:gd name="connsiteY281" fmla="*/ 9188948 h 10281214"/>
              <a:gd name="connsiteX282" fmla="*/ 8183379 w 13549241"/>
              <a:gd name="connsiteY282" fmla="*/ 9186981 h 10281214"/>
              <a:gd name="connsiteX283" fmla="*/ 8176534 w 13549241"/>
              <a:gd name="connsiteY283" fmla="*/ 9189485 h 10281214"/>
              <a:gd name="connsiteX284" fmla="*/ 8177215 w 13549241"/>
              <a:gd name="connsiteY284" fmla="*/ 9189510 h 10281214"/>
              <a:gd name="connsiteX285" fmla="*/ 8202599 w 13549241"/>
              <a:gd name="connsiteY285" fmla="*/ 9202445 h 10281214"/>
              <a:gd name="connsiteX286" fmla="*/ 8234826 w 13549241"/>
              <a:gd name="connsiteY286" fmla="*/ 9180232 h 10281214"/>
              <a:gd name="connsiteX287" fmla="*/ 2845476 w 13549241"/>
              <a:gd name="connsiteY287" fmla="*/ 9143691 h 10281214"/>
              <a:gd name="connsiteX288" fmla="*/ 2806612 w 13549241"/>
              <a:gd name="connsiteY288" fmla="*/ 9165632 h 10281214"/>
              <a:gd name="connsiteX289" fmla="*/ 2803164 w 13549241"/>
              <a:gd name="connsiteY289" fmla="*/ 9169769 h 10281214"/>
              <a:gd name="connsiteX290" fmla="*/ 2789235 w 13549241"/>
              <a:gd name="connsiteY290" fmla="*/ 9159040 h 10281214"/>
              <a:gd name="connsiteX291" fmla="*/ 2772724 w 13549241"/>
              <a:gd name="connsiteY291" fmla="*/ 9151413 h 10281214"/>
              <a:gd name="connsiteX292" fmla="*/ 2790254 w 13549241"/>
              <a:gd name="connsiteY292" fmla="*/ 9175660 h 10281214"/>
              <a:gd name="connsiteX293" fmla="*/ 2814418 w 13549241"/>
              <a:gd name="connsiteY293" fmla="*/ 9200177 h 10281214"/>
              <a:gd name="connsiteX294" fmla="*/ 2864047 w 13549241"/>
              <a:gd name="connsiteY294" fmla="*/ 9206481 h 10281214"/>
              <a:gd name="connsiteX295" fmla="*/ 2854933 w 13549241"/>
              <a:gd name="connsiteY295" fmla="*/ 9183114 h 10281214"/>
              <a:gd name="connsiteX296" fmla="*/ 2863135 w 13549241"/>
              <a:gd name="connsiteY296" fmla="*/ 9163664 h 10281214"/>
              <a:gd name="connsiteX297" fmla="*/ 2893122 w 13549241"/>
              <a:gd name="connsiteY297" fmla="*/ 9160613 h 10281214"/>
              <a:gd name="connsiteX298" fmla="*/ 2868848 w 13549241"/>
              <a:gd name="connsiteY298" fmla="*/ 9146518 h 10281214"/>
              <a:gd name="connsiteX299" fmla="*/ 2845476 w 13549241"/>
              <a:gd name="connsiteY299" fmla="*/ 9143691 h 10281214"/>
              <a:gd name="connsiteX300" fmla="*/ 8318116 w 13549241"/>
              <a:gd name="connsiteY300" fmla="*/ 9139155 h 10281214"/>
              <a:gd name="connsiteX301" fmla="*/ 8307774 w 13549241"/>
              <a:gd name="connsiteY301" fmla="*/ 9151569 h 10281214"/>
              <a:gd name="connsiteX302" fmla="*/ 8291816 w 13549241"/>
              <a:gd name="connsiteY302" fmla="*/ 9155000 h 10281214"/>
              <a:gd name="connsiteX303" fmla="*/ 8290149 w 13549241"/>
              <a:gd name="connsiteY303" fmla="*/ 9163242 h 10281214"/>
              <a:gd name="connsiteX304" fmla="*/ 8300043 w 13549241"/>
              <a:gd name="connsiteY304" fmla="*/ 9160973 h 10281214"/>
              <a:gd name="connsiteX305" fmla="*/ 8305887 w 13549241"/>
              <a:gd name="connsiteY305" fmla="*/ 9155329 h 10281214"/>
              <a:gd name="connsiteX306" fmla="*/ 8353454 w 13549241"/>
              <a:gd name="connsiteY306" fmla="*/ 9144445 h 10281214"/>
              <a:gd name="connsiteX307" fmla="*/ 8328917 w 13549241"/>
              <a:gd name="connsiteY307" fmla="*/ 9148154 h 10281214"/>
              <a:gd name="connsiteX308" fmla="*/ 3847135 w 13549241"/>
              <a:gd name="connsiteY308" fmla="*/ 9135432 h 10281214"/>
              <a:gd name="connsiteX309" fmla="*/ 3759129 w 13549241"/>
              <a:gd name="connsiteY309" fmla="*/ 9153226 h 10281214"/>
              <a:gd name="connsiteX310" fmla="*/ 3737405 w 13549241"/>
              <a:gd name="connsiteY310" fmla="*/ 9212230 h 10281214"/>
              <a:gd name="connsiteX311" fmla="*/ 3726419 w 13549241"/>
              <a:gd name="connsiteY311" fmla="*/ 9204829 h 10281214"/>
              <a:gd name="connsiteX312" fmla="*/ 3714312 w 13549241"/>
              <a:gd name="connsiteY312" fmla="*/ 9207008 h 10281214"/>
              <a:gd name="connsiteX313" fmla="*/ 3710043 w 13549241"/>
              <a:gd name="connsiteY313" fmla="*/ 9224480 h 10281214"/>
              <a:gd name="connsiteX314" fmla="*/ 3709825 w 13549241"/>
              <a:gd name="connsiteY314" fmla="*/ 9245327 h 10281214"/>
              <a:gd name="connsiteX315" fmla="*/ 3717727 w 13549241"/>
              <a:gd name="connsiteY315" fmla="*/ 9257968 h 10281214"/>
              <a:gd name="connsiteX316" fmla="*/ 3728772 w 13549241"/>
              <a:gd name="connsiteY316" fmla="*/ 9243031 h 10281214"/>
              <a:gd name="connsiteX317" fmla="*/ 3740667 w 13549241"/>
              <a:gd name="connsiteY317" fmla="*/ 9244803 h 10281214"/>
              <a:gd name="connsiteX318" fmla="*/ 3739809 w 13549241"/>
              <a:gd name="connsiteY318" fmla="*/ 9242272 h 10281214"/>
              <a:gd name="connsiteX319" fmla="*/ 3759187 w 13549241"/>
              <a:gd name="connsiteY319" fmla="*/ 9228628 h 10281214"/>
              <a:gd name="connsiteX320" fmla="*/ 3785537 w 13549241"/>
              <a:gd name="connsiteY320" fmla="*/ 9231308 h 10281214"/>
              <a:gd name="connsiteX321" fmla="*/ 3822409 w 13549241"/>
              <a:gd name="connsiteY321" fmla="*/ 9188431 h 10281214"/>
              <a:gd name="connsiteX322" fmla="*/ 3847135 w 13549241"/>
              <a:gd name="connsiteY322" fmla="*/ 9135432 h 10281214"/>
              <a:gd name="connsiteX323" fmla="*/ 3070172 w 13549241"/>
              <a:gd name="connsiteY323" fmla="*/ 9090844 h 10281214"/>
              <a:gd name="connsiteX324" fmla="*/ 3053400 w 13549241"/>
              <a:gd name="connsiteY324" fmla="*/ 9091763 h 10281214"/>
              <a:gd name="connsiteX325" fmla="*/ 3042138 w 13549241"/>
              <a:gd name="connsiteY325" fmla="*/ 9102533 h 10281214"/>
              <a:gd name="connsiteX326" fmla="*/ 3008503 w 13549241"/>
              <a:gd name="connsiteY326" fmla="*/ 9120944 h 10281214"/>
              <a:gd name="connsiteX327" fmla="*/ 2966426 w 13549241"/>
              <a:gd name="connsiteY327" fmla="*/ 9116550 h 10281214"/>
              <a:gd name="connsiteX328" fmla="*/ 2934196 w 13549241"/>
              <a:gd name="connsiteY328" fmla="*/ 9138762 h 10281214"/>
              <a:gd name="connsiteX329" fmla="*/ 2901967 w 13549241"/>
              <a:gd name="connsiteY329" fmla="*/ 9160973 h 10281214"/>
              <a:gd name="connsiteX330" fmla="*/ 2982161 w 13549241"/>
              <a:gd name="connsiteY330" fmla="*/ 9149814 h 10281214"/>
              <a:gd name="connsiteX331" fmla="*/ 3056841 w 13549241"/>
              <a:gd name="connsiteY331" fmla="*/ 9128802 h 10281214"/>
              <a:gd name="connsiteX332" fmla="*/ 3066822 w 13549241"/>
              <a:gd name="connsiteY332" fmla="*/ 9109957 h 10281214"/>
              <a:gd name="connsiteX333" fmla="*/ 3070172 w 13549241"/>
              <a:gd name="connsiteY333" fmla="*/ 9090844 h 10281214"/>
              <a:gd name="connsiteX334" fmla="*/ 4168461 w 13549241"/>
              <a:gd name="connsiteY334" fmla="*/ 9085997 h 10281214"/>
              <a:gd name="connsiteX335" fmla="*/ 4151934 w 13549241"/>
              <a:gd name="connsiteY335" fmla="*/ 9087997 h 10281214"/>
              <a:gd name="connsiteX336" fmla="*/ 4168130 w 13549241"/>
              <a:gd name="connsiteY336" fmla="*/ 9101493 h 10281214"/>
              <a:gd name="connsiteX337" fmla="*/ 4176000 w 13549241"/>
              <a:gd name="connsiteY337" fmla="*/ 9097536 h 10281214"/>
              <a:gd name="connsiteX338" fmla="*/ 4183869 w 13549241"/>
              <a:gd name="connsiteY338" fmla="*/ 9093578 h 10281214"/>
              <a:gd name="connsiteX339" fmla="*/ 4168461 w 13549241"/>
              <a:gd name="connsiteY339" fmla="*/ 9085997 h 10281214"/>
              <a:gd name="connsiteX340" fmla="*/ 4081165 w 13549241"/>
              <a:gd name="connsiteY340" fmla="*/ 9085106 h 10281214"/>
              <a:gd name="connsiteX341" fmla="*/ 4076221 w 13549241"/>
              <a:gd name="connsiteY341" fmla="*/ 9102015 h 10281214"/>
              <a:gd name="connsiteX342" fmla="*/ 4086563 w 13549241"/>
              <a:gd name="connsiteY342" fmla="*/ 9089604 h 10281214"/>
              <a:gd name="connsiteX343" fmla="*/ 4212945 w 13549241"/>
              <a:gd name="connsiteY343" fmla="*/ 9047712 h 10281214"/>
              <a:gd name="connsiteX344" fmla="*/ 4199156 w 13549241"/>
              <a:gd name="connsiteY344" fmla="*/ 9064260 h 10281214"/>
              <a:gd name="connsiteX345" fmla="*/ 4199612 w 13549241"/>
              <a:gd name="connsiteY345" fmla="*/ 9085667 h 10281214"/>
              <a:gd name="connsiteX346" fmla="*/ 4206593 w 13549241"/>
              <a:gd name="connsiteY346" fmla="*/ 9086396 h 10281214"/>
              <a:gd name="connsiteX347" fmla="*/ 4238921 w 13549241"/>
              <a:gd name="connsiteY347" fmla="*/ 9069355 h 10281214"/>
              <a:gd name="connsiteX348" fmla="*/ 4320593 w 13549241"/>
              <a:gd name="connsiteY348" fmla="*/ 9039275 h 10281214"/>
              <a:gd name="connsiteX349" fmla="*/ 4310341 w 13549241"/>
              <a:gd name="connsiteY349" fmla="*/ 9051583 h 10281214"/>
              <a:gd name="connsiteX350" fmla="*/ 4330333 w 13549241"/>
              <a:gd name="connsiteY350" fmla="*/ 9043916 h 10281214"/>
              <a:gd name="connsiteX351" fmla="*/ 4378158 w 13549241"/>
              <a:gd name="connsiteY351" fmla="*/ 9003127 h 10281214"/>
              <a:gd name="connsiteX352" fmla="*/ 4369151 w 13549241"/>
              <a:gd name="connsiteY352" fmla="*/ 9026287 h 10281214"/>
              <a:gd name="connsiteX353" fmla="*/ 4368791 w 13549241"/>
              <a:gd name="connsiteY353" fmla="*/ 9029841 h 10281214"/>
              <a:gd name="connsiteX354" fmla="*/ 4400037 w 13549241"/>
              <a:gd name="connsiteY354" fmla="*/ 9013786 h 10281214"/>
              <a:gd name="connsiteX355" fmla="*/ 4411466 w 13549241"/>
              <a:gd name="connsiteY355" fmla="*/ 9006256 h 10281214"/>
              <a:gd name="connsiteX356" fmla="*/ 8875875 w 13549241"/>
              <a:gd name="connsiteY356" fmla="*/ 8943335 h 10281214"/>
              <a:gd name="connsiteX357" fmla="*/ 8787869 w 13549241"/>
              <a:gd name="connsiteY357" fmla="*/ 8961128 h 10281214"/>
              <a:gd name="connsiteX358" fmla="*/ 8766145 w 13549241"/>
              <a:gd name="connsiteY358" fmla="*/ 9020131 h 10281214"/>
              <a:gd name="connsiteX359" fmla="*/ 8755161 w 13549241"/>
              <a:gd name="connsiteY359" fmla="*/ 9012732 h 10281214"/>
              <a:gd name="connsiteX360" fmla="*/ 8743051 w 13549241"/>
              <a:gd name="connsiteY360" fmla="*/ 9014910 h 10281214"/>
              <a:gd name="connsiteX361" fmla="*/ 8738787 w 13549241"/>
              <a:gd name="connsiteY361" fmla="*/ 9032382 h 10281214"/>
              <a:gd name="connsiteX362" fmla="*/ 8738565 w 13549241"/>
              <a:gd name="connsiteY362" fmla="*/ 9053227 h 10281214"/>
              <a:gd name="connsiteX363" fmla="*/ 8766015 w 13549241"/>
              <a:gd name="connsiteY363" fmla="*/ 9097131 h 10281214"/>
              <a:gd name="connsiteX364" fmla="*/ 8781757 w 13549241"/>
              <a:gd name="connsiteY364" fmla="*/ 9089218 h 10281214"/>
              <a:gd name="connsiteX365" fmla="*/ 8768553 w 13549241"/>
              <a:gd name="connsiteY365" fmla="*/ 9050177 h 10281214"/>
              <a:gd name="connsiteX366" fmla="*/ 8787926 w 13549241"/>
              <a:gd name="connsiteY366" fmla="*/ 9036530 h 10281214"/>
              <a:gd name="connsiteX367" fmla="*/ 8814276 w 13549241"/>
              <a:gd name="connsiteY367" fmla="*/ 9039210 h 10281214"/>
              <a:gd name="connsiteX368" fmla="*/ 8851150 w 13549241"/>
              <a:gd name="connsiteY368" fmla="*/ 8996334 h 10281214"/>
              <a:gd name="connsiteX369" fmla="*/ 8875875 w 13549241"/>
              <a:gd name="connsiteY369" fmla="*/ 8943335 h 10281214"/>
              <a:gd name="connsiteX370" fmla="*/ 1749825 w 13549241"/>
              <a:gd name="connsiteY370" fmla="*/ 8929932 h 10281214"/>
              <a:gd name="connsiteX371" fmla="*/ 1746737 w 13549241"/>
              <a:gd name="connsiteY371" fmla="*/ 8940501 h 10281214"/>
              <a:gd name="connsiteX372" fmla="*/ 1750282 w 13549241"/>
              <a:gd name="connsiteY372" fmla="*/ 8951341 h 10281214"/>
              <a:gd name="connsiteX373" fmla="*/ 1767974 w 13549241"/>
              <a:gd name="connsiteY373" fmla="*/ 8952066 h 10281214"/>
              <a:gd name="connsiteX374" fmla="*/ 1799002 w 13549241"/>
              <a:gd name="connsiteY374" fmla="*/ 8914832 h 10281214"/>
              <a:gd name="connsiteX375" fmla="*/ 1793887 w 13549241"/>
              <a:gd name="connsiteY375" fmla="*/ 8923710 h 10281214"/>
              <a:gd name="connsiteX376" fmla="*/ 1799457 w 13549241"/>
              <a:gd name="connsiteY376" fmla="*/ 8936238 h 10281214"/>
              <a:gd name="connsiteX377" fmla="*/ 1804855 w 13549241"/>
              <a:gd name="connsiteY377" fmla="*/ 8940738 h 10281214"/>
              <a:gd name="connsiteX378" fmla="*/ 1799002 w 13549241"/>
              <a:gd name="connsiteY378" fmla="*/ 8914832 h 10281214"/>
              <a:gd name="connsiteX379" fmla="*/ 9197205 w 13549241"/>
              <a:gd name="connsiteY379" fmla="*/ 8893901 h 10281214"/>
              <a:gd name="connsiteX380" fmla="*/ 9180676 w 13549241"/>
              <a:gd name="connsiteY380" fmla="*/ 8895898 h 10281214"/>
              <a:gd name="connsiteX381" fmla="*/ 9196872 w 13549241"/>
              <a:gd name="connsiteY381" fmla="*/ 8909394 h 10281214"/>
              <a:gd name="connsiteX382" fmla="*/ 9204743 w 13549241"/>
              <a:gd name="connsiteY382" fmla="*/ 8905438 h 10281214"/>
              <a:gd name="connsiteX383" fmla="*/ 9212613 w 13549241"/>
              <a:gd name="connsiteY383" fmla="*/ 8901481 h 10281214"/>
              <a:gd name="connsiteX384" fmla="*/ 9197205 w 13549241"/>
              <a:gd name="connsiteY384" fmla="*/ 8893901 h 10281214"/>
              <a:gd name="connsiteX385" fmla="*/ 9109905 w 13549241"/>
              <a:gd name="connsiteY385" fmla="*/ 8893006 h 10281214"/>
              <a:gd name="connsiteX386" fmla="*/ 9104963 w 13549241"/>
              <a:gd name="connsiteY386" fmla="*/ 8909917 h 10281214"/>
              <a:gd name="connsiteX387" fmla="*/ 9115305 w 13549241"/>
              <a:gd name="connsiteY387" fmla="*/ 8897505 h 10281214"/>
              <a:gd name="connsiteX388" fmla="*/ 2480282 w 13549241"/>
              <a:gd name="connsiteY388" fmla="*/ 8865669 h 10281214"/>
              <a:gd name="connsiteX389" fmla="*/ 2463042 w 13549241"/>
              <a:gd name="connsiteY389" fmla="*/ 8886355 h 10281214"/>
              <a:gd name="connsiteX390" fmla="*/ 2460742 w 13549241"/>
              <a:gd name="connsiteY390" fmla="*/ 8902838 h 10281214"/>
              <a:gd name="connsiteX391" fmla="*/ 2474298 w 13549241"/>
              <a:gd name="connsiteY391" fmla="*/ 8916761 h 10281214"/>
              <a:gd name="connsiteX392" fmla="*/ 2557943 w 13549241"/>
              <a:gd name="connsiteY392" fmla="*/ 8860287 h 10281214"/>
              <a:gd name="connsiteX393" fmla="*/ 2553130 w 13549241"/>
              <a:gd name="connsiteY393" fmla="*/ 8872926 h 10281214"/>
              <a:gd name="connsiteX394" fmla="*/ 2554952 w 13549241"/>
              <a:gd name="connsiteY394" fmla="*/ 8885834 h 10281214"/>
              <a:gd name="connsiteX395" fmla="*/ 2568278 w 13549241"/>
              <a:gd name="connsiteY395" fmla="*/ 8889053 h 10281214"/>
              <a:gd name="connsiteX396" fmla="*/ 2576093 w 13549241"/>
              <a:gd name="connsiteY396" fmla="*/ 8882420 h 10281214"/>
              <a:gd name="connsiteX397" fmla="*/ 2572189 w 13549241"/>
              <a:gd name="connsiteY397" fmla="*/ 8865148 h 10281214"/>
              <a:gd name="connsiteX398" fmla="*/ 2565067 w 13549241"/>
              <a:gd name="connsiteY398" fmla="*/ 8862719 h 10281214"/>
              <a:gd name="connsiteX399" fmla="*/ 2557943 w 13549241"/>
              <a:gd name="connsiteY399" fmla="*/ 8860287 h 10281214"/>
              <a:gd name="connsiteX400" fmla="*/ 9241686 w 13549241"/>
              <a:gd name="connsiteY400" fmla="*/ 8855614 h 10281214"/>
              <a:gd name="connsiteX401" fmla="*/ 9227897 w 13549241"/>
              <a:gd name="connsiteY401" fmla="*/ 8872161 h 10281214"/>
              <a:gd name="connsiteX402" fmla="*/ 9228353 w 13549241"/>
              <a:gd name="connsiteY402" fmla="*/ 8893570 h 10281214"/>
              <a:gd name="connsiteX403" fmla="*/ 9295675 w 13549241"/>
              <a:gd name="connsiteY403" fmla="*/ 8900600 h 10281214"/>
              <a:gd name="connsiteX404" fmla="*/ 9309464 w 13549241"/>
              <a:gd name="connsiteY404" fmla="*/ 8884052 h 10281214"/>
              <a:gd name="connsiteX405" fmla="*/ 9296715 w 13549241"/>
              <a:gd name="connsiteY405" fmla="*/ 8866418 h 10281214"/>
              <a:gd name="connsiteX406" fmla="*/ 9279477 w 13549241"/>
              <a:gd name="connsiteY406" fmla="*/ 8887104 h 10281214"/>
              <a:gd name="connsiteX407" fmla="*/ 9349336 w 13549241"/>
              <a:gd name="connsiteY407" fmla="*/ 8847179 h 10281214"/>
              <a:gd name="connsiteX408" fmla="*/ 9321756 w 13549241"/>
              <a:gd name="connsiteY408" fmla="*/ 8880273 h 10281214"/>
              <a:gd name="connsiteX409" fmla="*/ 9350148 w 13549241"/>
              <a:gd name="connsiteY409" fmla="*/ 8875019 h 10281214"/>
              <a:gd name="connsiteX410" fmla="*/ 9368978 w 13549241"/>
              <a:gd name="connsiteY410" fmla="*/ 8856536 h 10281214"/>
              <a:gd name="connsiteX411" fmla="*/ 9783381 w 13549241"/>
              <a:gd name="connsiteY411" fmla="*/ 8809303 h 10281214"/>
              <a:gd name="connsiteX412" fmla="*/ 9770039 w 13549241"/>
              <a:gd name="connsiteY412" fmla="*/ 8815709 h 10281214"/>
              <a:gd name="connsiteX413" fmla="*/ 9760744 w 13549241"/>
              <a:gd name="connsiteY413" fmla="*/ 8825490 h 10281214"/>
              <a:gd name="connsiteX414" fmla="*/ 9788777 w 13549241"/>
              <a:gd name="connsiteY414" fmla="*/ 8813800 h 10281214"/>
              <a:gd name="connsiteX415" fmla="*/ 9494906 w 13549241"/>
              <a:gd name="connsiteY415" fmla="*/ 8793237 h 10281214"/>
              <a:gd name="connsiteX416" fmla="*/ 9447195 w 13549241"/>
              <a:gd name="connsiteY416" fmla="*/ 8814813 h 10281214"/>
              <a:gd name="connsiteX417" fmla="*/ 9406900 w 13549241"/>
              <a:gd name="connsiteY417" fmla="*/ 8811029 h 10281214"/>
              <a:gd name="connsiteX418" fmla="*/ 9397891 w 13549241"/>
              <a:gd name="connsiteY418" fmla="*/ 8834190 h 10281214"/>
              <a:gd name="connsiteX419" fmla="*/ 9395517 w 13549241"/>
              <a:gd name="connsiteY419" fmla="*/ 8857621 h 10281214"/>
              <a:gd name="connsiteX420" fmla="*/ 9404121 w 13549241"/>
              <a:gd name="connsiteY420" fmla="*/ 8856902 h 10281214"/>
              <a:gd name="connsiteX421" fmla="*/ 9411258 w 13549241"/>
              <a:gd name="connsiteY421" fmla="*/ 8849707 h 10281214"/>
              <a:gd name="connsiteX422" fmla="*/ 9468659 w 13549241"/>
              <a:gd name="connsiteY422" fmla="*/ 8837081 h 10281214"/>
              <a:gd name="connsiteX423" fmla="*/ 9516502 w 13549241"/>
              <a:gd name="connsiteY423" fmla="*/ 8811230 h 10281214"/>
              <a:gd name="connsiteX424" fmla="*/ 4951594 w 13549241"/>
              <a:gd name="connsiteY424" fmla="*/ 8786994 h 10281214"/>
              <a:gd name="connsiteX425" fmla="*/ 4945448 w 13549241"/>
              <a:gd name="connsiteY425" fmla="*/ 8788883 h 10281214"/>
              <a:gd name="connsiteX426" fmla="*/ 4939299 w 13549241"/>
              <a:gd name="connsiteY426" fmla="*/ 8790771 h 10281214"/>
              <a:gd name="connsiteX427" fmla="*/ 4922065 w 13549241"/>
              <a:gd name="connsiteY427" fmla="*/ 8811456 h 10281214"/>
              <a:gd name="connsiteX428" fmla="*/ 4917495 w 13549241"/>
              <a:gd name="connsiteY428" fmla="*/ 8819038 h 10281214"/>
              <a:gd name="connsiteX429" fmla="*/ 4967690 w 13549241"/>
              <a:gd name="connsiteY429" fmla="*/ 8805198 h 10281214"/>
              <a:gd name="connsiteX430" fmla="*/ 2761078 w 13549241"/>
              <a:gd name="connsiteY430" fmla="*/ 8770198 h 10281214"/>
              <a:gd name="connsiteX431" fmla="*/ 2698115 w 13549241"/>
              <a:gd name="connsiteY431" fmla="*/ 8801846 h 10281214"/>
              <a:gd name="connsiteX432" fmla="*/ 2686889 w 13549241"/>
              <a:gd name="connsiteY432" fmla="*/ 8793367 h 10281214"/>
              <a:gd name="connsiteX433" fmla="*/ 2673073 w 13549241"/>
              <a:gd name="connsiteY433" fmla="*/ 8787990 h 10281214"/>
              <a:gd name="connsiteX434" fmla="*/ 2678982 w 13549241"/>
              <a:gd name="connsiteY434" fmla="*/ 8816571 h 10281214"/>
              <a:gd name="connsiteX435" fmla="*/ 2695580 w 13549241"/>
              <a:gd name="connsiteY435" fmla="*/ 8848802 h 10281214"/>
              <a:gd name="connsiteX436" fmla="*/ 2767845 w 13549241"/>
              <a:gd name="connsiteY436" fmla="*/ 8838922 h 10281214"/>
              <a:gd name="connsiteX437" fmla="*/ 5034201 w 13549241"/>
              <a:gd name="connsiteY437" fmla="*/ 8764704 h 10281214"/>
              <a:gd name="connsiteX438" fmla="*/ 4988475 w 13549241"/>
              <a:gd name="connsiteY438" fmla="*/ 8775668 h 10281214"/>
              <a:gd name="connsiteX439" fmla="*/ 5020789 w 13549241"/>
              <a:gd name="connsiteY439" fmla="*/ 8789228 h 10281214"/>
              <a:gd name="connsiteX440" fmla="*/ 5061214 w 13549241"/>
              <a:gd name="connsiteY440" fmla="*/ 8776196 h 10281214"/>
              <a:gd name="connsiteX441" fmla="*/ 5062690 w 13549241"/>
              <a:gd name="connsiteY441" fmla="*/ 8774424 h 10281214"/>
              <a:gd name="connsiteX442" fmla="*/ 10083365 w 13549241"/>
              <a:gd name="connsiteY442" fmla="*/ 8701777 h 10281214"/>
              <a:gd name="connsiteX443" fmla="*/ 10028794 w 13549241"/>
              <a:gd name="connsiteY443" fmla="*/ 8712383 h 10281214"/>
              <a:gd name="connsiteX444" fmla="*/ 10044990 w 13549241"/>
              <a:gd name="connsiteY444" fmla="*/ 8725879 h 10281214"/>
              <a:gd name="connsiteX445" fmla="*/ 10083365 w 13549241"/>
              <a:gd name="connsiteY445" fmla="*/ 8701777 h 10281214"/>
              <a:gd name="connsiteX446" fmla="*/ 9819934 w 13549241"/>
              <a:gd name="connsiteY446" fmla="*/ 8699568 h 10281214"/>
              <a:gd name="connsiteX447" fmla="*/ 9763866 w 13549241"/>
              <a:gd name="connsiteY447" fmla="*/ 8722947 h 10281214"/>
              <a:gd name="connsiteX448" fmla="*/ 9707798 w 13549241"/>
              <a:gd name="connsiteY448" fmla="*/ 8746322 h 10281214"/>
              <a:gd name="connsiteX449" fmla="*/ 9647826 w 13549241"/>
              <a:gd name="connsiteY449" fmla="*/ 8752425 h 10281214"/>
              <a:gd name="connsiteX450" fmla="*/ 9642713 w 13549241"/>
              <a:gd name="connsiteY450" fmla="*/ 8761309 h 10281214"/>
              <a:gd name="connsiteX451" fmla="*/ 9648281 w 13549241"/>
              <a:gd name="connsiteY451" fmla="*/ 8773836 h 10281214"/>
              <a:gd name="connsiteX452" fmla="*/ 9684122 w 13549241"/>
              <a:gd name="connsiteY452" fmla="*/ 8796689 h 10281214"/>
              <a:gd name="connsiteX453" fmla="*/ 9729678 w 13549241"/>
              <a:gd name="connsiteY453" fmla="*/ 8777697 h 10281214"/>
              <a:gd name="connsiteX454" fmla="*/ 9769718 w 13549241"/>
              <a:gd name="connsiteY454" fmla="*/ 8748853 h 10281214"/>
              <a:gd name="connsiteX455" fmla="*/ 9810292 w 13549241"/>
              <a:gd name="connsiteY455" fmla="*/ 8734470 h 10281214"/>
              <a:gd name="connsiteX456" fmla="*/ 9852327 w 13549241"/>
              <a:gd name="connsiteY456" fmla="*/ 8726562 h 10281214"/>
              <a:gd name="connsiteX457" fmla="*/ 9892651 w 13549241"/>
              <a:gd name="connsiteY457" fmla="*/ 8699266 h 10281214"/>
              <a:gd name="connsiteX458" fmla="*/ 9881856 w 13549241"/>
              <a:gd name="connsiteY458" fmla="*/ 8702099 h 10281214"/>
              <a:gd name="connsiteX459" fmla="*/ 9888622 w 13549241"/>
              <a:gd name="connsiteY459" fmla="*/ 8770824 h 10281214"/>
              <a:gd name="connsiteX460" fmla="*/ 9910217 w 13549241"/>
              <a:gd name="connsiteY460" fmla="*/ 8788819 h 10281214"/>
              <a:gd name="connsiteX461" fmla="*/ 9946642 w 13549241"/>
              <a:gd name="connsiteY461" fmla="*/ 8756084 h 10281214"/>
              <a:gd name="connsiteX462" fmla="*/ 9961928 w 13549241"/>
              <a:gd name="connsiteY462" fmla="*/ 8726762 h 10281214"/>
              <a:gd name="connsiteX463" fmla="*/ 9908852 w 13549241"/>
              <a:gd name="connsiteY463" fmla="*/ 8724595 h 10281214"/>
              <a:gd name="connsiteX464" fmla="*/ 9905135 w 13549241"/>
              <a:gd name="connsiteY464" fmla="*/ 8705726 h 10281214"/>
              <a:gd name="connsiteX465" fmla="*/ 9892651 w 13549241"/>
              <a:gd name="connsiteY465" fmla="*/ 8699266 h 10281214"/>
              <a:gd name="connsiteX466" fmla="*/ 2957318 w 13549241"/>
              <a:gd name="connsiteY466" fmla="*/ 8688379 h 10281214"/>
              <a:gd name="connsiteX467" fmla="*/ 2811748 w 13549241"/>
              <a:gd name="connsiteY467" fmla="*/ 8742321 h 10281214"/>
              <a:gd name="connsiteX468" fmla="*/ 2810031 w 13549241"/>
              <a:gd name="connsiteY468" fmla="*/ 8775940 h 10281214"/>
              <a:gd name="connsiteX469" fmla="*/ 2830805 w 13549241"/>
              <a:gd name="connsiteY469" fmla="*/ 8807269 h 10281214"/>
              <a:gd name="connsiteX470" fmla="*/ 2901153 w 13549241"/>
              <a:gd name="connsiteY470" fmla="*/ 8769505 h 10281214"/>
              <a:gd name="connsiteX471" fmla="*/ 2974424 w 13549241"/>
              <a:gd name="connsiteY471" fmla="*/ 8744691 h 10281214"/>
              <a:gd name="connsiteX472" fmla="*/ 5270764 w 13549241"/>
              <a:gd name="connsiteY472" fmla="*/ 8667421 h 10281214"/>
              <a:gd name="connsiteX473" fmla="*/ 5250748 w 13549241"/>
              <a:gd name="connsiteY473" fmla="*/ 8692944 h 10281214"/>
              <a:gd name="connsiteX474" fmla="*/ 5268228 w 13549241"/>
              <a:gd name="connsiteY474" fmla="*/ 8693659 h 10281214"/>
              <a:gd name="connsiteX475" fmla="*/ 5282326 w 13549241"/>
              <a:gd name="connsiteY475" fmla="*/ 8685906 h 10281214"/>
              <a:gd name="connsiteX476" fmla="*/ 3180551 w 13549241"/>
              <a:gd name="connsiteY476" fmla="*/ 8629054 h 10281214"/>
              <a:gd name="connsiteX477" fmla="*/ 3132875 w 13549241"/>
              <a:gd name="connsiteY477" fmla="*/ 8631383 h 10281214"/>
              <a:gd name="connsiteX478" fmla="*/ 3122529 w 13549241"/>
              <a:gd name="connsiteY478" fmla="*/ 8643793 h 10281214"/>
              <a:gd name="connsiteX479" fmla="*/ 3133330 w 13549241"/>
              <a:gd name="connsiteY479" fmla="*/ 8652793 h 10281214"/>
              <a:gd name="connsiteX480" fmla="*/ 3156649 w 13549241"/>
              <a:gd name="connsiteY480" fmla="*/ 8668717 h 10281214"/>
              <a:gd name="connsiteX481" fmla="*/ 3174113 w 13549241"/>
              <a:gd name="connsiteY481" fmla="*/ 8658735 h 10281214"/>
              <a:gd name="connsiteX482" fmla="*/ 3295095 w 13549241"/>
              <a:gd name="connsiteY482" fmla="*/ 8612345 h 10281214"/>
              <a:gd name="connsiteX483" fmla="*/ 3270509 w 13549241"/>
              <a:gd name="connsiteY483" fmla="*/ 8619898 h 10281214"/>
              <a:gd name="connsiteX484" fmla="*/ 3291648 w 13549241"/>
              <a:gd name="connsiteY484" fmla="*/ 8616481 h 10281214"/>
              <a:gd name="connsiteX485" fmla="*/ 5466918 w 13549241"/>
              <a:gd name="connsiteY485" fmla="*/ 8602176 h 10281214"/>
              <a:gd name="connsiteX486" fmla="*/ 5455168 w 13549241"/>
              <a:gd name="connsiteY486" fmla="*/ 8610787 h 10281214"/>
              <a:gd name="connsiteX487" fmla="*/ 5398646 w 13549241"/>
              <a:gd name="connsiteY487" fmla="*/ 8612756 h 10281214"/>
              <a:gd name="connsiteX488" fmla="*/ 5347977 w 13549241"/>
              <a:gd name="connsiteY488" fmla="*/ 8640632 h 10281214"/>
              <a:gd name="connsiteX489" fmla="*/ 5337177 w 13549241"/>
              <a:gd name="connsiteY489" fmla="*/ 8631633 h 10281214"/>
              <a:gd name="connsiteX490" fmla="*/ 5313046 w 13549241"/>
              <a:gd name="connsiteY490" fmla="*/ 8660592 h 10281214"/>
              <a:gd name="connsiteX491" fmla="*/ 5317088 w 13549241"/>
              <a:gd name="connsiteY491" fmla="*/ 8666780 h 10281214"/>
              <a:gd name="connsiteX492" fmla="*/ 5369565 w 13549241"/>
              <a:gd name="connsiteY492" fmla="*/ 8637909 h 10281214"/>
              <a:gd name="connsiteX493" fmla="*/ 5392578 w 13549241"/>
              <a:gd name="connsiteY493" fmla="*/ 8618530 h 10281214"/>
              <a:gd name="connsiteX494" fmla="*/ 5429539 w 13549241"/>
              <a:gd name="connsiteY494" fmla="*/ 8631805 h 10281214"/>
              <a:gd name="connsiteX495" fmla="*/ 5451427 w 13549241"/>
              <a:gd name="connsiteY495" fmla="*/ 8622005 h 10281214"/>
              <a:gd name="connsiteX496" fmla="*/ 5473316 w 13549241"/>
              <a:gd name="connsiteY496" fmla="*/ 8612203 h 10281214"/>
              <a:gd name="connsiteX497" fmla="*/ 5478321 w 13549241"/>
              <a:gd name="connsiteY497" fmla="*/ 8610196 h 10281214"/>
              <a:gd name="connsiteX498" fmla="*/ 9980333 w 13549241"/>
              <a:gd name="connsiteY498" fmla="*/ 8594897 h 10281214"/>
              <a:gd name="connsiteX499" fmla="*/ 9974188 w 13549241"/>
              <a:gd name="connsiteY499" fmla="*/ 8596785 h 10281214"/>
              <a:gd name="connsiteX500" fmla="*/ 9968041 w 13549241"/>
              <a:gd name="connsiteY500" fmla="*/ 8598671 h 10281214"/>
              <a:gd name="connsiteX501" fmla="*/ 9950803 w 13549241"/>
              <a:gd name="connsiteY501" fmla="*/ 8619358 h 10281214"/>
              <a:gd name="connsiteX502" fmla="*/ 9932874 w 13549241"/>
              <a:gd name="connsiteY502" fmla="*/ 8649105 h 10281214"/>
              <a:gd name="connsiteX503" fmla="*/ 9925631 w 13549241"/>
              <a:gd name="connsiteY503" fmla="*/ 8682499 h 10281214"/>
              <a:gd name="connsiteX504" fmla="*/ 10003880 w 13549241"/>
              <a:gd name="connsiteY504" fmla="*/ 8621525 h 10281214"/>
              <a:gd name="connsiteX505" fmla="*/ 10062940 w 13549241"/>
              <a:gd name="connsiteY505" fmla="*/ 8572605 h 10281214"/>
              <a:gd name="connsiteX506" fmla="*/ 10017215 w 13549241"/>
              <a:gd name="connsiteY506" fmla="*/ 8583570 h 10281214"/>
              <a:gd name="connsiteX507" fmla="*/ 10051101 w 13549241"/>
              <a:gd name="connsiteY507" fmla="*/ 8597788 h 10281214"/>
              <a:gd name="connsiteX508" fmla="*/ 10084536 w 13549241"/>
              <a:gd name="connsiteY508" fmla="*/ 8590601 h 10281214"/>
              <a:gd name="connsiteX509" fmla="*/ 10091431 w 13549241"/>
              <a:gd name="connsiteY509" fmla="*/ 8582326 h 10281214"/>
              <a:gd name="connsiteX510" fmla="*/ 10299508 w 13549241"/>
              <a:gd name="connsiteY510" fmla="*/ 8475323 h 10281214"/>
              <a:gd name="connsiteX511" fmla="*/ 10262938 w 13549241"/>
              <a:gd name="connsiteY511" fmla="*/ 8521955 h 10281214"/>
              <a:gd name="connsiteX512" fmla="*/ 10218268 w 13549241"/>
              <a:gd name="connsiteY512" fmla="*/ 8561842 h 10281214"/>
              <a:gd name="connsiteX513" fmla="*/ 10265491 w 13549241"/>
              <a:gd name="connsiteY513" fmla="*/ 8538104 h 10281214"/>
              <a:gd name="connsiteX514" fmla="*/ 10326956 w 13549241"/>
              <a:gd name="connsiteY514" fmla="*/ 8519224 h 10281214"/>
              <a:gd name="connsiteX515" fmla="*/ 5913020 w 13549241"/>
              <a:gd name="connsiteY515" fmla="*/ 8445546 h 10281214"/>
              <a:gd name="connsiteX516" fmla="*/ 5915380 w 13549241"/>
              <a:gd name="connsiteY516" fmla="*/ 8452247 h 10281214"/>
              <a:gd name="connsiteX517" fmla="*/ 5934883 w 13549241"/>
              <a:gd name="connsiteY517" fmla="*/ 8447228 h 10281214"/>
              <a:gd name="connsiteX518" fmla="*/ 5932248 w 13549241"/>
              <a:gd name="connsiteY518" fmla="*/ 8445797 h 10281214"/>
              <a:gd name="connsiteX519" fmla="*/ 5913020 w 13549241"/>
              <a:gd name="connsiteY519" fmla="*/ 8445546 h 10281214"/>
              <a:gd name="connsiteX520" fmla="*/ 10810307 w 13549241"/>
              <a:gd name="connsiteY520" fmla="*/ 8389249 h 10281214"/>
              <a:gd name="connsiteX521" fmla="*/ 10798012 w 13549241"/>
              <a:gd name="connsiteY521" fmla="*/ 8393025 h 10281214"/>
              <a:gd name="connsiteX522" fmla="*/ 10765034 w 13549241"/>
              <a:gd name="connsiteY522" fmla="*/ 8421623 h 10281214"/>
              <a:gd name="connsiteX523" fmla="*/ 10760091 w 13549241"/>
              <a:gd name="connsiteY523" fmla="*/ 8438533 h 10281214"/>
              <a:gd name="connsiteX524" fmla="*/ 10792174 w 13549241"/>
              <a:gd name="connsiteY524" fmla="*/ 8430219 h 10281214"/>
              <a:gd name="connsiteX525" fmla="*/ 10816159 w 13549241"/>
              <a:gd name="connsiteY525" fmla="*/ 8415157 h 10281214"/>
              <a:gd name="connsiteX526" fmla="*/ 10810307 w 13549241"/>
              <a:gd name="connsiteY526" fmla="*/ 8389249 h 10281214"/>
              <a:gd name="connsiteX527" fmla="*/ 10689452 w 13549241"/>
              <a:gd name="connsiteY527" fmla="*/ 8358643 h 10281214"/>
              <a:gd name="connsiteX528" fmla="*/ 10659922 w 13549241"/>
              <a:gd name="connsiteY528" fmla="*/ 8383103 h 10281214"/>
              <a:gd name="connsiteX529" fmla="*/ 10616910 w 13549241"/>
              <a:gd name="connsiteY529" fmla="*/ 8386693 h 10281214"/>
              <a:gd name="connsiteX530" fmla="*/ 10575362 w 13549241"/>
              <a:gd name="connsiteY530" fmla="*/ 8396760 h 10281214"/>
              <a:gd name="connsiteX531" fmla="*/ 10515848 w 13549241"/>
              <a:gd name="connsiteY531" fmla="*/ 8424274 h 10281214"/>
              <a:gd name="connsiteX532" fmla="*/ 10495658 w 13549241"/>
              <a:gd name="connsiteY532" fmla="*/ 8410080 h 10281214"/>
              <a:gd name="connsiteX533" fmla="*/ 10483909 w 13549241"/>
              <a:gd name="connsiteY533" fmla="*/ 8418689 h 10281214"/>
              <a:gd name="connsiteX534" fmla="*/ 10427387 w 13549241"/>
              <a:gd name="connsiteY534" fmla="*/ 8420658 h 10281214"/>
              <a:gd name="connsiteX535" fmla="*/ 10376717 w 13549241"/>
              <a:gd name="connsiteY535" fmla="*/ 8448534 h 10281214"/>
              <a:gd name="connsiteX536" fmla="*/ 10365919 w 13549241"/>
              <a:gd name="connsiteY536" fmla="*/ 8439536 h 10281214"/>
              <a:gd name="connsiteX537" fmla="*/ 10341788 w 13549241"/>
              <a:gd name="connsiteY537" fmla="*/ 8468495 h 10281214"/>
              <a:gd name="connsiteX538" fmla="*/ 10361887 w 13549241"/>
              <a:gd name="connsiteY538" fmla="*/ 8499263 h 10281214"/>
              <a:gd name="connsiteX539" fmla="*/ 10364846 w 13549241"/>
              <a:gd name="connsiteY539" fmla="*/ 8492966 h 10281214"/>
              <a:gd name="connsiteX540" fmla="*/ 10370733 w 13549241"/>
              <a:gd name="connsiteY540" fmla="*/ 8499623 h 10281214"/>
              <a:gd name="connsiteX541" fmla="*/ 10395321 w 13549241"/>
              <a:gd name="connsiteY541" fmla="*/ 8492073 h 10281214"/>
              <a:gd name="connsiteX542" fmla="*/ 10409319 w 13549241"/>
              <a:gd name="connsiteY542" fmla="*/ 8495855 h 10281214"/>
              <a:gd name="connsiteX543" fmla="*/ 10421859 w 13549241"/>
              <a:gd name="connsiteY543" fmla="*/ 8493157 h 10281214"/>
              <a:gd name="connsiteX544" fmla="*/ 10501018 w 13549241"/>
              <a:gd name="connsiteY544" fmla="*/ 8475003 h 10281214"/>
              <a:gd name="connsiteX545" fmla="*/ 10566638 w 13549241"/>
              <a:gd name="connsiteY545" fmla="*/ 8433301 h 10281214"/>
              <a:gd name="connsiteX546" fmla="*/ 10639238 w 13549241"/>
              <a:gd name="connsiteY546" fmla="*/ 8407926 h 10281214"/>
              <a:gd name="connsiteX547" fmla="*/ 10655889 w 13549241"/>
              <a:gd name="connsiteY547" fmla="*/ 8442830 h 10281214"/>
              <a:gd name="connsiteX548" fmla="*/ 10687313 w 13549241"/>
              <a:gd name="connsiteY548" fmla="*/ 8424331 h 10281214"/>
              <a:gd name="connsiteX549" fmla="*/ 10724251 w 13549241"/>
              <a:gd name="connsiteY549" fmla="*/ 8415678 h 10281214"/>
              <a:gd name="connsiteX550" fmla="*/ 10700705 w 13549241"/>
              <a:gd name="connsiteY550" fmla="*/ 8389046 h 10281214"/>
              <a:gd name="connsiteX551" fmla="*/ 10772058 w 13549241"/>
              <a:gd name="connsiteY551" fmla="*/ 8336349 h 10281214"/>
              <a:gd name="connsiteX552" fmla="*/ 10758269 w 13549241"/>
              <a:gd name="connsiteY552" fmla="*/ 8352897 h 10281214"/>
              <a:gd name="connsiteX553" fmla="*/ 10772587 w 13549241"/>
              <a:gd name="connsiteY553" fmla="*/ 8350810 h 10281214"/>
              <a:gd name="connsiteX554" fmla="*/ 10782857 w 13549241"/>
              <a:gd name="connsiteY554" fmla="*/ 8345348 h 10281214"/>
              <a:gd name="connsiteX555" fmla="*/ 10941760 w 13549241"/>
              <a:gd name="connsiteY555" fmla="*/ 8253448 h 10281214"/>
              <a:gd name="connsiteX556" fmla="*/ 10944816 w 13549241"/>
              <a:gd name="connsiteY556" fmla="*/ 8262128 h 10281214"/>
              <a:gd name="connsiteX557" fmla="*/ 10954509 w 13549241"/>
              <a:gd name="connsiteY557" fmla="*/ 8271081 h 10281214"/>
              <a:gd name="connsiteX558" fmla="*/ 10979097 w 13549241"/>
              <a:gd name="connsiteY558" fmla="*/ 8263529 h 10281214"/>
              <a:gd name="connsiteX559" fmla="*/ 10960989 w 13549241"/>
              <a:gd name="connsiteY559" fmla="*/ 8253699 h 10281214"/>
              <a:gd name="connsiteX560" fmla="*/ 10941760 w 13549241"/>
              <a:gd name="connsiteY560" fmla="*/ 8253448 h 10281214"/>
              <a:gd name="connsiteX561" fmla="*/ 11502315 w 13549241"/>
              <a:gd name="connsiteY561" fmla="*/ 8096681 h 10281214"/>
              <a:gd name="connsiteX562" fmla="*/ 11488524 w 13549241"/>
              <a:gd name="connsiteY562" fmla="*/ 8113230 h 10281214"/>
              <a:gd name="connsiteX563" fmla="*/ 11504268 w 13549241"/>
              <a:gd name="connsiteY563" fmla="*/ 8105316 h 10281214"/>
              <a:gd name="connsiteX564" fmla="*/ 11875933 w 13549241"/>
              <a:gd name="connsiteY564" fmla="*/ 8043503 h 10281214"/>
              <a:gd name="connsiteX565" fmla="*/ 11879232 w 13549241"/>
              <a:gd name="connsiteY565" fmla="*/ 8053262 h 10281214"/>
              <a:gd name="connsiteX566" fmla="*/ 11878872 w 13549241"/>
              <a:gd name="connsiteY566" fmla="*/ 8054814 h 10281214"/>
              <a:gd name="connsiteX567" fmla="*/ 11891771 w 13549241"/>
              <a:gd name="connsiteY567" fmla="*/ 8050568 h 10281214"/>
              <a:gd name="connsiteX568" fmla="*/ 11902471 w 13549241"/>
              <a:gd name="connsiteY568" fmla="*/ 8044588 h 10281214"/>
              <a:gd name="connsiteX569" fmla="*/ 11812059 w 13549241"/>
              <a:gd name="connsiteY569" fmla="*/ 8032336 h 10281214"/>
              <a:gd name="connsiteX570" fmla="*/ 11780577 w 13549241"/>
              <a:gd name="connsiteY570" fmla="*/ 8048162 h 10281214"/>
              <a:gd name="connsiteX571" fmla="*/ 11715320 w 13549241"/>
              <a:gd name="connsiteY571" fmla="*/ 8055120 h 10281214"/>
              <a:gd name="connsiteX572" fmla="*/ 11661089 w 13549241"/>
              <a:gd name="connsiteY572" fmla="*/ 8081780 h 10281214"/>
              <a:gd name="connsiteX573" fmla="*/ 11608468 w 13549241"/>
              <a:gd name="connsiteY573" fmla="*/ 8101018 h 10281214"/>
              <a:gd name="connsiteX574" fmla="*/ 11580076 w 13549241"/>
              <a:gd name="connsiteY574" fmla="*/ 8106275 h 10281214"/>
              <a:gd name="connsiteX575" fmla="*/ 11561246 w 13549241"/>
              <a:gd name="connsiteY575" fmla="*/ 8124756 h 10281214"/>
              <a:gd name="connsiteX576" fmla="*/ 11482314 w 13549241"/>
              <a:gd name="connsiteY576" fmla="*/ 8153616 h 10281214"/>
              <a:gd name="connsiteX577" fmla="*/ 11403383 w 13549241"/>
              <a:gd name="connsiteY577" fmla="*/ 8182475 h 10281214"/>
              <a:gd name="connsiteX578" fmla="*/ 11371444 w 13549241"/>
              <a:gd name="connsiteY578" fmla="*/ 8176892 h 10281214"/>
              <a:gd name="connsiteX579" fmla="*/ 11336589 w 13549241"/>
              <a:gd name="connsiteY579" fmla="*/ 8189908 h 10281214"/>
              <a:gd name="connsiteX580" fmla="*/ 11297685 w 13549241"/>
              <a:gd name="connsiteY580" fmla="*/ 8199546 h 10281214"/>
              <a:gd name="connsiteX581" fmla="*/ 11273553 w 13549241"/>
              <a:gd name="connsiteY581" fmla="*/ 8228506 h 10281214"/>
              <a:gd name="connsiteX582" fmla="*/ 11353095 w 13549241"/>
              <a:gd name="connsiteY582" fmla="*/ 8238708 h 10281214"/>
              <a:gd name="connsiteX583" fmla="*/ 11414636 w 13549241"/>
              <a:gd name="connsiteY583" fmla="*/ 8212882 h 10281214"/>
              <a:gd name="connsiteX584" fmla="*/ 11430342 w 13549241"/>
              <a:gd name="connsiteY584" fmla="*/ 8224218 h 10281214"/>
              <a:gd name="connsiteX585" fmla="*/ 11443125 w 13549241"/>
              <a:gd name="connsiteY585" fmla="*/ 8222603 h 10281214"/>
              <a:gd name="connsiteX586" fmla="*/ 11457346 w 13549241"/>
              <a:gd name="connsiteY586" fmla="*/ 8205538 h 10281214"/>
              <a:gd name="connsiteX587" fmla="*/ 11480007 w 13549241"/>
              <a:gd name="connsiteY587" fmla="*/ 8211275 h 10281214"/>
              <a:gd name="connsiteX588" fmla="*/ 11655105 w 13549241"/>
              <a:gd name="connsiteY588" fmla="*/ 8132871 h 10281214"/>
              <a:gd name="connsiteX589" fmla="*/ 11692442 w 13549241"/>
              <a:gd name="connsiteY589" fmla="*/ 8142953 h 10281214"/>
              <a:gd name="connsiteX590" fmla="*/ 11708930 w 13549241"/>
              <a:gd name="connsiteY590" fmla="*/ 8128654 h 10281214"/>
              <a:gd name="connsiteX591" fmla="*/ 11731273 w 13549241"/>
              <a:gd name="connsiteY591" fmla="*/ 8140263 h 10281214"/>
              <a:gd name="connsiteX592" fmla="*/ 11792741 w 13549241"/>
              <a:gd name="connsiteY592" fmla="*/ 8121384 h 10281214"/>
              <a:gd name="connsiteX593" fmla="*/ 11823074 w 13549241"/>
              <a:gd name="connsiteY593" fmla="*/ 8093214 h 10281214"/>
              <a:gd name="connsiteX594" fmla="*/ 11874437 w 13549241"/>
              <a:gd name="connsiteY594" fmla="*/ 8056277 h 10281214"/>
              <a:gd name="connsiteX595" fmla="*/ 11853295 w 13549241"/>
              <a:gd name="connsiteY595" fmla="*/ 8059688 h 10281214"/>
              <a:gd name="connsiteX596" fmla="*/ 11815962 w 13549241"/>
              <a:gd name="connsiteY596" fmla="*/ 8049608 h 10281214"/>
              <a:gd name="connsiteX597" fmla="*/ 12018511 w 13549241"/>
              <a:gd name="connsiteY597" fmla="*/ 8015106 h 10281214"/>
              <a:gd name="connsiteX598" fmla="*/ 11983654 w 13549241"/>
              <a:gd name="connsiteY598" fmla="*/ 8028119 h 10281214"/>
              <a:gd name="connsiteX599" fmla="*/ 11944751 w 13549241"/>
              <a:gd name="connsiteY599" fmla="*/ 8037759 h 10281214"/>
              <a:gd name="connsiteX600" fmla="*/ 11966802 w 13549241"/>
              <a:gd name="connsiteY600" fmla="*/ 8077162 h 10281214"/>
              <a:gd name="connsiteX601" fmla="*/ 12017471 w 13549241"/>
              <a:gd name="connsiteY601" fmla="*/ 8049287 h 10281214"/>
              <a:gd name="connsiteX602" fmla="*/ 12034487 w 13549241"/>
              <a:gd name="connsiteY602" fmla="*/ 8049448 h 10281214"/>
              <a:gd name="connsiteX603" fmla="*/ 12047456 w 13549241"/>
              <a:gd name="connsiteY603" fmla="*/ 8046235 h 10281214"/>
              <a:gd name="connsiteX604" fmla="*/ 12039617 w 13549241"/>
              <a:gd name="connsiteY604" fmla="*/ 8030942 h 10281214"/>
              <a:gd name="connsiteX605" fmla="*/ 12018511 w 13549241"/>
              <a:gd name="connsiteY605" fmla="*/ 8015106 h 10281214"/>
              <a:gd name="connsiteX606" fmla="*/ 11622388 w 13549241"/>
              <a:gd name="connsiteY606" fmla="*/ 8007473 h 10281214"/>
              <a:gd name="connsiteX607" fmla="*/ 11618941 w 13549241"/>
              <a:gd name="connsiteY607" fmla="*/ 8011610 h 10281214"/>
              <a:gd name="connsiteX608" fmla="*/ 11623298 w 13549241"/>
              <a:gd name="connsiteY608" fmla="*/ 8050290 h 10281214"/>
              <a:gd name="connsiteX609" fmla="*/ 11947286 w 13549241"/>
              <a:gd name="connsiteY609" fmla="*/ 7990806 h 10281214"/>
              <a:gd name="connsiteX610" fmla="*/ 11941905 w 13549241"/>
              <a:gd name="connsiteY610" fmla="*/ 7992094 h 10281214"/>
              <a:gd name="connsiteX611" fmla="*/ 11958085 w 13549241"/>
              <a:gd name="connsiteY611" fmla="*/ 7999801 h 10281214"/>
              <a:gd name="connsiteX612" fmla="*/ 3475238 w 13549241"/>
              <a:gd name="connsiteY612" fmla="*/ 7957108 h 10281214"/>
              <a:gd name="connsiteX613" fmla="*/ 3470422 w 13549241"/>
              <a:gd name="connsiteY613" fmla="*/ 7969745 h 10281214"/>
              <a:gd name="connsiteX614" fmla="*/ 3472245 w 13549241"/>
              <a:gd name="connsiteY614" fmla="*/ 7982654 h 10281214"/>
              <a:gd name="connsiteX615" fmla="*/ 3473378 w 13549241"/>
              <a:gd name="connsiteY615" fmla="*/ 7982929 h 10281214"/>
              <a:gd name="connsiteX616" fmla="*/ 3489457 w 13549241"/>
              <a:gd name="connsiteY616" fmla="*/ 7974448 h 10281214"/>
              <a:gd name="connsiteX617" fmla="*/ 3573584 w 13549241"/>
              <a:gd name="connsiteY617" fmla="*/ 7926902 h 10281214"/>
              <a:gd name="connsiteX618" fmla="*/ 3565655 w 13549241"/>
              <a:gd name="connsiteY618" fmla="*/ 7945024 h 10281214"/>
              <a:gd name="connsiteX619" fmla="*/ 3574393 w 13549241"/>
              <a:gd name="connsiteY619" fmla="*/ 7947835 h 10281214"/>
              <a:gd name="connsiteX620" fmla="*/ 3604075 w 13549241"/>
              <a:gd name="connsiteY620" fmla="*/ 7936454 h 10281214"/>
              <a:gd name="connsiteX621" fmla="*/ 3603609 w 13549241"/>
              <a:gd name="connsiteY621" fmla="*/ 7936153 h 10281214"/>
              <a:gd name="connsiteX622" fmla="*/ 3573584 w 13549241"/>
              <a:gd name="connsiteY622" fmla="*/ 7926902 h 10281214"/>
              <a:gd name="connsiteX623" fmla="*/ 12108143 w 13549241"/>
              <a:gd name="connsiteY623" fmla="*/ 7907540 h 10281214"/>
              <a:gd name="connsiteX624" fmla="*/ 12062871 w 13549241"/>
              <a:gd name="connsiteY624" fmla="*/ 7939913 h 10281214"/>
              <a:gd name="connsiteX625" fmla="*/ 12101775 w 13549241"/>
              <a:gd name="connsiteY625" fmla="*/ 7930276 h 10281214"/>
              <a:gd name="connsiteX626" fmla="*/ 12136630 w 13549241"/>
              <a:gd name="connsiteY626" fmla="*/ 7917259 h 10281214"/>
              <a:gd name="connsiteX627" fmla="*/ 12208896 w 13549241"/>
              <a:gd name="connsiteY627" fmla="*/ 7907380 h 10281214"/>
              <a:gd name="connsiteX628" fmla="*/ 12200505 w 13549241"/>
              <a:gd name="connsiteY628" fmla="*/ 7928428 h 10281214"/>
              <a:gd name="connsiteX629" fmla="*/ 12211302 w 13549241"/>
              <a:gd name="connsiteY629" fmla="*/ 7937425 h 10281214"/>
              <a:gd name="connsiteX630" fmla="*/ 12223596 w 13549241"/>
              <a:gd name="connsiteY630" fmla="*/ 7933649 h 10281214"/>
              <a:gd name="connsiteX631" fmla="*/ 12225578 w 13549241"/>
              <a:gd name="connsiteY631" fmla="*/ 7923035 h 10281214"/>
              <a:gd name="connsiteX632" fmla="*/ 12214294 w 13549241"/>
              <a:gd name="connsiteY632" fmla="*/ 7911881 h 10281214"/>
              <a:gd name="connsiteX633" fmla="*/ 12334822 w 13549241"/>
              <a:gd name="connsiteY633" fmla="*/ 7844078 h 10281214"/>
              <a:gd name="connsiteX634" fmla="*/ 12310689 w 13549241"/>
              <a:gd name="connsiteY634" fmla="*/ 7873039 h 10281214"/>
              <a:gd name="connsiteX635" fmla="*/ 12293257 w 13549241"/>
              <a:gd name="connsiteY635" fmla="*/ 7863769 h 10281214"/>
              <a:gd name="connsiteX636" fmla="*/ 12278753 w 13549241"/>
              <a:gd name="connsiteY636" fmla="*/ 7867454 h 10281214"/>
              <a:gd name="connsiteX637" fmla="*/ 12271599 w 13549241"/>
              <a:gd name="connsiteY637" fmla="*/ 7884276 h 10281214"/>
              <a:gd name="connsiteX638" fmla="*/ 12277713 w 13549241"/>
              <a:gd name="connsiteY638" fmla="*/ 7901637 h 10281214"/>
              <a:gd name="connsiteX639" fmla="*/ 12285884 w 13549241"/>
              <a:gd name="connsiteY639" fmla="*/ 7901436 h 10281214"/>
              <a:gd name="connsiteX640" fmla="*/ 12290006 w 13549241"/>
              <a:gd name="connsiteY640" fmla="*/ 7897860 h 10281214"/>
              <a:gd name="connsiteX641" fmla="*/ 12348026 w 13549241"/>
              <a:gd name="connsiteY641" fmla="*/ 7883120 h 10281214"/>
              <a:gd name="connsiteX642" fmla="*/ 2797209 w 13549241"/>
              <a:gd name="connsiteY642" fmla="*/ 7826725 h 10281214"/>
              <a:gd name="connsiteX643" fmla="*/ 2791418 w 13549241"/>
              <a:gd name="connsiteY643" fmla="*/ 7835045 h 10281214"/>
              <a:gd name="connsiteX644" fmla="*/ 2792264 w 13549241"/>
              <a:gd name="connsiteY644" fmla="*/ 7843635 h 10281214"/>
              <a:gd name="connsiteX645" fmla="*/ 2811908 w 13549241"/>
              <a:gd name="connsiteY645" fmla="*/ 7852993 h 10281214"/>
              <a:gd name="connsiteX646" fmla="*/ 12401235 w 13549241"/>
              <a:gd name="connsiteY646" fmla="*/ 7808291 h 10281214"/>
              <a:gd name="connsiteX647" fmla="*/ 12390891 w 13549241"/>
              <a:gd name="connsiteY647" fmla="*/ 7820704 h 10281214"/>
              <a:gd name="connsiteX648" fmla="*/ 12352060 w 13549241"/>
              <a:gd name="connsiteY648" fmla="*/ 7823393 h 10281214"/>
              <a:gd name="connsiteX649" fmla="*/ 12345165 w 13549241"/>
              <a:gd name="connsiteY649" fmla="*/ 7831668 h 10281214"/>
              <a:gd name="connsiteX650" fmla="*/ 12385947 w 13549241"/>
              <a:gd name="connsiteY650" fmla="*/ 7837611 h 10281214"/>
              <a:gd name="connsiteX651" fmla="*/ 12396289 w 13549241"/>
              <a:gd name="connsiteY651" fmla="*/ 7825200 h 10281214"/>
              <a:gd name="connsiteX652" fmla="*/ 12400786 w 13549241"/>
              <a:gd name="connsiteY652" fmla="*/ 7818434 h 10281214"/>
              <a:gd name="connsiteX653" fmla="*/ 12401235 w 13549241"/>
              <a:gd name="connsiteY653" fmla="*/ 7808291 h 10281214"/>
              <a:gd name="connsiteX654" fmla="*/ 3010555 w 13549241"/>
              <a:gd name="connsiteY654" fmla="*/ 7801220 h 10281214"/>
              <a:gd name="connsiteX655" fmla="*/ 3005442 w 13549241"/>
              <a:gd name="connsiteY655" fmla="*/ 7810102 h 10281214"/>
              <a:gd name="connsiteX656" fmla="*/ 3011009 w 13549241"/>
              <a:gd name="connsiteY656" fmla="*/ 7822629 h 10281214"/>
              <a:gd name="connsiteX657" fmla="*/ 3021807 w 13549241"/>
              <a:gd name="connsiteY657" fmla="*/ 7831627 h 10281214"/>
              <a:gd name="connsiteX658" fmla="*/ 3022816 w 13549241"/>
              <a:gd name="connsiteY658" fmla="*/ 7816693 h 10281214"/>
              <a:gd name="connsiteX659" fmla="*/ 3010555 w 13549241"/>
              <a:gd name="connsiteY659" fmla="*/ 7801220 h 10281214"/>
              <a:gd name="connsiteX660" fmla="*/ 3320331 w 13549241"/>
              <a:gd name="connsiteY660" fmla="*/ 7717626 h 10281214"/>
              <a:gd name="connsiteX661" fmla="*/ 3281466 w 13549241"/>
              <a:gd name="connsiteY661" fmla="*/ 7739567 h 10281214"/>
              <a:gd name="connsiteX662" fmla="*/ 3278018 w 13549241"/>
              <a:gd name="connsiteY662" fmla="*/ 7743705 h 10281214"/>
              <a:gd name="connsiteX663" fmla="*/ 3264091 w 13549241"/>
              <a:gd name="connsiteY663" fmla="*/ 7732974 h 10281214"/>
              <a:gd name="connsiteX664" fmla="*/ 3247577 w 13549241"/>
              <a:gd name="connsiteY664" fmla="*/ 7725347 h 10281214"/>
              <a:gd name="connsiteX665" fmla="*/ 3265109 w 13549241"/>
              <a:gd name="connsiteY665" fmla="*/ 7749592 h 10281214"/>
              <a:gd name="connsiteX666" fmla="*/ 3289271 w 13549241"/>
              <a:gd name="connsiteY666" fmla="*/ 7774109 h 10281214"/>
              <a:gd name="connsiteX667" fmla="*/ 3338900 w 13549241"/>
              <a:gd name="connsiteY667" fmla="*/ 7780416 h 10281214"/>
              <a:gd name="connsiteX668" fmla="*/ 3329787 w 13549241"/>
              <a:gd name="connsiteY668" fmla="*/ 7757050 h 10281214"/>
              <a:gd name="connsiteX669" fmla="*/ 3337991 w 13549241"/>
              <a:gd name="connsiteY669" fmla="*/ 7737599 h 10281214"/>
              <a:gd name="connsiteX670" fmla="*/ 3367976 w 13549241"/>
              <a:gd name="connsiteY670" fmla="*/ 7734546 h 10281214"/>
              <a:gd name="connsiteX671" fmla="*/ 3343702 w 13549241"/>
              <a:gd name="connsiteY671" fmla="*/ 7720453 h 10281214"/>
              <a:gd name="connsiteX672" fmla="*/ 3320331 w 13549241"/>
              <a:gd name="connsiteY672" fmla="*/ 7717626 h 10281214"/>
              <a:gd name="connsiteX673" fmla="*/ 3545028 w 13549241"/>
              <a:gd name="connsiteY673" fmla="*/ 7664778 h 10281214"/>
              <a:gd name="connsiteX674" fmla="*/ 3528254 w 13549241"/>
              <a:gd name="connsiteY674" fmla="*/ 7665696 h 10281214"/>
              <a:gd name="connsiteX675" fmla="*/ 3516994 w 13549241"/>
              <a:gd name="connsiteY675" fmla="*/ 7676467 h 10281214"/>
              <a:gd name="connsiteX676" fmla="*/ 3483357 w 13549241"/>
              <a:gd name="connsiteY676" fmla="*/ 7694879 h 10281214"/>
              <a:gd name="connsiteX677" fmla="*/ 3441281 w 13549241"/>
              <a:gd name="connsiteY677" fmla="*/ 7690485 h 10281214"/>
              <a:gd name="connsiteX678" fmla="*/ 3409051 w 13549241"/>
              <a:gd name="connsiteY678" fmla="*/ 7712697 h 10281214"/>
              <a:gd name="connsiteX679" fmla="*/ 3376821 w 13549241"/>
              <a:gd name="connsiteY679" fmla="*/ 7734907 h 10281214"/>
              <a:gd name="connsiteX680" fmla="*/ 3457015 w 13549241"/>
              <a:gd name="connsiteY680" fmla="*/ 7723748 h 10281214"/>
              <a:gd name="connsiteX681" fmla="*/ 3531692 w 13549241"/>
              <a:gd name="connsiteY681" fmla="*/ 7702736 h 10281214"/>
              <a:gd name="connsiteX682" fmla="*/ 3541679 w 13549241"/>
              <a:gd name="connsiteY682" fmla="*/ 7683893 h 10281214"/>
              <a:gd name="connsiteX683" fmla="*/ 3545028 w 13549241"/>
              <a:gd name="connsiteY683" fmla="*/ 7664778 h 10281214"/>
              <a:gd name="connsiteX684" fmla="*/ 2224682 w 13549241"/>
              <a:gd name="connsiteY684" fmla="*/ 7503865 h 10281214"/>
              <a:gd name="connsiteX685" fmla="*/ 2221591 w 13549241"/>
              <a:gd name="connsiteY685" fmla="*/ 7514435 h 10281214"/>
              <a:gd name="connsiteX686" fmla="*/ 2225136 w 13549241"/>
              <a:gd name="connsiteY686" fmla="*/ 7525275 h 10281214"/>
              <a:gd name="connsiteX687" fmla="*/ 2242827 w 13549241"/>
              <a:gd name="connsiteY687" fmla="*/ 7525997 h 10281214"/>
              <a:gd name="connsiteX688" fmla="*/ 2273855 w 13549241"/>
              <a:gd name="connsiteY688" fmla="*/ 7488765 h 10281214"/>
              <a:gd name="connsiteX689" fmla="*/ 2268741 w 13549241"/>
              <a:gd name="connsiteY689" fmla="*/ 7497644 h 10281214"/>
              <a:gd name="connsiteX690" fmla="*/ 2274310 w 13549241"/>
              <a:gd name="connsiteY690" fmla="*/ 7510172 h 10281214"/>
              <a:gd name="connsiteX691" fmla="*/ 2279710 w 13549241"/>
              <a:gd name="connsiteY691" fmla="*/ 7514671 h 10281214"/>
              <a:gd name="connsiteX692" fmla="*/ 2273855 w 13549241"/>
              <a:gd name="connsiteY692" fmla="*/ 7488765 h 10281214"/>
              <a:gd name="connsiteX693" fmla="*/ 9256319 w 13549241"/>
              <a:gd name="connsiteY693" fmla="*/ 7486576 h 10281214"/>
              <a:gd name="connsiteX694" fmla="*/ 9250171 w 13549241"/>
              <a:gd name="connsiteY694" fmla="*/ 7488465 h 10281214"/>
              <a:gd name="connsiteX695" fmla="*/ 9244022 w 13549241"/>
              <a:gd name="connsiteY695" fmla="*/ 7490353 h 10281214"/>
              <a:gd name="connsiteX696" fmla="*/ 9226788 w 13549241"/>
              <a:gd name="connsiteY696" fmla="*/ 7511037 h 10281214"/>
              <a:gd name="connsiteX697" fmla="*/ 9222219 w 13549241"/>
              <a:gd name="connsiteY697" fmla="*/ 7518619 h 10281214"/>
              <a:gd name="connsiteX698" fmla="*/ 9272413 w 13549241"/>
              <a:gd name="connsiteY698" fmla="*/ 7504778 h 10281214"/>
              <a:gd name="connsiteX699" fmla="*/ 9338924 w 13549241"/>
              <a:gd name="connsiteY699" fmla="*/ 7464286 h 10281214"/>
              <a:gd name="connsiteX700" fmla="*/ 9293198 w 13549241"/>
              <a:gd name="connsiteY700" fmla="*/ 7475250 h 10281214"/>
              <a:gd name="connsiteX701" fmla="*/ 9325514 w 13549241"/>
              <a:gd name="connsiteY701" fmla="*/ 7488810 h 10281214"/>
              <a:gd name="connsiteX702" fmla="*/ 9365938 w 13549241"/>
              <a:gd name="connsiteY702" fmla="*/ 7475778 h 10281214"/>
              <a:gd name="connsiteX703" fmla="*/ 9367413 w 13549241"/>
              <a:gd name="connsiteY703" fmla="*/ 7474005 h 10281214"/>
              <a:gd name="connsiteX704" fmla="*/ 2955134 w 13549241"/>
              <a:gd name="connsiteY704" fmla="*/ 7439604 h 10281214"/>
              <a:gd name="connsiteX705" fmla="*/ 2937897 w 13549241"/>
              <a:gd name="connsiteY705" fmla="*/ 7460289 h 10281214"/>
              <a:gd name="connsiteX706" fmla="*/ 2935597 w 13549241"/>
              <a:gd name="connsiteY706" fmla="*/ 7476771 h 10281214"/>
              <a:gd name="connsiteX707" fmla="*/ 2949150 w 13549241"/>
              <a:gd name="connsiteY707" fmla="*/ 7490696 h 10281214"/>
              <a:gd name="connsiteX708" fmla="*/ 3032797 w 13549241"/>
              <a:gd name="connsiteY708" fmla="*/ 7434220 h 10281214"/>
              <a:gd name="connsiteX709" fmla="*/ 3027984 w 13549241"/>
              <a:gd name="connsiteY709" fmla="*/ 7446857 h 10281214"/>
              <a:gd name="connsiteX710" fmla="*/ 3029806 w 13549241"/>
              <a:gd name="connsiteY710" fmla="*/ 7459768 h 10281214"/>
              <a:gd name="connsiteX711" fmla="*/ 3043132 w 13549241"/>
              <a:gd name="connsiteY711" fmla="*/ 7462986 h 10281214"/>
              <a:gd name="connsiteX712" fmla="*/ 3050946 w 13549241"/>
              <a:gd name="connsiteY712" fmla="*/ 7456354 h 10281214"/>
              <a:gd name="connsiteX713" fmla="*/ 3047043 w 13549241"/>
              <a:gd name="connsiteY713" fmla="*/ 7439081 h 10281214"/>
              <a:gd name="connsiteX714" fmla="*/ 3039919 w 13549241"/>
              <a:gd name="connsiteY714" fmla="*/ 7436652 h 10281214"/>
              <a:gd name="connsiteX715" fmla="*/ 3032797 w 13549241"/>
              <a:gd name="connsiteY715" fmla="*/ 7434220 h 10281214"/>
              <a:gd name="connsiteX716" fmla="*/ 9575489 w 13549241"/>
              <a:gd name="connsiteY716" fmla="*/ 7367003 h 10281214"/>
              <a:gd name="connsiteX717" fmla="*/ 9555473 w 13549241"/>
              <a:gd name="connsiteY717" fmla="*/ 7392527 h 10281214"/>
              <a:gd name="connsiteX718" fmla="*/ 9572951 w 13549241"/>
              <a:gd name="connsiteY718" fmla="*/ 7393240 h 10281214"/>
              <a:gd name="connsiteX719" fmla="*/ 9587049 w 13549241"/>
              <a:gd name="connsiteY719" fmla="*/ 7385487 h 10281214"/>
              <a:gd name="connsiteX720" fmla="*/ 3235931 w 13549241"/>
              <a:gd name="connsiteY720" fmla="*/ 7344130 h 10281214"/>
              <a:gd name="connsiteX721" fmla="*/ 3172969 w 13549241"/>
              <a:gd name="connsiteY721" fmla="*/ 7375781 h 10281214"/>
              <a:gd name="connsiteX722" fmla="*/ 3161740 w 13549241"/>
              <a:gd name="connsiteY722" fmla="*/ 7367300 h 10281214"/>
              <a:gd name="connsiteX723" fmla="*/ 3147927 w 13549241"/>
              <a:gd name="connsiteY723" fmla="*/ 7361922 h 10281214"/>
              <a:gd name="connsiteX724" fmla="*/ 3153838 w 13549241"/>
              <a:gd name="connsiteY724" fmla="*/ 7390507 h 10281214"/>
              <a:gd name="connsiteX725" fmla="*/ 3170432 w 13549241"/>
              <a:gd name="connsiteY725" fmla="*/ 7422735 h 10281214"/>
              <a:gd name="connsiteX726" fmla="*/ 3242697 w 13549241"/>
              <a:gd name="connsiteY726" fmla="*/ 7412855 h 10281214"/>
              <a:gd name="connsiteX727" fmla="*/ 9771644 w 13549241"/>
              <a:gd name="connsiteY727" fmla="*/ 7301758 h 10281214"/>
              <a:gd name="connsiteX728" fmla="*/ 9759893 w 13549241"/>
              <a:gd name="connsiteY728" fmla="*/ 7310369 h 10281214"/>
              <a:gd name="connsiteX729" fmla="*/ 9703370 w 13549241"/>
              <a:gd name="connsiteY729" fmla="*/ 7312338 h 10281214"/>
              <a:gd name="connsiteX730" fmla="*/ 9652700 w 13549241"/>
              <a:gd name="connsiteY730" fmla="*/ 7340213 h 10281214"/>
              <a:gd name="connsiteX731" fmla="*/ 9641901 w 13549241"/>
              <a:gd name="connsiteY731" fmla="*/ 7331215 h 10281214"/>
              <a:gd name="connsiteX732" fmla="*/ 9617770 w 13549241"/>
              <a:gd name="connsiteY732" fmla="*/ 7360173 h 10281214"/>
              <a:gd name="connsiteX733" fmla="*/ 9621813 w 13549241"/>
              <a:gd name="connsiteY733" fmla="*/ 7366363 h 10281214"/>
              <a:gd name="connsiteX734" fmla="*/ 9674290 w 13549241"/>
              <a:gd name="connsiteY734" fmla="*/ 7337491 h 10281214"/>
              <a:gd name="connsiteX735" fmla="*/ 9697302 w 13549241"/>
              <a:gd name="connsiteY735" fmla="*/ 7318111 h 10281214"/>
              <a:gd name="connsiteX736" fmla="*/ 9734262 w 13549241"/>
              <a:gd name="connsiteY736" fmla="*/ 7331386 h 10281214"/>
              <a:gd name="connsiteX737" fmla="*/ 9756151 w 13549241"/>
              <a:gd name="connsiteY737" fmla="*/ 7321584 h 10281214"/>
              <a:gd name="connsiteX738" fmla="*/ 9778038 w 13549241"/>
              <a:gd name="connsiteY738" fmla="*/ 7311784 h 10281214"/>
              <a:gd name="connsiteX739" fmla="*/ 9783045 w 13549241"/>
              <a:gd name="connsiteY739" fmla="*/ 7309777 h 10281214"/>
              <a:gd name="connsiteX740" fmla="*/ 3432172 w 13549241"/>
              <a:gd name="connsiteY740" fmla="*/ 7262312 h 10281214"/>
              <a:gd name="connsiteX741" fmla="*/ 3286603 w 13549241"/>
              <a:gd name="connsiteY741" fmla="*/ 7316253 h 10281214"/>
              <a:gd name="connsiteX742" fmla="*/ 3284887 w 13549241"/>
              <a:gd name="connsiteY742" fmla="*/ 7349875 h 10281214"/>
              <a:gd name="connsiteX743" fmla="*/ 3305660 w 13549241"/>
              <a:gd name="connsiteY743" fmla="*/ 7381204 h 10281214"/>
              <a:gd name="connsiteX744" fmla="*/ 3376005 w 13549241"/>
              <a:gd name="connsiteY744" fmla="*/ 7343437 h 10281214"/>
              <a:gd name="connsiteX745" fmla="*/ 3449279 w 13549241"/>
              <a:gd name="connsiteY745" fmla="*/ 7318626 h 10281214"/>
              <a:gd name="connsiteX746" fmla="*/ 3655406 w 13549241"/>
              <a:gd name="connsiteY746" fmla="*/ 7202989 h 10281214"/>
              <a:gd name="connsiteX747" fmla="*/ 3607729 w 13549241"/>
              <a:gd name="connsiteY747" fmla="*/ 7205317 h 10281214"/>
              <a:gd name="connsiteX748" fmla="*/ 3597384 w 13549241"/>
              <a:gd name="connsiteY748" fmla="*/ 7217729 h 10281214"/>
              <a:gd name="connsiteX749" fmla="*/ 3608183 w 13549241"/>
              <a:gd name="connsiteY749" fmla="*/ 7226726 h 10281214"/>
              <a:gd name="connsiteX750" fmla="*/ 3631504 w 13549241"/>
              <a:gd name="connsiteY750" fmla="*/ 7242652 h 10281214"/>
              <a:gd name="connsiteX751" fmla="*/ 3648967 w 13549241"/>
              <a:gd name="connsiteY751" fmla="*/ 7232671 h 10281214"/>
              <a:gd name="connsiteX752" fmla="*/ 3769949 w 13549241"/>
              <a:gd name="connsiteY752" fmla="*/ 7186279 h 10281214"/>
              <a:gd name="connsiteX753" fmla="*/ 3745362 w 13549241"/>
              <a:gd name="connsiteY753" fmla="*/ 7193830 h 10281214"/>
              <a:gd name="connsiteX754" fmla="*/ 3766502 w 13549241"/>
              <a:gd name="connsiteY754" fmla="*/ 7190414 h 10281214"/>
              <a:gd name="connsiteX755" fmla="*/ 1103623 w 13549241"/>
              <a:gd name="connsiteY755" fmla="*/ 7158717 h 10281214"/>
              <a:gd name="connsiteX756" fmla="*/ 1101087 w 13549241"/>
              <a:gd name="connsiteY756" fmla="*/ 7205672 h 10281214"/>
              <a:gd name="connsiteX757" fmla="*/ 1068109 w 13549241"/>
              <a:gd name="connsiteY757" fmla="*/ 7234270 h 10281214"/>
              <a:gd name="connsiteX758" fmla="*/ 1035121 w 13549241"/>
              <a:gd name="connsiteY758" fmla="*/ 7231317 h 10281214"/>
              <a:gd name="connsiteX759" fmla="*/ 989989 w 13549241"/>
              <a:gd name="connsiteY759" fmla="*/ 7218244 h 10281214"/>
              <a:gd name="connsiteX760" fmla="*/ 1046805 w 13549241"/>
              <a:gd name="connsiteY760" fmla="*/ 7188480 h 10281214"/>
              <a:gd name="connsiteX761" fmla="*/ 1103623 w 13549241"/>
              <a:gd name="connsiteY761" fmla="*/ 7158717 h 10281214"/>
              <a:gd name="connsiteX762" fmla="*/ 10217745 w 13549241"/>
              <a:gd name="connsiteY762" fmla="*/ 7145129 h 10281214"/>
              <a:gd name="connsiteX763" fmla="*/ 10220104 w 13549241"/>
              <a:gd name="connsiteY763" fmla="*/ 7151828 h 10281214"/>
              <a:gd name="connsiteX764" fmla="*/ 10239608 w 13549241"/>
              <a:gd name="connsiteY764" fmla="*/ 7146811 h 10281214"/>
              <a:gd name="connsiteX765" fmla="*/ 10236972 w 13549241"/>
              <a:gd name="connsiteY765" fmla="*/ 7145378 h 10281214"/>
              <a:gd name="connsiteX766" fmla="*/ 10217745 w 13549241"/>
              <a:gd name="connsiteY766" fmla="*/ 7145129 h 10281214"/>
              <a:gd name="connsiteX767" fmla="*/ 2497282 w 13549241"/>
              <a:gd name="connsiteY767" fmla="*/ 7043752 h 10281214"/>
              <a:gd name="connsiteX768" fmla="*/ 2494748 w 13549241"/>
              <a:gd name="connsiteY768" fmla="*/ 7090707 h 10281214"/>
              <a:gd name="connsiteX769" fmla="*/ 2461769 w 13549241"/>
              <a:gd name="connsiteY769" fmla="*/ 7119305 h 10281214"/>
              <a:gd name="connsiteX770" fmla="*/ 2428785 w 13549241"/>
              <a:gd name="connsiteY770" fmla="*/ 7116353 h 10281214"/>
              <a:gd name="connsiteX771" fmla="*/ 2383650 w 13549241"/>
              <a:gd name="connsiteY771" fmla="*/ 7103279 h 10281214"/>
              <a:gd name="connsiteX772" fmla="*/ 2440468 w 13549241"/>
              <a:gd name="connsiteY772" fmla="*/ 7073516 h 10281214"/>
              <a:gd name="connsiteX773" fmla="*/ 2497282 w 13549241"/>
              <a:gd name="connsiteY773" fmla="*/ 7043752 h 10281214"/>
              <a:gd name="connsiteX774" fmla="*/ 1357557 w 13549241"/>
              <a:gd name="connsiteY774" fmla="*/ 6963752 h 10281214"/>
              <a:gd name="connsiteX775" fmla="*/ 1352744 w 13549241"/>
              <a:gd name="connsiteY775" fmla="*/ 6976388 h 10281214"/>
              <a:gd name="connsiteX776" fmla="*/ 1354564 w 13549241"/>
              <a:gd name="connsiteY776" fmla="*/ 6989296 h 10281214"/>
              <a:gd name="connsiteX777" fmla="*/ 1367890 w 13549241"/>
              <a:gd name="connsiteY777" fmla="*/ 6992516 h 10281214"/>
              <a:gd name="connsiteX778" fmla="*/ 1375705 w 13549241"/>
              <a:gd name="connsiteY778" fmla="*/ 6985883 h 10281214"/>
              <a:gd name="connsiteX779" fmla="*/ 1569367 w 13549241"/>
              <a:gd name="connsiteY779" fmla="*/ 6919334 h 10281214"/>
              <a:gd name="connsiteX780" fmla="*/ 1547454 w 13549241"/>
              <a:gd name="connsiteY780" fmla="*/ 6926594 h 10281214"/>
              <a:gd name="connsiteX781" fmla="*/ 1514832 w 13549241"/>
              <a:gd name="connsiteY781" fmla="*/ 6961623 h 10281214"/>
              <a:gd name="connsiteX782" fmla="*/ 1485930 w 13549241"/>
              <a:gd name="connsiteY782" fmla="*/ 6942796 h 10281214"/>
              <a:gd name="connsiteX783" fmla="*/ 1455904 w 13549241"/>
              <a:gd name="connsiteY783" fmla="*/ 6933546 h 10281214"/>
              <a:gd name="connsiteX784" fmla="*/ 1435674 w 13549241"/>
              <a:gd name="connsiteY784" fmla="*/ 6979777 h 10281214"/>
              <a:gd name="connsiteX785" fmla="*/ 1479695 w 13549241"/>
              <a:gd name="connsiteY785" fmla="*/ 6961257 h 10281214"/>
              <a:gd name="connsiteX786" fmla="*/ 1531032 w 13549241"/>
              <a:gd name="connsiteY786" fmla="*/ 6975120 h 10281214"/>
              <a:gd name="connsiteX787" fmla="*/ 1563260 w 13549241"/>
              <a:gd name="connsiteY787" fmla="*/ 6952909 h 10281214"/>
              <a:gd name="connsiteX788" fmla="*/ 1595491 w 13549241"/>
              <a:gd name="connsiteY788" fmla="*/ 6930696 h 10281214"/>
              <a:gd name="connsiteX789" fmla="*/ 1569367 w 13549241"/>
              <a:gd name="connsiteY789" fmla="*/ 6919334 h 10281214"/>
              <a:gd name="connsiteX790" fmla="*/ 2751218 w 13549241"/>
              <a:gd name="connsiteY790" fmla="*/ 6848787 h 10281214"/>
              <a:gd name="connsiteX791" fmla="*/ 2746404 w 13549241"/>
              <a:gd name="connsiteY791" fmla="*/ 6861424 h 10281214"/>
              <a:gd name="connsiteX792" fmla="*/ 2748227 w 13549241"/>
              <a:gd name="connsiteY792" fmla="*/ 6874332 h 10281214"/>
              <a:gd name="connsiteX793" fmla="*/ 2761552 w 13549241"/>
              <a:gd name="connsiteY793" fmla="*/ 6877550 h 10281214"/>
              <a:gd name="connsiteX794" fmla="*/ 2769365 w 13549241"/>
              <a:gd name="connsiteY794" fmla="*/ 6870919 h 10281214"/>
              <a:gd name="connsiteX795" fmla="*/ 679529 w 13549241"/>
              <a:gd name="connsiteY795" fmla="*/ 6833369 h 10281214"/>
              <a:gd name="connsiteX796" fmla="*/ 673738 w 13549241"/>
              <a:gd name="connsiteY796" fmla="*/ 6841688 h 10281214"/>
              <a:gd name="connsiteX797" fmla="*/ 674585 w 13549241"/>
              <a:gd name="connsiteY797" fmla="*/ 6850278 h 10281214"/>
              <a:gd name="connsiteX798" fmla="*/ 694228 w 13549241"/>
              <a:gd name="connsiteY798" fmla="*/ 6859637 h 10281214"/>
              <a:gd name="connsiteX799" fmla="*/ 892875 w 13549241"/>
              <a:gd name="connsiteY799" fmla="*/ 6807864 h 10281214"/>
              <a:gd name="connsiteX800" fmla="*/ 887761 w 13549241"/>
              <a:gd name="connsiteY800" fmla="*/ 6816747 h 10281214"/>
              <a:gd name="connsiteX801" fmla="*/ 893330 w 13549241"/>
              <a:gd name="connsiteY801" fmla="*/ 6829273 h 10281214"/>
              <a:gd name="connsiteX802" fmla="*/ 904128 w 13549241"/>
              <a:gd name="connsiteY802" fmla="*/ 6838271 h 10281214"/>
              <a:gd name="connsiteX803" fmla="*/ 905136 w 13549241"/>
              <a:gd name="connsiteY803" fmla="*/ 6823338 h 10281214"/>
              <a:gd name="connsiteX804" fmla="*/ 892875 w 13549241"/>
              <a:gd name="connsiteY804" fmla="*/ 6807864 h 10281214"/>
              <a:gd name="connsiteX805" fmla="*/ 12551351 w 13549241"/>
              <a:gd name="connsiteY805" fmla="*/ 6804819 h 10281214"/>
              <a:gd name="connsiteX806" fmla="*/ 12497981 w 13549241"/>
              <a:gd name="connsiteY806" fmla="*/ 6830444 h 10281214"/>
              <a:gd name="connsiteX807" fmla="*/ 12471151 w 13549241"/>
              <a:gd name="connsiteY807" fmla="*/ 6857154 h 10281214"/>
              <a:gd name="connsiteX808" fmla="*/ 12512390 w 13549241"/>
              <a:gd name="connsiteY808" fmla="*/ 6884507 h 10281214"/>
              <a:gd name="connsiteX809" fmla="*/ 12517789 w 13549241"/>
              <a:gd name="connsiteY809" fmla="*/ 6889007 h 10281214"/>
              <a:gd name="connsiteX810" fmla="*/ 12546863 w 13549241"/>
              <a:gd name="connsiteY810" fmla="*/ 6843137 h 10281214"/>
              <a:gd name="connsiteX811" fmla="*/ 12619583 w 13549241"/>
              <a:gd name="connsiteY811" fmla="*/ 6854663 h 10281214"/>
              <a:gd name="connsiteX812" fmla="*/ 12663359 w 13549241"/>
              <a:gd name="connsiteY812" fmla="*/ 6835063 h 10281214"/>
              <a:gd name="connsiteX813" fmla="*/ 12645212 w 13549241"/>
              <a:gd name="connsiteY813" fmla="*/ 6812932 h 10281214"/>
              <a:gd name="connsiteX814" fmla="*/ 2963032 w 13549241"/>
              <a:gd name="connsiteY814" fmla="*/ 6804370 h 10281214"/>
              <a:gd name="connsiteX815" fmla="*/ 2941115 w 13549241"/>
              <a:gd name="connsiteY815" fmla="*/ 6811629 h 10281214"/>
              <a:gd name="connsiteX816" fmla="*/ 2908497 w 13549241"/>
              <a:gd name="connsiteY816" fmla="*/ 6846659 h 10281214"/>
              <a:gd name="connsiteX817" fmla="*/ 2879591 w 13549241"/>
              <a:gd name="connsiteY817" fmla="*/ 6827831 h 10281214"/>
              <a:gd name="connsiteX818" fmla="*/ 2849567 w 13549241"/>
              <a:gd name="connsiteY818" fmla="*/ 6818581 h 10281214"/>
              <a:gd name="connsiteX819" fmla="*/ 2829339 w 13549241"/>
              <a:gd name="connsiteY819" fmla="*/ 6864814 h 10281214"/>
              <a:gd name="connsiteX820" fmla="*/ 2873356 w 13549241"/>
              <a:gd name="connsiteY820" fmla="*/ 6846291 h 10281214"/>
              <a:gd name="connsiteX821" fmla="*/ 2924694 w 13549241"/>
              <a:gd name="connsiteY821" fmla="*/ 6860156 h 10281214"/>
              <a:gd name="connsiteX822" fmla="*/ 2956923 w 13549241"/>
              <a:gd name="connsiteY822" fmla="*/ 6837942 h 10281214"/>
              <a:gd name="connsiteX823" fmla="*/ 2989150 w 13549241"/>
              <a:gd name="connsiteY823" fmla="*/ 6815732 h 10281214"/>
              <a:gd name="connsiteX824" fmla="*/ 2963032 w 13549241"/>
              <a:gd name="connsiteY824" fmla="*/ 6804370 h 10281214"/>
              <a:gd name="connsiteX825" fmla="*/ 2067448 w 13549241"/>
              <a:gd name="connsiteY825" fmla="*/ 6804116 h 10281214"/>
              <a:gd name="connsiteX826" fmla="*/ 2067219 w 13549241"/>
              <a:gd name="connsiteY826" fmla="*/ 6805057 h 10281214"/>
              <a:gd name="connsiteX827" fmla="*/ 2066997 w 13549241"/>
              <a:gd name="connsiteY827" fmla="*/ 6825903 h 10281214"/>
              <a:gd name="connsiteX828" fmla="*/ 2089117 w 13549241"/>
              <a:gd name="connsiteY828" fmla="*/ 6861278 h 10281214"/>
              <a:gd name="connsiteX829" fmla="*/ 2106716 w 13549241"/>
              <a:gd name="connsiteY829" fmla="*/ 6851624 h 10281214"/>
              <a:gd name="connsiteX830" fmla="*/ 2096986 w 13549241"/>
              <a:gd name="connsiteY830" fmla="*/ 6822852 h 10281214"/>
              <a:gd name="connsiteX831" fmla="*/ 2106241 w 13549241"/>
              <a:gd name="connsiteY831" fmla="*/ 6816332 h 10281214"/>
              <a:gd name="connsiteX832" fmla="*/ 2094657 w 13549241"/>
              <a:gd name="connsiteY832" fmla="*/ 6813399 h 10281214"/>
              <a:gd name="connsiteX833" fmla="*/ 2154559 w 13549241"/>
              <a:gd name="connsiteY833" fmla="*/ 6798109 h 10281214"/>
              <a:gd name="connsiteX834" fmla="*/ 2152674 w 13549241"/>
              <a:gd name="connsiteY834" fmla="*/ 6798655 h 10281214"/>
              <a:gd name="connsiteX835" fmla="*/ 2131535 w 13549241"/>
              <a:gd name="connsiteY835" fmla="*/ 6802072 h 10281214"/>
              <a:gd name="connsiteX836" fmla="*/ 2124869 w 13549241"/>
              <a:gd name="connsiteY836" fmla="*/ 6810069 h 10281214"/>
              <a:gd name="connsiteX837" fmla="*/ 2142709 w 13549241"/>
              <a:gd name="connsiteY837" fmla="*/ 6811886 h 10281214"/>
              <a:gd name="connsiteX838" fmla="*/ 1202651 w 13549241"/>
              <a:gd name="connsiteY838" fmla="*/ 6724270 h 10281214"/>
              <a:gd name="connsiteX839" fmla="*/ 1163787 w 13549241"/>
              <a:gd name="connsiteY839" fmla="*/ 6746211 h 10281214"/>
              <a:gd name="connsiteX840" fmla="*/ 1160339 w 13549241"/>
              <a:gd name="connsiteY840" fmla="*/ 6750349 h 10281214"/>
              <a:gd name="connsiteX841" fmla="*/ 1146411 w 13549241"/>
              <a:gd name="connsiteY841" fmla="*/ 6739619 h 10281214"/>
              <a:gd name="connsiteX842" fmla="*/ 1129898 w 13549241"/>
              <a:gd name="connsiteY842" fmla="*/ 6731991 h 10281214"/>
              <a:gd name="connsiteX843" fmla="*/ 1147429 w 13549241"/>
              <a:gd name="connsiteY843" fmla="*/ 6756236 h 10281214"/>
              <a:gd name="connsiteX844" fmla="*/ 1171591 w 13549241"/>
              <a:gd name="connsiteY844" fmla="*/ 6780754 h 10281214"/>
              <a:gd name="connsiteX845" fmla="*/ 1221220 w 13549241"/>
              <a:gd name="connsiteY845" fmla="*/ 6787057 h 10281214"/>
              <a:gd name="connsiteX846" fmla="*/ 1212107 w 13549241"/>
              <a:gd name="connsiteY846" fmla="*/ 6763693 h 10281214"/>
              <a:gd name="connsiteX847" fmla="*/ 1220311 w 13549241"/>
              <a:gd name="connsiteY847" fmla="*/ 6744243 h 10281214"/>
              <a:gd name="connsiteX848" fmla="*/ 1250297 w 13549241"/>
              <a:gd name="connsiteY848" fmla="*/ 6741190 h 10281214"/>
              <a:gd name="connsiteX849" fmla="*/ 1226022 w 13549241"/>
              <a:gd name="connsiteY849" fmla="*/ 6727096 h 10281214"/>
              <a:gd name="connsiteX850" fmla="*/ 1202651 w 13549241"/>
              <a:gd name="connsiteY850" fmla="*/ 6724270 h 10281214"/>
              <a:gd name="connsiteX851" fmla="*/ 1427348 w 13549241"/>
              <a:gd name="connsiteY851" fmla="*/ 6671422 h 10281214"/>
              <a:gd name="connsiteX852" fmla="*/ 1410575 w 13549241"/>
              <a:gd name="connsiteY852" fmla="*/ 6672340 h 10281214"/>
              <a:gd name="connsiteX853" fmla="*/ 1399313 w 13549241"/>
              <a:gd name="connsiteY853" fmla="*/ 6683111 h 10281214"/>
              <a:gd name="connsiteX854" fmla="*/ 1365677 w 13549241"/>
              <a:gd name="connsiteY854" fmla="*/ 6701521 h 10281214"/>
              <a:gd name="connsiteX855" fmla="*/ 1323602 w 13549241"/>
              <a:gd name="connsiteY855" fmla="*/ 6697128 h 10281214"/>
              <a:gd name="connsiteX856" fmla="*/ 1291371 w 13549241"/>
              <a:gd name="connsiteY856" fmla="*/ 6719339 h 10281214"/>
              <a:gd name="connsiteX857" fmla="*/ 1259141 w 13549241"/>
              <a:gd name="connsiteY857" fmla="*/ 6741550 h 10281214"/>
              <a:gd name="connsiteX858" fmla="*/ 1339334 w 13549241"/>
              <a:gd name="connsiteY858" fmla="*/ 6730390 h 10281214"/>
              <a:gd name="connsiteX859" fmla="*/ 1414014 w 13549241"/>
              <a:gd name="connsiteY859" fmla="*/ 6709379 h 10281214"/>
              <a:gd name="connsiteX860" fmla="*/ 1423997 w 13549241"/>
              <a:gd name="connsiteY860" fmla="*/ 6690536 h 10281214"/>
              <a:gd name="connsiteX861" fmla="*/ 1427348 w 13549241"/>
              <a:gd name="connsiteY861" fmla="*/ 6671422 h 10281214"/>
              <a:gd name="connsiteX862" fmla="*/ 3403227 w 13549241"/>
              <a:gd name="connsiteY862" fmla="*/ 6670092 h 10281214"/>
              <a:gd name="connsiteX863" fmla="*/ 3352873 w 13549241"/>
              <a:gd name="connsiteY863" fmla="*/ 6692097 h 10281214"/>
              <a:gd name="connsiteX864" fmla="*/ 3299934 w 13549241"/>
              <a:gd name="connsiteY864" fmla="*/ 6717205 h 10281214"/>
              <a:gd name="connsiteX865" fmla="*/ 3211630 w 13549241"/>
              <a:gd name="connsiteY865" fmla="*/ 6731241 h 10281214"/>
              <a:gd name="connsiteX866" fmla="*/ 3127371 w 13549241"/>
              <a:gd name="connsiteY866" fmla="*/ 6748655 h 10281214"/>
              <a:gd name="connsiteX867" fmla="*/ 3078426 w 13549241"/>
              <a:gd name="connsiteY867" fmla="*/ 6774461 h 10281214"/>
              <a:gd name="connsiteX868" fmla="*/ 3023625 w 13549241"/>
              <a:gd name="connsiteY868" fmla="*/ 6774360 h 10281214"/>
              <a:gd name="connsiteX869" fmla="*/ 3016642 w 13549241"/>
              <a:gd name="connsiteY869" fmla="*/ 6799207 h 10281214"/>
              <a:gd name="connsiteX870" fmla="*/ 3012242 w 13549241"/>
              <a:gd name="connsiteY870" fmla="*/ 6820954 h 10281214"/>
              <a:gd name="connsiteX871" fmla="*/ 3022138 w 13549241"/>
              <a:gd name="connsiteY871" fmla="*/ 6818683 h 10281214"/>
              <a:gd name="connsiteX872" fmla="*/ 3027983 w 13549241"/>
              <a:gd name="connsiteY872" fmla="*/ 6813042 h 10281214"/>
              <a:gd name="connsiteX873" fmla="*/ 3141007 w 13549241"/>
              <a:gd name="connsiteY873" fmla="*/ 6787179 h 10281214"/>
              <a:gd name="connsiteX874" fmla="*/ 3240420 w 13549241"/>
              <a:gd name="connsiteY874" fmla="*/ 6744717 h 10281214"/>
              <a:gd name="connsiteX875" fmla="*/ 3267414 w 13549241"/>
              <a:gd name="connsiteY875" fmla="*/ 6767211 h 10281214"/>
              <a:gd name="connsiteX876" fmla="*/ 3306343 w 13549241"/>
              <a:gd name="connsiteY876" fmla="*/ 6803808 h 10281214"/>
              <a:gd name="connsiteX877" fmla="*/ 3339653 w 13549241"/>
              <a:gd name="connsiteY877" fmla="*/ 6787415 h 10281214"/>
              <a:gd name="connsiteX878" fmla="*/ 3343931 w 13549241"/>
              <a:gd name="connsiteY878" fmla="*/ 6785427 h 10281214"/>
              <a:gd name="connsiteX879" fmla="*/ 3344671 w 13549241"/>
              <a:gd name="connsiteY879" fmla="*/ 6784272 h 10281214"/>
              <a:gd name="connsiteX880" fmla="*/ 3347118 w 13549241"/>
              <a:gd name="connsiteY880" fmla="*/ 6783948 h 10281214"/>
              <a:gd name="connsiteX881" fmla="*/ 3377267 w 13549241"/>
              <a:gd name="connsiteY881" fmla="*/ 6769950 h 10281214"/>
              <a:gd name="connsiteX882" fmla="*/ 3384950 w 13549241"/>
              <a:gd name="connsiteY882" fmla="*/ 6724956 h 10281214"/>
              <a:gd name="connsiteX883" fmla="*/ 3430674 w 13549241"/>
              <a:gd name="connsiteY883" fmla="*/ 6713994 h 10281214"/>
              <a:gd name="connsiteX884" fmla="*/ 2570120 w 13549241"/>
              <a:gd name="connsiteY884" fmla="*/ 6628288 h 10281214"/>
              <a:gd name="connsiteX885" fmla="*/ 2556331 w 13549241"/>
              <a:gd name="connsiteY885" fmla="*/ 6644836 h 10281214"/>
              <a:gd name="connsiteX886" fmla="*/ 2556590 w 13549241"/>
              <a:gd name="connsiteY886" fmla="*/ 6656998 h 10281214"/>
              <a:gd name="connsiteX887" fmla="*/ 2565254 w 13549241"/>
              <a:gd name="connsiteY887" fmla="*/ 6665788 h 10281214"/>
              <a:gd name="connsiteX888" fmla="*/ 2614884 w 13549241"/>
              <a:gd name="connsiteY888" fmla="*/ 6672095 h 10281214"/>
              <a:gd name="connsiteX889" fmla="*/ 2609388 w 13549241"/>
              <a:gd name="connsiteY889" fmla="*/ 6658007 h 10281214"/>
              <a:gd name="connsiteX890" fmla="*/ 2607912 w 13549241"/>
              <a:gd name="connsiteY890" fmla="*/ 6659779 h 10281214"/>
              <a:gd name="connsiteX891" fmla="*/ 2677769 w 13549241"/>
              <a:gd name="connsiteY891" fmla="*/ 6619853 h 10281214"/>
              <a:gd name="connsiteX892" fmla="*/ 2674696 w 13549241"/>
              <a:gd name="connsiteY892" fmla="*/ 6623540 h 10281214"/>
              <a:gd name="connsiteX893" fmla="*/ 2683063 w 13549241"/>
              <a:gd name="connsiteY893" fmla="*/ 6622376 h 10281214"/>
              <a:gd name="connsiteX894" fmla="*/ 3597972 w 13549241"/>
              <a:gd name="connsiteY894" fmla="*/ 6601047 h 10281214"/>
              <a:gd name="connsiteX895" fmla="*/ 3509965 w 13549241"/>
              <a:gd name="connsiteY895" fmla="*/ 6618838 h 10281214"/>
              <a:gd name="connsiteX896" fmla="*/ 3488241 w 13549241"/>
              <a:gd name="connsiteY896" fmla="*/ 6677841 h 10281214"/>
              <a:gd name="connsiteX897" fmla="*/ 3477255 w 13549241"/>
              <a:gd name="connsiteY897" fmla="*/ 6670441 h 10281214"/>
              <a:gd name="connsiteX898" fmla="*/ 3465149 w 13549241"/>
              <a:gd name="connsiteY898" fmla="*/ 6672622 h 10281214"/>
              <a:gd name="connsiteX899" fmla="*/ 3460880 w 13549241"/>
              <a:gd name="connsiteY899" fmla="*/ 6690093 h 10281214"/>
              <a:gd name="connsiteX900" fmla="*/ 3460662 w 13549241"/>
              <a:gd name="connsiteY900" fmla="*/ 6710939 h 10281214"/>
              <a:gd name="connsiteX901" fmla="*/ 3468566 w 13549241"/>
              <a:gd name="connsiteY901" fmla="*/ 6723583 h 10281214"/>
              <a:gd name="connsiteX902" fmla="*/ 3479611 w 13549241"/>
              <a:gd name="connsiteY902" fmla="*/ 6708646 h 10281214"/>
              <a:gd name="connsiteX903" fmla="*/ 3491503 w 13549241"/>
              <a:gd name="connsiteY903" fmla="*/ 6710417 h 10281214"/>
              <a:gd name="connsiteX904" fmla="*/ 3490648 w 13549241"/>
              <a:gd name="connsiteY904" fmla="*/ 6707886 h 10281214"/>
              <a:gd name="connsiteX905" fmla="*/ 3510024 w 13549241"/>
              <a:gd name="connsiteY905" fmla="*/ 6694241 h 10281214"/>
              <a:gd name="connsiteX906" fmla="*/ 3536372 w 13549241"/>
              <a:gd name="connsiteY906" fmla="*/ 6696921 h 10281214"/>
              <a:gd name="connsiteX907" fmla="*/ 3573245 w 13549241"/>
              <a:gd name="connsiteY907" fmla="*/ 6654044 h 10281214"/>
              <a:gd name="connsiteX908" fmla="*/ 3597972 w 13549241"/>
              <a:gd name="connsiteY908" fmla="*/ 6601047 h 10281214"/>
              <a:gd name="connsiteX909" fmla="*/ 2819009 w 13549241"/>
              <a:gd name="connsiteY909" fmla="*/ 6567869 h 10281214"/>
              <a:gd name="connsiteX910" fmla="*/ 2775629 w 13549241"/>
              <a:gd name="connsiteY910" fmla="*/ 6587490 h 10281214"/>
              <a:gd name="connsiteX911" fmla="*/ 2760271 w 13549241"/>
              <a:gd name="connsiteY911" fmla="*/ 6586047 h 10281214"/>
              <a:gd name="connsiteX912" fmla="*/ 2759338 w 13549241"/>
              <a:gd name="connsiteY912" fmla="*/ 6586557 h 10281214"/>
              <a:gd name="connsiteX913" fmla="*/ 2735203 w 13549241"/>
              <a:gd name="connsiteY913" fmla="*/ 6584037 h 10281214"/>
              <a:gd name="connsiteX914" fmla="*/ 2726325 w 13549241"/>
              <a:gd name="connsiteY914" fmla="*/ 6606866 h 10281214"/>
              <a:gd name="connsiteX915" fmla="*/ 2725350 w 13549241"/>
              <a:gd name="connsiteY915" fmla="*/ 6616492 h 10281214"/>
              <a:gd name="connsiteX916" fmla="*/ 2732997 w 13549241"/>
              <a:gd name="connsiteY916" fmla="*/ 6615426 h 10281214"/>
              <a:gd name="connsiteX917" fmla="*/ 2807676 w 13549241"/>
              <a:gd name="connsiteY917" fmla="*/ 6594415 h 10281214"/>
              <a:gd name="connsiteX918" fmla="*/ 2817660 w 13549241"/>
              <a:gd name="connsiteY918" fmla="*/ 6575573 h 10281214"/>
              <a:gd name="connsiteX919" fmla="*/ 3919301 w 13549241"/>
              <a:gd name="connsiteY919" fmla="*/ 6551612 h 10281214"/>
              <a:gd name="connsiteX920" fmla="*/ 3902771 w 13549241"/>
              <a:gd name="connsiteY920" fmla="*/ 6553610 h 10281214"/>
              <a:gd name="connsiteX921" fmla="*/ 3918968 w 13549241"/>
              <a:gd name="connsiteY921" fmla="*/ 6567106 h 10281214"/>
              <a:gd name="connsiteX922" fmla="*/ 3926838 w 13549241"/>
              <a:gd name="connsiteY922" fmla="*/ 6563149 h 10281214"/>
              <a:gd name="connsiteX923" fmla="*/ 3934708 w 13549241"/>
              <a:gd name="connsiteY923" fmla="*/ 6559192 h 10281214"/>
              <a:gd name="connsiteX924" fmla="*/ 3919301 w 13549241"/>
              <a:gd name="connsiteY924" fmla="*/ 6551612 h 10281214"/>
              <a:gd name="connsiteX925" fmla="*/ 3832001 w 13549241"/>
              <a:gd name="connsiteY925" fmla="*/ 6550718 h 10281214"/>
              <a:gd name="connsiteX926" fmla="*/ 3827060 w 13549241"/>
              <a:gd name="connsiteY926" fmla="*/ 6567629 h 10281214"/>
              <a:gd name="connsiteX927" fmla="*/ 3837402 w 13549241"/>
              <a:gd name="connsiteY927" fmla="*/ 6555218 h 10281214"/>
              <a:gd name="connsiteX928" fmla="*/ 3963784 w 13549241"/>
              <a:gd name="connsiteY928" fmla="*/ 6513325 h 10281214"/>
              <a:gd name="connsiteX929" fmla="*/ 3949991 w 13549241"/>
              <a:gd name="connsiteY929" fmla="*/ 6529873 h 10281214"/>
              <a:gd name="connsiteX930" fmla="*/ 3950449 w 13549241"/>
              <a:gd name="connsiteY930" fmla="*/ 6551282 h 10281214"/>
              <a:gd name="connsiteX931" fmla="*/ 3957431 w 13549241"/>
              <a:gd name="connsiteY931" fmla="*/ 6552011 h 10281214"/>
              <a:gd name="connsiteX932" fmla="*/ 3989755 w 13549241"/>
              <a:gd name="connsiteY932" fmla="*/ 6534968 h 10281214"/>
              <a:gd name="connsiteX933" fmla="*/ 107001 w 13549241"/>
              <a:gd name="connsiteY933" fmla="*/ 6510508 h 10281214"/>
              <a:gd name="connsiteX934" fmla="*/ 103911 w 13549241"/>
              <a:gd name="connsiteY934" fmla="*/ 6521079 h 10281214"/>
              <a:gd name="connsiteX935" fmla="*/ 107455 w 13549241"/>
              <a:gd name="connsiteY935" fmla="*/ 6531918 h 10281214"/>
              <a:gd name="connsiteX936" fmla="*/ 125149 w 13549241"/>
              <a:gd name="connsiteY936" fmla="*/ 6532643 h 10281214"/>
              <a:gd name="connsiteX937" fmla="*/ 4071430 w 13549241"/>
              <a:gd name="connsiteY937" fmla="*/ 6504891 h 10281214"/>
              <a:gd name="connsiteX938" fmla="*/ 4061176 w 13549241"/>
              <a:gd name="connsiteY938" fmla="*/ 6517193 h 10281214"/>
              <a:gd name="connsiteX939" fmla="*/ 4081169 w 13549241"/>
              <a:gd name="connsiteY939" fmla="*/ 6509530 h 10281214"/>
              <a:gd name="connsiteX940" fmla="*/ 12212413 w 13549241"/>
              <a:gd name="connsiteY940" fmla="*/ 6498166 h 10281214"/>
              <a:gd name="connsiteX941" fmla="*/ 12180338 w 13549241"/>
              <a:gd name="connsiteY941" fmla="*/ 6502355 h 10281214"/>
              <a:gd name="connsiteX942" fmla="*/ 12140564 w 13549241"/>
              <a:gd name="connsiteY942" fmla="*/ 6507547 h 10281214"/>
              <a:gd name="connsiteX943" fmla="*/ 12131160 w 13549241"/>
              <a:gd name="connsiteY943" fmla="*/ 6518040 h 10281214"/>
              <a:gd name="connsiteX944" fmla="*/ 156176 w 13549241"/>
              <a:gd name="connsiteY944" fmla="*/ 6495408 h 10281214"/>
              <a:gd name="connsiteX945" fmla="*/ 151061 w 13549241"/>
              <a:gd name="connsiteY945" fmla="*/ 6504289 h 10281214"/>
              <a:gd name="connsiteX946" fmla="*/ 156631 w 13549241"/>
              <a:gd name="connsiteY946" fmla="*/ 6516816 h 10281214"/>
              <a:gd name="connsiteX947" fmla="*/ 162030 w 13549241"/>
              <a:gd name="connsiteY947" fmla="*/ 6521315 h 10281214"/>
              <a:gd name="connsiteX948" fmla="*/ 156176 w 13549241"/>
              <a:gd name="connsiteY948" fmla="*/ 6495408 h 10281214"/>
              <a:gd name="connsiteX949" fmla="*/ 4128994 w 13549241"/>
              <a:gd name="connsiteY949" fmla="*/ 6468741 h 10281214"/>
              <a:gd name="connsiteX950" fmla="*/ 4119988 w 13549241"/>
              <a:gd name="connsiteY950" fmla="*/ 6491903 h 10281214"/>
              <a:gd name="connsiteX951" fmla="*/ 4119628 w 13549241"/>
              <a:gd name="connsiteY951" fmla="*/ 6495456 h 10281214"/>
              <a:gd name="connsiteX952" fmla="*/ 4150874 w 13549241"/>
              <a:gd name="connsiteY952" fmla="*/ 6479399 h 10281214"/>
              <a:gd name="connsiteX953" fmla="*/ 4162301 w 13549241"/>
              <a:gd name="connsiteY953" fmla="*/ 6471869 h 10281214"/>
              <a:gd name="connsiteX954" fmla="*/ 837454 w 13549241"/>
              <a:gd name="connsiteY954" fmla="*/ 6446246 h 10281214"/>
              <a:gd name="connsiteX955" fmla="*/ 822418 w 13549241"/>
              <a:gd name="connsiteY955" fmla="*/ 6464293 h 10281214"/>
              <a:gd name="connsiteX956" fmla="*/ 833661 w 13549241"/>
              <a:gd name="connsiteY956" fmla="*/ 6458792 h 10281214"/>
              <a:gd name="connsiteX957" fmla="*/ 835880 w 13549241"/>
              <a:gd name="connsiteY957" fmla="*/ 6459695 h 10281214"/>
              <a:gd name="connsiteX958" fmla="*/ 1243431 w 13549241"/>
              <a:gd name="connsiteY958" fmla="*/ 6295289 h 10281214"/>
              <a:gd name="connsiteX959" fmla="*/ 1181688 w 13549241"/>
              <a:gd name="connsiteY959" fmla="*/ 6318168 h 10281214"/>
              <a:gd name="connsiteX960" fmla="*/ 1223116 w 13549241"/>
              <a:gd name="connsiteY960" fmla="*/ 6311476 h 10281214"/>
              <a:gd name="connsiteX961" fmla="*/ 4702430 w 13549241"/>
              <a:gd name="connsiteY961" fmla="*/ 6252608 h 10281214"/>
              <a:gd name="connsiteX962" fmla="*/ 4696286 w 13549241"/>
              <a:gd name="connsiteY962" fmla="*/ 6254496 h 10281214"/>
              <a:gd name="connsiteX963" fmla="*/ 4690137 w 13549241"/>
              <a:gd name="connsiteY963" fmla="*/ 6256383 h 10281214"/>
              <a:gd name="connsiteX964" fmla="*/ 4672900 w 13549241"/>
              <a:gd name="connsiteY964" fmla="*/ 6277068 h 10281214"/>
              <a:gd name="connsiteX965" fmla="*/ 4668331 w 13549241"/>
              <a:gd name="connsiteY965" fmla="*/ 6284651 h 10281214"/>
              <a:gd name="connsiteX966" fmla="*/ 4718528 w 13549241"/>
              <a:gd name="connsiteY966" fmla="*/ 6270810 h 10281214"/>
              <a:gd name="connsiteX967" fmla="*/ 4785037 w 13549241"/>
              <a:gd name="connsiteY967" fmla="*/ 6230316 h 10281214"/>
              <a:gd name="connsiteX968" fmla="*/ 4739311 w 13549241"/>
              <a:gd name="connsiteY968" fmla="*/ 6241280 h 10281214"/>
              <a:gd name="connsiteX969" fmla="*/ 4771627 w 13549241"/>
              <a:gd name="connsiteY969" fmla="*/ 6254840 h 10281214"/>
              <a:gd name="connsiteX970" fmla="*/ 4812052 w 13549241"/>
              <a:gd name="connsiteY970" fmla="*/ 6241808 h 10281214"/>
              <a:gd name="connsiteX971" fmla="*/ 4813526 w 13549241"/>
              <a:gd name="connsiteY971" fmla="*/ 6240036 h 10281214"/>
              <a:gd name="connsiteX972" fmla="*/ 5021604 w 13549241"/>
              <a:gd name="connsiteY972" fmla="*/ 6133034 h 10281214"/>
              <a:gd name="connsiteX973" fmla="*/ 5001588 w 13549241"/>
              <a:gd name="connsiteY973" fmla="*/ 6158560 h 10281214"/>
              <a:gd name="connsiteX974" fmla="*/ 5019066 w 13549241"/>
              <a:gd name="connsiteY974" fmla="*/ 6159271 h 10281214"/>
              <a:gd name="connsiteX975" fmla="*/ 5033163 w 13549241"/>
              <a:gd name="connsiteY975" fmla="*/ 6151518 h 10281214"/>
              <a:gd name="connsiteX976" fmla="*/ 5217756 w 13549241"/>
              <a:gd name="connsiteY976" fmla="*/ 6067791 h 10281214"/>
              <a:gd name="connsiteX977" fmla="*/ 5206008 w 13549241"/>
              <a:gd name="connsiteY977" fmla="*/ 6076402 h 10281214"/>
              <a:gd name="connsiteX978" fmla="*/ 5149483 w 13549241"/>
              <a:gd name="connsiteY978" fmla="*/ 6078371 h 10281214"/>
              <a:gd name="connsiteX979" fmla="*/ 5098813 w 13549241"/>
              <a:gd name="connsiteY979" fmla="*/ 6106245 h 10281214"/>
              <a:gd name="connsiteX980" fmla="*/ 5088013 w 13549241"/>
              <a:gd name="connsiteY980" fmla="*/ 6097246 h 10281214"/>
              <a:gd name="connsiteX981" fmla="*/ 5063883 w 13549241"/>
              <a:gd name="connsiteY981" fmla="*/ 6126205 h 10281214"/>
              <a:gd name="connsiteX982" fmla="*/ 5067924 w 13549241"/>
              <a:gd name="connsiteY982" fmla="*/ 6132393 h 10281214"/>
              <a:gd name="connsiteX983" fmla="*/ 5120402 w 13549241"/>
              <a:gd name="connsiteY983" fmla="*/ 6103522 h 10281214"/>
              <a:gd name="connsiteX984" fmla="*/ 5143414 w 13549241"/>
              <a:gd name="connsiteY984" fmla="*/ 6084142 h 10281214"/>
              <a:gd name="connsiteX985" fmla="*/ 5180376 w 13549241"/>
              <a:gd name="connsiteY985" fmla="*/ 6097417 h 10281214"/>
              <a:gd name="connsiteX986" fmla="*/ 5202263 w 13549241"/>
              <a:gd name="connsiteY986" fmla="*/ 6087617 h 10281214"/>
              <a:gd name="connsiteX987" fmla="*/ 5224153 w 13549241"/>
              <a:gd name="connsiteY987" fmla="*/ 6077818 h 10281214"/>
              <a:gd name="connsiteX988" fmla="*/ 5229159 w 13549241"/>
              <a:gd name="connsiteY988" fmla="*/ 6075808 h 10281214"/>
              <a:gd name="connsiteX989" fmla="*/ 379605 w 13549241"/>
              <a:gd name="connsiteY989" fmla="*/ 6050396 h 10281214"/>
              <a:gd name="connsiteX990" fmla="*/ 377067 w 13549241"/>
              <a:gd name="connsiteY990" fmla="*/ 6097349 h 10281214"/>
              <a:gd name="connsiteX991" fmla="*/ 344091 w 13549241"/>
              <a:gd name="connsiteY991" fmla="*/ 6125948 h 10281214"/>
              <a:gd name="connsiteX992" fmla="*/ 311104 w 13549241"/>
              <a:gd name="connsiteY992" fmla="*/ 6122996 h 10281214"/>
              <a:gd name="connsiteX993" fmla="*/ 265972 w 13549241"/>
              <a:gd name="connsiteY993" fmla="*/ 6109924 h 10281214"/>
              <a:gd name="connsiteX994" fmla="*/ 322787 w 13549241"/>
              <a:gd name="connsiteY994" fmla="*/ 6080161 h 10281214"/>
              <a:gd name="connsiteX995" fmla="*/ 379605 w 13549241"/>
              <a:gd name="connsiteY995" fmla="*/ 6050396 h 10281214"/>
              <a:gd name="connsiteX996" fmla="*/ 5663857 w 13549241"/>
              <a:gd name="connsiteY996" fmla="*/ 5911158 h 10281214"/>
              <a:gd name="connsiteX997" fmla="*/ 5666217 w 13549241"/>
              <a:gd name="connsiteY997" fmla="*/ 5917859 h 10281214"/>
              <a:gd name="connsiteX998" fmla="*/ 5685719 w 13549241"/>
              <a:gd name="connsiteY998" fmla="*/ 5912841 h 10281214"/>
              <a:gd name="connsiteX999" fmla="*/ 5683084 w 13549241"/>
              <a:gd name="connsiteY999" fmla="*/ 5911409 h 10281214"/>
              <a:gd name="connsiteX1000" fmla="*/ 5663857 w 13549241"/>
              <a:gd name="connsiteY1000" fmla="*/ 5911158 h 10281214"/>
              <a:gd name="connsiteX1001" fmla="*/ 633539 w 13549241"/>
              <a:gd name="connsiteY1001" fmla="*/ 5855430 h 10281214"/>
              <a:gd name="connsiteX1002" fmla="*/ 628725 w 13549241"/>
              <a:gd name="connsiteY1002" fmla="*/ 5868068 h 10281214"/>
              <a:gd name="connsiteX1003" fmla="*/ 630547 w 13549241"/>
              <a:gd name="connsiteY1003" fmla="*/ 5880977 h 10281214"/>
              <a:gd name="connsiteX1004" fmla="*/ 643873 w 13549241"/>
              <a:gd name="connsiteY1004" fmla="*/ 5884195 h 10281214"/>
              <a:gd name="connsiteX1005" fmla="*/ 651687 w 13549241"/>
              <a:gd name="connsiteY1005" fmla="*/ 5877562 h 10281214"/>
              <a:gd name="connsiteX1006" fmla="*/ 845351 w 13549241"/>
              <a:gd name="connsiteY1006" fmla="*/ 5811014 h 10281214"/>
              <a:gd name="connsiteX1007" fmla="*/ 823435 w 13549241"/>
              <a:gd name="connsiteY1007" fmla="*/ 5818271 h 10281214"/>
              <a:gd name="connsiteX1008" fmla="*/ 790818 w 13549241"/>
              <a:gd name="connsiteY1008" fmla="*/ 5853302 h 10281214"/>
              <a:gd name="connsiteX1009" fmla="*/ 761912 w 13549241"/>
              <a:gd name="connsiteY1009" fmla="*/ 5834475 h 10281214"/>
              <a:gd name="connsiteX1010" fmla="*/ 731888 w 13549241"/>
              <a:gd name="connsiteY1010" fmla="*/ 5825226 h 10281214"/>
              <a:gd name="connsiteX1011" fmla="*/ 711657 w 13549241"/>
              <a:gd name="connsiteY1011" fmla="*/ 5871458 h 10281214"/>
              <a:gd name="connsiteX1012" fmla="*/ 755677 w 13549241"/>
              <a:gd name="connsiteY1012" fmla="*/ 5852936 h 10281214"/>
              <a:gd name="connsiteX1013" fmla="*/ 807014 w 13549241"/>
              <a:gd name="connsiteY1013" fmla="*/ 5866798 h 10281214"/>
              <a:gd name="connsiteX1014" fmla="*/ 839243 w 13549241"/>
              <a:gd name="connsiteY1014" fmla="*/ 5844587 h 10281214"/>
              <a:gd name="connsiteX1015" fmla="*/ 871473 w 13549241"/>
              <a:gd name="connsiteY1015" fmla="*/ 5822375 h 10281214"/>
              <a:gd name="connsiteX1016" fmla="*/ 845351 w 13549241"/>
              <a:gd name="connsiteY1016" fmla="*/ 5811014 h 10281214"/>
              <a:gd name="connsiteX1017" fmla="*/ 168859 w 13549241"/>
              <a:gd name="connsiteY1017" fmla="*/ 5699543 h 10281214"/>
              <a:gd name="connsiteX1018" fmla="*/ 163742 w 13549241"/>
              <a:gd name="connsiteY1018" fmla="*/ 5708425 h 10281214"/>
              <a:gd name="connsiteX1019" fmla="*/ 169313 w 13549241"/>
              <a:gd name="connsiteY1019" fmla="*/ 5720952 h 10281214"/>
              <a:gd name="connsiteX1020" fmla="*/ 180110 w 13549241"/>
              <a:gd name="connsiteY1020" fmla="*/ 5729949 h 10281214"/>
              <a:gd name="connsiteX1021" fmla="*/ 181119 w 13549241"/>
              <a:gd name="connsiteY1021" fmla="*/ 5715017 h 10281214"/>
              <a:gd name="connsiteX1022" fmla="*/ 168859 w 13549241"/>
              <a:gd name="connsiteY1022" fmla="*/ 5699543 h 10281214"/>
              <a:gd name="connsiteX1023" fmla="*/ 11827337 w 13549241"/>
              <a:gd name="connsiteY1023" fmla="*/ 5696499 h 10281214"/>
              <a:gd name="connsiteX1024" fmla="*/ 11773967 w 13549241"/>
              <a:gd name="connsiteY1024" fmla="*/ 5722124 h 10281214"/>
              <a:gd name="connsiteX1025" fmla="*/ 11747133 w 13549241"/>
              <a:gd name="connsiteY1025" fmla="*/ 5748836 h 10281214"/>
              <a:gd name="connsiteX1026" fmla="*/ 11788374 w 13549241"/>
              <a:gd name="connsiteY1026" fmla="*/ 5776187 h 10281214"/>
              <a:gd name="connsiteX1027" fmla="*/ 11793772 w 13549241"/>
              <a:gd name="connsiteY1027" fmla="*/ 5780685 h 10281214"/>
              <a:gd name="connsiteX1028" fmla="*/ 11822847 w 13549241"/>
              <a:gd name="connsiteY1028" fmla="*/ 5734817 h 10281214"/>
              <a:gd name="connsiteX1029" fmla="*/ 11895567 w 13549241"/>
              <a:gd name="connsiteY1029" fmla="*/ 5746344 h 10281214"/>
              <a:gd name="connsiteX1030" fmla="*/ 11939342 w 13549241"/>
              <a:gd name="connsiteY1030" fmla="*/ 5726743 h 10281214"/>
              <a:gd name="connsiteX1031" fmla="*/ 11921193 w 13549241"/>
              <a:gd name="connsiteY1031" fmla="*/ 5704612 h 10281214"/>
              <a:gd name="connsiteX1032" fmla="*/ 1285547 w 13549241"/>
              <a:gd name="connsiteY1032" fmla="*/ 5676734 h 10281214"/>
              <a:gd name="connsiteX1033" fmla="*/ 1235195 w 13549241"/>
              <a:gd name="connsiteY1033" fmla="*/ 5698740 h 10281214"/>
              <a:gd name="connsiteX1034" fmla="*/ 1182256 w 13549241"/>
              <a:gd name="connsiteY1034" fmla="*/ 5723848 h 10281214"/>
              <a:gd name="connsiteX1035" fmla="*/ 1093950 w 13549241"/>
              <a:gd name="connsiteY1035" fmla="*/ 5737885 h 10281214"/>
              <a:gd name="connsiteX1036" fmla="*/ 1009691 w 13549241"/>
              <a:gd name="connsiteY1036" fmla="*/ 5755296 h 10281214"/>
              <a:gd name="connsiteX1037" fmla="*/ 960747 w 13549241"/>
              <a:gd name="connsiteY1037" fmla="*/ 5781103 h 10281214"/>
              <a:gd name="connsiteX1038" fmla="*/ 905946 w 13549241"/>
              <a:gd name="connsiteY1038" fmla="*/ 5781004 h 10281214"/>
              <a:gd name="connsiteX1039" fmla="*/ 898962 w 13549241"/>
              <a:gd name="connsiteY1039" fmla="*/ 5805851 h 10281214"/>
              <a:gd name="connsiteX1040" fmla="*/ 894564 w 13549241"/>
              <a:gd name="connsiteY1040" fmla="*/ 5827597 h 10281214"/>
              <a:gd name="connsiteX1041" fmla="*/ 904459 w 13549241"/>
              <a:gd name="connsiteY1041" fmla="*/ 5825327 h 10281214"/>
              <a:gd name="connsiteX1042" fmla="*/ 910305 w 13549241"/>
              <a:gd name="connsiteY1042" fmla="*/ 5819684 h 10281214"/>
              <a:gd name="connsiteX1043" fmla="*/ 1023328 w 13549241"/>
              <a:gd name="connsiteY1043" fmla="*/ 5793823 h 10281214"/>
              <a:gd name="connsiteX1044" fmla="*/ 1122742 w 13549241"/>
              <a:gd name="connsiteY1044" fmla="*/ 5751362 h 10281214"/>
              <a:gd name="connsiteX1045" fmla="*/ 1149735 w 13549241"/>
              <a:gd name="connsiteY1045" fmla="*/ 5773855 h 10281214"/>
              <a:gd name="connsiteX1046" fmla="*/ 1188664 w 13549241"/>
              <a:gd name="connsiteY1046" fmla="*/ 5810451 h 10281214"/>
              <a:gd name="connsiteX1047" fmla="*/ 1221973 w 13549241"/>
              <a:gd name="connsiteY1047" fmla="*/ 5794059 h 10281214"/>
              <a:gd name="connsiteX1048" fmla="*/ 1226252 w 13549241"/>
              <a:gd name="connsiteY1048" fmla="*/ 5792071 h 10281214"/>
              <a:gd name="connsiteX1049" fmla="*/ 1226991 w 13549241"/>
              <a:gd name="connsiteY1049" fmla="*/ 5790916 h 10281214"/>
              <a:gd name="connsiteX1050" fmla="*/ 1229440 w 13549241"/>
              <a:gd name="connsiteY1050" fmla="*/ 5790591 h 10281214"/>
              <a:gd name="connsiteX1051" fmla="*/ 1259587 w 13549241"/>
              <a:gd name="connsiteY1051" fmla="*/ 5776592 h 10281214"/>
              <a:gd name="connsiteX1052" fmla="*/ 1267270 w 13549241"/>
              <a:gd name="connsiteY1052" fmla="*/ 5731600 h 10281214"/>
              <a:gd name="connsiteX1053" fmla="*/ 1312996 w 13549241"/>
              <a:gd name="connsiteY1053" fmla="*/ 5720636 h 10281214"/>
              <a:gd name="connsiteX1054" fmla="*/ 478634 w 13549241"/>
              <a:gd name="connsiteY1054" fmla="*/ 5615949 h 10281214"/>
              <a:gd name="connsiteX1055" fmla="*/ 439769 w 13549241"/>
              <a:gd name="connsiteY1055" fmla="*/ 5637889 h 10281214"/>
              <a:gd name="connsiteX1056" fmla="*/ 436321 w 13549241"/>
              <a:gd name="connsiteY1056" fmla="*/ 5642027 h 10281214"/>
              <a:gd name="connsiteX1057" fmla="*/ 422392 w 13549241"/>
              <a:gd name="connsiteY1057" fmla="*/ 5631296 h 10281214"/>
              <a:gd name="connsiteX1058" fmla="*/ 405880 w 13549241"/>
              <a:gd name="connsiteY1058" fmla="*/ 5623669 h 10281214"/>
              <a:gd name="connsiteX1059" fmla="*/ 423411 w 13549241"/>
              <a:gd name="connsiteY1059" fmla="*/ 5647915 h 10281214"/>
              <a:gd name="connsiteX1060" fmla="*/ 447575 w 13549241"/>
              <a:gd name="connsiteY1060" fmla="*/ 5672433 h 10281214"/>
              <a:gd name="connsiteX1061" fmla="*/ 497205 w 13549241"/>
              <a:gd name="connsiteY1061" fmla="*/ 5678738 h 10281214"/>
              <a:gd name="connsiteX1062" fmla="*/ 488090 w 13549241"/>
              <a:gd name="connsiteY1062" fmla="*/ 5655372 h 10281214"/>
              <a:gd name="connsiteX1063" fmla="*/ 496292 w 13549241"/>
              <a:gd name="connsiteY1063" fmla="*/ 5635922 h 10281214"/>
              <a:gd name="connsiteX1064" fmla="*/ 526279 w 13549241"/>
              <a:gd name="connsiteY1064" fmla="*/ 5632868 h 10281214"/>
              <a:gd name="connsiteX1065" fmla="*/ 502004 w 13549241"/>
              <a:gd name="connsiteY1065" fmla="*/ 5618774 h 10281214"/>
              <a:gd name="connsiteX1066" fmla="*/ 478634 w 13549241"/>
              <a:gd name="connsiteY1066" fmla="*/ 5615949 h 10281214"/>
              <a:gd name="connsiteX1067" fmla="*/ 1480292 w 13549241"/>
              <a:gd name="connsiteY1067" fmla="*/ 5607690 h 10281214"/>
              <a:gd name="connsiteX1068" fmla="*/ 1392285 w 13549241"/>
              <a:gd name="connsiteY1068" fmla="*/ 5625481 h 10281214"/>
              <a:gd name="connsiteX1069" fmla="*/ 1370562 w 13549241"/>
              <a:gd name="connsiteY1069" fmla="*/ 5684486 h 10281214"/>
              <a:gd name="connsiteX1070" fmla="*/ 1359576 w 13549241"/>
              <a:gd name="connsiteY1070" fmla="*/ 5677085 h 10281214"/>
              <a:gd name="connsiteX1071" fmla="*/ 1347470 w 13549241"/>
              <a:gd name="connsiteY1071" fmla="*/ 5679265 h 10281214"/>
              <a:gd name="connsiteX1072" fmla="*/ 1343201 w 13549241"/>
              <a:gd name="connsiteY1072" fmla="*/ 5696736 h 10281214"/>
              <a:gd name="connsiteX1073" fmla="*/ 1342982 w 13549241"/>
              <a:gd name="connsiteY1073" fmla="*/ 5717583 h 10281214"/>
              <a:gd name="connsiteX1074" fmla="*/ 1350887 w 13549241"/>
              <a:gd name="connsiteY1074" fmla="*/ 5730225 h 10281214"/>
              <a:gd name="connsiteX1075" fmla="*/ 1361932 w 13549241"/>
              <a:gd name="connsiteY1075" fmla="*/ 5715288 h 10281214"/>
              <a:gd name="connsiteX1076" fmla="*/ 1373824 w 13549241"/>
              <a:gd name="connsiteY1076" fmla="*/ 5717061 h 10281214"/>
              <a:gd name="connsiteX1077" fmla="*/ 1372968 w 13549241"/>
              <a:gd name="connsiteY1077" fmla="*/ 5714530 h 10281214"/>
              <a:gd name="connsiteX1078" fmla="*/ 1392343 w 13549241"/>
              <a:gd name="connsiteY1078" fmla="*/ 5700885 h 10281214"/>
              <a:gd name="connsiteX1079" fmla="*/ 1418695 w 13549241"/>
              <a:gd name="connsiteY1079" fmla="*/ 5703566 h 10281214"/>
              <a:gd name="connsiteX1080" fmla="*/ 1455566 w 13549241"/>
              <a:gd name="connsiteY1080" fmla="*/ 5660689 h 10281214"/>
              <a:gd name="connsiteX1081" fmla="*/ 1480292 w 13549241"/>
              <a:gd name="connsiteY1081" fmla="*/ 5607690 h 10281214"/>
              <a:gd name="connsiteX1082" fmla="*/ 703329 w 13549241"/>
              <a:gd name="connsiteY1082" fmla="*/ 5563099 h 10281214"/>
              <a:gd name="connsiteX1083" fmla="*/ 686558 w 13549241"/>
              <a:gd name="connsiteY1083" fmla="*/ 5564020 h 10281214"/>
              <a:gd name="connsiteX1084" fmla="*/ 675295 w 13549241"/>
              <a:gd name="connsiteY1084" fmla="*/ 5574789 h 10281214"/>
              <a:gd name="connsiteX1085" fmla="*/ 641659 w 13549241"/>
              <a:gd name="connsiteY1085" fmla="*/ 5593200 h 10281214"/>
              <a:gd name="connsiteX1086" fmla="*/ 599584 w 13549241"/>
              <a:gd name="connsiteY1086" fmla="*/ 5588807 h 10281214"/>
              <a:gd name="connsiteX1087" fmla="*/ 567355 w 13549241"/>
              <a:gd name="connsiteY1087" fmla="*/ 5611019 h 10281214"/>
              <a:gd name="connsiteX1088" fmla="*/ 535125 w 13549241"/>
              <a:gd name="connsiteY1088" fmla="*/ 5633230 h 10281214"/>
              <a:gd name="connsiteX1089" fmla="*/ 615318 w 13549241"/>
              <a:gd name="connsiteY1089" fmla="*/ 5622070 h 10281214"/>
              <a:gd name="connsiteX1090" fmla="*/ 689997 w 13549241"/>
              <a:gd name="connsiteY1090" fmla="*/ 5601059 h 10281214"/>
              <a:gd name="connsiteX1091" fmla="*/ 699980 w 13549241"/>
              <a:gd name="connsiteY1091" fmla="*/ 5582215 h 10281214"/>
              <a:gd name="connsiteX1092" fmla="*/ 703329 w 13549241"/>
              <a:gd name="connsiteY1092" fmla="*/ 5563099 h 10281214"/>
              <a:gd name="connsiteX1093" fmla="*/ 1801621 w 13549241"/>
              <a:gd name="connsiteY1093" fmla="*/ 5558255 h 10281214"/>
              <a:gd name="connsiteX1094" fmla="*/ 1785092 w 13549241"/>
              <a:gd name="connsiteY1094" fmla="*/ 5560253 h 10281214"/>
              <a:gd name="connsiteX1095" fmla="*/ 1801289 w 13549241"/>
              <a:gd name="connsiteY1095" fmla="*/ 5573750 h 10281214"/>
              <a:gd name="connsiteX1096" fmla="*/ 1809158 w 13549241"/>
              <a:gd name="connsiteY1096" fmla="*/ 5569793 h 10281214"/>
              <a:gd name="connsiteX1097" fmla="*/ 1817028 w 13549241"/>
              <a:gd name="connsiteY1097" fmla="*/ 5565836 h 10281214"/>
              <a:gd name="connsiteX1098" fmla="*/ 1801621 w 13549241"/>
              <a:gd name="connsiteY1098" fmla="*/ 5558255 h 10281214"/>
              <a:gd name="connsiteX1099" fmla="*/ 1714323 w 13549241"/>
              <a:gd name="connsiteY1099" fmla="*/ 5557362 h 10281214"/>
              <a:gd name="connsiteX1100" fmla="*/ 1709379 w 13549241"/>
              <a:gd name="connsiteY1100" fmla="*/ 5574273 h 10281214"/>
              <a:gd name="connsiteX1101" fmla="*/ 1719721 w 13549241"/>
              <a:gd name="connsiteY1101" fmla="*/ 5561859 h 10281214"/>
              <a:gd name="connsiteX1102" fmla="*/ 1846103 w 13549241"/>
              <a:gd name="connsiteY1102" fmla="*/ 5519970 h 10281214"/>
              <a:gd name="connsiteX1103" fmla="*/ 1832313 w 13549241"/>
              <a:gd name="connsiteY1103" fmla="*/ 5536515 h 10281214"/>
              <a:gd name="connsiteX1104" fmla="*/ 1832769 w 13549241"/>
              <a:gd name="connsiteY1104" fmla="*/ 5557925 h 10281214"/>
              <a:gd name="connsiteX1105" fmla="*/ 1839753 w 13549241"/>
              <a:gd name="connsiteY1105" fmla="*/ 5558653 h 10281214"/>
              <a:gd name="connsiteX1106" fmla="*/ 1872076 w 13549241"/>
              <a:gd name="connsiteY1106" fmla="*/ 5541612 h 10281214"/>
              <a:gd name="connsiteX1107" fmla="*/ 1953752 w 13549241"/>
              <a:gd name="connsiteY1107" fmla="*/ 5511533 h 10281214"/>
              <a:gd name="connsiteX1108" fmla="*/ 1943497 w 13549241"/>
              <a:gd name="connsiteY1108" fmla="*/ 5523838 h 10281214"/>
              <a:gd name="connsiteX1109" fmla="*/ 1963491 w 13549241"/>
              <a:gd name="connsiteY1109" fmla="*/ 5516172 h 10281214"/>
              <a:gd name="connsiteX1110" fmla="*/ 2011316 w 13549241"/>
              <a:gd name="connsiteY1110" fmla="*/ 5475383 h 10281214"/>
              <a:gd name="connsiteX1111" fmla="*/ 2002308 w 13549241"/>
              <a:gd name="connsiteY1111" fmla="*/ 5498546 h 10281214"/>
              <a:gd name="connsiteX1112" fmla="*/ 2001947 w 13549241"/>
              <a:gd name="connsiteY1112" fmla="*/ 5502099 h 10281214"/>
              <a:gd name="connsiteX1113" fmla="*/ 2033195 w 13549241"/>
              <a:gd name="connsiteY1113" fmla="*/ 5486043 h 10281214"/>
              <a:gd name="connsiteX1114" fmla="*/ 2044622 w 13549241"/>
              <a:gd name="connsiteY1114" fmla="*/ 5478513 h 10281214"/>
              <a:gd name="connsiteX1115" fmla="*/ 113437 w 13549241"/>
              <a:gd name="connsiteY1115" fmla="*/ 5337925 h 10281214"/>
              <a:gd name="connsiteX1116" fmla="*/ 96200 w 13549241"/>
              <a:gd name="connsiteY1116" fmla="*/ 5358612 h 10281214"/>
              <a:gd name="connsiteX1117" fmla="*/ 93900 w 13549241"/>
              <a:gd name="connsiteY1117" fmla="*/ 5375095 h 10281214"/>
              <a:gd name="connsiteX1118" fmla="*/ 107455 w 13549241"/>
              <a:gd name="connsiteY1118" fmla="*/ 5389019 h 10281214"/>
              <a:gd name="connsiteX1119" fmla="*/ 191102 w 13549241"/>
              <a:gd name="connsiteY1119" fmla="*/ 5332544 h 10281214"/>
              <a:gd name="connsiteX1120" fmla="*/ 186287 w 13549241"/>
              <a:gd name="connsiteY1120" fmla="*/ 5345180 h 10281214"/>
              <a:gd name="connsiteX1121" fmla="*/ 188110 w 13549241"/>
              <a:gd name="connsiteY1121" fmla="*/ 5358090 h 10281214"/>
              <a:gd name="connsiteX1122" fmla="*/ 201435 w 13549241"/>
              <a:gd name="connsiteY1122" fmla="*/ 5361309 h 10281214"/>
              <a:gd name="connsiteX1123" fmla="*/ 209248 w 13549241"/>
              <a:gd name="connsiteY1123" fmla="*/ 5354675 h 10281214"/>
              <a:gd name="connsiteX1124" fmla="*/ 205347 w 13549241"/>
              <a:gd name="connsiteY1124" fmla="*/ 5337405 h 10281214"/>
              <a:gd name="connsiteX1125" fmla="*/ 198224 w 13549241"/>
              <a:gd name="connsiteY1125" fmla="*/ 5334974 h 10281214"/>
              <a:gd name="connsiteX1126" fmla="*/ 191102 w 13549241"/>
              <a:gd name="connsiteY1126" fmla="*/ 5332544 h 10281214"/>
              <a:gd name="connsiteX1127" fmla="*/ 2584751 w 13549241"/>
              <a:gd name="connsiteY1127" fmla="*/ 5259251 h 10281214"/>
              <a:gd name="connsiteX1128" fmla="*/ 2578605 w 13549241"/>
              <a:gd name="connsiteY1128" fmla="*/ 5261139 h 10281214"/>
              <a:gd name="connsiteX1129" fmla="*/ 2572456 w 13549241"/>
              <a:gd name="connsiteY1129" fmla="*/ 5263028 h 10281214"/>
              <a:gd name="connsiteX1130" fmla="*/ 2555221 w 13549241"/>
              <a:gd name="connsiteY1130" fmla="*/ 5283712 h 10281214"/>
              <a:gd name="connsiteX1131" fmla="*/ 2550650 w 13549241"/>
              <a:gd name="connsiteY1131" fmla="*/ 5291294 h 10281214"/>
              <a:gd name="connsiteX1132" fmla="*/ 2600847 w 13549241"/>
              <a:gd name="connsiteY1132" fmla="*/ 5277455 h 10281214"/>
              <a:gd name="connsiteX1133" fmla="*/ 394234 w 13549241"/>
              <a:gd name="connsiteY1133" fmla="*/ 5242452 h 10281214"/>
              <a:gd name="connsiteX1134" fmla="*/ 331273 w 13549241"/>
              <a:gd name="connsiteY1134" fmla="*/ 5274103 h 10281214"/>
              <a:gd name="connsiteX1135" fmla="*/ 320045 w 13549241"/>
              <a:gd name="connsiteY1135" fmla="*/ 5265623 h 10281214"/>
              <a:gd name="connsiteX1136" fmla="*/ 306230 w 13549241"/>
              <a:gd name="connsiteY1136" fmla="*/ 5260245 h 10281214"/>
              <a:gd name="connsiteX1137" fmla="*/ 312141 w 13549241"/>
              <a:gd name="connsiteY1137" fmla="*/ 5288827 h 10281214"/>
              <a:gd name="connsiteX1138" fmla="*/ 328737 w 13549241"/>
              <a:gd name="connsiteY1138" fmla="*/ 5321058 h 10281214"/>
              <a:gd name="connsiteX1139" fmla="*/ 401000 w 13549241"/>
              <a:gd name="connsiteY1139" fmla="*/ 5311176 h 10281214"/>
              <a:gd name="connsiteX1140" fmla="*/ 2667358 w 13549241"/>
              <a:gd name="connsiteY1140" fmla="*/ 5236960 h 10281214"/>
              <a:gd name="connsiteX1141" fmla="*/ 2621631 w 13549241"/>
              <a:gd name="connsiteY1141" fmla="*/ 5247924 h 10281214"/>
              <a:gd name="connsiteX1142" fmla="*/ 2653947 w 13549241"/>
              <a:gd name="connsiteY1142" fmla="*/ 5261484 h 10281214"/>
              <a:gd name="connsiteX1143" fmla="*/ 2694372 w 13549241"/>
              <a:gd name="connsiteY1143" fmla="*/ 5248452 h 10281214"/>
              <a:gd name="connsiteX1144" fmla="*/ 2695847 w 13549241"/>
              <a:gd name="connsiteY1144" fmla="*/ 5246680 h 10281214"/>
              <a:gd name="connsiteX1145" fmla="*/ 590476 w 13549241"/>
              <a:gd name="connsiteY1145" fmla="*/ 5160636 h 10281214"/>
              <a:gd name="connsiteX1146" fmla="*/ 444906 w 13549241"/>
              <a:gd name="connsiteY1146" fmla="*/ 5214577 h 10281214"/>
              <a:gd name="connsiteX1147" fmla="*/ 443190 w 13549241"/>
              <a:gd name="connsiteY1147" fmla="*/ 5248197 h 10281214"/>
              <a:gd name="connsiteX1148" fmla="*/ 463963 w 13549241"/>
              <a:gd name="connsiteY1148" fmla="*/ 5279526 h 10281214"/>
              <a:gd name="connsiteX1149" fmla="*/ 534309 w 13549241"/>
              <a:gd name="connsiteY1149" fmla="*/ 5241760 h 10281214"/>
              <a:gd name="connsiteX1150" fmla="*/ 607583 w 13549241"/>
              <a:gd name="connsiteY1150" fmla="*/ 5216947 h 10281214"/>
              <a:gd name="connsiteX1151" fmla="*/ 2903924 w 13549241"/>
              <a:gd name="connsiteY1151" fmla="*/ 5139678 h 10281214"/>
              <a:gd name="connsiteX1152" fmla="*/ 2883908 w 13549241"/>
              <a:gd name="connsiteY1152" fmla="*/ 5165202 h 10281214"/>
              <a:gd name="connsiteX1153" fmla="*/ 2901386 w 13549241"/>
              <a:gd name="connsiteY1153" fmla="*/ 5165916 h 10281214"/>
              <a:gd name="connsiteX1154" fmla="*/ 2915482 w 13549241"/>
              <a:gd name="connsiteY1154" fmla="*/ 5158161 h 10281214"/>
              <a:gd name="connsiteX1155" fmla="*/ 813709 w 13549241"/>
              <a:gd name="connsiteY1155" fmla="*/ 5101311 h 10281214"/>
              <a:gd name="connsiteX1156" fmla="*/ 766030 w 13549241"/>
              <a:gd name="connsiteY1156" fmla="*/ 5103638 h 10281214"/>
              <a:gd name="connsiteX1157" fmla="*/ 755688 w 13549241"/>
              <a:gd name="connsiteY1157" fmla="*/ 5116049 h 10281214"/>
              <a:gd name="connsiteX1158" fmla="*/ 766488 w 13549241"/>
              <a:gd name="connsiteY1158" fmla="*/ 5125048 h 10281214"/>
              <a:gd name="connsiteX1159" fmla="*/ 789804 w 13549241"/>
              <a:gd name="connsiteY1159" fmla="*/ 5140975 h 10281214"/>
              <a:gd name="connsiteX1160" fmla="*/ 807269 w 13549241"/>
              <a:gd name="connsiteY1160" fmla="*/ 5130994 h 10281214"/>
              <a:gd name="connsiteX1161" fmla="*/ 928253 w 13549241"/>
              <a:gd name="connsiteY1161" fmla="*/ 5084602 h 10281214"/>
              <a:gd name="connsiteX1162" fmla="*/ 903666 w 13549241"/>
              <a:gd name="connsiteY1162" fmla="*/ 5092153 h 10281214"/>
              <a:gd name="connsiteX1163" fmla="*/ 924806 w 13549241"/>
              <a:gd name="connsiteY1163" fmla="*/ 5088738 h 10281214"/>
              <a:gd name="connsiteX1164" fmla="*/ 12666770 w 13549241"/>
              <a:gd name="connsiteY1164" fmla="*/ 5074775 h 10281214"/>
              <a:gd name="connsiteX1165" fmla="*/ 12655192 w 13549241"/>
              <a:gd name="connsiteY1165" fmla="*/ 5076287 h 10281214"/>
              <a:gd name="connsiteX1166" fmla="*/ 12615416 w 13549241"/>
              <a:gd name="connsiteY1166" fmla="*/ 5081481 h 10281214"/>
              <a:gd name="connsiteX1167" fmla="*/ 12610814 w 13549241"/>
              <a:gd name="connsiteY1167" fmla="*/ 5086618 h 10281214"/>
              <a:gd name="connsiteX1168" fmla="*/ 12630961 w 13549241"/>
              <a:gd name="connsiteY1168" fmla="*/ 5083363 h 10281214"/>
              <a:gd name="connsiteX1169" fmla="*/ 3100076 w 13549241"/>
              <a:gd name="connsiteY1169" fmla="*/ 5074433 h 10281214"/>
              <a:gd name="connsiteX1170" fmla="*/ 3088327 w 13549241"/>
              <a:gd name="connsiteY1170" fmla="*/ 5083045 h 10281214"/>
              <a:gd name="connsiteX1171" fmla="*/ 3031803 w 13549241"/>
              <a:gd name="connsiteY1171" fmla="*/ 5085013 h 10281214"/>
              <a:gd name="connsiteX1172" fmla="*/ 2981133 w 13549241"/>
              <a:gd name="connsiteY1172" fmla="*/ 5112888 h 10281214"/>
              <a:gd name="connsiteX1173" fmla="*/ 2970334 w 13549241"/>
              <a:gd name="connsiteY1173" fmla="*/ 5103889 h 10281214"/>
              <a:gd name="connsiteX1174" fmla="*/ 2946204 w 13549241"/>
              <a:gd name="connsiteY1174" fmla="*/ 5132850 h 10281214"/>
              <a:gd name="connsiteX1175" fmla="*/ 2950245 w 13549241"/>
              <a:gd name="connsiteY1175" fmla="*/ 5139038 h 10281214"/>
              <a:gd name="connsiteX1176" fmla="*/ 3002725 w 13549241"/>
              <a:gd name="connsiteY1176" fmla="*/ 5110166 h 10281214"/>
              <a:gd name="connsiteX1177" fmla="*/ 3025735 w 13549241"/>
              <a:gd name="connsiteY1177" fmla="*/ 5090786 h 10281214"/>
              <a:gd name="connsiteX1178" fmla="*/ 3062695 w 13549241"/>
              <a:gd name="connsiteY1178" fmla="*/ 5104060 h 10281214"/>
              <a:gd name="connsiteX1179" fmla="*/ 3084583 w 13549241"/>
              <a:gd name="connsiteY1179" fmla="*/ 5094260 h 10281214"/>
              <a:gd name="connsiteX1180" fmla="*/ 3106472 w 13549241"/>
              <a:gd name="connsiteY1180" fmla="*/ 5084461 h 10281214"/>
              <a:gd name="connsiteX1181" fmla="*/ 3111478 w 13549241"/>
              <a:gd name="connsiteY1181" fmla="*/ 5082452 h 10281214"/>
              <a:gd name="connsiteX1182" fmla="*/ 9007155 w 13549241"/>
              <a:gd name="connsiteY1182" fmla="*/ 4952190 h 10281214"/>
              <a:gd name="connsiteX1183" fmla="*/ 9001009 w 13549241"/>
              <a:gd name="connsiteY1183" fmla="*/ 4954077 h 10281214"/>
              <a:gd name="connsiteX1184" fmla="*/ 8994860 w 13549241"/>
              <a:gd name="connsiteY1184" fmla="*/ 4955965 h 10281214"/>
              <a:gd name="connsiteX1185" fmla="*/ 8977624 w 13549241"/>
              <a:gd name="connsiteY1185" fmla="*/ 4976651 h 10281214"/>
              <a:gd name="connsiteX1186" fmla="*/ 8973055 w 13549241"/>
              <a:gd name="connsiteY1186" fmla="*/ 4984233 h 10281214"/>
              <a:gd name="connsiteX1187" fmla="*/ 9023251 w 13549241"/>
              <a:gd name="connsiteY1187" fmla="*/ 4970390 h 10281214"/>
              <a:gd name="connsiteX1188" fmla="*/ 9089761 w 13549241"/>
              <a:gd name="connsiteY1188" fmla="*/ 4929897 h 10281214"/>
              <a:gd name="connsiteX1189" fmla="*/ 9044036 w 13549241"/>
              <a:gd name="connsiteY1189" fmla="*/ 4940862 h 10281214"/>
              <a:gd name="connsiteX1190" fmla="*/ 9076350 w 13549241"/>
              <a:gd name="connsiteY1190" fmla="*/ 4954421 h 10281214"/>
              <a:gd name="connsiteX1191" fmla="*/ 9116775 w 13549241"/>
              <a:gd name="connsiteY1191" fmla="*/ 4941389 h 10281214"/>
              <a:gd name="connsiteX1192" fmla="*/ 9118251 w 13549241"/>
              <a:gd name="connsiteY1192" fmla="*/ 4939618 h 10281214"/>
              <a:gd name="connsiteX1193" fmla="*/ 3546177 w 13549241"/>
              <a:gd name="connsiteY1193" fmla="*/ 4917802 h 10281214"/>
              <a:gd name="connsiteX1194" fmla="*/ 3548537 w 13549241"/>
              <a:gd name="connsiteY1194" fmla="*/ 4924504 h 10281214"/>
              <a:gd name="connsiteX1195" fmla="*/ 3568041 w 13549241"/>
              <a:gd name="connsiteY1195" fmla="*/ 4919487 h 10281214"/>
              <a:gd name="connsiteX1196" fmla="*/ 3565405 w 13549241"/>
              <a:gd name="connsiteY1196" fmla="*/ 4918054 h 10281214"/>
              <a:gd name="connsiteX1197" fmla="*/ 3546177 w 13549241"/>
              <a:gd name="connsiteY1197" fmla="*/ 4917802 h 10281214"/>
              <a:gd name="connsiteX1198" fmla="*/ 9326329 w 13549241"/>
              <a:gd name="connsiteY1198" fmla="*/ 4832616 h 10281214"/>
              <a:gd name="connsiteX1199" fmla="*/ 9306312 w 13549241"/>
              <a:gd name="connsiteY1199" fmla="*/ 4858141 h 10281214"/>
              <a:gd name="connsiteX1200" fmla="*/ 9323790 w 13549241"/>
              <a:gd name="connsiteY1200" fmla="*/ 4858852 h 10281214"/>
              <a:gd name="connsiteX1201" fmla="*/ 9337887 w 13549241"/>
              <a:gd name="connsiteY1201" fmla="*/ 4851099 h 10281214"/>
              <a:gd name="connsiteX1202" fmla="*/ 9522480 w 13549241"/>
              <a:gd name="connsiteY1202" fmla="*/ 4767371 h 10281214"/>
              <a:gd name="connsiteX1203" fmla="*/ 9510731 w 13549241"/>
              <a:gd name="connsiteY1203" fmla="*/ 4775983 h 10281214"/>
              <a:gd name="connsiteX1204" fmla="*/ 9454207 w 13549241"/>
              <a:gd name="connsiteY1204" fmla="*/ 4777952 h 10281214"/>
              <a:gd name="connsiteX1205" fmla="*/ 9403536 w 13549241"/>
              <a:gd name="connsiteY1205" fmla="*/ 4805826 h 10281214"/>
              <a:gd name="connsiteX1206" fmla="*/ 9392737 w 13549241"/>
              <a:gd name="connsiteY1206" fmla="*/ 4796828 h 10281214"/>
              <a:gd name="connsiteX1207" fmla="*/ 9368607 w 13549241"/>
              <a:gd name="connsiteY1207" fmla="*/ 4825787 h 10281214"/>
              <a:gd name="connsiteX1208" fmla="*/ 9372648 w 13549241"/>
              <a:gd name="connsiteY1208" fmla="*/ 4831975 h 10281214"/>
              <a:gd name="connsiteX1209" fmla="*/ 9425127 w 13549241"/>
              <a:gd name="connsiteY1209" fmla="*/ 4803105 h 10281214"/>
              <a:gd name="connsiteX1210" fmla="*/ 9448139 w 13549241"/>
              <a:gd name="connsiteY1210" fmla="*/ 4783724 h 10281214"/>
              <a:gd name="connsiteX1211" fmla="*/ 9485101 w 13549241"/>
              <a:gd name="connsiteY1211" fmla="*/ 4796999 h 10281214"/>
              <a:gd name="connsiteX1212" fmla="*/ 9506988 w 13549241"/>
              <a:gd name="connsiteY1212" fmla="*/ 4787199 h 10281214"/>
              <a:gd name="connsiteX1213" fmla="*/ 9528876 w 13549241"/>
              <a:gd name="connsiteY1213" fmla="*/ 4777399 h 10281214"/>
              <a:gd name="connsiteX1214" fmla="*/ 9533883 w 13549241"/>
              <a:gd name="connsiteY1214" fmla="*/ 4775389 h 10281214"/>
              <a:gd name="connsiteX1215" fmla="*/ 9968581 w 13549241"/>
              <a:gd name="connsiteY1215" fmla="*/ 4610739 h 10281214"/>
              <a:gd name="connsiteX1216" fmla="*/ 9970942 w 13549241"/>
              <a:gd name="connsiteY1216" fmla="*/ 4617441 h 10281214"/>
              <a:gd name="connsiteX1217" fmla="*/ 9990442 w 13549241"/>
              <a:gd name="connsiteY1217" fmla="*/ 4612424 h 10281214"/>
              <a:gd name="connsiteX1218" fmla="*/ 9987808 w 13549241"/>
              <a:gd name="connsiteY1218" fmla="*/ 4610992 h 10281214"/>
              <a:gd name="connsiteX1219" fmla="*/ 9968581 w 13549241"/>
              <a:gd name="connsiteY1219" fmla="*/ 4610739 h 10281214"/>
              <a:gd name="connsiteX1220" fmla="*/ 1108394 w 13549241"/>
              <a:gd name="connsiteY1220" fmla="*/ 4429365 h 10281214"/>
              <a:gd name="connsiteX1221" fmla="*/ 1103579 w 13549241"/>
              <a:gd name="connsiteY1221" fmla="*/ 4442001 h 10281214"/>
              <a:gd name="connsiteX1222" fmla="*/ 1105401 w 13549241"/>
              <a:gd name="connsiteY1222" fmla="*/ 4454910 h 10281214"/>
              <a:gd name="connsiteX1223" fmla="*/ 1106534 w 13549241"/>
              <a:gd name="connsiteY1223" fmla="*/ 4455183 h 10281214"/>
              <a:gd name="connsiteX1224" fmla="*/ 1122613 w 13549241"/>
              <a:gd name="connsiteY1224" fmla="*/ 4446707 h 10281214"/>
              <a:gd name="connsiteX1225" fmla="*/ 1206741 w 13549241"/>
              <a:gd name="connsiteY1225" fmla="*/ 4399159 h 10281214"/>
              <a:gd name="connsiteX1226" fmla="*/ 1198812 w 13549241"/>
              <a:gd name="connsiteY1226" fmla="*/ 4417280 h 10281214"/>
              <a:gd name="connsiteX1227" fmla="*/ 1207553 w 13549241"/>
              <a:gd name="connsiteY1227" fmla="*/ 4420092 h 10281214"/>
              <a:gd name="connsiteX1228" fmla="*/ 1237233 w 13549241"/>
              <a:gd name="connsiteY1228" fmla="*/ 4408712 h 10281214"/>
              <a:gd name="connsiteX1229" fmla="*/ 1236767 w 13549241"/>
              <a:gd name="connsiteY1229" fmla="*/ 4408409 h 10281214"/>
              <a:gd name="connsiteX1230" fmla="*/ 1206741 w 13549241"/>
              <a:gd name="connsiteY1230" fmla="*/ 4399159 h 10281214"/>
              <a:gd name="connsiteX1231" fmla="*/ 430366 w 13549241"/>
              <a:gd name="connsiteY1231" fmla="*/ 4298983 h 10281214"/>
              <a:gd name="connsiteX1232" fmla="*/ 424576 w 13549241"/>
              <a:gd name="connsiteY1232" fmla="*/ 4307302 h 10281214"/>
              <a:gd name="connsiteX1233" fmla="*/ 425421 w 13549241"/>
              <a:gd name="connsiteY1233" fmla="*/ 4315893 h 10281214"/>
              <a:gd name="connsiteX1234" fmla="*/ 445066 w 13549241"/>
              <a:gd name="connsiteY1234" fmla="*/ 4325250 h 10281214"/>
              <a:gd name="connsiteX1235" fmla="*/ 643712 w 13549241"/>
              <a:gd name="connsiteY1235" fmla="*/ 4273477 h 10281214"/>
              <a:gd name="connsiteX1236" fmla="*/ 638598 w 13549241"/>
              <a:gd name="connsiteY1236" fmla="*/ 4282360 h 10281214"/>
              <a:gd name="connsiteX1237" fmla="*/ 644167 w 13549241"/>
              <a:gd name="connsiteY1237" fmla="*/ 4294886 h 10281214"/>
              <a:gd name="connsiteX1238" fmla="*/ 654965 w 13549241"/>
              <a:gd name="connsiteY1238" fmla="*/ 4303884 h 10281214"/>
              <a:gd name="connsiteX1239" fmla="*/ 655973 w 13549241"/>
              <a:gd name="connsiteY1239" fmla="*/ 4288951 h 10281214"/>
              <a:gd name="connsiteX1240" fmla="*/ 643712 w 13549241"/>
              <a:gd name="connsiteY1240" fmla="*/ 4273477 h 10281214"/>
              <a:gd name="connsiteX1241" fmla="*/ 12302189 w 13549241"/>
              <a:gd name="connsiteY1241" fmla="*/ 4270430 h 10281214"/>
              <a:gd name="connsiteX1242" fmla="*/ 12248820 w 13549241"/>
              <a:gd name="connsiteY1242" fmla="*/ 4296056 h 10281214"/>
              <a:gd name="connsiteX1243" fmla="*/ 12221989 w 13549241"/>
              <a:gd name="connsiteY1243" fmla="*/ 4322766 h 10281214"/>
              <a:gd name="connsiteX1244" fmla="*/ 12263226 w 13549241"/>
              <a:gd name="connsiteY1244" fmla="*/ 4350122 h 10281214"/>
              <a:gd name="connsiteX1245" fmla="*/ 12268625 w 13549241"/>
              <a:gd name="connsiteY1245" fmla="*/ 4354620 h 10281214"/>
              <a:gd name="connsiteX1246" fmla="*/ 12297702 w 13549241"/>
              <a:gd name="connsiteY1246" fmla="*/ 4308748 h 10281214"/>
              <a:gd name="connsiteX1247" fmla="*/ 12370422 w 13549241"/>
              <a:gd name="connsiteY1247" fmla="*/ 4320276 h 10281214"/>
              <a:gd name="connsiteX1248" fmla="*/ 12414196 w 13549241"/>
              <a:gd name="connsiteY1248" fmla="*/ 4300677 h 10281214"/>
              <a:gd name="connsiteX1249" fmla="*/ 12396050 w 13549241"/>
              <a:gd name="connsiteY1249" fmla="*/ 4278544 h 10281214"/>
              <a:gd name="connsiteX1250" fmla="*/ 953488 w 13549241"/>
              <a:gd name="connsiteY1250" fmla="*/ 4189884 h 10281214"/>
              <a:gd name="connsiteX1251" fmla="*/ 914624 w 13549241"/>
              <a:gd name="connsiteY1251" fmla="*/ 4211824 h 10281214"/>
              <a:gd name="connsiteX1252" fmla="*/ 911176 w 13549241"/>
              <a:gd name="connsiteY1252" fmla="*/ 4215962 h 10281214"/>
              <a:gd name="connsiteX1253" fmla="*/ 897247 w 13549241"/>
              <a:gd name="connsiteY1253" fmla="*/ 4205233 h 10281214"/>
              <a:gd name="connsiteX1254" fmla="*/ 880735 w 13549241"/>
              <a:gd name="connsiteY1254" fmla="*/ 4197604 h 10281214"/>
              <a:gd name="connsiteX1255" fmla="*/ 898266 w 13549241"/>
              <a:gd name="connsiteY1255" fmla="*/ 4221849 h 10281214"/>
              <a:gd name="connsiteX1256" fmla="*/ 922427 w 13549241"/>
              <a:gd name="connsiteY1256" fmla="*/ 4246366 h 10281214"/>
              <a:gd name="connsiteX1257" fmla="*/ 972058 w 13549241"/>
              <a:gd name="connsiteY1257" fmla="*/ 4252672 h 10281214"/>
              <a:gd name="connsiteX1258" fmla="*/ 962945 w 13549241"/>
              <a:gd name="connsiteY1258" fmla="*/ 4229307 h 10281214"/>
              <a:gd name="connsiteX1259" fmla="*/ 971148 w 13549241"/>
              <a:gd name="connsiteY1259" fmla="*/ 4209856 h 10281214"/>
              <a:gd name="connsiteX1260" fmla="*/ 1001133 w 13549241"/>
              <a:gd name="connsiteY1260" fmla="*/ 4206804 h 10281214"/>
              <a:gd name="connsiteX1261" fmla="*/ 976860 w 13549241"/>
              <a:gd name="connsiteY1261" fmla="*/ 4192711 h 10281214"/>
              <a:gd name="connsiteX1262" fmla="*/ 953488 w 13549241"/>
              <a:gd name="connsiteY1262" fmla="*/ 4189884 h 10281214"/>
              <a:gd name="connsiteX1263" fmla="*/ 1178184 w 13549241"/>
              <a:gd name="connsiteY1263" fmla="*/ 4137037 h 10281214"/>
              <a:gd name="connsiteX1264" fmla="*/ 1161412 w 13549241"/>
              <a:gd name="connsiteY1264" fmla="*/ 4137953 h 10281214"/>
              <a:gd name="connsiteX1265" fmla="*/ 1150150 w 13549241"/>
              <a:gd name="connsiteY1265" fmla="*/ 4148724 h 10281214"/>
              <a:gd name="connsiteX1266" fmla="*/ 1116514 w 13549241"/>
              <a:gd name="connsiteY1266" fmla="*/ 4167135 h 10281214"/>
              <a:gd name="connsiteX1267" fmla="*/ 1074439 w 13549241"/>
              <a:gd name="connsiteY1267" fmla="*/ 4162742 h 10281214"/>
              <a:gd name="connsiteX1268" fmla="*/ 1042210 w 13549241"/>
              <a:gd name="connsiteY1268" fmla="*/ 4184954 h 10281214"/>
              <a:gd name="connsiteX1269" fmla="*/ 1009979 w 13549241"/>
              <a:gd name="connsiteY1269" fmla="*/ 4207163 h 10281214"/>
              <a:gd name="connsiteX1270" fmla="*/ 1090170 w 13549241"/>
              <a:gd name="connsiteY1270" fmla="*/ 4196002 h 10281214"/>
              <a:gd name="connsiteX1271" fmla="*/ 1164850 w 13549241"/>
              <a:gd name="connsiteY1271" fmla="*/ 4174993 h 10281214"/>
              <a:gd name="connsiteX1272" fmla="*/ 1174835 w 13549241"/>
              <a:gd name="connsiteY1272" fmla="*/ 4156149 h 10281214"/>
              <a:gd name="connsiteX1273" fmla="*/ 1178184 w 13549241"/>
              <a:gd name="connsiteY1273" fmla="*/ 4137037 h 10281214"/>
              <a:gd name="connsiteX1274" fmla="*/ 11963251 w 13549241"/>
              <a:gd name="connsiteY1274" fmla="*/ 3963780 h 10281214"/>
              <a:gd name="connsiteX1275" fmla="*/ 11931174 w 13549241"/>
              <a:gd name="connsiteY1275" fmla="*/ 3967966 h 10281214"/>
              <a:gd name="connsiteX1276" fmla="*/ 11891403 w 13549241"/>
              <a:gd name="connsiteY1276" fmla="*/ 3973160 h 10281214"/>
              <a:gd name="connsiteX1277" fmla="*/ 11881998 w 13549241"/>
              <a:gd name="connsiteY1277" fmla="*/ 3983655 h 10281214"/>
              <a:gd name="connsiteX1278" fmla="*/ 6889475 w 13549241"/>
              <a:gd name="connsiteY1278" fmla="*/ 3958833 h 10281214"/>
              <a:gd name="connsiteX1279" fmla="*/ 6883329 w 13549241"/>
              <a:gd name="connsiteY1279" fmla="*/ 3960720 h 10281214"/>
              <a:gd name="connsiteX1280" fmla="*/ 6877181 w 13549241"/>
              <a:gd name="connsiteY1280" fmla="*/ 3962608 h 10281214"/>
              <a:gd name="connsiteX1281" fmla="*/ 6859944 w 13549241"/>
              <a:gd name="connsiteY1281" fmla="*/ 3983294 h 10281214"/>
              <a:gd name="connsiteX1282" fmla="*/ 6855375 w 13549241"/>
              <a:gd name="connsiteY1282" fmla="*/ 3990876 h 10281214"/>
              <a:gd name="connsiteX1283" fmla="*/ 6905572 w 13549241"/>
              <a:gd name="connsiteY1283" fmla="*/ 3977036 h 10281214"/>
              <a:gd name="connsiteX1284" fmla="*/ 6972081 w 13549241"/>
              <a:gd name="connsiteY1284" fmla="*/ 3936543 h 10281214"/>
              <a:gd name="connsiteX1285" fmla="*/ 6926357 w 13549241"/>
              <a:gd name="connsiteY1285" fmla="*/ 3947506 h 10281214"/>
              <a:gd name="connsiteX1286" fmla="*/ 6958671 w 13549241"/>
              <a:gd name="connsiteY1286" fmla="*/ 3961065 h 10281214"/>
              <a:gd name="connsiteX1287" fmla="*/ 6999095 w 13549241"/>
              <a:gd name="connsiteY1287" fmla="*/ 3948035 h 10281214"/>
              <a:gd name="connsiteX1288" fmla="*/ 7000572 w 13549241"/>
              <a:gd name="connsiteY1288" fmla="*/ 3946263 h 10281214"/>
              <a:gd name="connsiteX1289" fmla="*/ 588291 w 13549241"/>
              <a:gd name="connsiteY1289" fmla="*/ 3911861 h 10281214"/>
              <a:gd name="connsiteX1290" fmla="*/ 571054 w 13549241"/>
              <a:gd name="connsiteY1290" fmla="*/ 3932547 h 10281214"/>
              <a:gd name="connsiteX1291" fmla="*/ 568754 w 13549241"/>
              <a:gd name="connsiteY1291" fmla="*/ 3949029 h 10281214"/>
              <a:gd name="connsiteX1292" fmla="*/ 582307 w 13549241"/>
              <a:gd name="connsiteY1292" fmla="*/ 3962951 h 10281214"/>
              <a:gd name="connsiteX1293" fmla="*/ 665955 w 13549241"/>
              <a:gd name="connsiteY1293" fmla="*/ 3906477 h 10281214"/>
              <a:gd name="connsiteX1294" fmla="*/ 661142 w 13549241"/>
              <a:gd name="connsiteY1294" fmla="*/ 3919115 h 10281214"/>
              <a:gd name="connsiteX1295" fmla="*/ 662964 w 13549241"/>
              <a:gd name="connsiteY1295" fmla="*/ 3932024 h 10281214"/>
              <a:gd name="connsiteX1296" fmla="*/ 676291 w 13549241"/>
              <a:gd name="connsiteY1296" fmla="*/ 3935242 h 10281214"/>
              <a:gd name="connsiteX1297" fmla="*/ 684103 w 13549241"/>
              <a:gd name="connsiteY1297" fmla="*/ 3928610 h 10281214"/>
              <a:gd name="connsiteX1298" fmla="*/ 680200 w 13549241"/>
              <a:gd name="connsiteY1298" fmla="*/ 3911339 h 10281214"/>
              <a:gd name="connsiteX1299" fmla="*/ 673076 w 13549241"/>
              <a:gd name="connsiteY1299" fmla="*/ 3908907 h 10281214"/>
              <a:gd name="connsiteX1300" fmla="*/ 665955 w 13549241"/>
              <a:gd name="connsiteY1300" fmla="*/ 3906477 h 10281214"/>
              <a:gd name="connsiteX1301" fmla="*/ 7208648 w 13549241"/>
              <a:gd name="connsiteY1301" fmla="*/ 3839259 h 10281214"/>
              <a:gd name="connsiteX1302" fmla="*/ 7188631 w 13549241"/>
              <a:gd name="connsiteY1302" fmla="*/ 3864783 h 10281214"/>
              <a:gd name="connsiteX1303" fmla="*/ 7206110 w 13549241"/>
              <a:gd name="connsiteY1303" fmla="*/ 3865497 h 10281214"/>
              <a:gd name="connsiteX1304" fmla="*/ 7220208 w 13549241"/>
              <a:gd name="connsiteY1304" fmla="*/ 3857743 h 10281214"/>
              <a:gd name="connsiteX1305" fmla="*/ 869090 w 13549241"/>
              <a:gd name="connsiteY1305" fmla="*/ 3816386 h 10281214"/>
              <a:gd name="connsiteX1306" fmla="*/ 806127 w 13549241"/>
              <a:gd name="connsiteY1306" fmla="*/ 3848038 h 10281214"/>
              <a:gd name="connsiteX1307" fmla="*/ 794898 w 13549241"/>
              <a:gd name="connsiteY1307" fmla="*/ 3839558 h 10281214"/>
              <a:gd name="connsiteX1308" fmla="*/ 781084 w 13549241"/>
              <a:gd name="connsiteY1308" fmla="*/ 3834182 h 10281214"/>
              <a:gd name="connsiteX1309" fmla="*/ 786996 w 13549241"/>
              <a:gd name="connsiteY1309" fmla="*/ 3862762 h 10281214"/>
              <a:gd name="connsiteX1310" fmla="*/ 803590 w 13549241"/>
              <a:gd name="connsiteY1310" fmla="*/ 3894991 h 10281214"/>
              <a:gd name="connsiteX1311" fmla="*/ 875854 w 13549241"/>
              <a:gd name="connsiteY1311" fmla="*/ 3885110 h 10281214"/>
              <a:gd name="connsiteX1312" fmla="*/ 7404802 w 13549241"/>
              <a:gd name="connsiteY1312" fmla="*/ 3774015 h 10281214"/>
              <a:gd name="connsiteX1313" fmla="*/ 7393051 w 13549241"/>
              <a:gd name="connsiteY1313" fmla="*/ 3782626 h 10281214"/>
              <a:gd name="connsiteX1314" fmla="*/ 7336527 w 13549241"/>
              <a:gd name="connsiteY1314" fmla="*/ 3784594 h 10281214"/>
              <a:gd name="connsiteX1315" fmla="*/ 7285857 w 13549241"/>
              <a:gd name="connsiteY1315" fmla="*/ 3812470 h 10281214"/>
              <a:gd name="connsiteX1316" fmla="*/ 7275060 w 13549241"/>
              <a:gd name="connsiteY1316" fmla="*/ 3803471 h 10281214"/>
              <a:gd name="connsiteX1317" fmla="*/ 7250928 w 13549241"/>
              <a:gd name="connsiteY1317" fmla="*/ 3832431 h 10281214"/>
              <a:gd name="connsiteX1318" fmla="*/ 7254970 w 13549241"/>
              <a:gd name="connsiteY1318" fmla="*/ 3838618 h 10281214"/>
              <a:gd name="connsiteX1319" fmla="*/ 7307450 w 13549241"/>
              <a:gd name="connsiteY1319" fmla="*/ 3809747 h 10281214"/>
              <a:gd name="connsiteX1320" fmla="*/ 7330458 w 13549241"/>
              <a:gd name="connsiteY1320" fmla="*/ 3790368 h 10281214"/>
              <a:gd name="connsiteX1321" fmla="*/ 7367420 w 13549241"/>
              <a:gd name="connsiteY1321" fmla="*/ 3803642 h 10281214"/>
              <a:gd name="connsiteX1322" fmla="*/ 7389307 w 13549241"/>
              <a:gd name="connsiteY1322" fmla="*/ 3793842 h 10281214"/>
              <a:gd name="connsiteX1323" fmla="*/ 7411198 w 13549241"/>
              <a:gd name="connsiteY1323" fmla="*/ 3784042 h 10281214"/>
              <a:gd name="connsiteX1324" fmla="*/ 7416204 w 13549241"/>
              <a:gd name="connsiteY1324" fmla="*/ 3782034 h 10281214"/>
              <a:gd name="connsiteX1325" fmla="*/ 1065330 w 13549241"/>
              <a:gd name="connsiteY1325" fmla="*/ 3734569 h 10281214"/>
              <a:gd name="connsiteX1326" fmla="*/ 919760 w 13549241"/>
              <a:gd name="connsiteY1326" fmla="*/ 3788510 h 10281214"/>
              <a:gd name="connsiteX1327" fmla="*/ 918045 w 13549241"/>
              <a:gd name="connsiteY1327" fmla="*/ 3822131 h 10281214"/>
              <a:gd name="connsiteX1328" fmla="*/ 938818 w 13549241"/>
              <a:gd name="connsiteY1328" fmla="*/ 3853462 h 10281214"/>
              <a:gd name="connsiteX1329" fmla="*/ 1009162 w 13549241"/>
              <a:gd name="connsiteY1329" fmla="*/ 3815693 h 10281214"/>
              <a:gd name="connsiteX1330" fmla="*/ 1082438 w 13549241"/>
              <a:gd name="connsiteY1330" fmla="*/ 3790882 h 10281214"/>
              <a:gd name="connsiteX1331" fmla="*/ 1288563 w 13549241"/>
              <a:gd name="connsiteY1331" fmla="*/ 3675244 h 10281214"/>
              <a:gd name="connsiteX1332" fmla="*/ 1240886 w 13549241"/>
              <a:gd name="connsiteY1332" fmla="*/ 3677574 h 10281214"/>
              <a:gd name="connsiteX1333" fmla="*/ 1230544 w 13549241"/>
              <a:gd name="connsiteY1333" fmla="*/ 3689985 h 10281214"/>
              <a:gd name="connsiteX1334" fmla="*/ 1241340 w 13549241"/>
              <a:gd name="connsiteY1334" fmla="*/ 3698981 h 10281214"/>
              <a:gd name="connsiteX1335" fmla="*/ 1264661 w 13549241"/>
              <a:gd name="connsiteY1335" fmla="*/ 3714908 h 10281214"/>
              <a:gd name="connsiteX1336" fmla="*/ 1282124 w 13549241"/>
              <a:gd name="connsiteY1336" fmla="*/ 3704926 h 10281214"/>
              <a:gd name="connsiteX1337" fmla="*/ 1403107 w 13549241"/>
              <a:gd name="connsiteY1337" fmla="*/ 3658537 h 10281214"/>
              <a:gd name="connsiteX1338" fmla="*/ 1378518 w 13549241"/>
              <a:gd name="connsiteY1338" fmla="*/ 3666086 h 10281214"/>
              <a:gd name="connsiteX1339" fmla="*/ 1399661 w 13549241"/>
              <a:gd name="connsiteY1339" fmla="*/ 3662672 h 10281214"/>
              <a:gd name="connsiteX1340" fmla="*/ 7850902 w 13549241"/>
              <a:gd name="connsiteY1340" fmla="*/ 3617383 h 10281214"/>
              <a:gd name="connsiteX1341" fmla="*/ 7853260 w 13549241"/>
              <a:gd name="connsiteY1341" fmla="*/ 3624085 h 10281214"/>
              <a:gd name="connsiteX1342" fmla="*/ 7872766 w 13549241"/>
              <a:gd name="connsiteY1342" fmla="*/ 3619066 h 10281214"/>
              <a:gd name="connsiteX1343" fmla="*/ 7870130 w 13549241"/>
              <a:gd name="connsiteY1343" fmla="*/ 3617634 h 10281214"/>
              <a:gd name="connsiteX1344" fmla="*/ 7850902 w 13549241"/>
              <a:gd name="connsiteY1344" fmla="*/ 3617383 h 10281214"/>
              <a:gd name="connsiteX1345" fmla="*/ 130440 w 13549241"/>
              <a:gd name="connsiteY1345" fmla="*/ 3516008 h 10281214"/>
              <a:gd name="connsiteX1346" fmla="*/ 127906 w 13549241"/>
              <a:gd name="connsiteY1346" fmla="*/ 3562963 h 10281214"/>
              <a:gd name="connsiteX1347" fmla="*/ 94928 w 13549241"/>
              <a:gd name="connsiteY1347" fmla="*/ 3591561 h 10281214"/>
              <a:gd name="connsiteX1348" fmla="*/ 61943 w 13549241"/>
              <a:gd name="connsiteY1348" fmla="*/ 3588610 h 10281214"/>
              <a:gd name="connsiteX1349" fmla="*/ 16808 w 13549241"/>
              <a:gd name="connsiteY1349" fmla="*/ 3575536 h 10281214"/>
              <a:gd name="connsiteX1350" fmla="*/ 73626 w 13549241"/>
              <a:gd name="connsiteY1350" fmla="*/ 3545773 h 10281214"/>
              <a:gd name="connsiteX1351" fmla="*/ 130440 w 13549241"/>
              <a:gd name="connsiteY1351" fmla="*/ 3516008 h 10281214"/>
              <a:gd name="connsiteX1352" fmla="*/ 384376 w 13549241"/>
              <a:gd name="connsiteY1352" fmla="*/ 3321043 h 10281214"/>
              <a:gd name="connsiteX1353" fmla="*/ 379562 w 13549241"/>
              <a:gd name="connsiteY1353" fmla="*/ 3333681 h 10281214"/>
              <a:gd name="connsiteX1354" fmla="*/ 381385 w 13549241"/>
              <a:gd name="connsiteY1354" fmla="*/ 3346590 h 10281214"/>
              <a:gd name="connsiteX1355" fmla="*/ 394710 w 13549241"/>
              <a:gd name="connsiteY1355" fmla="*/ 3349808 h 10281214"/>
              <a:gd name="connsiteX1356" fmla="*/ 402524 w 13549241"/>
              <a:gd name="connsiteY1356" fmla="*/ 3343175 h 10281214"/>
              <a:gd name="connsiteX1357" fmla="*/ 596187 w 13549241"/>
              <a:gd name="connsiteY1357" fmla="*/ 3276625 h 10281214"/>
              <a:gd name="connsiteX1358" fmla="*/ 574274 w 13549241"/>
              <a:gd name="connsiteY1358" fmla="*/ 3283885 h 10281214"/>
              <a:gd name="connsiteX1359" fmla="*/ 541655 w 13549241"/>
              <a:gd name="connsiteY1359" fmla="*/ 3318915 h 10281214"/>
              <a:gd name="connsiteX1360" fmla="*/ 512749 w 13549241"/>
              <a:gd name="connsiteY1360" fmla="*/ 3300088 h 10281214"/>
              <a:gd name="connsiteX1361" fmla="*/ 482725 w 13549241"/>
              <a:gd name="connsiteY1361" fmla="*/ 3290839 h 10281214"/>
              <a:gd name="connsiteX1362" fmla="*/ 462494 w 13549241"/>
              <a:gd name="connsiteY1362" fmla="*/ 3337071 h 10281214"/>
              <a:gd name="connsiteX1363" fmla="*/ 506514 w 13549241"/>
              <a:gd name="connsiteY1363" fmla="*/ 3318549 h 10281214"/>
              <a:gd name="connsiteX1364" fmla="*/ 557850 w 13549241"/>
              <a:gd name="connsiteY1364" fmla="*/ 3332410 h 10281214"/>
              <a:gd name="connsiteX1365" fmla="*/ 590080 w 13549241"/>
              <a:gd name="connsiteY1365" fmla="*/ 3310200 h 10281214"/>
              <a:gd name="connsiteX1366" fmla="*/ 622309 w 13549241"/>
              <a:gd name="connsiteY1366" fmla="*/ 3287990 h 10281214"/>
              <a:gd name="connsiteX1367" fmla="*/ 596187 w 13549241"/>
              <a:gd name="connsiteY1367" fmla="*/ 3276625 h 10281214"/>
              <a:gd name="connsiteX1368" fmla="*/ 11578172 w 13549241"/>
              <a:gd name="connsiteY1368" fmla="*/ 3162111 h 10281214"/>
              <a:gd name="connsiteX1369" fmla="*/ 11524804 w 13549241"/>
              <a:gd name="connsiteY1369" fmla="*/ 3187737 h 10281214"/>
              <a:gd name="connsiteX1370" fmla="*/ 11497973 w 13549241"/>
              <a:gd name="connsiteY1370" fmla="*/ 3214448 h 10281214"/>
              <a:gd name="connsiteX1371" fmla="*/ 11539210 w 13549241"/>
              <a:gd name="connsiteY1371" fmla="*/ 3241800 h 10281214"/>
              <a:gd name="connsiteX1372" fmla="*/ 11544612 w 13549241"/>
              <a:gd name="connsiteY1372" fmla="*/ 3246301 h 10281214"/>
              <a:gd name="connsiteX1373" fmla="*/ 11573683 w 13549241"/>
              <a:gd name="connsiteY1373" fmla="*/ 3200430 h 10281214"/>
              <a:gd name="connsiteX1374" fmla="*/ 11646404 w 13549241"/>
              <a:gd name="connsiteY1374" fmla="*/ 3211957 h 10281214"/>
              <a:gd name="connsiteX1375" fmla="*/ 11690180 w 13549241"/>
              <a:gd name="connsiteY1375" fmla="*/ 3192355 h 10281214"/>
              <a:gd name="connsiteX1376" fmla="*/ 11672033 w 13549241"/>
              <a:gd name="connsiteY1376" fmla="*/ 3170225 h 10281214"/>
              <a:gd name="connsiteX1377" fmla="*/ 1036384 w 13549241"/>
              <a:gd name="connsiteY1377" fmla="*/ 3142348 h 10281214"/>
              <a:gd name="connsiteX1378" fmla="*/ 986032 w 13549241"/>
              <a:gd name="connsiteY1378" fmla="*/ 3164354 h 10281214"/>
              <a:gd name="connsiteX1379" fmla="*/ 933092 w 13549241"/>
              <a:gd name="connsiteY1379" fmla="*/ 3189462 h 10281214"/>
              <a:gd name="connsiteX1380" fmla="*/ 844785 w 13549241"/>
              <a:gd name="connsiteY1380" fmla="*/ 3203499 h 10281214"/>
              <a:gd name="connsiteX1381" fmla="*/ 760529 w 13549241"/>
              <a:gd name="connsiteY1381" fmla="*/ 3220911 h 10281214"/>
              <a:gd name="connsiteX1382" fmla="*/ 711583 w 13549241"/>
              <a:gd name="connsiteY1382" fmla="*/ 3246717 h 10281214"/>
              <a:gd name="connsiteX1383" fmla="*/ 656782 w 13549241"/>
              <a:gd name="connsiteY1383" fmla="*/ 3246616 h 10281214"/>
              <a:gd name="connsiteX1384" fmla="*/ 649798 w 13549241"/>
              <a:gd name="connsiteY1384" fmla="*/ 3271466 h 10281214"/>
              <a:gd name="connsiteX1385" fmla="*/ 645400 w 13549241"/>
              <a:gd name="connsiteY1385" fmla="*/ 3293211 h 10281214"/>
              <a:gd name="connsiteX1386" fmla="*/ 655296 w 13549241"/>
              <a:gd name="connsiteY1386" fmla="*/ 3290940 h 10281214"/>
              <a:gd name="connsiteX1387" fmla="*/ 661141 w 13549241"/>
              <a:gd name="connsiteY1387" fmla="*/ 3285298 h 10281214"/>
              <a:gd name="connsiteX1388" fmla="*/ 774165 w 13549241"/>
              <a:gd name="connsiteY1388" fmla="*/ 3259436 h 10281214"/>
              <a:gd name="connsiteX1389" fmla="*/ 873576 w 13549241"/>
              <a:gd name="connsiteY1389" fmla="*/ 3216976 h 10281214"/>
              <a:gd name="connsiteX1390" fmla="*/ 900571 w 13549241"/>
              <a:gd name="connsiteY1390" fmla="*/ 3239469 h 10281214"/>
              <a:gd name="connsiteX1391" fmla="*/ 939501 w 13549241"/>
              <a:gd name="connsiteY1391" fmla="*/ 3276064 h 10281214"/>
              <a:gd name="connsiteX1392" fmla="*/ 972810 w 13549241"/>
              <a:gd name="connsiteY1392" fmla="*/ 3259672 h 10281214"/>
              <a:gd name="connsiteX1393" fmla="*/ 977088 w 13549241"/>
              <a:gd name="connsiteY1393" fmla="*/ 3257686 h 10281214"/>
              <a:gd name="connsiteX1394" fmla="*/ 977828 w 13549241"/>
              <a:gd name="connsiteY1394" fmla="*/ 3256530 h 10281214"/>
              <a:gd name="connsiteX1395" fmla="*/ 980275 w 13549241"/>
              <a:gd name="connsiteY1395" fmla="*/ 3256204 h 10281214"/>
              <a:gd name="connsiteX1396" fmla="*/ 1010423 w 13549241"/>
              <a:gd name="connsiteY1396" fmla="*/ 3242206 h 10281214"/>
              <a:gd name="connsiteX1397" fmla="*/ 1018107 w 13549241"/>
              <a:gd name="connsiteY1397" fmla="*/ 3197214 h 10281214"/>
              <a:gd name="connsiteX1398" fmla="*/ 1063833 w 13549241"/>
              <a:gd name="connsiteY1398" fmla="*/ 3186250 h 10281214"/>
              <a:gd name="connsiteX1399" fmla="*/ 229470 w 13549241"/>
              <a:gd name="connsiteY1399" fmla="*/ 3081562 h 10281214"/>
              <a:gd name="connsiteX1400" fmla="*/ 190606 w 13549241"/>
              <a:gd name="connsiteY1400" fmla="*/ 3103503 h 10281214"/>
              <a:gd name="connsiteX1401" fmla="*/ 187158 w 13549241"/>
              <a:gd name="connsiteY1401" fmla="*/ 3107641 h 10281214"/>
              <a:gd name="connsiteX1402" fmla="*/ 173231 w 13549241"/>
              <a:gd name="connsiteY1402" fmla="*/ 3096911 h 10281214"/>
              <a:gd name="connsiteX1403" fmla="*/ 156719 w 13549241"/>
              <a:gd name="connsiteY1403" fmla="*/ 3089283 h 10281214"/>
              <a:gd name="connsiteX1404" fmla="*/ 174245 w 13549241"/>
              <a:gd name="connsiteY1404" fmla="*/ 3113529 h 10281214"/>
              <a:gd name="connsiteX1405" fmla="*/ 198412 w 13549241"/>
              <a:gd name="connsiteY1405" fmla="*/ 3138046 h 10281214"/>
              <a:gd name="connsiteX1406" fmla="*/ 248041 w 13549241"/>
              <a:gd name="connsiteY1406" fmla="*/ 3144352 h 10281214"/>
              <a:gd name="connsiteX1407" fmla="*/ 238927 w 13549241"/>
              <a:gd name="connsiteY1407" fmla="*/ 3120985 h 10281214"/>
              <a:gd name="connsiteX1408" fmla="*/ 247129 w 13549241"/>
              <a:gd name="connsiteY1408" fmla="*/ 3101534 h 10281214"/>
              <a:gd name="connsiteX1409" fmla="*/ 277116 w 13549241"/>
              <a:gd name="connsiteY1409" fmla="*/ 3098482 h 10281214"/>
              <a:gd name="connsiteX1410" fmla="*/ 252841 w 13549241"/>
              <a:gd name="connsiteY1410" fmla="*/ 3084388 h 10281214"/>
              <a:gd name="connsiteX1411" fmla="*/ 229470 w 13549241"/>
              <a:gd name="connsiteY1411" fmla="*/ 3081562 h 10281214"/>
              <a:gd name="connsiteX1412" fmla="*/ 1231129 w 13549241"/>
              <a:gd name="connsiteY1412" fmla="*/ 3073303 h 10281214"/>
              <a:gd name="connsiteX1413" fmla="*/ 1143123 w 13549241"/>
              <a:gd name="connsiteY1413" fmla="*/ 3091095 h 10281214"/>
              <a:gd name="connsiteX1414" fmla="*/ 1121399 w 13549241"/>
              <a:gd name="connsiteY1414" fmla="*/ 3150099 h 10281214"/>
              <a:gd name="connsiteX1415" fmla="*/ 1110413 w 13549241"/>
              <a:gd name="connsiteY1415" fmla="*/ 3142698 h 10281214"/>
              <a:gd name="connsiteX1416" fmla="*/ 1098306 w 13549241"/>
              <a:gd name="connsiteY1416" fmla="*/ 3144879 h 10281214"/>
              <a:gd name="connsiteX1417" fmla="*/ 1094038 w 13549241"/>
              <a:gd name="connsiteY1417" fmla="*/ 3162350 h 10281214"/>
              <a:gd name="connsiteX1418" fmla="*/ 1093819 w 13549241"/>
              <a:gd name="connsiteY1418" fmla="*/ 3183196 h 10281214"/>
              <a:gd name="connsiteX1419" fmla="*/ 1101722 w 13549241"/>
              <a:gd name="connsiteY1419" fmla="*/ 3195837 h 10281214"/>
              <a:gd name="connsiteX1420" fmla="*/ 1112767 w 13549241"/>
              <a:gd name="connsiteY1420" fmla="*/ 3180901 h 10281214"/>
              <a:gd name="connsiteX1421" fmla="*/ 1124661 w 13549241"/>
              <a:gd name="connsiteY1421" fmla="*/ 3182674 h 10281214"/>
              <a:gd name="connsiteX1422" fmla="*/ 1123805 w 13549241"/>
              <a:gd name="connsiteY1422" fmla="*/ 3180143 h 10281214"/>
              <a:gd name="connsiteX1423" fmla="*/ 1143179 w 13549241"/>
              <a:gd name="connsiteY1423" fmla="*/ 3166499 h 10281214"/>
              <a:gd name="connsiteX1424" fmla="*/ 1169531 w 13549241"/>
              <a:gd name="connsiteY1424" fmla="*/ 3169180 h 10281214"/>
              <a:gd name="connsiteX1425" fmla="*/ 1206404 w 13549241"/>
              <a:gd name="connsiteY1425" fmla="*/ 3126302 h 10281214"/>
              <a:gd name="connsiteX1426" fmla="*/ 1231129 w 13549241"/>
              <a:gd name="connsiteY1426" fmla="*/ 3073303 h 10281214"/>
              <a:gd name="connsiteX1427" fmla="*/ 454167 w 13549241"/>
              <a:gd name="connsiteY1427" fmla="*/ 3028714 h 10281214"/>
              <a:gd name="connsiteX1428" fmla="*/ 437395 w 13549241"/>
              <a:gd name="connsiteY1428" fmla="*/ 3029633 h 10281214"/>
              <a:gd name="connsiteX1429" fmla="*/ 426133 w 13549241"/>
              <a:gd name="connsiteY1429" fmla="*/ 3040403 h 10281214"/>
              <a:gd name="connsiteX1430" fmla="*/ 392497 w 13549241"/>
              <a:gd name="connsiteY1430" fmla="*/ 3058813 h 10281214"/>
              <a:gd name="connsiteX1431" fmla="*/ 350421 w 13549241"/>
              <a:gd name="connsiteY1431" fmla="*/ 3054421 h 10281214"/>
              <a:gd name="connsiteX1432" fmla="*/ 318192 w 13549241"/>
              <a:gd name="connsiteY1432" fmla="*/ 3076632 h 10281214"/>
              <a:gd name="connsiteX1433" fmla="*/ 285963 w 13549241"/>
              <a:gd name="connsiteY1433" fmla="*/ 3098843 h 10281214"/>
              <a:gd name="connsiteX1434" fmla="*/ 366155 w 13549241"/>
              <a:gd name="connsiteY1434" fmla="*/ 3087683 h 10281214"/>
              <a:gd name="connsiteX1435" fmla="*/ 440834 w 13549241"/>
              <a:gd name="connsiteY1435" fmla="*/ 3066672 h 10281214"/>
              <a:gd name="connsiteX1436" fmla="*/ 450816 w 13549241"/>
              <a:gd name="connsiteY1436" fmla="*/ 3047827 h 10281214"/>
              <a:gd name="connsiteX1437" fmla="*/ 454167 w 13549241"/>
              <a:gd name="connsiteY1437" fmla="*/ 3028714 h 10281214"/>
              <a:gd name="connsiteX1438" fmla="*/ 1552457 w 13549241"/>
              <a:gd name="connsiteY1438" fmla="*/ 3023870 h 10281214"/>
              <a:gd name="connsiteX1439" fmla="*/ 1535927 w 13549241"/>
              <a:gd name="connsiteY1439" fmla="*/ 3025867 h 10281214"/>
              <a:gd name="connsiteX1440" fmla="*/ 1552125 w 13549241"/>
              <a:gd name="connsiteY1440" fmla="*/ 3039364 h 10281214"/>
              <a:gd name="connsiteX1441" fmla="*/ 1559995 w 13549241"/>
              <a:gd name="connsiteY1441" fmla="*/ 3035407 h 10281214"/>
              <a:gd name="connsiteX1442" fmla="*/ 1567864 w 13549241"/>
              <a:gd name="connsiteY1442" fmla="*/ 3031451 h 10281214"/>
              <a:gd name="connsiteX1443" fmla="*/ 1552457 w 13549241"/>
              <a:gd name="connsiteY1443" fmla="*/ 3023870 h 10281214"/>
              <a:gd name="connsiteX1444" fmla="*/ 1465158 w 13549241"/>
              <a:gd name="connsiteY1444" fmla="*/ 3022974 h 10281214"/>
              <a:gd name="connsiteX1445" fmla="*/ 1460217 w 13549241"/>
              <a:gd name="connsiteY1445" fmla="*/ 3039885 h 10281214"/>
              <a:gd name="connsiteX1446" fmla="*/ 1470559 w 13549241"/>
              <a:gd name="connsiteY1446" fmla="*/ 3027473 h 10281214"/>
              <a:gd name="connsiteX1447" fmla="*/ 1596940 w 13549241"/>
              <a:gd name="connsiteY1447" fmla="*/ 2985582 h 10281214"/>
              <a:gd name="connsiteX1448" fmla="*/ 1583152 w 13549241"/>
              <a:gd name="connsiteY1448" fmla="*/ 3002129 h 10281214"/>
              <a:gd name="connsiteX1449" fmla="*/ 1583606 w 13549241"/>
              <a:gd name="connsiteY1449" fmla="*/ 3023538 h 10281214"/>
              <a:gd name="connsiteX1450" fmla="*/ 1590589 w 13549241"/>
              <a:gd name="connsiteY1450" fmla="*/ 3024268 h 10281214"/>
              <a:gd name="connsiteX1451" fmla="*/ 1622914 w 13549241"/>
              <a:gd name="connsiteY1451" fmla="*/ 3007225 h 10281214"/>
              <a:gd name="connsiteX1452" fmla="*/ 1704588 w 13549241"/>
              <a:gd name="connsiteY1452" fmla="*/ 2977147 h 10281214"/>
              <a:gd name="connsiteX1453" fmla="*/ 1694335 w 13549241"/>
              <a:gd name="connsiteY1453" fmla="*/ 2989451 h 10281214"/>
              <a:gd name="connsiteX1454" fmla="*/ 1714329 w 13549241"/>
              <a:gd name="connsiteY1454" fmla="*/ 2981786 h 10281214"/>
              <a:gd name="connsiteX1455" fmla="*/ 9845570 w 13549241"/>
              <a:gd name="connsiteY1455" fmla="*/ 2970423 h 10281214"/>
              <a:gd name="connsiteX1456" fmla="*/ 9813495 w 13549241"/>
              <a:gd name="connsiteY1456" fmla="*/ 2974611 h 10281214"/>
              <a:gd name="connsiteX1457" fmla="*/ 9773722 w 13549241"/>
              <a:gd name="connsiteY1457" fmla="*/ 2979805 h 10281214"/>
              <a:gd name="connsiteX1458" fmla="*/ 9764317 w 13549241"/>
              <a:gd name="connsiteY1458" fmla="*/ 2990298 h 10281214"/>
              <a:gd name="connsiteX1459" fmla="*/ 1762152 w 13549241"/>
              <a:gd name="connsiteY1459" fmla="*/ 2940998 h 10281214"/>
              <a:gd name="connsiteX1460" fmla="*/ 1753144 w 13549241"/>
              <a:gd name="connsiteY1460" fmla="*/ 2964159 h 10281214"/>
              <a:gd name="connsiteX1461" fmla="*/ 1752784 w 13549241"/>
              <a:gd name="connsiteY1461" fmla="*/ 2967713 h 10281214"/>
              <a:gd name="connsiteX1462" fmla="*/ 1784032 w 13549241"/>
              <a:gd name="connsiteY1462" fmla="*/ 2951656 h 10281214"/>
              <a:gd name="connsiteX1463" fmla="*/ 1795459 w 13549241"/>
              <a:gd name="connsiteY1463" fmla="*/ 2944126 h 10281214"/>
              <a:gd name="connsiteX1464" fmla="*/ 11074255 w 13549241"/>
              <a:gd name="connsiteY1464" fmla="*/ 2889916 h 10281214"/>
              <a:gd name="connsiteX1465" fmla="*/ 11070918 w 13549241"/>
              <a:gd name="connsiteY1465" fmla="*/ 2903618 h 10281214"/>
              <a:gd name="connsiteX1466" fmla="*/ 11085840 w 13549241"/>
              <a:gd name="connsiteY1466" fmla="*/ 2900816 h 10281214"/>
              <a:gd name="connsiteX1467" fmla="*/ 11105411 w 13549241"/>
              <a:gd name="connsiteY1467" fmla="*/ 2890321 h 10281214"/>
              <a:gd name="connsiteX1468" fmla="*/ 11097735 w 13549241"/>
              <a:gd name="connsiteY1468" fmla="*/ 2892613 h 10281214"/>
              <a:gd name="connsiteX1469" fmla="*/ 11074255 w 13549241"/>
              <a:gd name="connsiteY1469" fmla="*/ 2889916 h 10281214"/>
              <a:gd name="connsiteX1470" fmla="*/ 2335587 w 13549241"/>
              <a:gd name="connsiteY1470" fmla="*/ 2724863 h 10281214"/>
              <a:gd name="connsiteX1471" fmla="*/ 2329442 w 13549241"/>
              <a:gd name="connsiteY1471" fmla="*/ 2726753 h 10281214"/>
              <a:gd name="connsiteX1472" fmla="*/ 2323293 w 13549241"/>
              <a:gd name="connsiteY1472" fmla="*/ 2728641 h 10281214"/>
              <a:gd name="connsiteX1473" fmla="*/ 2306057 w 13549241"/>
              <a:gd name="connsiteY1473" fmla="*/ 2749327 h 10281214"/>
              <a:gd name="connsiteX1474" fmla="*/ 2301488 w 13549241"/>
              <a:gd name="connsiteY1474" fmla="*/ 2756908 h 10281214"/>
              <a:gd name="connsiteX1475" fmla="*/ 2351684 w 13549241"/>
              <a:gd name="connsiteY1475" fmla="*/ 2743068 h 10281214"/>
              <a:gd name="connsiteX1476" fmla="*/ 145073 w 13549241"/>
              <a:gd name="connsiteY1476" fmla="*/ 2708066 h 10281214"/>
              <a:gd name="connsiteX1477" fmla="*/ 82109 w 13549241"/>
              <a:gd name="connsiteY1477" fmla="*/ 2739717 h 10281214"/>
              <a:gd name="connsiteX1478" fmla="*/ 70882 w 13549241"/>
              <a:gd name="connsiteY1478" fmla="*/ 2731237 h 10281214"/>
              <a:gd name="connsiteX1479" fmla="*/ 57067 w 13549241"/>
              <a:gd name="connsiteY1479" fmla="*/ 2725859 h 10281214"/>
              <a:gd name="connsiteX1480" fmla="*/ 62980 w 13549241"/>
              <a:gd name="connsiteY1480" fmla="*/ 2754441 h 10281214"/>
              <a:gd name="connsiteX1481" fmla="*/ 79574 w 13549241"/>
              <a:gd name="connsiteY1481" fmla="*/ 2786671 h 10281214"/>
              <a:gd name="connsiteX1482" fmla="*/ 151839 w 13549241"/>
              <a:gd name="connsiteY1482" fmla="*/ 2776790 h 10281214"/>
              <a:gd name="connsiteX1483" fmla="*/ 2418194 w 13549241"/>
              <a:gd name="connsiteY1483" fmla="*/ 2702575 h 10281214"/>
              <a:gd name="connsiteX1484" fmla="*/ 2372468 w 13549241"/>
              <a:gd name="connsiteY1484" fmla="*/ 2713538 h 10281214"/>
              <a:gd name="connsiteX1485" fmla="*/ 2404784 w 13549241"/>
              <a:gd name="connsiteY1485" fmla="*/ 2727098 h 10281214"/>
              <a:gd name="connsiteX1486" fmla="*/ 2445208 w 13549241"/>
              <a:gd name="connsiteY1486" fmla="*/ 2714067 h 10281214"/>
              <a:gd name="connsiteX1487" fmla="*/ 2446685 w 13549241"/>
              <a:gd name="connsiteY1487" fmla="*/ 2712294 h 10281214"/>
              <a:gd name="connsiteX1488" fmla="*/ 341313 w 13549241"/>
              <a:gd name="connsiteY1488" fmla="*/ 2626249 h 10281214"/>
              <a:gd name="connsiteX1489" fmla="*/ 195742 w 13549241"/>
              <a:gd name="connsiteY1489" fmla="*/ 2680191 h 10281214"/>
              <a:gd name="connsiteX1490" fmla="*/ 194026 w 13549241"/>
              <a:gd name="connsiteY1490" fmla="*/ 2713811 h 10281214"/>
              <a:gd name="connsiteX1491" fmla="*/ 214799 w 13549241"/>
              <a:gd name="connsiteY1491" fmla="*/ 2745138 h 10281214"/>
              <a:gd name="connsiteX1492" fmla="*/ 285147 w 13549241"/>
              <a:gd name="connsiteY1492" fmla="*/ 2707374 h 10281214"/>
              <a:gd name="connsiteX1493" fmla="*/ 358418 w 13549241"/>
              <a:gd name="connsiteY1493" fmla="*/ 2682560 h 10281214"/>
              <a:gd name="connsiteX1494" fmla="*/ 2654761 w 13549241"/>
              <a:gd name="connsiteY1494" fmla="*/ 2605291 h 10281214"/>
              <a:gd name="connsiteX1495" fmla="*/ 2634744 w 13549241"/>
              <a:gd name="connsiteY1495" fmla="*/ 2630816 h 10281214"/>
              <a:gd name="connsiteX1496" fmla="*/ 2652223 w 13549241"/>
              <a:gd name="connsiteY1496" fmla="*/ 2631530 h 10281214"/>
              <a:gd name="connsiteX1497" fmla="*/ 2666319 w 13549241"/>
              <a:gd name="connsiteY1497" fmla="*/ 2623775 h 10281214"/>
              <a:gd name="connsiteX1498" fmla="*/ 564547 w 13549241"/>
              <a:gd name="connsiteY1498" fmla="*/ 2566924 h 10281214"/>
              <a:gd name="connsiteX1499" fmla="*/ 516868 w 13549241"/>
              <a:gd name="connsiteY1499" fmla="*/ 2569252 h 10281214"/>
              <a:gd name="connsiteX1500" fmla="*/ 506527 w 13549241"/>
              <a:gd name="connsiteY1500" fmla="*/ 2581663 h 10281214"/>
              <a:gd name="connsiteX1501" fmla="*/ 517324 w 13549241"/>
              <a:gd name="connsiteY1501" fmla="*/ 2590662 h 10281214"/>
              <a:gd name="connsiteX1502" fmla="*/ 540641 w 13549241"/>
              <a:gd name="connsiteY1502" fmla="*/ 2606586 h 10281214"/>
              <a:gd name="connsiteX1503" fmla="*/ 558107 w 13549241"/>
              <a:gd name="connsiteY1503" fmla="*/ 2596606 h 10281214"/>
              <a:gd name="connsiteX1504" fmla="*/ 679088 w 13549241"/>
              <a:gd name="connsiteY1504" fmla="*/ 2550215 h 10281214"/>
              <a:gd name="connsiteX1505" fmla="*/ 654503 w 13549241"/>
              <a:gd name="connsiteY1505" fmla="*/ 2557767 h 10281214"/>
              <a:gd name="connsiteX1506" fmla="*/ 675642 w 13549241"/>
              <a:gd name="connsiteY1506" fmla="*/ 2554350 h 10281214"/>
              <a:gd name="connsiteX1507" fmla="*/ 2850913 w 13549241"/>
              <a:gd name="connsiteY1507" fmla="*/ 2540046 h 10281214"/>
              <a:gd name="connsiteX1508" fmla="*/ 2839164 w 13549241"/>
              <a:gd name="connsiteY1508" fmla="*/ 2548659 h 10281214"/>
              <a:gd name="connsiteX1509" fmla="*/ 2782640 w 13549241"/>
              <a:gd name="connsiteY1509" fmla="*/ 2550626 h 10281214"/>
              <a:gd name="connsiteX1510" fmla="*/ 2731970 w 13549241"/>
              <a:gd name="connsiteY1510" fmla="*/ 2578502 h 10281214"/>
              <a:gd name="connsiteX1511" fmla="*/ 2721172 w 13549241"/>
              <a:gd name="connsiteY1511" fmla="*/ 2569504 h 10281214"/>
              <a:gd name="connsiteX1512" fmla="*/ 2697041 w 13549241"/>
              <a:gd name="connsiteY1512" fmla="*/ 2598464 h 10281214"/>
              <a:gd name="connsiteX1513" fmla="*/ 2701082 w 13549241"/>
              <a:gd name="connsiteY1513" fmla="*/ 2604651 h 10281214"/>
              <a:gd name="connsiteX1514" fmla="*/ 2753561 w 13549241"/>
              <a:gd name="connsiteY1514" fmla="*/ 2575780 h 10281214"/>
              <a:gd name="connsiteX1515" fmla="*/ 2776571 w 13549241"/>
              <a:gd name="connsiteY1515" fmla="*/ 2556397 h 10281214"/>
              <a:gd name="connsiteX1516" fmla="*/ 2813532 w 13549241"/>
              <a:gd name="connsiteY1516" fmla="*/ 2569675 h 10281214"/>
              <a:gd name="connsiteX1517" fmla="*/ 2835420 w 13549241"/>
              <a:gd name="connsiteY1517" fmla="*/ 2559875 h 10281214"/>
              <a:gd name="connsiteX1518" fmla="*/ 2857310 w 13549241"/>
              <a:gd name="connsiteY1518" fmla="*/ 2550074 h 10281214"/>
              <a:gd name="connsiteX1519" fmla="*/ 2862315 w 13549241"/>
              <a:gd name="connsiteY1519" fmla="*/ 2548065 h 10281214"/>
              <a:gd name="connsiteX1520" fmla="*/ 3297014 w 13549241"/>
              <a:gd name="connsiteY1520" fmla="*/ 2383415 h 10281214"/>
              <a:gd name="connsiteX1521" fmla="*/ 3299375 w 13549241"/>
              <a:gd name="connsiteY1521" fmla="*/ 2390116 h 10281214"/>
              <a:gd name="connsiteX1522" fmla="*/ 3318878 w 13549241"/>
              <a:gd name="connsiteY1522" fmla="*/ 2385099 h 10281214"/>
              <a:gd name="connsiteX1523" fmla="*/ 3316243 w 13549241"/>
              <a:gd name="connsiteY1523" fmla="*/ 2383666 h 10281214"/>
              <a:gd name="connsiteX1524" fmla="*/ 3297014 w 13549241"/>
              <a:gd name="connsiteY1524" fmla="*/ 2383415 h 10281214"/>
              <a:gd name="connsiteX1525" fmla="*/ 9460492 w 13549241"/>
              <a:gd name="connsiteY1525" fmla="*/ 2168754 h 10281214"/>
              <a:gd name="connsiteX1526" fmla="*/ 9407123 w 13549241"/>
              <a:gd name="connsiteY1526" fmla="*/ 2194381 h 10281214"/>
              <a:gd name="connsiteX1527" fmla="*/ 9380293 w 13549241"/>
              <a:gd name="connsiteY1527" fmla="*/ 2221092 h 10281214"/>
              <a:gd name="connsiteX1528" fmla="*/ 9421532 w 13549241"/>
              <a:gd name="connsiteY1528" fmla="*/ 2248445 h 10281214"/>
              <a:gd name="connsiteX1529" fmla="*/ 9426929 w 13549241"/>
              <a:gd name="connsiteY1529" fmla="*/ 2252943 h 10281214"/>
              <a:gd name="connsiteX1530" fmla="*/ 9456003 w 13549241"/>
              <a:gd name="connsiteY1530" fmla="*/ 2207073 h 10281214"/>
              <a:gd name="connsiteX1531" fmla="*/ 9528724 w 13549241"/>
              <a:gd name="connsiteY1531" fmla="*/ 2218600 h 10281214"/>
              <a:gd name="connsiteX1532" fmla="*/ 9572500 w 13549241"/>
              <a:gd name="connsiteY1532" fmla="*/ 2199001 h 10281214"/>
              <a:gd name="connsiteX1533" fmla="*/ 9554352 w 13549241"/>
              <a:gd name="connsiteY1533" fmla="*/ 2176868 h 10281214"/>
              <a:gd name="connsiteX1534" fmla="*/ 10299927 w 13549241"/>
              <a:gd name="connsiteY1534" fmla="*/ 1547033 h 10281214"/>
              <a:gd name="connsiteX1535" fmla="*/ 10288349 w 13549241"/>
              <a:gd name="connsiteY1535" fmla="*/ 1548544 h 10281214"/>
              <a:gd name="connsiteX1536" fmla="*/ 10248575 w 13549241"/>
              <a:gd name="connsiteY1536" fmla="*/ 1553736 h 10281214"/>
              <a:gd name="connsiteX1537" fmla="*/ 10243973 w 13549241"/>
              <a:gd name="connsiteY1537" fmla="*/ 1558873 h 10281214"/>
              <a:gd name="connsiteX1538" fmla="*/ 10264119 w 13549241"/>
              <a:gd name="connsiteY1538" fmla="*/ 1555621 h 10281214"/>
              <a:gd name="connsiteX1539" fmla="*/ 6640313 w 13549241"/>
              <a:gd name="connsiteY1539" fmla="*/ 1424445 h 10281214"/>
              <a:gd name="connsiteX1540" fmla="*/ 6634166 w 13549241"/>
              <a:gd name="connsiteY1540" fmla="*/ 1426334 h 10281214"/>
              <a:gd name="connsiteX1541" fmla="*/ 6628019 w 13549241"/>
              <a:gd name="connsiteY1541" fmla="*/ 1428222 h 10281214"/>
              <a:gd name="connsiteX1542" fmla="*/ 6610781 w 13549241"/>
              <a:gd name="connsiteY1542" fmla="*/ 1448906 h 10281214"/>
              <a:gd name="connsiteX1543" fmla="*/ 6606213 w 13549241"/>
              <a:gd name="connsiteY1543" fmla="*/ 1456488 h 10281214"/>
              <a:gd name="connsiteX1544" fmla="*/ 6656409 w 13549241"/>
              <a:gd name="connsiteY1544" fmla="*/ 1442648 h 10281214"/>
              <a:gd name="connsiteX1545" fmla="*/ 6722918 w 13549241"/>
              <a:gd name="connsiteY1545" fmla="*/ 1402154 h 10281214"/>
              <a:gd name="connsiteX1546" fmla="*/ 6677193 w 13549241"/>
              <a:gd name="connsiteY1546" fmla="*/ 1413119 h 10281214"/>
              <a:gd name="connsiteX1547" fmla="*/ 6709508 w 13549241"/>
              <a:gd name="connsiteY1547" fmla="*/ 1426679 h 10281214"/>
              <a:gd name="connsiteX1548" fmla="*/ 6749933 w 13549241"/>
              <a:gd name="connsiteY1548" fmla="*/ 1413647 h 10281214"/>
              <a:gd name="connsiteX1549" fmla="*/ 6751409 w 13549241"/>
              <a:gd name="connsiteY1549" fmla="*/ 1411875 h 10281214"/>
              <a:gd name="connsiteX1550" fmla="*/ 6959486 w 13549241"/>
              <a:gd name="connsiteY1550" fmla="*/ 1304872 h 10281214"/>
              <a:gd name="connsiteX1551" fmla="*/ 6939470 w 13549241"/>
              <a:gd name="connsiteY1551" fmla="*/ 1330397 h 10281214"/>
              <a:gd name="connsiteX1552" fmla="*/ 6956948 w 13549241"/>
              <a:gd name="connsiteY1552" fmla="*/ 1331109 h 10281214"/>
              <a:gd name="connsiteX1553" fmla="*/ 6971044 w 13549241"/>
              <a:gd name="connsiteY1553" fmla="*/ 1323356 h 10281214"/>
              <a:gd name="connsiteX1554" fmla="*/ 7155637 w 13549241"/>
              <a:gd name="connsiteY1554" fmla="*/ 1239628 h 10281214"/>
              <a:gd name="connsiteX1555" fmla="*/ 7143890 w 13549241"/>
              <a:gd name="connsiteY1555" fmla="*/ 1248240 h 10281214"/>
              <a:gd name="connsiteX1556" fmla="*/ 7087365 w 13549241"/>
              <a:gd name="connsiteY1556" fmla="*/ 1250207 h 10281214"/>
              <a:gd name="connsiteX1557" fmla="*/ 7036695 w 13549241"/>
              <a:gd name="connsiteY1557" fmla="*/ 1278082 h 10281214"/>
              <a:gd name="connsiteX1558" fmla="*/ 7025897 w 13549241"/>
              <a:gd name="connsiteY1558" fmla="*/ 1269084 h 10281214"/>
              <a:gd name="connsiteX1559" fmla="*/ 7001765 w 13549241"/>
              <a:gd name="connsiteY1559" fmla="*/ 1298043 h 10281214"/>
              <a:gd name="connsiteX1560" fmla="*/ 7005807 w 13549241"/>
              <a:gd name="connsiteY1560" fmla="*/ 1304231 h 10281214"/>
              <a:gd name="connsiteX1561" fmla="*/ 7058286 w 13549241"/>
              <a:gd name="connsiteY1561" fmla="*/ 1275360 h 10281214"/>
              <a:gd name="connsiteX1562" fmla="*/ 7081296 w 13549241"/>
              <a:gd name="connsiteY1562" fmla="*/ 1255980 h 10281214"/>
              <a:gd name="connsiteX1563" fmla="*/ 7118257 w 13549241"/>
              <a:gd name="connsiteY1563" fmla="*/ 1269256 h 10281214"/>
              <a:gd name="connsiteX1564" fmla="*/ 7140145 w 13549241"/>
              <a:gd name="connsiteY1564" fmla="*/ 1259454 h 10281214"/>
              <a:gd name="connsiteX1565" fmla="*/ 7162034 w 13549241"/>
              <a:gd name="connsiteY1565" fmla="*/ 1249655 h 10281214"/>
              <a:gd name="connsiteX1566" fmla="*/ 7167040 w 13549241"/>
              <a:gd name="connsiteY1566" fmla="*/ 1247646 h 10281214"/>
              <a:gd name="connsiteX1567" fmla="*/ 7601738 w 13549241"/>
              <a:gd name="connsiteY1567" fmla="*/ 1082996 h 10281214"/>
              <a:gd name="connsiteX1568" fmla="*/ 7604099 w 13549241"/>
              <a:gd name="connsiteY1568" fmla="*/ 1089697 h 10281214"/>
              <a:gd name="connsiteX1569" fmla="*/ 7623603 w 13549241"/>
              <a:gd name="connsiteY1569" fmla="*/ 1084680 h 10281214"/>
              <a:gd name="connsiteX1570" fmla="*/ 7620967 w 13549241"/>
              <a:gd name="connsiteY1570" fmla="*/ 1083247 h 10281214"/>
              <a:gd name="connsiteX1571" fmla="*/ 7601738 w 13549241"/>
              <a:gd name="connsiteY1571" fmla="*/ 1082996 h 10281214"/>
              <a:gd name="connsiteX1572" fmla="*/ 9935348 w 13549241"/>
              <a:gd name="connsiteY1572" fmla="*/ 742688 h 10281214"/>
              <a:gd name="connsiteX1573" fmla="*/ 9881977 w 13549241"/>
              <a:gd name="connsiteY1573" fmla="*/ 768313 h 10281214"/>
              <a:gd name="connsiteX1574" fmla="*/ 9855147 w 13549241"/>
              <a:gd name="connsiteY1574" fmla="*/ 795024 h 10281214"/>
              <a:gd name="connsiteX1575" fmla="*/ 9896384 w 13549241"/>
              <a:gd name="connsiteY1575" fmla="*/ 822377 h 10281214"/>
              <a:gd name="connsiteX1576" fmla="*/ 9901783 w 13549241"/>
              <a:gd name="connsiteY1576" fmla="*/ 826876 h 10281214"/>
              <a:gd name="connsiteX1577" fmla="*/ 9930860 w 13549241"/>
              <a:gd name="connsiteY1577" fmla="*/ 781006 h 10281214"/>
              <a:gd name="connsiteX1578" fmla="*/ 10003579 w 13549241"/>
              <a:gd name="connsiteY1578" fmla="*/ 792534 h 10281214"/>
              <a:gd name="connsiteX1579" fmla="*/ 10047352 w 13549241"/>
              <a:gd name="connsiteY1579" fmla="*/ 772933 h 10281214"/>
              <a:gd name="connsiteX1580" fmla="*/ 10029206 w 13549241"/>
              <a:gd name="connsiteY1580" fmla="*/ 750801 h 10281214"/>
              <a:gd name="connsiteX1581" fmla="*/ 9596408 w 13549241"/>
              <a:gd name="connsiteY1581" fmla="*/ 436037 h 10281214"/>
              <a:gd name="connsiteX1582" fmla="*/ 9564331 w 13549241"/>
              <a:gd name="connsiteY1582" fmla="*/ 440224 h 10281214"/>
              <a:gd name="connsiteX1583" fmla="*/ 9524559 w 13549241"/>
              <a:gd name="connsiteY1583" fmla="*/ 445416 h 10281214"/>
              <a:gd name="connsiteX1584" fmla="*/ 9515155 w 13549241"/>
              <a:gd name="connsiteY1584" fmla="*/ 455912 h 10281214"/>
              <a:gd name="connsiteX1585" fmla="*/ 6847588 w 13549241"/>
              <a:gd name="connsiteY1585" fmla="*/ 0 h 10281214"/>
              <a:gd name="connsiteX1586" fmla="*/ 9883805 w 13549241"/>
              <a:gd name="connsiteY1586" fmla="*/ 0 h 10281214"/>
              <a:gd name="connsiteX1587" fmla="*/ 9883967 w 13549241"/>
              <a:gd name="connsiteY1587" fmla="*/ 6036 h 10281214"/>
              <a:gd name="connsiteX1588" fmla="*/ 9878065 w 13549241"/>
              <a:gd name="connsiteY1588" fmla="*/ 12947 h 10281214"/>
              <a:gd name="connsiteX1589" fmla="*/ 9857487 w 13549241"/>
              <a:gd name="connsiteY1589" fmla="*/ 11572 h 10281214"/>
              <a:gd name="connsiteX1590" fmla="*/ 9833714 w 13549241"/>
              <a:gd name="connsiteY1590" fmla="*/ 46964 h 10281214"/>
              <a:gd name="connsiteX1591" fmla="*/ 9832770 w 13549241"/>
              <a:gd name="connsiteY1591" fmla="*/ 96121 h 10281214"/>
              <a:gd name="connsiteX1592" fmla="*/ 9704739 w 13549241"/>
              <a:gd name="connsiteY1592" fmla="*/ 133135 h 10281214"/>
              <a:gd name="connsiteX1593" fmla="*/ 9605049 w 13549241"/>
              <a:gd name="connsiteY1593" fmla="*/ 193763 h 10281214"/>
              <a:gd name="connsiteX1594" fmla="*/ 9537729 w 13549241"/>
              <a:gd name="connsiteY1594" fmla="*/ 186734 h 10281214"/>
              <a:gd name="connsiteX1595" fmla="*/ 9484806 w 13549241"/>
              <a:gd name="connsiteY1595" fmla="*/ 202218 h 10281214"/>
              <a:gd name="connsiteX1596" fmla="*/ 9435932 w 13549241"/>
              <a:gd name="connsiteY1596" fmla="*/ 221077 h 10281214"/>
              <a:gd name="connsiteX1597" fmla="*/ 9430990 w 13549241"/>
              <a:gd name="connsiteY1597" fmla="*/ 237986 h 10281214"/>
              <a:gd name="connsiteX1598" fmla="*/ 9498758 w 13549241"/>
              <a:gd name="connsiteY1598" fmla="*/ 234873 h 10281214"/>
              <a:gd name="connsiteX1599" fmla="*/ 9570575 w 13549241"/>
              <a:gd name="connsiteY1599" fmla="*/ 235135 h 10281214"/>
              <a:gd name="connsiteX1600" fmla="*/ 9615263 w 13549241"/>
              <a:gd name="connsiteY1600" fmla="*/ 258352 h 10281214"/>
              <a:gd name="connsiteX1601" fmla="*/ 9587812 w 13549241"/>
              <a:gd name="connsiteY1601" fmla="*/ 214449 h 10281214"/>
              <a:gd name="connsiteX1602" fmla="*/ 9610905 w 13549241"/>
              <a:gd name="connsiteY1602" fmla="*/ 219671 h 10281214"/>
              <a:gd name="connsiteX1603" fmla="*/ 9633547 w 13549241"/>
              <a:gd name="connsiteY1603" fmla="*/ 235035 h 10281214"/>
              <a:gd name="connsiteX1604" fmla="*/ 9641799 w 13549241"/>
              <a:gd name="connsiteY1604" fmla="*/ 259437 h 10281214"/>
              <a:gd name="connsiteX1605" fmla="*/ 9670436 w 13549241"/>
              <a:gd name="connsiteY1605" fmla="*/ 255260 h 10281214"/>
              <a:gd name="connsiteX1606" fmla="*/ 9690973 w 13549241"/>
              <a:gd name="connsiteY1606" fmla="*/ 244335 h 10281214"/>
              <a:gd name="connsiteX1607" fmla="*/ 9717472 w 13549241"/>
              <a:gd name="connsiteY1607" fmla="*/ 233118 h 10281214"/>
              <a:gd name="connsiteX1608" fmla="*/ 9745090 w 13549241"/>
              <a:gd name="connsiteY1608" fmla="*/ 212322 h 10281214"/>
              <a:gd name="connsiteX1609" fmla="*/ 9719136 w 13549241"/>
              <a:gd name="connsiteY1609" fmla="*/ 155648 h 10281214"/>
              <a:gd name="connsiteX1610" fmla="*/ 9777156 w 13549241"/>
              <a:gd name="connsiteY1610" fmla="*/ 140905 h 10281214"/>
              <a:gd name="connsiteX1611" fmla="*/ 9824250 w 13549241"/>
              <a:gd name="connsiteY1611" fmla="*/ 194168 h 10281214"/>
              <a:gd name="connsiteX1612" fmla="*/ 9793215 w 13549241"/>
              <a:gd name="connsiteY1612" fmla="*/ 199850 h 10281214"/>
              <a:gd name="connsiteX1613" fmla="*/ 9766230 w 13549241"/>
              <a:gd name="connsiteY1613" fmla="*/ 208907 h 10281214"/>
              <a:gd name="connsiteX1614" fmla="*/ 9777484 w 13549241"/>
              <a:gd name="connsiteY1614" fmla="*/ 239315 h 10281214"/>
              <a:gd name="connsiteX1615" fmla="*/ 9783338 w 13549241"/>
              <a:gd name="connsiteY1615" fmla="*/ 265222 h 10281214"/>
              <a:gd name="connsiteX1616" fmla="*/ 9753638 w 13549241"/>
              <a:gd name="connsiteY1616" fmla="*/ 281654 h 10281214"/>
              <a:gd name="connsiteX1617" fmla="*/ 9718423 w 13549241"/>
              <a:gd name="connsiteY1617" fmla="*/ 288234 h 10281214"/>
              <a:gd name="connsiteX1618" fmla="*/ 9743018 w 13549241"/>
              <a:gd name="connsiteY1618" fmla="*/ 312235 h 10281214"/>
              <a:gd name="connsiteX1619" fmla="*/ 9763565 w 13549241"/>
              <a:gd name="connsiteY1619" fmla="*/ 332860 h 10281214"/>
              <a:gd name="connsiteX1620" fmla="*/ 9729684 w 13549241"/>
              <a:gd name="connsiteY1620" fmla="*/ 350192 h 10281214"/>
              <a:gd name="connsiteX1621" fmla="*/ 9675559 w 13549241"/>
              <a:gd name="connsiteY1621" fmla="*/ 350655 h 10281214"/>
              <a:gd name="connsiteX1622" fmla="*/ 9649850 w 13549241"/>
              <a:gd name="connsiteY1622" fmla="*/ 367786 h 10281214"/>
              <a:gd name="connsiteX1623" fmla="*/ 9626386 w 13549241"/>
              <a:gd name="connsiteY1623" fmla="*/ 365759 h 10281214"/>
              <a:gd name="connsiteX1624" fmla="*/ 9575259 w 13549241"/>
              <a:gd name="connsiteY1624" fmla="*/ 372223 h 10281214"/>
              <a:gd name="connsiteX1625" fmla="*/ 9544234 w 13549241"/>
              <a:gd name="connsiteY1625" fmla="*/ 409458 h 10281214"/>
              <a:gd name="connsiteX1626" fmla="*/ 9570773 w 13549241"/>
              <a:gd name="connsiteY1626" fmla="*/ 410542 h 10281214"/>
              <a:gd name="connsiteX1627" fmla="*/ 9619946 w 13549241"/>
              <a:gd name="connsiteY1627" fmla="*/ 395441 h 10281214"/>
              <a:gd name="connsiteX1628" fmla="*/ 9638499 w 13549241"/>
              <a:gd name="connsiteY1628" fmla="*/ 395127 h 10281214"/>
              <a:gd name="connsiteX1629" fmla="*/ 9651882 w 13549241"/>
              <a:gd name="connsiteY1629" fmla="*/ 401023 h 10281214"/>
              <a:gd name="connsiteX1630" fmla="*/ 9637435 w 13549241"/>
              <a:gd name="connsiteY1630" fmla="*/ 407382 h 10281214"/>
              <a:gd name="connsiteX1631" fmla="*/ 9620401 w 13549241"/>
              <a:gd name="connsiteY1631" fmla="*/ 416847 h 10281214"/>
              <a:gd name="connsiteX1632" fmla="*/ 9605452 w 13549241"/>
              <a:gd name="connsiteY1632" fmla="*/ 433528 h 10281214"/>
              <a:gd name="connsiteX1633" fmla="*/ 9663699 w 13549241"/>
              <a:gd name="connsiteY1633" fmla="*/ 416553 h 10281214"/>
              <a:gd name="connsiteX1634" fmla="*/ 9733900 w 13549241"/>
              <a:gd name="connsiteY1634" fmla="*/ 413604 h 10281214"/>
              <a:gd name="connsiteX1635" fmla="*/ 9752636 w 13549241"/>
              <a:gd name="connsiteY1635" fmla="*/ 380146 h 10281214"/>
              <a:gd name="connsiteX1636" fmla="*/ 9870626 w 13549241"/>
              <a:gd name="connsiteY1636" fmla="*/ 359301 h 10281214"/>
              <a:gd name="connsiteX1637" fmla="*/ 9939867 w 13549241"/>
              <a:gd name="connsiteY1637" fmla="*/ 321489 h 10281214"/>
              <a:gd name="connsiteX1638" fmla="*/ 10031936 w 13549241"/>
              <a:gd name="connsiteY1638" fmla="*/ 297445 h 10281214"/>
              <a:gd name="connsiteX1639" fmla="*/ 10098802 w 13549241"/>
              <a:gd name="connsiteY1639" fmla="*/ 283066 h 10281214"/>
              <a:gd name="connsiteX1640" fmla="*/ 10115550 w 13549241"/>
              <a:gd name="connsiteY1640" fmla="*/ 260221 h 10281214"/>
              <a:gd name="connsiteX1641" fmla="*/ 10151423 w 13549241"/>
              <a:gd name="connsiteY1641" fmla="*/ 263825 h 10281214"/>
              <a:gd name="connsiteX1642" fmla="*/ 10575255 w 13549241"/>
              <a:gd name="connsiteY1642" fmla="*/ 161365 h 10281214"/>
              <a:gd name="connsiteX1643" fmla="*/ 10630072 w 13549241"/>
              <a:gd name="connsiteY1643" fmla="*/ 151840 h 10281214"/>
              <a:gd name="connsiteX1644" fmla="*/ 10686350 w 13549241"/>
              <a:gd name="connsiteY1644" fmla="*/ 148794 h 10281214"/>
              <a:gd name="connsiteX1645" fmla="*/ 10709905 w 13549241"/>
              <a:gd name="connsiteY1645" fmla="*/ 134247 h 10281214"/>
              <a:gd name="connsiteX1646" fmla="*/ 10738972 w 13549241"/>
              <a:gd name="connsiteY1646" fmla="*/ 129552 h 10281214"/>
              <a:gd name="connsiteX1647" fmla="*/ 10784700 w 13549241"/>
              <a:gd name="connsiteY1647" fmla="*/ 118588 h 10281214"/>
              <a:gd name="connsiteX1648" fmla="*/ 10813621 w 13549241"/>
              <a:gd name="connsiteY1648" fmla="*/ 127792 h 10281214"/>
              <a:gd name="connsiteX1649" fmla="*/ 10834783 w 13549241"/>
              <a:gd name="connsiteY1649" fmla="*/ 146304 h 10281214"/>
              <a:gd name="connsiteX1650" fmla="*/ 10750852 w 13549241"/>
              <a:gd name="connsiteY1650" fmla="*/ 189396 h 10281214"/>
              <a:gd name="connsiteX1651" fmla="*/ 10640040 w 13549241"/>
              <a:gd name="connsiteY1651" fmla="*/ 215346 h 10281214"/>
              <a:gd name="connsiteX1652" fmla="*/ 10645438 w 13549241"/>
              <a:gd name="connsiteY1652" fmla="*/ 219846 h 10281214"/>
              <a:gd name="connsiteX1653" fmla="*/ 10644470 w 13549241"/>
              <a:gd name="connsiteY1653" fmla="*/ 247077 h 10281214"/>
              <a:gd name="connsiteX1654" fmla="*/ 10623256 w 13549241"/>
              <a:gd name="connsiteY1654" fmla="*/ 257441 h 10281214"/>
              <a:gd name="connsiteX1655" fmla="*/ 10505804 w 13549241"/>
              <a:gd name="connsiteY1655" fmla="*/ 324299 h 10281214"/>
              <a:gd name="connsiteX1656" fmla="*/ 10380252 w 13549241"/>
              <a:gd name="connsiteY1656" fmla="*/ 384407 h 10281214"/>
              <a:gd name="connsiteX1657" fmla="*/ 10372366 w 13549241"/>
              <a:gd name="connsiteY1657" fmla="*/ 397988 h 10281214"/>
              <a:gd name="connsiteX1658" fmla="*/ 10346819 w 13549241"/>
              <a:gd name="connsiteY1658" fmla="*/ 391596 h 10281214"/>
              <a:gd name="connsiteX1659" fmla="*/ 10335988 w 13549241"/>
              <a:gd name="connsiteY1659" fmla="*/ 401849 h 10281214"/>
              <a:gd name="connsiteX1660" fmla="*/ 10338428 w 13549241"/>
              <a:gd name="connsiteY1660" fmla="*/ 412643 h 10281214"/>
              <a:gd name="connsiteX1661" fmla="*/ 10301304 w 13549241"/>
              <a:gd name="connsiteY1661" fmla="*/ 422891 h 10281214"/>
              <a:gd name="connsiteX1662" fmla="*/ 10278913 w 13549241"/>
              <a:gd name="connsiteY1662" fmla="*/ 440157 h 10281214"/>
              <a:gd name="connsiteX1663" fmla="*/ 10331988 w 13549241"/>
              <a:gd name="connsiteY1663" fmla="*/ 442325 h 10281214"/>
              <a:gd name="connsiteX1664" fmla="*/ 10353126 w 13549241"/>
              <a:gd name="connsiteY1664" fmla="*/ 438912 h 10281214"/>
              <a:gd name="connsiteX1665" fmla="*/ 10358072 w 13549241"/>
              <a:gd name="connsiteY1665" fmla="*/ 422003 h 10281214"/>
              <a:gd name="connsiteX1666" fmla="*/ 10390513 w 13549241"/>
              <a:gd name="connsiteY1666" fmla="*/ 420119 h 10281214"/>
              <a:gd name="connsiteX1667" fmla="*/ 10421489 w 13549241"/>
              <a:gd name="connsiteY1667" fmla="*/ 411760 h 10281214"/>
              <a:gd name="connsiteX1668" fmla="*/ 10526731 w 13549241"/>
              <a:gd name="connsiteY1668" fmla="*/ 373279 h 10281214"/>
              <a:gd name="connsiteX1669" fmla="*/ 10576362 w 13549241"/>
              <a:gd name="connsiteY1669" fmla="*/ 379587 h 10281214"/>
              <a:gd name="connsiteX1670" fmla="*/ 10601925 w 13549241"/>
              <a:gd name="connsiteY1670" fmla="*/ 376353 h 10281214"/>
              <a:gd name="connsiteX1671" fmla="*/ 10611289 w 13549241"/>
              <a:gd name="connsiteY1671" fmla="*/ 359625 h 10281214"/>
              <a:gd name="connsiteX1672" fmla="*/ 10660465 w 13549241"/>
              <a:gd name="connsiteY1672" fmla="*/ 344521 h 10281214"/>
              <a:gd name="connsiteX1673" fmla="*/ 10705964 w 13549241"/>
              <a:gd name="connsiteY1673" fmla="*/ 322854 h 10281214"/>
              <a:gd name="connsiteX1674" fmla="*/ 10751463 w 13549241"/>
              <a:gd name="connsiteY1674" fmla="*/ 301184 h 10281214"/>
              <a:gd name="connsiteX1675" fmla="*/ 10859566 w 13549241"/>
              <a:gd name="connsiteY1675" fmla="*/ 314158 h 10281214"/>
              <a:gd name="connsiteX1676" fmla="*/ 10859988 w 13549241"/>
              <a:gd name="connsiteY1676" fmla="*/ 354816 h 10281214"/>
              <a:gd name="connsiteX1677" fmla="*/ 10825093 w 13549241"/>
              <a:gd name="connsiteY1677" fmla="*/ 355530 h 10281214"/>
              <a:gd name="connsiteX1678" fmla="*/ 10802440 w 13549241"/>
              <a:gd name="connsiteY1678" fmla="*/ 381341 h 10281214"/>
              <a:gd name="connsiteX1679" fmla="*/ 10778327 w 13549241"/>
              <a:gd name="connsiteY1679" fmla="*/ 400675 h 10281214"/>
              <a:gd name="connsiteX1680" fmla="*/ 10702225 w 13549241"/>
              <a:gd name="connsiteY1680" fmla="*/ 427511 h 10281214"/>
              <a:gd name="connsiteX1681" fmla="*/ 10648950 w 13549241"/>
              <a:gd name="connsiteY1681" fmla="*/ 468114 h 10281214"/>
              <a:gd name="connsiteX1682" fmla="*/ 10540262 w 13549241"/>
              <a:gd name="connsiteY1682" fmla="*/ 510731 h 10281214"/>
              <a:gd name="connsiteX1683" fmla="*/ 10530231 w 13549241"/>
              <a:gd name="connsiteY1683" fmla="*/ 558448 h 10281214"/>
              <a:gd name="connsiteX1684" fmla="*/ 10479706 w 13549241"/>
              <a:gd name="connsiteY1684" fmla="*/ 572425 h 10281214"/>
              <a:gd name="connsiteX1685" fmla="*/ 10411458 w 13549241"/>
              <a:gd name="connsiteY1685" fmla="*/ 604930 h 10281214"/>
              <a:gd name="connsiteX1686" fmla="*/ 10332186 w 13549241"/>
              <a:gd name="connsiteY1686" fmla="*/ 617732 h 10281214"/>
              <a:gd name="connsiteX1687" fmla="*/ 10320801 w 13549241"/>
              <a:gd name="connsiteY1687" fmla="*/ 664324 h 10281214"/>
              <a:gd name="connsiteX1688" fmla="*/ 10265772 w 13549241"/>
              <a:gd name="connsiteY1688" fmla="*/ 653519 h 10281214"/>
              <a:gd name="connsiteX1689" fmla="*/ 10227853 w 13549241"/>
              <a:gd name="connsiteY1689" fmla="*/ 699029 h 10281214"/>
              <a:gd name="connsiteX1690" fmla="*/ 10193858 w 13549241"/>
              <a:gd name="connsiteY1690" fmla="*/ 711008 h 10281214"/>
              <a:gd name="connsiteX1691" fmla="*/ 10160987 w 13549241"/>
              <a:gd name="connsiteY1691" fmla="*/ 713407 h 10281214"/>
              <a:gd name="connsiteX1692" fmla="*/ 10144555 w 13549241"/>
              <a:gd name="connsiteY1692" fmla="*/ 730383 h 10281214"/>
              <a:gd name="connsiteX1693" fmla="*/ 10138808 w 13549241"/>
              <a:gd name="connsiteY1693" fmla="*/ 751003 h 10281214"/>
              <a:gd name="connsiteX1694" fmla="*/ 10145050 w 13549241"/>
              <a:gd name="connsiteY1694" fmla="*/ 764093 h 10281214"/>
              <a:gd name="connsiteX1695" fmla="*/ 10155004 w 13549241"/>
              <a:gd name="connsiteY1695" fmla="*/ 764499 h 10281214"/>
              <a:gd name="connsiteX1696" fmla="*/ 10186257 w 13549241"/>
              <a:gd name="connsiteY1696" fmla="*/ 737971 h 10281214"/>
              <a:gd name="connsiteX1697" fmla="*/ 10239561 w 13549241"/>
              <a:gd name="connsiteY1697" fmla="*/ 750842 h 10281214"/>
              <a:gd name="connsiteX1698" fmla="*/ 10291270 w 13549241"/>
              <a:gd name="connsiteY1698" fmla="*/ 688785 h 10281214"/>
              <a:gd name="connsiteX1699" fmla="*/ 10296668 w 13549241"/>
              <a:gd name="connsiteY1699" fmla="*/ 693285 h 10281214"/>
              <a:gd name="connsiteX1700" fmla="*/ 10314810 w 13549241"/>
              <a:gd name="connsiteY1700" fmla="*/ 683865 h 10281214"/>
              <a:gd name="connsiteX1701" fmla="*/ 10320801 w 13549241"/>
              <a:gd name="connsiteY1701" fmla="*/ 664324 h 10281214"/>
              <a:gd name="connsiteX1702" fmla="*/ 10384765 w 13549241"/>
              <a:gd name="connsiteY1702" fmla="*/ 658917 h 10281214"/>
              <a:gd name="connsiteX1703" fmla="*/ 10446143 w 13549241"/>
              <a:gd name="connsiteY1703" fmla="*/ 656615 h 10281214"/>
              <a:gd name="connsiteX1704" fmla="*/ 10454996 w 13549241"/>
              <a:gd name="connsiteY1704" fmla="*/ 615798 h 10281214"/>
              <a:gd name="connsiteX1705" fmla="*/ 10517952 w 13549241"/>
              <a:gd name="connsiteY1705" fmla="*/ 625325 h 10281214"/>
              <a:gd name="connsiteX1706" fmla="*/ 10596038 w 13549241"/>
              <a:gd name="connsiteY1706" fmla="*/ 587875 h 10281214"/>
              <a:gd name="connsiteX1707" fmla="*/ 10680760 w 13549241"/>
              <a:gd name="connsiteY1707" fmla="*/ 550696 h 10281214"/>
              <a:gd name="connsiteX1708" fmla="*/ 10697141 w 13549241"/>
              <a:gd name="connsiteY1708" fmla="*/ 562594 h 10281214"/>
              <a:gd name="connsiteX1709" fmla="*/ 10704306 w 13549241"/>
              <a:gd name="connsiteY1709" fmla="*/ 577326 h 10281214"/>
              <a:gd name="connsiteX1710" fmla="*/ 10678117 w 13549241"/>
              <a:gd name="connsiteY1710" fmla="*/ 623848 h 10281214"/>
              <a:gd name="connsiteX1711" fmla="*/ 10620660 w 13549241"/>
              <a:gd name="connsiteY1711" fmla="*/ 633800 h 10281214"/>
              <a:gd name="connsiteX1712" fmla="*/ 10524921 w 13549241"/>
              <a:gd name="connsiteY1712" fmla="*/ 682829 h 10281214"/>
              <a:gd name="connsiteX1713" fmla="*/ 10431767 w 13549241"/>
              <a:gd name="connsiteY1713" fmla="*/ 728751 h 10281214"/>
              <a:gd name="connsiteX1714" fmla="*/ 10425850 w 13549241"/>
              <a:gd name="connsiteY1714" fmla="*/ 741346 h 10281214"/>
              <a:gd name="connsiteX1715" fmla="*/ 10403733 w 13549241"/>
              <a:gd name="connsiteY1715" fmla="*/ 740441 h 10281214"/>
              <a:gd name="connsiteX1716" fmla="*/ 10388422 w 13549241"/>
              <a:gd name="connsiteY1716" fmla="*/ 747836 h 10281214"/>
              <a:gd name="connsiteX1717" fmla="*/ 10391896 w 13549241"/>
              <a:gd name="connsiteY1717" fmla="*/ 765624 h 10281214"/>
              <a:gd name="connsiteX1718" fmla="*/ 10352390 w 13549241"/>
              <a:gd name="connsiteY1718" fmla="*/ 767754 h 10281214"/>
              <a:gd name="connsiteX1719" fmla="*/ 10325028 w 13549241"/>
              <a:gd name="connsiteY1719" fmla="*/ 780005 h 10281214"/>
              <a:gd name="connsiteX1720" fmla="*/ 10279305 w 13549241"/>
              <a:gd name="connsiteY1720" fmla="*/ 790970 h 10281214"/>
              <a:gd name="connsiteX1721" fmla="*/ 10268928 w 13549241"/>
              <a:gd name="connsiteY1721" fmla="*/ 822628 h 10281214"/>
              <a:gd name="connsiteX1722" fmla="*/ 10239431 w 13549241"/>
              <a:gd name="connsiteY1722" fmla="*/ 827840 h 10281214"/>
              <a:gd name="connsiteX1723" fmla="*/ 10314225 w 13549241"/>
              <a:gd name="connsiteY1723" fmla="*/ 884908 h 10281214"/>
              <a:gd name="connsiteX1724" fmla="*/ 10369457 w 13549241"/>
              <a:gd name="connsiteY1724" fmla="*/ 957218 h 10281214"/>
              <a:gd name="connsiteX1725" fmla="*/ 10360490 w 13549241"/>
              <a:gd name="connsiteY1725" fmla="*/ 992679 h 10281214"/>
              <a:gd name="connsiteX1726" fmla="*/ 10334982 w 13549241"/>
              <a:gd name="connsiteY1726" fmla="*/ 998588 h 10281214"/>
              <a:gd name="connsiteX1727" fmla="*/ 10321641 w 13549241"/>
              <a:gd name="connsiteY1727" fmla="*/ 1004996 h 10281214"/>
              <a:gd name="connsiteX1728" fmla="*/ 10312346 w 13549241"/>
              <a:gd name="connsiteY1728" fmla="*/ 1014775 h 10281214"/>
              <a:gd name="connsiteX1729" fmla="*/ 10335439 w 13549241"/>
              <a:gd name="connsiteY1729" fmla="*/ 1019997 h 10281214"/>
              <a:gd name="connsiteX1730" fmla="*/ 10440095 w 13549241"/>
              <a:gd name="connsiteY1730" fmla="*/ 1037107 h 10281214"/>
              <a:gd name="connsiteX1731" fmla="*/ 10475025 w 13549241"/>
              <a:gd name="connsiteY1731" fmla="*/ 1017147 h 10281214"/>
              <a:gd name="connsiteX1732" fmla="*/ 10482236 w 13549241"/>
              <a:gd name="connsiteY1732" fmla="*/ 1003002 h 10281214"/>
              <a:gd name="connsiteX1733" fmla="*/ 10503059 w 13549241"/>
              <a:gd name="connsiteY1733" fmla="*/ 1005456 h 10281214"/>
              <a:gd name="connsiteX1734" fmla="*/ 10512598 w 13549241"/>
              <a:gd name="connsiteY1734" fmla="*/ 996758 h 10281214"/>
              <a:gd name="connsiteX1735" fmla="*/ 10511448 w 13549241"/>
              <a:gd name="connsiteY1735" fmla="*/ 984410 h 10281214"/>
              <a:gd name="connsiteX1736" fmla="*/ 10589113 w 13549241"/>
              <a:gd name="connsiteY1736" fmla="*/ 979030 h 10281214"/>
              <a:gd name="connsiteX1737" fmla="*/ 10666776 w 13549241"/>
              <a:gd name="connsiteY1737" fmla="*/ 973647 h 10281214"/>
              <a:gd name="connsiteX1738" fmla="*/ 10742205 w 13549241"/>
              <a:gd name="connsiteY1738" fmla="*/ 946249 h 10281214"/>
              <a:gd name="connsiteX1739" fmla="*/ 10828997 w 13549241"/>
              <a:gd name="connsiteY1739" fmla="*/ 954609 h 10281214"/>
              <a:gd name="connsiteX1740" fmla="*/ 10840836 w 13549241"/>
              <a:gd name="connsiteY1740" fmla="*/ 929424 h 10281214"/>
              <a:gd name="connsiteX1741" fmla="*/ 10858617 w 13549241"/>
              <a:gd name="connsiteY1741" fmla="*/ 913573 h 10281214"/>
              <a:gd name="connsiteX1742" fmla="*/ 10890010 w 13549241"/>
              <a:gd name="connsiteY1742" fmla="*/ 914322 h 10281214"/>
              <a:gd name="connsiteX1743" fmla="*/ 10929298 w 13549241"/>
              <a:gd name="connsiteY1743" fmla="*/ 933039 h 10281214"/>
              <a:gd name="connsiteX1744" fmla="*/ 10930824 w 13549241"/>
              <a:gd name="connsiteY1744" fmla="*/ 973743 h 10281214"/>
              <a:gd name="connsiteX1745" fmla="*/ 10893327 w 13549241"/>
              <a:gd name="connsiteY1745" fmla="*/ 987182 h 10281214"/>
              <a:gd name="connsiteX1746" fmla="*/ 10822545 w 13549241"/>
              <a:gd name="connsiteY1746" fmla="*/ 993916 h 10281214"/>
              <a:gd name="connsiteX1747" fmla="*/ 10772343 w 13549241"/>
              <a:gd name="connsiteY1747" fmla="*/ 1033575 h 10281214"/>
              <a:gd name="connsiteX1748" fmla="*/ 10701380 w 13549241"/>
              <a:gd name="connsiteY1748" fmla="*/ 1073456 h 10281214"/>
              <a:gd name="connsiteX1749" fmla="*/ 10607587 w 13549241"/>
              <a:gd name="connsiteY1749" fmla="*/ 1099569 h 10281214"/>
              <a:gd name="connsiteX1750" fmla="*/ 10602083 w 13549241"/>
              <a:gd name="connsiteY1750" fmla="*/ 1121267 h 10281214"/>
              <a:gd name="connsiteX1751" fmla="*/ 10581503 w 13549241"/>
              <a:gd name="connsiteY1751" fmla="*/ 1119891 h 10281214"/>
              <a:gd name="connsiteX1752" fmla="*/ 10557730 w 13549241"/>
              <a:gd name="connsiteY1752" fmla="*/ 1155283 h 10281214"/>
              <a:gd name="connsiteX1753" fmla="*/ 10556787 w 13549241"/>
              <a:gd name="connsiteY1753" fmla="*/ 1204441 h 10281214"/>
              <a:gd name="connsiteX1754" fmla="*/ 10428755 w 13549241"/>
              <a:gd name="connsiteY1754" fmla="*/ 1241454 h 10281214"/>
              <a:gd name="connsiteX1755" fmla="*/ 10329067 w 13549241"/>
              <a:gd name="connsiteY1755" fmla="*/ 1302085 h 10281214"/>
              <a:gd name="connsiteX1756" fmla="*/ 10261743 w 13549241"/>
              <a:gd name="connsiteY1756" fmla="*/ 1295055 h 10281214"/>
              <a:gd name="connsiteX1757" fmla="*/ 10208824 w 13549241"/>
              <a:gd name="connsiteY1757" fmla="*/ 1310539 h 10281214"/>
              <a:gd name="connsiteX1758" fmla="*/ 10159950 w 13549241"/>
              <a:gd name="connsiteY1758" fmla="*/ 1329398 h 10281214"/>
              <a:gd name="connsiteX1759" fmla="*/ 10155006 w 13549241"/>
              <a:gd name="connsiteY1759" fmla="*/ 1346307 h 10281214"/>
              <a:gd name="connsiteX1760" fmla="*/ 10222774 w 13549241"/>
              <a:gd name="connsiteY1760" fmla="*/ 1343194 h 10281214"/>
              <a:gd name="connsiteX1761" fmla="*/ 10294592 w 13549241"/>
              <a:gd name="connsiteY1761" fmla="*/ 1343458 h 10281214"/>
              <a:gd name="connsiteX1762" fmla="*/ 10339277 w 13549241"/>
              <a:gd name="connsiteY1762" fmla="*/ 1366671 h 10281214"/>
              <a:gd name="connsiteX1763" fmla="*/ 10311829 w 13549241"/>
              <a:gd name="connsiteY1763" fmla="*/ 1322772 h 10281214"/>
              <a:gd name="connsiteX1764" fmla="*/ 10334920 w 13549241"/>
              <a:gd name="connsiteY1764" fmla="*/ 1327991 h 10281214"/>
              <a:gd name="connsiteX1765" fmla="*/ 10357563 w 13549241"/>
              <a:gd name="connsiteY1765" fmla="*/ 1343356 h 10281214"/>
              <a:gd name="connsiteX1766" fmla="*/ 10365816 w 13549241"/>
              <a:gd name="connsiteY1766" fmla="*/ 1367757 h 10281214"/>
              <a:gd name="connsiteX1767" fmla="*/ 10394454 w 13549241"/>
              <a:gd name="connsiteY1767" fmla="*/ 1363579 h 10281214"/>
              <a:gd name="connsiteX1768" fmla="*/ 10414991 w 13549241"/>
              <a:gd name="connsiteY1768" fmla="*/ 1352656 h 10281214"/>
              <a:gd name="connsiteX1769" fmla="*/ 10441488 w 13549241"/>
              <a:gd name="connsiteY1769" fmla="*/ 1341439 h 10281214"/>
              <a:gd name="connsiteX1770" fmla="*/ 10469108 w 13549241"/>
              <a:gd name="connsiteY1770" fmla="*/ 1320642 h 10281214"/>
              <a:gd name="connsiteX1771" fmla="*/ 10443155 w 13549241"/>
              <a:gd name="connsiteY1771" fmla="*/ 1263968 h 10281214"/>
              <a:gd name="connsiteX1772" fmla="*/ 10501175 w 13549241"/>
              <a:gd name="connsiteY1772" fmla="*/ 1249226 h 10281214"/>
              <a:gd name="connsiteX1773" fmla="*/ 10548267 w 13549241"/>
              <a:gd name="connsiteY1773" fmla="*/ 1302487 h 10281214"/>
              <a:gd name="connsiteX1774" fmla="*/ 10517230 w 13549241"/>
              <a:gd name="connsiteY1774" fmla="*/ 1308172 h 10281214"/>
              <a:gd name="connsiteX1775" fmla="*/ 10490248 w 13549241"/>
              <a:gd name="connsiteY1775" fmla="*/ 1317229 h 10281214"/>
              <a:gd name="connsiteX1776" fmla="*/ 10501498 w 13549241"/>
              <a:gd name="connsiteY1776" fmla="*/ 1347633 h 10281214"/>
              <a:gd name="connsiteX1777" fmla="*/ 10507352 w 13549241"/>
              <a:gd name="connsiteY1777" fmla="*/ 1373541 h 10281214"/>
              <a:gd name="connsiteX1778" fmla="*/ 10477653 w 13549241"/>
              <a:gd name="connsiteY1778" fmla="*/ 1389975 h 10281214"/>
              <a:gd name="connsiteX1779" fmla="*/ 10442439 w 13549241"/>
              <a:gd name="connsiteY1779" fmla="*/ 1396556 h 10281214"/>
              <a:gd name="connsiteX1780" fmla="*/ 10467036 w 13549241"/>
              <a:gd name="connsiteY1780" fmla="*/ 1420556 h 10281214"/>
              <a:gd name="connsiteX1781" fmla="*/ 10487582 w 13549241"/>
              <a:gd name="connsiteY1781" fmla="*/ 1441181 h 10281214"/>
              <a:gd name="connsiteX1782" fmla="*/ 10453699 w 13549241"/>
              <a:gd name="connsiteY1782" fmla="*/ 1458513 h 10281214"/>
              <a:gd name="connsiteX1783" fmla="*/ 10399575 w 13549241"/>
              <a:gd name="connsiteY1783" fmla="*/ 1458973 h 10281214"/>
              <a:gd name="connsiteX1784" fmla="*/ 10373864 w 13549241"/>
              <a:gd name="connsiteY1784" fmla="*/ 1476105 h 10281214"/>
              <a:gd name="connsiteX1785" fmla="*/ 10350400 w 13549241"/>
              <a:gd name="connsiteY1785" fmla="*/ 1474077 h 10281214"/>
              <a:gd name="connsiteX1786" fmla="*/ 10299277 w 13549241"/>
              <a:gd name="connsiteY1786" fmla="*/ 1480544 h 10281214"/>
              <a:gd name="connsiteX1787" fmla="*/ 10268249 w 13549241"/>
              <a:gd name="connsiteY1787" fmla="*/ 1517778 h 10281214"/>
              <a:gd name="connsiteX1788" fmla="*/ 10294786 w 13549241"/>
              <a:gd name="connsiteY1788" fmla="*/ 1518863 h 10281214"/>
              <a:gd name="connsiteX1789" fmla="*/ 10343961 w 13549241"/>
              <a:gd name="connsiteY1789" fmla="*/ 1503761 h 10281214"/>
              <a:gd name="connsiteX1790" fmla="*/ 10362517 w 13549241"/>
              <a:gd name="connsiteY1790" fmla="*/ 1503448 h 10281214"/>
              <a:gd name="connsiteX1791" fmla="*/ 10375900 w 13549241"/>
              <a:gd name="connsiteY1791" fmla="*/ 1509342 h 10281214"/>
              <a:gd name="connsiteX1792" fmla="*/ 10361451 w 13549241"/>
              <a:gd name="connsiteY1792" fmla="*/ 1515704 h 10281214"/>
              <a:gd name="connsiteX1793" fmla="*/ 10344418 w 13549241"/>
              <a:gd name="connsiteY1793" fmla="*/ 1525169 h 10281214"/>
              <a:gd name="connsiteX1794" fmla="*/ 10328122 w 13549241"/>
              <a:gd name="connsiteY1794" fmla="*/ 1543353 h 10281214"/>
              <a:gd name="connsiteX1795" fmla="*/ 10312259 w 13549241"/>
              <a:gd name="connsiteY1795" fmla="*/ 1545422 h 10281214"/>
              <a:gd name="connsiteX1796" fmla="*/ 10338765 w 13549241"/>
              <a:gd name="connsiteY1796" fmla="*/ 1553858 h 10281214"/>
              <a:gd name="connsiteX1797" fmla="*/ 10359930 w 13549241"/>
              <a:gd name="connsiteY1797" fmla="*/ 1572369 h 10281214"/>
              <a:gd name="connsiteX1798" fmla="*/ 10334669 w 13549241"/>
              <a:gd name="connsiteY1798" fmla="*/ 1592394 h 10281214"/>
              <a:gd name="connsiteX1799" fmla="*/ 10285181 w 13549241"/>
              <a:gd name="connsiteY1799" fmla="*/ 1611850 h 10281214"/>
              <a:gd name="connsiteX1800" fmla="*/ 10291668 w 13549241"/>
              <a:gd name="connsiteY1800" fmla="*/ 1621406 h 10281214"/>
              <a:gd name="connsiteX1801" fmla="*/ 10242946 w 13549241"/>
              <a:gd name="connsiteY1801" fmla="*/ 1657917 h 10281214"/>
              <a:gd name="connsiteX1802" fmla="*/ 10273389 w 13549241"/>
              <a:gd name="connsiteY1802" fmla="*/ 1676275 h 10281214"/>
              <a:gd name="connsiteX1803" fmla="*/ 10279699 w 13549241"/>
              <a:gd name="connsiteY1803" fmla="*/ 1723589 h 10281214"/>
              <a:gd name="connsiteX1804" fmla="*/ 10228519 w 13549241"/>
              <a:gd name="connsiteY1804" fmla="*/ 1749316 h 10281214"/>
              <a:gd name="connsiteX1805" fmla="*/ 10203578 w 13549241"/>
              <a:gd name="connsiteY1805" fmla="*/ 1753142 h 10281214"/>
              <a:gd name="connsiteX1806" fmla="*/ 10193130 w 13549241"/>
              <a:gd name="connsiteY1806" fmla="*/ 1763287 h 10281214"/>
              <a:gd name="connsiteX1807" fmla="*/ 10151406 w 13549241"/>
              <a:gd name="connsiteY1807" fmla="*/ 1764000 h 10281214"/>
              <a:gd name="connsiteX1808" fmla="*/ 10103973 w 13549241"/>
              <a:gd name="connsiteY1808" fmla="*/ 1772557 h 10281214"/>
              <a:gd name="connsiteX1809" fmla="*/ 10017633 w 13549241"/>
              <a:gd name="connsiteY1809" fmla="*/ 1785605 h 10281214"/>
              <a:gd name="connsiteX1810" fmla="*/ 10006837 w 13549241"/>
              <a:gd name="connsiteY1810" fmla="*/ 1776607 h 10281214"/>
              <a:gd name="connsiteX1811" fmla="*/ 9996492 w 13549241"/>
              <a:gd name="connsiteY1811" fmla="*/ 1789019 h 10281214"/>
              <a:gd name="connsiteX1812" fmla="*/ 9929627 w 13549241"/>
              <a:gd name="connsiteY1812" fmla="*/ 1803398 h 10281214"/>
              <a:gd name="connsiteX1813" fmla="*/ 9904082 w 13549241"/>
              <a:gd name="connsiteY1813" fmla="*/ 1812738 h 10281214"/>
              <a:gd name="connsiteX1814" fmla="*/ 9897510 w 13549241"/>
              <a:gd name="connsiteY1814" fmla="*/ 1824055 h 10281214"/>
              <a:gd name="connsiteX1815" fmla="*/ 9883037 w 13549241"/>
              <a:gd name="connsiteY1815" fmla="*/ 1820433 h 10281214"/>
              <a:gd name="connsiteX1816" fmla="*/ 9863853 w 13549241"/>
              <a:gd name="connsiteY1816" fmla="*/ 1827448 h 10281214"/>
              <a:gd name="connsiteX1817" fmla="*/ 9861155 w 13549241"/>
              <a:gd name="connsiteY1817" fmla="*/ 1828003 h 10281214"/>
              <a:gd name="connsiteX1818" fmla="*/ 9863574 w 13549241"/>
              <a:gd name="connsiteY1818" fmla="*/ 1838709 h 10281214"/>
              <a:gd name="connsiteX1819" fmla="*/ 9826450 w 13549241"/>
              <a:gd name="connsiteY1819" fmla="*/ 1848958 h 10281214"/>
              <a:gd name="connsiteX1820" fmla="*/ 9804057 w 13549241"/>
              <a:gd name="connsiteY1820" fmla="*/ 1866223 h 10281214"/>
              <a:gd name="connsiteX1821" fmla="*/ 9857134 w 13549241"/>
              <a:gd name="connsiteY1821" fmla="*/ 1868393 h 10281214"/>
              <a:gd name="connsiteX1822" fmla="*/ 9878274 w 13549241"/>
              <a:gd name="connsiteY1822" fmla="*/ 1864979 h 10281214"/>
              <a:gd name="connsiteX1823" fmla="*/ 9883217 w 13549241"/>
              <a:gd name="connsiteY1823" fmla="*/ 1848069 h 10281214"/>
              <a:gd name="connsiteX1824" fmla="*/ 9915659 w 13549241"/>
              <a:gd name="connsiteY1824" fmla="*/ 1846186 h 10281214"/>
              <a:gd name="connsiteX1825" fmla="*/ 9946636 w 13549241"/>
              <a:gd name="connsiteY1825" fmla="*/ 1837828 h 10281214"/>
              <a:gd name="connsiteX1826" fmla="*/ 10051880 w 13549241"/>
              <a:gd name="connsiteY1826" fmla="*/ 1799349 h 10281214"/>
              <a:gd name="connsiteX1827" fmla="*/ 10101508 w 13549241"/>
              <a:gd name="connsiteY1827" fmla="*/ 1805655 h 10281214"/>
              <a:gd name="connsiteX1828" fmla="*/ 10127070 w 13549241"/>
              <a:gd name="connsiteY1828" fmla="*/ 1802420 h 10281214"/>
              <a:gd name="connsiteX1829" fmla="*/ 10136437 w 13549241"/>
              <a:gd name="connsiteY1829" fmla="*/ 1785692 h 10281214"/>
              <a:gd name="connsiteX1830" fmla="*/ 10185610 w 13549241"/>
              <a:gd name="connsiteY1830" fmla="*/ 1770589 h 10281214"/>
              <a:gd name="connsiteX1831" fmla="*/ 10193130 w 13549241"/>
              <a:gd name="connsiteY1831" fmla="*/ 1763287 h 10281214"/>
              <a:gd name="connsiteX1832" fmla="*/ 10200994 w 13549241"/>
              <a:gd name="connsiteY1832" fmla="*/ 1763152 h 10281214"/>
              <a:gd name="connsiteX1833" fmla="*/ 10228519 w 13549241"/>
              <a:gd name="connsiteY1833" fmla="*/ 1749316 h 10281214"/>
              <a:gd name="connsiteX1834" fmla="*/ 10231109 w 13549241"/>
              <a:gd name="connsiteY1834" fmla="*/ 1748919 h 10281214"/>
              <a:gd name="connsiteX1835" fmla="*/ 10276607 w 13549241"/>
              <a:gd name="connsiteY1835" fmla="*/ 1727251 h 10281214"/>
              <a:gd name="connsiteX1836" fmla="*/ 10384714 w 13549241"/>
              <a:gd name="connsiteY1836" fmla="*/ 1740225 h 10281214"/>
              <a:gd name="connsiteX1837" fmla="*/ 10385136 w 13549241"/>
              <a:gd name="connsiteY1837" fmla="*/ 1780882 h 10281214"/>
              <a:gd name="connsiteX1838" fmla="*/ 10350239 w 13549241"/>
              <a:gd name="connsiteY1838" fmla="*/ 1781595 h 10281214"/>
              <a:gd name="connsiteX1839" fmla="*/ 10327587 w 13549241"/>
              <a:gd name="connsiteY1839" fmla="*/ 1807406 h 10281214"/>
              <a:gd name="connsiteX1840" fmla="*/ 10303471 w 13549241"/>
              <a:gd name="connsiteY1840" fmla="*/ 1826741 h 10281214"/>
              <a:gd name="connsiteX1841" fmla="*/ 10227371 w 13549241"/>
              <a:gd name="connsiteY1841" fmla="*/ 1853578 h 10281214"/>
              <a:gd name="connsiteX1842" fmla="*/ 10174097 w 13549241"/>
              <a:gd name="connsiteY1842" fmla="*/ 1894182 h 10281214"/>
              <a:gd name="connsiteX1843" fmla="*/ 10065407 w 13549241"/>
              <a:gd name="connsiteY1843" fmla="*/ 1936797 h 10281214"/>
              <a:gd name="connsiteX1844" fmla="*/ 10055376 w 13549241"/>
              <a:gd name="connsiteY1844" fmla="*/ 1984515 h 10281214"/>
              <a:gd name="connsiteX1845" fmla="*/ 10004852 w 13549241"/>
              <a:gd name="connsiteY1845" fmla="*/ 1998492 h 10281214"/>
              <a:gd name="connsiteX1846" fmla="*/ 9936603 w 13549241"/>
              <a:gd name="connsiteY1846" fmla="*/ 2030996 h 10281214"/>
              <a:gd name="connsiteX1847" fmla="*/ 9857331 w 13549241"/>
              <a:gd name="connsiteY1847" fmla="*/ 2043799 h 10281214"/>
              <a:gd name="connsiteX1848" fmla="*/ 9845946 w 13549241"/>
              <a:gd name="connsiteY1848" fmla="*/ 2090391 h 10281214"/>
              <a:gd name="connsiteX1849" fmla="*/ 9790920 w 13549241"/>
              <a:gd name="connsiteY1849" fmla="*/ 2079587 h 10281214"/>
              <a:gd name="connsiteX1850" fmla="*/ 9752999 w 13549241"/>
              <a:gd name="connsiteY1850" fmla="*/ 2125096 h 10281214"/>
              <a:gd name="connsiteX1851" fmla="*/ 9719005 w 13549241"/>
              <a:gd name="connsiteY1851" fmla="*/ 2137074 h 10281214"/>
              <a:gd name="connsiteX1852" fmla="*/ 9686132 w 13549241"/>
              <a:gd name="connsiteY1852" fmla="*/ 2139473 h 10281214"/>
              <a:gd name="connsiteX1853" fmla="*/ 9669702 w 13549241"/>
              <a:gd name="connsiteY1853" fmla="*/ 2156451 h 10281214"/>
              <a:gd name="connsiteX1854" fmla="*/ 9663952 w 13549241"/>
              <a:gd name="connsiteY1854" fmla="*/ 2177070 h 10281214"/>
              <a:gd name="connsiteX1855" fmla="*/ 9670196 w 13549241"/>
              <a:gd name="connsiteY1855" fmla="*/ 2190159 h 10281214"/>
              <a:gd name="connsiteX1856" fmla="*/ 9680148 w 13549241"/>
              <a:gd name="connsiteY1856" fmla="*/ 2190565 h 10281214"/>
              <a:gd name="connsiteX1857" fmla="*/ 9711403 w 13549241"/>
              <a:gd name="connsiteY1857" fmla="*/ 2164036 h 10281214"/>
              <a:gd name="connsiteX1858" fmla="*/ 9764708 w 13549241"/>
              <a:gd name="connsiteY1858" fmla="*/ 2176911 h 10281214"/>
              <a:gd name="connsiteX1859" fmla="*/ 9816417 w 13549241"/>
              <a:gd name="connsiteY1859" fmla="*/ 2114854 h 10281214"/>
              <a:gd name="connsiteX1860" fmla="*/ 9821816 w 13549241"/>
              <a:gd name="connsiteY1860" fmla="*/ 2119353 h 10281214"/>
              <a:gd name="connsiteX1861" fmla="*/ 9839956 w 13549241"/>
              <a:gd name="connsiteY1861" fmla="*/ 2109933 h 10281214"/>
              <a:gd name="connsiteX1862" fmla="*/ 9845946 w 13549241"/>
              <a:gd name="connsiteY1862" fmla="*/ 2090391 h 10281214"/>
              <a:gd name="connsiteX1863" fmla="*/ 9909911 w 13549241"/>
              <a:gd name="connsiteY1863" fmla="*/ 2084985 h 10281214"/>
              <a:gd name="connsiteX1864" fmla="*/ 9971288 w 13549241"/>
              <a:gd name="connsiteY1864" fmla="*/ 2082680 h 10281214"/>
              <a:gd name="connsiteX1865" fmla="*/ 9980142 w 13549241"/>
              <a:gd name="connsiteY1865" fmla="*/ 2041866 h 10281214"/>
              <a:gd name="connsiteX1866" fmla="*/ 10043099 w 13549241"/>
              <a:gd name="connsiteY1866" fmla="*/ 2051392 h 10281214"/>
              <a:gd name="connsiteX1867" fmla="*/ 10121185 w 13549241"/>
              <a:gd name="connsiteY1867" fmla="*/ 2013942 h 10281214"/>
              <a:gd name="connsiteX1868" fmla="*/ 10205906 w 13549241"/>
              <a:gd name="connsiteY1868" fmla="*/ 1976763 h 10281214"/>
              <a:gd name="connsiteX1869" fmla="*/ 10222289 w 13549241"/>
              <a:gd name="connsiteY1869" fmla="*/ 1988662 h 10281214"/>
              <a:gd name="connsiteX1870" fmla="*/ 10229451 w 13549241"/>
              <a:gd name="connsiteY1870" fmla="*/ 2003394 h 10281214"/>
              <a:gd name="connsiteX1871" fmla="*/ 10203263 w 13549241"/>
              <a:gd name="connsiteY1871" fmla="*/ 2049915 h 10281214"/>
              <a:gd name="connsiteX1872" fmla="*/ 10145804 w 13549241"/>
              <a:gd name="connsiteY1872" fmla="*/ 2059866 h 10281214"/>
              <a:gd name="connsiteX1873" fmla="*/ 10050067 w 13549241"/>
              <a:gd name="connsiteY1873" fmla="*/ 2108894 h 10281214"/>
              <a:gd name="connsiteX1874" fmla="*/ 9956915 w 13549241"/>
              <a:gd name="connsiteY1874" fmla="*/ 2154819 h 10281214"/>
              <a:gd name="connsiteX1875" fmla="*/ 9950996 w 13549241"/>
              <a:gd name="connsiteY1875" fmla="*/ 2167412 h 10281214"/>
              <a:gd name="connsiteX1876" fmla="*/ 9928880 w 13549241"/>
              <a:gd name="connsiteY1876" fmla="*/ 2166506 h 10281214"/>
              <a:gd name="connsiteX1877" fmla="*/ 9913570 w 13549241"/>
              <a:gd name="connsiteY1877" fmla="*/ 2173903 h 10281214"/>
              <a:gd name="connsiteX1878" fmla="*/ 9917042 w 13549241"/>
              <a:gd name="connsiteY1878" fmla="*/ 2191691 h 10281214"/>
              <a:gd name="connsiteX1879" fmla="*/ 9877535 w 13549241"/>
              <a:gd name="connsiteY1879" fmla="*/ 2193819 h 10281214"/>
              <a:gd name="connsiteX1880" fmla="*/ 9850176 w 13549241"/>
              <a:gd name="connsiteY1880" fmla="*/ 2206070 h 10281214"/>
              <a:gd name="connsiteX1881" fmla="*/ 9804449 w 13549241"/>
              <a:gd name="connsiteY1881" fmla="*/ 2217036 h 10281214"/>
              <a:gd name="connsiteX1882" fmla="*/ 9794076 w 13549241"/>
              <a:gd name="connsiteY1882" fmla="*/ 2248698 h 10281214"/>
              <a:gd name="connsiteX1883" fmla="*/ 9764577 w 13549241"/>
              <a:gd name="connsiteY1883" fmla="*/ 2253907 h 10281214"/>
              <a:gd name="connsiteX1884" fmla="*/ 9839370 w 13549241"/>
              <a:gd name="connsiteY1884" fmla="*/ 2310975 h 10281214"/>
              <a:gd name="connsiteX1885" fmla="*/ 9894601 w 13549241"/>
              <a:gd name="connsiteY1885" fmla="*/ 2383284 h 10281214"/>
              <a:gd name="connsiteX1886" fmla="*/ 9885635 w 13549241"/>
              <a:gd name="connsiteY1886" fmla="*/ 2418745 h 10281214"/>
              <a:gd name="connsiteX1887" fmla="*/ 9860130 w 13549241"/>
              <a:gd name="connsiteY1887" fmla="*/ 2424656 h 10281214"/>
              <a:gd name="connsiteX1888" fmla="*/ 9846787 w 13549241"/>
              <a:gd name="connsiteY1888" fmla="*/ 2431062 h 10281214"/>
              <a:gd name="connsiteX1889" fmla="*/ 9837494 w 13549241"/>
              <a:gd name="connsiteY1889" fmla="*/ 2440843 h 10281214"/>
              <a:gd name="connsiteX1890" fmla="*/ 9860587 w 13549241"/>
              <a:gd name="connsiteY1890" fmla="*/ 2446065 h 10281214"/>
              <a:gd name="connsiteX1891" fmla="*/ 9965244 w 13549241"/>
              <a:gd name="connsiteY1891" fmla="*/ 2463176 h 10281214"/>
              <a:gd name="connsiteX1892" fmla="*/ 10000169 w 13549241"/>
              <a:gd name="connsiteY1892" fmla="*/ 2443214 h 10281214"/>
              <a:gd name="connsiteX1893" fmla="*/ 10007383 w 13549241"/>
              <a:gd name="connsiteY1893" fmla="*/ 2429069 h 10281214"/>
              <a:gd name="connsiteX1894" fmla="*/ 10028204 w 13549241"/>
              <a:gd name="connsiteY1894" fmla="*/ 2431523 h 10281214"/>
              <a:gd name="connsiteX1895" fmla="*/ 10037744 w 13549241"/>
              <a:gd name="connsiteY1895" fmla="*/ 2422824 h 10281214"/>
              <a:gd name="connsiteX1896" fmla="*/ 10036597 w 13549241"/>
              <a:gd name="connsiteY1896" fmla="*/ 2410479 h 10281214"/>
              <a:gd name="connsiteX1897" fmla="*/ 10114259 w 13549241"/>
              <a:gd name="connsiteY1897" fmla="*/ 2405095 h 10281214"/>
              <a:gd name="connsiteX1898" fmla="*/ 10191924 w 13549241"/>
              <a:gd name="connsiteY1898" fmla="*/ 2399715 h 10281214"/>
              <a:gd name="connsiteX1899" fmla="*/ 10267349 w 13549241"/>
              <a:gd name="connsiteY1899" fmla="*/ 2372315 h 10281214"/>
              <a:gd name="connsiteX1900" fmla="*/ 10354144 w 13549241"/>
              <a:gd name="connsiteY1900" fmla="*/ 2380676 h 10281214"/>
              <a:gd name="connsiteX1901" fmla="*/ 10365983 w 13549241"/>
              <a:gd name="connsiteY1901" fmla="*/ 2355492 h 10281214"/>
              <a:gd name="connsiteX1902" fmla="*/ 10383763 w 13549241"/>
              <a:gd name="connsiteY1902" fmla="*/ 2339640 h 10281214"/>
              <a:gd name="connsiteX1903" fmla="*/ 10415157 w 13549241"/>
              <a:gd name="connsiteY1903" fmla="*/ 2340390 h 10281214"/>
              <a:gd name="connsiteX1904" fmla="*/ 10454443 w 13549241"/>
              <a:gd name="connsiteY1904" fmla="*/ 2359106 h 10281214"/>
              <a:gd name="connsiteX1905" fmla="*/ 10455972 w 13549241"/>
              <a:gd name="connsiteY1905" fmla="*/ 2399810 h 10281214"/>
              <a:gd name="connsiteX1906" fmla="*/ 10418475 w 13549241"/>
              <a:gd name="connsiteY1906" fmla="*/ 2413250 h 10281214"/>
              <a:gd name="connsiteX1907" fmla="*/ 10347689 w 13549241"/>
              <a:gd name="connsiteY1907" fmla="*/ 2419983 h 10281214"/>
              <a:gd name="connsiteX1908" fmla="*/ 10297490 w 13549241"/>
              <a:gd name="connsiteY1908" fmla="*/ 2459641 h 10281214"/>
              <a:gd name="connsiteX1909" fmla="*/ 10226528 w 13549241"/>
              <a:gd name="connsiteY1909" fmla="*/ 2499524 h 10281214"/>
              <a:gd name="connsiteX1910" fmla="*/ 10132733 w 13549241"/>
              <a:gd name="connsiteY1910" fmla="*/ 2525635 h 10281214"/>
              <a:gd name="connsiteX1911" fmla="*/ 10127227 w 13549241"/>
              <a:gd name="connsiteY1911" fmla="*/ 2547334 h 10281214"/>
              <a:gd name="connsiteX1912" fmla="*/ 10106649 w 13549241"/>
              <a:gd name="connsiteY1912" fmla="*/ 2545958 h 10281214"/>
              <a:gd name="connsiteX1913" fmla="*/ 10082877 w 13549241"/>
              <a:gd name="connsiteY1913" fmla="*/ 2581351 h 10281214"/>
              <a:gd name="connsiteX1914" fmla="*/ 10081934 w 13549241"/>
              <a:gd name="connsiteY1914" fmla="*/ 2630509 h 10281214"/>
              <a:gd name="connsiteX1915" fmla="*/ 9953901 w 13549241"/>
              <a:gd name="connsiteY1915" fmla="*/ 2667520 h 10281214"/>
              <a:gd name="connsiteX1916" fmla="*/ 9854212 w 13549241"/>
              <a:gd name="connsiteY1916" fmla="*/ 2728151 h 10281214"/>
              <a:gd name="connsiteX1917" fmla="*/ 9786889 w 13549241"/>
              <a:gd name="connsiteY1917" fmla="*/ 2721121 h 10281214"/>
              <a:gd name="connsiteX1918" fmla="*/ 9733968 w 13549241"/>
              <a:gd name="connsiteY1918" fmla="*/ 2736605 h 10281214"/>
              <a:gd name="connsiteX1919" fmla="*/ 9685095 w 13549241"/>
              <a:gd name="connsiteY1919" fmla="*/ 2755464 h 10281214"/>
              <a:gd name="connsiteX1920" fmla="*/ 9680150 w 13549241"/>
              <a:gd name="connsiteY1920" fmla="*/ 2772373 h 10281214"/>
              <a:gd name="connsiteX1921" fmla="*/ 9747920 w 13549241"/>
              <a:gd name="connsiteY1921" fmla="*/ 2769261 h 10281214"/>
              <a:gd name="connsiteX1922" fmla="*/ 9819737 w 13549241"/>
              <a:gd name="connsiteY1922" fmla="*/ 2769523 h 10281214"/>
              <a:gd name="connsiteX1923" fmla="*/ 9864424 w 13549241"/>
              <a:gd name="connsiteY1923" fmla="*/ 2792739 h 10281214"/>
              <a:gd name="connsiteX1924" fmla="*/ 9836974 w 13549241"/>
              <a:gd name="connsiteY1924" fmla="*/ 2748837 h 10281214"/>
              <a:gd name="connsiteX1925" fmla="*/ 9860066 w 13549241"/>
              <a:gd name="connsiteY1925" fmla="*/ 2754058 h 10281214"/>
              <a:gd name="connsiteX1926" fmla="*/ 9882710 w 13549241"/>
              <a:gd name="connsiteY1926" fmla="*/ 2769422 h 10281214"/>
              <a:gd name="connsiteX1927" fmla="*/ 9890963 w 13549241"/>
              <a:gd name="connsiteY1927" fmla="*/ 2793824 h 10281214"/>
              <a:gd name="connsiteX1928" fmla="*/ 9919599 w 13549241"/>
              <a:gd name="connsiteY1928" fmla="*/ 2789647 h 10281214"/>
              <a:gd name="connsiteX1929" fmla="*/ 9940135 w 13549241"/>
              <a:gd name="connsiteY1929" fmla="*/ 2778721 h 10281214"/>
              <a:gd name="connsiteX1930" fmla="*/ 9966633 w 13549241"/>
              <a:gd name="connsiteY1930" fmla="*/ 2767505 h 10281214"/>
              <a:gd name="connsiteX1931" fmla="*/ 9994254 w 13549241"/>
              <a:gd name="connsiteY1931" fmla="*/ 2746709 h 10281214"/>
              <a:gd name="connsiteX1932" fmla="*/ 9968299 w 13549241"/>
              <a:gd name="connsiteY1932" fmla="*/ 2690035 h 10281214"/>
              <a:gd name="connsiteX1933" fmla="*/ 10026319 w 13549241"/>
              <a:gd name="connsiteY1933" fmla="*/ 2675292 h 10281214"/>
              <a:gd name="connsiteX1934" fmla="*/ 10073413 w 13549241"/>
              <a:gd name="connsiteY1934" fmla="*/ 2728555 h 10281214"/>
              <a:gd name="connsiteX1935" fmla="*/ 10042378 w 13549241"/>
              <a:gd name="connsiteY1935" fmla="*/ 2734238 h 10281214"/>
              <a:gd name="connsiteX1936" fmla="*/ 10015393 w 13549241"/>
              <a:gd name="connsiteY1936" fmla="*/ 2743295 h 10281214"/>
              <a:gd name="connsiteX1937" fmla="*/ 10026646 w 13549241"/>
              <a:gd name="connsiteY1937" fmla="*/ 2773701 h 10281214"/>
              <a:gd name="connsiteX1938" fmla="*/ 10032501 w 13549241"/>
              <a:gd name="connsiteY1938" fmla="*/ 2799609 h 10281214"/>
              <a:gd name="connsiteX1939" fmla="*/ 10002798 w 13549241"/>
              <a:gd name="connsiteY1939" fmla="*/ 2816040 h 10281214"/>
              <a:gd name="connsiteX1940" fmla="*/ 9967585 w 13549241"/>
              <a:gd name="connsiteY1940" fmla="*/ 2822622 h 10281214"/>
              <a:gd name="connsiteX1941" fmla="*/ 9992182 w 13549241"/>
              <a:gd name="connsiteY1941" fmla="*/ 2846624 h 10281214"/>
              <a:gd name="connsiteX1942" fmla="*/ 10012727 w 13549241"/>
              <a:gd name="connsiteY1942" fmla="*/ 2867248 h 10281214"/>
              <a:gd name="connsiteX1943" fmla="*/ 9978847 w 13549241"/>
              <a:gd name="connsiteY1943" fmla="*/ 2884580 h 10281214"/>
              <a:gd name="connsiteX1944" fmla="*/ 9924721 w 13549241"/>
              <a:gd name="connsiteY1944" fmla="*/ 2885041 h 10281214"/>
              <a:gd name="connsiteX1945" fmla="*/ 9899012 w 13549241"/>
              <a:gd name="connsiteY1945" fmla="*/ 2902172 h 10281214"/>
              <a:gd name="connsiteX1946" fmla="*/ 9875546 w 13549241"/>
              <a:gd name="connsiteY1946" fmla="*/ 2900144 h 10281214"/>
              <a:gd name="connsiteX1947" fmla="*/ 9824422 w 13549241"/>
              <a:gd name="connsiteY1947" fmla="*/ 2906611 h 10281214"/>
              <a:gd name="connsiteX1948" fmla="*/ 9793396 w 13549241"/>
              <a:gd name="connsiteY1948" fmla="*/ 2943845 h 10281214"/>
              <a:gd name="connsiteX1949" fmla="*/ 9819935 w 13549241"/>
              <a:gd name="connsiteY1949" fmla="*/ 2944930 h 10281214"/>
              <a:gd name="connsiteX1950" fmla="*/ 9869108 w 13549241"/>
              <a:gd name="connsiteY1950" fmla="*/ 2929827 h 10281214"/>
              <a:gd name="connsiteX1951" fmla="*/ 9887662 w 13549241"/>
              <a:gd name="connsiteY1951" fmla="*/ 2929515 h 10281214"/>
              <a:gd name="connsiteX1952" fmla="*/ 9901046 w 13549241"/>
              <a:gd name="connsiteY1952" fmla="*/ 2935410 h 10281214"/>
              <a:gd name="connsiteX1953" fmla="*/ 9886598 w 13549241"/>
              <a:gd name="connsiteY1953" fmla="*/ 2941770 h 10281214"/>
              <a:gd name="connsiteX1954" fmla="*/ 9869563 w 13549241"/>
              <a:gd name="connsiteY1954" fmla="*/ 2951234 h 10281214"/>
              <a:gd name="connsiteX1955" fmla="*/ 9854615 w 13549241"/>
              <a:gd name="connsiteY1955" fmla="*/ 2967915 h 10281214"/>
              <a:gd name="connsiteX1956" fmla="*/ 9912860 w 13549241"/>
              <a:gd name="connsiteY1956" fmla="*/ 2950938 h 10281214"/>
              <a:gd name="connsiteX1957" fmla="*/ 9983064 w 13549241"/>
              <a:gd name="connsiteY1957" fmla="*/ 2947992 h 10281214"/>
              <a:gd name="connsiteX1958" fmla="*/ 10001796 w 13549241"/>
              <a:gd name="connsiteY1958" fmla="*/ 2914533 h 10281214"/>
              <a:gd name="connsiteX1959" fmla="*/ 10119787 w 13549241"/>
              <a:gd name="connsiteY1959" fmla="*/ 2893688 h 10281214"/>
              <a:gd name="connsiteX1960" fmla="*/ 10189027 w 13549241"/>
              <a:gd name="connsiteY1960" fmla="*/ 2855877 h 10281214"/>
              <a:gd name="connsiteX1961" fmla="*/ 10281097 w 13549241"/>
              <a:gd name="connsiteY1961" fmla="*/ 2831831 h 10281214"/>
              <a:gd name="connsiteX1962" fmla="*/ 10347966 w 13549241"/>
              <a:gd name="connsiteY1962" fmla="*/ 2817454 h 10281214"/>
              <a:gd name="connsiteX1963" fmla="*/ 10364713 w 13549241"/>
              <a:gd name="connsiteY1963" fmla="*/ 2794608 h 10281214"/>
              <a:gd name="connsiteX1964" fmla="*/ 10400584 w 13549241"/>
              <a:gd name="connsiteY1964" fmla="*/ 2798213 h 10281214"/>
              <a:gd name="connsiteX1965" fmla="*/ 10824418 w 13549241"/>
              <a:gd name="connsiteY1965" fmla="*/ 2695751 h 10281214"/>
              <a:gd name="connsiteX1966" fmla="*/ 10879234 w 13549241"/>
              <a:gd name="connsiteY1966" fmla="*/ 2686228 h 10281214"/>
              <a:gd name="connsiteX1967" fmla="*/ 10935514 w 13549241"/>
              <a:gd name="connsiteY1967" fmla="*/ 2683180 h 10281214"/>
              <a:gd name="connsiteX1968" fmla="*/ 10959070 w 13549241"/>
              <a:gd name="connsiteY1968" fmla="*/ 2668635 h 10281214"/>
              <a:gd name="connsiteX1969" fmla="*/ 10988134 w 13549241"/>
              <a:gd name="connsiteY1969" fmla="*/ 2663940 h 10281214"/>
              <a:gd name="connsiteX1970" fmla="*/ 11033863 w 13549241"/>
              <a:gd name="connsiteY1970" fmla="*/ 2652976 h 10281214"/>
              <a:gd name="connsiteX1971" fmla="*/ 11062782 w 13549241"/>
              <a:gd name="connsiteY1971" fmla="*/ 2662179 h 10281214"/>
              <a:gd name="connsiteX1972" fmla="*/ 11083946 w 13549241"/>
              <a:gd name="connsiteY1972" fmla="*/ 2680690 h 10281214"/>
              <a:gd name="connsiteX1973" fmla="*/ 11000013 w 13549241"/>
              <a:gd name="connsiteY1973" fmla="*/ 2723783 h 10281214"/>
              <a:gd name="connsiteX1974" fmla="*/ 10889202 w 13549241"/>
              <a:gd name="connsiteY1974" fmla="*/ 2749734 h 10281214"/>
              <a:gd name="connsiteX1975" fmla="*/ 10894602 w 13549241"/>
              <a:gd name="connsiteY1975" fmla="*/ 2754234 h 10281214"/>
              <a:gd name="connsiteX1976" fmla="*/ 10893632 w 13549241"/>
              <a:gd name="connsiteY1976" fmla="*/ 2781465 h 10281214"/>
              <a:gd name="connsiteX1977" fmla="*/ 10872421 w 13549241"/>
              <a:gd name="connsiteY1977" fmla="*/ 2791830 h 10281214"/>
              <a:gd name="connsiteX1978" fmla="*/ 10754965 w 13549241"/>
              <a:gd name="connsiteY1978" fmla="*/ 2858684 h 10281214"/>
              <a:gd name="connsiteX1979" fmla="*/ 10629414 w 13549241"/>
              <a:gd name="connsiteY1979" fmla="*/ 2918793 h 10281214"/>
              <a:gd name="connsiteX1980" fmla="*/ 10621528 w 13549241"/>
              <a:gd name="connsiteY1980" fmla="*/ 2932374 h 10281214"/>
              <a:gd name="connsiteX1981" fmla="*/ 10595980 w 13549241"/>
              <a:gd name="connsiteY1981" fmla="*/ 2925983 h 10281214"/>
              <a:gd name="connsiteX1982" fmla="*/ 10585151 w 13549241"/>
              <a:gd name="connsiteY1982" fmla="*/ 2936236 h 10281214"/>
              <a:gd name="connsiteX1983" fmla="*/ 10587592 w 13549241"/>
              <a:gd name="connsiteY1983" fmla="*/ 2947031 h 10281214"/>
              <a:gd name="connsiteX1984" fmla="*/ 10550466 w 13549241"/>
              <a:gd name="connsiteY1984" fmla="*/ 2957278 h 10281214"/>
              <a:gd name="connsiteX1985" fmla="*/ 10528075 w 13549241"/>
              <a:gd name="connsiteY1985" fmla="*/ 2974544 h 10281214"/>
              <a:gd name="connsiteX1986" fmla="*/ 10581150 w 13549241"/>
              <a:gd name="connsiteY1986" fmla="*/ 2976713 h 10281214"/>
              <a:gd name="connsiteX1987" fmla="*/ 10602290 w 13549241"/>
              <a:gd name="connsiteY1987" fmla="*/ 2973299 h 10281214"/>
              <a:gd name="connsiteX1988" fmla="*/ 10607234 w 13549241"/>
              <a:gd name="connsiteY1988" fmla="*/ 2956389 h 10281214"/>
              <a:gd name="connsiteX1989" fmla="*/ 10639674 w 13549241"/>
              <a:gd name="connsiteY1989" fmla="*/ 2954506 h 10281214"/>
              <a:gd name="connsiteX1990" fmla="*/ 10670654 w 13549241"/>
              <a:gd name="connsiteY1990" fmla="*/ 2946149 h 10281214"/>
              <a:gd name="connsiteX1991" fmla="*/ 10775894 w 13549241"/>
              <a:gd name="connsiteY1991" fmla="*/ 2907667 h 10281214"/>
              <a:gd name="connsiteX1992" fmla="*/ 10825525 w 13549241"/>
              <a:gd name="connsiteY1992" fmla="*/ 2913976 h 10281214"/>
              <a:gd name="connsiteX1993" fmla="*/ 10851088 w 13549241"/>
              <a:gd name="connsiteY1993" fmla="*/ 2910741 h 10281214"/>
              <a:gd name="connsiteX1994" fmla="*/ 10860454 w 13549241"/>
              <a:gd name="connsiteY1994" fmla="*/ 2894013 h 10281214"/>
              <a:gd name="connsiteX1995" fmla="*/ 10909627 w 13549241"/>
              <a:gd name="connsiteY1995" fmla="*/ 2878909 h 10281214"/>
              <a:gd name="connsiteX1996" fmla="*/ 10955127 w 13549241"/>
              <a:gd name="connsiteY1996" fmla="*/ 2857240 h 10281214"/>
              <a:gd name="connsiteX1997" fmla="*/ 11000624 w 13549241"/>
              <a:gd name="connsiteY1997" fmla="*/ 2835571 h 10281214"/>
              <a:gd name="connsiteX1998" fmla="*/ 11108730 w 13549241"/>
              <a:gd name="connsiteY1998" fmla="*/ 2848546 h 10281214"/>
              <a:gd name="connsiteX1999" fmla="*/ 11111739 w 13549241"/>
              <a:gd name="connsiteY1999" fmla="*/ 2875807 h 10281214"/>
              <a:gd name="connsiteX2000" fmla="*/ 11109344 w 13549241"/>
              <a:gd name="connsiteY2000" fmla="*/ 2888212 h 10281214"/>
              <a:gd name="connsiteX2001" fmla="*/ 11112710 w 13549241"/>
              <a:gd name="connsiteY2001" fmla="*/ 2886409 h 10281214"/>
              <a:gd name="connsiteX2002" fmla="*/ 11241963 w 13549241"/>
              <a:gd name="connsiteY2002" fmla="*/ 2854792 h 10281214"/>
              <a:gd name="connsiteX2003" fmla="*/ 11376727 w 13549241"/>
              <a:gd name="connsiteY2003" fmla="*/ 2833026 h 10281214"/>
              <a:gd name="connsiteX2004" fmla="*/ 11395460 w 13549241"/>
              <a:gd name="connsiteY2004" fmla="*/ 2799570 h 10281214"/>
              <a:gd name="connsiteX2005" fmla="*/ 11513452 w 13549241"/>
              <a:gd name="connsiteY2005" fmla="*/ 2778723 h 10281214"/>
              <a:gd name="connsiteX2006" fmla="*/ 11582692 w 13549241"/>
              <a:gd name="connsiteY2006" fmla="*/ 2740911 h 10281214"/>
              <a:gd name="connsiteX2007" fmla="*/ 11674763 w 13549241"/>
              <a:gd name="connsiteY2007" fmla="*/ 2716867 h 10281214"/>
              <a:gd name="connsiteX2008" fmla="*/ 11741629 w 13549241"/>
              <a:gd name="connsiteY2008" fmla="*/ 2702489 h 10281214"/>
              <a:gd name="connsiteX2009" fmla="*/ 11758379 w 13549241"/>
              <a:gd name="connsiteY2009" fmla="*/ 2679645 h 10281214"/>
              <a:gd name="connsiteX2010" fmla="*/ 11794249 w 13549241"/>
              <a:gd name="connsiteY2010" fmla="*/ 2683249 h 10281214"/>
              <a:gd name="connsiteX2011" fmla="*/ 12218082 w 13549241"/>
              <a:gd name="connsiteY2011" fmla="*/ 2580786 h 10281214"/>
              <a:gd name="connsiteX2012" fmla="*/ 12272898 w 13549241"/>
              <a:gd name="connsiteY2012" fmla="*/ 2571262 h 10281214"/>
              <a:gd name="connsiteX2013" fmla="*/ 12329178 w 13549241"/>
              <a:gd name="connsiteY2013" fmla="*/ 2568216 h 10281214"/>
              <a:gd name="connsiteX2014" fmla="*/ 12352733 w 13549241"/>
              <a:gd name="connsiteY2014" fmla="*/ 2553670 h 10281214"/>
              <a:gd name="connsiteX2015" fmla="*/ 12381798 w 13549241"/>
              <a:gd name="connsiteY2015" fmla="*/ 2548976 h 10281214"/>
              <a:gd name="connsiteX2016" fmla="*/ 12427526 w 13549241"/>
              <a:gd name="connsiteY2016" fmla="*/ 2538012 h 10281214"/>
              <a:gd name="connsiteX2017" fmla="*/ 12456446 w 13549241"/>
              <a:gd name="connsiteY2017" fmla="*/ 2547215 h 10281214"/>
              <a:gd name="connsiteX2018" fmla="*/ 12477610 w 13549241"/>
              <a:gd name="connsiteY2018" fmla="*/ 2565725 h 10281214"/>
              <a:gd name="connsiteX2019" fmla="*/ 12393678 w 13549241"/>
              <a:gd name="connsiteY2019" fmla="*/ 2608817 h 10281214"/>
              <a:gd name="connsiteX2020" fmla="*/ 12282866 w 13549241"/>
              <a:gd name="connsiteY2020" fmla="*/ 2634771 h 10281214"/>
              <a:gd name="connsiteX2021" fmla="*/ 12288264 w 13549241"/>
              <a:gd name="connsiteY2021" fmla="*/ 2639270 h 10281214"/>
              <a:gd name="connsiteX2022" fmla="*/ 12287297 w 13549241"/>
              <a:gd name="connsiteY2022" fmla="*/ 2666504 h 10281214"/>
              <a:gd name="connsiteX2023" fmla="*/ 12266085 w 13549241"/>
              <a:gd name="connsiteY2023" fmla="*/ 2676866 h 10281214"/>
              <a:gd name="connsiteX2024" fmla="*/ 12148629 w 13549241"/>
              <a:gd name="connsiteY2024" fmla="*/ 2743722 h 10281214"/>
              <a:gd name="connsiteX2025" fmla="*/ 12023077 w 13549241"/>
              <a:gd name="connsiteY2025" fmla="*/ 2803829 h 10281214"/>
              <a:gd name="connsiteX2026" fmla="*/ 12015191 w 13549241"/>
              <a:gd name="connsiteY2026" fmla="*/ 2817410 h 10281214"/>
              <a:gd name="connsiteX2027" fmla="*/ 11989644 w 13549241"/>
              <a:gd name="connsiteY2027" fmla="*/ 2811019 h 10281214"/>
              <a:gd name="connsiteX2028" fmla="*/ 11978815 w 13549241"/>
              <a:gd name="connsiteY2028" fmla="*/ 2821270 h 10281214"/>
              <a:gd name="connsiteX2029" fmla="*/ 11981255 w 13549241"/>
              <a:gd name="connsiteY2029" fmla="*/ 2832065 h 10281214"/>
              <a:gd name="connsiteX2030" fmla="*/ 11944130 w 13549241"/>
              <a:gd name="connsiteY2030" fmla="*/ 2842313 h 10281214"/>
              <a:gd name="connsiteX2031" fmla="*/ 11921737 w 13549241"/>
              <a:gd name="connsiteY2031" fmla="*/ 2859581 h 10281214"/>
              <a:gd name="connsiteX2032" fmla="*/ 11974814 w 13549241"/>
              <a:gd name="connsiteY2032" fmla="*/ 2861749 h 10281214"/>
              <a:gd name="connsiteX2033" fmla="*/ 11995954 w 13549241"/>
              <a:gd name="connsiteY2033" fmla="*/ 2858336 h 10281214"/>
              <a:gd name="connsiteX2034" fmla="*/ 12000896 w 13549241"/>
              <a:gd name="connsiteY2034" fmla="*/ 2841427 h 10281214"/>
              <a:gd name="connsiteX2035" fmla="*/ 12033338 w 13549241"/>
              <a:gd name="connsiteY2035" fmla="*/ 2839542 h 10281214"/>
              <a:gd name="connsiteX2036" fmla="*/ 12064315 w 13549241"/>
              <a:gd name="connsiteY2036" fmla="*/ 2831183 h 10281214"/>
              <a:gd name="connsiteX2037" fmla="*/ 12169559 w 13549241"/>
              <a:gd name="connsiteY2037" fmla="*/ 2792704 h 10281214"/>
              <a:gd name="connsiteX2038" fmla="*/ 12219187 w 13549241"/>
              <a:gd name="connsiteY2038" fmla="*/ 2799013 h 10281214"/>
              <a:gd name="connsiteX2039" fmla="*/ 12244749 w 13549241"/>
              <a:gd name="connsiteY2039" fmla="*/ 2795778 h 10281214"/>
              <a:gd name="connsiteX2040" fmla="*/ 12254117 w 13549241"/>
              <a:gd name="connsiteY2040" fmla="*/ 2779048 h 10281214"/>
              <a:gd name="connsiteX2041" fmla="*/ 12303292 w 13549241"/>
              <a:gd name="connsiteY2041" fmla="*/ 2763946 h 10281214"/>
              <a:gd name="connsiteX2042" fmla="*/ 12348789 w 13549241"/>
              <a:gd name="connsiteY2042" fmla="*/ 2742275 h 10281214"/>
              <a:gd name="connsiteX2043" fmla="*/ 12394287 w 13549241"/>
              <a:gd name="connsiteY2043" fmla="*/ 2720609 h 10281214"/>
              <a:gd name="connsiteX2044" fmla="*/ 12502393 w 13549241"/>
              <a:gd name="connsiteY2044" fmla="*/ 2733581 h 10281214"/>
              <a:gd name="connsiteX2045" fmla="*/ 12502817 w 13549241"/>
              <a:gd name="connsiteY2045" fmla="*/ 2774238 h 10281214"/>
              <a:gd name="connsiteX2046" fmla="*/ 12467919 w 13549241"/>
              <a:gd name="connsiteY2046" fmla="*/ 2774952 h 10281214"/>
              <a:gd name="connsiteX2047" fmla="*/ 12445267 w 13549241"/>
              <a:gd name="connsiteY2047" fmla="*/ 2800764 h 10281214"/>
              <a:gd name="connsiteX2048" fmla="*/ 12421151 w 13549241"/>
              <a:gd name="connsiteY2048" fmla="*/ 2820099 h 10281214"/>
              <a:gd name="connsiteX2049" fmla="*/ 12345050 w 13549241"/>
              <a:gd name="connsiteY2049" fmla="*/ 2846936 h 10281214"/>
              <a:gd name="connsiteX2050" fmla="*/ 12291779 w 13549241"/>
              <a:gd name="connsiteY2050" fmla="*/ 2887539 h 10281214"/>
              <a:gd name="connsiteX2051" fmla="*/ 12183089 w 13549241"/>
              <a:gd name="connsiteY2051" fmla="*/ 2930153 h 10281214"/>
              <a:gd name="connsiteX2052" fmla="*/ 12173057 w 13549241"/>
              <a:gd name="connsiteY2052" fmla="*/ 2977872 h 10281214"/>
              <a:gd name="connsiteX2053" fmla="*/ 12122531 w 13549241"/>
              <a:gd name="connsiteY2053" fmla="*/ 2991848 h 10281214"/>
              <a:gd name="connsiteX2054" fmla="*/ 12054284 w 13549241"/>
              <a:gd name="connsiteY2054" fmla="*/ 3024352 h 10281214"/>
              <a:gd name="connsiteX2055" fmla="*/ 11975011 w 13549241"/>
              <a:gd name="connsiteY2055" fmla="*/ 3037155 h 10281214"/>
              <a:gd name="connsiteX2056" fmla="*/ 11963628 w 13549241"/>
              <a:gd name="connsiteY2056" fmla="*/ 3083748 h 10281214"/>
              <a:gd name="connsiteX2057" fmla="*/ 11908598 w 13549241"/>
              <a:gd name="connsiteY2057" fmla="*/ 3072942 h 10281214"/>
              <a:gd name="connsiteX2058" fmla="*/ 11870678 w 13549241"/>
              <a:gd name="connsiteY2058" fmla="*/ 3118452 h 10281214"/>
              <a:gd name="connsiteX2059" fmla="*/ 11836683 w 13549241"/>
              <a:gd name="connsiteY2059" fmla="*/ 3130431 h 10281214"/>
              <a:gd name="connsiteX2060" fmla="*/ 11803814 w 13549241"/>
              <a:gd name="connsiteY2060" fmla="*/ 3132829 h 10281214"/>
              <a:gd name="connsiteX2061" fmla="*/ 11787382 w 13549241"/>
              <a:gd name="connsiteY2061" fmla="*/ 3149806 h 10281214"/>
              <a:gd name="connsiteX2062" fmla="*/ 11781632 w 13549241"/>
              <a:gd name="connsiteY2062" fmla="*/ 3170427 h 10281214"/>
              <a:gd name="connsiteX2063" fmla="*/ 11787875 w 13549241"/>
              <a:gd name="connsiteY2063" fmla="*/ 3183517 h 10281214"/>
              <a:gd name="connsiteX2064" fmla="*/ 11797830 w 13549241"/>
              <a:gd name="connsiteY2064" fmla="*/ 3183921 h 10281214"/>
              <a:gd name="connsiteX2065" fmla="*/ 11829084 w 13549241"/>
              <a:gd name="connsiteY2065" fmla="*/ 3157392 h 10281214"/>
              <a:gd name="connsiteX2066" fmla="*/ 11882386 w 13549241"/>
              <a:gd name="connsiteY2066" fmla="*/ 3170267 h 10281214"/>
              <a:gd name="connsiteX2067" fmla="*/ 11934097 w 13549241"/>
              <a:gd name="connsiteY2067" fmla="*/ 3108211 h 10281214"/>
              <a:gd name="connsiteX2068" fmla="*/ 11939497 w 13549241"/>
              <a:gd name="connsiteY2068" fmla="*/ 3112708 h 10281214"/>
              <a:gd name="connsiteX2069" fmla="*/ 11957635 w 13549241"/>
              <a:gd name="connsiteY2069" fmla="*/ 3103290 h 10281214"/>
              <a:gd name="connsiteX2070" fmla="*/ 11963628 w 13549241"/>
              <a:gd name="connsiteY2070" fmla="*/ 3083748 h 10281214"/>
              <a:gd name="connsiteX2071" fmla="*/ 12027592 w 13549241"/>
              <a:gd name="connsiteY2071" fmla="*/ 3078342 h 10281214"/>
              <a:gd name="connsiteX2072" fmla="*/ 12088967 w 13549241"/>
              <a:gd name="connsiteY2072" fmla="*/ 3076036 h 10281214"/>
              <a:gd name="connsiteX2073" fmla="*/ 12097822 w 13549241"/>
              <a:gd name="connsiteY2073" fmla="*/ 3035224 h 10281214"/>
              <a:gd name="connsiteX2074" fmla="*/ 12160778 w 13549241"/>
              <a:gd name="connsiteY2074" fmla="*/ 3044749 h 10281214"/>
              <a:gd name="connsiteX2075" fmla="*/ 12238864 w 13549241"/>
              <a:gd name="connsiteY2075" fmla="*/ 3007299 h 10281214"/>
              <a:gd name="connsiteX2076" fmla="*/ 12323585 w 13549241"/>
              <a:gd name="connsiteY2076" fmla="*/ 2970119 h 10281214"/>
              <a:gd name="connsiteX2077" fmla="*/ 12339967 w 13549241"/>
              <a:gd name="connsiteY2077" fmla="*/ 2982019 h 10281214"/>
              <a:gd name="connsiteX2078" fmla="*/ 12347131 w 13549241"/>
              <a:gd name="connsiteY2078" fmla="*/ 2996751 h 10281214"/>
              <a:gd name="connsiteX2079" fmla="*/ 12320943 w 13549241"/>
              <a:gd name="connsiteY2079" fmla="*/ 3043272 h 10281214"/>
              <a:gd name="connsiteX2080" fmla="*/ 12263484 w 13549241"/>
              <a:gd name="connsiteY2080" fmla="*/ 3053224 h 10281214"/>
              <a:gd name="connsiteX2081" fmla="*/ 12167746 w 13549241"/>
              <a:gd name="connsiteY2081" fmla="*/ 3102252 h 10281214"/>
              <a:gd name="connsiteX2082" fmla="*/ 12074594 w 13549241"/>
              <a:gd name="connsiteY2082" fmla="*/ 3148177 h 10281214"/>
              <a:gd name="connsiteX2083" fmla="*/ 12068674 w 13549241"/>
              <a:gd name="connsiteY2083" fmla="*/ 3160767 h 10281214"/>
              <a:gd name="connsiteX2084" fmla="*/ 12046559 w 13549241"/>
              <a:gd name="connsiteY2084" fmla="*/ 3159862 h 10281214"/>
              <a:gd name="connsiteX2085" fmla="*/ 12031252 w 13549241"/>
              <a:gd name="connsiteY2085" fmla="*/ 3167259 h 10281214"/>
              <a:gd name="connsiteX2086" fmla="*/ 12034722 w 13549241"/>
              <a:gd name="connsiteY2086" fmla="*/ 3185048 h 10281214"/>
              <a:gd name="connsiteX2087" fmla="*/ 11995215 w 13549241"/>
              <a:gd name="connsiteY2087" fmla="*/ 3187175 h 10281214"/>
              <a:gd name="connsiteX2088" fmla="*/ 11967857 w 13549241"/>
              <a:gd name="connsiteY2088" fmla="*/ 3199429 h 10281214"/>
              <a:gd name="connsiteX2089" fmla="*/ 11922129 w 13549241"/>
              <a:gd name="connsiteY2089" fmla="*/ 3210394 h 10281214"/>
              <a:gd name="connsiteX2090" fmla="*/ 11911756 w 13549241"/>
              <a:gd name="connsiteY2090" fmla="*/ 3242054 h 10281214"/>
              <a:gd name="connsiteX2091" fmla="*/ 11882259 w 13549241"/>
              <a:gd name="connsiteY2091" fmla="*/ 3247263 h 10281214"/>
              <a:gd name="connsiteX2092" fmla="*/ 11957053 w 13549241"/>
              <a:gd name="connsiteY2092" fmla="*/ 3304330 h 10281214"/>
              <a:gd name="connsiteX2093" fmla="*/ 12012282 w 13549241"/>
              <a:gd name="connsiteY2093" fmla="*/ 3376641 h 10281214"/>
              <a:gd name="connsiteX2094" fmla="*/ 12003315 w 13549241"/>
              <a:gd name="connsiteY2094" fmla="*/ 3412102 h 10281214"/>
              <a:gd name="connsiteX2095" fmla="*/ 11977809 w 13549241"/>
              <a:gd name="connsiteY2095" fmla="*/ 3418011 h 10281214"/>
              <a:gd name="connsiteX2096" fmla="*/ 11964467 w 13549241"/>
              <a:gd name="connsiteY2096" fmla="*/ 3424418 h 10281214"/>
              <a:gd name="connsiteX2097" fmla="*/ 11955175 w 13549241"/>
              <a:gd name="connsiteY2097" fmla="*/ 3434199 h 10281214"/>
              <a:gd name="connsiteX2098" fmla="*/ 11978266 w 13549241"/>
              <a:gd name="connsiteY2098" fmla="*/ 3439420 h 10281214"/>
              <a:gd name="connsiteX2099" fmla="*/ 12082924 w 13549241"/>
              <a:gd name="connsiteY2099" fmla="*/ 3456533 h 10281214"/>
              <a:gd name="connsiteX2100" fmla="*/ 12117850 w 13549241"/>
              <a:gd name="connsiteY2100" fmla="*/ 3436571 h 10281214"/>
              <a:gd name="connsiteX2101" fmla="*/ 12125064 w 13549241"/>
              <a:gd name="connsiteY2101" fmla="*/ 3422425 h 10281214"/>
              <a:gd name="connsiteX2102" fmla="*/ 12145885 w 13549241"/>
              <a:gd name="connsiteY2102" fmla="*/ 3424880 h 10281214"/>
              <a:gd name="connsiteX2103" fmla="*/ 12155423 w 13549241"/>
              <a:gd name="connsiteY2103" fmla="*/ 3416180 h 10281214"/>
              <a:gd name="connsiteX2104" fmla="*/ 12154277 w 13549241"/>
              <a:gd name="connsiteY2104" fmla="*/ 3403834 h 10281214"/>
              <a:gd name="connsiteX2105" fmla="*/ 12231939 w 13549241"/>
              <a:gd name="connsiteY2105" fmla="*/ 3398452 h 10281214"/>
              <a:gd name="connsiteX2106" fmla="*/ 12309602 w 13549241"/>
              <a:gd name="connsiteY2106" fmla="*/ 3393071 h 10281214"/>
              <a:gd name="connsiteX2107" fmla="*/ 12385029 w 13549241"/>
              <a:gd name="connsiteY2107" fmla="*/ 3365673 h 10281214"/>
              <a:gd name="connsiteX2108" fmla="*/ 12471823 w 13549241"/>
              <a:gd name="connsiteY2108" fmla="*/ 3374032 h 10281214"/>
              <a:gd name="connsiteX2109" fmla="*/ 12483664 w 13549241"/>
              <a:gd name="connsiteY2109" fmla="*/ 3348847 h 10281214"/>
              <a:gd name="connsiteX2110" fmla="*/ 12501444 w 13549241"/>
              <a:gd name="connsiteY2110" fmla="*/ 3332997 h 10281214"/>
              <a:gd name="connsiteX2111" fmla="*/ 12532837 w 13549241"/>
              <a:gd name="connsiteY2111" fmla="*/ 3333746 h 10281214"/>
              <a:gd name="connsiteX2112" fmla="*/ 12572123 w 13549241"/>
              <a:gd name="connsiteY2112" fmla="*/ 3352464 h 10281214"/>
              <a:gd name="connsiteX2113" fmla="*/ 12573653 w 13549241"/>
              <a:gd name="connsiteY2113" fmla="*/ 3393166 h 10281214"/>
              <a:gd name="connsiteX2114" fmla="*/ 12536154 w 13549241"/>
              <a:gd name="connsiteY2114" fmla="*/ 3406606 h 10281214"/>
              <a:gd name="connsiteX2115" fmla="*/ 12465369 w 13549241"/>
              <a:gd name="connsiteY2115" fmla="*/ 3413340 h 10281214"/>
              <a:gd name="connsiteX2116" fmla="*/ 12415171 w 13549241"/>
              <a:gd name="connsiteY2116" fmla="*/ 3452998 h 10281214"/>
              <a:gd name="connsiteX2117" fmla="*/ 12344208 w 13549241"/>
              <a:gd name="connsiteY2117" fmla="*/ 3492878 h 10281214"/>
              <a:gd name="connsiteX2118" fmla="*/ 12250414 w 13549241"/>
              <a:gd name="connsiteY2118" fmla="*/ 3518990 h 10281214"/>
              <a:gd name="connsiteX2119" fmla="*/ 12244908 w 13549241"/>
              <a:gd name="connsiteY2119" fmla="*/ 3540690 h 10281214"/>
              <a:gd name="connsiteX2120" fmla="*/ 12224329 w 13549241"/>
              <a:gd name="connsiteY2120" fmla="*/ 3539316 h 10281214"/>
              <a:gd name="connsiteX2121" fmla="*/ 12200556 w 13549241"/>
              <a:gd name="connsiteY2121" fmla="*/ 3574707 h 10281214"/>
              <a:gd name="connsiteX2122" fmla="*/ 12199613 w 13549241"/>
              <a:gd name="connsiteY2122" fmla="*/ 3623866 h 10281214"/>
              <a:gd name="connsiteX2123" fmla="*/ 12071582 w 13549241"/>
              <a:gd name="connsiteY2123" fmla="*/ 3660878 h 10281214"/>
              <a:gd name="connsiteX2124" fmla="*/ 11971893 w 13549241"/>
              <a:gd name="connsiteY2124" fmla="*/ 3721507 h 10281214"/>
              <a:gd name="connsiteX2125" fmla="*/ 11904571 w 13549241"/>
              <a:gd name="connsiteY2125" fmla="*/ 3714477 h 10281214"/>
              <a:gd name="connsiteX2126" fmla="*/ 11851648 w 13549241"/>
              <a:gd name="connsiteY2126" fmla="*/ 3729962 h 10281214"/>
              <a:gd name="connsiteX2127" fmla="*/ 11802775 w 13549241"/>
              <a:gd name="connsiteY2127" fmla="*/ 3748821 h 10281214"/>
              <a:gd name="connsiteX2128" fmla="*/ 11797832 w 13549241"/>
              <a:gd name="connsiteY2128" fmla="*/ 3765729 h 10281214"/>
              <a:gd name="connsiteX2129" fmla="*/ 11865601 w 13549241"/>
              <a:gd name="connsiteY2129" fmla="*/ 3762616 h 10281214"/>
              <a:gd name="connsiteX2130" fmla="*/ 11937418 w 13549241"/>
              <a:gd name="connsiteY2130" fmla="*/ 3762879 h 10281214"/>
              <a:gd name="connsiteX2131" fmla="*/ 11982105 w 13549241"/>
              <a:gd name="connsiteY2131" fmla="*/ 3786095 h 10281214"/>
              <a:gd name="connsiteX2132" fmla="*/ 11954656 w 13549241"/>
              <a:gd name="connsiteY2132" fmla="*/ 3742193 h 10281214"/>
              <a:gd name="connsiteX2133" fmla="*/ 11977747 w 13549241"/>
              <a:gd name="connsiteY2133" fmla="*/ 3747414 h 10281214"/>
              <a:gd name="connsiteX2134" fmla="*/ 12000390 w 13549241"/>
              <a:gd name="connsiteY2134" fmla="*/ 3762779 h 10281214"/>
              <a:gd name="connsiteX2135" fmla="*/ 12008641 w 13549241"/>
              <a:gd name="connsiteY2135" fmla="*/ 3787181 h 10281214"/>
              <a:gd name="connsiteX2136" fmla="*/ 12037278 w 13549241"/>
              <a:gd name="connsiteY2136" fmla="*/ 3783003 h 10281214"/>
              <a:gd name="connsiteX2137" fmla="*/ 12057815 w 13549241"/>
              <a:gd name="connsiteY2137" fmla="*/ 3772078 h 10281214"/>
              <a:gd name="connsiteX2138" fmla="*/ 12084314 w 13549241"/>
              <a:gd name="connsiteY2138" fmla="*/ 3760861 h 10281214"/>
              <a:gd name="connsiteX2139" fmla="*/ 12111933 w 13549241"/>
              <a:gd name="connsiteY2139" fmla="*/ 3740065 h 10281214"/>
              <a:gd name="connsiteX2140" fmla="*/ 12085978 w 13549241"/>
              <a:gd name="connsiteY2140" fmla="*/ 3683391 h 10281214"/>
              <a:gd name="connsiteX2141" fmla="*/ 12143999 w 13549241"/>
              <a:gd name="connsiteY2141" fmla="*/ 3668650 h 10281214"/>
              <a:gd name="connsiteX2142" fmla="*/ 12191092 w 13549241"/>
              <a:gd name="connsiteY2142" fmla="*/ 3721911 h 10281214"/>
              <a:gd name="connsiteX2143" fmla="*/ 12160058 w 13549241"/>
              <a:gd name="connsiteY2143" fmla="*/ 3727595 h 10281214"/>
              <a:gd name="connsiteX2144" fmla="*/ 12133073 w 13549241"/>
              <a:gd name="connsiteY2144" fmla="*/ 3736652 h 10281214"/>
              <a:gd name="connsiteX2145" fmla="*/ 12144326 w 13549241"/>
              <a:gd name="connsiteY2145" fmla="*/ 3767059 h 10281214"/>
              <a:gd name="connsiteX2146" fmla="*/ 12150180 w 13549241"/>
              <a:gd name="connsiteY2146" fmla="*/ 3792963 h 10281214"/>
              <a:gd name="connsiteX2147" fmla="*/ 12120480 w 13549241"/>
              <a:gd name="connsiteY2147" fmla="*/ 3809396 h 10281214"/>
              <a:gd name="connsiteX2148" fmla="*/ 12085266 w 13549241"/>
              <a:gd name="connsiteY2148" fmla="*/ 3815979 h 10281214"/>
              <a:gd name="connsiteX2149" fmla="*/ 12109861 w 13549241"/>
              <a:gd name="connsiteY2149" fmla="*/ 3839979 h 10281214"/>
              <a:gd name="connsiteX2150" fmla="*/ 12130407 w 13549241"/>
              <a:gd name="connsiteY2150" fmla="*/ 3860603 h 10281214"/>
              <a:gd name="connsiteX2151" fmla="*/ 12096525 w 13549241"/>
              <a:gd name="connsiteY2151" fmla="*/ 3877937 h 10281214"/>
              <a:gd name="connsiteX2152" fmla="*/ 12042402 w 13549241"/>
              <a:gd name="connsiteY2152" fmla="*/ 3878398 h 10281214"/>
              <a:gd name="connsiteX2153" fmla="*/ 12016693 w 13549241"/>
              <a:gd name="connsiteY2153" fmla="*/ 3895529 h 10281214"/>
              <a:gd name="connsiteX2154" fmla="*/ 11993227 w 13549241"/>
              <a:gd name="connsiteY2154" fmla="*/ 3893502 h 10281214"/>
              <a:gd name="connsiteX2155" fmla="*/ 11942102 w 13549241"/>
              <a:gd name="connsiteY2155" fmla="*/ 3899968 h 10281214"/>
              <a:gd name="connsiteX2156" fmla="*/ 11911077 w 13549241"/>
              <a:gd name="connsiteY2156" fmla="*/ 3937201 h 10281214"/>
              <a:gd name="connsiteX2157" fmla="*/ 11937615 w 13549241"/>
              <a:gd name="connsiteY2157" fmla="*/ 3938285 h 10281214"/>
              <a:gd name="connsiteX2158" fmla="*/ 11986788 w 13549241"/>
              <a:gd name="connsiteY2158" fmla="*/ 3923185 h 10281214"/>
              <a:gd name="connsiteX2159" fmla="*/ 12005344 w 13549241"/>
              <a:gd name="connsiteY2159" fmla="*/ 3922872 h 10281214"/>
              <a:gd name="connsiteX2160" fmla="*/ 12018725 w 13549241"/>
              <a:gd name="connsiteY2160" fmla="*/ 3928766 h 10281214"/>
              <a:gd name="connsiteX2161" fmla="*/ 12004277 w 13549241"/>
              <a:gd name="connsiteY2161" fmla="*/ 3935126 h 10281214"/>
              <a:gd name="connsiteX2162" fmla="*/ 11987245 w 13549241"/>
              <a:gd name="connsiteY2162" fmla="*/ 3944590 h 10281214"/>
              <a:gd name="connsiteX2163" fmla="*/ 11972295 w 13549241"/>
              <a:gd name="connsiteY2163" fmla="*/ 3961273 h 10281214"/>
              <a:gd name="connsiteX2164" fmla="*/ 12030541 w 13549241"/>
              <a:gd name="connsiteY2164" fmla="*/ 3944295 h 10281214"/>
              <a:gd name="connsiteX2165" fmla="*/ 12100743 w 13549241"/>
              <a:gd name="connsiteY2165" fmla="*/ 3941349 h 10281214"/>
              <a:gd name="connsiteX2166" fmla="*/ 12119478 w 13549241"/>
              <a:gd name="connsiteY2166" fmla="*/ 3907891 h 10281214"/>
              <a:gd name="connsiteX2167" fmla="*/ 12237468 w 13549241"/>
              <a:gd name="connsiteY2167" fmla="*/ 3887043 h 10281214"/>
              <a:gd name="connsiteX2168" fmla="*/ 12306709 w 13549241"/>
              <a:gd name="connsiteY2168" fmla="*/ 3849231 h 10281214"/>
              <a:gd name="connsiteX2169" fmla="*/ 12398778 w 13549241"/>
              <a:gd name="connsiteY2169" fmla="*/ 3825188 h 10281214"/>
              <a:gd name="connsiteX2170" fmla="*/ 12465645 w 13549241"/>
              <a:gd name="connsiteY2170" fmla="*/ 3810810 h 10281214"/>
              <a:gd name="connsiteX2171" fmla="*/ 12482393 w 13549241"/>
              <a:gd name="connsiteY2171" fmla="*/ 3787965 h 10281214"/>
              <a:gd name="connsiteX2172" fmla="*/ 12518266 w 13549241"/>
              <a:gd name="connsiteY2172" fmla="*/ 3791568 h 10281214"/>
              <a:gd name="connsiteX2173" fmla="*/ 12942098 w 13549241"/>
              <a:gd name="connsiteY2173" fmla="*/ 3689108 h 10281214"/>
              <a:gd name="connsiteX2174" fmla="*/ 12996913 w 13549241"/>
              <a:gd name="connsiteY2174" fmla="*/ 3679583 h 10281214"/>
              <a:gd name="connsiteX2175" fmla="*/ 13053193 w 13549241"/>
              <a:gd name="connsiteY2175" fmla="*/ 3676537 h 10281214"/>
              <a:gd name="connsiteX2176" fmla="*/ 13076749 w 13549241"/>
              <a:gd name="connsiteY2176" fmla="*/ 3661990 h 10281214"/>
              <a:gd name="connsiteX2177" fmla="*/ 13105816 w 13549241"/>
              <a:gd name="connsiteY2177" fmla="*/ 3657296 h 10281214"/>
              <a:gd name="connsiteX2178" fmla="*/ 13151542 w 13549241"/>
              <a:gd name="connsiteY2178" fmla="*/ 3646332 h 10281214"/>
              <a:gd name="connsiteX2179" fmla="*/ 13180463 w 13549241"/>
              <a:gd name="connsiteY2179" fmla="*/ 3655534 h 10281214"/>
              <a:gd name="connsiteX2180" fmla="*/ 13201625 w 13549241"/>
              <a:gd name="connsiteY2180" fmla="*/ 3674046 h 10281214"/>
              <a:gd name="connsiteX2181" fmla="*/ 13117695 w 13549241"/>
              <a:gd name="connsiteY2181" fmla="*/ 3717139 h 10281214"/>
              <a:gd name="connsiteX2182" fmla="*/ 13006884 w 13549241"/>
              <a:gd name="connsiteY2182" fmla="*/ 3743090 h 10281214"/>
              <a:gd name="connsiteX2183" fmla="*/ 13012282 w 13549241"/>
              <a:gd name="connsiteY2183" fmla="*/ 3747590 h 10281214"/>
              <a:gd name="connsiteX2184" fmla="*/ 13011312 w 13549241"/>
              <a:gd name="connsiteY2184" fmla="*/ 3774821 h 10281214"/>
              <a:gd name="connsiteX2185" fmla="*/ 12990100 w 13549241"/>
              <a:gd name="connsiteY2185" fmla="*/ 3785185 h 10281214"/>
              <a:gd name="connsiteX2186" fmla="*/ 12872646 w 13549241"/>
              <a:gd name="connsiteY2186" fmla="*/ 3852041 h 10281214"/>
              <a:gd name="connsiteX2187" fmla="*/ 12747094 w 13549241"/>
              <a:gd name="connsiteY2187" fmla="*/ 3912152 h 10281214"/>
              <a:gd name="connsiteX2188" fmla="*/ 12739209 w 13549241"/>
              <a:gd name="connsiteY2188" fmla="*/ 3925731 h 10281214"/>
              <a:gd name="connsiteX2189" fmla="*/ 12713662 w 13549241"/>
              <a:gd name="connsiteY2189" fmla="*/ 3919341 h 10281214"/>
              <a:gd name="connsiteX2190" fmla="*/ 12702831 w 13549241"/>
              <a:gd name="connsiteY2190" fmla="*/ 3929591 h 10281214"/>
              <a:gd name="connsiteX2191" fmla="*/ 12705271 w 13549241"/>
              <a:gd name="connsiteY2191" fmla="*/ 3940386 h 10281214"/>
              <a:gd name="connsiteX2192" fmla="*/ 12668146 w 13549241"/>
              <a:gd name="connsiteY2192" fmla="*/ 3950635 h 10281214"/>
              <a:gd name="connsiteX2193" fmla="*/ 12645756 w 13549241"/>
              <a:gd name="connsiteY2193" fmla="*/ 3967900 h 10281214"/>
              <a:gd name="connsiteX2194" fmla="*/ 12698832 w 13549241"/>
              <a:gd name="connsiteY2194" fmla="*/ 3970069 h 10281214"/>
              <a:gd name="connsiteX2195" fmla="*/ 12719970 w 13549241"/>
              <a:gd name="connsiteY2195" fmla="*/ 3966655 h 10281214"/>
              <a:gd name="connsiteX2196" fmla="*/ 12724914 w 13549241"/>
              <a:gd name="connsiteY2196" fmla="*/ 3949746 h 10281214"/>
              <a:gd name="connsiteX2197" fmla="*/ 12757356 w 13549241"/>
              <a:gd name="connsiteY2197" fmla="*/ 3947861 h 10281214"/>
              <a:gd name="connsiteX2198" fmla="*/ 12788332 w 13549241"/>
              <a:gd name="connsiteY2198" fmla="*/ 3939502 h 10281214"/>
              <a:gd name="connsiteX2199" fmla="*/ 12893575 w 13549241"/>
              <a:gd name="connsiteY2199" fmla="*/ 3901023 h 10281214"/>
              <a:gd name="connsiteX2200" fmla="*/ 12943202 w 13549241"/>
              <a:gd name="connsiteY2200" fmla="*/ 3907332 h 10281214"/>
              <a:gd name="connsiteX2201" fmla="*/ 12968768 w 13549241"/>
              <a:gd name="connsiteY2201" fmla="*/ 3904096 h 10281214"/>
              <a:gd name="connsiteX2202" fmla="*/ 12978133 w 13549241"/>
              <a:gd name="connsiteY2202" fmla="*/ 3887369 h 10281214"/>
              <a:gd name="connsiteX2203" fmla="*/ 13027310 w 13549241"/>
              <a:gd name="connsiteY2203" fmla="*/ 3872267 h 10281214"/>
              <a:gd name="connsiteX2204" fmla="*/ 13072807 w 13549241"/>
              <a:gd name="connsiteY2204" fmla="*/ 3850596 h 10281214"/>
              <a:gd name="connsiteX2205" fmla="*/ 13118305 w 13549241"/>
              <a:gd name="connsiteY2205" fmla="*/ 3828927 h 10281214"/>
              <a:gd name="connsiteX2206" fmla="*/ 13226409 w 13549241"/>
              <a:gd name="connsiteY2206" fmla="*/ 3841902 h 10281214"/>
              <a:gd name="connsiteX2207" fmla="*/ 13226831 w 13549241"/>
              <a:gd name="connsiteY2207" fmla="*/ 3882559 h 10281214"/>
              <a:gd name="connsiteX2208" fmla="*/ 13191936 w 13549241"/>
              <a:gd name="connsiteY2208" fmla="*/ 3883273 h 10281214"/>
              <a:gd name="connsiteX2209" fmla="*/ 13169284 w 13549241"/>
              <a:gd name="connsiteY2209" fmla="*/ 3909085 h 10281214"/>
              <a:gd name="connsiteX2210" fmla="*/ 13145169 w 13549241"/>
              <a:gd name="connsiteY2210" fmla="*/ 3928418 h 10281214"/>
              <a:gd name="connsiteX2211" fmla="*/ 13069068 w 13549241"/>
              <a:gd name="connsiteY2211" fmla="*/ 3955256 h 10281214"/>
              <a:gd name="connsiteX2212" fmla="*/ 13015793 w 13549241"/>
              <a:gd name="connsiteY2212" fmla="*/ 3995858 h 10281214"/>
              <a:gd name="connsiteX2213" fmla="*/ 12907105 w 13549241"/>
              <a:gd name="connsiteY2213" fmla="*/ 4038474 h 10281214"/>
              <a:gd name="connsiteX2214" fmla="*/ 12897074 w 13549241"/>
              <a:gd name="connsiteY2214" fmla="*/ 4086190 h 10281214"/>
              <a:gd name="connsiteX2215" fmla="*/ 12846550 w 13549241"/>
              <a:gd name="connsiteY2215" fmla="*/ 4100169 h 10281214"/>
              <a:gd name="connsiteX2216" fmla="*/ 12778300 w 13549241"/>
              <a:gd name="connsiteY2216" fmla="*/ 4132673 h 10281214"/>
              <a:gd name="connsiteX2217" fmla="*/ 12699029 w 13549241"/>
              <a:gd name="connsiteY2217" fmla="*/ 4145477 h 10281214"/>
              <a:gd name="connsiteX2218" fmla="*/ 12687645 w 13549241"/>
              <a:gd name="connsiteY2218" fmla="*/ 4192068 h 10281214"/>
              <a:gd name="connsiteX2219" fmla="*/ 12632616 w 13549241"/>
              <a:gd name="connsiteY2219" fmla="*/ 4181263 h 10281214"/>
              <a:gd name="connsiteX2220" fmla="*/ 12594694 w 13549241"/>
              <a:gd name="connsiteY2220" fmla="*/ 4226773 h 10281214"/>
              <a:gd name="connsiteX2221" fmla="*/ 12560702 w 13549241"/>
              <a:gd name="connsiteY2221" fmla="*/ 4238751 h 10281214"/>
              <a:gd name="connsiteX2222" fmla="*/ 12527830 w 13549241"/>
              <a:gd name="connsiteY2222" fmla="*/ 4241150 h 10281214"/>
              <a:gd name="connsiteX2223" fmla="*/ 12511397 w 13549241"/>
              <a:gd name="connsiteY2223" fmla="*/ 4258126 h 10281214"/>
              <a:gd name="connsiteX2224" fmla="*/ 12505651 w 13549241"/>
              <a:gd name="connsiteY2224" fmla="*/ 4278746 h 10281214"/>
              <a:gd name="connsiteX2225" fmla="*/ 12511893 w 13549241"/>
              <a:gd name="connsiteY2225" fmla="*/ 4291836 h 10281214"/>
              <a:gd name="connsiteX2226" fmla="*/ 12521846 w 13549241"/>
              <a:gd name="connsiteY2226" fmla="*/ 4292242 h 10281214"/>
              <a:gd name="connsiteX2227" fmla="*/ 12553100 w 13549241"/>
              <a:gd name="connsiteY2227" fmla="*/ 4265713 h 10281214"/>
              <a:gd name="connsiteX2228" fmla="*/ 12606404 w 13549241"/>
              <a:gd name="connsiteY2228" fmla="*/ 4278585 h 10281214"/>
              <a:gd name="connsiteX2229" fmla="*/ 12658112 w 13549241"/>
              <a:gd name="connsiteY2229" fmla="*/ 4216528 h 10281214"/>
              <a:gd name="connsiteX2230" fmla="*/ 12663512 w 13549241"/>
              <a:gd name="connsiteY2230" fmla="*/ 4221029 h 10281214"/>
              <a:gd name="connsiteX2231" fmla="*/ 12681653 w 13549241"/>
              <a:gd name="connsiteY2231" fmla="*/ 4211610 h 10281214"/>
              <a:gd name="connsiteX2232" fmla="*/ 12687645 w 13549241"/>
              <a:gd name="connsiteY2232" fmla="*/ 4192068 h 10281214"/>
              <a:gd name="connsiteX2233" fmla="*/ 12751608 w 13549241"/>
              <a:gd name="connsiteY2233" fmla="*/ 4186662 h 10281214"/>
              <a:gd name="connsiteX2234" fmla="*/ 12812985 w 13549241"/>
              <a:gd name="connsiteY2234" fmla="*/ 4184357 h 10281214"/>
              <a:gd name="connsiteX2235" fmla="*/ 12821839 w 13549241"/>
              <a:gd name="connsiteY2235" fmla="*/ 4143543 h 10281214"/>
              <a:gd name="connsiteX2236" fmla="*/ 12884794 w 13549241"/>
              <a:gd name="connsiteY2236" fmla="*/ 4153067 h 10281214"/>
              <a:gd name="connsiteX2237" fmla="*/ 12962881 w 13549241"/>
              <a:gd name="connsiteY2237" fmla="*/ 4115619 h 10281214"/>
              <a:gd name="connsiteX2238" fmla="*/ 13047603 w 13549241"/>
              <a:gd name="connsiteY2238" fmla="*/ 4078441 h 10281214"/>
              <a:gd name="connsiteX2239" fmla="*/ 13063985 w 13549241"/>
              <a:gd name="connsiteY2239" fmla="*/ 4090338 h 10281214"/>
              <a:gd name="connsiteX2240" fmla="*/ 13071148 w 13549241"/>
              <a:gd name="connsiteY2240" fmla="*/ 4105071 h 10281214"/>
              <a:gd name="connsiteX2241" fmla="*/ 13044961 w 13549241"/>
              <a:gd name="connsiteY2241" fmla="*/ 4151592 h 10281214"/>
              <a:gd name="connsiteX2242" fmla="*/ 12987502 w 13549241"/>
              <a:gd name="connsiteY2242" fmla="*/ 4161542 h 10281214"/>
              <a:gd name="connsiteX2243" fmla="*/ 12891763 w 13549241"/>
              <a:gd name="connsiteY2243" fmla="*/ 4210573 h 10281214"/>
              <a:gd name="connsiteX2244" fmla="*/ 12798609 w 13549241"/>
              <a:gd name="connsiteY2244" fmla="*/ 4256496 h 10281214"/>
              <a:gd name="connsiteX2245" fmla="*/ 12792691 w 13549241"/>
              <a:gd name="connsiteY2245" fmla="*/ 4269089 h 10281214"/>
              <a:gd name="connsiteX2246" fmla="*/ 12770576 w 13549241"/>
              <a:gd name="connsiteY2246" fmla="*/ 4268183 h 10281214"/>
              <a:gd name="connsiteX2247" fmla="*/ 12755266 w 13549241"/>
              <a:gd name="connsiteY2247" fmla="*/ 4275579 h 10281214"/>
              <a:gd name="connsiteX2248" fmla="*/ 12758740 w 13549241"/>
              <a:gd name="connsiteY2248" fmla="*/ 4293367 h 10281214"/>
              <a:gd name="connsiteX2249" fmla="*/ 12719232 w 13549241"/>
              <a:gd name="connsiteY2249" fmla="*/ 4295496 h 10281214"/>
              <a:gd name="connsiteX2250" fmla="*/ 12691872 w 13549241"/>
              <a:gd name="connsiteY2250" fmla="*/ 4307747 h 10281214"/>
              <a:gd name="connsiteX2251" fmla="*/ 12646147 w 13549241"/>
              <a:gd name="connsiteY2251" fmla="*/ 4318712 h 10281214"/>
              <a:gd name="connsiteX2252" fmla="*/ 12635772 w 13549241"/>
              <a:gd name="connsiteY2252" fmla="*/ 4350372 h 10281214"/>
              <a:gd name="connsiteX2253" fmla="*/ 12606276 w 13549241"/>
              <a:gd name="connsiteY2253" fmla="*/ 4355585 h 10281214"/>
              <a:gd name="connsiteX2254" fmla="*/ 12681068 w 13549241"/>
              <a:gd name="connsiteY2254" fmla="*/ 4412651 h 10281214"/>
              <a:gd name="connsiteX2255" fmla="*/ 12736298 w 13549241"/>
              <a:gd name="connsiteY2255" fmla="*/ 4484961 h 10281214"/>
              <a:gd name="connsiteX2256" fmla="*/ 12727332 w 13549241"/>
              <a:gd name="connsiteY2256" fmla="*/ 4520421 h 10281214"/>
              <a:gd name="connsiteX2257" fmla="*/ 12701825 w 13549241"/>
              <a:gd name="connsiteY2257" fmla="*/ 4526332 h 10281214"/>
              <a:gd name="connsiteX2258" fmla="*/ 12688483 w 13549241"/>
              <a:gd name="connsiteY2258" fmla="*/ 4532738 h 10281214"/>
              <a:gd name="connsiteX2259" fmla="*/ 12679190 w 13549241"/>
              <a:gd name="connsiteY2259" fmla="*/ 4542519 h 10281214"/>
              <a:gd name="connsiteX2260" fmla="*/ 12702281 w 13549241"/>
              <a:gd name="connsiteY2260" fmla="*/ 4547740 h 10281214"/>
              <a:gd name="connsiteX2261" fmla="*/ 12806938 w 13549241"/>
              <a:gd name="connsiteY2261" fmla="*/ 4564852 h 10281214"/>
              <a:gd name="connsiteX2262" fmla="*/ 12841867 w 13549241"/>
              <a:gd name="connsiteY2262" fmla="*/ 4544891 h 10281214"/>
              <a:gd name="connsiteX2263" fmla="*/ 12849079 w 13549241"/>
              <a:gd name="connsiteY2263" fmla="*/ 4530745 h 10281214"/>
              <a:gd name="connsiteX2264" fmla="*/ 12869903 w 13549241"/>
              <a:gd name="connsiteY2264" fmla="*/ 4533200 h 10281214"/>
              <a:gd name="connsiteX2265" fmla="*/ 12879441 w 13549241"/>
              <a:gd name="connsiteY2265" fmla="*/ 4524501 h 10281214"/>
              <a:gd name="connsiteX2266" fmla="*/ 12878292 w 13549241"/>
              <a:gd name="connsiteY2266" fmla="*/ 4512155 h 10281214"/>
              <a:gd name="connsiteX2267" fmla="*/ 12955956 w 13549241"/>
              <a:gd name="connsiteY2267" fmla="*/ 4506773 h 10281214"/>
              <a:gd name="connsiteX2268" fmla="*/ 13033619 w 13549241"/>
              <a:gd name="connsiteY2268" fmla="*/ 4501390 h 10281214"/>
              <a:gd name="connsiteX2269" fmla="*/ 13109047 w 13549241"/>
              <a:gd name="connsiteY2269" fmla="*/ 4473991 h 10281214"/>
              <a:gd name="connsiteX2270" fmla="*/ 13195840 w 13549241"/>
              <a:gd name="connsiteY2270" fmla="*/ 4482352 h 10281214"/>
              <a:gd name="connsiteX2271" fmla="*/ 13207679 w 13549241"/>
              <a:gd name="connsiteY2271" fmla="*/ 4457168 h 10281214"/>
              <a:gd name="connsiteX2272" fmla="*/ 13225461 w 13549241"/>
              <a:gd name="connsiteY2272" fmla="*/ 4441317 h 10281214"/>
              <a:gd name="connsiteX2273" fmla="*/ 13256852 w 13549241"/>
              <a:gd name="connsiteY2273" fmla="*/ 4442064 h 10281214"/>
              <a:gd name="connsiteX2274" fmla="*/ 13296141 w 13549241"/>
              <a:gd name="connsiteY2274" fmla="*/ 4460782 h 10281214"/>
              <a:gd name="connsiteX2275" fmla="*/ 13297668 w 13549241"/>
              <a:gd name="connsiteY2275" fmla="*/ 4501486 h 10281214"/>
              <a:gd name="connsiteX2276" fmla="*/ 13260171 w 13549241"/>
              <a:gd name="connsiteY2276" fmla="*/ 4514925 h 10281214"/>
              <a:gd name="connsiteX2277" fmla="*/ 13189387 w 13549241"/>
              <a:gd name="connsiteY2277" fmla="*/ 4521659 h 10281214"/>
              <a:gd name="connsiteX2278" fmla="*/ 13139186 w 13549241"/>
              <a:gd name="connsiteY2278" fmla="*/ 4561320 h 10281214"/>
              <a:gd name="connsiteX2279" fmla="*/ 13068224 w 13549241"/>
              <a:gd name="connsiteY2279" fmla="*/ 4601198 h 10281214"/>
              <a:gd name="connsiteX2280" fmla="*/ 12974429 w 13549241"/>
              <a:gd name="connsiteY2280" fmla="*/ 4627311 h 10281214"/>
              <a:gd name="connsiteX2281" fmla="*/ 12968925 w 13549241"/>
              <a:gd name="connsiteY2281" fmla="*/ 4649010 h 10281214"/>
              <a:gd name="connsiteX2282" fmla="*/ 12948344 w 13549241"/>
              <a:gd name="connsiteY2282" fmla="*/ 4647634 h 10281214"/>
              <a:gd name="connsiteX2283" fmla="*/ 12924573 w 13549241"/>
              <a:gd name="connsiteY2283" fmla="*/ 4683025 h 10281214"/>
              <a:gd name="connsiteX2284" fmla="*/ 12923631 w 13549241"/>
              <a:gd name="connsiteY2284" fmla="*/ 4732185 h 10281214"/>
              <a:gd name="connsiteX2285" fmla="*/ 12795597 w 13549241"/>
              <a:gd name="connsiteY2285" fmla="*/ 4769199 h 10281214"/>
              <a:gd name="connsiteX2286" fmla="*/ 12695909 w 13549241"/>
              <a:gd name="connsiteY2286" fmla="*/ 4829829 h 10281214"/>
              <a:gd name="connsiteX2287" fmla="*/ 12628586 w 13549241"/>
              <a:gd name="connsiteY2287" fmla="*/ 4822799 h 10281214"/>
              <a:gd name="connsiteX2288" fmla="*/ 12575665 w 13549241"/>
              <a:gd name="connsiteY2288" fmla="*/ 4838282 h 10281214"/>
              <a:gd name="connsiteX2289" fmla="*/ 12526791 w 13549241"/>
              <a:gd name="connsiteY2289" fmla="*/ 4857142 h 10281214"/>
              <a:gd name="connsiteX2290" fmla="*/ 12521849 w 13549241"/>
              <a:gd name="connsiteY2290" fmla="*/ 4874051 h 10281214"/>
              <a:gd name="connsiteX2291" fmla="*/ 12589617 w 13549241"/>
              <a:gd name="connsiteY2291" fmla="*/ 4870937 h 10281214"/>
              <a:gd name="connsiteX2292" fmla="*/ 12661435 w 13549241"/>
              <a:gd name="connsiteY2292" fmla="*/ 4871200 h 10281214"/>
              <a:gd name="connsiteX2293" fmla="*/ 12706120 w 13549241"/>
              <a:gd name="connsiteY2293" fmla="*/ 4894415 h 10281214"/>
              <a:gd name="connsiteX2294" fmla="*/ 12678672 w 13549241"/>
              <a:gd name="connsiteY2294" fmla="*/ 4850514 h 10281214"/>
              <a:gd name="connsiteX2295" fmla="*/ 12701763 w 13549241"/>
              <a:gd name="connsiteY2295" fmla="*/ 4855735 h 10281214"/>
              <a:gd name="connsiteX2296" fmla="*/ 12724405 w 13549241"/>
              <a:gd name="connsiteY2296" fmla="*/ 4871098 h 10281214"/>
              <a:gd name="connsiteX2297" fmla="*/ 12732660 w 13549241"/>
              <a:gd name="connsiteY2297" fmla="*/ 4895501 h 10281214"/>
              <a:gd name="connsiteX2298" fmla="*/ 12761296 w 13549241"/>
              <a:gd name="connsiteY2298" fmla="*/ 4891322 h 10281214"/>
              <a:gd name="connsiteX2299" fmla="*/ 12781833 w 13549241"/>
              <a:gd name="connsiteY2299" fmla="*/ 4880399 h 10281214"/>
              <a:gd name="connsiteX2300" fmla="*/ 12808330 w 13549241"/>
              <a:gd name="connsiteY2300" fmla="*/ 4869182 h 10281214"/>
              <a:gd name="connsiteX2301" fmla="*/ 12835950 w 13549241"/>
              <a:gd name="connsiteY2301" fmla="*/ 4848384 h 10281214"/>
              <a:gd name="connsiteX2302" fmla="*/ 12809996 w 13549241"/>
              <a:gd name="connsiteY2302" fmla="*/ 4791713 h 10281214"/>
              <a:gd name="connsiteX2303" fmla="*/ 12868017 w 13549241"/>
              <a:gd name="connsiteY2303" fmla="*/ 4776969 h 10281214"/>
              <a:gd name="connsiteX2304" fmla="*/ 12915110 w 13549241"/>
              <a:gd name="connsiteY2304" fmla="*/ 4830232 h 10281214"/>
              <a:gd name="connsiteX2305" fmla="*/ 12884074 w 13549241"/>
              <a:gd name="connsiteY2305" fmla="*/ 4835916 h 10281214"/>
              <a:gd name="connsiteX2306" fmla="*/ 12857090 w 13549241"/>
              <a:gd name="connsiteY2306" fmla="*/ 4844972 h 10281214"/>
              <a:gd name="connsiteX2307" fmla="*/ 12868341 w 13549241"/>
              <a:gd name="connsiteY2307" fmla="*/ 4875378 h 10281214"/>
              <a:gd name="connsiteX2308" fmla="*/ 12874194 w 13549241"/>
              <a:gd name="connsiteY2308" fmla="*/ 4901284 h 10281214"/>
              <a:gd name="connsiteX2309" fmla="*/ 12844496 w 13549241"/>
              <a:gd name="connsiteY2309" fmla="*/ 4917718 h 10281214"/>
              <a:gd name="connsiteX2310" fmla="*/ 12809280 w 13549241"/>
              <a:gd name="connsiteY2310" fmla="*/ 4924299 h 10281214"/>
              <a:gd name="connsiteX2311" fmla="*/ 12833877 w 13549241"/>
              <a:gd name="connsiteY2311" fmla="*/ 4948299 h 10281214"/>
              <a:gd name="connsiteX2312" fmla="*/ 12854424 w 13549241"/>
              <a:gd name="connsiteY2312" fmla="*/ 4968923 h 10281214"/>
              <a:gd name="connsiteX2313" fmla="*/ 12820542 w 13549241"/>
              <a:gd name="connsiteY2313" fmla="*/ 4986255 h 10281214"/>
              <a:gd name="connsiteX2314" fmla="*/ 12766418 w 13549241"/>
              <a:gd name="connsiteY2314" fmla="*/ 4986718 h 10281214"/>
              <a:gd name="connsiteX2315" fmla="*/ 12740708 w 13549241"/>
              <a:gd name="connsiteY2315" fmla="*/ 5003849 h 10281214"/>
              <a:gd name="connsiteX2316" fmla="*/ 12717243 w 13549241"/>
              <a:gd name="connsiteY2316" fmla="*/ 5001821 h 10281214"/>
              <a:gd name="connsiteX2317" fmla="*/ 12666119 w 13549241"/>
              <a:gd name="connsiteY2317" fmla="*/ 5008288 h 10281214"/>
              <a:gd name="connsiteX2318" fmla="*/ 12635092 w 13549241"/>
              <a:gd name="connsiteY2318" fmla="*/ 5045523 h 10281214"/>
              <a:gd name="connsiteX2319" fmla="*/ 12661630 w 13549241"/>
              <a:gd name="connsiteY2319" fmla="*/ 5046607 h 10281214"/>
              <a:gd name="connsiteX2320" fmla="*/ 12710803 w 13549241"/>
              <a:gd name="connsiteY2320" fmla="*/ 5031503 h 10281214"/>
              <a:gd name="connsiteX2321" fmla="*/ 12729360 w 13549241"/>
              <a:gd name="connsiteY2321" fmla="*/ 5031193 h 10281214"/>
              <a:gd name="connsiteX2322" fmla="*/ 12742742 w 13549241"/>
              <a:gd name="connsiteY2322" fmla="*/ 5037085 h 10281214"/>
              <a:gd name="connsiteX2323" fmla="*/ 12728293 w 13549241"/>
              <a:gd name="connsiteY2323" fmla="*/ 5043446 h 10281214"/>
              <a:gd name="connsiteX2324" fmla="*/ 12711260 w 13549241"/>
              <a:gd name="connsiteY2324" fmla="*/ 5052912 h 10281214"/>
              <a:gd name="connsiteX2325" fmla="*/ 12694964 w 13549241"/>
              <a:gd name="connsiteY2325" fmla="*/ 5071096 h 10281214"/>
              <a:gd name="connsiteX2326" fmla="*/ 12679102 w 13549241"/>
              <a:gd name="connsiteY2326" fmla="*/ 5073167 h 10281214"/>
              <a:gd name="connsiteX2327" fmla="*/ 12705609 w 13549241"/>
              <a:gd name="connsiteY2327" fmla="*/ 5081601 h 10281214"/>
              <a:gd name="connsiteX2328" fmla="*/ 12726772 w 13549241"/>
              <a:gd name="connsiteY2328" fmla="*/ 5100113 h 10281214"/>
              <a:gd name="connsiteX2329" fmla="*/ 12701513 w 13549241"/>
              <a:gd name="connsiteY2329" fmla="*/ 5120137 h 10281214"/>
              <a:gd name="connsiteX2330" fmla="*/ 12652025 w 13549241"/>
              <a:gd name="connsiteY2330" fmla="*/ 5139594 h 10281214"/>
              <a:gd name="connsiteX2331" fmla="*/ 12658510 w 13549241"/>
              <a:gd name="connsiteY2331" fmla="*/ 5149149 h 10281214"/>
              <a:gd name="connsiteX2332" fmla="*/ 12609789 w 13549241"/>
              <a:gd name="connsiteY2332" fmla="*/ 5185661 h 10281214"/>
              <a:gd name="connsiteX2333" fmla="*/ 12640232 w 13549241"/>
              <a:gd name="connsiteY2333" fmla="*/ 5204017 h 10281214"/>
              <a:gd name="connsiteX2334" fmla="*/ 12646541 w 13549241"/>
              <a:gd name="connsiteY2334" fmla="*/ 5251331 h 10281214"/>
              <a:gd name="connsiteX2335" fmla="*/ 12595358 w 13549241"/>
              <a:gd name="connsiteY2335" fmla="*/ 5277061 h 10281214"/>
              <a:gd name="connsiteX2336" fmla="*/ 12570421 w 13549241"/>
              <a:gd name="connsiteY2336" fmla="*/ 5280885 h 10281214"/>
              <a:gd name="connsiteX2337" fmla="*/ 12559974 w 13549241"/>
              <a:gd name="connsiteY2337" fmla="*/ 5291030 h 10281214"/>
              <a:gd name="connsiteX2338" fmla="*/ 12518248 w 13549241"/>
              <a:gd name="connsiteY2338" fmla="*/ 5291744 h 10281214"/>
              <a:gd name="connsiteX2339" fmla="*/ 12470815 w 13549241"/>
              <a:gd name="connsiteY2339" fmla="*/ 5300299 h 10281214"/>
              <a:gd name="connsiteX2340" fmla="*/ 12384476 w 13549241"/>
              <a:gd name="connsiteY2340" fmla="*/ 5313347 h 10281214"/>
              <a:gd name="connsiteX2341" fmla="*/ 12373680 w 13549241"/>
              <a:gd name="connsiteY2341" fmla="*/ 5304349 h 10281214"/>
              <a:gd name="connsiteX2342" fmla="*/ 12363336 w 13549241"/>
              <a:gd name="connsiteY2342" fmla="*/ 5316763 h 10281214"/>
              <a:gd name="connsiteX2343" fmla="*/ 12296470 w 13549241"/>
              <a:gd name="connsiteY2343" fmla="*/ 5331142 h 10281214"/>
              <a:gd name="connsiteX2344" fmla="*/ 12270924 w 13549241"/>
              <a:gd name="connsiteY2344" fmla="*/ 5340482 h 10281214"/>
              <a:gd name="connsiteX2345" fmla="*/ 12264354 w 13549241"/>
              <a:gd name="connsiteY2345" fmla="*/ 5351798 h 10281214"/>
              <a:gd name="connsiteX2346" fmla="*/ 12249882 w 13549241"/>
              <a:gd name="connsiteY2346" fmla="*/ 5348178 h 10281214"/>
              <a:gd name="connsiteX2347" fmla="*/ 12230696 w 13549241"/>
              <a:gd name="connsiteY2347" fmla="*/ 5355191 h 10281214"/>
              <a:gd name="connsiteX2348" fmla="*/ 12227996 w 13549241"/>
              <a:gd name="connsiteY2348" fmla="*/ 5355747 h 10281214"/>
              <a:gd name="connsiteX2349" fmla="*/ 12230415 w 13549241"/>
              <a:gd name="connsiteY2349" fmla="*/ 5366453 h 10281214"/>
              <a:gd name="connsiteX2350" fmla="*/ 12193294 w 13549241"/>
              <a:gd name="connsiteY2350" fmla="*/ 5376702 h 10281214"/>
              <a:gd name="connsiteX2351" fmla="*/ 12170901 w 13549241"/>
              <a:gd name="connsiteY2351" fmla="*/ 5393967 h 10281214"/>
              <a:gd name="connsiteX2352" fmla="*/ 12223976 w 13549241"/>
              <a:gd name="connsiteY2352" fmla="*/ 5396137 h 10281214"/>
              <a:gd name="connsiteX2353" fmla="*/ 12245116 w 13549241"/>
              <a:gd name="connsiteY2353" fmla="*/ 5392721 h 10281214"/>
              <a:gd name="connsiteX2354" fmla="*/ 12250060 w 13549241"/>
              <a:gd name="connsiteY2354" fmla="*/ 5375813 h 10281214"/>
              <a:gd name="connsiteX2355" fmla="*/ 12282501 w 13549241"/>
              <a:gd name="connsiteY2355" fmla="*/ 5373930 h 10281214"/>
              <a:gd name="connsiteX2356" fmla="*/ 12313478 w 13549241"/>
              <a:gd name="connsiteY2356" fmla="*/ 5365571 h 10281214"/>
              <a:gd name="connsiteX2357" fmla="*/ 12418722 w 13549241"/>
              <a:gd name="connsiteY2357" fmla="*/ 5327091 h 10281214"/>
              <a:gd name="connsiteX2358" fmla="*/ 12468351 w 13549241"/>
              <a:gd name="connsiteY2358" fmla="*/ 5333398 h 10281214"/>
              <a:gd name="connsiteX2359" fmla="*/ 12493914 w 13549241"/>
              <a:gd name="connsiteY2359" fmla="*/ 5330164 h 10281214"/>
              <a:gd name="connsiteX2360" fmla="*/ 12503279 w 13549241"/>
              <a:gd name="connsiteY2360" fmla="*/ 5313435 h 10281214"/>
              <a:gd name="connsiteX2361" fmla="*/ 12552453 w 13549241"/>
              <a:gd name="connsiteY2361" fmla="*/ 5298333 h 10281214"/>
              <a:gd name="connsiteX2362" fmla="*/ 12559974 w 13549241"/>
              <a:gd name="connsiteY2362" fmla="*/ 5291030 h 10281214"/>
              <a:gd name="connsiteX2363" fmla="*/ 12567838 w 13549241"/>
              <a:gd name="connsiteY2363" fmla="*/ 5290896 h 10281214"/>
              <a:gd name="connsiteX2364" fmla="*/ 12595358 w 13549241"/>
              <a:gd name="connsiteY2364" fmla="*/ 5277061 h 10281214"/>
              <a:gd name="connsiteX2365" fmla="*/ 12597952 w 13549241"/>
              <a:gd name="connsiteY2365" fmla="*/ 5276663 h 10281214"/>
              <a:gd name="connsiteX2366" fmla="*/ 12643450 w 13549241"/>
              <a:gd name="connsiteY2366" fmla="*/ 5254995 h 10281214"/>
              <a:gd name="connsiteX2367" fmla="*/ 12751555 w 13549241"/>
              <a:gd name="connsiteY2367" fmla="*/ 5267970 h 10281214"/>
              <a:gd name="connsiteX2368" fmla="*/ 12751979 w 13549241"/>
              <a:gd name="connsiteY2368" fmla="*/ 5308625 h 10281214"/>
              <a:gd name="connsiteX2369" fmla="*/ 12717083 w 13549241"/>
              <a:gd name="connsiteY2369" fmla="*/ 5309339 h 10281214"/>
              <a:gd name="connsiteX2370" fmla="*/ 12694430 w 13549241"/>
              <a:gd name="connsiteY2370" fmla="*/ 5335151 h 10281214"/>
              <a:gd name="connsiteX2371" fmla="*/ 12670315 w 13549241"/>
              <a:gd name="connsiteY2371" fmla="*/ 5354485 h 10281214"/>
              <a:gd name="connsiteX2372" fmla="*/ 12594213 w 13549241"/>
              <a:gd name="connsiteY2372" fmla="*/ 5381321 h 10281214"/>
              <a:gd name="connsiteX2373" fmla="*/ 12540940 w 13549241"/>
              <a:gd name="connsiteY2373" fmla="*/ 5421926 h 10281214"/>
              <a:gd name="connsiteX2374" fmla="*/ 12432251 w 13549241"/>
              <a:gd name="connsiteY2374" fmla="*/ 5464542 h 10281214"/>
              <a:gd name="connsiteX2375" fmla="*/ 12422220 w 13549241"/>
              <a:gd name="connsiteY2375" fmla="*/ 5512259 h 10281214"/>
              <a:gd name="connsiteX2376" fmla="*/ 12371693 w 13549241"/>
              <a:gd name="connsiteY2376" fmla="*/ 5526237 h 10281214"/>
              <a:gd name="connsiteX2377" fmla="*/ 12303446 w 13549241"/>
              <a:gd name="connsiteY2377" fmla="*/ 5558740 h 10281214"/>
              <a:gd name="connsiteX2378" fmla="*/ 12224173 w 13549241"/>
              <a:gd name="connsiteY2378" fmla="*/ 5571542 h 10281214"/>
              <a:gd name="connsiteX2379" fmla="*/ 12212790 w 13549241"/>
              <a:gd name="connsiteY2379" fmla="*/ 5618135 h 10281214"/>
              <a:gd name="connsiteX2380" fmla="*/ 12157762 w 13549241"/>
              <a:gd name="connsiteY2380" fmla="*/ 5607329 h 10281214"/>
              <a:gd name="connsiteX2381" fmla="*/ 12119841 w 13549241"/>
              <a:gd name="connsiteY2381" fmla="*/ 5652838 h 10281214"/>
              <a:gd name="connsiteX2382" fmla="*/ 12085846 w 13549241"/>
              <a:gd name="connsiteY2382" fmla="*/ 5664818 h 10281214"/>
              <a:gd name="connsiteX2383" fmla="*/ 12052975 w 13549241"/>
              <a:gd name="connsiteY2383" fmla="*/ 5667217 h 10281214"/>
              <a:gd name="connsiteX2384" fmla="*/ 12036544 w 13549241"/>
              <a:gd name="connsiteY2384" fmla="*/ 5684195 h 10281214"/>
              <a:gd name="connsiteX2385" fmla="*/ 12030795 w 13549241"/>
              <a:gd name="connsiteY2385" fmla="*/ 5704812 h 10281214"/>
              <a:gd name="connsiteX2386" fmla="*/ 12037040 w 13549241"/>
              <a:gd name="connsiteY2386" fmla="*/ 5717902 h 10281214"/>
              <a:gd name="connsiteX2387" fmla="*/ 12046991 w 13549241"/>
              <a:gd name="connsiteY2387" fmla="*/ 5718308 h 10281214"/>
              <a:gd name="connsiteX2388" fmla="*/ 12078245 w 13549241"/>
              <a:gd name="connsiteY2388" fmla="*/ 5691780 h 10281214"/>
              <a:gd name="connsiteX2389" fmla="*/ 12131550 w 13549241"/>
              <a:gd name="connsiteY2389" fmla="*/ 5704654 h 10281214"/>
              <a:gd name="connsiteX2390" fmla="*/ 12183261 w 13549241"/>
              <a:gd name="connsiteY2390" fmla="*/ 5642597 h 10281214"/>
              <a:gd name="connsiteX2391" fmla="*/ 12188658 w 13549241"/>
              <a:gd name="connsiteY2391" fmla="*/ 5647095 h 10281214"/>
              <a:gd name="connsiteX2392" fmla="*/ 12206799 w 13549241"/>
              <a:gd name="connsiteY2392" fmla="*/ 5637676 h 10281214"/>
              <a:gd name="connsiteX2393" fmla="*/ 12212790 w 13549241"/>
              <a:gd name="connsiteY2393" fmla="*/ 5618135 h 10281214"/>
              <a:gd name="connsiteX2394" fmla="*/ 12276753 w 13549241"/>
              <a:gd name="connsiteY2394" fmla="*/ 5612728 h 10281214"/>
              <a:gd name="connsiteX2395" fmla="*/ 12338132 w 13549241"/>
              <a:gd name="connsiteY2395" fmla="*/ 5610424 h 10281214"/>
              <a:gd name="connsiteX2396" fmla="*/ 12346986 w 13549241"/>
              <a:gd name="connsiteY2396" fmla="*/ 5569611 h 10281214"/>
              <a:gd name="connsiteX2397" fmla="*/ 12409941 w 13549241"/>
              <a:gd name="connsiteY2397" fmla="*/ 5579135 h 10281214"/>
              <a:gd name="connsiteX2398" fmla="*/ 12488027 w 13549241"/>
              <a:gd name="connsiteY2398" fmla="*/ 5541685 h 10281214"/>
              <a:gd name="connsiteX2399" fmla="*/ 12572748 w 13549241"/>
              <a:gd name="connsiteY2399" fmla="*/ 5504507 h 10281214"/>
              <a:gd name="connsiteX2400" fmla="*/ 12589131 w 13549241"/>
              <a:gd name="connsiteY2400" fmla="*/ 5516405 h 10281214"/>
              <a:gd name="connsiteX2401" fmla="*/ 12596295 w 13549241"/>
              <a:gd name="connsiteY2401" fmla="*/ 5531137 h 10281214"/>
              <a:gd name="connsiteX2402" fmla="*/ 12570107 w 13549241"/>
              <a:gd name="connsiteY2402" fmla="*/ 5577659 h 10281214"/>
              <a:gd name="connsiteX2403" fmla="*/ 12512647 w 13549241"/>
              <a:gd name="connsiteY2403" fmla="*/ 5587611 h 10281214"/>
              <a:gd name="connsiteX2404" fmla="*/ 12416911 w 13549241"/>
              <a:gd name="connsiteY2404" fmla="*/ 5636638 h 10281214"/>
              <a:gd name="connsiteX2405" fmla="*/ 12323757 w 13549241"/>
              <a:gd name="connsiteY2405" fmla="*/ 5682562 h 10281214"/>
              <a:gd name="connsiteX2406" fmla="*/ 12317839 w 13549241"/>
              <a:gd name="connsiteY2406" fmla="*/ 5695155 h 10281214"/>
              <a:gd name="connsiteX2407" fmla="*/ 12295723 w 13549241"/>
              <a:gd name="connsiteY2407" fmla="*/ 5694251 h 10281214"/>
              <a:gd name="connsiteX2408" fmla="*/ 12280413 w 13549241"/>
              <a:gd name="connsiteY2408" fmla="*/ 5701646 h 10281214"/>
              <a:gd name="connsiteX2409" fmla="*/ 12283886 w 13549241"/>
              <a:gd name="connsiteY2409" fmla="*/ 5719435 h 10281214"/>
              <a:gd name="connsiteX2410" fmla="*/ 12244379 w 13549241"/>
              <a:gd name="connsiteY2410" fmla="*/ 5721563 h 10281214"/>
              <a:gd name="connsiteX2411" fmla="*/ 12217018 w 13549241"/>
              <a:gd name="connsiteY2411" fmla="*/ 5733815 h 10281214"/>
              <a:gd name="connsiteX2412" fmla="*/ 12171291 w 13549241"/>
              <a:gd name="connsiteY2412" fmla="*/ 5744780 h 10281214"/>
              <a:gd name="connsiteX2413" fmla="*/ 12160919 w 13549241"/>
              <a:gd name="connsiteY2413" fmla="*/ 5776440 h 10281214"/>
              <a:gd name="connsiteX2414" fmla="*/ 12131420 w 13549241"/>
              <a:gd name="connsiteY2414" fmla="*/ 5781652 h 10281214"/>
              <a:gd name="connsiteX2415" fmla="*/ 12206214 w 13549241"/>
              <a:gd name="connsiteY2415" fmla="*/ 5838719 h 10281214"/>
              <a:gd name="connsiteX2416" fmla="*/ 12261446 w 13549241"/>
              <a:gd name="connsiteY2416" fmla="*/ 5911027 h 10281214"/>
              <a:gd name="connsiteX2417" fmla="*/ 12252478 w 13549241"/>
              <a:gd name="connsiteY2417" fmla="*/ 5946488 h 10281214"/>
              <a:gd name="connsiteX2418" fmla="*/ 12226972 w 13549241"/>
              <a:gd name="connsiteY2418" fmla="*/ 5952399 h 10281214"/>
              <a:gd name="connsiteX2419" fmla="*/ 12213630 w 13549241"/>
              <a:gd name="connsiteY2419" fmla="*/ 5958805 h 10281214"/>
              <a:gd name="connsiteX2420" fmla="*/ 12204337 w 13549241"/>
              <a:gd name="connsiteY2420" fmla="*/ 5968587 h 10281214"/>
              <a:gd name="connsiteX2421" fmla="*/ 12227429 w 13549241"/>
              <a:gd name="connsiteY2421" fmla="*/ 5973807 h 10281214"/>
              <a:gd name="connsiteX2422" fmla="*/ 12332084 w 13549241"/>
              <a:gd name="connsiteY2422" fmla="*/ 5990920 h 10281214"/>
              <a:gd name="connsiteX2423" fmla="*/ 12367014 w 13549241"/>
              <a:gd name="connsiteY2423" fmla="*/ 5970956 h 10281214"/>
              <a:gd name="connsiteX2424" fmla="*/ 12374226 w 13549241"/>
              <a:gd name="connsiteY2424" fmla="*/ 5956814 h 10281214"/>
              <a:gd name="connsiteX2425" fmla="*/ 12395048 w 13549241"/>
              <a:gd name="connsiteY2425" fmla="*/ 5959267 h 10281214"/>
              <a:gd name="connsiteX2426" fmla="*/ 12404586 w 13549241"/>
              <a:gd name="connsiteY2426" fmla="*/ 5950567 h 10281214"/>
              <a:gd name="connsiteX2427" fmla="*/ 12403439 w 13549241"/>
              <a:gd name="connsiteY2427" fmla="*/ 5938222 h 10281214"/>
              <a:gd name="connsiteX2428" fmla="*/ 12481103 w 13549241"/>
              <a:gd name="connsiteY2428" fmla="*/ 5932838 h 10281214"/>
              <a:gd name="connsiteX2429" fmla="*/ 12558766 w 13549241"/>
              <a:gd name="connsiteY2429" fmla="*/ 5927457 h 10281214"/>
              <a:gd name="connsiteX2430" fmla="*/ 12634193 w 13549241"/>
              <a:gd name="connsiteY2430" fmla="*/ 5900059 h 10281214"/>
              <a:gd name="connsiteX2431" fmla="*/ 12720987 w 13549241"/>
              <a:gd name="connsiteY2431" fmla="*/ 5908420 h 10281214"/>
              <a:gd name="connsiteX2432" fmla="*/ 12732826 w 13549241"/>
              <a:gd name="connsiteY2432" fmla="*/ 5883235 h 10281214"/>
              <a:gd name="connsiteX2433" fmla="*/ 12750605 w 13549241"/>
              <a:gd name="connsiteY2433" fmla="*/ 5867384 h 10281214"/>
              <a:gd name="connsiteX2434" fmla="*/ 12782000 w 13549241"/>
              <a:gd name="connsiteY2434" fmla="*/ 5868133 h 10281214"/>
              <a:gd name="connsiteX2435" fmla="*/ 12821285 w 13549241"/>
              <a:gd name="connsiteY2435" fmla="*/ 5886850 h 10281214"/>
              <a:gd name="connsiteX2436" fmla="*/ 12822815 w 13549241"/>
              <a:gd name="connsiteY2436" fmla="*/ 5927555 h 10281214"/>
              <a:gd name="connsiteX2437" fmla="*/ 12785316 w 13549241"/>
              <a:gd name="connsiteY2437" fmla="*/ 5940994 h 10281214"/>
              <a:gd name="connsiteX2438" fmla="*/ 12714532 w 13549241"/>
              <a:gd name="connsiteY2438" fmla="*/ 5947727 h 10281214"/>
              <a:gd name="connsiteX2439" fmla="*/ 12664334 w 13549241"/>
              <a:gd name="connsiteY2439" fmla="*/ 5987385 h 10281214"/>
              <a:gd name="connsiteX2440" fmla="*/ 12593370 w 13549241"/>
              <a:gd name="connsiteY2440" fmla="*/ 6027267 h 10281214"/>
              <a:gd name="connsiteX2441" fmla="*/ 12499574 w 13549241"/>
              <a:gd name="connsiteY2441" fmla="*/ 6053378 h 10281214"/>
              <a:gd name="connsiteX2442" fmla="*/ 12494071 w 13549241"/>
              <a:gd name="connsiteY2442" fmla="*/ 6075078 h 10281214"/>
              <a:gd name="connsiteX2443" fmla="*/ 12473490 w 13549241"/>
              <a:gd name="connsiteY2443" fmla="*/ 6073702 h 10281214"/>
              <a:gd name="connsiteX2444" fmla="*/ 12449719 w 13549241"/>
              <a:gd name="connsiteY2444" fmla="*/ 6109095 h 10281214"/>
              <a:gd name="connsiteX2445" fmla="*/ 12448777 w 13549241"/>
              <a:gd name="connsiteY2445" fmla="*/ 6158251 h 10281214"/>
              <a:gd name="connsiteX2446" fmla="*/ 12320744 w 13549241"/>
              <a:gd name="connsiteY2446" fmla="*/ 6195263 h 10281214"/>
              <a:gd name="connsiteX2447" fmla="*/ 12221055 w 13549241"/>
              <a:gd name="connsiteY2447" fmla="*/ 6255895 h 10281214"/>
              <a:gd name="connsiteX2448" fmla="*/ 12153732 w 13549241"/>
              <a:gd name="connsiteY2448" fmla="*/ 6248866 h 10281214"/>
              <a:gd name="connsiteX2449" fmla="*/ 12100809 w 13549241"/>
              <a:gd name="connsiteY2449" fmla="*/ 6264349 h 10281214"/>
              <a:gd name="connsiteX2450" fmla="*/ 12051939 w 13549241"/>
              <a:gd name="connsiteY2450" fmla="*/ 6283207 h 10281214"/>
              <a:gd name="connsiteX2451" fmla="*/ 12046994 w 13549241"/>
              <a:gd name="connsiteY2451" fmla="*/ 6300117 h 10281214"/>
              <a:gd name="connsiteX2452" fmla="*/ 12114761 w 13549241"/>
              <a:gd name="connsiteY2452" fmla="*/ 6297004 h 10281214"/>
              <a:gd name="connsiteX2453" fmla="*/ 12186579 w 13549241"/>
              <a:gd name="connsiteY2453" fmla="*/ 6297266 h 10281214"/>
              <a:gd name="connsiteX2454" fmla="*/ 12231267 w 13549241"/>
              <a:gd name="connsiteY2454" fmla="*/ 6320483 h 10281214"/>
              <a:gd name="connsiteX2455" fmla="*/ 12203817 w 13549241"/>
              <a:gd name="connsiteY2455" fmla="*/ 6276581 h 10281214"/>
              <a:gd name="connsiteX2456" fmla="*/ 12226909 w 13549241"/>
              <a:gd name="connsiteY2456" fmla="*/ 6281802 h 10281214"/>
              <a:gd name="connsiteX2457" fmla="*/ 12249552 w 13549241"/>
              <a:gd name="connsiteY2457" fmla="*/ 6297165 h 10281214"/>
              <a:gd name="connsiteX2458" fmla="*/ 12257804 w 13549241"/>
              <a:gd name="connsiteY2458" fmla="*/ 6321567 h 10281214"/>
              <a:gd name="connsiteX2459" fmla="*/ 12286443 w 13549241"/>
              <a:gd name="connsiteY2459" fmla="*/ 6317391 h 10281214"/>
              <a:gd name="connsiteX2460" fmla="*/ 12306978 w 13549241"/>
              <a:gd name="connsiteY2460" fmla="*/ 6306466 h 10281214"/>
              <a:gd name="connsiteX2461" fmla="*/ 12333476 w 13549241"/>
              <a:gd name="connsiteY2461" fmla="*/ 6295249 h 10281214"/>
              <a:gd name="connsiteX2462" fmla="*/ 12361096 w 13549241"/>
              <a:gd name="connsiteY2462" fmla="*/ 6274452 h 10281214"/>
              <a:gd name="connsiteX2463" fmla="*/ 12335143 w 13549241"/>
              <a:gd name="connsiteY2463" fmla="*/ 6217778 h 10281214"/>
              <a:gd name="connsiteX2464" fmla="*/ 12393163 w 13549241"/>
              <a:gd name="connsiteY2464" fmla="*/ 6203036 h 10281214"/>
              <a:gd name="connsiteX2465" fmla="*/ 12440255 w 13549241"/>
              <a:gd name="connsiteY2465" fmla="*/ 6256297 h 10281214"/>
              <a:gd name="connsiteX2466" fmla="*/ 12409221 w 13549241"/>
              <a:gd name="connsiteY2466" fmla="*/ 6261981 h 10281214"/>
              <a:gd name="connsiteX2467" fmla="*/ 12382235 w 13549241"/>
              <a:gd name="connsiteY2467" fmla="*/ 6271039 h 10281214"/>
              <a:gd name="connsiteX2468" fmla="*/ 12393488 w 13549241"/>
              <a:gd name="connsiteY2468" fmla="*/ 6301443 h 10281214"/>
              <a:gd name="connsiteX2469" fmla="*/ 12399344 w 13549241"/>
              <a:gd name="connsiteY2469" fmla="*/ 6327352 h 10281214"/>
              <a:gd name="connsiteX2470" fmla="*/ 12369641 w 13549241"/>
              <a:gd name="connsiteY2470" fmla="*/ 6343785 h 10281214"/>
              <a:gd name="connsiteX2471" fmla="*/ 12334428 w 13549241"/>
              <a:gd name="connsiteY2471" fmla="*/ 6350367 h 10281214"/>
              <a:gd name="connsiteX2472" fmla="*/ 12359023 w 13549241"/>
              <a:gd name="connsiteY2472" fmla="*/ 6374367 h 10281214"/>
              <a:gd name="connsiteX2473" fmla="*/ 12379569 w 13549241"/>
              <a:gd name="connsiteY2473" fmla="*/ 6394991 h 10281214"/>
              <a:gd name="connsiteX2474" fmla="*/ 12345690 w 13549241"/>
              <a:gd name="connsiteY2474" fmla="*/ 6412325 h 10281214"/>
              <a:gd name="connsiteX2475" fmla="*/ 12291564 w 13549241"/>
              <a:gd name="connsiteY2475" fmla="*/ 6412785 h 10281214"/>
              <a:gd name="connsiteX2476" fmla="*/ 12265854 w 13549241"/>
              <a:gd name="connsiteY2476" fmla="*/ 6429916 h 10281214"/>
              <a:gd name="connsiteX2477" fmla="*/ 12242388 w 13549241"/>
              <a:gd name="connsiteY2477" fmla="*/ 6427887 h 10281214"/>
              <a:gd name="connsiteX2478" fmla="*/ 12191266 w 13549241"/>
              <a:gd name="connsiteY2478" fmla="*/ 6434353 h 10281214"/>
              <a:gd name="connsiteX2479" fmla="*/ 12160239 w 13549241"/>
              <a:gd name="connsiteY2479" fmla="*/ 6471588 h 10281214"/>
              <a:gd name="connsiteX2480" fmla="*/ 12186777 w 13549241"/>
              <a:gd name="connsiteY2480" fmla="*/ 6472672 h 10281214"/>
              <a:gd name="connsiteX2481" fmla="*/ 12235950 w 13549241"/>
              <a:gd name="connsiteY2481" fmla="*/ 6457570 h 10281214"/>
              <a:gd name="connsiteX2482" fmla="*/ 12254506 w 13549241"/>
              <a:gd name="connsiteY2482" fmla="*/ 6457259 h 10281214"/>
              <a:gd name="connsiteX2483" fmla="*/ 12267887 w 13549241"/>
              <a:gd name="connsiteY2483" fmla="*/ 6463154 h 10281214"/>
              <a:gd name="connsiteX2484" fmla="*/ 12253440 w 13549241"/>
              <a:gd name="connsiteY2484" fmla="*/ 6469515 h 10281214"/>
              <a:gd name="connsiteX2485" fmla="*/ 12236407 w 13549241"/>
              <a:gd name="connsiteY2485" fmla="*/ 6478978 h 10281214"/>
              <a:gd name="connsiteX2486" fmla="*/ 12221457 w 13549241"/>
              <a:gd name="connsiteY2486" fmla="*/ 6495657 h 10281214"/>
              <a:gd name="connsiteX2487" fmla="*/ 12279703 w 13549241"/>
              <a:gd name="connsiteY2487" fmla="*/ 6478681 h 10281214"/>
              <a:gd name="connsiteX2488" fmla="*/ 12349906 w 13549241"/>
              <a:gd name="connsiteY2488" fmla="*/ 6475734 h 10281214"/>
              <a:gd name="connsiteX2489" fmla="*/ 12368639 w 13549241"/>
              <a:gd name="connsiteY2489" fmla="*/ 6442278 h 10281214"/>
              <a:gd name="connsiteX2490" fmla="*/ 12486630 w 13549241"/>
              <a:gd name="connsiteY2490" fmla="*/ 6421431 h 10281214"/>
              <a:gd name="connsiteX2491" fmla="*/ 12555871 w 13549241"/>
              <a:gd name="connsiteY2491" fmla="*/ 6383619 h 10281214"/>
              <a:gd name="connsiteX2492" fmla="*/ 12647941 w 13549241"/>
              <a:gd name="connsiteY2492" fmla="*/ 6359575 h 10281214"/>
              <a:gd name="connsiteX2493" fmla="*/ 12714809 w 13549241"/>
              <a:gd name="connsiteY2493" fmla="*/ 6345196 h 10281214"/>
              <a:gd name="connsiteX2494" fmla="*/ 12731557 w 13549241"/>
              <a:gd name="connsiteY2494" fmla="*/ 6322351 h 10281214"/>
              <a:gd name="connsiteX2495" fmla="*/ 12767428 w 13549241"/>
              <a:gd name="connsiteY2495" fmla="*/ 6325957 h 10281214"/>
              <a:gd name="connsiteX2496" fmla="*/ 13191260 w 13549241"/>
              <a:gd name="connsiteY2496" fmla="*/ 6223495 h 10281214"/>
              <a:gd name="connsiteX2497" fmla="*/ 13246076 w 13549241"/>
              <a:gd name="connsiteY2497" fmla="*/ 6213970 h 10281214"/>
              <a:gd name="connsiteX2498" fmla="*/ 13302357 w 13549241"/>
              <a:gd name="connsiteY2498" fmla="*/ 6210922 h 10281214"/>
              <a:gd name="connsiteX2499" fmla="*/ 13325911 w 13549241"/>
              <a:gd name="connsiteY2499" fmla="*/ 6196378 h 10281214"/>
              <a:gd name="connsiteX2500" fmla="*/ 13354977 w 13549241"/>
              <a:gd name="connsiteY2500" fmla="*/ 6191684 h 10281214"/>
              <a:gd name="connsiteX2501" fmla="*/ 13400705 w 13549241"/>
              <a:gd name="connsiteY2501" fmla="*/ 6180718 h 10281214"/>
              <a:gd name="connsiteX2502" fmla="*/ 13429625 w 13549241"/>
              <a:gd name="connsiteY2502" fmla="*/ 6189923 h 10281214"/>
              <a:gd name="connsiteX2503" fmla="*/ 13450789 w 13549241"/>
              <a:gd name="connsiteY2503" fmla="*/ 6208433 h 10281214"/>
              <a:gd name="connsiteX2504" fmla="*/ 13366856 w 13549241"/>
              <a:gd name="connsiteY2504" fmla="*/ 6251527 h 10281214"/>
              <a:gd name="connsiteX2505" fmla="*/ 13256045 w 13549241"/>
              <a:gd name="connsiteY2505" fmla="*/ 6277479 h 10281214"/>
              <a:gd name="connsiteX2506" fmla="*/ 13261444 w 13549241"/>
              <a:gd name="connsiteY2506" fmla="*/ 6281976 h 10281214"/>
              <a:gd name="connsiteX2507" fmla="*/ 13260475 w 13549241"/>
              <a:gd name="connsiteY2507" fmla="*/ 6309209 h 10281214"/>
              <a:gd name="connsiteX2508" fmla="*/ 13239263 w 13549241"/>
              <a:gd name="connsiteY2508" fmla="*/ 6319573 h 10281214"/>
              <a:gd name="connsiteX2509" fmla="*/ 13121808 w 13549241"/>
              <a:gd name="connsiteY2509" fmla="*/ 6386427 h 10281214"/>
              <a:gd name="connsiteX2510" fmla="*/ 12996256 w 13549241"/>
              <a:gd name="connsiteY2510" fmla="*/ 6446537 h 10281214"/>
              <a:gd name="connsiteX2511" fmla="*/ 12988371 w 13549241"/>
              <a:gd name="connsiteY2511" fmla="*/ 6460118 h 10281214"/>
              <a:gd name="connsiteX2512" fmla="*/ 12962822 w 13549241"/>
              <a:gd name="connsiteY2512" fmla="*/ 6453727 h 10281214"/>
              <a:gd name="connsiteX2513" fmla="*/ 12951994 w 13549241"/>
              <a:gd name="connsiteY2513" fmla="*/ 6463978 h 10281214"/>
              <a:gd name="connsiteX2514" fmla="*/ 12954433 w 13549241"/>
              <a:gd name="connsiteY2514" fmla="*/ 6474774 h 10281214"/>
              <a:gd name="connsiteX2515" fmla="*/ 12917309 w 13549241"/>
              <a:gd name="connsiteY2515" fmla="*/ 6485021 h 10281214"/>
              <a:gd name="connsiteX2516" fmla="*/ 12894919 w 13549241"/>
              <a:gd name="connsiteY2516" fmla="*/ 6502288 h 10281214"/>
              <a:gd name="connsiteX2517" fmla="*/ 12947993 w 13549241"/>
              <a:gd name="connsiteY2517" fmla="*/ 6504457 h 10281214"/>
              <a:gd name="connsiteX2518" fmla="*/ 12969133 w 13549241"/>
              <a:gd name="connsiteY2518" fmla="*/ 6501042 h 10281214"/>
              <a:gd name="connsiteX2519" fmla="*/ 12974077 w 13549241"/>
              <a:gd name="connsiteY2519" fmla="*/ 6484132 h 10281214"/>
              <a:gd name="connsiteX2520" fmla="*/ 13006517 w 13549241"/>
              <a:gd name="connsiteY2520" fmla="*/ 6482250 h 10281214"/>
              <a:gd name="connsiteX2521" fmla="*/ 13037495 w 13549241"/>
              <a:gd name="connsiteY2521" fmla="*/ 6473890 h 10281214"/>
              <a:gd name="connsiteX2522" fmla="*/ 13142737 w 13549241"/>
              <a:gd name="connsiteY2522" fmla="*/ 6435412 h 10281214"/>
              <a:gd name="connsiteX2523" fmla="*/ 13192366 w 13549241"/>
              <a:gd name="connsiteY2523" fmla="*/ 6441718 h 10281214"/>
              <a:gd name="connsiteX2524" fmla="*/ 13217929 w 13549241"/>
              <a:gd name="connsiteY2524" fmla="*/ 6438485 h 10281214"/>
              <a:gd name="connsiteX2525" fmla="*/ 13227296 w 13549241"/>
              <a:gd name="connsiteY2525" fmla="*/ 6421755 h 10281214"/>
              <a:gd name="connsiteX2526" fmla="*/ 13276471 w 13549241"/>
              <a:gd name="connsiteY2526" fmla="*/ 6406653 h 10281214"/>
              <a:gd name="connsiteX2527" fmla="*/ 13321969 w 13549241"/>
              <a:gd name="connsiteY2527" fmla="*/ 6384984 h 10281214"/>
              <a:gd name="connsiteX2528" fmla="*/ 13367467 w 13549241"/>
              <a:gd name="connsiteY2528" fmla="*/ 6363315 h 10281214"/>
              <a:gd name="connsiteX2529" fmla="*/ 13475573 w 13549241"/>
              <a:gd name="connsiteY2529" fmla="*/ 6376288 h 10281214"/>
              <a:gd name="connsiteX2530" fmla="*/ 13475995 w 13549241"/>
              <a:gd name="connsiteY2530" fmla="*/ 6416947 h 10281214"/>
              <a:gd name="connsiteX2531" fmla="*/ 13441099 w 13549241"/>
              <a:gd name="connsiteY2531" fmla="*/ 6417659 h 10281214"/>
              <a:gd name="connsiteX2532" fmla="*/ 13418447 w 13549241"/>
              <a:gd name="connsiteY2532" fmla="*/ 6443471 h 10281214"/>
              <a:gd name="connsiteX2533" fmla="*/ 13394331 w 13549241"/>
              <a:gd name="connsiteY2533" fmla="*/ 6462806 h 10281214"/>
              <a:gd name="connsiteX2534" fmla="*/ 13318230 w 13549241"/>
              <a:gd name="connsiteY2534" fmla="*/ 6489642 h 10281214"/>
              <a:gd name="connsiteX2535" fmla="*/ 13264957 w 13549241"/>
              <a:gd name="connsiteY2535" fmla="*/ 6530244 h 10281214"/>
              <a:gd name="connsiteX2536" fmla="*/ 13156268 w 13549241"/>
              <a:gd name="connsiteY2536" fmla="*/ 6572861 h 10281214"/>
              <a:gd name="connsiteX2537" fmla="*/ 13146235 w 13549241"/>
              <a:gd name="connsiteY2537" fmla="*/ 6620578 h 10281214"/>
              <a:gd name="connsiteX2538" fmla="*/ 13095711 w 13549241"/>
              <a:gd name="connsiteY2538" fmla="*/ 6634555 h 10281214"/>
              <a:gd name="connsiteX2539" fmla="*/ 13027463 w 13549241"/>
              <a:gd name="connsiteY2539" fmla="*/ 6667060 h 10281214"/>
              <a:gd name="connsiteX2540" fmla="*/ 12948190 w 13549241"/>
              <a:gd name="connsiteY2540" fmla="*/ 6679863 h 10281214"/>
              <a:gd name="connsiteX2541" fmla="*/ 12936806 w 13549241"/>
              <a:gd name="connsiteY2541" fmla="*/ 6726456 h 10281214"/>
              <a:gd name="connsiteX2542" fmla="*/ 12881778 w 13549241"/>
              <a:gd name="connsiteY2542" fmla="*/ 6715649 h 10281214"/>
              <a:gd name="connsiteX2543" fmla="*/ 12843856 w 13549241"/>
              <a:gd name="connsiteY2543" fmla="*/ 6761158 h 10281214"/>
              <a:gd name="connsiteX2544" fmla="*/ 12809865 w 13549241"/>
              <a:gd name="connsiteY2544" fmla="*/ 6773138 h 10281214"/>
              <a:gd name="connsiteX2545" fmla="*/ 12776993 w 13549241"/>
              <a:gd name="connsiteY2545" fmla="*/ 6775537 h 10281214"/>
              <a:gd name="connsiteX2546" fmla="*/ 12760558 w 13549241"/>
              <a:gd name="connsiteY2546" fmla="*/ 6792512 h 10281214"/>
              <a:gd name="connsiteX2547" fmla="*/ 12754812 w 13549241"/>
              <a:gd name="connsiteY2547" fmla="*/ 6813134 h 10281214"/>
              <a:gd name="connsiteX2548" fmla="*/ 12761056 w 13549241"/>
              <a:gd name="connsiteY2548" fmla="*/ 6826223 h 10281214"/>
              <a:gd name="connsiteX2549" fmla="*/ 12771008 w 13549241"/>
              <a:gd name="connsiteY2549" fmla="*/ 6826629 h 10281214"/>
              <a:gd name="connsiteX2550" fmla="*/ 12802262 w 13549241"/>
              <a:gd name="connsiteY2550" fmla="*/ 6800100 h 10281214"/>
              <a:gd name="connsiteX2551" fmla="*/ 12855566 w 13549241"/>
              <a:gd name="connsiteY2551" fmla="*/ 6812973 h 10281214"/>
              <a:gd name="connsiteX2552" fmla="*/ 12907276 w 13549241"/>
              <a:gd name="connsiteY2552" fmla="*/ 6750917 h 10281214"/>
              <a:gd name="connsiteX2553" fmla="*/ 12912676 w 13549241"/>
              <a:gd name="connsiteY2553" fmla="*/ 6755416 h 10281214"/>
              <a:gd name="connsiteX2554" fmla="*/ 12930815 w 13549241"/>
              <a:gd name="connsiteY2554" fmla="*/ 6745997 h 10281214"/>
              <a:gd name="connsiteX2555" fmla="*/ 12936806 w 13549241"/>
              <a:gd name="connsiteY2555" fmla="*/ 6726456 h 10281214"/>
              <a:gd name="connsiteX2556" fmla="*/ 13000771 w 13549241"/>
              <a:gd name="connsiteY2556" fmla="*/ 6721049 h 10281214"/>
              <a:gd name="connsiteX2557" fmla="*/ 13062147 w 13549241"/>
              <a:gd name="connsiteY2557" fmla="*/ 6718743 h 10281214"/>
              <a:gd name="connsiteX2558" fmla="*/ 13071002 w 13549241"/>
              <a:gd name="connsiteY2558" fmla="*/ 6677930 h 10281214"/>
              <a:gd name="connsiteX2559" fmla="*/ 13133956 w 13549241"/>
              <a:gd name="connsiteY2559" fmla="*/ 6687453 h 10281214"/>
              <a:gd name="connsiteX2560" fmla="*/ 13212045 w 13549241"/>
              <a:gd name="connsiteY2560" fmla="*/ 6650005 h 10281214"/>
              <a:gd name="connsiteX2561" fmla="*/ 13296764 w 13549241"/>
              <a:gd name="connsiteY2561" fmla="*/ 6612827 h 10281214"/>
              <a:gd name="connsiteX2562" fmla="*/ 13313147 w 13549241"/>
              <a:gd name="connsiteY2562" fmla="*/ 6624726 h 10281214"/>
              <a:gd name="connsiteX2563" fmla="*/ 13320309 w 13549241"/>
              <a:gd name="connsiteY2563" fmla="*/ 6639457 h 10281214"/>
              <a:gd name="connsiteX2564" fmla="*/ 13294121 w 13549241"/>
              <a:gd name="connsiteY2564" fmla="*/ 6685980 h 10281214"/>
              <a:gd name="connsiteX2565" fmla="*/ 13236663 w 13549241"/>
              <a:gd name="connsiteY2565" fmla="*/ 6695929 h 10281214"/>
              <a:gd name="connsiteX2566" fmla="*/ 13140925 w 13549241"/>
              <a:gd name="connsiteY2566" fmla="*/ 6744957 h 10281214"/>
              <a:gd name="connsiteX2567" fmla="*/ 13047774 w 13549241"/>
              <a:gd name="connsiteY2567" fmla="*/ 6790882 h 10281214"/>
              <a:gd name="connsiteX2568" fmla="*/ 13041854 w 13549241"/>
              <a:gd name="connsiteY2568" fmla="*/ 6803476 h 10281214"/>
              <a:gd name="connsiteX2569" fmla="*/ 13019739 w 13549241"/>
              <a:gd name="connsiteY2569" fmla="*/ 6802571 h 10281214"/>
              <a:gd name="connsiteX2570" fmla="*/ 13004429 w 13549241"/>
              <a:gd name="connsiteY2570" fmla="*/ 6809966 h 10281214"/>
              <a:gd name="connsiteX2571" fmla="*/ 13007901 w 13549241"/>
              <a:gd name="connsiteY2571" fmla="*/ 6827754 h 10281214"/>
              <a:gd name="connsiteX2572" fmla="*/ 12968393 w 13549241"/>
              <a:gd name="connsiteY2572" fmla="*/ 6829882 h 10281214"/>
              <a:gd name="connsiteX2573" fmla="*/ 12941036 w 13549241"/>
              <a:gd name="connsiteY2573" fmla="*/ 6842135 h 10281214"/>
              <a:gd name="connsiteX2574" fmla="*/ 12895308 w 13549241"/>
              <a:gd name="connsiteY2574" fmla="*/ 6853099 h 10281214"/>
              <a:gd name="connsiteX2575" fmla="*/ 12884933 w 13549241"/>
              <a:gd name="connsiteY2575" fmla="*/ 6884760 h 10281214"/>
              <a:gd name="connsiteX2576" fmla="*/ 12855437 w 13549241"/>
              <a:gd name="connsiteY2576" fmla="*/ 6889971 h 10281214"/>
              <a:gd name="connsiteX2577" fmla="*/ 12930231 w 13549241"/>
              <a:gd name="connsiteY2577" fmla="*/ 6947039 h 10281214"/>
              <a:gd name="connsiteX2578" fmla="*/ 12985460 w 13549241"/>
              <a:gd name="connsiteY2578" fmla="*/ 7019347 h 10281214"/>
              <a:gd name="connsiteX2579" fmla="*/ 12976494 w 13549241"/>
              <a:gd name="connsiteY2579" fmla="*/ 7054810 h 10281214"/>
              <a:gd name="connsiteX2580" fmla="*/ 12950989 w 13549241"/>
              <a:gd name="connsiteY2580" fmla="*/ 7060718 h 10281214"/>
              <a:gd name="connsiteX2581" fmla="*/ 12937645 w 13549241"/>
              <a:gd name="connsiteY2581" fmla="*/ 7067123 h 10281214"/>
              <a:gd name="connsiteX2582" fmla="*/ 12928352 w 13549241"/>
              <a:gd name="connsiteY2582" fmla="*/ 7076905 h 10281214"/>
              <a:gd name="connsiteX2583" fmla="*/ 12951443 w 13549241"/>
              <a:gd name="connsiteY2583" fmla="*/ 7082126 h 10281214"/>
              <a:gd name="connsiteX2584" fmla="*/ 13056101 w 13549241"/>
              <a:gd name="connsiteY2584" fmla="*/ 7099237 h 10281214"/>
              <a:gd name="connsiteX2585" fmla="*/ 13091029 w 13549241"/>
              <a:gd name="connsiteY2585" fmla="*/ 7079277 h 10281214"/>
              <a:gd name="connsiteX2586" fmla="*/ 13098243 w 13549241"/>
              <a:gd name="connsiteY2586" fmla="*/ 7065132 h 10281214"/>
              <a:gd name="connsiteX2587" fmla="*/ 13119064 w 13549241"/>
              <a:gd name="connsiteY2587" fmla="*/ 7067587 h 10281214"/>
              <a:gd name="connsiteX2588" fmla="*/ 13128603 w 13549241"/>
              <a:gd name="connsiteY2588" fmla="*/ 7058887 h 10281214"/>
              <a:gd name="connsiteX2589" fmla="*/ 13127455 w 13549241"/>
              <a:gd name="connsiteY2589" fmla="*/ 7046541 h 10281214"/>
              <a:gd name="connsiteX2590" fmla="*/ 13205120 w 13549241"/>
              <a:gd name="connsiteY2590" fmla="*/ 7041160 h 10281214"/>
              <a:gd name="connsiteX2591" fmla="*/ 13282779 w 13549241"/>
              <a:gd name="connsiteY2591" fmla="*/ 7035776 h 10281214"/>
              <a:gd name="connsiteX2592" fmla="*/ 13358210 w 13549241"/>
              <a:gd name="connsiteY2592" fmla="*/ 7008379 h 10281214"/>
              <a:gd name="connsiteX2593" fmla="*/ 13445003 w 13549241"/>
              <a:gd name="connsiteY2593" fmla="*/ 7016738 h 10281214"/>
              <a:gd name="connsiteX2594" fmla="*/ 13456840 w 13549241"/>
              <a:gd name="connsiteY2594" fmla="*/ 6991554 h 10281214"/>
              <a:gd name="connsiteX2595" fmla="*/ 13474624 w 13549241"/>
              <a:gd name="connsiteY2595" fmla="*/ 6975704 h 10281214"/>
              <a:gd name="connsiteX2596" fmla="*/ 13506013 w 13549241"/>
              <a:gd name="connsiteY2596" fmla="*/ 6976451 h 10281214"/>
              <a:gd name="connsiteX2597" fmla="*/ 13545304 w 13549241"/>
              <a:gd name="connsiteY2597" fmla="*/ 6995170 h 10281214"/>
              <a:gd name="connsiteX2598" fmla="*/ 13546829 w 13549241"/>
              <a:gd name="connsiteY2598" fmla="*/ 7035873 h 10281214"/>
              <a:gd name="connsiteX2599" fmla="*/ 13509333 w 13549241"/>
              <a:gd name="connsiteY2599" fmla="*/ 7049314 h 10281214"/>
              <a:gd name="connsiteX2600" fmla="*/ 13438547 w 13549241"/>
              <a:gd name="connsiteY2600" fmla="*/ 7056045 h 10281214"/>
              <a:gd name="connsiteX2601" fmla="*/ 13388350 w 13549241"/>
              <a:gd name="connsiteY2601" fmla="*/ 7095705 h 10281214"/>
              <a:gd name="connsiteX2602" fmla="*/ 13317387 w 13549241"/>
              <a:gd name="connsiteY2602" fmla="*/ 7135586 h 10281214"/>
              <a:gd name="connsiteX2603" fmla="*/ 13223591 w 13549241"/>
              <a:gd name="connsiteY2603" fmla="*/ 7161697 h 10281214"/>
              <a:gd name="connsiteX2604" fmla="*/ 13218087 w 13549241"/>
              <a:gd name="connsiteY2604" fmla="*/ 7183398 h 10281214"/>
              <a:gd name="connsiteX2605" fmla="*/ 13197507 w 13549241"/>
              <a:gd name="connsiteY2605" fmla="*/ 7182021 h 10281214"/>
              <a:gd name="connsiteX2606" fmla="*/ 13173735 w 13549241"/>
              <a:gd name="connsiteY2606" fmla="*/ 7217414 h 10281214"/>
              <a:gd name="connsiteX2607" fmla="*/ 13172794 w 13549241"/>
              <a:gd name="connsiteY2607" fmla="*/ 7266572 h 10281214"/>
              <a:gd name="connsiteX2608" fmla="*/ 13044756 w 13549241"/>
              <a:gd name="connsiteY2608" fmla="*/ 7303585 h 10281214"/>
              <a:gd name="connsiteX2609" fmla="*/ 12945072 w 13549241"/>
              <a:gd name="connsiteY2609" fmla="*/ 7364214 h 10281214"/>
              <a:gd name="connsiteX2610" fmla="*/ 12877750 w 13549241"/>
              <a:gd name="connsiteY2610" fmla="*/ 7357185 h 10281214"/>
              <a:gd name="connsiteX2611" fmla="*/ 12824828 w 13549241"/>
              <a:gd name="connsiteY2611" fmla="*/ 7372669 h 10281214"/>
              <a:gd name="connsiteX2612" fmla="*/ 12775954 w 13549241"/>
              <a:gd name="connsiteY2612" fmla="*/ 7391528 h 10281214"/>
              <a:gd name="connsiteX2613" fmla="*/ 12771011 w 13549241"/>
              <a:gd name="connsiteY2613" fmla="*/ 7408436 h 10281214"/>
              <a:gd name="connsiteX2614" fmla="*/ 12838780 w 13549241"/>
              <a:gd name="connsiteY2614" fmla="*/ 7405325 h 10281214"/>
              <a:gd name="connsiteX2615" fmla="*/ 12910597 w 13549241"/>
              <a:gd name="connsiteY2615" fmla="*/ 7405588 h 10281214"/>
              <a:gd name="connsiteX2616" fmla="*/ 12955283 w 13549241"/>
              <a:gd name="connsiteY2616" fmla="*/ 7428802 h 10281214"/>
              <a:gd name="connsiteX2617" fmla="*/ 12927835 w 13549241"/>
              <a:gd name="connsiteY2617" fmla="*/ 7384900 h 10281214"/>
              <a:gd name="connsiteX2618" fmla="*/ 12950926 w 13549241"/>
              <a:gd name="connsiteY2618" fmla="*/ 7390122 h 10281214"/>
              <a:gd name="connsiteX2619" fmla="*/ 12973569 w 13549241"/>
              <a:gd name="connsiteY2619" fmla="*/ 7405485 h 10281214"/>
              <a:gd name="connsiteX2620" fmla="*/ 12981822 w 13549241"/>
              <a:gd name="connsiteY2620" fmla="*/ 7429889 h 10281214"/>
              <a:gd name="connsiteX2621" fmla="*/ 13010457 w 13549241"/>
              <a:gd name="connsiteY2621" fmla="*/ 7425710 h 10281214"/>
              <a:gd name="connsiteX2622" fmla="*/ 13030995 w 13549241"/>
              <a:gd name="connsiteY2622" fmla="*/ 7414786 h 10281214"/>
              <a:gd name="connsiteX2623" fmla="*/ 13057494 w 13549241"/>
              <a:gd name="connsiteY2623" fmla="*/ 7403569 h 10281214"/>
              <a:gd name="connsiteX2624" fmla="*/ 13085112 w 13549241"/>
              <a:gd name="connsiteY2624" fmla="*/ 7382773 h 10281214"/>
              <a:gd name="connsiteX2625" fmla="*/ 13059158 w 13549241"/>
              <a:gd name="connsiteY2625" fmla="*/ 7326098 h 10281214"/>
              <a:gd name="connsiteX2626" fmla="*/ 13117180 w 13549241"/>
              <a:gd name="connsiteY2626" fmla="*/ 7311356 h 10281214"/>
              <a:gd name="connsiteX2627" fmla="*/ 13164271 w 13549241"/>
              <a:gd name="connsiteY2627" fmla="*/ 7364619 h 10281214"/>
              <a:gd name="connsiteX2628" fmla="*/ 13133238 w 13549241"/>
              <a:gd name="connsiteY2628" fmla="*/ 7370301 h 10281214"/>
              <a:gd name="connsiteX2629" fmla="*/ 13106253 w 13549241"/>
              <a:gd name="connsiteY2629" fmla="*/ 7379359 h 10281214"/>
              <a:gd name="connsiteX2630" fmla="*/ 13117505 w 13549241"/>
              <a:gd name="connsiteY2630" fmla="*/ 7409764 h 10281214"/>
              <a:gd name="connsiteX2631" fmla="*/ 13123359 w 13549241"/>
              <a:gd name="connsiteY2631" fmla="*/ 7435671 h 10281214"/>
              <a:gd name="connsiteX2632" fmla="*/ 13093659 w 13549241"/>
              <a:gd name="connsiteY2632" fmla="*/ 7452104 h 10281214"/>
              <a:gd name="connsiteX2633" fmla="*/ 13058445 w 13549241"/>
              <a:gd name="connsiteY2633" fmla="*/ 7458686 h 10281214"/>
              <a:gd name="connsiteX2634" fmla="*/ 13083040 w 13549241"/>
              <a:gd name="connsiteY2634" fmla="*/ 7482686 h 10281214"/>
              <a:gd name="connsiteX2635" fmla="*/ 13103586 w 13549241"/>
              <a:gd name="connsiteY2635" fmla="*/ 7503311 h 10281214"/>
              <a:gd name="connsiteX2636" fmla="*/ 13069706 w 13549241"/>
              <a:gd name="connsiteY2636" fmla="*/ 7520643 h 10281214"/>
              <a:gd name="connsiteX2637" fmla="*/ 13015581 w 13549241"/>
              <a:gd name="connsiteY2637" fmla="*/ 7521106 h 10281214"/>
              <a:gd name="connsiteX2638" fmla="*/ 12989871 w 13549241"/>
              <a:gd name="connsiteY2638" fmla="*/ 7538235 h 10281214"/>
              <a:gd name="connsiteX2639" fmla="*/ 12966407 w 13549241"/>
              <a:gd name="connsiteY2639" fmla="*/ 7536207 h 10281214"/>
              <a:gd name="connsiteX2640" fmla="*/ 12915281 w 13549241"/>
              <a:gd name="connsiteY2640" fmla="*/ 7542673 h 10281214"/>
              <a:gd name="connsiteX2641" fmla="*/ 12884256 w 13549241"/>
              <a:gd name="connsiteY2641" fmla="*/ 7579908 h 10281214"/>
              <a:gd name="connsiteX2642" fmla="*/ 12910794 w 13549241"/>
              <a:gd name="connsiteY2642" fmla="*/ 7580993 h 10281214"/>
              <a:gd name="connsiteX2643" fmla="*/ 12959967 w 13549241"/>
              <a:gd name="connsiteY2643" fmla="*/ 7565889 h 10281214"/>
              <a:gd name="connsiteX2644" fmla="*/ 12978520 w 13549241"/>
              <a:gd name="connsiteY2644" fmla="*/ 7565578 h 10281214"/>
              <a:gd name="connsiteX2645" fmla="*/ 12991904 w 13549241"/>
              <a:gd name="connsiteY2645" fmla="*/ 7571474 h 10281214"/>
              <a:gd name="connsiteX2646" fmla="*/ 12977456 w 13549241"/>
              <a:gd name="connsiteY2646" fmla="*/ 7577834 h 10281214"/>
              <a:gd name="connsiteX2647" fmla="*/ 12960424 w 13549241"/>
              <a:gd name="connsiteY2647" fmla="*/ 7587299 h 10281214"/>
              <a:gd name="connsiteX2648" fmla="*/ 12904355 w 13549241"/>
              <a:gd name="connsiteY2648" fmla="*/ 7610675 h 10281214"/>
              <a:gd name="connsiteX2649" fmla="*/ 12848284 w 13549241"/>
              <a:gd name="connsiteY2649" fmla="*/ 7634050 h 10281214"/>
              <a:gd name="connsiteX2650" fmla="*/ 12802559 w 13549241"/>
              <a:gd name="connsiteY2650" fmla="*/ 7645016 h 10281214"/>
              <a:gd name="connsiteX2651" fmla="*/ 12764181 w 13549241"/>
              <a:gd name="connsiteY2651" fmla="*/ 7669116 h 10281214"/>
              <a:gd name="connsiteX2652" fmla="*/ 12825016 w 13549241"/>
              <a:gd name="connsiteY2652" fmla="*/ 7661977 h 10281214"/>
              <a:gd name="connsiteX2653" fmla="*/ 12874824 w 13549241"/>
              <a:gd name="connsiteY2653" fmla="*/ 7635136 h 10281214"/>
              <a:gd name="connsiteX2654" fmla="*/ 12907672 w 13549241"/>
              <a:gd name="connsiteY2654" fmla="*/ 7683537 h 10281214"/>
              <a:gd name="connsiteX2655" fmla="*/ 12858952 w 13549241"/>
              <a:gd name="connsiteY2655" fmla="*/ 7720048 h 10281214"/>
              <a:gd name="connsiteX2656" fmla="*/ 12889395 w 13549241"/>
              <a:gd name="connsiteY2656" fmla="*/ 7738404 h 10281214"/>
              <a:gd name="connsiteX2657" fmla="*/ 12895702 w 13549241"/>
              <a:gd name="connsiteY2657" fmla="*/ 7785719 h 10281214"/>
              <a:gd name="connsiteX2658" fmla="*/ 12817001 w 13549241"/>
              <a:gd name="connsiteY2658" fmla="*/ 7825283 h 10281214"/>
              <a:gd name="connsiteX2659" fmla="*/ 12719979 w 13549241"/>
              <a:gd name="connsiteY2659" fmla="*/ 7834686 h 10281214"/>
              <a:gd name="connsiteX2660" fmla="*/ 12633641 w 13549241"/>
              <a:gd name="connsiteY2660" fmla="*/ 7847735 h 10281214"/>
              <a:gd name="connsiteX2661" fmla="*/ 12622841 w 13549241"/>
              <a:gd name="connsiteY2661" fmla="*/ 7838738 h 10281214"/>
              <a:gd name="connsiteX2662" fmla="*/ 12612498 w 13549241"/>
              <a:gd name="connsiteY2662" fmla="*/ 7851150 h 10281214"/>
              <a:gd name="connsiteX2663" fmla="*/ 12545634 w 13549241"/>
              <a:gd name="connsiteY2663" fmla="*/ 7865528 h 10281214"/>
              <a:gd name="connsiteX2664" fmla="*/ 12479856 w 13549241"/>
              <a:gd name="connsiteY2664" fmla="*/ 7889579 h 10281214"/>
              <a:gd name="connsiteX2665" fmla="*/ 12408907 w 13549241"/>
              <a:gd name="connsiteY2665" fmla="*/ 7919833 h 10281214"/>
              <a:gd name="connsiteX2666" fmla="*/ 12342587 w 13549241"/>
              <a:gd name="connsiteY2666" fmla="*/ 7939047 h 10281214"/>
              <a:gd name="connsiteX2667" fmla="*/ 12284024 w 13549241"/>
              <a:gd name="connsiteY2667" fmla="*/ 7948954 h 10281214"/>
              <a:gd name="connsiteX2668" fmla="*/ 12240702 w 13549241"/>
              <a:gd name="connsiteY2668" fmla="*/ 7989965 h 10281214"/>
              <a:gd name="connsiteX2669" fmla="*/ 12246103 w 13549241"/>
              <a:gd name="connsiteY2669" fmla="*/ 7994462 h 10281214"/>
              <a:gd name="connsiteX2670" fmla="*/ 12230361 w 13549241"/>
              <a:gd name="connsiteY2670" fmla="*/ 8002375 h 10281214"/>
              <a:gd name="connsiteX2671" fmla="*/ 12219564 w 13549241"/>
              <a:gd name="connsiteY2671" fmla="*/ 7993378 h 10281214"/>
              <a:gd name="connsiteX2672" fmla="*/ 12178781 w 13549241"/>
              <a:gd name="connsiteY2672" fmla="*/ 7987432 h 10281214"/>
              <a:gd name="connsiteX2673" fmla="*/ 12133510 w 13549241"/>
              <a:gd name="connsiteY2673" fmla="*/ 8019806 h 10281214"/>
              <a:gd name="connsiteX2674" fmla="*/ 12088238 w 13549241"/>
              <a:gd name="connsiteY2674" fmla="*/ 8052179 h 10281214"/>
              <a:gd name="connsiteX2675" fmla="*/ 12093052 w 13549241"/>
              <a:gd name="connsiteY2675" fmla="*/ 8112267 h 10281214"/>
              <a:gd name="connsiteX2676" fmla="*/ 12100404 w 13549241"/>
              <a:gd name="connsiteY2676" fmla="*/ 8125402 h 10281214"/>
              <a:gd name="connsiteX2677" fmla="*/ 12082019 w 13549241"/>
              <a:gd name="connsiteY2677" fmla="*/ 8133742 h 10281214"/>
              <a:gd name="connsiteX2678" fmla="*/ 12058122 w 13549241"/>
              <a:gd name="connsiteY2678" fmla="*/ 8132229 h 10281214"/>
              <a:gd name="connsiteX2679" fmla="*/ 12038503 w 13549241"/>
              <a:gd name="connsiteY2679" fmla="*/ 8144798 h 10281214"/>
              <a:gd name="connsiteX2680" fmla="*/ 12010446 w 13549241"/>
              <a:gd name="connsiteY2680" fmla="*/ 8134561 h 10281214"/>
              <a:gd name="connsiteX2681" fmla="*/ 11994249 w 13549241"/>
              <a:gd name="connsiteY2681" fmla="*/ 8121067 h 10281214"/>
              <a:gd name="connsiteX2682" fmla="*/ 11950928 w 13549241"/>
              <a:gd name="connsiteY2682" fmla="*/ 8162073 h 10281214"/>
              <a:gd name="connsiteX2683" fmla="*/ 11831443 w 13549241"/>
              <a:gd name="connsiteY2683" fmla="*/ 8195693 h 10281214"/>
              <a:gd name="connsiteX2684" fmla="*/ 11799505 w 13549241"/>
              <a:gd name="connsiteY2684" fmla="*/ 8190109 h 10281214"/>
              <a:gd name="connsiteX2685" fmla="*/ 11752210 w 13549241"/>
              <a:gd name="connsiteY2685" fmla="*/ 8220796 h 10281214"/>
              <a:gd name="connsiteX2686" fmla="*/ 11692766 w 13549241"/>
              <a:gd name="connsiteY2686" fmla="*/ 8241358 h 10281214"/>
              <a:gd name="connsiteX2687" fmla="*/ 11651398 w 13549241"/>
              <a:gd name="connsiteY2687" fmla="*/ 8291003 h 10281214"/>
              <a:gd name="connsiteX2688" fmla="*/ 11584079 w 13549241"/>
              <a:gd name="connsiteY2688" fmla="*/ 8283976 h 10281214"/>
              <a:gd name="connsiteX2689" fmla="*/ 11528010 w 13549241"/>
              <a:gd name="connsiteY2689" fmla="*/ 8307353 h 10281214"/>
              <a:gd name="connsiteX2690" fmla="*/ 11478379 w 13549241"/>
              <a:gd name="connsiteY2690" fmla="*/ 8301047 h 10281214"/>
              <a:gd name="connsiteX2691" fmla="*/ 11431474 w 13549241"/>
              <a:gd name="connsiteY2691" fmla="*/ 8318916 h 10281214"/>
              <a:gd name="connsiteX2692" fmla="*/ 11381983 w 13549241"/>
              <a:gd name="connsiteY2692" fmla="*/ 8339887 h 10281214"/>
              <a:gd name="connsiteX2693" fmla="*/ 11274789 w 13549241"/>
              <a:gd name="connsiteY2693" fmla="*/ 8369729 h 10281214"/>
              <a:gd name="connsiteX2694" fmla="*/ 11218868 w 13549241"/>
              <a:gd name="connsiteY2694" fmla="*/ 8379210 h 10281214"/>
              <a:gd name="connsiteX2695" fmla="*/ 11154848 w 13549241"/>
              <a:gd name="connsiteY2695" fmla="*/ 8381940 h 10281214"/>
              <a:gd name="connsiteX2696" fmla="*/ 11256771 w 13549241"/>
              <a:gd name="connsiteY2696" fmla="*/ 8270599 h 10281214"/>
              <a:gd name="connsiteX2697" fmla="*/ 11231274 w 13549241"/>
              <a:gd name="connsiteY2697" fmla="*/ 8235333 h 10281214"/>
              <a:gd name="connsiteX2698" fmla="*/ 11185547 w 13549241"/>
              <a:gd name="connsiteY2698" fmla="*/ 8246299 h 10281214"/>
              <a:gd name="connsiteX2699" fmla="*/ 11101299 w 13549241"/>
              <a:gd name="connsiteY2699" fmla="*/ 8295261 h 10281214"/>
              <a:gd name="connsiteX2700" fmla="*/ 11025145 w 13549241"/>
              <a:gd name="connsiteY2700" fmla="*/ 8350972 h 10281214"/>
              <a:gd name="connsiteX2701" fmla="*/ 10990275 w 13549241"/>
              <a:gd name="connsiteY2701" fmla="*/ 8373609 h 10281214"/>
              <a:gd name="connsiteX2702" fmla="*/ 10938183 w 13549241"/>
              <a:gd name="connsiteY2702" fmla="*/ 8334584 h 10281214"/>
              <a:gd name="connsiteX2703" fmla="*/ 10922442 w 13549241"/>
              <a:gd name="connsiteY2703" fmla="*/ 8342497 h 10281214"/>
              <a:gd name="connsiteX2704" fmla="*/ 10920540 w 13549241"/>
              <a:gd name="connsiteY2704" fmla="*/ 8377713 h 10281214"/>
              <a:gd name="connsiteX2705" fmla="*/ 10891417 w 13549241"/>
              <a:gd name="connsiteY2705" fmla="*/ 8379730 h 10281214"/>
              <a:gd name="connsiteX2706" fmla="*/ 10871038 w 13549241"/>
              <a:gd name="connsiteY2706" fmla="*/ 8367133 h 10281214"/>
              <a:gd name="connsiteX2707" fmla="*/ 10852129 w 13549241"/>
              <a:gd name="connsiteY2707" fmla="*/ 8361011 h 10281214"/>
              <a:gd name="connsiteX2708" fmla="*/ 10848683 w 13549241"/>
              <a:gd name="connsiteY2708" fmla="*/ 8365151 h 10281214"/>
              <a:gd name="connsiteX2709" fmla="*/ 10896683 w 13549241"/>
              <a:gd name="connsiteY2709" fmla="*/ 8461226 h 10281214"/>
              <a:gd name="connsiteX2710" fmla="*/ 10957589 w 13549241"/>
              <a:gd name="connsiteY2710" fmla="*/ 8447138 h 10281214"/>
              <a:gd name="connsiteX2711" fmla="*/ 11003423 w 13549241"/>
              <a:gd name="connsiteY2711" fmla="*/ 8409976 h 10281214"/>
              <a:gd name="connsiteX2712" fmla="*/ 11059492 w 13549241"/>
              <a:gd name="connsiteY2712" fmla="*/ 8386599 h 10281214"/>
              <a:gd name="connsiteX2713" fmla="*/ 11112113 w 13549241"/>
              <a:gd name="connsiteY2713" fmla="*/ 8367361 h 10281214"/>
              <a:gd name="connsiteX2714" fmla="*/ 11120973 w 13549241"/>
              <a:gd name="connsiteY2714" fmla="*/ 8358095 h 10281214"/>
              <a:gd name="connsiteX2715" fmla="*/ 11131300 w 13549241"/>
              <a:gd name="connsiteY2715" fmla="*/ 8355310 h 10281214"/>
              <a:gd name="connsiteX2716" fmla="*/ 11139766 w 13549241"/>
              <a:gd name="connsiteY2716" fmla="*/ 8400040 h 10281214"/>
              <a:gd name="connsiteX2717" fmla="*/ 11124275 w 13549241"/>
              <a:gd name="connsiteY2717" fmla="*/ 8440584 h 10281214"/>
              <a:gd name="connsiteX2718" fmla="*/ 11116464 w 13549241"/>
              <a:gd name="connsiteY2718" fmla="*/ 8447215 h 10281214"/>
              <a:gd name="connsiteX2719" fmla="*/ 11103137 w 13549241"/>
              <a:gd name="connsiteY2719" fmla="*/ 8443997 h 10281214"/>
              <a:gd name="connsiteX2720" fmla="*/ 11022897 w 13549241"/>
              <a:gd name="connsiteY2720" fmla="*/ 8484033 h 10281214"/>
              <a:gd name="connsiteX2721" fmla="*/ 10927581 w 13549241"/>
              <a:gd name="connsiteY2721" fmla="*/ 8500992 h 10281214"/>
              <a:gd name="connsiteX2722" fmla="*/ 10903969 w 13549241"/>
              <a:gd name="connsiteY2722" fmla="*/ 8512860 h 10281214"/>
              <a:gd name="connsiteX2723" fmla="*/ 10880360 w 13549241"/>
              <a:gd name="connsiteY2723" fmla="*/ 8524729 h 10281214"/>
              <a:gd name="connsiteX2724" fmla="*/ 10814526 w 13549241"/>
              <a:gd name="connsiteY2724" fmla="*/ 8546103 h 10281214"/>
              <a:gd name="connsiteX2725" fmla="*/ 10743181 w 13549241"/>
              <a:gd name="connsiteY2725" fmla="*/ 8557626 h 10281214"/>
              <a:gd name="connsiteX2726" fmla="*/ 10727926 w 13549241"/>
              <a:gd name="connsiteY2726" fmla="*/ 8567698 h 10281214"/>
              <a:gd name="connsiteX2727" fmla="*/ 10709745 w 13549241"/>
              <a:gd name="connsiteY2727" fmla="*/ 8564817 h 10281214"/>
              <a:gd name="connsiteX2728" fmla="*/ 10709925 w 13549241"/>
              <a:gd name="connsiteY2728" fmla="*/ 8531668 h 10281214"/>
              <a:gd name="connsiteX2729" fmla="*/ 10731471 w 13549241"/>
              <a:gd name="connsiteY2729" fmla="*/ 8505811 h 10281214"/>
              <a:gd name="connsiteX2730" fmla="*/ 10677940 w 13549241"/>
              <a:gd name="connsiteY2730" fmla="*/ 8482232 h 10281214"/>
              <a:gd name="connsiteX2731" fmla="*/ 10638068 w 13549241"/>
              <a:gd name="connsiteY2731" fmla="*/ 8519106 h 10281214"/>
              <a:gd name="connsiteX2732" fmla="*/ 10527425 w 13549241"/>
              <a:gd name="connsiteY2732" fmla="*/ 8553086 h 10281214"/>
              <a:gd name="connsiteX2733" fmla="*/ 10522028 w 13549241"/>
              <a:gd name="connsiteY2733" fmla="*/ 8548587 h 10281214"/>
              <a:gd name="connsiteX2734" fmla="*/ 10416784 w 13549241"/>
              <a:gd name="connsiteY2734" fmla="*/ 8587066 h 10281214"/>
              <a:gd name="connsiteX2735" fmla="*/ 10392801 w 13549241"/>
              <a:gd name="connsiteY2735" fmla="*/ 8602129 h 10281214"/>
              <a:gd name="connsiteX2736" fmla="*/ 10376911 w 13549241"/>
              <a:gd name="connsiteY2736" fmla="*/ 8623939 h 10281214"/>
              <a:gd name="connsiteX2737" fmla="*/ 10393409 w 13549241"/>
              <a:gd name="connsiteY2737" fmla="*/ 8641190 h 10281214"/>
              <a:gd name="connsiteX2738" fmla="*/ 10379320 w 13549241"/>
              <a:gd name="connsiteY2738" fmla="*/ 8653984 h 10281214"/>
              <a:gd name="connsiteX2739" fmla="*/ 10368334 w 13549241"/>
              <a:gd name="connsiteY2739" fmla="*/ 8646581 h 10281214"/>
              <a:gd name="connsiteX2740" fmla="*/ 10356229 w 13549241"/>
              <a:gd name="connsiteY2740" fmla="*/ 8648762 h 10281214"/>
              <a:gd name="connsiteX2741" fmla="*/ 10353611 w 13549241"/>
              <a:gd name="connsiteY2741" fmla="*/ 8671114 h 10281214"/>
              <a:gd name="connsiteX2742" fmla="*/ 10359092 w 13549241"/>
              <a:gd name="connsiteY2742" fmla="*/ 8700216 h 10281214"/>
              <a:gd name="connsiteX2743" fmla="*/ 10308365 w 13549241"/>
              <a:gd name="connsiteY2743" fmla="*/ 8725412 h 10281214"/>
              <a:gd name="connsiteX2744" fmla="*/ 10257295 w 13549241"/>
              <a:gd name="connsiteY2744" fmla="*/ 8734556 h 10281214"/>
              <a:gd name="connsiteX2745" fmla="*/ 10229734 w 13549241"/>
              <a:gd name="connsiteY2745" fmla="*/ 8758028 h 10281214"/>
              <a:gd name="connsiteX2746" fmla="*/ 10191925 w 13549241"/>
              <a:gd name="connsiteY2746" fmla="*/ 8736162 h 10281214"/>
              <a:gd name="connsiteX2747" fmla="*/ 10154003 w 13549241"/>
              <a:gd name="connsiteY2747" fmla="*/ 8781671 h 10281214"/>
              <a:gd name="connsiteX2748" fmla="*/ 10132962 w 13549241"/>
              <a:gd name="connsiteY2748" fmla="*/ 8727336 h 10281214"/>
              <a:gd name="connsiteX2749" fmla="*/ 10125190 w 13549241"/>
              <a:gd name="connsiteY2749" fmla="*/ 8673543 h 10281214"/>
              <a:gd name="connsiteX2750" fmla="*/ 10099107 w 13549241"/>
              <a:gd name="connsiteY2750" fmla="*/ 8693867 h 10281214"/>
              <a:gd name="connsiteX2751" fmla="*/ 10097027 w 13549241"/>
              <a:gd name="connsiteY2751" fmla="*/ 8762231 h 10281214"/>
              <a:gd name="connsiteX2752" fmla="*/ 9981124 w 13549241"/>
              <a:gd name="connsiteY2752" fmla="*/ 8818990 h 10281214"/>
              <a:gd name="connsiteX2753" fmla="*/ 9845758 w 13549241"/>
              <a:gd name="connsiteY2753" fmla="*/ 8833243 h 10281214"/>
              <a:gd name="connsiteX2754" fmla="*/ 9803203 w 13549241"/>
              <a:gd name="connsiteY2754" fmla="*/ 8858241 h 10281214"/>
              <a:gd name="connsiteX2755" fmla="*/ 9756256 w 13549241"/>
              <a:gd name="connsiteY2755" fmla="*/ 8863809 h 10281214"/>
              <a:gd name="connsiteX2756" fmla="*/ 9756703 w 13549241"/>
              <a:gd name="connsiteY2756" fmla="*/ 8853667 h 10281214"/>
              <a:gd name="connsiteX2757" fmla="*/ 9761199 w 13549241"/>
              <a:gd name="connsiteY2757" fmla="*/ 8846897 h 10281214"/>
              <a:gd name="connsiteX2758" fmla="*/ 9743052 w 13549241"/>
              <a:gd name="connsiteY2758" fmla="*/ 8824768 h 10281214"/>
              <a:gd name="connsiteX2759" fmla="*/ 9713065 w 13549241"/>
              <a:gd name="connsiteY2759" fmla="*/ 8827819 h 10281214"/>
              <a:gd name="connsiteX2760" fmla="*/ 9726724 w 13549241"/>
              <a:gd name="connsiteY2760" fmla="*/ 8888269 h 10281214"/>
              <a:gd name="connsiteX2761" fmla="*/ 9658763 w 13549241"/>
              <a:gd name="connsiteY2761" fmla="*/ 8934156 h 10281214"/>
              <a:gd name="connsiteX2762" fmla="*/ 9574262 w 13549241"/>
              <a:gd name="connsiteY2762" fmla="*/ 8950487 h 10281214"/>
              <a:gd name="connsiteX2763" fmla="*/ 9558266 w 13549241"/>
              <a:gd name="connsiteY2763" fmla="*/ 8998495 h 10281214"/>
              <a:gd name="connsiteX2764" fmla="*/ 9535301 w 13549241"/>
              <a:gd name="connsiteY2764" fmla="*/ 9030176 h 10281214"/>
              <a:gd name="connsiteX2765" fmla="*/ 9518690 w 13549241"/>
              <a:gd name="connsiteY2765" fmla="*/ 9007572 h 10281214"/>
              <a:gd name="connsiteX2766" fmla="*/ 9511298 w 13549241"/>
              <a:gd name="connsiteY2766" fmla="*/ 8982138 h 10281214"/>
              <a:gd name="connsiteX2767" fmla="*/ 9462692 w 13549241"/>
              <a:gd name="connsiteY2767" fmla="*/ 9023999 h 10281214"/>
              <a:gd name="connsiteX2768" fmla="*/ 9403063 w 13549241"/>
              <a:gd name="connsiteY2768" fmla="*/ 9046164 h 10281214"/>
              <a:gd name="connsiteX2769" fmla="*/ 9403646 w 13549241"/>
              <a:gd name="connsiteY2769" fmla="*/ 8990571 h 10281214"/>
              <a:gd name="connsiteX2770" fmla="*/ 9454317 w 13549241"/>
              <a:gd name="connsiteY2770" fmla="*/ 8962695 h 10281214"/>
              <a:gd name="connsiteX2771" fmla="*/ 9449368 w 13549241"/>
              <a:gd name="connsiteY2771" fmla="*/ 8948056 h 10281214"/>
              <a:gd name="connsiteX2772" fmla="*/ 9448465 w 13549241"/>
              <a:gd name="connsiteY2772" fmla="*/ 8936791 h 10281214"/>
              <a:gd name="connsiteX2773" fmla="*/ 9471368 w 13549241"/>
              <a:gd name="connsiteY2773" fmla="*/ 8943608 h 10281214"/>
              <a:gd name="connsiteX2774" fmla="*/ 9493149 w 13549241"/>
              <a:gd name="connsiteY2774" fmla="*/ 8960005 h 10281214"/>
              <a:gd name="connsiteX2775" fmla="*/ 9536023 w 13549241"/>
              <a:gd name="connsiteY2775" fmla="*/ 8929138 h 10281214"/>
              <a:gd name="connsiteX2776" fmla="*/ 9591042 w 13549241"/>
              <a:gd name="connsiteY2776" fmla="*/ 8908391 h 10281214"/>
              <a:gd name="connsiteX2777" fmla="*/ 9596287 w 13549241"/>
              <a:gd name="connsiteY2777" fmla="*/ 8895237 h 10281214"/>
              <a:gd name="connsiteX2778" fmla="*/ 9597481 w 13549241"/>
              <a:gd name="connsiteY2778" fmla="*/ 8878708 h 10281214"/>
              <a:gd name="connsiteX2779" fmla="*/ 9528664 w 13549241"/>
              <a:gd name="connsiteY2779" fmla="*/ 8884454 h 10281214"/>
              <a:gd name="connsiteX2780" fmla="*/ 9498225 w 13549241"/>
              <a:gd name="connsiteY2780" fmla="*/ 8866098 h 10281214"/>
              <a:gd name="connsiteX2781" fmla="*/ 9449962 w 13549241"/>
              <a:gd name="connsiteY2781" fmla="*/ 8924017 h 10281214"/>
              <a:gd name="connsiteX2782" fmla="*/ 9355393 w 13549241"/>
              <a:gd name="connsiteY2782" fmla="*/ 8934588 h 10281214"/>
              <a:gd name="connsiteX2783" fmla="*/ 9275900 w 13549241"/>
              <a:gd name="connsiteY2783" fmla="*/ 8968240 h 10281214"/>
              <a:gd name="connsiteX2784" fmla="*/ 9247867 w 13549241"/>
              <a:gd name="connsiteY2784" fmla="*/ 8979928 h 10281214"/>
              <a:gd name="connsiteX2785" fmla="*/ 9219834 w 13549241"/>
              <a:gd name="connsiteY2785" fmla="*/ 8991615 h 10281214"/>
              <a:gd name="connsiteX2786" fmla="*/ 9176057 w 13549241"/>
              <a:gd name="connsiteY2786" fmla="*/ 9011217 h 10281214"/>
              <a:gd name="connsiteX2787" fmla="*/ 9181456 w 13549241"/>
              <a:gd name="connsiteY2787" fmla="*/ 9015716 h 10281214"/>
              <a:gd name="connsiteX2788" fmla="*/ 9153420 w 13549241"/>
              <a:gd name="connsiteY2788" fmla="*/ 9027404 h 10281214"/>
              <a:gd name="connsiteX2789" fmla="*/ 9125387 w 13549241"/>
              <a:gd name="connsiteY2789" fmla="*/ 9039092 h 10281214"/>
              <a:gd name="connsiteX2790" fmla="*/ 9108467 w 13549241"/>
              <a:gd name="connsiteY2790" fmla="*/ 9053907 h 10281214"/>
              <a:gd name="connsiteX2791" fmla="*/ 9083108 w 13549241"/>
              <a:gd name="connsiteY2791" fmla="*/ 9045920 h 10281214"/>
              <a:gd name="connsiteX2792" fmla="*/ 9059236 w 13549241"/>
              <a:gd name="connsiteY2792" fmla="*/ 9066334 h 10281214"/>
              <a:gd name="connsiteX2793" fmla="*/ 9026584 w 13549241"/>
              <a:gd name="connsiteY2793" fmla="*/ 9047888 h 10281214"/>
              <a:gd name="connsiteX2794" fmla="*/ 8988664 w 13549241"/>
              <a:gd name="connsiteY2794" fmla="*/ 9093394 h 10281214"/>
              <a:gd name="connsiteX2795" fmla="*/ 8968564 w 13549241"/>
              <a:gd name="connsiteY2795" fmla="*/ 9062628 h 10281214"/>
              <a:gd name="connsiteX2796" fmla="*/ 8887907 w 13549241"/>
              <a:gd name="connsiteY2796" fmla="*/ 9093556 h 10281214"/>
              <a:gd name="connsiteX2797" fmla="*/ 8891811 w 13549241"/>
              <a:gd name="connsiteY2797" fmla="*/ 9110827 h 10281214"/>
              <a:gd name="connsiteX2798" fmla="*/ 8859874 w 13549241"/>
              <a:gd name="connsiteY2798" fmla="*/ 9105244 h 10281214"/>
              <a:gd name="connsiteX2799" fmla="*/ 8835287 w 13549241"/>
              <a:gd name="connsiteY2799" fmla="*/ 9112796 h 10281214"/>
              <a:gd name="connsiteX2800" fmla="*/ 8827352 w 13549241"/>
              <a:gd name="connsiteY2800" fmla="*/ 9155251 h 10281214"/>
              <a:gd name="connsiteX2801" fmla="*/ 8794377 w 13549241"/>
              <a:gd name="connsiteY2801" fmla="*/ 9183849 h 10281214"/>
              <a:gd name="connsiteX2802" fmla="*/ 8758990 w 13549241"/>
              <a:gd name="connsiteY2802" fmla="*/ 9182404 h 10281214"/>
              <a:gd name="connsiteX2803" fmla="*/ 8707408 w 13549241"/>
              <a:gd name="connsiteY2803" fmla="*/ 9167461 h 10281214"/>
              <a:gd name="connsiteX2804" fmla="*/ 8724647 w 13549241"/>
              <a:gd name="connsiteY2804" fmla="*/ 9146775 h 10281214"/>
              <a:gd name="connsiteX2805" fmla="*/ 8705002 w 13549241"/>
              <a:gd name="connsiteY2805" fmla="*/ 9137418 h 10281214"/>
              <a:gd name="connsiteX2806" fmla="*/ 8663813 w 13549241"/>
              <a:gd name="connsiteY2806" fmla="*/ 9153913 h 10281214"/>
              <a:gd name="connsiteX2807" fmla="*/ 8627796 w 13549241"/>
              <a:gd name="connsiteY2807" fmla="*/ 9164208 h 10281214"/>
              <a:gd name="connsiteX2808" fmla="*/ 8626519 w 13549241"/>
              <a:gd name="connsiteY2808" fmla="*/ 9156134 h 10281214"/>
              <a:gd name="connsiteX2809" fmla="*/ 8629289 w 13549241"/>
              <a:gd name="connsiteY2809" fmla="*/ 9151433 h 10281214"/>
              <a:gd name="connsiteX2810" fmla="*/ 8622575 w 13549241"/>
              <a:gd name="connsiteY2810" fmla="*/ 9126562 h 10281214"/>
              <a:gd name="connsiteX2811" fmla="*/ 8653423 w 13549241"/>
              <a:gd name="connsiteY2811" fmla="*/ 9122474 h 10281214"/>
              <a:gd name="connsiteX2812" fmla="*/ 8662855 w 13549241"/>
              <a:gd name="connsiteY2812" fmla="*/ 9067247 h 10281214"/>
              <a:gd name="connsiteX2813" fmla="*/ 8708580 w 13549241"/>
              <a:gd name="connsiteY2813" fmla="*/ 9056282 h 10281214"/>
              <a:gd name="connsiteX2814" fmla="*/ 8681132 w 13549241"/>
              <a:gd name="connsiteY2814" fmla="*/ 9012381 h 10281214"/>
              <a:gd name="connsiteX2815" fmla="*/ 8630778 w 13549241"/>
              <a:gd name="connsiteY2815" fmla="*/ 9034386 h 10281214"/>
              <a:gd name="connsiteX2816" fmla="*/ 8586856 w 13549241"/>
              <a:gd name="connsiteY2816" fmla="*/ 9055217 h 10281214"/>
              <a:gd name="connsiteX2817" fmla="*/ 8590978 w 13549241"/>
              <a:gd name="connsiteY2817" fmla="*/ 9086138 h 10281214"/>
              <a:gd name="connsiteX2818" fmla="*/ 8545011 w 13549241"/>
              <a:gd name="connsiteY2818" fmla="*/ 9109246 h 10281214"/>
              <a:gd name="connsiteX2819" fmla="*/ 8545318 w 13549241"/>
              <a:gd name="connsiteY2819" fmla="*/ 9109501 h 10281214"/>
              <a:gd name="connsiteX2820" fmla="*/ 8586353 w 13549241"/>
              <a:gd name="connsiteY2820" fmla="*/ 9148075 h 10281214"/>
              <a:gd name="connsiteX2821" fmla="*/ 8598263 w 13549241"/>
              <a:gd name="connsiteY2821" fmla="*/ 9188668 h 10281214"/>
              <a:gd name="connsiteX2822" fmla="*/ 8535716 w 13549241"/>
              <a:gd name="connsiteY2822" fmla="*/ 9229427 h 10281214"/>
              <a:gd name="connsiteX2823" fmla="*/ 8458095 w 13549241"/>
              <a:gd name="connsiteY2823" fmla="*/ 9247111 h 10281214"/>
              <a:gd name="connsiteX2824" fmla="*/ 8443785 w 13549241"/>
              <a:gd name="connsiteY2824" fmla="*/ 9280750 h 10281214"/>
              <a:gd name="connsiteX2825" fmla="*/ 8429476 w 13549241"/>
              <a:gd name="connsiteY2825" fmla="*/ 9314390 h 10281214"/>
              <a:gd name="connsiteX2826" fmla="*/ 8398579 w 13549241"/>
              <a:gd name="connsiteY2826" fmla="*/ 9274624 h 10281214"/>
              <a:gd name="connsiteX2827" fmla="*/ 8358705 w 13549241"/>
              <a:gd name="connsiteY2827" fmla="*/ 9311495 h 10281214"/>
              <a:gd name="connsiteX2828" fmla="*/ 8302636 w 13549241"/>
              <a:gd name="connsiteY2828" fmla="*/ 9334871 h 10281214"/>
              <a:gd name="connsiteX2829" fmla="*/ 8299775 w 13549241"/>
              <a:gd name="connsiteY2829" fmla="*/ 9283418 h 10281214"/>
              <a:gd name="connsiteX2830" fmla="*/ 8346996 w 13549241"/>
              <a:gd name="connsiteY2830" fmla="*/ 9259682 h 10281214"/>
              <a:gd name="connsiteX2831" fmla="*/ 8342045 w 13549241"/>
              <a:gd name="connsiteY2831" fmla="*/ 9245040 h 10281214"/>
              <a:gd name="connsiteX2832" fmla="*/ 8341143 w 13549241"/>
              <a:gd name="connsiteY2832" fmla="*/ 9233774 h 10281214"/>
              <a:gd name="connsiteX2833" fmla="*/ 8361346 w 13549241"/>
              <a:gd name="connsiteY2833" fmla="*/ 9238343 h 10281214"/>
              <a:gd name="connsiteX2834" fmla="*/ 8380430 w 13549241"/>
              <a:gd name="connsiteY2834" fmla="*/ 9252493 h 10281214"/>
              <a:gd name="connsiteX2835" fmla="*/ 8471428 w 13549241"/>
              <a:gd name="connsiteY2835" fmla="*/ 9209153 h 10281214"/>
              <a:gd name="connsiteX2836" fmla="*/ 8479819 w 13549241"/>
              <a:gd name="connsiteY2836" fmla="*/ 9188104 h 10281214"/>
              <a:gd name="connsiteX2837" fmla="*/ 8475461 w 13549241"/>
              <a:gd name="connsiteY2837" fmla="*/ 9149427 h 10281214"/>
              <a:gd name="connsiteX2838" fmla="*/ 8431228 w 13549241"/>
              <a:gd name="connsiteY2838" fmla="*/ 9147617 h 10281214"/>
              <a:gd name="connsiteX2839" fmla="*/ 8342637 w 13549241"/>
              <a:gd name="connsiteY2839" fmla="*/ 9221002 h 10281214"/>
              <a:gd name="connsiteX2840" fmla="*/ 8256244 w 13549241"/>
              <a:gd name="connsiteY2840" fmla="*/ 9231373 h 10281214"/>
              <a:gd name="connsiteX2841" fmla="*/ 8180875 w 13549241"/>
              <a:gd name="connsiteY2841" fmla="*/ 9261448 h 10281214"/>
              <a:gd name="connsiteX2842" fmla="*/ 8134253 w 13549241"/>
              <a:gd name="connsiteY2842" fmla="*/ 9292699 h 10281214"/>
              <a:gd name="connsiteX2843" fmla="*/ 8079532 w 13549241"/>
              <a:gd name="connsiteY2843" fmla="*/ 9317198 h 10281214"/>
              <a:gd name="connsiteX2844" fmla="*/ 7961089 w 13549241"/>
              <a:gd name="connsiteY2844" fmla="*/ 9316636 h 10281214"/>
              <a:gd name="connsiteX2845" fmla="*/ 7854351 w 13549241"/>
              <a:gd name="connsiteY2845" fmla="*/ 9367887 h 10281214"/>
              <a:gd name="connsiteX2846" fmla="*/ 7840666 w 13549241"/>
              <a:gd name="connsiteY2846" fmla="*/ 9358238 h 10281214"/>
              <a:gd name="connsiteX2847" fmla="*/ 7825861 w 13549241"/>
              <a:gd name="connsiteY2847" fmla="*/ 9358166 h 10281214"/>
              <a:gd name="connsiteX2848" fmla="*/ 7827738 w 13549241"/>
              <a:gd name="connsiteY2848" fmla="*/ 9373753 h 10281214"/>
              <a:gd name="connsiteX2849" fmla="*/ 7833666 w 13549241"/>
              <a:gd name="connsiteY2849" fmla="*/ 9392710 h 10281214"/>
              <a:gd name="connsiteX2850" fmla="*/ 7785540 w 13549241"/>
              <a:gd name="connsiteY2850" fmla="*/ 9377888 h 10281214"/>
              <a:gd name="connsiteX2851" fmla="*/ 7788328 w 13549241"/>
              <a:gd name="connsiteY2851" fmla="*/ 9412685 h 10281214"/>
              <a:gd name="connsiteX2852" fmla="*/ 7795680 w 13549241"/>
              <a:gd name="connsiteY2852" fmla="*/ 9425821 h 10281214"/>
              <a:gd name="connsiteX2853" fmla="*/ 7777294 w 13549241"/>
              <a:gd name="connsiteY2853" fmla="*/ 9434160 h 10281214"/>
              <a:gd name="connsiteX2854" fmla="*/ 7771719 w 13549241"/>
              <a:gd name="connsiteY2854" fmla="*/ 9433807 h 10281214"/>
              <a:gd name="connsiteX2855" fmla="*/ 7739674 w 13549241"/>
              <a:gd name="connsiteY2855" fmla="*/ 9461594 h 10281214"/>
              <a:gd name="connsiteX2856" fmla="*/ 7706691 w 13549241"/>
              <a:gd name="connsiteY2856" fmla="*/ 9458642 h 10281214"/>
              <a:gd name="connsiteX2857" fmla="*/ 7689706 w 13549241"/>
              <a:gd name="connsiteY2857" fmla="*/ 9461356 h 10281214"/>
              <a:gd name="connsiteX2858" fmla="*/ 7663143 w 13549241"/>
              <a:gd name="connsiteY2858" fmla="*/ 9446457 h 10281214"/>
              <a:gd name="connsiteX2859" fmla="*/ 7646204 w 13549241"/>
              <a:gd name="connsiteY2859" fmla="*/ 9462491 h 10281214"/>
              <a:gd name="connsiteX2860" fmla="*/ 7526719 w 13549241"/>
              <a:gd name="connsiteY2860" fmla="*/ 9496112 h 10281214"/>
              <a:gd name="connsiteX2861" fmla="*/ 7494781 w 13549241"/>
              <a:gd name="connsiteY2861" fmla="*/ 9490528 h 10281214"/>
              <a:gd name="connsiteX2862" fmla="*/ 7447486 w 13549241"/>
              <a:gd name="connsiteY2862" fmla="*/ 9521215 h 10281214"/>
              <a:gd name="connsiteX2863" fmla="*/ 7388043 w 13549241"/>
              <a:gd name="connsiteY2863" fmla="*/ 9541778 h 10281214"/>
              <a:gd name="connsiteX2864" fmla="*/ 7346675 w 13549241"/>
              <a:gd name="connsiteY2864" fmla="*/ 9591423 h 10281214"/>
              <a:gd name="connsiteX2865" fmla="*/ 7279355 w 13549241"/>
              <a:gd name="connsiteY2865" fmla="*/ 9584396 h 10281214"/>
              <a:gd name="connsiteX2866" fmla="*/ 7223286 w 13549241"/>
              <a:gd name="connsiteY2866" fmla="*/ 9607771 h 10281214"/>
              <a:gd name="connsiteX2867" fmla="*/ 7173657 w 13549241"/>
              <a:gd name="connsiteY2867" fmla="*/ 9601466 h 10281214"/>
              <a:gd name="connsiteX2868" fmla="*/ 7126750 w 13549241"/>
              <a:gd name="connsiteY2868" fmla="*/ 9619335 h 10281214"/>
              <a:gd name="connsiteX2869" fmla="*/ 7077260 w 13549241"/>
              <a:gd name="connsiteY2869" fmla="*/ 9640306 h 10281214"/>
              <a:gd name="connsiteX2870" fmla="*/ 6970064 w 13549241"/>
              <a:gd name="connsiteY2870" fmla="*/ 9670146 h 10281214"/>
              <a:gd name="connsiteX2871" fmla="*/ 6914143 w 13549241"/>
              <a:gd name="connsiteY2871" fmla="*/ 9679627 h 10281214"/>
              <a:gd name="connsiteX2872" fmla="*/ 6850123 w 13549241"/>
              <a:gd name="connsiteY2872" fmla="*/ 9682360 h 10281214"/>
              <a:gd name="connsiteX2873" fmla="*/ 6952046 w 13549241"/>
              <a:gd name="connsiteY2873" fmla="*/ 9571017 h 10281214"/>
              <a:gd name="connsiteX2874" fmla="*/ 6926550 w 13549241"/>
              <a:gd name="connsiteY2874" fmla="*/ 9535752 h 10281214"/>
              <a:gd name="connsiteX2875" fmla="*/ 6880823 w 13549241"/>
              <a:gd name="connsiteY2875" fmla="*/ 9546717 h 10281214"/>
              <a:gd name="connsiteX2876" fmla="*/ 6796575 w 13549241"/>
              <a:gd name="connsiteY2876" fmla="*/ 9595679 h 10281214"/>
              <a:gd name="connsiteX2877" fmla="*/ 6720422 w 13549241"/>
              <a:gd name="connsiteY2877" fmla="*/ 9651390 h 10281214"/>
              <a:gd name="connsiteX2878" fmla="*/ 6685553 w 13549241"/>
              <a:gd name="connsiteY2878" fmla="*/ 9674028 h 10281214"/>
              <a:gd name="connsiteX2879" fmla="*/ 6633458 w 13549241"/>
              <a:gd name="connsiteY2879" fmla="*/ 9635002 h 10281214"/>
              <a:gd name="connsiteX2880" fmla="*/ 6617719 w 13549241"/>
              <a:gd name="connsiteY2880" fmla="*/ 9642915 h 10281214"/>
              <a:gd name="connsiteX2881" fmla="*/ 6615816 w 13549241"/>
              <a:gd name="connsiteY2881" fmla="*/ 9678131 h 10281214"/>
              <a:gd name="connsiteX2882" fmla="*/ 6586692 w 13549241"/>
              <a:gd name="connsiteY2882" fmla="*/ 9680150 h 10281214"/>
              <a:gd name="connsiteX2883" fmla="*/ 6566314 w 13549241"/>
              <a:gd name="connsiteY2883" fmla="*/ 9667551 h 10281214"/>
              <a:gd name="connsiteX2884" fmla="*/ 6547405 w 13549241"/>
              <a:gd name="connsiteY2884" fmla="*/ 9661429 h 10281214"/>
              <a:gd name="connsiteX2885" fmla="*/ 6543958 w 13549241"/>
              <a:gd name="connsiteY2885" fmla="*/ 9665569 h 10281214"/>
              <a:gd name="connsiteX2886" fmla="*/ 6591959 w 13549241"/>
              <a:gd name="connsiteY2886" fmla="*/ 9761645 h 10281214"/>
              <a:gd name="connsiteX2887" fmla="*/ 6652865 w 13549241"/>
              <a:gd name="connsiteY2887" fmla="*/ 9747558 h 10281214"/>
              <a:gd name="connsiteX2888" fmla="*/ 6698699 w 13549241"/>
              <a:gd name="connsiteY2888" fmla="*/ 9710394 h 10281214"/>
              <a:gd name="connsiteX2889" fmla="*/ 6754768 w 13549241"/>
              <a:gd name="connsiteY2889" fmla="*/ 9687019 h 10281214"/>
              <a:gd name="connsiteX2890" fmla="*/ 6807388 w 13549241"/>
              <a:gd name="connsiteY2890" fmla="*/ 9667778 h 10281214"/>
              <a:gd name="connsiteX2891" fmla="*/ 6816248 w 13549241"/>
              <a:gd name="connsiteY2891" fmla="*/ 9658514 h 10281214"/>
              <a:gd name="connsiteX2892" fmla="*/ 6826577 w 13549241"/>
              <a:gd name="connsiteY2892" fmla="*/ 9655728 h 10281214"/>
              <a:gd name="connsiteX2893" fmla="*/ 6835043 w 13549241"/>
              <a:gd name="connsiteY2893" fmla="*/ 9700458 h 10281214"/>
              <a:gd name="connsiteX2894" fmla="*/ 6819552 w 13549241"/>
              <a:gd name="connsiteY2894" fmla="*/ 9741003 h 10281214"/>
              <a:gd name="connsiteX2895" fmla="*/ 6811741 w 13549241"/>
              <a:gd name="connsiteY2895" fmla="*/ 9747635 h 10281214"/>
              <a:gd name="connsiteX2896" fmla="*/ 6798414 w 13549241"/>
              <a:gd name="connsiteY2896" fmla="*/ 9744416 h 10281214"/>
              <a:gd name="connsiteX2897" fmla="*/ 6718172 w 13549241"/>
              <a:gd name="connsiteY2897" fmla="*/ 9784451 h 10281214"/>
              <a:gd name="connsiteX2898" fmla="*/ 6622857 w 13549241"/>
              <a:gd name="connsiteY2898" fmla="*/ 9801411 h 10281214"/>
              <a:gd name="connsiteX2899" fmla="*/ 6599245 w 13549241"/>
              <a:gd name="connsiteY2899" fmla="*/ 9813279 h 10281214"/>
              <a:gd name="connsiteX2900" fmla="*/ 6575634 w 13549241"/>
              <a:gd name="connsiteY2900" fmla="*/ 9825147 h 10281214"/>
              <a:gd name="connsiteX2901" fmla="*/ 6509802 w 13549241"/>
              <a:gd name="connsiteY2901" fmla="*/ 9846523 h 10281214"/>
              <a:gd name="connsiteX2902" fmla="*/ 6438455 w 13549241"/>
              <a:gd name="connsiteY2902" fmla="*/ 9858044 h 10281214"/>
              <a:gd name="connsiteX2903" fmla="*/ 6423203 w 13549241"/>
              <a:gd name="connsiteY2903" fmla="*/ 9868116 h 10281214"/>
              <a:gd name="connsiteX2904" fmla="*/ 6405023 w 13549241"/>
              <a:gd name="connsiteY2904" fmla="*/ 9865236 h 10281214"/>
              <a:gd name="connsiteX2905" fmla="*/ 6405201 w 13549241"/>
              <a:gd name="connsiteY2905" fmla="*/ 9832086 h 10281214"/>
              <a:gd name="connsiteX2906" fmla="*/ 6426746 w 13549241"/>
              <a:gd name="connsiteY2906" fmla="*/ 9806228 h 10281214"/>
              <a:gd name="connsiteX2907" fmla="*/ 6373216 w 13549241"/>
              <a:gd name="connsiteY2907" fmla="*/ 9782652 h 10281214"/>
              <a:gd name="connsiteX2908" fmla="*/ 6333343 w 13549241"/>
              <a:gd name="connsiteY2908" fmla="*/ 9819524 h 10281214"/>
              <a:gd name="connsiteX2909" fmla="*/ 6222702 w 13549241"/>
              <a:gd name="connsiteY2909" fmla="*/ 9853506 h 10281214"/>
              <a:gd name="connsiteX2910" fmla="*/ 6217304 w 13549241"/>
              <a:gd name="connsiteY2910" fmla="*/ 9849005 h 10281214"/>
              <a:gd name="connsiteX2911" fmla="*/ 6112060 w 13549241"/>
              <a:gd name="connsiteY2911" fmla="*/ 9887484 h 10281214"/>
              <a:gd name="connsiteX2912" fmla="*/ 6088077 w 13549241"/>
              <a:gd name="connsiteY2912" fmla="*/ 9902547 h 10281214"/>
              <a:gd name="connsiteX2913" fmla="*/ 6072188 w 13549241"/>
              <a:gd name="connsiteY2913" fmla="*/ 9924358 h 10281214"/>
              <a:gd name="connsiteX2914" fmla="*/ 6088685 w 13549241"/>
              <a:gd name="connsiteY2914" fmla="*/ 9941608 h 10281214"/>
              <a:gd name="connsiteX2915" fmla="*/ 6074596 w 13549241"/>
              <a:gd name="connsiteY2915" fmla="*/ 9954403 h 10281214"/>
              <a:gd name="connsiteX2916" fmla="*/ 6063609 w 13549241"/>
              <a:gd name="connsiteY2916" fmla="*/ 9946999 h 10281214"/>
              <a:gd name="connsiteX2917" fmla="*/ 6051505 w 13549241"/>
              <a:gd name="connsiteY2917" fmla="*/ 9949180 h 10281214"/>
              <a:gd name="connsiteX2918" fmla="*/ 6048886 w 13549241"/>
              <a:gd name="connsiteY2918" fmla="*/ 9971531 h 10281214"/>
              <a:gd name="connsiteX2919" fmla="*/ 6054368 w 13549241"/>
              <a:gd name="connsiteY2919" fmla="*/ 10000635 h 10281214"/>
              <a:gd name="connsiteX2920" fmla="*/ 6003641 w 13549241"/>
              <a:gd name="connsiteY2920" fmla="*/ 10025831 h 10281214"/>
              <a:gd name="connsiteX2921" fmla="*/ 5952571 w 13549241"/>
              <a:gd name="connsiteY2921" fmla="*/ 10034975 h 10281214"/>
              <a:gd name="connsiteX2922" fmla="*/ 5925010 w 13549241"/>
              <a:gd name="connsiteY2922" fmla="*/ 10058447 h 10281214"/>
              <a:gd name="connsiteX2923" fmla="*/ 5887200 w 13549241"/>
              <a:gd name="connsiteY2923" fmla="*/ 10036580 h 10281214"/>
              <a:gd name="connsiteX2924" fmla="*/ 5849279 w 13549241"/>
              <a:gd name="connsiteY2924" fmla="*/ 10082089 h 10281214"/>
              <a:gd name="connsiteX2925" fmla="*/ 5828237 w 13549241"/>
              <a:gd name="connsiteY2925" fmla="*/ 10027754 h 10281214"/>
              <a:gd name="connsiteX2926" fmla="*/ 5820465 w 13549241"/>
              <a:gd name="connsiteY2926" fmla="*/ 9973961 h 10281214"/>
              <a:gd name="connsiteX2927" fmla="*/ 5794383 w 13549241"/>
              <a:gd name="connsiteY2927" fmla="*/ 9994286 h 10281214"/>
              <a:gd name="connsiteX2928" fmla="*/ 5792302 w 13549241"/>
              <a:gd name="connsiteY2928" fmla="*/ 10062649 h 10281214"/>
              <a:gd name="connsiteX2929" fmla="*/ 5676400 w 13549241"/>
              <a:gd name="connsiteY2929" fmla="*/ 10119409 h 10281214"/>
              <a:gd name="connsiteX2930" fmla="*/ 5541035 w 13549241"/>
              <a:gd name="connsiteY2930" fmla="*/ 10133662 h 10281214"/>
              <a:gd name="connsiteX2931" fmla="*/ 5498478 w 13549241"/>
              <a:gd name="connsiteY2931" fmla="*/ 10158659 h 10281214"/>
              <a:gd name="connsiteX2932" fmla="*/ 5451534 w 13549241"/>
              <a:gd name="connsiteY2932" fmla="*/ 10164228 h 10281214"/>
              <a:gd name="connsiteX2933" fmla="*/ 5451980 w 13549241"/>
              <a:gd name="connsiteY2933" fmla="*/ 10154086 h 10281214"/>
              <a:gd name="connsiteX2934" fmla="*/ 5456475 w 13549241"/>
              <a:gd name="connsiteY2934" fmla="*/ 10147316 h 10281214"/>
              <a:gd name="connsiteX2935" fmla="*/ 5438327 w 13549241"/>
              <a:gd name="connsiteY2935" fmla="*/ 10125187 h 10281214"/>
              <a:gd name="connsiteX2936" fmla="*/ 5408341 w 13549241"/>
              <a:gd name="connsiteY2936" fmla="*/ 10128237 h 10281214"/>
              <a:gd name="connsiteX2937" fmla="*/ 5422001 w 13549241"/>
              <a:gd name="connsiteY2937" fmla="*/ 10188688 h 10281214"/>
              <a:gd name="connsiteX2938" fmla="*/ 5354040 w 13549241"/>
              <a:gd name="connsiteY2938" fmla="*/ 10234575 h 10281214"/>
              <a:gd name="connsiteX2939" fmla="*/ 5269538 w 13549241"/>
              <a:gd name="connsiteY2939" fmla="*/ 10250905 h 10281214"/>
              <a:gd name="connsiteX2940" fmla="*/ 5262819 w 13549241"/>
              <a:gd name="connsiteY2940" fmla="*/ 10268745 h 10281214"/>
              <a:gd name="connsiteX2941" fmla="*/ 5258985 w 13549241"/>
              <a:gd name="connsiteY2941" fmla="*/ 10281214 h 10281214"/>
              <a:gd name="connsiteX2942" fmla="*/ 5116690 w 13549241"/>
              <a:gd name="connsiteY2942" fmla="*/ 10281214 h 10281214"/>
              <a:gd name="connsiteX2943" fmla="*/ 5149592 w 13549241"/>
              <a:gd name="connsiteY2943" fmla="*/ 10263113 h 10281214"/>
              <a:gd name="connsiteX2944" fmla="*/ 5144643 w 13549241"/>
              <a:gd name="connsiteY2944" fmla="*/ 10248474 h 10281214"/>
              <a:gd name="connsiteX2945" fmla="*/ 5143740 w 13549241"/>
              <a:gd name="connsiteY2945" fmla="*/ 10237209 h 10281214"/>
              <a:gd name="connsiteX2946" fmla="*/ 5166643 w 13549241"/>
              <a:gd name="connsiteY2946" fmla="*/ 10244028 h 10281214"/>
              <a:gd name="connsiteX2947" fmla="*/ 5188425 w 13549241"/>
              <a:gd name="connsiteY2947" fmla="*/ 10260424 h 10281214"/>
              <a:gd name="connsiteX2948" fmla="*/ 5231298 w 13549241"/>
              <a:gd name="connsiteY2948" fmla="*/ 10229555 h 10281214"/>
              <a:gd name="connsiteX2949" fmla="*/ 5286319 w 13549241"/>
              <a:gd name="connsiteY2949" fmla="*/ 10208809 h 10281214"/>
              <a:gd name="connsiteX2950" fmla="*/ 5291565 w 13549241"/>
              <a:gd name="connsiteY2950" fmla="*/ 10195656 h 10281214"/>
              <a:gd name="connsiteX2951" fmla="*/ 5292758 w 13549241"/>
              <a:gd name="connsiteY2951" fmla="*/ 10179128 h 10281214"/>
              <a:gd name="connsiteX2952" fmla="*/ 5223941 w 13549241"/>
              <a:gd name="connsiteY2952" fmla="*/ 10184871 h 10281214"/>
              <a:gd name="connsiteX2953" fmla="*/ 5193501 w 13549241"/>
              <a:gd name="connsiteY2953" fmla="*/ 10166516 h 10281214"/>
              <a:gd name="connsiteX2954" fmla="*/ 5145238 w 13549241"/>
              <a:gd name="connsiteY2954" fmla="*/ 10224434 h 10281214"/>
              <a:gd name="connsiteX2955" fmla="*/ 5050669 w 13549241"/>
              <a:gd name="connsiteY2955" fmla="*/ 10235007 h 10281214"/>
              <a:gd name="connsiteX2956" fmla="*/ 4971177 w 13549241"/>
              <a:gd name="connsiteY2956" fmla="*/ 10268658 h 10281214"/>
              <a:gd name="connsiteX2957" fmla="*/ 4943144 w 13549241"/>
              <a:gd name="connsiteY2957" fmla="*/ 10280345 h 10281214"/>
              <a:gd name="connsiteX2958" fmla="*/ 4941060 w 13549241"/>
              <a:gd name="connsiteY2958" fmla="*/ 10281214 h 10281214"/>
              <a:gd name="connsiteX2959" fmla="*/ 4553674 w 13549241"/>
              <a:gd name="connsiteY2959" fmla="*/ 10281214 h 10281214"/>
              <a:gd name="connsiteX2960" fmla="*/ 4571151 w 13549241"/>
              <a:gd name="connsiteY2960" fmla="*/ 10243753 h 10281214"/>
              <a:gd name="connsiteX2961" fmla="*/ 4483144 w 13549241"/>
              <a:gd name="connsiteY2961" fmla="*/ 10261546 h 10281214"/>
              <a:gd name="connsiteX2962" fmla="*/ 4475903 w 13549241"/>
              <a:gd name="connsiteY2962" fmla="*/ 10281214 h 10281214"/>
              <a:gd name="connsiteX2963" fmla="*/ 3583261 w 13549241"/>
              <a:gd name="connsiteY2963" fmla="*/ 10281214 h 10281214"/>
              <a:gd name="connsiteX2964" fmla="*/ 3587153 w 13549241"/>
              <a:gd name="connsiteY2964" fmla="*/ 10271986 h 10281214"/>
              <a:gd name="connsiteX2965" fmla="*/ 3617140 w 13549241"/>
              <a:gd name="connsiteY2965" fmla="*/ 10268934 h 10281214"/>
              <a:gd name="connsiteX2966" fmla="*/ 3592866 w 13549241"/>
              <a:gd name="connsiteY2966" fmla="*/ 10254839 h 10281214"/>
              <a:gd name="connsiteX2967" fmla="*/ 3569494 w 13549241"/>
              <a:gd name="connsiteY2967" fmla="*/ 10252012 h 10281214"/>
              <a:gd name="connsiteX2968" fmla="*/ 3530630 w 13549241"/>
              <a:gd name="connsiteY2968" fmla="*/ 10273953 h 10281214"/>
              <a:gd name="connsiteX2969" fmla="*/ 3527181 w 13549241"/>
              <a:gd name="connsiteY2969" fmla="*/ 10278092 h 10281214"/>
              <a:gd name="connsiteX2970" fmla="*/ 3513254 w 13549241"/>
              <a:gd name="connsiteY2970" fmla="*/ 10267361 h 10281214"/>
              <a:gd name="connsiteX2971" fmla="*/ 3496740 w 13549241"/>
              <a:gd name="connsiteY2971" fmla="*/ 10259734 h 10281214"/>
              <a:gd name="connsiteX2972" fmla="*/ 3512271 w 13549241"/>
              <a:gd name="connsiteY2972" fmla="*/ 10281214 h 10281214"/>
              <a:gd name="connsiteX2973" fmla="*/ 2747053 w 13549241"/>
              <a:gd name="connsiteY2973" fmla="*/ 10281214 h 10281214"/>
              <a:gd name="connsiteX2974" fmla="*/ 2768368 w 13549241"/>
              <a:gd name="connsiteY2974" fmla="*/ 10255634 h 10281214"/>
              <a:gd name="connsiteX2975" fmla="*/ 2833737 w 13549241"/>
              <a:gd name="connsiteY2975" fmla="*/ 10254027 h 10281214"/>
              <a:gd name="connsiteX2976" fmla="*/ 2877514 w 13549241"/>
              <a:gd name="connsiteY2976" fmla="*/ 10234427 h 10281214"/>
              <a:gd name="connsiteX2977" fmla="*/ 2896652 w 13549241"/>
              <a:gd name="connsiteY2977" fmla="*/ 10178527 h 10281214"/>
              <a:gd name="connsiteX2978" fmla="*/ 2953355 w 13549241"/>
              <a:gd name="connsiteY2978" fmla="*/ 10143411 h 10281214"/>
              <a:gd name="connsiteX2979" fmla="*/ 2991099 w 13549241"/>
              <a:gd name="connsiteY2979" fmla="*/ 10131050 h 10281214"/>
              <a:gd name="connsiteX2980" fmla="*/ 3017814 w 13549241"/>
              <a:gd name="connsiteY2980" fmla="*/ 10098987 h 10281214"/>
              <a:gd name="connsiteX2981" fmla="*/ 3045888 w 13549241"/>
              <a:gd name="connsiteY2981" fmla="*/ 10099599 h 10281214"/>
              <a:gd name="connsiteX2982" fmla="*/ 3066989 w 13549241"/>
              <a:gd name="connsiteY2982" fmla="*/ 10083885 h 10281214"/>
              <a:gd name="connsiteX2983" fmla="*/ 3071704 w 13549241"/>
              <a:gd name="connsiteY2983" fmla="*/ 10056272 h 10281214"/>
              <a:gd name="connsiteX2984" fmla="*/ 3076419 w 13549241"/>
              <a:gd name="connsiteY2984" fmla="*/ 10028656 h 10281214"/>
              <a:gd name="connsiteX2985" fmla="*/ 3016376 w 13549241"/>
              <a:gd name="connsiteY2985" fmla="*/ 10041711 h 10281214"/>
              <a:gd name="connsiteX2986" fmla="*/ 2960379 w 13549241"/>
              <a:gd name="connsiteY2986" fmla="*/ 10058138 h 10281214"/>
              <a:gd name="connsiteX2987" fmla="*/ 2913775 w 13549241"/>
              <a:gd name="connsiteY2987" fmla="*/ 10079762 h 10281214"/>
              <a:gd name="connsiteX2988" fmla="*/ 2854682 w 13549241"/>
              <a:gd name="connsiteY2988" fmla="*/ 10075207 h 10281214"/>
              <a:gd name="connsiteX2989" fmla="*/ 2809867 w 13549241"/>
              <a:gd name="connsiteY2989" fmla="*/ 10128992 h 10281214"/>
              <a:gd name="connsiteX2990" fmla="*/ 2675954 w 13549241"/>
              <a:gd name="connsiteY2990" fmla="*/ 10118169 h 10281214"/>
              <a:gd name="connsiteX2991" fmla="*/ 2558143 w 13549241"/>
              <a:gd name="connsiteY2991" fmla="*/ 10178594 h 10281214"/>
              <a:gd name="connsiteX2992" fmla="*/ 2497489 w 13549241"/>
              <a:gd name="connsiteY2992" fmla="*/ 10152586 h 10281214"/>
              <a:gd name="connsiteX2993" fmla="*/ 2436835 w 13549241"/>
              <a:gd name="connsiteY2993" fmla="*/ 10126580 h 10281214"/>
              <a:gd name="connsiteX2994" fmla="*/ 2398914 w 13549241"/>
              <a:gd name="connsiteY2994" fmla="*/ 10172088 h 10281214"/>
              <a:gd name="connsiteX2995" fmla="*/ 2382717 w 13549241"/>
              <a:gd name="connsiteY2995" fmla="*/ 10158591 h 10281214"/>
              <a:gd name="connsiteX2996" fmla="*/ 2368994 w 13549241"/>
              <a:gd name="connsiteY2996" fmla="*/ 10136640 h 10281214"/>
              <a:gd name="connsiteX2997" fmla="*/ 2381807 w 13549241"/>
              <a:gd name="connsiteY2997" fmla="*/ 10115774 h 10281214"/>
              <a:gd name="connsiteX2998" fmla="*/ 2425581 w 13549241"/>
              <a:gd name="connsiteY2998" fmla="*/ 10096173 h 10281214"/>
              <a:gd name="connsiteX2999" fmla="*/ 2432866 w 13549241"/>
              <a:gd name="connsiteY2999" fmla="*/ 10075081 h 10281214"/>
              <a:gd name="connsiteX3000" fmla="*/ 2433517 w 13549241"/>
              <a:gd name="connsiteY3000" fmla="*/ 10053716 h 10281214"/>
              <a:gd name="connsiteX3001" fmla="*/ 2423175 w 13549241"/>
              <a:gd name="connsiteY3001" fmla="*/ 10066127 h 10281214"/>
              <a:gd name="connsiteX3002" fmla="*/ 2356714 w 13549241"/>
              <a:gd name="connsiteY3002" fmla="*/ 10058064 h 10281214"/>
              <a:gd name="connsiteX3003" fmla="*/ 2301280 w 13549241"/>
              <a:gd name="connsiteY3003" fmla="*/ 10069702 h 10281214"/>
              <a:gd name="connsiteX3004" fmla="*/ 2268035 w 13549241"/>
              <a:gd name="connsiteY3004" fmla="*/ 10075296 h 10281214"/>
              <a:gd name="connsiteX3005" fmla="*/ 2241764 w 13549241"/>
              <a:gd name="connsiteY3005" fmla="*/ 10097218 h 10281214"/>
              <a:gd name="connsiteX3006" fmla="*/ 2190184 w 13549241"/>
              <a:gd name="connsiteY3006" fmla="*/ 10082273 h 10281214"/>
              <a:gd name="connsiteX3007" fmla="*/ 2166930 w 13549241"/>
              <a:gd name="connsiteY3007" fmla="*/ 10100576 h 10281214"/>
              <a:gd name="connsiteX3008" fmla="*/ 2134117 w 13549241"/>
              <a:gd name="connsiteY3008" fmla="*/ 10105650 h 10281214"/>
              <a:gd name="connsiteX3009" fmla="*/ 2106536 w 13549241"/>
              <a:gd name="connsiteY3009" fmla="*/ 10138748 h 10281214"/>
              <a:gd name="connsiteX3010" fmla="*/ 2074599 w 13549241"/>
              <a:gd name="connsiteY3010" fmla="*/ 10133164 h 10281214"/>
              <a:gd name="connsiteX3011" fmla="*/ 2027565 w 13549241"/>
              <a:gd name="connsiteY3011" fmla="*/ 10155304 h 10281214"/>
              <a:gd name="connsiteX3012" fmla="*/ 1965455 w 13549241"/>
              <a:gd name="connsiteY3012" fmla="*/ 10154370 h 10281214"/>
              <a:gd name="connsiteX3013" fmla="*/ 1888822 w 13549241"/>
              <a:gd name="connsiteY3013" fmla="*/ 10166747 h 10281214"/>
              <a:gd name="connsiteX3014" fmla="*/ 1806679 w 13549241"/>
              <a:gd name="connsiteY3014" fmla="*/ 10169273 h 10281214"/>
              <a:gd name="connsiteX3015" fmla="*/ 1787851 w 13549241"/>
              <a:gd name="connsiteY3015" fmla="*/ 10187753 h 10281214"/>
              <a:gd name="connsiteX3016" fmla="*/ 1759458 w 13549241"/>
              <a:gd name="connsiteY3016" fmla="*/ 10193010 h 10281214"/>
              <a:gd name="connsiteX3017" fmla="*/ 1714072 w 13549241"/>
              <a:gd name="connsiteY3017" fmla="*/ 10220032 h 10281214"/>
              <a:gd name="connsiteX3018" fmla="*/ 1657661 w 13549241"/>
              <a:gd name="connsiteY3018" fmla="*/ 10227352 h 10281214"/>
              <a:gd name="connsiteX3019" fmla="*/ 1644133 w 13549241"/>
              <a:gd name="connsiteY3019" fmla="*/ 10235354 h 10281214"/>
              <a:gd name="connsiteX3020" fmla="*/ 1627677 w 13549241"/>
              <a:gd name="connsiteY3020" fmla="*/ 10230406 h 10281214"/>
              <a:gd name="connsiteX3021" fmla="*/ 1614929 w 13549241"/>
              <a:gd name="connsiteY3021" fmla="*/ 10212772 h 10281214"/>
              <a:gd name="connsiteX3022" fmla="*/ 1665598 w 13549241"/>
              <a:gd name="connsiteY3022" fmla="*/ 10184894 h 10281214"/>
              <a:gd name="connsiteX3023" fmla="*/ 1691966 w 13549241"/>
              <a:gd name="connsiteY3023" fmla="*/ 10177953 h 10281214"/>
              <a:gd name="connsiteX3024" fmla="*/ 1712821 w 13549241"/>
              <a:gd name="connsiteY3024" fmla="*/ 10161159 h 10281214"/>
              <a:gd name="connsiteX3025" fmla="*/ 1765441 w 13549241"/>
              <a:gd name="connsiteY3025" fmla="*/ 10141919 h 10281214"/>
              <a:gd name="connsiteX3026" fmla="*/ 1789946 w 13549241"/>
              <a:gd name="connsiteY3026" fmla="*/ 10109766 h 10281214"/>
              <a:gd name="connsiteX3027" fmla="*/ 1828403 w 13549241"/>
              <a:gd name="connsiteY3027" fmla="*/ 10110267 h 10281214"/>
              <a:gd name="connsiteX3028" fmla="*/ 1993229 w 13549241"/>
              <a:gd name="connsiteY3028" fmla="*/ 10005778 h 10281214"/>
              <a:gd name="connsiteX3029" fmla="*/ 2196298 w 13549241"/>
              <a:gd name="connsiteY3029" fmla="*/ 9954183 h 10281214"/>
              <a:gd name="connsiteX3030" fmla="*/ 2237145 w 13549241"/>
              <a:gd name="connsiteY3030" fmla="*/ 9921629 h 10281214"/>
              <a:gd name="connsiteX3031" fmla="*/ 2277994 w 13549241"/>
              <a:gd name="connsiteY3031" fmla="*/ 9889074 h 10281214"/>
              <a:gd name="connsiteX3032" fmla="*/ 2301328 w 13549241"/>
              <a:gd name="connsiteY3032" fmla="*/ 9895376 h 10281214"/>
              <a:gd name="connsiteX3033" fmla="*/ 2320271 w 13549241"/>
              <a:gd name="connsiteY3033" fmla="*/ 9882247 h 10281214"/>
              <a:gd name="connsiteX3034" fmla="*/ 2355632 w 13549241"/>
              <a:gd name="connsiteY3034" fmla="*/ 9861767 h 10281214"/>
              <a:gd name="connsiteX3035" fmla="*/ 2383236 w 13549241"/>
              <a:gd name="connsiteY3035" fmla="*/ 9850596 h 10281214"/>
              <a:gd name="connsiteX3036" fmla="*/ 2444704 w 13549241"/>
              <a:gd name="connsiteY3036" fmla="*/ 9831719 h 10281214"/>
              <a:gd name="connsiteX3037" fmla="*/ 2471054 w 13549241"/>
              <a:gd name="connsiteY3037" fmla="*/ 9834400 h 10281214"/>
              <a:gd name="connsiteX3038" fmla="*/ 2490429 w 13549241"/>
              <a:gd name="connsiteY3038" fmla="*/ 9820753 h 10281214"/>
              <a:gd name="connsiteX3039" fmla="*/ 2502268 w 13549241"/>
              <a:gd name="connsiteY3039" fmla="*/ 9795571 h 10281214"/>
              <a:gd name="connsiteX3040" fmla="*/ 2657724 w 13549241"/>
              <a:gd name="connsiteY3040" fmla="*/ 9707806 h 10281214"/>
              <a:gd name="connsiteX3041" fmla="*/ 2689662 w 13549241"/>
              <a:gd name="connsiteY3041" fmla="*/ 9713391 h 10281214"/>
              <a:gd name="connsiteX3042" fmla="*/ 2723094 w 13549241"/>
              <a:gd name="connsiteY3042" fmla="*/ 9706199 h 10281214"/>
              <a:gd name="connsiteX3043" fmla="*/ 2745673 w 13549241"/>
              <a:gd name="connsiteY3043" fmla="*/ 9687336 h 10281214"/>
              <a:gd name="connsiteX3044" fmla="*/ 2773763 w 13549241"/>
              <a:gd name="connsiteY3044" fmla="*/ 9678324 h 10281214"/>
              <a:gd name="connsiteX3045" fmla="*/ 2796976 w 13549241"/>
              <a:gd name="connsiteY3045" fmla="*/ 9647725 h 10281214"/>
              <a:gd name="connsiteX3046" fmla="*/ 2836728 w 13549241"/>
              <a:gd name="connsiteY3046" fmla="*/ 9646675 h 10281214"/>
              <a:gd name="connsiteX3047" fmla="*/ 2912285 w 13549241"/>
              <a:gd name="connsiteY3047" fmla="*/ 9615004 h 10281214"/>
              <a:gd name="connsiteX3048" fmla="*/ 2989647 w 13549241"/>
              <a:gd name="connsiteY3048" fmla="*/ 9605865 h 10281214"/>
              <a:gd name="connsiteX3049" fmla="*/ 3029976 w 13549241"/>
              <a:gd name="connsiteY3049" fmla="*/ 9590401 h 10281214"/>
              <a:gd name="connsiteX3050" fmla="*/ 3105751 w 13549241"/>
              <a:gd name="connsiteY3050" fmla="*/ 9537884 h 10281214"/>
              <a:gd name="connsiteX3051" fmla="*/ 3181528 w 13549241"/>
              <a:gd name="connsiteY3051" fmla="*/ 9485366 h 10281214"/>
              <a:gd name="connsiteX3052" fmla="*/ 3211515 w 13549241"/>
              <a:gd name="connsiteY3052" fmla="*/ 9482315 h 10281214"/>
              <a:gd name="connsiteX3053" fmla="*/ 3286023 w 13549241"/>
              <a:gd name="connsiteY3053" fmla="*/ 9453275 h 10281214"/>
              <a:gd name="connsiteX3054" fmla="*/ 3316059 w 13549241"/>
              <a:gd name="connsiteY3054" fmla="*/ 9445288 h 10281214"/>
              <a:gd name="connsiteX3055" fmla="*/ 3313303 w 13549241"/>
              <a:gd name="connsiteY3055" fmla="*/ 9437137 h 10281214"/>
              <a:gd name="connsiteX3056" fmla="*/ 3312401 w 13549241"/>
              <a:gd name="connsiteY3056" fmla="*/ 9425870 h 10281214"/>
              <a:gd name="connsiteX3057" fmla="*/ 3332607 w 13549241"/>
              <a:gd name="connsiteY3057" fmla="*/ 9430440 h 10281214"/>
              <a:gd name="connsiteX3058" fmla="*/ 3340053 w 13549241"/>
              <a:gd name="connsiteY3058" fmla="*/ 9435964 h 10281214"/>
              <a:gd name="connsiteX3059" fmla="*/ 3360532 w 13549241"/>
              <a:gd name="connsiteY3059" fmla="*/ 9424235 h 10281214"/>
              <a:gd name="connsiteX3060" fmla="*/ 3413152 w 13549241"/>
              <a:gd name="connsiteY3060" fmla="*/ 9404994 h 10281214"/>
              <a:gd name="connsiteX3061" fmla="*/ 3435793 w 13549241"/>
              <a:gd name="connsiteY3061" fmla="*/ 9386402 h 10281214"/>
              <a:gd name="connsiteX3062" fmla="*/ 3448716 w 13549241"/>
              <a:gd name="connsiteY3062" fmla="*/ 9386124 h 10281214"/>
              <a:gd name="connsiteX3063" fmla="*/ 3451076 w 13549241"/>
              <a:gd name="connsiteY3063" fmla="*/ 9380203 h 10281214"/>
              <a:gd name="connsiteX3064" fmla="*/ 3446717 w 13549241"/>
              <a:gd name="connsiteY3064" fmla="*/ 9341522 h 10281214"/>
              <a:gd name="connsiteX3065" fmla="*/ 3402488 w 13549241"/>
              <a:gd name="connsiteY3065" fmla="*/ 9339718 h 10281214"/>
              <a:gd name="connsiteX3066" fmla="*/ 3313897 w 13549241"/>
              <a:gd name="connsiteY3066" fmla="*/ 9413100 h 10281214"/>
              <a:gd name="connsiteX3067" fmla="*/ 3227503 w 13549241"/>
              <a:gd name="connsiteY3067" fmla="*/ 9423473 h 10281214"/>
              <a:gd name="connsiteX3068" fmla="*/ 3152132 w 13549241"/>
              <a:gd name="connsiteY3068" fmla="*/ 9453545 h 10281214"/>
              <a:gd name="connsiteX3069" fmla="*/ 3105510 w 13549241"/>
              <a:gd name="connsiteY3069" fmla="*/ 9484795 h 10281214"/>
              <a:gd name="connsiteX3070" fmla="*/ 3050792 w 13549241"/>
              <a:gd name="connsiteY3070" fmla="*/ 9509296 h 10281214"/>
              <a:gd name="connsiteX3071" fmla="*/ 2932346 w 13549241"/>
              <a:gd name="connsiteY3071" fmla="*/ 9508734 h 10281214"/>
              <a:gd name="connsiteX3072" fmla="*/ 2825606 w 13549241"/>
              <a:gd name="connsiteY3072" fmla="*/ 9559985 h 10281214"/>
              <a:gd name="connsiteX3073" fmla="*/ 2811922 w 13549241"/>
              <a:gd name="connsiteY3073" fmla="*/ 9550335 h 10281214"/>
              <a:gd name="connsiteX3074" fmla="*/ 2797116 w 13549241"/>
              <a:gd name="connsiteY3074" fmla="*/ 9550264 h 10281214"/>
              <a:gd name="connsiteX3075" fmla="*/ 2798996 w 13549241"/>
              <a:gd name="connsiteY3075" fmla="*/ 9565850 h 10281214"/>
              <a:gd name="connsiteX3076" fmla="*/ 2804922 w 13549241"/>
              <a:gd name="connsiteY3076" fmla="*/ 9584809 h 10281214"/>
              <a:gd name="connsiteX3077" fmla="*/ 2724853 w 13549241"/>
              <a:gd name="connsiteY3077" fmla="*/ 9560145 h 10281214"/>
              <a:gd name="connsiteX3078" fmla="*/ 2687061 w 13549241"/>
              <a:gd name="connsiteY3078" fmla="*/ 9528657 h 10281214"/>
              <a:gd name="connsiteX3079" fmla="*/ 2733568 w 13549241"/>
              <a:gd name="connsiteY3079" fmla="*/ 9492054 h 10281214"/>
              <a:gd name="connsiteX3080" fmla="*/ 2787490 w 13549241"/>
              <a:gd name="connsiteY3080" fmla="*/ 9430086 h 10281214"/>
              <a:gd name="connsiteX3081" fmla="*/ 2724933 w 13549241"/>
              <a:gd name="connsiteY3081" fmla="*/ 9439294 h 10281214"/>
              <a:gd name="connsiteX3082" fmla="*/ 2673401 w 13549241"/>
              <a:gd name="connsiteY3082" fmla="*/ 9468205 h 10281214"/>
              <a:gd name="connsiteX3083" fmla="*/ 2558403 w 13549241"/>
              <a:gd name="connsiteY3083" fmla="*/ 9463503 h 10281214"/>
              <a:gd name="connsiteX3084" fmla="*/ 2503300 w 13549241"/>
              <a:gd name="connsiteY3084" fmla="*/ 9459647 h 10281214"/>
              <a:gd name="connsiteX3085" fmla="*/ 2468446 w 13549241"/>
              <a:gd name="connsiteY3085" fmla="*/ 9472664 h 10281214"/>
              <a:gd name="connsiteX3086" fmla="*/ 2446850 w 13549241"/>
              <a:gd name="connsiteY3086" fmla="*/ 9454667 h 10281214"/>
              <a:gd name="connsiteX3087" fmla="*/ 2414077 w 13549241"/>
              <a:gd name="connsiteY3087" fmla="*/ 9472043 h 10281214"/>
              <a:gd name="connsiteX3088" fmla="*/ 2383887 w 13549241"/>
              <a:gd name="connsiteY3088" fmla="*/ 9486317 h 10281214"/>
              <a:gd name="connsiteX3089" fmla="*/ 2325413 w 13549241"/>
              <a:gd name="connsiteY3089" fmla="*/ 9479651 h 10281214"/>
              <a:gd name="connsiteX3090" fmla="*/ 2331397 w 13549241"/>
              <a:gd name="connsiteY3090" fmla="*/ 9428559 h 10281214"/>
              <a:gd name="connsiteX3091" fmla="*/ 2325542 w 13549241"/>
              <a:gd name="connsiteY3091" fmla="*/ 9402651 h 10281214"/>
              <a:gd name="connsiteX3092" fmla="*/ 2384511 w 13549241"/>
              <a:gd name="connsiteY3092" fmla="*/ 9370303 h 10281214"/>
              <a:gd name="connsiteX3093" fmla="*/ 2446069 w 13549241"/>
              <a:gd name="connsiteY3093" fmla="*/ 9334852 h 10281214"/>
              <a:gd name="connsiteX3094" fmla="*/ 2448842 w 13549241"/>
              <a:gd name="connsiteY3094" fmla="*/ 9330152 h 10281214"/>
              <a:gd name="connsiteX3095" fmla="*/ 2447564 w 13549241"/>
              <a:gd name="connsiteY3095" fmla="*/ 9322079 h 10281214"/>
              <a:gd name="connsiteX3096" fmla="*/ 2425994 w 13549241"/>
              <a:gd name="connsiteY3096" fmla="*/ 9326011 h 10281214"/>
              <a:gd name="connsiteX3097" fmla="*/ 2401838 w 13549241"/>
              <a:gd name="connsiteY3097" fmla="*/ 9333043 h 10281214"/>
              <a:gd name="connsiteX3098" fmla="*/ 2380700 w 13549241"/>
              <a:gd name="connsiteY3098" fmla="*/ 9336459 h 10281214"/>
              <a:gd name="connsiteX3099" fmla="*/ 2366480 w 13549241"/>
              <a:gd name="connsiteY3099" fmla="*/ 9353525 h 10281214"/>
              <a:gd name="connsiteX3100" fmla="*/ 2343820 w 13549241"/>
              <a:gd name="connsiteY3100" fmla="*/ 9347783 h 10281214"/>
              <a:gd name="connsiteX3101" fmla="*/ 2315329 w 13549241"/>
              <a:gd name="connsiteY3101" fmla="*/ 9338064 h 10281214"/>
              <a:gd name="connsiteX3102" fmla="*/ 2257894 w 13549241"/>
              <a:gd name="connsiteY3102" fmla="*/ 9297214 h 10281214"/>
              <a:gd name="connsiteX3103" fmla="*/ 2214121 w 13549241"/>
              <a:gd name="connsiteY3103" fmla="*/ 9316816 h 10281214"/>
              <a:gd name="connsiteX3104" fmla="*/ 2181452 w 13549241"/>
              <a:gd name="connsiteY3104" fmla="*/ 9307996 h 10281214"/>
              <a:gd name="connsiteX3105" fmla="*/ 2150246 w 13549241"/>
              <a:gd name="connsiteY3105" fmla="*/ 9305649 h 10281214"/>
              <a:gd name="connsiteX3106" fmla="*/ 2129683 w 13549241"/>
              <a:gd name="connsiteY3106" fmla="*/ 9294649 h 10281214"/>
              <a:gd name="connsiteX3107" fmla="*/ 2109462 w 13549241"/>
              <a:gd name="connsiteY3107" fmla="*/ 9299704 h 10281214"/>
              <a:gd name="connsiteX3108" fmla="*/ 2101072 w 13549241"/>
              <a:gd name="connsiteY3108" fmla="*/ 9320751 h 10281214"/>
              <a:gd name="connsiteX3109" fmla="*/ 2052482 w 13549241"/>
              <a:gd name="connsiteY3109" fmla="*/ 9280262 h 10281214"/>
              <a:gd name="connsiteX3110" fmla="*/ 2097738 w 13549241"/>
              <a:gd name="connsiteY3110" fmla="*/ 9257516 h 10281214"/>
              <a:gd name="connsiteX3111" fmla="*/ 2114990 w 13549241"/>
              <a:gd name="connsiteY3111" fmla="*/ 9227205 h 10281214"/>
              <a:gd name="connsiteX3112" fmla="*/ 2095591 w 13549241"/>
              <a:gd name="connsiteY3112" fmla="*/ 9218926 h 10281214"/>
              <a:gd name="connsiteX3113" fmla="*/ 2077655 w 13549241"/>
              <a:gd name="connsiteY3113" fmla="*/ 9217122 h 10281214"/>
              <a:gd name="connsiteX3114" fmla="*/ 2025487 w 13549241"/>
              <a:gd name="connsiteY3114" fmla="*/ 9257769 h 10281214"/>
              <a:gd name="connsiteX3115" fmla="*/ 1974364 w 13549241"/>
              <a:gd name="connsiteY3115" fmla="*/ 9264239 h 10281214"/>
              <a:gd name="connsiteX3116" fmla="*/ 1939549 w 13549241"/>
              <a:gd name="connsiteY3116" fmla="*/ 9289552 h 10281214"/>
              <a:gd name="connsiteX3117" fmla="*/ 1893709 w 13549241"/>
              <a:gd name="connsiteY3117" fmla="*/ 9295165 h 10281214"/>
              <a:gd name="connsiteX3118" fmla="*/ 1866129 w 13549241"/>
              <a:gd name="connsiteY3118" fmla="*/ 9328263 h 10281214"/>
              <a:gd name="connsiteX3119" fmla="*/ 1806614 w 13549241"/>
              <a:gd name="connsiteY3119" fmla="*/ 9355775 h 10281214"/>
              <a:gd name="connsiteX3120" fmla="*/ 1779491 w 13549241"/>
              <a:gd name="connsiteY3120" fmla="*/ 9337553 h 10281214"/>
              <a:gd name="connsiteX3121" fmla="*/ 1751586 w 13549241"/>
              <a:gd name="connsiteY3121" fmla="*/ 9344970 h 10281214"/>
              <a:gd name="connsiteX3122" fmla="*/ 1688167 w 13549241"/>
              <a:gd name="connsiteY3122" fmla="*/ 9355215 h 10281214"/>
              <a:gd name="connsiteX3123" fmla="*/ 1655318 w 13549241"/>
              <a:gd name="connsiteY3123" fmla="*/ 9306812 h 10281214"/>
              <a:gd name="connsiteX3124" fmla="*/ 1708273 w 13549241"/>
              <a:gd name="connsiteY3124" fmla="*/ 9272079 h 10281214"/>
              <a:gd name="connsiteX3125" fmla="*/ 1760107 w 13549241"/>
              <a:gd name="connsiteY3125" fmla="*/ 9246925 h 10281214"/>
              <a:gd name="connsiteX3126" fmla="*/ 1798937 w 13549241"/>
              <a:gd name="connsiteY3126" fmla="*/ 9244233 h 10281214"/>
              <a:gd name="connsiteX3127" fmla="*/ 1842558 w 13549241"/>
              <a:gd name="connsiteY3127" fmla="*/ 9279706 h 10281214"/>
              <a:gd name="connsiteX3128" fmla="*/ 1850518 w 13549241"/>
              <a:gd name="connsiteY3128" fmla="*/ 9259175 h 10281214"/>
              <a:gd name="connsiteX3129" fmla="*/ 1906587 w 13549241"/>
              <a:gd name="connsiteY3129" fmla="*/ 9235799 h 10281214"/>
              <a:gd name="connsiteX3130" fmla="*/ 1884993 w 13549241"/>
              <a:gd name="connsiteY3130" fmla="*/ 9217803 h 10281214"/>
              <a:gd name="connsiteX3131" fmla="*/ 1923824 w 13549241"/>
              <a:gd name="connsiteY3131" fmla="*/ 9215113 h 10281214"/>
              <a:gd name="connsiteX3132" fmla="*/ 1958298 w 13549241"/>
              <a:gd name="connsiteY3132" fmla="*/ 9173742 h 10281214"/>
              <a:gd name="connsiteX3133" fmla="*/ 2013326 w 13549241"/>
              <a:gd name="connsiteY3133" fmla="*/ 9184547 h 10281214"/>
              <a:gd name="connsiteX3134" fmla="*/ 2044351 w 13549241"/>
              <a:gd name="connsiteY3134" fmla="*/ 9147315 h 10281214"/>
              <a:gd name="connsiteX3135" fmla="*/ 2109721 w 13549241"/>
              <a:gd name="connsiteY3135" fmla="*/ 9145706 h 10281214"/>
              <a:gd name="connsiteX3136" fmla="*/ 2153497 w 13549241"/>
              <a:gd name="connsiteY3136" fmla="*/ 9126106 h 10281214"/>
              <a:gd name="connsiteX3137" fmla="*/ 2172635 w 13549241"/>
              <a:gd name="connsiteY3137" fmla="*/ 9070204 h 10281214"/>
              <a:gd name="connsiteX3138" fmla="*/ 2229339 w 13549241"/>
              <a:gd name="connsiteY3138" fmla="*/ 9035090 h 10281214"/>
              <a:gd name="connsiteX3139" fmla="*/ 2267081 w 13549241"/>
              <a:gd name="connsiteY3139" fmla="*/ 9022728 h 10281214"/>
              <a:gd name="connsiteX3140" fmla="*/ 2293798 w 13549241"/>
              <a:gd name="connsiteY3140" fmla="*/ 8990667 h 10281214"/>
              <a:gd name="connsiteX3141" fmla="*/ 2321872 w 13549241"/>
              <a:gd name="connsiteY3141" fmla="*/ 8991278 h 10281214"/>
              <a:gd name="connsiteX3142" fmla="*/ 2342970 w 13549241"/>
              <a:gd name="connsiteY3142" fmla="*/ 8975564 h 10281214"/>
              <a:gd name="connsiteX3143" fmla="*/ 2347688 w 13549241"/>
              <a:gd name="connsiteY3143" fmla="*/ 8947949 h 10281214"/>
              <a:gd name="connsiteX3144" fmla="*/ 2352403 w 13549241"/>
              <a:gd name="connsiteY3144" fmla="*/ 8920335 h 10281214"/>
              <a:gd name="connsiteX3145" fmla="*/ 2292359 w 13549241"/>
              <a:gd name="connsiteY3145" fmla="*/ 8933388 h 10281214"/>
              <a:gd name="connsiteX3146" fmla="*/ 2236362 w 13549241"/>
              <a:gd name="connsiteY3146" fmla="*/ 8949818 h 10281214"/>
              <a:gd name="connsiteX3147" fmla="*/ 2189758 w 13549241"/>
              <a:gd name="connsiteY3147" fmla="*/ 8971441 h 10281214"/>
              <a:gd name="connsiteX3148" fmla="*/ 2130664 w 13549241"/>
              <a:gd name="connsiteY3148" fmla="*/ 8966888 h 10281214"/>
              <a:gd name="connsiteX3149" fmla="*/ 2085849 w 13549241"/>
              <a:gd name="connsiteY3149" fmla="*/ 9020670 h 10281214"/>
              <a:gd name="connsiteX3150" fmla="*/ 1951937 w 13549241"/>
              <a:gd name="connsiteY3150" fmla="*/ 9009849 h 10281214"/>
              <a:gd name="connsiteX3151" fmla="*/ 1834126 w 13549241"/>
              <a:gd name="connsiteY3151" fmla="*/ 9070273 h 10281214"/>
              <a:gd name="connsiteX3152" fmla="*/ 1773472 w 13549241"/>
              <a:gd name="connsiteY3152" fmla="*/ 9044266 h 10281214"/>
              <a:gd name="connsiteX3153" fmla="*/ 1712818 w 13549241"/>
              <a:gd name="connsiteY3153" fmla="*/ 9018257 h 10281214"/>
              <a:gd name="connsiteX3154" fmla="*/ 1674897 w 13549241"/>
              <a:gd name="connsiteY3154" fmla="*/ 9063767 h 10281214"/>
              <a:gd name="connsiteX3155" fmla="*/ 1658700 w 13549241"/>
              <a:gd name="connsiteY3155" fmla="*/ 9050270 h 10281214"/>
              <a:gd name="connsiteX3156" fmla="*/ 1644976 w 13549241"/>
              <a:gd name="connsiteY3156" fmla="*/ 9028320 h 10281214"/>
              <a:gd name="connsiteX3157" fmla="*/ 1657790 w 13549241"/>
              <a:gd name="connsiteY3157" fmla="*/ 9007452 h 10281214"/>
              <a:gd name="connsiteX3158" fmla="*/ 1701564 w 13549241"/>
              <a:gd name="connsiteY3158" fmla="*/ 8987852 h 10281214"/>
              <a:gd name="connsiteX3159" fmla="*/ 1708848 w 13549241"/>
              <a:gd name="connsiteY3159" fmla="*/ 8966760 h 10281214"/>
              <a:gd name="connsiteX3160" fmla="*/ 1709499 w 13549241"/>
              <a:gd name="connsiteY3160" fmla="*/ 8945397 h 10281214"/>
              <a:gd name="connsiteX3161" fmla="*/ 1699156 w 13549241"/>
              <a:gd name="connsiteY3161" fmla="*/ 8957806 h 10281214"/>
              <a:gd name="connsiteX3162" fmla="*/ 1632697 w 13549241"/>
              <a:gd name="connsiteY3162" fmla="*/ 8949744 h 10281214"/>
              <a:gd name="connsiteX3163" fmla="*/ 1577264 w 13549241"/>
              <a:gd name="connsiteY3163" fmla="*/ 8961381 h 10281214"/>
              <a:gd name="connsiteX3164" fmla="*/ 1544017 w 13549241"/>
              <a:gd name="connsiteY3164" fmla="*/ 8966976 h 10281214"/>
              <a:gd name="connsiteX3165" fmla="*/ 1517748 w 13549241"/>
              <a:gd name="connsiteY3165" fmla="*/ 8988894 h 10281214"/>
              <a:gd name="connsiteX3166" fmla="*/ 1466166 w 13549241"/>
              <a:gd name="connsiteY3166" fmla="*/ 8973954 h 10281214"/>
              <a:gd name="connsiteX3167" fmla="*/ 1442913 w 13549241"/>
              <a:gd name="connsiteY3167" fmla="*/ 8992254 h 10281214"/>
              <a:gd name="connsiteX3168" fmla="*/ 1410099 w 13549241"/>
              <a:gd name="connsiteY3168" fmla="*/ 8997331 h 10281214"/>
              <a:gd name="connsiteX3169" fmla="*/ 1382521 w 13549241"/>
              <a:gd name="connsiteY3169" fmla="*/ 9030427 h 10281214"/>
              <a:gd name="connsiteX3170" fmla="*/ 1350582 w 13549241"/>
              <a:gd name="connsiteY3170" fmla="*/ 9024842 h 10281214"/>
              <a:gd name="connsiteX3171" fmla="*/ 1303547 w 13549241"/>
              <a:gd name="connsiteY3171" fmla="*/ 9046985 h 10281214"/>
              <a:gd name="connsiteX3172" fmla="*/ 1241436 w 13549241"/>
              <a:gd name="connsiteY3172" fmla="*/ 9046050 h 10281214"/>
              <a:gd name="connsiteX3173" fmla="*/ 1164806 w 13549241"/>
              <a:gd name="connsiteY3173" fmla="*/ 9058426 h 10281214"/>
              <a:gd name="connsiteX3174" fmla="*/ 1082663 w 13549241"/>
              <a:gd name="connsiteY3174" fmla="*/ 9060952 h 10281214"/>
              <a:gd name="connsiteX3175" fmla="*/ 1063833 w 13549241"/>
              <a:gd name="connsiteY3175" fmla="*/ 9079434 h 10281214"/>
              <a:gd name="connsiteX3176" fmla="*/ 1035440 w 13549241"/>
              <a:gd name="connsiteY3176" fmla="*/ 9084691 h 10281214"/>
              <a:gd name="connsiteX3177" fmla="*/ 990057 w 13549241"/>
              <a:gd name="connsiteY3177" fmla="*/ 9111710 h 10281214"/>
              <a:gd name="connsiteX3178" fmla="*/ 933644 w 13549241"/>
              <a:gd name="connsiteY3178" fmla="*/ 9119032 h 10281214"/>
              <a:gd name="connsiteX3179" fmla="*/ 920117 w 13549241"/>
              <a:gd name="connsiteY3179" fmla="*/ 9127036 h 10281214"/>
              <a:gd name="connsiteX3180" fmla="*/ 903659 w 13549241"/>
              <a:gd name="connsiteY3180" fmla="*/ 9122084 h 10281214"/>
              <a:gd name="connsiteX3181" fmla="*/ 890911 w 13549241"/>
              <a:gd name="connsiteY3181" fmla="*/ 9104454 h 10281214"/>
              <a:gd name="connsiteX3182" fmla="*/ 941579 w 13549241"/>
              <a:gd name="connsiteY3182" fmla="*/ 9076574 h 10281214"/>
              <a:gd name="connsiteX3183" fmla="*/ 967946 w 13549241"/>
              <a:gd name="connsiteY3183" fmla="*/ 9069632 h 10281214"/>
              <a:gd name="connsiteX3184" fmla="*/ 988804 w 13549241"/>
              <a:gd name="connsiteY3184" fmla="*/ 9052836 h 10281214"/>
              <a:gd name="connsiteX3185" fmla="*/ 1041424 w 13549241"/>
              <a:gd name="connsiteY3185" fmla="*/ 9033598 h 10281214"/>
              <a:gd name="connsiteX3186" fmla="*/ 1065929 w 13549241"/>
              <a:gd name="connsiteY3186" fmla="*/ 9001445 h 10281214"/>
              <a:gd name="connsiteX3187" fmla="*/ 1104388 w 13549241"/>
              <a:gd name="connsiteY3187" fmla="*/ 9001948 h 10281214"/>
              <a:gd name="connsiteX3188" fmla="*/ 1269211 w 13549241"/>
              <a:gd name="connsiteY3188" fmla="*/ 8897456 h 10281214"/>
              <a:gd name="connsiteX3189" fmla="*/ 1472280 w 13549241"/>
              <a:gd name="connsiteY3189" fmla="*/ 8845864 h 10281214"/>
              <a:gd name="connsiteX3190" fmla="*/ 1513129 w 13549241"/>
              <a:gd name="connsiteY3190" fmla="*/ 8813309 h 10281214"/>
              <a:gd name="connsiteX3191" fmla="*/ 1553978 w 13549241"/>
              <a:gd name="connsiteY3191" fmla="*/ 8780753 h 10281214"/>
              <a:gd name="connsiteX3192" fmla="*/ 1577312 w 13549241"/>
              <a:gd name="connsiteY3192" fmla="*/ 8787055 h 10281214"/>
              <a:gd name="connsiteX3193" fmla="*/ 1596256 w 13549241"/>
              <a:gd name="connsiteY3193" fmla="*/ 8773927 h 10281214"/>
              <a:gd name="connsiteX3194" fmla="*/ 1631613 w 13549241"/>
              <a:gd name="connsiteY3194" fmla="*/ 8753447 h 10281214"/>
              <a:gd name="connsiteX3195" fmla="*/ 1659218 w 13549241"/>
              <a:gd name="connsiteY3195" fmla="*/ 8742275 h 10281214"/>
              <a:gd name="connsiteX3196" fmla="*/ 1720687 w 13549241"/>
              <a:gd name="connsiteY3196" fmla="*/ 8723397 h 10281214"/>
              <a:gd name="connsiteX3197" fmla="*/ 1747039 w 13549241"/>
              <a:gd name="connsiteY3197" fmla="*/ 8726081 h 10281214"/>
              <a:gd name="connsiteX3198" fmla="*/ 1766413 w 13549241"/>
              <a:gd name="connsiteY3198" fmla="*/ 8712433 h 10281214"/>
              <a:gd name="connsiteX3199" fmla="*/ 1778252 w 13549241"/>
              <a:gd name="connsiteY3199" fmla="*/ 8687249 h 10281214"/>
              <a:gd name="connsiteX3200" fmla="*/ 1933707 w 13549241"/>
              <a:gd name="connsiteY3200" fmla="*/ 8599485 h 10281214"/>
              <a:gd name="connsiteX3201" fmla="*/ 1965644 w 13549241"/>
              <a:gd name="connsiteY3201" fmla="*/ 8605069 h 10281214"/>
              <a:gd name="connsiteX3202" fmla="*/ 1999078 w 13549241"/>
              <a:gd name="connsiteY3202" fmla="*/ 8597879 h 10281214"/>
              <a:gd name="connsiteX3203" fmla="*/ 2021658 w 13549241"/>
              <a:gd name="connsiteY3203" fmla="*/ 8579016 h 10281214"/>
              <a:gd name="connsiteX3204" fmla="*/ 2049747 w 13549241"/>
              <a:gd name="connsiteY3204" fmla="*/ 8570004 h 10281214"/>
              <a:gd name="connsiteX3205" fmla="*/ 2072960 w 13549241"/>
              <a:gd name="connsiteY3205" fmla="*/ 8539402 h 10281214"/>
              <a:gd name="connsiteX3206" fmla="*/ 2112709 w 13549241"/>
              <a:gd name="connsiteY3206" fmla="*/ 8538352 h 10281214"/>
              <a:gd name="connsiteX3207" fmla="*/ 2188268 w 13549241"/>
              <a:gd name="connsiteY3207" fmla="*/ 8506683 h 10281214"/>
              <a:gd name="connsiteX3208" fmla="*/ 2265630 w 13549241"/>
              <a:gd name="connsiteY3208" fmla="*/ 8497546 h 10281214"/>
              <a:gd name="connsiteX3209" fmla="*/ 2305958 w 13549241"/>
              <a:gd name="connsiteY3209" fmla="*/ 8482082 h 10281214"/>
              <a:gd name="connsiteX3210" fmla="*/ 2381735 w 13549241"/>
              <a:gd name="connsiteY3210" fmla="*/ 8429564 h 10281214"/>
              <a:gd name="connsiteX3211" fmla="*/ 2457512 w 13549241"/>
              <a:gd name="connsiteY3211" fmla="*/ 8377046 h 10281214"/>
              <a:gd name="connsiteX3212" fmla="*/ 2487498 w 13549241"/>
              <a:gd name="connsiteY3212" fmla="*/ 8373995 h 10281214"/>
              <a:gd name="connsiteX3213" fmla="*/ 2562007 w 13549241"/>
              <a:gd name="connsiteY3213" fmla="*/ 8344954 h 10281214"/>
              <a:gd name="connsiteX3214" fmla="*/ 2636515 w 13549241"/>
              <a:gd name="connsiteY3214" fmla="*/ 8315915 h 10281214"/>
              <a:gd name="connsiteX3215" fmla="*/ 2689136 w 13549241"/>
              <a:gd name="connsiteY3215" fmla="*/ 8296676 h 10281214"/>
              <a:gd name="connsiteX3216" fmla="*/ 2741759 w 13549241"/>
              <a:gd name="connsiteY3216" fmla="*/ 8277436 h 10281214"/>
              <a:gd name="connsiteX3217" fmla="*/ 2864798 w 13549241"/>
              <a:gd name="connsiteY3217" fmla="*/ 8213483 h 10281214"/>
              <a:gd name="connsiteX3218" fmla="*/ 2986717 w 13549241"/>
              <a:gd name="connsiteY3218" fmla="*/ 8159106 h 10281214"/>
              <a:gd name="connsiteX3219" fmla="*/ 3004758 w 13549241"/>
              <a:gd name="connsiteY3219" fmla="*/ 8134713 h 10281214"/>
              <a:gd name="connsiteX3220" fmla="*/ 3039336 w 13549241"/>
              <a:gd name="connsiteY3220" fmla="*/ 8139867 h 10281214"/>
              <a:gd name="connsiteX3221" fmla="*/ 3164387 w 13549241"/>
              <a:gd name="connsiteY3221" fmla="*/ 8104648 h 10281214"/>
              <a:gd name="connsiteX3222" fmla="*/ 3161917 w 13549241"/>
              <a:gd name="connsiteY3222" fmla="*/ 8102589 h 10281214"/>
              <a:gd name="connsiteX3223" fmla="*/ 3208424 w 13549241"/>
              <a:gd name="connsiteY3223" fmla="*/ 8065988 h 10281214"/>
              <a:gd name="connsiteX3224" fmla="*/ 3262345 w 13549241"/>
              <a:gd name="connsiteY3224" fmla="*/ 8004021 h 10281214"/>
              <a:gd name="connsiteX3225" fmla="*/ 3199787 w 13549241"/>
              <a:gd name="connsiteY3225" fmla="*/ 8013230 h 10281214"/>
              <a:gd name="connsiteX3226" fmla="*/ 3148256 w 13549241"/>
              <a:gd name="connsiteY3226" fmla="*/ 8042139 h 10281214"/>
              <a:gd name="connsiteX3227" fmla="*/ 3033258 w 13549241"/>
              <a:gd name="connsiteY3227" fmla="*/ 8037440 h 10281214"/>
              <a:gd name="connsiteX3228" fmla="*/ 2978156 w 13549241"/>
              <a:gd name="connsiteY3228" fmla="*/ 8033584 h 10281214"/>
              <a:gd name="connsiteX3229" fmla="*/ 2943299 w 13549241"/>
              <a:gd name="connsiteY3229" fmla="*/ 8046596 h 10281214"/>
              <a:gd name="connsiteX3230" fmla="*/ 2921705 w 13549241"/>
              <a:gd name="connsiteY3230" fmla="*/ 8028602 h 10281214"/>
              <a:gd name="connsiteX3231" fmla="*/ 2888930 w 13549241"/>
              <a:gd name="connsiteY3231" fmla="*/ 8045977 h 10281214"/>
              <a:gd name="connsiteX3232" fmla="*/ 2858742 w 13549241"/>
              <a:gd name="connsiteY3232" fmla="*/ 8060252 h 10281214"/>
              <a:gd name="connsiteX3233" fmla="*/ 2800265 w 13549241"/>
              <a:gd name="connsiteY3233" fmla="*/ 8053583 h 10281214"/>
              <a:gd name="connsiteX3234" fmla="*/ 2806250 w 13549241"/>
              <a:gd name="connsiteY3234" fmla="*/ 8002491 h 10281214"/>
              <a:gd name="connsiteX3235" fmla="*/ 2800395 w 13549241"/>
              <a:gd name="connsiteY3235" fmla="*/ 7976585 h 10281214"/>
              <a:gd name="connsiteX3236" fmla="*/ 2859368 w 13549241"/>
              <a:gd name="connsiteY3236" fmla="*/ 7944239 h 10281214"/>
              <a:gd name="connsiteX3237" fmla="*/ 2920924 w 13549241"/>
              <a:gd name="connsiteY3237" fmla="*/ 7908787 h 10281214"/>
              <a:gd name="connsiteX3238" fmla="*/ 2923696 w 13549241"/>
              <a:gd name="connsiteY3238" fmla="*/ 7904085 h 10281214"/>
              <a:gd name="connsiteX3239" fmla="*/ 2922419 w 13549241"/>
              <a:gd name="connsiteY3239" fmla="*/ 7896012 h 10281214"/>
              <a:gd name="connsiteX3240" fmla="*/ 2900848 w 13549241"/>
              <a:gd name="connsiteY3240" fmla="*/ 7899945 h 10281214"/>
              <a:gd name="connsiteX3241" fmla="*/ 2876694 w 13549241"/>
              <a:gd name="connsiteY3241" fmla="*/ 7906977 h 10281214"/>
              <a:gd name="connsiteX3242" fmla="*/ 2855551 w 13549241"/>
              <a:gd name="connsiteY3242" fmla="*/ 7910391 h 10281214"/>
              <a:gd name="connsiteX3243" fmla="*/ 2841332 w 13549241"/>
              <a:gd name="connsiteY3243" fmla="*/ 7927458 h 10281214"/>
              <a:gd name="connsiteX3244" fmla="*/ 2818674 w 13549241"/>
              <a:gd name="connsiteY3244" fmla="*/ 7921719 h 10281214"/>
              <a:gd name="connsiteX3245" fmla="*/ 2790182 w 13549241"/>
              <a:gd name="connsiteY3245" fmla="*/ 7911999 h 10281214"/>
              <a:gd name="connsiteX3246" fmla="*/ 2732748 w 13549241"/>
              <a:gd name="connsiteY3246" fmla="*/ 7871150 h 10281214"/>
              <a:gd name="connsiteX3247" fmla="*/ 2688976 w 13549241"/>
              <a:gd name="connsiteY3247" fmla="*/ 7890750 h 10281214"/>
              <a:gd name="connsiteX3248" fmla="*/ 2656305 w 13549241"/>
              <a:gd name="connsiteY3248" fmla="*/ 7881928 h 10281214"/>
              <a:gd name="connsiteX3249" fmla="*/ 2625100 w 13549241"/>
              <a:gd name="connsiteY3249" fmla="*/ 7879582 h 10281214"/>
              <a:gd name="connsiteX3250" fmla="*/ 2604538 w 13549241"/>
              <a:gd name="connsiteY3250" fmla="*/ 7868581 h 10281214"/>
              <a:gd name="connsiteX3251" fmla="*/ 2584316 w 13549241"/>
              <a:gd name="connsiteY3251" fmla="*/ 7873637 h 10281214"/>
              <a:gd name="connsiteX3252" fmla="*/ 2575924 w 13549241"/>
              <a:gd name="connsiteY3252" fmla="*/ 7894685 h 10281214"/>
              <a:gd name="connsiteX3253" fmla="*/ 2527336 w 13549241"/>
              <a:gd name="connsiteY3253" fmla="*/ 7854198 h 10281214"/>
              <a:gd name="connsiteX3254" fmla="*/ 2572590 w 13549241"/>
              <a:gd name="connsiteY3254" fmla="*/ 7831448 h 10281214"/>
              <a:gd name="connsiteX3255" fmla="*/ 2589844 w 13549241"/>
              <a:gd name="connsiteY3255" fmla="*/ 7801139 h 10281214"/>
              <a:gd name="connsiteX3256" fmla="*/ 2570444 w 13549241"/>
              <a:gd name="connsiteY3256" fmla="*/ 7792859 h 10281214"/>
              <a:gd name="connsiteX3257" fmla="*/ 2552510 w 13549241"/>
              <a:gd name="connsiteY3257" fmla="*/ 7791055 h 10281214"/>
              <a:gd name="connsiteX3258" fmla="*/ 2500342 w 13549241"/>
              <a:gd name="connsiteY3258" fmla="*/ 7831704 h 10281214"/>
              <a:gd name="connsiteX3259" fmla="*/ 2449217 w 13549241"/>
              <a:gd name="connsiteY3259" fmla="*/ 7838172 h 10281214"/>
              <a:gd name="connsiteX3260" fmla="*/ 2414402 w 13549241"/>
              <a:gd name="connsiteY3260" fmla="*/ 7863486 h 10281214"/>
              <a:gd name="connsiteX3261" fmla="*/ 2368564 w 13549241"/>
              <a:gd name="connsiteY3261" fmla="*/ 7869099 h 10281214"/>
              <a:gd name="connsiteX3262" fmla="*/ 2340983 w 13549241"/>
              <a:gd name="connsiteY3262" fmla="*/ 7902196 h 10281214"/>
              <a:gd name="connsiteX3263" fmla="*/ 2281467 w 13549241"/>
              <a:gd name="connsiteY3263" fmla="*/ 7929709 h 10281214"/>
              <a:gd name="connsiteX3264" fmla="*/ 2254344 w 13549241"/>
              <a:gd name="connsiteY3264" fmla="*/ 7911487 h 10281214"/>
              <a:gd name="connsiteX3265" fmla="*/ 2226440 w 13549241"/>
              <a:gd name="connsiteY3265" fmla="*/ 7918903 h 10281214"/>
              <a:gd name="connsiteX3266" fmla="*/ 2163021 w 13549241"/>
              <a:gd name="connsiteY3266" fmla="*/ 7929145 h 10281214"/>
              <a:gd name="connsiteX3267" fmla="*/ 2130173 w 13549241"/>
              <a:gd name="connsiteY3267" fmla="*/ 7880745 h 10281214"/>
              <a:gd name="connsiteX3268" fmla="*/ 2183125 w 13549241"/>
              <a:gd name="connsiteY3268" fmla="*/ 7846012 h 10281214"/>
              <a:gd name="connsiteX3269" fmla="*/ 2234960 w 13549241"/>
              <a:gd name="connsiteY3269" fmla="*/ 7820858 h 10281214"/>
              <a:gd name="connsiteX3270" fmla="*/ 2273791 w 13549241"/>
              <a:gd name="connsiteY3270" fmla="*/ 7818167 h 10281214"/>
              <a:gd name="connsiteX3271" fmla="*/ 2317413 w 13549241"/>
              <a:gd name="connsiteY3271" fmla="*/ 7853638 h 10281214"/>
              <a:gd name="connsiteX3272" fmla="*/ 2325372 w 13549241"/>
              <a:gd name="connsiteY3272" fmla="*/ 7833108 h 10281214"/>
              <a:gd name="connsiteX3273" fmla="*/ 2381441 w 13549241"/>
              <a:gd name="connsiteY3273" fmla="*/ 7809733 h 10281214"/>
              <a:gd name="connsiteX3274" fmla="*/ 2359846 w 13549241"/>
              <a:gd name="connsiteY3274" fmla="*/ 7791737 h 10281214"/>
              <a:gd name="connsiteX3275" fmla="*/ 2398677 w 13549241"/>
              <a:gd name="connsiteY3275" fmla="*/ 7789048 h 10281214"/>
              <a:gd name="connsiteX3276" fmla="*/ 2433151 w 13549241"/>
              <a:gd name="connsiteY3276" fmla="*/ 7747676 h 10281214"/>
              <a:gd name="connsiteX3277" fmla="*/ 2488179 w 13549241"/>
              <a:gd name="connsiteY3277" fmla="*/ 7758481 h 10281214"/>
              <a:gd name="connsiteX3278" fmla="*/ 2519205 w 13549241"/>
              <a:gd name="connsiteY3278" fmla="*/ 7721248 h 10281214"/>
              <a:gd name="connsiteX3279" fmla="*/ 2584575 w 13549241"/>
              <a:gd name="connsiteY3279" fmla="*/ 7719640 h 10281214"/>
              <a:gd name="connsiteX3280" fmla="*/ 2628351 w 13549241"/>
              <a:gd name="connsiteY3280" fmla="*/ 7700040 h 10281214"/>
              <a:gd name="connsiteX3281" fmla="*/ 2647489 w 13549241"/>
              <a:gd name="connsiteY3281" fmla="*/ 7644138 h 10281214"/>
              <a:gd name="connsiteX3282" fmla="*/ 2704194 w 13549241"/>
              <a:gd name="connsiteY3282" fmla="*/ 7609025 h 10281214"/>
              <a:gd name="connsiteX3283" fmla="*/ 2741935 w 13549241"/>
              <a:gd name="connsiteY3283" fmla="*/ 7596662 h 10281214"/>
              <a:gd name="connsiteX3284" fmla="*/ 2768651 w 13549241"/>
              <a:gd name="connsiteY3284" fmla="*/ 7564600 h 10281214"/>
              <a:gd name="connsiteX3285" fmla="*/ 2796726 w 13549241"/>
              <a:gd name="connsiteY3285" fmla="*/ 7565211 h 10281214"/>
              <a:gd name="connsiteX3286" fmla="*/ 2817825 w 13549241"/>
              <a:gd name="connsiteY3286" fmla="*/ 7549496 h 10281214"/>
              <a:gd name="connsiteX3287" fmla="*/ 2822541 w 13549241"/>
              <a:gd name="connsiteY3287" fmla="*/ 7521882 h 10281214"/>
              <a:gd name="connsiteX3288" fmla="*/ 2827257 w 13549241"/>
              <a:gd name="connsiteY3288" fmla="*/ 7494269 h 10281214"/>
              <a:gd name="connsiteX3289" fmla="*/ 2767212 w 13549241"/>
              <a:gd name="connsiteY3289" fmla="*/ 7507324 h 10281214"/>
              <a:gd name="connsiteX3290" fmla="*/ 2711216 w 13549241"/>
              <a:gd name="connsiteY3290" fmla="*/ 7523751 h 10281214"/>
              <a:gd name="connsiteX3291" fmla="*/ 2664614 w 13549241"/>
              <a:gd name="connsiteY3291" fmla="*/ 7545375 h 10281214"/>
              <a:gd name="connsiteX3292" fmla="*/ 2605520 w 13549241"/>
              <a:gd name="connsiteY3292" fmla="*/ 7540822 h 10281214"/>
              <a:gd name="connsiteX3293" fmla="*/ 2560702 w 13549241"/>
              <a:gd name="connsiteY3293" fmla="*/ 7594604 h 10281214"/>
              <a:gd name="connsiteX3294" fmla="*/ 2426794 w 13549241"/>
              <a:gd name="connsiteY3294" fmla="*/ 7583782 h 10281214"/>
              <a:gd name="connsiteX3295" fmla="*/ 2308980 w 13549241"/>
              <a:gd name="connsiteY3295" fmla="*/ 7644207 h 10281214"/>
              <a:gd name="connsiteX3296" fmla="*/ 2248327 w 13549241"/>
              <a:gd name="connsiteY3296" fmla="*/ 7618201 h 10281214"/>
              <a:gd name="connsiteX3297" fmla="*/ 2187671 w 13549241"/>
              <a:gd name="connsiteY3297" fmla="*/ 7592193 h 10281214"/>
              <a:gd name="connsiteX3298" fmla="*/ 2149750 w 13549241"/>
              <a:gd name="connsiteY3298" fmla="*/ 7637700 h 10281214"/>
              <a:gd name="connsiteX3299" fmla="*/ 2133555 w 13549241"/>
              <a:gd name="connsiteY3299" fmla="*/ 7624204 h 10281214"/>
              <a:gd name="connsiteX3300" fmla="*/ 2119829 w 13549241"/>
              <a:gd name="connsiteY3300" fmla="*/ 7602253 h 10281214"/>
              <a:gd name="connsiteX3301" fmla="*/ 2132643 w 13549241"/>
              <a:gd name="connsiteY3301" fmla="*/ 7581387 h 10281214"/>
              <a:gd name="connsiteX3302" fmla="*/ 2176418 w 13549241"/>
              <a:gd name="connsiteY3302" fmla="*/ 7561786 h 10281214"/>
              <a:gd name="connsiteX3303" fmla="*/ 2183702 w 13549241"/>
              <a:gd name="connsiteY3303" fmla="*/ 7540694 h 10281214"/>
              <a:gd name="connsiteX3304" fmla="*/ 2184354 w 13549241"/>
              <a:gd name="connsiteY3304" fmla="*/ 7519330 h 10281214"/>
              <a:gd name="connsiteX3305" fmla="*/ 2174011 w 13549241"/>
              <a:gd name="connsiteY3305" fmla="*/ 7531742 h 10281214"/>
              <a:gd name="connsiteX3306" fmla="*/ 2107551 w 13549241"/>
              <a:gd name="connsiteY3306" fmla="*/ 7523678 h 10281214"/>
              <a:gd name="connsiteX3307" fmla="*/ 2052117 w 13549241"/>
              <a:gd name="connsiteY3307" fmla="*/ 7535315 h 10281214"/>
              <a:gd name="connsiteX3308" fmla="*/ 2018869 w 13549241"/>
              <a:gd name="connsiteY3308" fmla="*/ 7540907 h 10281214"/>
              <a:gd name="connsiteX3309" fmla="*/ 1992602 w 13549241"/>
              <a:gd name="connsiteY3309" fmla="*/ 7562828 h 10281214"/>
              <a:gd name="connsiteX3310" fmla="*/ 1941020 w 13549241"/>
              <a:gd name="connsiteY3310" fmla="*/ 7547886 h 10281214"/>
              <a:gd name="connsiteX3311" fmla="*/ 1917766 w 13549241"/>
              <a:gd name="connsiteY3311" fmla="*/ 7566188 h 10281214"/>
              <a:gd name="connsiteX3312" fmla="*/ 1884954 w 13549241"/>
              <a:gd name="connsiteY3312" fmla="*/ 7571263 h 10281214"/>
              <a:gd name="connsiteX3313" fmla="*/ 1857374 w 13549241"/>
              <a:gd name="connsiteY3313" fmla="*/ 7604361 h 10281214"/>
              <a:gd name="connsiteX3314" fmla="*/ 1825436 w 13549241"/>
              <a:gd name="connsiteY3314" fmla="*/ 7598778 h 10281214"/>
              <a:gd name="connsiteX3315" fmla="*/ 1778401 w 13549241"/>
              <a:gd name="connsiteY3315" fmla="*/ 7620918 h 10281214"/>
              <a:gd name="connsiteX3316" fmla="*/ 1716291 w 13549241"/>
              <a:gd name="connsiteY3316" fmla="*/ 7619985 h 10281214"/>
              <a:gd name="connsiteX3317" fmla="*/ 1639658 w 13549241"/>
              <a:gd name="connsiteY3317" fmla="*/ 7632360 h 10281214"/>
              <a:gd name="connsiteX3318" fmla="*/ 1557517 w 13549241"/>
              <a:gd name="connsiteY3318" fmla="*/ 7634886 h 10281214"/>
              <a:gd name="connsiteX3319" fmla="*/ 1538686 w 13549241"/>
              <a:gd name="connsiteY3319" fmla="*/ 7653367 h 10281214"/>
              <a:gd name="connsiteX3320" fmla="*/ 1510296 w 13549241"/>
              <a:gd name="connsiteY3320" fmla="*/ 7658625 h 10281214"/>
              <a:gd name="connsiteX3321" fmla="*/ 1464910 w 13549241"/>
              <a:gd name="connsiteY3321" fmla="*/ 7685644 h 10281214"/>
              <a:gd name="connsiteX3322" fmla="*/ 1408498 w 13549241"/>
              <a:gd name="connsiteY3322" fmla="*/ 7692966 h 10281214"/>
              <a:gd name="connsiteX3323" fmla="*/ 1394968 w 13549241"/>
              <a:gd name="connsiteY3323" fmla="*/ 7700968 h 10281214"/>
              <a:gd name="connsiteX3324" fmla="*/ 1378513 w 13549241"/>
              <a:gd name="connsiteY3324" fmla="*/ 7696018 h 10281214"/>
              <a:gd name="connsiteX3325" fmla="*/ 1365763 w 13549241"/>
              <a:gd name="connsiteY3325" fmla="*/ 7678383 h 10281214"/>
              <a:gd name="connsiteX3326" fmla="*/ 1416436 w 13549241"/>
              <a:gd name="connsiteY3326" fmla="*/ 7650508 h 10281214"/>
              <a:gd name="connsiteX3327" fmla="*/ 1442801 w 13549241"/>
              <a:gd name="connsiteY3327" fmla="*/ 7643566 h 10281214"/>
              <a:gd name="connsiteX3328" fmla="*/ 1463657 w 13549241"/>
              <a:gd name="connsiteY3328" fmla="*/ 7626771 h 10281214"/>
              <a:gd name="connsiteX3329" fmla="*/ 1516277 w 13549241"/>
              <a:gd name="connsiteY3329" fmla="*/ 7607531 h 10281214"/>
              <a:gd name="connsiteX3330" fmla="*/ 1540786 w 13549241"/>
              <a:gd name="connsiteY3330" fmla="*/ 7575378 h 10281214"/>
              <a:gd name="connsiteX3331" fmla="*/ 1579242 w 13549241"/>
              <a:gd name="connsiteY3331" fmla="*/ 7575881 h 10281214"/>
              <a:gd name="connsiteX3332" fmla="*/ 1744065 w 13549241"/>
              <a:gd name="connsiteY3332" fmla="*/ 7471390 h 10281214"/>
              <a:gd name="connsiteX3333" fmla="*/ 1947134 w 13549241"/>
              <a:gd name="connsiteY3333" fmla="*/ 7419796 h 10281214"/>
              <a:gd name="connsiteX3334" fmla="*/ 1987982 w 13549241"/>
              <a:gd name="connsiteY3334" fmla="*/ 7387243 h 10281214"/>
              <a:gd name="connsiteX3335" fmla="*/ 2028829 w 13549241"/>
              <a:gd name="connsiteY3335" fmla="*/ 7354687 h 10281214"/>
              <a:gd name="connsiteX3336" fmla="*/ 2052165 w 13549241"/>
              <a:gd name="connsiteY3336" fmla="*/ 7360989 h 10281214"/>
              <a:gd name="connsiteX3337" fmla="*/ 2071109 w 13549241"/>
              <a:gd name="connsiteY3337" fmla="*/ 7347861 h 10281214"/>
              <a:gd name="connsiteX3338" fmla="*/ 2106469 w 13549241"/>
              <a:gd name="connsiteY3338" fmla="*/ 7327381 h 10281214"/>
              <a:gd name="connsiteX3339" fmla="*/ 2134072 w 13549241"/>
              <a:gd name="connsiteY3339" fmla="*/ 7316209 h 10281214"/>
              <a:gd name="connsiteX3340" fmla="*/ 2195540 w 13549241"/>
              <a:gd name="connsiteY3340" fmla="*/ 7297331 h 10281214"/>
              <a:gd name="connsiteX3341" fmla="*/ 2221889 w 13549241"/>
              <a:gd name="connsiteY3341" fmla="*/ 7300012 h 10281214"/>
              <a:gd name="connsiteX3342" fmla="*/ 2241267 w 13549241"/>
              <a:gd name="connsiteY3342" fmla="*/ 7286368 h 10281214"/>
              <a:gd name="connsiteX3343" fmla="*/ 2253104 w 13549241"/>
              <a:gd name="connsiteY3343" fmla="*/ 7261182 h 10281214"/>
              <a:gd name="connsiteX3344" fmla="*/ 2408561 w 13549241"/>
              <a:gd name="connsiteY3344" fmla="*/ 7173420 h 10281214"/>
              <a:gd name="connsiteX3345" fmla="*/ 2440498 w 13549241"/>
              <a:gd name="connsiteY3345" fmla="*/ 7179002 h 10281214"/>
              <a:gd name="connsiteX3346" fmla="*/ 2473932 w 13549241"/>
              <a:gd name="connsiteY3346" fmla="*/ 7171812 h 10281214"/>
              <a:gd name="connsiteX3347" fmla="*/ 2496508 w 13549241"/>
              <a:gd name="connsiteY3347" fmla="*/ 7152949 h 10281214"/>
              <a:gd name="connsiteX3348" fmla="*/ 2524601 w 13549241"/>
              <a:gd name="connsiteY3348" fmla="*/ 7143938 h 10281214"/>
              <a:gd name="connsiteX3349" fmla="*/ 2547813 w 13549241"/>
              <a:gd name="connsiteY3349" fmla="*/ 7113336 h 10281214"/>
              <a:gd name="connsiteX3350" fmla="*/ 2587565 w 13549241"/>
              <a:gd name="connsiteY3350" fmla="*/ 7112287 h 10281214"/>
              <a:gd name="connsiteX3351" fmla="*/ 2663120 w 13549241"/>
              <a:gd name="connsiteY3351" fmla="*/ 7080616 h 10281214"/>
              <a:gd name="connsiteX3352" fmla="*/ 2740485 w 13549241"/>
              <a:gd name="connsiteY3352" fmla="*/ 7071481 h 10281214"/>
              <a:gd name="connsiteX3353" fmla="*/ 2780812 w 13549241"/>
              <a:gd name="connsiteY3353" fmla="*/ 7056017 h 10281214"/>
              <a:gd name="connsiteX3354" fmla="*/ 2856590 w 13549241"/>
              <a:gd name="connsiteY3354" fmla="*/ 7003499 h 10281214"/>
              <a:gd name="connsiteX3355" fmla="*/ 2932365 w 13549241"/>
              <a:gd name="connsiteY3355" fmla="*/ 6950980 h 10281214"/>
              <a:gd name="connsiteX3356" fmla="*/ 2962353 w 13549241"/>
              <a:gd name="connsiteY3356" fmla="*/ 6947930 h 10281214"/>
              <a:gd name="connsiteX3357" fmla="*/ 3036859 w 13549241"/>
              <a:gd name="connsiteY3357" fmla="*/ 6918889 h 10281214"/>
              <a:gd name="connsiteX3358" fmla="*/ 3066896 w 13549241"/>
              <a:gd name="connsiteY3358" fmla="*/ 6910899 h 10281214"/>
              <a:gd name="connsiteX3359" fmla="*/ 3064142 w 13549241"/>
              <a:gd name="connsiteY3359" fmla="*/ 6902751 h 10281214"/>
              <a:gd name="connsiteX3360" fmla="*/ 3063237 w 13549241"/>
              <a:gd name="connsiteY3360" fmla="*/ 6891485 h 10281214"/>
              <a:gd name="connsiteX3361" fmla="*/ 3083443 w 13549241"/>
              <a:gd name="connsiteY3361" fmla="*/ 6896054 h 10281214"/>
              <a:gd name="connsiteX3362" fmla="*/ 3090889 w 13549241"/>
              <a:gd name="connsiteY3362" fmla="*/ 6901576 h 10281214"/>
              <a:gd name="connsiteX3363" fmla="*/ 3111369 w 13549241"/>
              <a:gd name="connsiteY3363" fmla="*/ 6889848 h 10281214"/>
              <a:gd name="connsiteX3364" fmla="*/ 3163991 w 13549241"/>
              <a:gd name="connsiteY3364" fmla="*/ 6870610 h 10281214"/>
              <a:gd name="connsiteX3365" fmla="*/ 3186628 w 13549241"/>
              <a:gd name="connsiteY3365" fmla="*/ 6852017 h 10281214"/>
              <a:gd name="connsiteX3366" fmla="*/ 3199553 w 13549241"/>
              <a:gd name="connsiteY3366" fmla="*/ 6851738 h 10281214"/>
              <a:gd name="connsiteX3367" fmla="*/ 3201913 w 13549241"/>
              <a:gd name="connsiteY3367" fmla="*/ 6845817 h 10281214"/>
              <a:gd name="connsiteX3368" fmla="*/ 3197556 w 13549241"/>
              <a:gd name="connsiteY3368" fmla="*/ 6807136 h 10281214"/>
              <a:gd name="connsiteX3369" fmla="*/ 3153326 w 13549241"/>
              <a:gd name="connsiteY3369" fmla="*/ 6805329 h 10281214"/>
              <a:gd name="connsiteX3370" fmla="*/ 3064734 w 13549241"/>
              <a:gd name="connsiteY3370" fmla="*/ 6878713 h 10281214"/>
              <a:gd name="connsiteX3371" fmla="*/ 2978338 w 13549241"/>
              <a:gd name="connsiteY3371" fmla="*/ 6889085 h 10281214"/>
              <a:gd name="connsiteX3372" fmla="*/ 2902968 w 13549241"/>
              <a:gd name="connsiteY3372" fmla="*/ 6919158 h 10281214"/>
              <a:gd name="connsiteX3373" fmla="*/ 2856346 w 13549241"/>
              <a:gd name="connsiteY3373" fmla="*/ 6950407 h 10281214"/>
              <a:gd name="connsiteX3374" fmla="*/ 2801629 w 13549241"/>
              <a:gd name="connsiteY3374" fmla="*/ 6974911 h 10281214"/>
              <a:gd name="connsiteX3375" fmla="*/ 2683182 w 13549241"/>
              <a:gd name="connsiteY3375" fmla="*/ 6974347 h 10281214"/>
              <a:gd name="connsiteX3376" fmla="*/ 2576444 w 13549241"/>
              <a:gd name="connsiteY3376" fmla="*/ 7025598 h 10281214"/>
              <a:gd name="connsiteX3377" fmla="*/ 2562757 w 13549241"/>
              <a:gd name="connsiteY3377" fmla="*/ 7015948 h 10281214"/>
              <a:gd name="connsiteX3378" fmla="*/ 2547952 w 13549241"/>
              <a:gd name="connsiteY3378" fmla="*/ 7015876 h 10281214"/>
              <a:gd name="connsiteX3379" fmla="*/ 2549831 w 13549241"/>
              <a:gd name="connsiteY3379" fmla="*/ 7031463 h 10281214"/>
              <a:gd name="connsiteX3380" fmla="*/ 2555760 w 13549241"/>
              <a:gd name="connsiteY3380" fmla="*/ 7050420 h 10281214"/>
              <a:gd name="connsiteX3381" fmla="*/ 2475688 w 13549241"/>
              <a:gd name="connsiteY3381" fmla="*/ 7025758 h 10281214"/>
              <a:gd name="connsiteX3382" fmla="*/ 2437898 w 13549241"/>
              <a:gd name="connsiteY3382" fmla="*/ 6994269 h 10281214"/>
              <a:gd name="connsiteX3383" fmla="*/ 2484406 w 13549241"/>
              <a:gd name="connsiteY3383" fmla="*/ 6957666 h 10281214"/>
              <a:gd name="connsiteX3384" fmla="*/ 2538327 w 13549241"/>
              <a:gd name="connsiteY3384" fmla="*/ 6895699 h 10281214"/>
              <a:gd name="connsiteX3385" fmla="*/ 2475768 w 13549241"/>
              <a:gd name="connsiteY3385" fmla="*/ 6904908 h 10281214"/>
              <a:gd name="connsiteX3386" fmla="*/ 2424237 w 13549241"/>
              <a:gd name="connsiteY3386" fmla="*/ 6933819 h 10281214"/>
              <a:gd name="connsiteX3387" fmla="*/ 2309238 w 13549241"/>
              <a:gd name="connsiteY3387" fmla="*/ 6929116 h 10281214"/>
              <a:gd name="connsiteX3388" fmla="*/ 2254137 w 13549241"/>
              <a:gd name="connsiteY3388" fmla="*/ 6925262 h 10281214"/>
              <a:gd name="connsiteX3389" fmla="*/ 2219282 w 13549241"/>
              <a:gd name="connsiteY3389" fmla="*/ 6938275 h 10281214"/>
              <a:gd name="connsiteX3390" fmla="*/ 2197687 w 13549241"/>
              <a:gd name="connsiteY3390" fmla="*/ 6920280 h 10281214"/>
              <a:gd name="connsiteX3391" fmla="*/ 2164914 w 13549241"/>
              <a:gd name="connsiteY3391" fmla="*/ 6937659 h 10281214"/>
              <a:gd name="connsiteX3392" fmla="*/ 2134723 w 13549241"/>
              <a:gd name="connsiteY3392" fmla="*/ 6951932 h 10281214"/>
              <a:gd name="connsiteX3393" fmla="*/ 2128874 w 13549241"/>
              <a:gd name="connsiteY3393" fmla="*/ 6951265 h 10281214"/>
              <a:gd name="connsiteX3394" fmla="*/ 2122808 w 13549241"/>
              <a:gd name="connsiteY3394" fmla="*/ 6956526 h 10281214"/>
              <a:gd name="connsiteX3395" fmla="*/ 2087424 w 13549241"/>
              <a:gd name="connsiteY3395" fmla="*/ 6955078 h 10281214"/>
              <a:gd name="connsiteX3396" fmla="*/ 2035842 w 13549241"/>
              <a:gd name="connsiteY3396" fmla="*/ 6940135 h 10281214"/>
              <a:gd name="connsiteX3397" fmla="*/ 2053079 w 13549241"/>
              <a:gd name="connsiteY3397" fmla="*/ 6919450 h 10281214"/>
              <a:gd name="connsiteX3398" fmla="*/ 2033435 w 13549241"/>
              <a:gd name="connsiteY3398" fmla="*/ 6910093 h 10281214"/>
              <a:gd name="connsiteX3399" fmla="*/ 1992246 w 13549241"/>
              <a:gd name="connsiteY3399" fmla="*/ 6926589 h 10281214"/>
              <a:gd name="connsiteX3400" fmla="*/ 1956229 w 13549241"/>
              <a:gd name="connsiteY3400" fmla="*/ 6936882 h 10281214"/>
              <a:gd name="connsiteX3401" fmla="*/ 1954952 w 13549241"/>
              <a:gd name="connsiteY3401" fmla="*/ 6928809 h 10281214"/>
              <a:gd name="connsiteX3402" fmla="*/ 1957722 w 13549241"/>
              <a:gd name="connsiteY3402" fmla="*/ 6924109 h 10281214"/>
              <a:gd name="connsiteX3403" fmla="*/ 1951008 w 13549241"/>
              <a:gd name="connsiteY3403" fmla="*/ 6899237 h 10281214"/>
              <a:gd name="connsiteX3404" fmla="*/ 1981854 w 13549241"/>
              <a:gd name="connsiteY3404" fmla="*/ 6895149 h 10281214"/>
              <a:gd name="connsiteX3405" fmla="*/ 1991288 w 13549241"/>
              <a:gd name="connsiteY3405" fmla="*/ 6839922 h 10281214"/>
              <a:gd name="connsiteX3406" fmla="*/ 2037013 w 13549241"/>
              <a:gd name="connsiteY3406" fmla="*/ 6828956 h 10281214"/>
              <a:gd name="connsiteX3407" fmla="*/ 2009565 w 13549241"/>
              <a:gd name="connsiteY3407" fmla="*/ 6785055 h 10281214"/>
              <a:gd name="connsiteX3408" fmla="*/ 1959211 w 13549241"/>
              <a:gd name="connsiteY3408" fmla="*/ 6807061 h 10281214"/>
              <a:gd name="connsiteX3409" fmla="*/ 1906273 w 13549241"/>
              <a:gd name="connsiteY3409" fmla="*/ 6832168 h 10281214"/>
              <a:gd name="connsiteX3410" fmla="*/ 1817968 w 13549241"/>
              <a:gd name="connsiteY3410" fmla="*/ 6846207 h 10281214"/>
              <a:gd name="connsiteX3411" fmla="*/ 1733710 w 13549241"/>
              <a:gd name="connsiteY3411" fmla="*/ 6863619 h 10281214"/>
              <a:gd name="connsiteX3412" fmla="*/ 1684765 w 13549241"/>
              <a:gd name="connsiteY3412" fmla="*/ 6889425 h 10281214"/>
              <a:gd name="connsiteX3413" fmla="*/ 1629964 w 13549241"/>
              <a:gd name="connsiteY3413" fmla="*/ 6889325 h 10281214"/>
              <a:gd name="connsiteX3414" fmla="*/ 1622980 w 13549241"/>
              <a:gd name="connsiteY3414" fmla="*/ 6914173 h 10281214"/>
              <a:gd name="connsiteX3415" fmla="*/ 1618581 w 13549241"/>
              <a:gd name="connsiteY3415" fmla="*/ 6935918 h 10281214"/>
              <a:gd name="connsiteX3416" fmla="*/ 1628476 w 13549241"/>
              <a:gd name="connsiteY3416" fmla="*/ 6933647 h 10281214"/>
              <a:gd name="connsiteX3417" fmla="*/ 1634321 w 13549241"/>
              <a:gd name="connsiteY3417" fmla="*/ 6928005 h 10281214"/>
              <a:gd name="connsiteX3418" fmla="*/ 1747344 w 13549241"/>
              <a:gd name="connsiteY3418" fmla="*/ 6902143 h 10281214"/>
              <a:gd name="connsiteX3419" fmla="*/ 1846758 w 13549241"/>
              <a:gd name="connsiteY3419" fmla="*/ 6859682 h 10281214"/>
              <a:gd name="connsiteX3420" fmla="*/ 1873752 w 13549241"/>
              <a:gd name="connsiteY3420" fmla="*/ 6882175 h 10281214"/>
              <a:gd name="connsiteX3421" fmla="*/ 1914786 w 13549241"/>
              <a:gd name="connsiteY3421" fmla="*/ 6920749 h 10281214"/>
              <a:gd name="connsiteX3422" fmla="*/ 1926696 w 13549241"/>
              <a:gd name="connsiteY3422" fmla="*/ 6961343 h 10281214"/>
              <a:gd name="connsiteX3423" fmla="*/ 1864150 w 13549241"/>
              <a:gd name="connsiteY3423" fmla="*/ 7002101 h 10281214"/>
              <a:gd name="connsiteX3424" fmla="*/ 1786527 w 13549241"/>
              <a:gd name="connsiteY3424" fmla="*/ 7019784 h 10281214"/>
              <a:gd name="connsiteX3425" fmla="*/ 1772218 w 13549241"/>
              <a:gd name="connsiteY3425" fmla="*/ 7053424 h 10281214"/>
              <a:gd name="connsiteX3426" fmla="*/ 1757908 w 13549241"/>
              <a:gd name="connsiteY3426" fmla="*/ 7087064 h 10281214"/>
              <a:gd name="connsiteX3427" fmla="*/ 1727012 w 13549241"/>
              <a:gd name="connsiteY3427" fmla="*/ 7047298 h 10281214"/>
              <a:gd name="connsiteX3428" fmla="*/ 1687138 w 13549241"/>
              <a:gd name="connsiteY3428" fmla="*/ 7084170 h 10281214"/>
              <a:gd name="connsiteX3429" fmla="*/ 1631070 w 13549241"/>
              <a:gd name="connsiteY3429" fmla="*/ 7107547 h 10281214"/>
              <a:gd name="connsiteX3430" fmla="*/ 1628208 w 13549241"/>
              <a:gd name="connsiteY3430" fmla="*/ 7056095 h 10281214"/>
              <a:gd name="connsiteX3431" fmla="*/ 1675431 w 13549241"/>
              <a:gd name="connsiteY3431" fmla="*/ 7032356 h 10281214"/>
              <a:gd name="connsiteX3432" fmla="*/ 1670477 w 13549241"/>
              <a:gd name="connsiteY3432" fmla="*/ 7017715 h 10281214"/>
              <a:gd name="connsiteX3433" fmla="*/ 1669577 w 13549241"/>
              <a:gd name="connsiteY3433" fmla="*/ 7006449 h 10281214"/>
              <a:gd name="connsiteX3434" fmla="*/ 1689781 w 13549241"/>
              <a:gd name="connsiteY3434" fmla="*/ 7011018 h 10281214"/>
              <a:gd name="connsiteX3435" fmla="*/ 1708863 w 13549241"/>
              <a:gd name="connsiteY3435" fmla="*/ 7025167 h 10281214"/>
              <a:gd name="connsiteX3436" fmla="*/ 1799861 w 13549241"/>
              <a:gd name="connsiteY3436" fmla="*/ 6981828 h 10281214"/>
              <a:gd name="connsiteX3437" fmla="*/ 1808252 w 13549241"/>
              <a:gd name="connsiteY3437" fmla="*/ 6960780 h 10281214"/>
              <a:gd name="connsiteX3438" fmla="*/ 1803894 w 13549241"/>
              <a:gd name="connsiteY3438" fmla="*/ 6922101 h 10281214"/>
              <a:gd name="connsiteX3439" fmla="*/ 1759662 w 13549241"/>
              <a:gd name="connsiteY3439" fmla="*/ 6920291 h 10281214"/>
              <a:gd name="connsiteX3440" fmla="*/ 1671072 w 13549241"/>
              <a:gd name="connsiteY3440" fmla="*/ 6993676 h 10281214"/>
              <a:gd name="connsiteX3441" fmla="*/ 1584677 w 13549241"/>
              <a:gd name="connsiteY3441" fmla="*/ 7004048 h 10281214"/>
              <a:gd name="connsiteX3442" fmla="*/ 1509306 w 13549241"/>
              <a:gd name="connsiteY3442" fmla="*/ 7034124 h 10281214"/>
              <a:gd name="connsiteX3443" fmla="*/ 1462686 w 13549241"/>
              <a:gd name="connsiteY3443" fmla="*/ 7065373 h 10281214"/>
              <a:gd name="connsiteX3444" fmla="*/ 1407965 w 13549241"/>
              <a:gd name="connsiteY3444" fmla="*/ 7089872 h 10281214"/>
              <a:gd name="connsiteX3445" fmla="*/ 1289521 w 13549241"/>
              <a:gd name="connsiteY3445" fmla="*/ 7089311 h 10281214"/>
              <a:gd name="connsiteX3446" fmla="*/ 1182783 w 13549241"/>
              <a:gd name="connsiteY3446" fmla="*/ 7140563 h 10281214"/>
              <a:gd name="connsiteX3447" fmla="*/ 1169098 w 13549241"/>
              <a:gd name="connsiteY3447" fmla="*/ 7130913 h 10281214"/>
              <a:gd name="connsiteX3448" fmla="*/ 1154293 w 13549241"/>
              <a:gd name="connsiteY3448" fmla="*/ 7130842 h 10281214"/>
              <a:gd name="connsiteX3449" fmla="*/ 1156171 w 13549241"/>
              <a:gd name="connsiteY3449" fmla="*/ 7146427 h 10281214"/>
              <a:gd name="connsiteX3450" fmla="*/ 1162098 w 13549241"/>
              <a:gd name="connsiteY3450" fmla="*/ 7165385 h 10281214"/>
              <a:gd name="connsiteX3451" fmla="*/ 1082027 w 13549241"/>
              <a:gd name="connsiteY3451" fmla="*/ 7140723 h 10281214"/>
              <a:gd name="connsiteX3452" fmla="*/ 1044236 w 13549241"/>
              <a:gd name="connsiteY3452" fmla="*/ 7109232 h 10281214"/>
              <a:gd name="connsiteX3453" fmla="*/ 1090744 w 13549241"/>
              <a:gd name="connsiteY3453" fmla="*/ 7072630 h 10281214"/>
              <a:gd name="connsiteX3454" fmla="*/ 1144665 w 13549241"/>
              <a:gd name="connsiteY3454" fmla="*/ 7010665 h 10281214"/>
              <a:gd name="connsiteX3455" fmla="*/ 1082109 w 13549241"/>
              <a:gd name="connsiteY3455" fmla="*/ 7019873 h 10281214"/>
              <a:gd name="connsiteX3456" fmla="*/ 1030576 w 13549241"/>
              <a:gd name="connsiteY3456" fmla="*/ 7048783 h 10281214"/>
              <a:gd name="connsiteX3457" fmla="*/ 915578 w 13549241"/>
              <a:gd name="connsiteY3457" fmla="*/ 7044083 h 10281214"/>
              <a:gd name="connsiteX3458" fmla="*/ 860476 w 13549241"/>
              <a:gd name="connsiteY3458" fmla="*/ 7040227 h 10281214"/>
              <a:gd name="connsiteX3459" fmla="*/ 825620 w 13549241"/>
              <a:gd name="connsiteY3459" fmla="*/ 7053239 h 10281214"/>
              <a:gd name="connsiteX3460" fmla="*/ 804026 w 13549241"/>
              <a:gd name="connsiteY3460" fmla="*/ 7035245 h 10281214"/>
              <a:gd name="connsiteX3461" fmla="*/ 771250 w 13549241"/>
              <a:gd name="connsiteY3461" fmla="*/ 7052620 h 10281214"/>
              <a:gd name="connsiteX3462" fmla="*/ 741062 w 13549241"/>
              <a:gd name="connsiteY3462" fmla="*/ 7066896 h 10281214"/>
              <a:gd name="connsiteX3463" fmla="*/ 682587 w 13549241"/>
              <a:gd name="connsiteY3463" fmla="*/ 7060228 h 10281214"/>
              <a:gd name="connsiteX3464" fmla="*/ 688571 w 13549241"/>
              <a:gd name="connsiteY3464" fmla="*/ 7009136 h 10281214"/>
              <a:gd name="connsiteX3465" fmla="*/ 682715 w 13549241"/>
              <a:gd name="connsiteY3465" fmla="*/ 6983230 h 10281214"/>
              <a:gd name="connsiteX3466" fmla="*/ 741688 w 13549241"/>
              <a:gd name="connsiteY3466" fmla="*/ 6950881 h 10281214"/>
              <a:gd name="connsiteX3467" fmla="*/ 803244 w 13549241"/>
              <a:gd name="connsiteY3467" fmla="*/ 6915429 h 10281214"/>
              <a:gd name="connsiteX3468" fmla="*/ 806017 w 13549241"/>
              <a:gd name="connsiteY3468" fmla="*/ 6910729 h 10281214"/>
              <a:gd name="connsiteX3469" fmla="*/ 804738 w 13549241"/>
              <a:gd name="connsiteY3469" fmla="*/ 6902655 h 10281214"/>
              <a:gd name="connsiteX3470" fmla="*/ 783169 w 13549241"/>
              <a:gd name="connsiteY3470" fmla="*/ 6906588 h 10281214"/>
              <a:gd name="connsiteX3471" fmla="*/ 759014 w 13549241"/>
              <a:gd name="connsiteY3471" fmla="*/ 6913622 h 10281214"/>
              <a:gd name="connsiteX3472" fmla="*/ 737874 w 13549241"/>
              <a:gd name="connsiteY3472" fmla="*/ 6917035 h 10281214"/>
              <a:gd name="connsiteX3473" fmla="*/ 723653 w 13549241"/>
              <a:gd name="connsiteY3473" fmla="*/ 6934099 h 10281214"/>
              <a:gd name="connsiteX3474" fmla="*/ 700994 w 13549241"/>
              <a:gd name="connsiteY3474" fmla="*/ 6928362 h 10281214"/>
              <a:gd name="connsiteX3475" fmla="*/ 672504 w 13549241"/>
              <a:gd name="connsiteY3475" fmla="*/ 6918641 h 10281214"/>
              <a:gd name="connsiteX3476" fmla="*/ 615070 w 13549241"/>
              <a:gd name="connsiteY3476" fmla="*/ 6877793 h 10281214"/>
              <a:gd name="connsiteX3477" fmla="*/ 571295 w 13549241"/>
              <a:gd name="connsiteY3477" fmla="*/ 6897394 h 10281214"/>
              <a:gd name="connsiteX3478" fmla="*/ 538625 w 13549241"/>
              <a:gd name="connsiteY3478" fmla="*/ 6888572 h 10281214"/>
              <a:gd name="connsiteX3479" fmla="*/ 507419 w 13549241"/>
              <a:gd name="connsiteY3479" fmla="*/ 6886226 h 10281214"/>
              <a:gd name="connsiteX3480" fmla="*/ 486858 w 13549241"/>
              <a:gd name="connsiteY3480" fmla="*/ 6875226 h 10281214"/>
              <a:gd name="connsiteX3481" fmla="*/ 466636 w 13549241"/>
              <a:gd name="connsiteY3481" fmla="*/ 6880282 h 10281214"/>
              <a:gd name="connsiteX3482" fmla="*/ 458246 w 13549241"/>
              <a:gd name="connsiteY3482" fmla="*/ 6901329 h 10281214"/>
              <a:gd name="connsiteX3483" fmla="*/ 409657 w 13549241"/>
              <a:gd name="connsiteY3483" fmla="*/ 6860842 h 10281214"/>
              <a:gd name="connsiteX3484" fmla="*/ 454912 w 13549241"/>
              <a:gd name="connsiteY3484" fmla="*/ 6838092 h 10281214"/>
              <a:gd name="connsiteX3485" fmla="*/ 472164 w 13549241"/>
              <a:gd name="connsiteY3485" fmla="*/ 6807782 h 10281214"/>
              <a:gd name="connsiteX3486" fmla="*/ 452766 w 13549241"/>
              <a:gd name="connsiteY3486" fmla="*/ 6799502 h 10281214"/>
              <a:gd name="connsiteX3487" fmla="*/ 434830 w 13549241"/>
              <a:gd name="connsiteY3487" fmla="*/ 6797700 h 10281214"/>
              <a:gd name="connsiteX3488" fmla="*/ 382661 w 13549241"/>
              <a:gd name="connsiteY3488" fmla="*/ 6838348 h 10281214"/>
              <a:gd name="connsiteX3489" fmla="*/ 331538 w 13549241"/>
              <a:gd name="connsiteY3489" fmla="*/ 6844815 h 10281214"/>
              <a:gd name="connsiteX3490" fmla="*/ 296724 w 13549241"/>
              <a:gd name="connsiteY3490" fmla="*/ 6870129 h 10281214"/>
              <a:gd name="connsiteX3491" fmla="*/ 250883 w 13549241"/>
              <a:gd name="connsiteY3491" fmla="*/ 6875743 h 10281214"/>
              <a:gd name="connsiteX3492" fmla="*/ 223305 w 13549241"/>
              <a:gd name="connsiteY3492" fmla="*/ 6908839 h 10281214"/>
              <a:gd name="connsiteX3493" fmla="*/ 163787 w 13549241"/>
              <a:gd name="connsiteY3493" fmla="*/ 6936351 h 10281214"/>
              <a:gd name="connsiteX3494" fmla="*/ 136665 w 13549241"/>
              <a:gd name="connsiteY3494" fmla="*/ 6918132 h 10281214"/>
              <a:gd name="connsiteX3495" fmla="*/ 108761 w 13549241"/>
              <a:gd name="connsiteY3495" fmla="*/ 6925547 h 10281214"/>
              <a:gd name="connsiteX3496" fmla="*/ 45342 w 13549241"/>
              <a:gd name="connsiteY3496" fmla="*/ 6935789 h 10281214"/>
              <a:gd name="connsiteX3497" fmla="*/ 12493 w 13549241"/>
              <a:gd name="connsiteY3497" fmla="*/ 6887389 h 10281214"/>
              <a:gd name="connsiteX3498" fmla="*/ 65448 w 13549241"/>
              <a:gd name="connsiteY3498" fmla="*/ 6852656 h 10281214"/>
              <a:gd name="connsiteX3499" fmla="*/ 117281 w 13549241"/>
              <a:gd name="connsiteY3499" fmla="*/ 6827502 h 10281214"/>
              <a:gd name="connsiteX3500" fmla="*/ 156112 w 13549241"/>
              <a:gd name="connsiteY3500" fmla="*/ 6824811 h 10281214"/>
              <a:gd name="connsiteX3501" fmla="*/ 199734 w 13549241"/>
              <a:gd name="connsiteY3501" fmla="*/ 6860283 h 10281214"/>
              <a:gd name="connsiteX3502" fmla="*/ 207693 w 13549241"/>
              <a:gd name="connsiteY3502" fmla="*/ 6839753 h 10281214"/>
              <a:gd name="connsiteX3503" fmla="*/ 263762 w 13549241"/>
              <a:gd name="connsiteY3503" fmla="*/ 6816376 h 10281214"/>
              <a:gd name="connsiteX3504" fmla="*/ 242165 w 13549241"/>
              <a:gd name="connsiteY3504" fmla="*/ 6798380 h 10281214"/>
              <a:gd name="connsiteX3505" fmla="*/ 280998 w 13549241"/>
              <a:gd name="connsiteY3505" fmla="*/ 6795691 h 10281214"/>
              <a:gd name="connsiteX3506" fmla="*/ 315471 w 13549241"/>
              <a:gd name="connsiteY3506" fmla="*/ 6754321 h 10281214"/>
              <a:gd name="connsiteX3507" fmla="*/ 370500 w 13549241"/>
              <a:gd name="connsiteY3507" fmla="*/ 6765126 h 10281214"/>
              <a:gd name="connsiteX3508" fmla="*/ 401526 w 13549241"/>
              <a:gd name="connsiteY3508" fmla="*/ 6727891 h 10281214"/>
              <a:gd name="connsiteX3509" fmla="*/ 466895 w 13549241"/>
              <a:gd name="connsiteY3509" fmla="*/ 6726284 h 10281214"/>
              <a:gd name="connsiteX3510" fmla="*/ 510672 w 13549241"/>
              <a:gd name="connsiteY3510" fmla="*/ 6706684 h 10281214"/>
              <a:gd name="connsiteX3511" fmla="*/ 529810 w 13549241"/>
              <a:gd name="connsiteY3511" fmla="*/ 6650781 h 10281214"/>
              <a:gd name="connsiteX3512" fmla="*/ 586514 w 13549241"/>
              <a:gd name="connsiteY3512" fmla="*/ 6615667 h 10281214"/>
              <a:gd name="connsiteX3513" fmla="*/ 624256 w 13549241"/>
              <a:gd name="connsiteY3513" fmla="*/ 6603306 h 10281214"/>
              <a:gd name="connsiteX3514" fmla="*/ 646490 w 13549241"/>
              <a:gd name="connsiteY3514" fmla="*/ 6576623 h 10281214"/>
              <a:gd name="connsiteX3515" fmla="*/ 641747 w 13549241"/>
              <a:gd name="connsiteY3515" fmla="*/ 6570065 h 10281214"/>
              <a:gd name="connsiteX3516" fmla="*/ 692419 w 13549241"/>
              <a:gd name="connsiteY3516" fmla="*/ 6542188 h 10281214"/>
              <a:gd name="connsiteX3517" fmla="*/ 703004 w 13549241"/>
              <a:gd name="connsiteY3517" fmla="*/ 6539401 h 10281214"/>
              <a:gd name="connsiteX3518" fmla="*/ 704861 w 13549241"/>
              <a:gd name="connsiteY3518" fmla="*/ 6528527 h 10281214"/>
              <a:gd name="connsiteX3519" fmla="*/ 709577 w 13549241"/>
              <a:gd name="connsiteY3519" fmla="*/ 6500913 h 10281214"/>
              <a:gd name="connsiteX3520" fmla="*/ 649533 w 13549241"/>
              <a:gd name="connsiteY3520" fmla="*/ 6513966 h 10281214"/>
              <a:gd name="connsiteX3521" fmla="*/ 593537 w 13549241"/>
              <a:gd name="connsiteY3521" fmla="*/ 6530395 h 10281214"/>
              <a:gd name="connsiteX3522" fmla="*/ 546933 w 13549241"/>
              <a:gd name="connsiteY3522" fmla="*/ 6552019 h 10281214"/>
              <a:gd name="connsiteX3523" fmla="*/ 487840 w 13549241"/>
              <a:gd name="connsiteY3523" fmla="*/ 6547464 h 10281214"/>
              <a:gd name="connsiteX3524" fmla="*/ 443023 w 13549241"/>
              <a:gd name="connsiteY3524" fmla="*/ 6601248 h 10281214"/>
              <a:gd name="connsiteX3525" fmla="*/ 309112 w 13549241"/>
              <a:gd name="connsiteY3525" fmla="*/ 6590426 h 10281214"/>
              <a:gd name="connsiteX3526" fmla="*/ 191299 w 13549241"/>
              <a:gd name="connsiteY3526" fmla="*/ 6650850 h 10281214"/>
              <a:gd name="connsiteX3527" fmla="*/ 130647 w 13549241"/>
              <a:gd name="connsiteY3527" fmla="*/ 6624842 h 10281214"/>
              <a:gd name="connsiteX3528" fmla="*/ 69992 w 13549241"/>
              <a:gd name="connsiteY3528" fmla="*/ 6598835 h 10281214"/>
              <a:gd name="connsiteX3529" fmla="*/ 32072 w 13549241"/>
              <a:gd name="connsiteY3529" fmla="*/ 6644343 h 10281214"/>
              <a:gd name="connsiteX3530" fmla="*/ 15876 w 13549241"/>
              <a:gd name="connsiteY3530" fmla="*/ 6630847 h 10281214"/>
              <a:gd name="connsiteX3531" fmla="*/ 2150 w 13549241"/>
              <a:gd name="connsiteY3531" fmla="*/ 6608896 h 10281214"/>
              <a:gd name="connsiteX3532" fmla="*/ 14963 w 13549241"/>
              <a:gd name="connsiteY3532" fmla="*/ 6588029 h 10281214"/>
              <a:gd name="connsiteX3533" fmla="*/ 58737 w 13549241"/>
              <a:gd name="connsiteY3533" fmla="*/ 6568429 h 10281214"/>
              <a:gd name="connsiteX3534" fmla="*/ 66023 w 13549241"/>
              <a:gd name="connsiteY3534" fmla="*/ 6547337 h 10281214"/>
              <a:gd name="connsiteX3535" fmla="*/ 66674 w 13549241"/>
              <a:gd name="connsiteY3535" fmla="*/ 6525973 h 10281214"/>
              <a:gd name="connsiteX3536" fmla="*/ 56331 w 13549241"/>
              <a:gd name="connsiteY3536" fmla="*/ 6538384 h 10281214"/>
              <a:gd name="connsiteX3537" fmla="*/ 0 w 13549241"/>
              <a:gd name="connsiteY3537" fmla="*/ 6531548 h 10281214"/>
              <a:gd name="connsiteX3538" fmla="*/ 0 w 13549241"/>
              <a:gd name="connsiteY3538" fmla="*/ 6333196 h 10281214"/>
              <a:gd name="connsiteX3539" fmla="*/ 2192 w 13549241"/>
              <a:gd name="connsiteY3539" fmla="*/ 6333034 h 10281214"/>
              <a:gd name="connsiteX3540" fmla="*/ 16393 w 13549241"/>
              <a:gd name="connsiteY3540" fmla="*/ 6322852 h 10281214"/>
              <a:gd name="connsiteX3541" fmla="*/ 77861 w 13549241"/>
              <a:gd name="connsiteY3541" fmla="*/ 6303975 h 10281214"/>
              <a:gd name="connsiteX3542" fmla="*/ 104212 w 13549241"/>
              <a:gd name="connsiteY3542" fmla="*/ 6306656 h 10281214"/>
              <a:gd name="connsiteX3543" fmla="*/ 123587 w 13549241"/>
              <a:gd name="connsiteY3543" fmla="*/ 6293011 h 10281214"/>
              <a:gd name="connsiteX3544" fmla="*/ 135424 w 13549241"/>
              <a:gd name="connsiteY3544" fmla="*/ 6267827 h 10281214"/>
              <a:gd name="connsiteX3545" fmla="*/ 290882 w 13549241"/>
              <a:gd name="connsiteY3545" fmla="*/ 6180063 h 10281214"/>
              <a:gd name="connsiteX3546" fmla="*/ 322819 w 13549241"/>
              <a:gd name="connsiteY3546" fmla="*/ 6185646 h 10281214"/>
              <a:gd name="connsiteX3547" fmla="*/ 356252 w 13549241"/>
              <a:gd name="connsiteY3547" fmla="*/ 6178456 h 10281214"/>
              <a:gd name="connsiteX3548" fmla="*/ 378831 w 13549241"/>
              <a:gd name="connsiteY3548" fmla="*/ 6159594 h 10281214"/>
              <a:gd name="connsiteX3549" fmla="*/ 406922 w 13549241"/>
              <a:gd name="connsiteY3549" fmla="*/ 6150581 h 10281214"/>
              <a:gd name="connsiteX3550" fmla="*/ 430133 w 13549241"/>
              <a:gd name="connsiteY3550" fmla="*/ 6119981 h 10281214"/>
              <a:gd name="connsiteX3551" fmla="*/ 469884 w 13549241"/>
              <a:gd name="connsiteY3551" fmla="*/ 6118930 h 10281214"/>
              <a:gd name="connsiteX3552" fmla="*/ 545443 w 13549241"/>
              <a:gd name="connsiteY3552" fmla="*/ 6087260 h 10281214"/>
              <a:gd name="connsiteX3553" fmla="*/ 622805 w 13549241"/>
              <a:gd name="connsiteY3553" fmla="*/ 6078123 h 10281214"/>
              <a:gd name="connsiteX3554" fmla="*/ 663133 w 13549241"/>
              <a:gd name="connsiteY3554" fmla="*/ 6062659 h 10281214"/>
              <a:gd name="connsiteX3555" fmla="*/ 738910 w 13549241"/>
              <a:gd name="connsiteY3555" fmla="*/ 6010141 h 10281214"/>
              <a:gd name="connsiteX3556" fmla="*/ 814686 w 13549241"/>
              <a:gd name="connsiteY3556" fmla="*/ 5957623 h 10281214"/>
              <a:gd name="connsiteX3557" fmla="*/ 844673 w 13549241"/>
              <a:gd name="connsiteY3557" fmla="*/ 5954571 h 10281214"/>
              <a:gd name="connsiteX3558" fmla="*/ 919180 w 13549241"/>
              <a:gd name="connsiteY3558" fmla="*/ 5925530 h 10281214"/>
              <a:gd name="connsiteX3559" fmla="*/ 949215 w 13549241"/>
              <a:gd name="connsiteY3559" fmla="*/ 5917542 h 10281214"/>
              <a:gd name="connsiteX3560" fmla="*/ 946462 w 13549241"/>
              <a:gd name="connsiteY3560" fmla="*/ 5909395 h 10281214"/>
              <a:gd name="connsiteX3561" fmla="*/ 945559 w 13549241"/>
              <a:gd name="connsiteY3561" fmla="*/ 5898128 h 10281214"/>
              <a:gd name="connsiteX3562" fmla="*/ 965764 w 13549241"/>
              <a:gd name="connsiteY3562" fmla="*/ 5902697 h 10281214"/>
              <a:gd name="connsiteX3563" fmla="*/ 973211 w 13549241"/>
              <a:gd name="connsiteY3563" fmla="*/ 5908219 h 10281214"/>
              <a:gd name="connsiteX3564" fmla="*/ 993690 w 13549241"/>
              <a:gd name="connsiteY3564" fmla="*/ 5896491 h 10281214"/>
              <a:gd name="connsiteX3565" fmla="*/ 1046311 w 13549241"/>
              <a:gd name="connsiteY3565" fmla="*/ 5877252 h 10281214"/>
              <a:gd name="connsiteX3566" fmla="*/ 1068950 w 13549241"/>
              <a:gd name="connsiteY3566" fmla="*/ 5858660 h 10281214"/>
              <a:gd name="connsiteX3567" fmla="*/ 1081874 w 13549241"/>
              <a:gd name="connsiteY3567" fmla="*/ 5858381 h 10281214"/>
              <a:gd name="connsiteX3568" fmla="*/ 1084235 w 13549241"/>
              <a:gd name="connsiteY3568" fmla="*/ 5852460 h 10281214"/>
              <a:gd name="connsiteX3569" fmla="*/ 1079876 w 13549241"/>
              <a:gd name="connsiteY3569" fmla="*/ 5813780 h 10281214"/>
              <a:gd name="connsiteX3570" fmla="*/ 1035647 w 13549241"/>
              <a:gd name="connsiteY3570" fmla="*/ 5811972 h 10281214"/>
              <a:gd name="connsiteX3571" fmla="*/ 947056 w 13549241"/>
              <a:gd name="connsiteY3571" fmla="*/ 5885356 h 10281214"/>
              <a:gd name="connsiteX3572" fmla="*/ 860660 w 13549241"/>
              <a:gd name="connsiteY3572" fmla="*/ 5895728 h 10281214"/>
              <a:gd name="connsiteX3573" fmla="*/ 785288 w 13549241"/>
              <a:gd name="connsiteY3573" fmla="*/ 5925803 h 10281214"/>
              <a:gd name="connsiteX3574" fmla="*/ 738668 w 13549241"/>
              <a:gd name="connsiteY3574" fmla="*/ 5957052 h 10281214"/>
              <a:gd name="connsiteX3575" fmla="*/ 683949 w 13549241"/>
              <a:gd name="connsiteY3575" fmla="*/ 5981554 h 10281214"/>
              <a:gd name="connsiteX3576" fmla="*/ 565502 w 13549241"/>
              <a:gd name="connsiteY3576" fmla="*/ 5980989 h 10281214"/>
              <a:gd name="connsiteX3577" fmla="*/ 458765 w 13549241"/>
              <a:gd name="connsiteY3577" fmla="*/ 6032241 h 10281214"/>
              <a:gd name="connsiteX3578" fmla="*/ 445080 w 13549241"/>
              <a:gd name="connsiteY3578" fmla="*/ 6022592 h 10281214"/>
              <a:gd name="connsiteX3579" fmla="*/ 430275 w 13549241"/>
              <a:gd name="connsiteY3579" fmla="*/ 6022520 h 10281214"/>
              <a:gd name="connsiteX3580" fmla="*/ 432153 w 13549241"/>
              <a:gd name="connsiteY3580" fmla="*/ 6038105 h 10281214"/>
              <a:gd name="connsiteX3581" fmla="*/ 438080 w 13549241"/>
              <a:gd name="connsiteY3581" fmla="*/ 6057064 h 10281214"/>
              <a:gd name="connsiteX3582" fmla="*/ 358010 w 13549241"/>
              <a:gd name="connsiteY3582" fmla="*/ 6032403 h 10281214"/>
              <a:gd name="connsiteX3583" fmla="*/ 320218 w 13549241"/>
              <a:gd name="connsiteY3583" fmla="*/ 6000911 h 10281214"/>
              <a:gd name="connsiteX3584" fmla="*/ 366726 w 13549241"/>
              <a:gd name="connsiteY3584" fmla="*/ 5964311 h 10281214"/>
              <a:gd name="connsiteX3585" fmla="*/ 420647 w 13549241"/>
              <a:gd name="connsiteY3585" fmla="*/ 5902343 h 10281214"/>
              <a:gd name="connsiteX3586" fmla="*/ 358091 w 13549241"/>
              <a:gd name="connsiteY3586" fmla="*/ 5911551 h 10281214"/>
              <a:gd name="connsiteX3587" fmla="*/ 306557 w 13549241"/>
              <a:gd name="connsiteY3587" fmla="*/ 5940462 h 10281214"/>
              <a:gd name="connsiteX3588" fmla="*/ 191560 w 13549241"/>
              <a:gd name="connsiteY3588" fmla="*/ 5935761 h 10281214"/>
              <a:gd name="connsiteX3589" fmla="*/ 136458 w 13549241"/>
              <a:gd name="connsiteY3589" fmla="*/ 5931905 h 10281214"/>
              <a:gd name="connsiteX3590" fmla="*/ 101601 w 13549241"/>
              <a:gd name="connsiteY3590" fmla="*/ 5944918 h 10281214"/>
              <a:gd name="connsiteX3591" fmla="*/ 80008 w 13549241"/>
              <a:gd name="connsiteY3591" fmla="*/ 5926925 h 10281214"/>
              <a:gd name="connsiteX3592" fmla="*/ 47234 w 13549241"/>
              <a:gd name="connsiteY3592" fmla="*/ 5944301 h 10281214"/>
              <a:gd name="connsiteX3593" fmla="*/ 17044 w 13549241"/>
              <a:gd name="connsiteY3593" fmla="*/ 5958574 h 10281214"/>
              <a:gd name="connsiteX3594" fmla="*/ 0 w 13549241"/>
              <a:gd name="connsiteY3594" fmla="*/ 5956631 h 10281214"/>
              <a:gd name="connsiteX3595" fmla="*/ 0 w 13549241"/>
              <a:gd name="connsiteY3595" fmla="*/ 5852253 h 10281214"/>
              <a:gd name="connsiteX3596" fmla="*/ 17670 w 13549241"/>
              <a:gd name="connsiteY3596" fmla="*/ 5842560 h 10281214"/>
              <a:gd name="connsiteX3597" fmla="*/ 79227 w 13549241"/>
              <a:gd name="connsiteY3597" fmla="*/ 5807109 h 10281214"/>
              <a:gd name="connsiteX3598" fmla="*/ 82000 w 13549241"/>
              <a:gd name="connsiteY3598" fmla="*/ 5802409 h 10281214"/>
              <a:gd name="connsiteX3599" fmla="*/ 80723 w 13549241"/>
              <a:gd name="connsiteY3599" fmla="*/ 5794336 h 10281214"/>
              <a:gd name="connsiteX3600" fmla="*/ 59153 w 13549241"/>
              <a:gd name="connsiteY3600" fmla="*/ 5798267 h 10281214"/>
              <a:gd name="connsiteX3601" fmla="*/ 34997 w 13549241"/>
              <a:gd name="connsiteY3601" fmla="*/ 5805300 h 10281214"/>
              <a:gd name="connsiteX3602" fmla="*/ 13857 w 13549241"/>
              <a:gd name="connsiteY3602" fmla="*/ 5808715 h 10281214"/>
              <a:gd name="connsiteX3603" fmla="*/ 0 w 13549241"/>
              <a:gd name="connsiteY3603" fmla="*/ 5825344 h 10281214"/>
              <a:gd name="connsiteX3604" fmla="*/ 0 w 13549241"/>
              <a:gd name="connsiteY3604" fmla="*/ 4909732 h 10281214"/>
              <a:gd name="connsiteX3605" fmla="*/ 14893 w 13549241"/>
              <a:gd name="connsiteY3605" fmla="*/ 4901820 h 10281214"/>
              <a:gd name="connsiteX3606" fmla="*/ 90669 w 13549241"/>
              <a:gd name="connsiteY3606" fmla="*/ 4849304 h 10281214"/>
              <a:gd name="connsiteX3607" fmla="*/ 120656 w 13549241"/>
              <a:gd name="connsiteY3607" fmla="*/ 4846252 h 10281214"/>
              <a:gd name="connsiteX3608" fmla="*/ 195164 w 13549241"/>
              <a:gd name="connsiteY3608" fmla="*/ 4817211 h 10281214"/>
              <a:gd name="connsiteX3609" fmla="*/ 269674 w 13549241"/>
              <a:gd name="connsiteY3609" fmla="*/ 4788171 h 10281214"/>
              <a:gd name="connsiteX3610" fmla="*/ 322295 w 13549241"/>
              <a:gd name="connsiteY3610" fmla="*/ 4768932 h 10281214"/>
              <a:gd name="connsiteX3611" fmla="*/ 374916 w 13549241"/>
              <a:gd name="connsiteY3611" fmla="*/ 4749693 h 10281214"/>
              <a:gd name="connsiteX3612" fmla="*/ 497955 w 13549241"/>
              <a:gd name="connsiteY3612" fmla="*/ 4685737 h 10281214"/>
              <a:gd name="connsiteX3613" fmla="*/ 619875 w 13549241"/>
              <a:gd name="connsiteY3613" fmla="*/ 4631364 h 10281214"/>
              <a:gd name="connsiteX3614" fmla="*/ 637914 w 13549241"/>
              <a:gd name="connsiteY3614" fmla="*/ 4606968 h 10281214"/>
              <a:gd name="connsiteX3615" fmla="*/ 672493 w 13549241"/>
              <a:gd name="connsiteY3615" fmla="*/ 4612123 h 10281214"/>
              <a:gd name="connsiteX3616" fmla="*/ 797545 w 13549241"/>
              <a:gd name="connsiteY3616" fmla="*/ 4576905 h 10281214"/>
              <a:gd name="connsiteX3617" fmla="*/ 795072 w 13549241"/>
              <a:gd name="connsiteY3617" fmla="*/ 4574844 h 10281214"/>
              <a:gd name="connsiteX3618" fmla="*/ 841579 w 13549241"/>
              <a:gd name="connsiteY3618" fmla="*/ 4538245 h 10281214"/>
              <a:gd name="connsiteX3619" fmla="*/ 895503 w 13549241"/>
              <a:gd name="connsiteY3619" fmla="*/ 4476278 h 10281214"/>
              <a:gd name="connsiteX3620" fmla="*/ 832945 w 13549241"/>
              <a:gd name="connsiteY3620" fmla="*/ 4485487 h 10281214"/>
              <a:gd name="connsiteX3621" fmla="*/ 781414 w 13549241"/>
              <a:gd name="connsiteY3621" fmla="*/ 4514396 h 10281214"/>
              <a:gd name="connsiteX3622" fmla="*/ 666415 w 13549241"/>
              <a:gd name="connsiteY3622" fmla="*/ 4509696 h 10281214"/>
              <a:gd name="connsiteX3623" fmla="*/ 611313 w 13549241"/>
              <a:gd name="connsiteY3623" fmla="*/ 4505840 h 10281214"/>
              <a:gd name="connsiteX3624" fmla="*/ 576456 w 13549241"/>
              <a:gd name="connsiteY3624" fmla="*/ 4518854 h 10281214"/>
              <a:gd name="connsiteX3625" fmla="*/ 554862 w 13549241"/>
              <a:gd name="connsiteY3625" fmla="*/ 4500859 h 10281214"/>
              <a:gd name="connsiteX3626" fmla="*/ 522088 w 13549241"/>
              <a:gd name="connsiteY3626" fmla="*/ 4518234 h 10281214"/>
              <a:gd name="connsiteX3627" fmla="*/ 491899 w 13549241"/>
              <a:gd name="connsiteY3627" fmla="*/ 4532509 h 10281214"/>
              <a:gd name="connsiteX3628" fmla="*/ 433423 w 13549241"/>
              <a:gd name="connsiteY3628" fmla="*/ 4525840 h 10281214"/>
              <a:gd name="connsiteX3629" fmla="*/ 439408 w 13549241"/>
              <a:gd name="connsiteY3629" fmla="*/ 4474748 h 10281214"/>
              <a:gd name="connsiteX3630" fmla="*/ 433553 w 13549241"/>
              <a:gd name="connsiteY3630" fmla="*/ 4448843 h 10281214"/>
              <a:gd name="connsiteX3631" fmla="*/ 492525 w 13549241"/>
              <a:gd name="connsiteY3631" fmla="*/ 4416494 h 10281214"/>
              <a:gd name="connsiteX3632" fmla="*/ 554081 w 13549241"/>
              <a:gd name="connsiteY3632" fmla="*/ 4381043 h 10281214"/>
              <a:gd name="connsiteX3633" fmla="*/ 556854 w 13549241"/>
              <a:gd name="connsiteY3633" fmla="*/ 4376342 h 10281214"/>
              <a:gd name="connsiteX3634" fmla="*/ 555578 w 13549241"/>
              <a:gd name="connsiteY3634" fmla="*/ 4368268 h 10281214"/>
              <a:gd name="connsiteX3635" fmla="*/ 534005 w 13549241"/>
              <a:gd name="connsiteY3635" fmla="*/ 4372202 h 10281214"/>
              <a:gd name="connsiteX3636" fmla="*/ 509852 w 13549241"/>
              <a:gd name="connsiteY3636" fmla="*/ 4379234 h 10281214"/>
              <a:gd name="connsiteX3637" fmla="*/ 488710 w 13549241"/>
              <a:gd name="connsiteY3637" fmla="*/ 4382648 h 10281214"/>
              <a:gd name="connsiteX3638" fmla="*/ 474490 w 13549241"/>
              <a:gd name="connsiteY3638" fmla="*/ 4399714 h 10281214"/>
              <a:gd name="connsiteX3639" fmla="*/ 451831 w 13549241"/>
              <a:gd name="connsiteY3639" fmla="*/ 4393975 h 10281214"/>
              <a:gd name="connsiteX3640" fmla="*/ 423341 w 13549241"/>
              <a:gd name="connsiteY3640" fmla="*/ 4384255 h 10281214"/>
              <a:gd name="connsiteX3641" fmla="*/ 365905 w 13549241"/>
              <a:gd name="connsiteY3641" fmla="*/ 4343406 h 10281214"/>
              <a:gd name="connsiteX3642" fmla="*/ 322131 w 13549241"/>
              <a:gd name="connsiteY3642" fmla="*/ 4363008 h 10281214"/>
              <a:gd name="connsiteX3643" fmla="*/ 289461 w 13549241"/>
              <a:gd name="connsiteY3643" fmla="*/ 4354184 h 10281214"/>
              <a:gd name="connsiteX3644" fmla="*/ 258258 w 13549241"/>
              <a:gd name="connsiteY3644" fmla="*/ 4351839 h 10281214"/>
              <a:gd name="connsiteX3645" fmla="*/ 237695 w 13549241"/>
              <a:gd name="connsiteY3645" fmla="*/ 4340839 h 10281214"/>
              <a:gd name="connsiteX3646" fmla="*/ 217473 w 13549241"/>
              <a:gd name="connsiteY3646" fmla="*/ 4345895 h 10281214"/>
              <a:gd name="connsiteX3647" fmla="*/ 209081 w 13549241"/>
              <a:gd name="connsiteY3647" fmla="*/ 4366942 h 10281214"/>
              <a:gd name="connsiteX3648" fmla="*/ 160495 w 13549241"/>
              <a:gd name="connsiteY3648" fmla="*/ 4326455 h 10281214"/>
              <a:gd name="connsiteX3649" fmla="*/ 205748 w 13549241"/>
              <a:gd name="connsiteY3649" fmla="*/ 4303706 h 10281214"/>
              <a:gd name="connsiteX3650" fmla="*/ 223000 w 13549241"/>
              <a:gd name="connsiteY3650" fmla="*/ 4273394 h 10281214"/>
              <a:gd name="connsiteX3651" fmla="*/ 203602 w 13549241"/>
              <a:gd name="connsiteY3651" fmla="*/ 4265116 h 10281214"/>
              <a:gd name="connsiteX3652" fmla="*/ 185667 w 13549241"/>
              <a:gd name="connsiteY3652" fmla="*/ 4263314 h 10281214"/>
              <a:gd name="connsiteX3653" fmla="*/ 133500 w 13549241"/>
              <a:gd name="connsiteY3653" fmla="*/ 4303961 h 10281214"/>
              <a:gd name="connsiteX3654" fmla="*/ 82375 w 13549241"/>
              <a:gd name="connsiteY3654" fmla="*/ 4310428 h 10281214"/>
              <a:gd name="connsiteX3655" fmla="*/ 47561 w 13549241"/>
              <a:gd name="connsiteY3655" fmla="*/ 4335742 h 10281214"/>
              <a:gd name="connsiteX3656" fmla="*/ 1720 w 13549241"/>
              <a:gd name="connsiteY3656" fmla="*/ 4341353 h 10281214"/>
              <a:gd name="connsiteX3657" fmla="*/ 0 w 13549241"/>
              <a:gd name="connsiteY3657" fmla="*/ 4343417 h 10281214"/>
              <a:gd name="connsiteX3658" fmla="*/ 0 w 13549241"/>
              <a:gd name="connsiteY3658" fmla="*/ 4288075 h 10281214"/>
              <a:gd name="connsiteX3659" fmla="*/ 14597 w 13549241"/>
              <a:gd name="connsiteY3659" fmla="*/ 4281988 h 10281214"/>
              <a:gd name="connsiteX3660" fmla="*/ 0 w 13549241"/>
              <a:gd name="connsiteY3660" fmla="*/ 4269824 h 10281214"/>
              <a:gd name="connsiteX3661" fmla="*/ 0 w 13549241"/>
              <a:gd name="connsiteY3661" fmla="*/ 4263509 h 10281214"/>
              <a:gd name="connsiteX3662" fmla="*/ 31834 w 13549241"/>
              <a:gd name="connsiteY3662" fmla="*/ 4261304 h 10281214"/>
              <a:gd name="connsiteX3663" fmla="*/ 66307 w 13549241"/>
              <a:gd name="connsiteY3663" fmla="*/ 4219933 h 10281214"/>
              <a:gd name="connsiteX3664" fmla="*/ 121336 w 13549241"/>
              <a:gd name="connsiteY3664" fmla="*/ 4230740 h 10281214"/>
              <a:gd name="connsiteX3665" fmla="*/ 152362 w 13549241"/>
              <a:gd name="connsiteY3665" fmla="*/ 4193505 h 10281214"/>
              <a:gd name="connsiteX3666" fmla="*/ 217731 w 13549241"/>
              <a:gd name="connsiteY3666" fmla="*/ 4191898 h 10281214"/>
              <a:gd name="connsiteX3667" fmla="*/ 261508 w 13549241"/>
              <a:gd name="connsiteY3667" fmla="*/ 4172298 h 10281214"/>
              <a:gd name="connsiteX3668" fmla="*/ 280646 w 13549241"/>
              <a:gd name="connsiteY3668" fmla="*/ 4116395 h 10281214"/>
              <a:gd name="connsiteX3669" fmla="*/ 337350 w 13549241"/>
              <a:gd name="connsiteY3669" fmla="*/ 4081281 h 10281214"/>
              <a:gd name="connsiteX3670" fmla="*/ 375093 w 13549241"/>
              <a:gd name="connsiteY3670" fmla="*/ 4068919 h 10281214"/>
              <a:gd name="connsiteX3671" fmla="*/ 401808 w 13549241"/>
              <a:gd name="connsiteY3671" fmla="*/ 4036856 h 10281214"/>
              <a:gd name="connsiteX3672" fmla="*/ 429882 w 13549241"/>
              <a:gd name="connsiteY3672" fmla="*/ 4037470 h 10281214"/>
              <a:gd name="connsiteX3673" fmla="*/ 450983 w 13549241"/>
              <a:gd name="connsiteY3673" fmla="*/ 4021754 h 10281214"/>
              <a:gd name="connsiteX3674" fmla="*/ 455698 w 13549241"/>
              <a:gd name="connsiteY3674" fmla="*/ 3994140 h 10281214"/>
              <a:gd name="connsiteX3675" fmla="*/ 460414 w 13549241"/>
              <a:gd name="connsiteY3675" fmla="*/ 3966527 h 10281214"/>
              <a:gd name="connsiteX3676" fmla="*/ 400370 w 13549241"/>
              <a:gd name="connsiteY3676" fmla="*/ 3979580 h 10281214"/>
              <a:gd name="connsiteX3677" fmla="*/ 344374 w 13549241"/>
              <a:gd name="connsiteY3677" fmla="*/ 3996009 h 10281214"/>
              <a:gd name="connsiteX3678" fmla="*/ 297768 w 13549241"/>
              <a:gd name="connsiteY3678" fmla="*/ 4017631 h 10281214"/>
              <a:gd name="connsiteX3679" fmla="*/ 238676 w 13549241"/>
              <a:gd name="connsiteY3679" fmla="*/ 4013076 h 10281214"/>
              <a:gd name="connsiteX3680" fmla="*/ 193860 w 13549241"/>
              <a:gd name="connsiteY3680" fmla="*/ 4066862 h 10281214"/>
              <a:gd name="connsiteX3681" fmla="*/ 59949 w 13549241"/>
              <a:gd name="connsiteY3681" fmla="*/ 4056039 h 10281214"/>
              <a:gd name="connsiteX3682" fmla="*/ 9989 w 13549241"/>
              <a:gd name="connsiteY3682" fmla="*/ 4082206 h 10281214"/>
              <a:gd name="connsiteX3683" fmla="*/ 0 w 13549241"/>
              <a:gd name="connsiteY3683" fmla="*/ 4087249 h 10281214"/>
              <a:gd name="connsiteX3684" fmla="*/ 0 w 13549241"/>
              <a:gd name="connsiteY3684" fmla="*/ 3669229 h 10281214"/>
              <a:gd name="connsiteX3685" fmla="*/ 41718 w 13549241"/>
              <a:gd name="connsiteY3685" fmla="*/ 3645677 h 10281214"/>
              <a:gd name="connsiteX3686" fmla="*/ 73655 w 13549241"/>
              <a:gd name="connsiteY3686" fmla="*/ 3651260 h 10281214"/>
              <a:gd name="connsiteX3687" fmla="*/ 107089 w 13549241"/>
              <a:gd name="connsiteY3687" fmla="*/ 3644070 h 10281214"/>
              <a:gd name="connsiteX3688" fmla="*/ 129666 w 13549241"/>
              <a:gd name="connsiteY3688" fmla="*/ 3625206 h 10281214"/>
              <a:gd name="connsiteX3689" fmla="*/ 157758 w 13549241"/>
              <a:gd name="connsiteY3689" fmla="*/ 3616193 h 10281214"/>
              <a:gd name="connsiteX3690" fmla="*/ 180970 w 13549241"/>
              <a:gd name="connsiteY3690" fmla="*/ 3585594 h 10281214"/>
              <a:gd name="connsiteX3691" fmla="*/ 220723 w 13549241"/>
              <a:gd name="connsiteY3691" fmla="*/ 3584543 h 10281214"/>
              <a:gd name="connsiteX3692" fmla="*/ 296279 w 13549241"/>
              <a:gd name="connsiteY3692" fmla="*/ 3552872 h 10281214"/>
              <a:gd name="connsiteX3693" fmla="*/ 373642 w 13549241"/>
              <a:gd name="connsiteY3693" fmla="*/ 3543736 h 10281214"/>
              <a:gd name="connsiteX3694" fmla="*/ 413969 w 13549241"/>
              <a:gd name="connsiteY3694" fmla="*/ 3528271 h 10281214"/>
              <a:gd name="connsiteX3695" fmla="*/ 489747 w 13549241"/>
              <a:gd name="connsiteY3695" fmla="*/ 3475754 h 10281214"/>
              <a:gd name="connsiteX3696" fmla="*/ 565522 w 13549241"/>
              <a:gd name="connsiteY3696" fmla="*/ 3423238 h 10281214"/>
              <a:gd name="connsiteX3697" fmla="*/ 595510 w 13549241"/>
              <a:gd name="connsiteY3697" fmla="*/ 3420186 h 10281214"/>
              <a:gd name="connsiteX3698" fmla="*/ 670018 w 13549241"/>
              <a:gd name="connsiteY3698" fmla="*/ 3391145 h 10281214"/>
              <a:gd name="connsiteX3699" fmla="*/ 700053 w 13549241"/>
              <a:gd name="connsiteY3699" fmla="*/ 3383157 h 10281214"/>
              <a:gd name="connsiteX3700" fmla="*/ 697300 w 13549241"/>
              <a:gd name="connsiteY3700" fmla="*/ 3375008 h 10281214"/>
              <a:gd name="connsiteX3701" fmla="*/ 696395 w 13549241"/>
              <a:gd name="connsiteY3701" fmla="*/ 3363740 h 10281214"/>
              <a:gd name="connsiteX3702" fmla="*/ 716601 w 13549241"/>
              <a:gd name="connsiteY3702" fmla="*/ 3368311 h 10281214"/>
              <a:gd name="connsiteX3703" fmla="*/ 724047 w 13549241"/>
              <a:gd name="connsiteY3703" fmla="*/ 3373833 h 10281214"/>
              <a:gd name="connsiteX3704" fmla="*/ 744527 w 13549241"/>
              <a:gd name="connsiteY3704" fmla="*/ 3362104 h 10281214"/>
              <a:gd name="connsiteX3705" fmla="*/ 797147 w 13549241"/>
              <a:gd name="connsiteY3705" fmla="*/ 3342864 h 10281214"/>
              <a:gd name="connsiteX3706" fmla="*/ 819787 w 13549241"/>
              <a:gd name="connsiteY3706" fmla="*/ 3324273 h 10281214"/>
              <a:gd name="connsiteX3707" fmla="*/ 832709 w 13549241"/>
              <a:gd name="connsiteY3707" fmla="*/ 3323994 h 10281214"/>
              <a:gd name="connsiteX3708" fmla="*/ 835072 w 13549241"/>
              <a:gd name="connsiteY3708" fmla="*/ 3318073 h 10281214"/>
              <a:gd name="connsiteX3709" fmla="*/ 830712 w 13549241"/>
              <a:gd name="connsiteY3709" fmla="*/ 3279395 h 10281214"/>
              <a:gd name="connsiteX3710" fmla="*/ 786484 w 13549241"/>
              <a:gd name="connsiteY3710" fmla="*/ 3277585 h 10281214"/>
              <a:gd name="connsiteX3711" fmla="*/ 697892 w 13549241"/>
              <a:gd name="connsiteY3711" fmla="*/ 3350970 h 10281214"/>
              <a:gd name="connsiteX3712" fmla="*/ 611496 w 13549241"/>
              <a:gd name="connsiteY3712" fmla="*/ 3361340 h 10281214"/>
              <a:gd name="connsiteX3713" fmla="*/ 536123 w 13549241"/>
              <a:gd name="connsiteY3713" fmla="*/ 3391416 h 10281214"/>
              <a:gd name="connsiteX3714" fmla="*/ 489504 w 13549241"/>
              <a:gd name="connsiteY3714" fmla="*/ 3422666 h 10281214"/>
              <a:gd name="connsiteX3715" fmla="*/ 434786 w 13549241"/>
              <a:gd name="connsiteY3715" fmla="*/ 3447167 h 10281214"/>
              <a:gd name="connsiteX3716" fmla="*/ 316340 w 13549241"/>
              <a:gd name="connsiteY3716" fmla="*/ 3446603 h 10281214"/>
              <a:gd name="connsiteX3717" fmla="*/ 209601 w 13549241"/>
              <a:gd name="connsiteY3717" fmla="*/ 3497855 h 10281214"/>
              <a:gd name="connsiteX3718" fmla="*/ 195916 w 13549241"/>
              <a:gd name="connsiteY3718" fmla="*/ 3488204 h 10281214"/>
              <a:gd name="connsiteX3719" fmla="*/ 181111 w 13549241"/>
              <a:gd name="connsiteY3719" fmla="*/ 3488133 h 10281214"/>
              <a:gd name="connsiteX3720" fmla="*/ 182989 w 13549241"/>
              <a:gd name="connsiteY3720" fmla="*/ 3503719 h 10281214"/>
              <a:gd name="connsiteX3721" fmla="*/ 188917 w 13549241"/>
              <a:gd name="connsiteY3721" fmla="*/ 3522677 h 10281214"/>
              <a:gd name="connsiteX3722" fmla="*/ 108847 w 13549241"/>
              <a:gd name="connsiteY3722" fmla="*/ 3498014 h 10281214"/>
              <a:gd name="connsiteX3723" fmla="*/ 71056 w 13549241"/>
              <a:gd name="connsiteY3723" fmla="*/ 3466525 h 10281214"/>
              <a:gd name="connsiteX3724" fmla="*/ 117562 w 13549241"/>
              <a:gd name="connsiteY3724" fmla="*/ 3429924 h 10281214"/>
              <a:gd name="connsiteX3725" fmla="*/ 171484 w 13549241"/>
              <a:gd name="connsiteY3725" fmla="*/ 3367958 h 10281214"/>
              <a:gd name="connsiteX3726" fmla="*/ 108926 w 13549241"/>
              <a:gd name="connsiteY3726" fmla="*/ 3377164 h 10281214"/>
              <a:gd name="connsiteX3727" fmla="*/ 57396 w 13549241"/>
              <a:gd name="connsiteY3727" fmla="*/ 3406075 h 10281214"/>
              <a:gd name="connsiteX3728" fmla="*/ 0 w 13549241"/>
              <a:gd name="connsiteY3728" fmla="*/ 3403728 h 10281214"/>
              <a:gd name="connsiteX3729" fmla="*/ 0 w 13549241"/>
              <a:gd name="connsiteY3729" fmla="*/ 2265529 h 10281214"/>
              <a:gd name="connsiteX3730" fmla="*/ 20510 w 13549241"/>
              <a:gd name="connsiteY3730" fmla="*/ 2253785 h 10281214"/>
              <a:gd name="connsiteX3731" fmla="*/ 73130 w 13549241"/>
              <a:gd name="connsiteY3731" fmla="*/ 2234547 h 10281214"/>
              <a:gd name="connsiteX3732" fmla="*/ 125753 w 13549241"/>
              <a:gd name="connsiteY3732" fmla="*/ 2215306 h 10281214"/>
              <a:gd name="connsiteX3733" fmla="*/ 248792 w 13549241"/>
              <a:gd name="connsiteY3733" fmla="*/ 2151353 h 10281214"/>
              <a:gd name="connsiteX3734" fmla="*/ 370710 w 13549241"/>
              <a:gd name="connsiteY3734" fmla="*/ 2096976 h 10281214"/>
              <a:gd name="connsiteX3735" fmla="*/ 388752 w 13549241"/>
              <a:gd name="connsiteY3735" fmla="*/ 2072582 h 10281214"/>
              <a:gd name="connsiteX3736" fmla="*/ 423330 w 13549241"/>
              <a:gd name="connsiteY3736" fmla="*/ 2077739 h 10281214"/>
              <a:gd name="connsiteX3737" fmla="*/ 559290 w 13549241"/>
              <a:gd name="connsiteY3737" fmla="*/ 2039446 h 10281214"/>
              <a:gd name="connsiteX3738" fmla="*/ 677589 w 13549241"/>
              <a:gd name="connsiteY3738" fmla="*/ 1981179 h 10281214"/>
              <a:gd name="connsiteX3739" fmla="*/ 696015 w 13549241"/>
              <a:gd name="connsiteY3739" fmla="*/ 1985140 h 10281214"/>
              <a:gd name="connsiteX3740" fmla="*/ 712976 w 13549241"/>
              <a:gd name="connsiteY3740" fmla="*/ 1982625 h 10281214"/>
              <a:gd name="connsiteX3741" fmla="*/ 707893 w 13549241"/>
              <a:gd name="connsiteY3741" fmla="*/ 1972258 h 10281214"/>
              <a:gd name="connsiteX3742" fmla="*/ 700226 w 13549241"/>
              <a:gd name="connsiteY3742" fmla="*/ 1964994 h 10281214"/>
              <a:gd name="connsiteX3743" fmla="*/ 747449 w 13549241"/>
              <a:gd name="connsiteY3743" fmla="*/ 1941255 h 10281214"/>
              <a:gd name="connsiteX3744" fmla="*/ 775939 w 13549241"/>
              <a:gd name="connsiteY3744" fmla="*/ 1950975 h 10281214"/>
              <a:gd name="connsiteX3745" fmla="*/ 842634 w 13549241"/>
              <a:gd name="connsiteY3745" fmla="*/ 1928567 h 10281214"/>
              <a:gd name="connsiteX3746" fmla="*/ 903816 w 13549241"/>
              <a:gd name="connsiteY3746" fmla="*/ 1896310 h 10281214"/>
              <a:gd name="connsiteX3747" fmla="*/ 924125 w 13549241"/>
              <a:gd name="connsiteY3747" fmla="*/ 1874679 h 10281214"/>
              <a:gd name="connsiteX3748" fmla="*/ 958389 w 13549241"/>
              <a:gd name="connsiteY3748" fmla="*/ 1885707 h 10281214"/>
              <a:gd name="connsiteX3749" fmla="*/ 998717 w 13549241"/>
              <a:gd name="connsiteY3749" fmla="*/ 1870243 h 10281214"/>
              <a:gd name="connsiteX3750" fmla="*/ 1060014 w 13549241"/>
              <a:gd name="connsiteY3750" fmla="*/ 1843335 h 10281214"/>
              <a:gd name="connsiteX3751" fmla="*/ 1115796 w 13549241"/>
              <a:gd name="connsiteY3751" fmla="*/ 1806577 h 10281214"/>
              <a:gd name="connsiteX3752" fmla="*/ 1158824 w 13549241"/>
              <a:gd name="connsiteY3752" fmla="*/ 1793365 h 10281214"/>
              <a:gd name="connsiteX3753" fmla="*/ 1201851 w 13549241"/>
              <a:gd name="connsiteY3753" fmla="*/ 1780150 h 10281214"/>
              <a:gd name="connsiteX3754" fmla="*/ 1293304 w 13549241"/>
              <a:gd name="connsiteY3754" fmla="*/ 1758220 h 10281214"/>
              <a:gd name="connsiteX3755" fmla="*/ 1373848 w 13549241"/>
              <a:gd name="connsiteY3755" fmla="*/ 1721939 h 10281214"/>
              <a:gd name="connsiteX3756" fmla="*/ 1449216 w 13549241"/>
              <a:gd name="connsiteY3756" fmla="*/ 1691865 h 10281214"/>
              <a:gd name="connsiteX3757" fmla="*/ 1470274 w 13549241"/>
              <a:gd name="connsiteY3757" fmla="*/ 1663851 h 10281214"/>
              <a:gd name="connsiteX3758" fmla="*/ 1505284 w 13549241"/>
              <a:gd name="connsiteY3758" fmla="*/ 1668490 h 10281214"/>
              <a:gd name="connsiteX3759" fmla="*/ 1652246 w 13549241"/>
              <a:gd name="connsiteY3759" fmla="*/ 1627972 h 10281214"/>
              <a:gd name="connsiteX3760" fmla="*/ 1784131 w 13549241"/>
              <a:gd name="connsiteY3760" fmla="*/ 1564379 h 10281214"/>
              <a:gd name="connsiteX3761" fmla="*/ 1803847 w 13549241"/>
              <a:gd name="connsiteY3761" fmla="*/ 1566789 h 10281214"/>
              <a:gd name="connsiteX3762" fmla="*/ 1819516 w 13549241"/>
              <a:gd name="connsiteY3762" fmla="*/ 1565825 h 10281214"/>
              <a:gd name="connsiteX3763" fmla="*/ 1819475 w 13549241"/>
              <a:gd name="connsiteY3763" fmla="*/ 1553525 h 10281214"/>
              <a:gd name="connsiteX3764" fmla="*/ 1810214 w 13549241"/>
              <a:gd name="connsiteY3764" fmla="*/ 1544055 h 10281214"/>
              <a:gd name="connsiteX3765" fmla="*/ 1857437 w 13549241"/>
              <a:gd name="connsiteY3765" fmla="*/ 1520316 h 10281214"/>
              <a:gd name="connsiteX3766" fmla="*/ 1928204 w 13549241"/>
              <a:gd name="connsiteY3766" fmla="*/ 1523208 h 10281214"/>
              <a:gd name="connsiteX3767" fmla="*/ 2029545 w 13549241"/>
              <a:gd name="connsiteY3767" fmla="*/ 1467460 h 10281214"/>
              <a:gd name="connsiteX3768" fmla="*/ 2052555 w 13549241"/>
              <a:gd name="connsiteY3768" fmla="*/ 1448078 h 10281214"/>
              <a:gd name="connsiteX3769" fmla="*/ 2089516 w 13549241"/>
              <a:gd name="connsiteY3769" fmla="*/ 1461355 h 10281214"/>
              <a:gd name="connsiteX3770" fmla="*/ 2111403 w 13549241"/>
              <a:gd name="connsiteY3770" fmla="*/ 1451554 h 10281214"/>
              <a:gd name="connsiteX3771" fmla="*/ 2133291 w 13549241"/>
              <a:gd name="connsiteY3771" fmla="*/ 1441754 h 10281214"/>
              <a:gd name="connsiteX3772" fmla="*/ 2198709 w 13549241"/>
              <a:gd name="connsiteY3772" fmla="*/ 1411272 h 10281214"/>
              <a:gd name="connsiteX3773" fmla="*/ 2262665 w 13549241"/>
              <a:gd name="connsiteY3773" fmla="*/ 1374315 h 10281214"/>
              <a:gd name="connsiteX3774" fmla="*/ 2307415 w 13549241"/>
              <a:gd name="connsiteY3774" fmla="*/ 1359032 h 10281214"/>
              <a:gd name="connsiteX3775" fmla="*/ 2352166 w 13549241"/>
              <a:gd name="connsiteY3775" fmla="*/ 1343748 h 10281214"/>
              <a:gd name="connsiteX3776" fmla="*/ 2401342 w 13549241"/>
              <a:gd name="connsiteY3776" fmla="*/ 1328644 h 10281214"/>
              <a:gd name="connsiteX3777" fmla="*/ 2436497 w 13549241"/>
              <a:gd name="connsiteY3777" fmla="*/ 1319387 h 10281214"/>
              <a:gd name="connsiteX3778" fmla="*/ 2471653 w 13549241"/>
              <a:gd name="connsiteY3778" fmla="*/ 1310130 h 10281214"/>
              <a:gd name="connsiteX3779" fmla="*/ 2521283 w 13549241"/>
              <a:gd name="connsiteY3779" fmla="*/ 1316435 h 10281214"/>
              <a:gd name="connsiteX3780" fmla="*/ 2524056 w 13549241"/>
              <a:gd name="connsiteY3780" fmla="*/ 1311735 h 10281214"/>
              <a:gd name="connsiteX3781" fmla="*/ 2522779 w 13549241"/>
              <a:gd name="connsiteY3781" fmla="*/ 1303664 h 10281214"/>
              <a:gd name="connsiteX3782" fmla="*/ 2543919 w 13549241"/>
              <a:gd name="connsiteY3782" fmla="*/ 1300248 h 10281214"/>
              <a:gd name="connsiteX3783" fmla="*/ 2557260 w 13549241"/>
              <a:gd name="connsiteY3783" fmla="*/ 1293843 h 10281214"/>
              <a:gd name="connsiteX3784" fmla="*/ 2566554 w 13549241"/>
              <a:gd name="connsiteY3784" fmla="*/ 1284063 h 10281214"/>
              <a:gd name="connsiteX3785" fmla="*/ 2690278 w 13549241"/>
              <a:gd name="connsiteY3785" fmla="*/ 1252220 h 10281214"/>
              <a:gd name="connsiteX3786" fmla="*/ 2807024 w 13549241"/>
              <a:gd name="connsiteY3786" fmla="*/ 1204053 h 10281214"/>
              <a:gd name="connsiteX3787" fmla="*/ 2860206 w 13549241"/>
              <a:gd name="connsiteY3787" fmla="*/ 1180023 h 10281214"/>
              <a:gd name="connsiteX3788" fmla="*/ 2912265 w 13549241"/>
              <a:gd name="connsiteY3788" fmla="*/ 1165574 h 10281214"/>
              <a:gd name="connsiteX3789" fmla="*/ 2957407 w 13549241"/>
              <a:gd name="connsiteY3789" fmla="*/ 1137472 h 10281214"/>
              <a:gd name="connsiteX3790" fmla="*/ 3012111 w 13549241"/>
              <a:gd name="connsiteY3790" fmla="*/ 1122594 h 10281214"/>
              <a:gd name="connsiteX3791" fmla="*/ 3044048 w 13549241"/>
              <a:gd name="connsiteY3791" fmla="*/ 1128179 h 10281214"/>
              <a:gd name="connsiteX3792" fmla="*/ 3051920 w 13549241"/>
              <a:gd name="connsiteY3792" fmla="*/ 1124222 h 10281214"/>
              <a:gd name="connsiteX3793" fmla="*/ 3059790 w 13549241"/>
              <a:gd name="connsiteY3793" fmla="*/ 1120266 h 10281214"/>
              <a:gd name="connsiteX3794" fmla="*/ 3078303 w 13549241"/>
              <a:gd name="connsiteY3794" fmla="*/ 1107653 h 10281214"/>
              <a:gd name="connsiteX3795" fmla="*/ 3092766 w 13549241"/>
              <a:gd name="connsiteY3795" fmla="*/ 1091669 h 10281214"/>
              <a:gd name="connsiteX3796" fmla="*/ 3110458 w 13549241"/>
              <a:gd name="connsiteY3796" fmla="*/ 1092392 h 10281214"/>
              <a:gd name="connsiteX3797" fmla="*/ 3120052 w 13549241"/>
              <a:gd name="connsiteY3797" fmla="*/ 1086366 h 10281214"/>
              <a:gd name="connsiteX3798" fmla="*/ 3129646 w 13549241"/>
              <a:gd name="connsiteY3798" fmla="*/ 1080340 h 10281214"/>
              <a:gd name="connsiteX3799" fmla="*/ 3135045 w 13549241"/>
              <a:gd name="connsiteY3799" fmla="*/ 1084840 h 10281214"/>
              <a:gd name="connsiteX3800" fmla="*/ 3156186 w 13549241"/>
              <a:gd name="connsiteY3800" fmla="*/ 1081426 h 10281214"/>
              <a:gd name="connsiteX3801" fmla="*/ 3203408 w 13549241"/>
              <a:gd name="connsiteY3801" fmla="*/ 1057688 h 10281214"/>
              <a:gd name="connsiteX3802" fmla="*/ 3229677 w 13549241"/>
              <a:gd name="connsiteY3802" fmla="*/ 1035768 h 10281214"/>
              <a:gd name="connsiteX3803" fmla="*/ 3246725 w 13549241"/>
              <a:gd name="connsiteY3803" fmla="*/ 1016679 h 10281214"/>
              <a:gd name="connsiteX3804" fmla="*/ 3265565 w 13549241"/>
              <a:gd name="connsiteY3804" fmla="*/ 1029747 h 10281214"/>
              <a:gd name="connsiteX3805" fmla="*/ 3284062 w 13549241"/>
              <a:gd name="connsiteY3805" fmla="*/ 1026762 h 10281214"/>
              <a:gd name="connsiteX3806" fmla="*/ 3297535 w 13549241"/>
              <a:gd name="connsiteY3806" fmla="*/ 1016081 h 10281214"/>
              <a:gd name="connsiteX3807" fmla="*/ 3319448 w 13549241"/>
              <a:gd name="connsiteY3807" fmla="*/ 1028206 h 10281214"/>
              <a:gd name="connsiteX3808" fmla="*/ 3368621 w 13549241"/>
              <a:gd name="connsiteY3808" fmla="*/ 1013103 h 10281214"/>
              <a:gd name="connsiteX3809" fmla="*/ 3400558 w 13549241"/>
              <a:gd name="connsiteY3809" fmla="*/ 1018687 h 10281214"/>
              <a:gd name="connsiteX3810" fmla="*/ 3483164 w 13549241"/>
              <a:gd name="connsiteY3810" fmla="*/ 996396 h 10281214"/>
              <a:gd name="connsiteX3811" fmla="*/ 3511198 w 13549241"/>
              <a:gd name="connsiteY3811" fmla="*/ 984708 h 10281214"/>
              <a:gd name="connsiteX3812" fmla="*/ 3539233 w 13549241"/>
              <a:gd name="connsiteY3812" fmla="*/ 973020 h 10281214"/>
              <a:gd name="connsiteX3813" fmla="*/ 3593806 w 13549241"/>
              <a:gd name="connsiteY3813" fmla="*/ 962415 h 10281214"/>
              <a:gd name="connsiteX3814" fmla="*/ 3630686 w 13549241"/>
              <a:gd name="connsiteY3814" fmla="*/ 951088 h 10281214"/>
              <a:gd name="connsiteX3815" fmla="*/ 3678844 w 13549241"/>
              <a:gd name="connsiteY3815" fmla="*/ 919367 h 10281214"/>
              <a:gd name="connsiteX3816" fmla="*/ 3733977 w 13549241"/>
              <a:gd name="connsiteY3816" fmla="*/ 903974 h 10281214"/>
              <a:gd name="connsiteX3817" fmla="*/ 3831007 w 13549241"/>
              <a:gd name="connsiteY3817" fmla="*/ 853396 h 10281214"/>
              <a:gd name="connsiteX3818" fmla="*/ 3896329 w 13549241"/>
              <a:gd name="connsiteY3818" fmla="*/ 807936 h 10281214"/>
              <a:gd name="connsiteX3819" fmla="*/ 3909076 w 13549241"/>
              <a:gd name="connsiteY3819" fmla="*/ 825571 h 10281214"/>
              <a:gd name="connsiteX3820" fmla="*/ 3941015 w 13549241"/>
              <a:gd name="connsiteY3820" fmla="*/ 831153 h 10281214"/>
              <a:gd name="connsiteX3821" fmla="*/ 3951283 w 13549241"/>
              <a:gd name="connsiteY3821" fmla="*/ 825690 h 10281214"/>
              <a:gd name="connsiteX3822" fmla="*/ 3949404 w 13549241"/>
              <a:gd name="connsiteY3822" fmla="*/ 810106 h 10281214"/>
              <a:gd name="connsiteX3823" fmla="*/ 4040298 w 13549241"/>
              <a:gd name="connsiteY3823" fmla="*/ 792964 h 10281214"/>
              <a:gd name="connsiteX3824" fmla="*/ 4116112 w 13549241"/>
              <a:gd name="connsiteY3824" fmla="*/ 752750 h 10281214"/>
              <a:gd name="connsiteX3825" fmla="*/ 4146832 w 13549241"/>
              <a:gd name="connsiteY3825" fmla="*/ 752935 h 10281214"/>
              <a:gd name="connsiteX3826" fmla="*/ 4159887 w 13549241"/>
              <a:gd name="connsiteY3826" fmla="*/ 733148 h 10281214"/>
              <a:gd name="connsiteX3827" fmla="*/ 4209122 w 13549241"/>
              <a:gd name="connsiteY3827" fmla="*/ 720724 h 10281214"/>
              <a:gd name="connsiteX3828" fmla="*/ 4258692 w 13549241"/>
              <a:gd name="connsiteY3828" fmla="*/ 724352 h 10281214"/>
              <a:gd name="connsiteX3829" fmla="*/ 4279835 w 13549241"/>
              <a:gd name="connsiteY3829" fmla="*/ 720940 h 10281214"/>
              <a:gd name="connsiteX3830" fmla="*/ 4284777 w 13549241"/>
              <a:gd name="connsiteY3830" fmla="*/ 704030 h 10281214"/>
              <a:gd name="connsiteX3831" fmla="*/ 4388521 w 13549241"/>
              <a:gd name="connsiteY3831" fmla="*/ 678321 h 10281214"/>
              <a:gd name="connsiteX3832" fmla="*/ 4414271 w 13549241"/>
              <a:gd name="connsiteY3832" fmla="*/ 673492 h 10281214"/>
              <a:gd name="connsiteX3833" fmla="*/ 4441142 w 13549241"/>
              <a:gd name="connsiteY3833" fmla="*/ 659082 h 10281214"/>
              <a:gd name="connsiteX3834" fmla="*/ 4570397 w 13549241"/>
              <a:gd name="connsiteY3834" fmla="*/ 627469 h 10281214"/>
              <a:gd name="connsiteX3835" fmla="*/ 4705161 w 13549241"/>
              <a:gd name="connsiteY3835" fmla="*/ 605703 h 10281214"/>
              <a:gd name="connsiteX3836" fmla="*/ 4723893 w 13549241"/>
              <a:gd name="connsiteY3836" fmla="*/ 572247 h 10281214"/>
              <a:gd name="connsiteX3837" fmla="*/ 4841885 w 13549241"/>
              <a:gd name="connsiteY3837" fmla="*/ 551399 h 10281214"/>
              <a:gd name="connsiteX3838" fmla="*/ 4911127 w 13549241"/>
              <a:gd name="connsiteY3838" fmla="*/ 513588 h 10281214"/>
              <a:gd name="connsiteX3839" fmla="*/ 5003197 w 13549241"/>
              <a:gd name="connsiteY3839" fmla="*/ 489545 h 10281214"/>
              <a:gd name="connsiteX3840" fmla="*/ 5070064 w 13549241"/>
              <a:gd name="connsiteY3840" fmla="*/ 475165 h 10281214"/>
              <a:gd name="connsiteX3841" fmla="*/ 5086812 w 13549241"/>
              <a:gd name="connsiteY3841" fmla="*/ 452320 h 10281214"/>
              <a:gd name="connsiteX3842" fmla="*/ 5122681 w 13549241"/>
              <a:gd name="connsiteY3842" fmla="*/ 455924 h 10281214"/>
              <a:gd name="connsiteX3843" fmla="*/ 5546516 w 13549241"/>
              <a:gd name="connsiteY3843" fmla="*/ 353463 h 10281214"/>
              <a:gd name="connsiteX3844" fmla="*/ 5601331 w 13549241"/>
              <a:gd name="connsiteY3844" fmla="*/ 343939 h 10281214"/>
              <a:gd name="connsiteX3845" fmla="*/ 5657612 w 13549241"/>
              <a:gd name="connsiteY3845" fmla="*/ 340891 h 10281214"/>
              <a:gd name="connsiteX3846" fmla="*/ 5681165 w 13549241"/>
              <a:gd name="connsiteY3846" fmla="*/ 326345 h 10281214"/>
              <a:gd name="connsiteX3847" fmla="*/ 5710229 w 13549241"/>
              <a:gd name="connsiteY3847" fmla="*/ 321651 h 10281214"/>
              <a:gd name="connsiteX3848" fmla="*/ 5755959 w 13549241"/>
              <a:gd name="connsiteY3848" fmla="*/ 310687 h 10281214"/>
              <a:gd name="connsiteX3849" fmla="*/ 5784878 w 13549241"/>
              <a:gd name="connsiteY3849" fmla="*/ 319891 h 10281214"/>
              <a:gd name="connsiteX3850" fmla="*/ 5806043 w 13549241"/>
              <a:gd name="connsiteY3850" fmla="*/ 338400 h 10281214"/>
              <a:gd name="connsiteX3851" fmla="*/ 5722112 w 13549241"/>
              <a:gd name="connsiteY3851" fmla="*/ 381495 h 10281214"/>
              <a:gd name="connsiteX3852" fmla="*/ 5611299 w 13549241"/>
              <a:gd name="connsiteY3852" fmla="*/ 407446 h 10281214"/>
              <a:gd name="connsiteX3853" fmla="*/ 5616697 w 13549241"/>
              <a:gd name="connsiteY3853" fmla="*/ 411945 h 10281214"/>
              <a:gd name="connsiteX3854" fmla="*/ 5615729 w 13549241"/>
              <a:gd name="connsiteY3854" fmla="*/ 439177 h 10281214"/>
              <a:gd name="connsiteX3855" fmla="*/ 5594517 w 13549241"/>
              <a:gd name="connsiteY3855" fmla="*/ 449541 h 10281214"/>
              <a:gd name="connsiteX3856" fmla="*/ 5566887 w 13549241"/>
              <a:gd name="connsiteY3856" fmla="*/ 465269 h 10281214"/>
              <a:gd name="connsiteX3857" fmla="*/ 5598029 w 13549241"/>
              <a:gd name="connsiteY3857" fmla="*/ 457800 h 10281214"/>
              <a:gd name="connsiteX3858" fmla="*/ 5678572 w 13549241"/>
              <a:gd name="connsiteY3858" fmla="*/ 421520 h 10281214"/>
              <a:gd name="connsiteX3859" fmla="*/ 5753940 w 13549241"/>
              <a:gd name="connsiteY3859" fmla="*/ 391446 h 10281214"/>
              <a:gd name="connsiteX3860" fmla="*/ 5775000 w 13549241"/>
              <a:gd name="connsiteY3860" fmla="*/ 363432 h 10281214"/>
              <a:gd name="connsiteX3861" fmla="*/ 5810010 w 13549241"/>
              <a:gd name="connsiteY3861" fmla="*/ 368071 h 10281214"/>
              <a:gd name="connsiteX3862" fmla="*/ 5956971 w 13549241"/>
              <a:gd name="connsiteY3862" fmla="*/ 327551 h 10281214"/>
              <a:gd name="connsiteX3863" fmla="*/ 6088855 w 13549241"/>
              <a:gd name="connsiteY3863" fmla="*/ 263959 h 10281214"/>
              <a:gd name="connsiteX3864" fmla="*/ 6108572 w 13549241"/>
              <a:gd name="connsiteY3864" fmla="*/ 266370 h 10281214"/>
              <a:gd name="connsiteX3865" fmla="*/ 6124242 w 13549241"/>
              <a:gd name="connsiteY3865" fmla="*/ 265406 h 10281214"/>
              <a:gd name="connsiteX3866" fmla="*/ 6124200 w 13549241"/>
              <a:gd name="connsiteY3866" fmla="*/ 253105 h 10281214"/>
              <a:gd name="connsiteX3867" fmla="*/ 6114938 w 13549241"/>
              <a:gd name="connsiteY3867" fmla="*/ 243636 h 10281214"/>
              <a:gd name="connsiteX3868" fmla="*/ 6162161 w 13549241"/>
              <a:gd name="connsiteY3868" fmla="*/ 219897 h 10281214"/>
              <a:gd name="connsiteX3869" fmla="*/ 6232930 w 13549241"/>
              <a:gd name="connsiteY3869" fmla="*/ 222790 h 10281214"/>
              <a:gd name="connsiteX3870" fmla="*/ 6334269 w 13549241"/>
              <a:gd name="connsiteY3870" fmla="*/ 167041 h 10281214"/>
              <a:gd name="connsiteX3871" fmla="*/ 6357279 w 13549241"/>
              <a:gd name="connsiteY3871" fmla="*/ 147659 h 10281214"/>
              <a:gd name="connsiteX3872" fmla="*/ 6394241 w 13549241"/>
              <a:gd name="connsiteY3872" fmla="*/ 160935 h 10281214"/>
              <a:gd name="connsiteX3873" fmla="*/ 6416130 w 13549241"/>
              <a:gd name="connsiteY3873" fmla="*/ 151135 h 10281214"/>
              <a:gd name="connsiteX3874" fmla="*/ 6438016 w 13549241"/>
              <a:gd name="connsiteY3874" fmla="*/ 141333 h 10281214"/>
              <a:gd name="connsiteX3875" fmla="*/ 6503435 w 13549241"/>
              <a:gd name="connsiteY3875" fmla="*/ 110853 h 10281214"/>
              <a:gd name="connsiteX3876" fmla="*/ 6567390 w 13549241"/>
              <a:gd name="connsiteY3876" fmla="*/ 73895 h 10281214"/>
              <a:gd name="connsiteX3877" fmla="*/ 6612140 w 13549241"/>
              <a:gd name="connsiteY3877" fmla="*/ 58612 h 10281214"/>
              <a:gd name="connsiteX3878" fmla="*/ 6656891 w 13549241"/>
              <a:gd name="connsiteY3878" fmla="*/ 43328 h 10281214"/>
              <a:gd name="connsiteX3879" fmla="*/ 6706066 w 13549241"/>
              <a:gd name="connsiteY3879" fmla="*/ 28225 h 10281214"/>
              <a:gd name="connsiteX3880" fmla="*/ 6741222 w 13549241"/>
              <a:gd name="connsiteY3880" fmla="*/ 18968 h 10281214"/>
              <a:gd name="connsiteX3881" fmla="*/ 6776378 w 13549241"/>
              <a:gd name="connsiteY3881" fmla="*/ 9710 h 10281214"/>
              <a:gd name="connsiteX3882" fmla="*/ 6826007 w 13549241"/>
              <a:gd name="connsiteY3882" fmla="*/ 16016 h 10281214"/>
              <a:gd name="connsiteX3883" fmla="*/ 6828781 w 13549241"/>
              <a:gd name="connsiteY3883" fmla="*/ 11317 h 10281214"/>
              <a:gd name="connsiteX3884" fmla="*/ 6827504 w 13549241"/>
              <a:gd name="connsiteY3884" fmla="*/ 3244 h 1028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Lst>
            <a:rect l="l" t="t" r="r" b="b"/>
            <a:pathLst>
              <a:path w="13549241" h="10281214">
                <a:moveTo>
                  <a:pt x="3794191" y="10199164"/>
                </a:moveTo>
                <a:cubicBezTo>
                  <a:pt x="3788513" y="10195457"/>
                  <a:pt x="3782921" y="10195763"/>
                  <a:pt x="3777417" y="10200084"/>
                </a:cubicBezTo>
                <a:cubicBezTo>
                  <a:pt x="3771910" y="10204404"/>
                  <a:pt x="3768159" y="10207994"/>
                  <a:pt x="3766154" y="10210853"/>
                </a:cubicBezTo>
                <a:cubicBezTo>
                  <a:pt x="3757237" y="10221095"/>
                  <a:pt x="3746027" y="10227231"/>
                  <a:pt x="3732518" y="10229264"/>
                </a:cubicBezTo>
                <a:cubicBezTo>
                  <a:pt x="3719011" y="10231296"/>
                  <a:pt x="3704986" y="10229831"/>
                  <a:pt x="3690444" y="10224871"/>
                </a:cubicBezTo>
                <a:cubicBezTo>
                  <a:pt x="3681295" y="10234481"/>
                  <a:pt x="3670551" y="10241882"/>
                  <a:pt x="3658216" y="10247084"/>
                </a:cubicBezTo>
                <a:cubicBezTo>
                  <a:pt x="3645879" y="10252283"/>
                  <a:pt x="3635135" y="10259687"/>
                  <a:pt x="3625983" y="10269294"/>
                </a:cubicBezTo>
                <a:cubicBezTo>
                  <a:pt x="3654093" y="10268036"/>
                  <a:pt x="3680824" y="10264317"/>
                  <a:pt x="3706177" y="10258132"/>
                </a:cubicBezTo>
                <a:cubicBezTo>
                  <a:pt x="3731529" y="10251950"/>
                  <a:pt x="3756422" y="10244947"/>
                  <a:pt x="3780854" y="10237121"/>
                </a:cubicBezTo>
                <a:cubicBezTo>
                  <a:pt x="3783258" y="10234013"/>
                  <a:pt x="3786586" y="10227731"/>
                  <a:pt x="3790841" y="10218279"/>
                </a:cubicBezTo>
                <a:cubicBezTo>
                  <a:pt x="3795095" y="10208827"/>
                  <a:pt x="3796212" y="10202457"/>
                  <a:pt x="3794191" y="10199164"/>
                </a:cubicBezTo>
                <a:close/>
                <a:moveTo>
                  <a:pt x="4892481" y="10194320"/>
                </a:moveTo>
                <a:cubicBezTo>
                  <a:pt x="4887158" y="10193389"/>
                  <a:pt x="4881649" y="10194055"/>
                  <a:pt x="4875953" y="10196317"/>
                </a:cubicBezTo>
                <a:lnTo>
                  <a:pt x="4892148" y="10209812"/>
                </a:lnTo>
                <a:cubicBezTo>
                  <a:pt x="4894094" y="10207933"/>
                  <a:pt x="4896720" y="10206614"/>
                  <a:pt x="4900019" y="10205857"/>
                </a:cubicBezTo>
                <a:cubicBezTo>
                  <a:pt x="4903315" y="10205101"/>
                  <a:pt x="4905939" y="10203784"/>
                  <a:pt x="4907889" y="10201900"/>
                </a:cubicBezTo>
                <a:cubicBezTo>
                  <a:pt x="4902940" y="10197777"/>
                  <a:pt x="4897804" y="10195250"/>
                  <a:pt x="4892481" y="10194320"/>
                </a:cubicBezTo>
                <a:close/>
                <a:moveTo>
                  <a:pt x="4805179" y="10193424"/>
                </a:moveTo>
                <a:cubicBezTo>
                  <a:pt x="4800836" y="10196813"/>
                  <a:pt x="4799187" y="10202448"/>
                  <a:pt x="4800239" y="10210337"/>
                </a:cubicBezTo>
                <a:lnTo>
                  <a:pt x="4810581" y="10197923"/>
                </a:lnTo>
                <a:close/>
                <a:moveTo>
                  <a:pt x="4936963" y="10156033"/>
                </a:moveTo>
                <a:lnTo>
                  <a:pt x="4923174" y="10172581"/>
                </a:lnTo>
                <a:lnTo>
                  <a:pt x="4923628" y="10193988"/>
                </a:lnTo>
                <a:lnTo>
                  <a:pt x="4990949" y="10201018"/>
                </a:lnTo>
                <a:lnTo>
                  <a:pt x="5004738" y="10184470"/>
                </a:lnTo>
                <a:lnTo>
                  <a:pt x="4991993" y="10166837"/>
                </a:lnTo>
                <a:lnTo>
                  <a:pt x="4974753" y="10187523"/>
                </a:lnTo>
                <a:close/>
                <a:moveTo>
                  <a:pt x="5044611" y="10147597"/>
                </a:moveTo>
                <a:lnTo>
                  <a:pt x="5017032" y="10180692"/>
                </a:lnTo>
                <a:cubicBezTo>
                  <a:pt x="5028458" y="10182765"/>
                  <a:pt x="5037921" y="10181012"/>
                  <a:pt x="5045424" y="10175437"/>
                </a:cubicBezTo>
                <a:cubicBezTo>
                  <a:pt x="5052930" y="10169860"/>
                  <a:pt x="5059207" y="10163701"/>
                  <a:pt x="5064252" y="10156954"/>
                </a:cubicBezTo>
                <a:close/>
                <a:moveTo>
                  <a:pt x="5478656" y="10109721"/>
                </a:moveTo>
                <a:cubicBezTo>
                  <a:pt x="5472764" y="10111533"/>
                  <a:pt x="5468317" y="10113667"/>
                  <a:pt x="5465315" y="10116127"/>
                </a:cubicBezTo>
                <a:cubicBezTo>
                  <a:pt x="5462309" y="10118590"/>
                  <a:pt x="5459211" y="10121851"/>
                  <a:pt x="5456021" y="10125910"/>
                </a:cubicBezTo>
                <a:cubicBezTo>
                  <a:pt x="5466340" y="10126331"/>
                  <a:pt x="5475686" y="10122436"/>
                  <a:pt x="5484052" y="10114218"/>
                </a:cubicBezTo>
                <a:close/>
                <a:moveTo>
                  <a:pt x="5190182" y="10093655"/>
                </a:moveTo>
                <a:cubicBezTo>
                  <a:pt x="5174092" y="10102444"/>
                  <a:pt x="5158188" y="10109635"/>
                  <a:pt x="5142471" y="10115232"/>
                </a:cubicBezTo>
                <a:cubicBezTo>
                  <a:pt x="5126755" y="10120828"/>
                  <a:pt x="5113321" y="10119566"/>
                  <a:pt x="5102177" y="10111447"/>
                </a:cubicBezTo>
                <a:cubicBezTo>
                  <a:pt x="5099857" y="10114918"/>
                  <a:pt x="5096855" y="10122637"/>
                  <a:pt x="5093167" y="10134608"/>
                </a:cubicBezTo>
                <a:cubicBezTo>
                  <a:pt x="5089484" y="10146579"/>
                  <a:pt x="5088691" y="10154391"/>
                  <a:pt x="5090793" y="10158040"/>
                </a:cubicBezTo>
                <a:cubicBezTo>
                  <a:pt x="5093597" y="10159939"/>
                  <a:pt x="5096464" y="10159698"/>
                  <a:pt x="5099397" y="10157321"/>
                </a:cubicBezTo>
                <a:cubicBezTo>
                  <a:pt x="5102327" y="10154946"/>
                  <a:pt x="5104707" y="10152548"/>
                  <a:pt x="5106534" y="10150126"/>
                </a:cubicBezTo>
                <a:cubicBezTo>
                  <a:pt x="5122959" y="10148480"/>
                  <a:pt x="5142097" y="10144273"/>
                  <a:pt x="5163935" y="10137499"/>
                </a:cubicBezTo>
                <a:cubicBezTo>
                  <a:pt x="5185778" y="10130730"/>
                  <a:pt x="5201725" y="10122112"/>
                  <a:pt x="5211778" y="10111649"/>
                </a:cubicBezTo>
                <a:close/>
                <a:moveTo>
                  <a:pt x="2473845" y="10038252"/>
                </a:moveTo>
                <a:cubicBezTo>
                  <a:pt x="2472017" y="10040674"/>
                  <a:pt x="2470987" y="10044195"/>
                  <a:pt x="2470754" y="10048824"/>
                </a:cubicBezTo>
                <a:cubicBezTo>
                  <a:pt x="2470522" y="10053449"/>
                  <a:pt x="2471703" y="10057060"/>
                  <a:pt x="2474299" y="10059663"/>
                </a:cubicBezTo>
                <a:cubicBezTo>
                  <a:pt x="2481172" y="10064220"/>
                  <a:pt x="2487071" y="10064463"/>
                  <a:pt x="2491991" y="10060385"/>
                </a:cubicBezTo>
                <a:close/>
                <a:moveTo>
                  <a:pt x="2523017" y="10023151"/>
                </a:moveTo>
                <a:cubicBezTo>
                  <a:pt x="2520854" y="10025290"/>
                  <a:pt x="2519150" y="10028252"/>
                  <a:pt x="2517903" y="10032034"/>
                </a:cubicBezTo>
                <a:cubicBezTo>
                  <a:pt x="2516659" y="10035814"/>
                  <a:pt x="2518516" y="10039989"/>
                  <a:pt x="2523473" y="10044559"/>
                </a:cubicBezTo>
                <a:lnTo>
                  <a:pt x="2528872" y="10049057"/>
                </a:lnTo>
                <a:cubicBezTo>
                  <a:pt x="2535768" y="10040785"/>
                  <a:pt x="2533814" y="10032148"/>
                  <a:pt x="2523017" y="10023151"/>
                </a:cubicBezTo>
                <a:close/>
                <a:moveTo>
                  <a:pt x="5778642" y="10002196"/>
                </a:moveTo>
                <a:lnTo>
                  <a:pt x="5724071" y="10012802"/>
                </a:lnTo>
                <a:lnTo>
                  <a:pt x="5740267" y="10026298"/>
                </a:lnTo>
                <a:cubicBezTo>
                  <a:pt x="5754036" y="10022582"/>
                  <a:pt x="5766824" y="10014548"/>
                  <a:pt x="5778642" y="10002196"/>
                </a:cubicBezTo>
                <a:close/>
                <a:moveTo>
                  <a:pt x="5515211" y="9999988"/>
                </a:moveTo>
                <a:cubicBezTo>
                  <a:pt x="5500197" y="10014347"/>
                  <a:pt x="5481508" y="10022139"/>
                  <a:pt x="5459141" y="10023365"/>
                </a:cubicBezTo>
                <a:cubicBezTo>
                  <a:pt x="5436776" y="10024590"/>
                  <a:pt x="5418087" y="10032381"/>
                  <a:pt x="5403074" y="10046741"/>
                </a:cubicBezTo>
                <a:lnTo>
                  <a:pt x="5343103" y="10052845"/>
                </a:lnTo>
                <a:cubicBezTo>
                  <a:pt x="5338912" y="10053298"/>
                  <a:pt x="5337210" y="10056259"/>
                  <a:pt x="5337988" y="10061728"/>
                </a:cubicBezTo>
                <a:cubicBezTo>
                  <a:pt x="5338769" y="10067196"/>
                  <a:pt x="5340625" y="10071371"/>
                  <a:pt x="5343559" y="10074254"/>
                </a:cubicBezTo>
                <a:lnTo>
                  <a:pt x="5379399" y="10097109"/>
                </a:lnTo>
                <a:cubicBezTo>
                  <a:pt x="5393938" y="10091555"/>
                  <a:pt x="5409122" y="10085222"/>
                  <a:pt x="5424954" y="10078116"/>
                </a:cubicBezTo>
                <a:cubicBezTo>
                  <a:pt x="5440784" y="10071008"/>
                  <a:pt x="5454131" y="10061392"/>
                  <a:pt x="5464996" y="10049272"/>
                </a:cubicBezTo>
                <a:cubicBezTo>
                  <a:pt x="5477533" y="10044970"/>
                  <a:pt x="5491061" y="10040176"/>
                  <a:pt x="5505568" y="10034889"/>
                </a:cubicBezTo>
                <a:cubicBezTo>
                  <a:pt x="5520076" y="10029599"/>
                  <a:pt x="5534087" y="10026965"/>
                  <a:pt x="5547604" y="10026981"/>
                </a:cubicBezTo>
                <a:close/>
                <a:moveTo>
                  <a:pt x="5587927" y="9999684"/>
                </a:moveTo>
                <a:cubicBezTo>
                  <a:pt x="5584047" y="9999080"/>
                  <a:pt x="5580449" y="10000025"/>
                  <a:pt x="5577132" y="10002518"/>
                </a:cubicBezTo>
                <a:lnTo>
                  <a:pt x="5583899" y="10071244"/>
                </a:lnTo>
                <a:lnTo>
                  <a:pt x="5605494" y="10089239"/>
                </a:lnTo>
                <a:lnTo>
                  <a:pt x="5641917" y="10056503"/>
                </a:lnTo>
                <a:lnTo>
                  <a:pt x="5657203" y="10027180"/>
                </a:lnTo>
                <a:lnTo>
                  <a:pt x="5604128" y="10025013"/>
                </a:lnTo>
                <a:cubicBezTo>
                  <a:pt x="5610535" y="10019838"/>
                  <a:pt x="5609297" y="10013547"/>
                  <a:pt x="5600411" y="10006144"/>
                </a:cubicBezTo>
                <a:cubicBezTo>
                  <a:pt x="5595968" y="10002442"/>
                  <a:pt x="5591807" y="10000289"/>
                  <a:pt x="5587927" y="9999684"/>
                </a:cubicBezTo>
                <a:close/>
                <a:moveTo>
                  <a:pt x="3204298" y="9973992"/>
                </a:moveTo>
                <a:lnTo>
                  <a:pt x="3187060" y="9994675"/>
                </a:lnTo>
                <a:cubicBezTo>
                  <a:pt x="3182329" y="10000812"/>
                  <a:pt x="3181563" y="10006304"/>
                  <a:pt x="3184758" y="10011157"/>
                </a:cubicBezTo>
                <a:cubicBezTo>
                  <a:pt x="3187955" y="10016012"/>
                  <a:pt x="3192474" y="10020654"/>
                  <a:pt x="3198313" y="10025082"/>
                </a:cubicBezTo>
                <a:close/>
                <a:moveTo>
                  <a:pt x="3281962" y="9968607"/>
                </a:moveTo>
                <a:cubicBezTo>
                  <a:pt x="3279990" y="9971200"/>
                  <a:pt x="3278386" y="9975413"/>
                  <a:pt x="3277148" y="9981244"/>
                </a:cubicBezTo>
                <a:cubicBezTo>
                  <a:pt x="3275907" y="9987076"/>
                  <a:pt x="3276516" y="9991379"/>
                  <a:pt x="3278968" y="9994155"/>
                </a:cubicBezTo>
                <a:cubicBezTo>
                  <a:pt x="3284359" y="9998209"/>
                  <a:pt x="3288801" y="9999280"/>
                  <a:pt x="3292295" y="9997372"/>
                </a:cubicBezTo>
                <a:cubicBezTo>
                  <a:pt x="3295790" y="9995466"/>
                  <a:pt x="3298395" y="9993257"/>
                  <a:pt x="3300110" y="9990742"/>
                </a:cubicBezTo>
                <a:cubicBezTo>
                  <a:pt x="3303231" y="9985162"/>
                  <a:pt x="3301930" y="9979406"/>
                  <a:pt x="3296206" y="9973468"/>
                </a:cubicBezTo>
                <a:cubicBezTo>
                  <a:pt x="3293587" y="9971579"/>
                  <a:pt x="3291212" y="9970768"/>
                  <a:pt x="3289083" y="9971037"/>
                </a:cubicBezTo>
                <a:cubicBezTo>
                  <a:pt x="3286954" y="9971307"/>
                  <a:pt x="3284579" y="9970496"/>
                  <a:pt x="3281962" y="9968607"/>
                </a:cubicBezTo>
                <a:close/>
                <a:moveTo>
                  <a:pt x="5675608" y="9895313"/>
                </a:moveTo>
                <a:cubicBezTo>
                  <a:pt x="5673806" y="9897024"/>
                  <a:pt x="5671756" y="9897654"/>
                  <a:pt x="5669464" y="9897203"/>
                </a:cubicBezTo>
                <a:cubicBezTo>
                  <a:pt x="5667172" y="9896751"/>
                  <a:pt x="5665119" y="9897381"/>
                  <a:pt x="5663318" y="9899091"/>
                </a:cubicBezTo>
                <a:lnTo>
                  <a:pt x="5646081" y="9919777"/>
                </a:lnTo>
                <a:cubicBezTo>
                  <a:pt x="5638968" y="9928307"/>
                  <a:pt x="5632994" y="9938224"/>
                  <a:pt x="5628151" y="9949524"/>
                </a:cubicBezTo>
                <a:cubicBezTo>
                  <a:pt x="5623310" y="9960824"/>
                  <a:pt x="5620897" y="9971956"/>
                  <a:pt x="5620909" y="9982918"/>
                </a:cubicBezTo>
                <a:lnTo>
                  <a:pt x="5699156" y="9921944"/>
                </a:lnTo>
                <a:close/>
                <a:moveTo>
                  <a:pt x="3485093" y="9878517"/>
                </a:moveTo>
                <a:lnTo>
                  <a:pt x="3422134" y="9910169"/>
                </a:lnTo>
                <a:cubicBezTo>
                  <a:pt x="3421306" y="9909333"/>
                  <a:pt x="3417562" y="9906504"/>
                  <a:pt x="3410902" y="9901685"/>
                </a:cubicBezTo>
                <a:cubicBezTo>
                  <a:pt x="3404245" y="9896870"/>
                  <a:pt x="3399640" y="9895079"/>
                  <a:pt x="3397091" y="9896311"/>
                </a:cubicBezTo>
                <a:cubicBezTo>
                  <a:pt x="3394552" y="9901642"/>
                  <a:pt x="3396524" y="9911172"/>
                  <a:pt x="3403001" y="9924893"/>
                </a:cubicBezTo>
                <a:cubicBezTo>
                  <a:pt x="3409481" y="9938617"/>
                  <a:pt x="3415010" y="9949358"/>
                  <a:pt x="3419596" y="9957120"/>
                </a:cubicBezTo>
                <a:lnTo>
                  <a:pt x="3491861" y="9947242"/>
                </a:lnTo>
                <a:close/>
                <a:moveTo>
                  <a:pt x="5758216" y="9873024"/>
                </a:moveTo>
                <a:lnTo>
                  <a:pt x="5712490" y="9883988"/>
                </a:lnTo>
                <a:lnTo>
                  <a:pt x="5746377" y="9898207"/>
                </a:lnTo>
                <a:lnTo>
                  <a:pt x="5779812" y="9891021"/>
                </a:lnTo>
                <a:lnTo>
                  <a:pt x="5786708" y="9882745"/>
                </a:lnTo>
                <a:close/>
                <a:moveTo>
                  <a:pt x="3681336" y="9796699"/>
                </a:moveTo>
                <a:cubicBezTo>
                  <a:pt x="3631837" y="9810361"/>
                  <a:pt x="3583313" y="9828343"/>
                  <a:pt x="3535765" y="9850641"/>
                </a:cubicBezTo>
                <a:cubicBezTo>
                  <a:pt x="3531539" y="9861433"/>
                  <a:pt x="3530966" y="9872636"/>
                  <a:pt x="3534050" y="9884262"/>
                </a:cubicBezTo>
                <a:cubicBezTo>
                  <a:pt x="3537133" y="9895883"/>
                  <a:pt x="3544057" y="9906326"/>
                  <a:pt x="3554825" y="9915591"/>
                </a:cubicBezTo>
                <a:cubicBezTo>
                  <a:pt x="3571077" y="9907520"/>
                  <a:pt x="3594524" y="9894931"/>
                  <a:pt x="3625170" y="9877825"/>
                </a:cubicBezTo>
                <a:cubicBezTo>
                  <a:pt x="3655811" y="9860715"/>
                  <a:pt x="3680237" y="9852446"/>
                  <a:pt x="3698442" y="9853013"/>
                </a:cubicBezTo>
                <a:close/>
                <a:moveTo>
                  <a:pt x="5994785" y="9775741"/>
                </a:moveTo>
                <a:cubicBezTo>
                  <a:pt x="5984316" y="9789216"/>
                  <a:pt x="5972128" y="9804761"/>
                  <a:pt x="5958215" y="9822374"/>
                </a:cubicBezTo>
                <a:cubicBezTo>
                  <a:pt x="5944299" y="9839987"/>
                  <a:pt x="5929409" y="9853283"/>
                  <a:pt x="5913543" y="9862259"/>
                </a:cubicBezTo>
                <a:cubicBezTo>
                  <a:pt x="5931237" y="9862982"/>
                  <a:pt x="5946977" y="9855069"/>
                  <a:pt x="5960766" y="9838521"/>
                </a:cubicBezTo>
                <a:lnTo>
                  <a:pt x="6022233" y="9819644"/>
                </a:lnTo>
                <a:close/>
                <a:moveTo>
                  <a:pt x="3904570" y="9737375"/>
                </a:moveTo>
                <a:lnTo>
                  <a:pt x="3856891" y="9739704"/>
                </a:lnTo>
                <a:lnTo>
                  <a:pt x="3846549" y="9752116"/>
                </a:lnTo>
                <a:lnTo>
                  <a:pt x="3857344" y="9761111"/>
                </a:lnTo>
                <a:cubicBezTo>
                  <a:pt x="3867634" y="9770266"/>
                  <a:pt x="3875403" y="9775574"/>
                  <a:pt x="3880666" y="9777038"/>
                </a:cubicBezTo>
                <a:cubicBezTo>
                  <a:pt x="3885926" y="9778501"/>
                  <a:pt x="3891748" y="9775176"/>
                  <a:pt x="3898128" y="9767057"/>
                </a:cubicBezTo>
                <a:close/>
                <a:moveTo>
                  <a:pt x="4019112" y="9720666"/>
                </a:moveTo>
                <a:lnTo>
                  <a:pt x="3994525" y="9728216"/>
                </a:lnTo>
                <a:cubicBezTo>
                  <a:pt x="4004272" y="9729327"/>
                  <a:pt x="4011317" y="9728189"/>
                  <a:pt x="4015666" y="9724802"/>
                </a:cubicBezTo>
                <a:close/>
                <a:moveTo>
                  <a:pt x="6505583" y="9689669"/>
                </a:moveTo>
                <a:cubicBezTo>
                  <a:pt x="6502461" y="9695244"/>
                  <a:pt x="6498362" y="9696504"/>
                  <a:pt x="6493289" y="9693445"/>
                </a:cubicBezTo>
                <a:lnTo>
                  <a:pt x="6460311" y="9722042"/>
                </a:lnTo>
                <a:lnTo>
                  <a:pt x="6455366" y="9738951"/>
                </a:lnTo>
                <a:cubicBezTo>
                  <a:pt x="6466306" y="9737260"/>
                  <a:pt x="6476999" y="9734489"/>
                  <a:pt x="6487451" y="9730637"/>
                </a:cubicBezTo>
                <a:cubicBezTo>
                  <a:pt x="6497900" y="9726786"/>
                  <a:pt x="6505896" y="9721766"/>
                  <a:pt x="6511433" y="9715574"/>
                </a:cubicBezTo>
                <a:cubicBezTo>
                  <a:pt x="6518328" y="9707299"/>
                  <a:pt x="6516377" y="9698663"/>
                  <a:pt x="6505583" y="9689669"/>
                </a:cubicBezTo>
                <a:close/>
                <a:moveTo>
                  <a:pt x="6384729" y="9659061"/>
                </a:moveTo>
                <a:lnTo>
                  <a:pt x="6355198" y="9683522"/>
                </a:lnTo>
                <a:cubicBezTo>
                  <a:pt x="6341601" y="9683146"/>
                  <a:pt x="6327264" y="9684342"/>
                  <a:pt x="6312184" y="9687112"/>
                </a:cubicBezTo>
                <a:cubicBezTo>
                  <a:pt x="6297111" y="9689882"/>
                  <a:pt x="6283260" y="9693236"/>
                  <a:pt x="6270639" y="9697178"/>
                </a:cubicBezTo>
                <a:cubicBezTo>
                  <a:pt x="6257174" y="9715165"/>
                  <a:pt x="6237338" y="9724336"/>
                  <a:pt x="6211123" y="9724692"/>
                </a:cubicBezTo>
                <a:cubicBezTo>
                  <a:pt x="6207627" y="9716081"/>
                  <a:pt x="6200897" y="9711351"/>
                  <a:pt x="6190936" y="9710497"/>
                </a:cubicBezTo>
                <a:cubicBezTo>
                  <a:pt x="6180975" y="9709646"/>
                  <a:pt x="6177057" y="9712514"/>
                  <a:pt x="6179186" y="9719108"/>
                </a:cubicBezTo>
                <a:lnTo>
                  <a:pt x="6122664" y="9721077"/>
                </a:lnTo>
                <a:lnTo>
                  <a:pt x="6071994" y="9748953"/>
                </a:lnTo>
                <a:lnTo>
                  <a:pt x="6061195" y="9739955"/>
                </a:lnTo>
                <a:lnTo>
                  <a:pt x="6037064" y="9768913"/>
                </a:lnTo>
                <a:lnTo>
                  <a:pt x="6057162" y="9799681"/>
                </a:lnTo>
                <a:cubicBezTo>
                  <a:pt x="6056556" y="9795379"/>
                  <a:pt x="6057541" y="9793279"/>
                  <a:pt x="6060122" y="9793384"/>
                </a:cubicBezTo>
                <a:cubicBezTo>
                  <a:pt x="6062703" y="9793491"/>
                  <a:pt x="6064663" y="9795708"/>
                  <a:pt x="6066010" y="9800041"/>
                </a:cubicBezTo>
                <a:lnTo>
                  <a:pt x="6090595" y="9792491"/>
                </a:lnTo>
                <a:cubicBezTo>
                  <a:pt x="6092555" y="9796313"/>
                  <a:pt x="6097221" y="9797576"/>
                  <a:pt x="6104597" y="9796273"/>
                </a:cubicBezTo>
                <a:cubicBezTo>
                  <a:pt x="6111971" y="9794968"/>
                  <a:pt x="6116148" y="9794069"/>
                  <a:pt x="6117136" y="9793576"/>
                </a:cubicBezTo>
                <a:lnTo>
                  <a:pt x="6196293" y="9775422"/>
                </a:lnTo>
                <a:cubicBezTo>
                  <a:pt x="6206640" y="9765059"/>
                  <a:pt x="6228515" y="9751159"/>
                  <a:pt x="6261916" y="9733720"/>
                </a:cubicBezTo>
                <a:cubicBezTo>
                  <a:pt x="6295314" y="9716279"/>
                  <a:pt x="6319515" y="9707822"/>
                  <a:pt x="6334514" y="9708344"/>
                </a:cubicBezTo>
                <a:lnTo>
                  <a:pt x="6351164" y="9743248"/>
                </a:lnTo>
                <a:cubicBezTo>
                  <a:pt x="6360747" y="9736777"/>
                  <a:pt x="6371224" y="9730612"/>
                  <a:pt x="6382589" y="9724750"/>
                </a:cubicBezTo>
                <a:cubicBezTo>
                  <a:pt x="6393956" y="9718883"/>
                  <a:pt x="6406269" y="9716000"/>
                  <a:pt x="6419529" y="9716098"/>
                </a:cubicBezTo>
                <a:lnTo>
                  <a:pt x="6395983" y="9689465"/>
                </a:lnTo>
                <a:close/>
                <a:moveTo>
                  <a:pt x="6467334" y="9636767"/>
                </a:moveTo>
                <a:lnTo>
                  <a:pt x="6453545" y="9653315"/>
                </a:lnTo>
                <a:cubicBezTo>
                  <a:pt x="6458223" y="9653419"/>
                  <a:pt x="6462998" y="9652723"/>
                  <a:pt x="6467860" y="9651229"/>
                </a:cubicBezTo>
                <a:cubicBezTo>
                  <a:pt x="6472729" y="9649734"/>
                  <a:pt x="6476153" y="9647914"/>
                  <a:pt x="6478134" y="9645767"/>
                </a:cubicBezTo>
                <a:close/>
                <a:moveTo>
                  <a:pt x="2746448" y="9578140"/>
                </a:moveTo>
                <a:lnTo>
                  <a:pt x="2743909" y="9625093"/>
                </a:lnTo>
                <a:lnTo>
                  <a:pt x="2710935" y="9653691"/>
                </a:lnTo>
                <a:cubicBezTo>
                  <a:pt x="2696544" y="9643746"/>
                  <a:pt x="2685548" y="9642761"/>
                  <a:pt x="2677946" y="9650739"/>
                </a:cubicBezTo>
                <a:cubicBezTo>
                  <a:pt x="2670347" y="9658718"/>
                  <a:pt x="2655303" y="9654359"/>
                  <a:pt x="2632814" y="9637667"/>
                </a:cubicBezTo>
                <a:cubicBezTo>
                  <a:pt x="2647892" y="9622774"/>
                  <a:pt x="2666829" y="9612852"/>
                  <a:pt x="2689631" y="9607902"/>
                </a:cubicBezTo>
                <a:cubicBezTo>
                  <a:pt x="2712432" y="9602953"/>
                  <a:pt x="2731371" y="9593030"/>
                  <a:pt x="2746448" y="9578140"/>
                </a:cubicBezTo>
                <a:close/>
                <a:moveTo>
                  <a:pt x="6637037" y="9553867"/>
                </a:moveTo>
                <a:cubicBezTo>
                  <a:pt x="6635721" y="9556130"/>
                  <a:pt x="6636741" y="9559024"/>
                  <a:pt x="6640094" y="9562547"/>
                </a:cubicBezTo>
                <a:cubicBezTo>
                  <a:pt x="6643444" y="9566071"/>
                  <a:pt x="6646677" y="9569053"/>
                  <a:pt x="6649785" y="9571500"/>
                </a:cubicBezTo>
                <a:lnTo>
                  <a:pt x="6674373" y="9563947"/>
                </a:lnTo>
                <a:cubicBezTo>
                  <a:pt x="6670884" y="9561042"/>
                  <a:pt x="6664848" y="9557765"/>
                  <a:pt x="6656265" y="9554118"/>
                </a:cubicBezTo>
                <a:cubicBezTo>
                  <a:pt x="6647679" y="9550469"/>
                  <a:pt x="6641272" y="9550387"/>
                  <a:pt x="6637037" y="9553867"/>
                </a:cubicBezTo>
                <a:close/>
                <a:moveTo>
                  <a:pt x="7689525" y="9421485"/>
                </a:moveTo>
                <a:lnTo>
                  <a:pt x="7667213" y="9442604"/>
                </a:lnTo>
                <a:lnTo>
                  <a:pt x="7696475" y="9427276"/>
                </a:lnTo>
                <a:close/>
                <a:moveTo>
                  <a:pt x="7197591" y="9397099"/>
                </a:moveTo>
                <a:lnTo>
                  <a:pt x="7183800" y="9413649"/>
                </a:lnTo>
                <a:lnTo>
                  <a:pt x="7199544" y="9405735"/>
                </a:lnTo>
                <a:close/>
                <a:moveTo>
                  <a:pt x="3000381" y="9383173"/>
                </a:moveTo>
                <a:cubicBezTo>
                  <a:pt x="2998410" y="9385767"/>
                  <a:pt x="2996806" y="9389980"/>
                  <a:pt x="2995568" y="9395812"/>
                </a:cubicBezTo>
                <a:cubicBezTo>
                  <a:pt x="2994328" y="9401643"/>
                  <a:pt x="2994936" y="9405945"/>
                  <a:pt x="2997390" y="9408722"/>
                </a:cubicBezTo>
                <a:cubicBezTo>
                  <a:pt x="3002778" y="9412773"/>
                  <a:pt x="3007222" y="9413846"/>
                  <a:pt x="3010714" y="9411937"/>
                </a:cubicBezTo>
                <a:cubicBezTo>
                  <a:pt x="3014211" y="9410030"/>
                  <a:pt x="3016816" y="9407820"/>
                  <a:pt x="3018531" y="9405305"/>
                </a:cubicBezTo>
                <a:close/>
                <a:moveTo>
                  <a:pt x="7571209" y="9343922"/>
                </a:moveTo>
                <a:cubicBezTo>
                  <a:pt x="7572552" y="9348254"/>
                  <a:pt x="7573652" y="9351509"/>
                  <a:pt x="7574509" y="9353680"/>
                </a:cubicBezTo>
                <a:lnTo>
                  <a:pt x="7574150" y="9355233"/>
                </a:lnTo>
                <a:lnTo>
                  <a:pt x="7587047" y="9350987"/>
                </a:lnTo>
                <a:cubicBezTo>
                  <a:pt x="7591719" y="9349037"/>
                  <a:pt x="7595286" y="9347045"/>
                  <a:pt x="7597745" y="9345006"/>
                </a:cubicBezTo>
                <a:close/>
                <a:moveTo>
                  <a:pt x="3212193" y="9338756"/>
                </a:moveTo>
                <a:cubicBezTo>
                  <a:pt x="3204187" y="9338074"/>
                  <a:pt x="3196882" y="9340494"/>
                  <a:pt x="3190280" y="9346016"/>
                </a:cubicBezTo>
                <a:cubicBezTo>
                  <a:pt x="3177075" y="9357063"/>
                  <a:pt x="3166200" y="9368739"/>
                  <a:pt x="3157661" y="9381046"/>
                </a:cubicBezTo>
                <a:cubicBezTo>
                  <a:pt x="3149227" y="9374017"/>
                  <a:pt x="3139590" y="9367740"/>
                  <a:pt x="3128755" y="9362217"/>
                </a:cubicBezTo>
                <a:cubicBezTo>
                  <a:pt x="3117921" y="9356695"/>
                  <a:pt x="3107913" y="9353611"/>
                  <a:pt x="3098729" y="9352969"/>
                </a:cubicBezTo>
                <a:lnTo>
                  <a:pt x="3078499" y="9399201"/>
                </a:lnTo>
                <a:cubicBezTo>
                  <a:pt x="3090351" y="9390236"/>
                  <a:pt x="3105024" y="9384064"/>
                  <a:pt x="3122520" y="9380678"/>
                </a:cubicBezTo>
                <a:cubicBezTo>
                  <a:pt x="3140013" y="9377295"/>
                  <a:pt x="3157126" y="9381917"/>
                  <a:pt x="3173856" y="9394541"/>
                </a:cubicBezTo>
                <a:cubicBezTo>
                  <a:pt x="3183007" y="9384935"/>
                  <a:pt x="3193748" y="9377529"/>
                  <a:pt x="3206085" y="9372330"/>
                </a:cubicBezTo>
                <a:cubicBezTo>
                  <a:pt x="3218423" y="9367132"/>
                  <a:pt x="3229164" y="9359726"/>
                  <a:pt x="3238314" y="9350118"/>
                </a:cubicBezTo>
                <a:cubicBezTo>
                  <a:pt x="3228906" y="9343228"/>
                  <a:pt x="3220199" y="9339439"/>
                  <a:pt x="3212193" y="9338756"/>
                </a:cubicBezTo>
                <a:close/>
                <a:moveTo>
                  <a:pt x="7507334" y="9332755"/>
                </a:moveTo>
                <a:cubicBezTo>
                  <a:pt x="7490694" y="9339918"/>
                  <a:pt x="7480200" y="9345191"/>
                  <a:pt x="7475853" y="9348581"/>
                </a:cubicBezTo>
                <a:cubicBezTo>
                  <a:pt x="7454102" y="9350901"/>
                  <a:pt x="7432348" y="9353219"/>
                  <a:pt x="7410595" y="9355537"/>
                </a:cubicBezTo>
                <a:cubicBezTo>
                  <a:pt x="7388845" y="9357859"/>
                  <a:pt x="7370767" y="9366744"/>
                  <a:pt x="7356366" y="9382200"/>
                </a:cubicBezTo>
                <a:lnTo>
                  <a:pt x="7303744" y="9401436"/>
                </a:lnTo>
                <a:cubicBezTo>
                  <a:pt x="7292320" y="9399366"/>
                  <a:pt x="7282858" y="9401120"/>
                  <a:pt x="7275352" y="9406694"/>
                </a:cubicBezTo>
                <a:cubicBezTo>
                  <a:pt x="7267848" y="9412269"/>
                  <a:pt x="7261569" y="9418430"/>
                  <a:pt x="7256523" y="9425176"/>
                </a:cubicBezTo>
                <a:cubicBezTo>
                  <a:pt x="7238310" y="9441544"/>
                  <a:pt x="7212000" y="9451164"/>
                  <a:pt x="7177590" y="9454036"/>
                </a:cubicBezTo>
                <a:cubicBezTo>
                  <a:pt x="7143181" y="9456908"/>
                  <a:pt x="7116871" y="9466528"/>
                  <a:pt x="7098659" y="9482893"/>
                </a:cubicBezTo>
                <a:lnTo>
                  <a:pt x="7066719" y="9477311"/>
                </a:lnTo>
                <a:cubicBezTo>
                  <a:pt x="7056789" y="9483055"/>
                  <a:pt x="7045172" y="9487394"/>
                  <a:pt x="7031866" y="9490327"/>
                </a:cubicBezTo>
                <a:cubicBezTo>
                  <a:pt x="7018560" y="9493257"/>
                  <a:pt x="7005589" y="9496470"/>
                  <a:pt x="6992961" y="9499965"/>
                </a:cubicBezTo>
                <a:lnTo>
                  <a:pt x="6968828" y="9528924"/>
                </a:lnTo>
                <a:cubicBezTo>
                  <a:pt x="6992964" y="9539982"/>
                  <a:pt x="7019478" y="9543382"/>
                  <a:pt x="7048370" y="9539126"/>
                </a:cubicBezTo>
                <a:cubicBezTo>
                  <a:pt x="7077264" y="9534871"/>
                  <a:pt x="7097779" y="9526262"/>
                  <a:pt x="7109912" y="9513301"/>
                </a:cubicBezTo>
                <a:cubicBezTo>
                  <a:pt x="7115390" y="9518159"/>
                  <a:pt x="7120627" y="9521938"/>
                  <a:pt x="7125619" y="9524636"/>
                </a:cubicBezTo>
                <a:cubicBezTo>
                  <a:pt x="7130612" y="9527337"/>
                  <a:pt x="7134871" y="9526799"/>
                  <a:pt x="7138402" y="9523022"/>
                </a:cubicBezTo>
                <a:cubicBezTo>
                  <a:pt x="7143114" y="9515995"/>
                  <a:pt x="7147854" y="9510307"/>
                  <a:pt x="7152622" y="9505956"/>
                </a:cubicBezTo>
                <a:cubicBezTo>
                  <a:pt x="7157389" y="9501605"/>
                  <a:pt x="7164943" y="9503518"/>
                  <a:pt x="7175283" y="9511693"/>
                </a:cubicBezTo>
                <a:lnTo>
                  <a:pt x="7350381" y="9433289"/>
                </a:lnTo>
                <a:cubicBezTo>
                  <a:pt x="7367479" y="9447536"/>
                  <a:pt x="7379922" y="9450895"/>
                  <a:pt x="7387719" y="9443371"/>
                </a:cubicBezTo>
                <a:cubicBezTo>
                  <a:pt x="7394019" y="9434896"/>
                  <a:pt x="7399516" y="9430129"/>
                  <a:pt x="7404205" y="9429071"/>
                </a:cubicBezTo>
                <a:cubicBezTo>
                  <a:pt x="7408898" y="9428017"/>
                  <a:pt x="7416345" y="9431885"/>
                  <a:pt x="7426549" y="9440682"/>
                </a:cubicBezTo>
                <a:lnTo>
                  <a:pt x="7488016" y="9421802"/>
                </a:lnTo>
                <a:cubicBezTo>
                  <a:pt x="7493546" y="9415166"/>
                  <a:pt x="7503656" y="9405774"/>
                  <a:pt x="7518351" y="9393633"/>
                </a:cubicBezTo>
                <a:cubicBezTo>
                  <a:pt x="7533046" y="9381487"/>
                  <a:pt x="7550166" y="9369175"/>
                  <a:pt x="7569712" y="9356694"/>
                </a:cubicBezTo>
                <a:cubicBezTo>
                  <a:pt x="7565365" y="9360081"/>
                  <a:pt x="7558320" y="9361218"/>
                  <a:pt x="7548571" y="9360107"/>
                </a:cubicBezTo>
                <a:lnTo>
                  <a:pt x="7511237" y="9350026"/>
                </a:lnTo>
                <a:close/>
                <a:moveTo>
                  <a:pt x="7713787" y="9315525"/>
                </a:moveTo>
                <a:cubicBezTo>
                  <a:pt x="7701832" y="9319581"/>
                  <a:pt x="7690213" y="9323918"/>
                  <a:pt x="7678931" y="9328538"/>
                </a:cubicBezTo>
                <a:cubicBezTo>
                  <a:pt x="7667649" y="9333157"/>
                  <a:pt x="7654681" y="9336372"/>
                  <a:pt x="7640027" y="9338179"/>
                </a:cubicBezTo>
                <a:cubicBezTo>
                  <a:pt x="7650822" y="9347175"/>
                  <a:pt x="7658173" y="9360308"/>
                  <a:pt x="7662077" y="9377581"/>
                </a:cubicBezTo>
                <a:lnTo>
                  <a:pt x="7712746" y="9349705"/>
                </a:lnTo>
                <a:cubicBezTo>
                  <a:pt x="7717650" y="9349995"/>
                  <a:pt x="7723323" y="9350048"/>
                  <a:pt x="7729763" y="9349865"/>
                </a:cubicBezTo>
                <a:lnTo>
                  <a:pt x="7731312" y="9349481"/>
                </a:lnTo>
                <a:lnTo>
                  <a:pt x="7715802" y="9336556"/>
                </a:lnTo>
                <a:lnTo>
                  <a:pt x="7728501" y="9326564"/>
                </a:lnTo>
                <a:close/>
                <a:moveTo>
                  <a:pt x="7317664" y="9307892"/>
                </a:moveTo>
                <a:lnTo>
                  <a:pt x="7314217" y="9312028"/>
                </a:lnTo>
                <a:cubicBezTo>
                  <a:pt x="7302400" y="9324380"/>
                  <a:pt x="7303851" y="9337272"/>
                  <a:pt x="7318574" y="9350709"/>
                </a:cubicBezTo>
                <a:close/>
                <a:moveTo>
                  <a:pt x="7642563" y="9291224"/>
                </a:moveTo>
                <a:lnTo>
                  <a:pt x="7637182" y="9292513"/>
                </a:lnTo>
                <a:lnTo>
                  <a:pt x="7653361" y="9300220"/>
                </a:lnTo>
                <a:close/>
                <a:moveTo>
                  <a:pt x="2322354" y="9252792"/>
                </a:moveTo>
                <a:cubicBezTo>
                  <a:pt x="2320302" y="9255026"/>
                  <a:pt x="2318373" y="9257798"/>
                  <a:pt x="2316564" y="9261111"/>
                </a:cubicBezTo>
                <a:cubicBezTo>
                  <a:pt x="2314757" y="9264426"/>
                  <a:pt x="2315039" y="9267286"/>
                  <a:pt x="2317411" y="9269700"/>
                </a:cubicBezTo>
                <a:lnTo>
                  <a:pt x="2337054" y="9279060"/>
                </a:lnTo>
                <a:close/>
                <a:moveTo>
                  <a:pt x="2535702" y="9227288"/>
                </a:moveTo>
                <a:cubicBezTo>
                  <a:pt x="2533536" y="9229428"/>
                  <a:pt x="2531831" y="9232387"/>
                  <a:pt x="2530586" y="9236171"/>
                </a:cubicBezTo>
                <a:cubicBezTo>
                  <a:pt x="2529341" y="9239950"/>
                  <a:pt x="2531197" y="9244126"/>
                  <a:pt x="2536156" y="9248694"/>
                </a:cubicBezTo>
                <a:lnTo>
                  <a:pt x="2546952" y="9257692"/>
                </a:lnTo>
                <a:cubicBezTo>
                  <a:pt x="2550175" y="9253368"/>
                  <a:pt x="2550512" y="9248392"/>
                  <a:pt x="2547962" y="9242759"/>
                </a:cubicBezTo>
                <a:cubicBezTo>
                  <a:pt x="2545412" y="9237132"/>
                  <a:pt x="2541324" y="9231973"/>
                  <a:pt x="2535702" y="9227288"/>
                </a:cubicBezTo>
                <a:close/>
                <a:moveTo>
                  <a:pt x="3652389" y="9204477"/>
                </a:moveTo>
                <a:cubicBezTo>
                  <a:pt x="3639252" y="9217040"/>
                  <a:pt x="3622467" y="9224375"/>
                  <a:pt x="3602037" y="9226483"/>
                </a:cubicBezTo>
                <a:cubicBezTo>
                  <a:pt x="3581606" y="9228589"/>
                  <a:pt x="3563960" y="9236957"/>
                  <a:pt x="3549100" y="9251591"/>
                </a:cubicBezTo>
                <a:cubicBezTo>
                  <a:pt x="3519081" y="9254910"/>
                  <a:pt x="3489646" y="9259590"/>
                  <a:pt x="3460793" y="9265628"/>
                </a:cubicBezTo>
                <a:cubicBezTo>
                  <a:pt x="3431940" y="9271670"/>
                  <a:pt x="3403851" y="9277472"/>
                  <a:pt x="3376535" y="9283040"/>
                </a:cubicBezTo>
                <a:cubicBezTo>
                  <a:pt x="3365505" y="9290789"/>
                  <a:pt x="3349189" y="9299390"/>
                  <a:pt x="3327589" y="9308846"/>
                </a:cubicBezTo>
                <a:cubicBezTo>
                  <a:pt x="3305989" y="9318305"/>
                  <a:pt x="3287722" y="9318270"/>
                  <a:pt x="3272789" y="9308748"/>
                </a:cubicBezTo>
                <a:cubicBezTo>
                  <a:pt x="3270806" y="9312498"/>
                  <a:pt x="3268477" y="9320781"/>
                  <a:pt x="3265805" y="9333593"/>
                </a:cubicBezTo>
                <a:cubicBezTo>
                  <a:pt x="3263132" y="9346409"/>
                  <a:pt x="3261665" y="9353658"/>
                  <a:pt x="3261407" y="9355340"/>
                </a:cubicBezTo>
                <a:cubicBezTo>
                  <a:pt x="3264425" y="9356978"/>
                  <a:pt x="3267723" y="9356222"/>
                  <a:pt x="3271301" y="9353069"/>
                </a:cubicBezTo>
                <a:cubicBezTo>
                  <a:pt x="3274881" y="9349921"/>
                  <a:pt x="3276828" y="9348038"/>
                  <a:pt x="3277148" y="9347428"/>
                </a:cubicBezTo>
                <a:cubicBezTo>
                  <a:pt x="3312768" y="9335782"/>
                  <a:pt x="3350444" y="9327161"/>
                  <a:pt x="3390170" y="9321566"/>
                </a:cubicBezTo>
                <a:cubicBezTo>
                  <a:pt x="3429897" y="9315969"/>
                  <a:pt x="3463036" y="9301818"/>
                  <a:pt x="3489583" y="9279106"/>
                </a:cubicBezTo>
                <a:lnTo>
                  <a:pt x="3516577" y="9301597"/>
                </a:lnTo>
                <a:lnTo>
                  <a:pt x="3555507" y="9338193"/>
                </a:lnTo>
                <a:lnTo>
                  <a:pt x="3588816" y="9321801"/>
                </a:lnTo>
                <a:lnTo>
                  <a:pt x="3593094" y="9319814"/>
                </a:lnTo>
                <a:lnTo>
                  <a:pt x="3593835" y="9318660"/>
                </a:lnTo>
                <a:lnTo>
                  <a:pt x="3596282" y="9318336"/>
                </a:lnTo>
                <a:lnTo>
                  <a:pt x="3626430" y="9304334"/>
                </a:lnTo>
                <a:lnTo>
                  <a:pt x="3634113" y="9259342"/>
                </a:lnTo>
                <a:lnTo>
                  <a:pt x="3679838" y="9248379"/>
                </a:lnTo>
                <a:close/>
                <a:moveTo>
                  <a:pt x="8262202" y="9161368"/>
                </a:moveTo>
                <a:lnTo>
                  <a:pt x="8240910" y="9165947"/>
                </a:lnTo>
                <a:lnTo>
                  <a:pt x="8190738" y="9184292"/>
                </a:lnTo>
                <a:lnTo>
                  <a:pt x="8186401" y="9188948"/>
                </a:lnTo>
                <a:lnTo>
                  <a:pt x="8183379" y="9186981"/>
                </a:lnTo>
                <a:lnTo>
                  <a:pt x="8176534" y="9189485"/>
                </a:lnTo>
                <a:lnTo>
                  <a:pt x="8177215" y="9189510"/>
                </a:lnTo>
                <a:cubicBezTo>
                  <a:pt x="8185773" y="9191820"/>
                  <a:pt x="8194232" y="9196130"/>
                  <a:pt x="8202599" y="9202445"/>
                </a:cubicBezTo>
                <a:cubicBezTo>
                  <a:pt x="8211746" y="9192835"/>
                  <a:pt x="8222492" y="9185432"/>
                  <a:pt x="8234826" y="9180232"/>
                </a:cubicBezTo>
                <a:close/>
                <a:moveTo>
                  <a:pt x="2845476" y="9143691"/>
                </a:moveTo>
                <a:cubicBezTo>
                  <a:pt x="2830195" y="9145563"/>
                  <a:pt x="2817241" y="9152876"/>
                  <a:pt x="2806612" y="9165632"/>
                </a:cubicBezTo>
                <a:lnTo>
                  <a:pt x="2803164" y="9169769"/>
                </a:lnTo>
                <a:cubicBezTo>
                  <a:pt x="2802113" y="9168747"/>
                  <a:pt x="2797468" y="9165170"/>
                  <a:pt x="2789235" y="9159040"/>
                </a:cubicBezTo>
                <a:cubicBezTo>
                  <a:pt x="2781006" y="9152910"/>
                  <a:pt x="2775500" y="9150367"/>
                  <a:pt x="2772724" y="9151413"/>
                </a:cubicBezTo>
                <a:cubicBezTo>
                  <a:pt x="2772615" y="9154977"/>
                  <a:pt x="2778458" y="9163056"/>
                  <a:pt x="2790254" y="9175660"/>
                </a:cubicBezTo>
                <a:cubicBezTo>
                  <a:pt x="2802048" y="9188263"/>
                  <a:pt x="2810101" y="9196434"/>
                  <a:pt x="2814418" y="9200177"/>
                </a:cubicBezTo>
                <a:lnTo>
                  <a:pt x="2864047" y="9206481"/>
                </a:lnTo>
                <a:cubicBezTo>
                  <a:pt x="2856491" y="9199310"/>
                  <a:pt x="2853454" y="9191522"/>
                  <a:pt x="2854933" y="9183114"/>
                </a:cubicBezTo>
                <a:cubicBezTo>
                  <a:pt x="2856410" y="9174709"/>
                  <a:pt x="2859144" y="9168226"/>
                  <a:pt x="2863135" y="9163664"/>
                </a:cubicBezTo>
                <a:lnTo>
                  <a:pt x="2893122" y="9160613"/>
                </a:lnTo>
                <a:cubicBezTo>
                  <a:pt x="2884879" y="9154036"/>
                  <a:pt x="2876787" y="9149339"/>
                  <a:pt x="2868848" y="9146518"/>
                </a:cubicBezTo>
                <a:cubicBezTo>
                  <a:pt x="2860906" y="9143698"/>
                  <a:pt x="2853115" y="9142756"/>
                  <a:pt x="2845476" y="9143691"/>
                </a:cubicBezTo>
                <a:close/>
                <a:moveTo>
                  <a:pt x="8318116" y="9139155"/>
                </a:moveTo>
                <a:lnTo>
                  <a:pt x="8307774" y="9151569"/>
                </a:lnTo>
                <a:lnTo>
                  <a:pt x="8291816" y="9155000"/>
                </a:lnTo>
                <a:lnTo>
                  <a:pt x="8290149" y="9163242"/>
                </a:lnTo>
                <a:cubicBezTo>
                  <a:pt x="8293165" y="9164879"/>
                  <a:pt x="8296465" y="9164125"/>
                  <a:pt x="8300043" y="9160973"/>
                </a:cubicBezTo>
                <a:cubicBezTo>
                  <a:pt x="8303621" y="9157822"/>
                  <a:pt x="8305570" y="9155940"/>
                  <a:pt x="8305887" y="9155329"/>
                </a:cubicBezTo>
                <a:lnTo>
                  <a:pt x="8353454" y="9144445"/>
                </a:lnTo>
                <a:lnTo>
                  <a:pt x="8328917" y="9148154"/>
                </a:lnTo>
                <a:close/>
                <a:moveTo>
                  <a:pt x="3847135" y="9135432"/>
                </a:moveTo>
                <a:lnTo>
                  <a:pt x="3759129" y="9153226"/>
                </a:lnTo>
                <a:cubicBezTo>
                  <a:pt x="3759008" y="9175323"/>
                  <a:pt x="3751766" y="9194990"/>
                  <a:pt x="3737405" y="9212230"/>
                </a:cubicBezTo>
                <a:cubicBezTo>
                  <a:pt x="3734511" y="9209527"/>
                  <a:pt x="3730850" y="9207060"/>
                  <a:pt x="3726419" y="9204829"/>
                </a:cubicBezTo>
                <a:cubicBezTo>
                  <a:pt x="3721989" y="9202597"/>
                  <a:pt x="3717953" y="9203323"/>
                  <a:pt x="3714312" y="9207008"/>
                </a:cubicBezTo>
                <a:cubicBezTo>
                  <a:pt x="3711204" y="9211425"/>
                  <a:pt x="3709779" y="9217249"/>
                  <a:pt x="3710043" y="9224480"/>
                </a:cubicBezTo>
                <a:cubicBezTo>
                  <a:pt x="3710308" y="9231710"/>
                  <a:pt x="3710236" y="9238660"/>
                  <a:pt x="3709825" y="9245327"/>
                </a:cubicBezTo>
                <a:lnTo>
                  <a:pt x="3717727" y="9257968"/>
                </a:lnTo>
                <a:lnTo>
                  <a:pt x="3728772" y="9243031"/>
                </a:lnTo>
                <a:lnTo>
                  <a:pt x="3740667" y="9244803"/>
                </a:lnTo>
                <a:lnTo>
                  <a:pt x="3739809" y="9242272"/>
                </a:lnTo>
                <a:cubicBezTo>
                  <a:pt x="3745013" y="9235804"/>
                  <a:pt x="3751471" y="9231253"/>
                  <a:pt x="3759187" y="9228628"/>
                </a:cubicBezTo>
                <a:cubicBezTo>
                  <a:pt x="3766898" y="9226001"/>
                  <a:pt x="3775684" y="9226894"/>
                  <a:pt x="3785537" y="9231308"/>
                </a:cubicBezTo>
                <a:cubicBezTo>
                  <a:pt x="3798166" y="9217297"/>
                  <a:pt x="3810457" y="9203006"/>
                  <a:pt x="3822409" y="9188431"/>
                </a:cubicBezTo>
                <a:cubicBezTo>
                  <a:pt x="3834361" y="9173859"/>
                  <a:pt x="3842606" y="9156191"/>
                  <a:pt x="3847135" y="9135432"/>
                </a:cubicBezTo>
                <a:close/>
                <a:moveTo>
                  <a:pt x="3070172" y="9090844"/>
                </a:moveTo>
                <a:cubicBezTo>
                  <a:pt x="3064498" y="9087137"/>
                  <a:pt x="3058905" y="9087443"/>
                  <a:pt x="3053400" y="9091763"/>
                </a:cubicBezTo>
                <a:cubicBezTo>
                  <a:pt x="3047894" y="9096083"/>
                  <a:pt x="3044141" y="9099673"/>
                  <a:pt x="3042138" y="9102533"/>
                </a:cubicBezTo>
                <a:cubicBezTo>
                  <a:pt x="3033225" y="9112775"/>
                  <a:pt x="3022011" y="9118913"/>
                  <a:pt x="3008503" y="9120944"/>
                </a:cubicBezTo>
                <a:cubicBezTo>
                  <a:pt x="2994994" y="9122976"/>
                  <a:pt x="2980968" y="9121512"/>
                  <a:pt x="2966426" y="9116550"/>
                </a:cubicBezTo>
                <a:cubicBezTo>
                  <a:pt x="2957276" y="9126158"/>
                  <a:pt x="2946535" y="9133563"/>
                  <a:pt x="2934196" y="9138762"/>
                </a:cubicBezTo>
                <a:cubicBezTo>
                  <a:pt x="2921860" y="9143964"/>
                  <a:pt x="2911118" y="9151364"/>
                  <a:pt x="2901967" y="9160973"/>
                </a:cubicBezTo>
                <a:cubicBezTo>
                  <a:pt x="2930077" y="9159716"/>
                  <a:pt x="2956807" y="9155996"/>
                  <a:pt x="2982161" y="9149814"/>
                </a:cubicBezTo>
                <a:cubicBezTo>
                  <a:pt x="3007512" y="9143628"/>
                  <a:pt x="3032406" y="9136629"/>
                  <a:pt x="3056841" y="9128802"/>
                </a:cubicBezTo>
                <a:cubicBezTo>
                  <a:pt x="3059241" y="9125691"/>
                  <a:pt x="3062568" y="9119410"/>
                  <a:pt x="3066822" y="9109957"/>
                </a:cubicBezTo>
                <a:cubicBezTo>
                  <a:pt x="3071079" y="9100508"/>
                  <a:pt x="3072196" y="9094137"/>
                  <a:pt x="3070172" y="9090844"/>
                </a:cubicBezTo>
                <a:close/>
                <a:moveTo>
                  <a:pt x="4168461" y="9085997"/>
                </a:moveTo>
                <a:cubicBezTo>
                  <a:pt x="4163139" y="9085067"/>
                  <a:pt x="4157629" y="9085734"/>
                  <a:pt x="4151934" y="9087997"/>
                </a:cubicBezTo>
                <a:lnTo>
                  <a:pt x="4168130" y="9101493"/>
                </a:lnTo>
                <a:cubicBezTo>
                  <a:pt x="4170079" y="9099611"/>
                  <a:pt x="4172701" y="9098294"/>
                  <a:pt x="4176000" y="9097536"/>
                </a:cubicBezTo>
                <a:cubicBezTo>
                  <a:pt x="4179299" y="9096780"/>
                  <a:pt x="4181921" y="9095462"/>
                  <a:pt x="4183869" y="9093578"/>
                </a:cubicBezTo>
                <a:cubicBezTo>
                  <a:pt x="4178920" y="9089454"/>
                  <a:pt x="4173784" y="9086927"/>
                  <a:pt x="4168461" y="9085997"/>
                </a:cubicBezTo>
                <a:close/>
                <a:moveTo>
                  <a:pt x="4081165" y="9085106"/>
                </a:moveTo>
                <a:cubicBezTo>
                  <a:pt x="4076818" y="9088492"/>
                  <a:pt x="4075170" y="9094130"/>
                  <a:pt x="4076221" y="9102015"/>
                </a:cubicBezTo>
                <a:lnTo>
                  <a:pt x="4086563" y="9089604"/>
                </a:lnTo>
                <a:close/>
                <a:moveTo>
                  <a:pt x="4212945" y="9047712"/>
                </a:moveTo>
                <a:lnTo>
                  <a:pt x="4199156" y="9064260"/>
                </a:lnTo>
                <a:lnTo>
                  <a:pt x="4199612" y="9085667"/>
                </a:lnTo>
                <a:lnTo>
                  <a:pt x="4206593" y="9086396"/>
                </a:lnTo>
                <a:lnTo>
                  <a:pt x="4238921" y="9069355"/>
                </a:lnTo>
                <a:close/>
                <a:moveTo>
                  <a:pt x="4320593" y="9039275"/>
                </a:moveTo>
                <a:lnTo>
                  <a:pt x="4310341" y="9051583"/>
                </a:lnTo>
                <a:lnTo>
                  <a:pt x="4330333" y="9043916"/>
                </a:lnTo>
                <a:close/>
                <a:moveTo>
                  <a:pt x="4378158" y="9003127"/>
                </a:moveTo>
                <a:cubicBezTo>
                  <a:pt x="4375837" y="9006597"/>
                  <a:pt x="4372836" y="9014316"/>
                  <a:pt x="4369151" y="9026287"/>
                </a:cubicBezTo>
                <a:lnTo>
                  <a:pt x="4368791" y="9029841"/>
                </a:lnTo>
                <a:lnTo>
                  <a:pt x="4400037" y="9013786"/>
                </a:lnTo>
                <a:lnTo>
                  <a:pt x="4411466" y="9006256"/>
                </a:lnTo>
                <a:close/>
                <a:moveTo>
                  <a:pt x="8875875" y="8943335"/>
                </a:moveTo>
                <a:lnTo>
                  <a:pt x="8787869" y="8961128"/>
                </a:lnTo>
                <a:cubicBezTo>
                  <a:pt x="8787751" y="8983227"/>
                  <a:pt x="8780508" y="9002891"/>
                  <a:pt x="8766145" y="9020131"/>
                </a:cubicBezTo>
                <a:cubicBezTo>
                  <a:pt x="8763253" y="9017428"/>
                  <a:pt x="8759591" y="9014964"/>
                  <a:pt x="8755161" y="9012732"/>
                </a:cubicBezTo>
                <a:cubicBezTo>
                  <a:pt x="8750730" y="9010501"/>
                  <a:pt x="8746696" y="9011226"/>
                  <a:pt x="8743051" y="9014910"/>
                </a:cubicBezTo>
                <a:cubicBezTo>
                  <a:pt x="8739946" y="9019327"/>
                  <a:pt x="8738522" y="9025153"/>
                  <a:pt x="8738787" y="9032382"/>
                </a:cubicBezTo>
                <a:cubicBezTo>
                  <a:pt x="8739051" y="9039614"/>
                  <a:pt x="8738977" y="9046562"/>
                  <a:pt x="8738565" y="9053227"/>
                </a:cubicBezTo>
                <a:lnTo>
                  <a:pt x="8766015" y="9097131"/>
                </a:lnTo>
                <a:lnTo>
                  <a:pt x="8781757" y="9089218"/>
                </a:lnTo>
                <a:lnTo>
                  <a:pt x="8768553" y="9050177"/>
                </a:lnTo>
                <a:cubicBezTo>
                  <a:pt x="8773754" y="9043704"/>
                  <a:pt x="8780212" y="9039156"/>
                  <a:pt x="8787926" y="9036530"/>
                </a:cubicBezTo>
                <a:cubicBezTo>
                  <a:pt x="8795641" y="9033903"/>
                  <a:pt x="8804425" y="9034797"/>
                  <a:pt x="8814276" y="9039210"/>
                </a:cubicBezTo>
                <a:cubicBezTo>
                  <a:pt x="8826907" y="9025200"/>
                  <a:pt x="8839196" y="9010905"/>
                  <a:pt x="8851150" y="8996334"/>
                </a:cubicBezTo>
                <a:cubicBezTo>
                  <a:pt x="8863105" y="8981760"/>
                  <a:pt x="8871345" y="8964094"/>
                  <a:pt x="8875875" y="8943335"/>
                </a:cubicBezTo>
                <a:close/>
                <a:moveTo>
                  <a:pt x="1749825" y="8929932"/>
                </a:moveTo>
                <a:cubicBezTo>
                  <a:pt x="1748001" y="8932354"/>
                  <a:pt x="1746970" y="8935876"/>
                  <a:pt x="1746737" y="8940501"/>
                </a:cubicBezTo>
                <a:cubicBezTo>
                  <a:pt x="1746505" y="8945126"/>
                  <a:pt x="1747686" y="8948740"/>
                  <a:pt x="1750282" y="8951341"/>
                </a:cubicBezTo>
                <a:cubicBezTo>
                  <a:pt x="1757155" y="8955900"/>
                  <a:pt x="1763053" y="8956142"/>
                  <a:pt x="1767974" y="8952066"/>
                </a:cubicBezTo>
                <a:close/>
                <a:moveTo>
                  <a:pt x="1799002" y="8914832"/>
                </a:moveTo>
                <a:cubicBezTo>
                  <a:pt x="1796837" y="8916969"/>
                  <a:pt x="1795131" y="8919931"/>
                  <a:pt x="1793887" y="8923710"/>
                </a:cubicBezTo>
                <a:cubicBezTo>
                  <a:pt x="1792643" y="8927495"/>
                  <a:pt x="1794499" y="8931670"/>
                  <a:pt x="1799457" y="8936238"/>
                </a:cubicBezTo>
                <a:lnTo>
                  <a:pt x="1804855" y="8940738"/>
                </a:lnTo>
                <a:cubicBezTo>
                  <a:pt x="1811751" y="8932462"/>
                  <a:pt x="1809798" y="8923828"/>
                  <a:pt x="1799002" y="8914832"/>
                </a:cubicBezTo>
                <a:close/>
                <a:moveTo>
                  <a:pt x="9197205" y="8893901"/>
                </a:moveTo>
                <a:cubicBezTo>
                  <a:pt x="9191882" y="8892971"/>
                  <a:pt x="9186373" y="8893637"/>
                  <a:pt x="9180676" y="8895898"/>
                </a:cubicBezTo>
                <a:lnTo>
                  <a:pt x="9196872" y="8909394"/>
                </a:lnTo>
                <a:cubicBezTo>
                  <a:pt x="9198817" y="8907514"/>
                  <a:pt x="9201444" y="8906195"/>
                  <a:pt x="9204743" y="8905438"/>
                </a:cubicBezTo>
                <a:cubicBezTo>
                  <a:pt x="9208039" y="8904683"/>
                  <a:pt x="9210663" y="8903364"/>
                  <a:pt x="9212613" y="8901481"/>
                </a:cubicBezTo>
                <a:cubicBezTo>
                  <a:pt x="9207664" y="8897359"/>
                  <a:pt x="9202528" y="8894832"/>
                  <a:pt x="9197205" y="8893901"/>
                </a:cubicBezTo>
                <a:close/>
                <a:moveTo>
                  <a:pt x="9109905" y="8893006"/>
                </a:moveTo>
                <a:cubicBezTo>
                  <a:pt x="9105559" y="8896394"/>
                  <a:pt x="9103911" y="8902029"/>
                  <a:pt x="9104963" y="8909917"/>
                </a:cubicBezTo>
                <a:lnTo>
                  <a:pt x="9115305" y="8897505"/>
                </a:lnTo>
                <a:close/>
                <a:moveTo>
                  <a:pt x="2480282" y="8865669"/>
                </a:moveTo>
                <a:lnTo>
                  <a:pt x="2463042" y="8886355"/>
                </a:lnTo>
                <a:cubicBezTo>
                  <a:pt x="2458313" y="8892489"/>
                  <a:pt x="2457547" y="8897986"/>
                  <a:pt x="2460742" y="8902838"/>
                </a:cubicBezTo>
                <a:cubicBezTo>
                  <a:pt x="2463940" y="8907692"/>
                  <a:pt x="2468458" y="8912333"/>
                  <a:pt x="2474298" y="8916761"/>
                </a:cubicBezTo>
                <a:close/>
                <a:moveTo>
                  <a:pt x="2557943" y="8860287"/>
                </a:moveTo>
                <a:cubicBezTo>
                  <a:pt x="2555974" y="8862881"/>
                  <a:pt x="2554369" y="8867094"/>
                  <a:pt x="2553130" y="8872926"/>
                </a:cubicBezTo>
                <a:cubicBezTo>
                  <a:pt x="2551892" y="8878756"/>
                  <a:pt x="2552500" y="8883058"/>
                  <a:pt x="2554952" y="8885834"/>
                </a:cubicBezTo>
                <a:cubicBezTo>
                  <a:pt x="2560341" y="8889888"/>
                  <a:pt x="2564784" y="8890958"/>
                  <a:pt x="2568278" y="8889053"/>
                </a:cubicBezTo>
                <a:cubicBezTo>
                  <a:pt x="2571773" y="8887145"/>
                  <a:pt x="2574377" y="8884935"/>
                  <a:pt x="2576093" y="8882420"/>
                </a:cubicBezTo>
                <a:cubicBezTo>
                  <a:pt x="2579214" y="8876845"/>
                  <a:pt x="2577911" y="8871086"/>
                  <a:pt x="2572189" y="8865148"/>
                </a:cubicBezTo>
                <a:cubicBezTo>
                  <a:pt x="2569573" y="8863259"/>
                  <a:pt x="2567196" y="8862448"/>
                  <a:pt x="2565067" y="8862719"/>
                </a:cubicBezTo>
                <a:cubicBezTo>
                  <a:pt x="2562936" y="8862987"/>
                  <a:pt x="2560562" y="8862178"/>
                  <a:pt x="2557943" y="8860287"/>
                </a:cubicBezTo>
                <a:close/>
                <a:moveTo>
                  <a:pt x="9241686" y="8855614"/>
                </a:moveTo>
                <a:lnTo>
                  <a:pt x="9227897" y="8872161"/>
                </a:lnTo>
                <a:lnTo>
                  <a:pt x="9228353" y="8893570"/>
                </a:lnTo>
                <a:lnTo>
                  <a:pt x="9295675" y="8900600"/>
                </a:lnTo>
                <a:lnTo>
                  <a:pt x="9309464" y="8884052"/>
                </a:lnTo>
                <a:lnTo>
                  <a:pt x="9296715" y="8866418"/>
                </a:lnTo>
                <a:lnTo>
                  <a:pt x="9279477" y="8887104"/>
                </a:lnTo>
                <a:close/>
                <a:moveTo>
                  <a:pt x="9349336" y="8847179"/>
                </a:moveTo>
                <a:lnTo>
                  <a:pt x="9321756" y="8880273"/>
                </a:lnTo>
                <a:cubicBezTo>
                  <a:pt x="9333181" y="8882345"/>
                  <a:pt x="9342644" y="8880593"/>
                  <a:pt x="9350148" y="8875019"/>
                </a:cubicBezTo>
                <a:cubicBezTo>
                  <a:pt x="9357654" y="8869442"/>
                  <a:pt x="9363931" y="8863283"/>
                  <a:pt x="9368978" y="8856536"/>
                </a:cubicBezTo>
                <a:close/>
                <a:moveTo>
                  <a:pt x="9783381" y="8809303"/>
                </a:moveTo>
                <a:cubicBezTo>
                  <a:pt x="9777489" y="8811113"/>
                  <a:pt x="9773041" y="8813249"/>
                  <a:pt x="9770039" y="8815709"/>
                </a:cubicBezTo>
                <a:cubicBezTo>
                  <a:pt x="9767033" y="8818172"/>
                  <a:pt x="9763935" y="8821433"/>
                  <a:pt x="9760744" y="8825490"/>
                </a:cubicBezTo>
                <a:cubicBezTo>
                  <a:pt x="9771065" y="8825912"/>
                  <a:pt x="9780409" y="8822016"/>
                  <a:pt x="9788777" y="8813800"/>
                </a:cubicBezTo>
                <a:close/>
                <a:moveTo>
                  <a:pt x="9494906" y="8793237"/>
                </a:moveTo>
                <a:cubicBezTo>
                  <a:pt x="9478816" y="8802026"/>
                  <a:pt x="9462913" y="8809217"/>
                  <a:pt x="9447195" y="8814813"/>
                </a:cubicBezTo>
                <a:cubicBezTo>
                  <a:pt x="9431477" y="8820410"/>
                  <a:pt x="9418045" y="8819148"/>
                  <a:pt x="9406900" y="8811029"/>
                </a:cubicBezTo>
                <a:cubicBezTo>
                  <a:pt x="9404580" y="8814500"/>
                  <a:pt x="9401578" y="8822218"/>
                  <a:pt x="9397891" y="8834190"/>
                </a:cubicBezTo>
                <a:cubicBezTo>
                  <a:pt x="9394207" y="8846160"/>
                  <a:pt x="9393415" y="8853971"/>
                  <a:pt x="9395517" y="8857621"/>
                </a:cubicBezTo>
                <a:cubicBezTo>
                  <a:pt x="9398321" y="8859520"/>
                  <a:pt x="9401188" y="8859280"/>
                  <a:pt x="9404121" y="8856902"/>
                </a:cubicBezTo>
                <a:cubicBezTo>
                  <a:pt x="9407052" y="8854529"/>
                  <a:pt x="9409431" y="8852130"/>
                  <a:pt x="9411258" y="8849707"/>
                </a:cubicBezTo>
                <a:cubicBezTo>
                  <a:pt x="9427684" y="8848062"/>
                  <a:pt x="9446821" y="8843854"/>
                  <a:pt x="9468659" y="8837081"/>
                </a:cubicBezTo>
                <a:cubicBezTo>
                  <a:pt x="9490501" y="8830310"/>
                  <a:pt x="9506449" y="8821694"/>
                  <a:pt x="9516502" y="8811230"/>
                </a:cubicBezTo>
                <a:close/>
                <a:moveTo>
                  <a:pt x="4951594" y="8786994"/>
                </a:moveTo>
                <a:cubicBezTo>
                  <a:pt x="4949790" y="8788704"/>
                  <a:pt x="4947738" y="8789332"/>
                  <a:pt x="4945448" y="8788883"/>
                </a:cubicBezTo>
                <a:cubicBezTo>
                  <a:pt x="4943156" y="8788434"/>
                  <a:pt x="4941106" y="8789062"/>
                  <a:pt x="4939299" y="8790771"/>
                </a:cubicBezTo>
                <a:lnTo>
                  <a:pt x="4922065" y="8811456"/>
                </a:lnTo>
                <a:lnTo>
                  <a:pt x="4917495" y="8819038"/>
                </a:lnTo>
                <a:lnTo>
                  <a:pt x="4967690" y="8805198"/>
                </a:lnTo>
                <a:close/>
                <a:moveTo>
                  <a:pt x="2761078" y="8770198"/>
                </a:moveTo>
                <a:lnTo>
                  <a:pt x="2698115" y="8801846"/>
                </a:lnTo>
                <a:cubicBezTo>
                  <a:pt x="2697288" y="8801012"/>
                  <a:pt x="2693546" y="8798185"/>
                  <a:pt x="2686889" y="8793367"/>
                </a:cubicBezTo>
                <a:cubicBezTo>
                  <a:pt x="2680228" y="8788549"/>
                  <a:pt x="2675624" y="8786759"/>
                  <a:pt x="2673073" y="8787990"/>
                </a:cubicBezTo>
                <a:cubicBezTo>
                  <a:pt x="2670535" y="8793322"/>
                  <a:pt x="2672504" y="8802850"/>
                  <a:pt x="2678982" y="8816571"/>
                </a:cubicBezTo>
                <a:cubicBezTo>
                  <a:pt x="2685462" y="8830295"/>
                  <a:pt x="2690996" y="8841038"/>
                  <a:pt x="2695580" y="8848802"/>
                </a:cubicBezTo>
                <a:lnTo>
                  <a:pt x="2767845" y="8838922"/>
                </a:lnTo>
                <a:close/>
                <a:moveTo>
                  <a:pt x="5034201" y="8764704"/>
                </a:moveTo>
                <a:lnTo>
                  <a:pt x="4988475" y="8775668"/>
                </a:lnTo>
                <a:lnTo>
                  <a:pt x="5020789" y="8789228"/>
                </a:lnTo>
                <a:lnTo>
                  <a:pt x="5061214" y="8776196"/>
                </a:lnTo>
                <a:lnTo>
                  <a:pt x="5062690" y="8774424"/>
                </a:lnTo>
                <a:close/>
                <a:moveTo>
                  <a:pt x="10083365" y="8701777"/>
                </a:moveTo>
                <a:lnTo>
                  <a:pt x="10028794" y="8712383"/>
                </a:lnTo>
                <a:lnTo>
                  <a:pt x="10044990" y="8725879"/>
                </a:lnTo>
                <a:cubicBezTo>
                  <a:pt x="10058758" y="8722164"/>
                  <a:pt x="10071548" y="8714130"/>
                  <a:pt x="10083365" y="8701777"/>
                </a:cubicBezTo>
                <a:close/>
                <a:moveTo>
                  <a:pt x="9819934" y="8699568"/>
                </a:moveTo>
                <a:cubicBezTo>
                  <a:pt x="9804920" y="8713928"/>
                  <a:pt x="9786230" y="8721721"/>
                  <a:pt x="9763866" y="8722947"/>
                </a:cubicBezTo>
                <a:cubicBezTo>
                  <a:pt x="9741500" y="8724171"/>
                  <a:pt x="9722810" y="8731963"/>
                  <a:pt x="9707798" y="8746322"/>
                </a:cubicBezTo>
                <a:lnTo>
                  <a:pt x="9647826" y="8752425"/>
                </a:lnTo>
                <a:cubicBezTo>
                  <a:pt x="9643638" y="8752881"/>
                  <a:pt x="9641934" y="8755840"/>
                  <a:pt x="9642713" y="8761309"/>
                </a:cubicBezTo>
                <a:cubicBezTo>
                  <a:pt x="9643491" y="8766776"/>
                  <a:pt x="9645348" y="8770953"/>
                  <a:pt x="9648281" y="8773836"/>
                </a:cubicBezTo>
                <a:lnTo>
                  <a:pt x="9684122" y="8796689"/>
                </a:lnTo>
                <a:cubicBezTo>
                  <a:pt x="9698661" y="8791136"/>
                  <a:pt x="9713845" y="8784802"/>
                  <a:pt x="9729678" y="8777697"/>
                </a:cubicBezTo>
                <a:cubicBezTo>
                  <a:pt x="9745508" y="8770589"/>
                  <a:pt x="9758855" y="8760974"/>
                  <a:pt x="9769718" y="8748853"/>
                </a:cubicBezTo>
                <a:cubicBezTo>
                  <a:pt x="9782258" y="8744553"/>
                  <a:pt x="9795784" y="8739757"/>
                  <a:pt x="9810292" y="8734470"/>
                </a:cubicBezTo>
                <a:cubicBezTo>
                  <a:pt x="9824799" y="8729180"/>
                  <a:pt x="9838811" y="8726544"/>
                  <a:pt x="9852327" y="8726562"/>
                </a:cubicBezTo>
                <a:close/>
                <a:moveTo>
                  <a:pt x="9892651" y="8699266"/>
                </a:moveTo>
                <a:cubicBezTo>
                  <a:pt x="9888771" y="8698661"/>
                  <a:pt x="9885173" y="8699606"/>
                  <a:pt x="9881856" y="8702099"/>
                </a:cubicBezTo>
                <a:lnTo>
                  <a:pt x="9888622" y="8770824"/>
                </a:lnTo>
                <a:lnTo>
                  <a:pt x="9910217" y="8788819"/>
                </a:lnTo>
                <a:lnTo>
                  <a:pt x="9946642" y="8756084"/>
                </a:lnTo>
                <a:lnTo>
                  <a:pt x="9961928" y="8726762"/>
                </a:lnTo>
                <a:lnTo>
                  <a:pt x="9908852" y="8724595"/>
                </a:lnTo>
                <a:cubicBezTo>
                  <a:pt x="9915260" y="8719420"/>
                  <a:pt x="9914021" y="8713128"/>
                  <a:pt x="9905135" y="8705726"/>
                </a:cubicBezTo>
                <a:cubicBezTo>
                  <a:pt x="9900692" y="8702023"/>
                  <a:pt x="9896531" y="8699870"/>
                  <a:pt x="9892651" y="8699266"/>
                </a:cubicBezTo>
                <a:close/>
                <a:moveTo>
                  <a:pt x="2957318" y="8688379"/>
                </a:moveTo>
                <a:cubicBezTo>
                  <a:pt x="2907821" y="8702041"/>
                  <a:pt x="2859295" y="8720022"/>
                  <a:pt x="2811748" y="8742321"/>
                </a:cubicBezTo>
                <a:cubicBezTo>
                  <a:pt x="2807521" y="8753109"/>
                  <a:pt x="2806949" y="8764317"/>
                  <a:pt x="2810031" y="8775940"/>
                </a:cubicBezTo>
                <a:cubicBezTo>
                  <a:pt x="2813116" y="8787563"/>
                  <a:pt x="2820040" y="8798006"/>
                  <a:pt x="2830805" y="8807269"/>
                </a:cubicBezTo>
                <a:cubicBezTo>
                  <a:pt x="2847060" y="8799200"/>
                  <a:pt x="2870507" y="8786611"/>
                  <a:pt x="2901153" y="8769505"/>
                </a:cubicBezTo>
                <a:cubicBezTo>
                  <a:pt x="2931796" y="8752396"/>
                  <a:pt x="2956220" y="8744126"/>
                  <a:pt x="2974424" y="8744691"/>
                </a:cubicBezTo>
                <a:close/>
                <a:moveTo>
                  <a:pt x="5270764" y="8667421"/>
                </a:moveTo>
                <a:lnTo>
                  <a:pt x="5250748" y="8692944"/>
                </a:lnTo>
                <a:lnTo>
                  <a:pt x="5268228" y="8693659"/>
                </a:lnTo>
                <a:lnTo>
                  <a:pt x="5282326" y="8685906"/>
                </a:lnTo>
                <a:close/>
                <a:moveTo>
                  <a:pt x="3180551" y="8629054"/>
                </a:moveTo>
                <a:lnTo>
                  <a:pt x="3132875" y="8631383"/>
                </a:lnTo>
                <a:lnTo>
                  <a:pt x="3122529" y="8643793"/>
                </a:lnTo>
                <a:lnTo>
                  <a:pt x="3133330" y="8652793"/>
                </a:lnTo>
                <a:cubicBezTo>
                  <a:pt x="3143615" y="8661946"/>
                  <a:pt x="3151388" y="8667254"/>
                  <a:pt x="3156649" y="8668717"/>
                </a:cubicBezTo>
                <a:cubicBezTo>
                  <a:pt x="3161907" y="8670181"/>
                  <a:pt x="3167729" y="8666853"/>
                  <a:pt x="3174113" y="8658735"/>
                </a:cubicBezTo>
                <a:close/>
                <a:moveTo>
                  <a:pt x="3295095" y="8612345"/>
                </a:moveTo>
                <a:lnTo>
                  <a:pt x="3270509" y="8619898"/>
                </a:lnTo>
                <a:cubicBezTo>
                  <a:pt x="3280256" y="8621008"/>
                  <a:pt x="3287302" y="8619869"/>
                  <a:pt x="3291648" y="8616481"/>
                </a:cubicBezTo>
                <a:close/>
                <a:moveTo>
                  <a:pt x="5466918" y="8602176"/>
                </a:moveTo>
                <a:cubicBezTo>
                  <a:pt x="5456957" y="8601325"/>
                  <a:pt x="5453041" y="8604195"/>
                  <a:pt x="5455168" y="8610787"/>
                </a:cubicBezTo>
                <a:lnTo>
                  <a:pt x="5398646" y="8612756"/>
                </a:lnTo>
                <a:lnTo>
                  <a:pt x="5347977" y="8640632"/>
                </a:lnTo>
                <a:lnTo>
                  <a:pt x="5337177" y="8631633"/>
                </a:lnTo>
                <a:lnTo>
                  <a:pt x="5313046" y="8660592"/>
                </a:lnTo>
                <a:lnTo>
                  <a:pt x="5317088" y="8666780"/>
                </a:lnTo>
                <a:lnTo>
                  <a:pt x="5369565" y="8637909"/>
                </a:lnTo>
                <a:cubicBezTo>
                  <a:pt x="5374049" y="8627039"/>
                  <a:pt x="5381720" y="8620581"/>
                  <a:pt x="5392578" y="8618530"/>
                </a:cubicBezTo>
                <a:cubicBezTo>
                  <a:pt x="5403432" y="8616477"/>
                  <a:pt x="5415755" y="8620903"/>
                  <a:pt x="5429539" y="8631805"/>
                </a:cubicBezTo>
                <a:cubicBezTo>
                  <a:pt x="5436535" y="8624782"/>
                  <a:pt x="5443830" y="8621515"/>
                  <a:pt x="5451427" y="8622005"/>
                </a:cubicBezTo>
                <a:cubicBezTo>
                  <a:pt x="5459024" y="8622493"/>
                  <a:pt x="5466319" y="8619226"/>
                  <a:pt x="5473316" y="8612203"/>
                </a:cubicBezTo>
                <a:lnTo>
                  <a:pt x="5478321" y="8610196"/>
                </a:lnTo>
                <a:close/>
                <a:moveTo>
                  <a:pt x="9980333" y="8594897"/>
                </a:moveTo>
                <a:cubicBezTo>
                  <a:pt x="9978530" y="8596606"/>
                  <a:pt x="9976479" y="8597235"/>
                  <a:pt x="9974188" y="8596785"/>
                </a:cubicBezTo>
                <a:cubicBezTo>
                  <a:pt x="9971895" y="8596333"/>
                  <a:pt x="9969844" y="8596965"/>
                  <a:pt x="9968041" y="8598671"/>
                </a:cubicBezTo>
                <a:lnTo>
                  <a:pt x="9950803" y="8619358"/>
                </a:lnTo>
                <a:cubicBezTo>
                  <a:pt x="9943692" y="8627891"/>
                  <a:pt x="9937718" y="8637807"/>
                  <a:pt x="9932874" y="8649105"/>
                </a:cubicBezTo>
                <a:cubicBezTo>
                  <a:pt x="9928033" y="8660405"/>
                  <a:pt x="9925620" y="8671537"/>
                  <a:pt x="9925631" y="8682499"/>
                </a:cubicBezTo>
                <a:lnTo>
                  <a:pt x="10003880" y="8621525"/>
                </a:lnTo>
                <a:close/>
                <a:moveTo>
                  <a:pt x="10062940" y="8572605"/>
                </a:moveTo>
                <a:lnTo>
                  <a:pt x="10017215" y="8583570"/>
                </a:lnTo>
                <a:lnTo>
                  <a:pt x="10051101" y="8597788"/>
                </a:lnTo>
                <a:lnTo>
                  <a:pt x="10084536" y="8590601"/>
                </a:lnTo>
                <a:lnTo>
                  <a:pt x="10091431" y="8582326"/>
                </a:lnTo>
                <a:close/>
                <a:moveTo>
                  <a:pt x="10299508" y="8475323"/>
                </a:moveTo>
                <a:cubicBezTo>
                  <a:pt x="10289041" y="8488799"/>
                  <a:pt x="10276853" y="8504343"/>
                  <a:pt x="10262938" y="8521955"/>
                </a:cubicBezTo>
                <a:cubicBezTo>
                  <a:pt x="10249024" y="8539570"/>
                  <a:pt x="10234133" y="8552864"/>
                  <a:pt x="10218268" y="8561842"/>
                </a:cubicBezTo>
                <a:cubicBezTo>
                  <a:pt x="10235960" y="8562564"/>
                  <a:pt x="10251702" y="8554652"/>
                  <a:pt x="10265491" y="8538104"/>
                </a:cubicBezTo>
                <a:lnTo>
                  <a:pt x="10326956" y="8519224"/>
                </a:lnTo>
                <a:close/>
                <a:moveTo>
                  <a:pt x="5913020" y="8445546"/>
                </a:moveTo>
                <a:lnTo>
                  <a:pt x="5915380" y="8452247"/>
                </a:lnTo>
                <a:lnTo>
                  <a:pt x="5934883" y="8447228"/>
                </a:lnTo>
                <a:lnTo>
                  <a:pt x="5932248" y="8445797"/>
                </a:lnTo>
                <a:cubicBezTo>
                  <a:pt x="5923661" y="8442148"/>
                  <a:pt x="5917254" y="8442065"/>
                  <a:pt x="5913020" y="8445546"/>
                </a:cubicBezTo>
                <a:close/>
                <a:moveTo>
                  <a:pt x="10810307" y="8389249"/>
                </a:moveTo>
                <a:cubicBezTo>
                  <a:pt x="10807184" y="8394825"/>
                  <a:pt x="10803085" y="8396085"/>
                  <a:pt x="10798012" y="8393025"/>
                </a:cubicBezTo>
                <a:lnTo>
                  <a:pt x="10765034" y="8421623"/>
                </a:lnTo>
                <a:lnTo>
                  <a:pt x="10760091" y="8438533"/>
                </a:lnTo>
                <a:cubicBezTo>
                  <a:pt x="10771030" y="8436842"/>
                  <a:pt x="10781723" y="8434071"/>
                  <a:pt x="10792174" y="8430219"/>
                </a:cubicBezTo>
                <a:cubicBezTo>
                  <a:pt x="10802625" y="8426366"/>
                  <a:pt x="10810619" y="8421347"/>
                  <a:pt x="10816159" y="8415157"/>
                </a:cubicBezTo>
                <a:cubicBezTo>
                  <a:pt x="10823054" y="8406882"/>
                  <a:pt x="10821102" y="8398245"/>
                  <a:pt x="10810307" y="8389249"/>
                </a:cubicBezTo>
                <a:close/>
                <a:moveTo>
                  <a:pt x="10689452" y="8358643"/>
                </a:moveTo>
                <a:lnTo>
                  <a:pt x="10659922" y="8383103"/>
                </a:lnTo>
                <a:cubicBezTo>
                  <a:pt x="10646325" y="8382727"/>
                  <a:pt x="10631988" y="8383922"/>
                  <a:pt x="10616910" y="8386693"/>
                </a:cubicBezTo>
                <a:cubicBezTo>
                  <a:pt x="10601834" y="8389463"/>
                  <a:pt x="10587984" y="8392818"/>
                  <a:pt x="10575362" y="8396760"/>
                </a:cubicBezTo>
                <a:cubicBezTo>
                  <a:pt x="10561898" y="8414746"/>
                  <a:pt x="10542062" y="8423918"/>
                  <a:pt x="10515848" y="8424274"/>
                </a:cubicBezTo>
                <a:cubicBezTo>
                  <a:pt x="10512351" y="8415663"/>
                  <a:pt x="10505621" y="8410932"/>
                  <a:pt x="10495658" y="8410080"/>
                </a:cubicBezTo>
                <a:cubicBezTo>
                  <a:pt x="10485699" y="8409228"/>
                  <a:pt x="10481779" y="8412096"/>
                  <a:pt x="10483909" y="8418689"/>
                </a:cubicBezTo>
                <a:lnTo>
                  <a:pt x="10427387" y="8420658"/>
                </a:lnTo>
                <a:lnTo>
                  <a:pt x="10376717" y="8448534"/>
                </a:lnTo>
                <a:lnTo>
                  <a:pt x="10365919" y="8439536"/>
                </a:lnTo>
                <a:lnTo>
                  <a:pt x="10341788" y="8468495"/>
                </a:lnTo>
                <a:lnTo>
                  <a:pt x="10361887" y="8499263"/>
                </a:lnTo>
                <a:cubicBezTo>
                  <a:pt x="10361280" y="8494960"/>
                  <a:pt x="10362265" y="8492860"/>
                  <a:pt x="10364846" y="8492966"/>
                </a:cubicBezTo>
                <a:cubicBezTo>
                  <a:pt x="10367426" y="8493073"/>
                  <a:pt x="10369388" y="8495291"/>
                  <a:pt x="10370733" y="8499623"/>
                </a:cubicBezTo>
                <a:lnTo>
                  <a:pt x="10395321" y="8492073"/>
                </a:lnTo>
                <a:cubicBezTo>
                  <a:pt x="10397279" y="8495895"/>
                  <a:pt x="10401944" y="8497157"/>
                  <a:pt x="10409319" y="8495855"/>
                </a:cubicBezTo>
                <a:cubicBezTo>
                  <a:pt x="10416695" y="8494550"/>
                  <a:pt x="10420873" y="8493650"/>
                  <a:pt x="10421859" y="8493157"/>
                </a:cubicBezTo>
                <a:lnTo>
                  <a:pt x="10501018" y="8475003"/>
                </a:lnTo>
                <a:cubicBezTo>
                  <a:pt x="10511365" y="8464641"/>
                  <a:pt x="10533240" y="8450740"/>
                  <a:pt x="10566638" y="8433301"/>
                </a:cubicBezTo>
                <a:cubicBezTo>
                  <a:pt x="10600038" y="8415861"/>
                  <a:pt x="10624238" y="8407403"/>
                  <a:pt x="10639238" y="8407926"/>
                </a:cubicBezTo>
                <a:lnTo>
                  <a:pt x="10655889" y="8442830"/>
                </a:lnTo>
                <a:cubicBezTo>
                  <a:pt x="10665472" y="8436357"/>
                  <a:pt x="10675948" y="8430193"/>
                  <a:pt x="10687313" y="8424331"/>
                </a:cubicBezTo>
                <a:cubicBezTo>
                  <a:pt x="10698680" y="8418465"/>
                  <a:pt x="10710993" y="8415581"/>
                  <a:pt x="10724251" y="8415678"/>
                </a:cubicBezTo>
                <a:lnTo>
                  <a:pt x="10700705" y="8389046"/>
                </a:lnTo>
                <a:close/>
                <a:moveTo>
                  <a:pt x="10772058" y="8336349"/>
                </a:moveTo>
                <a:lnTo>
                  <a:pt x="10758269" y="8352897"/>
                </a:lnTo>
                <a:cubicBezTo>
                  <a:pt x="10762948" y="8353002"/>
                  <a:pt x="10767721" y="8352305"/>
                  <a:pt x="10772587" y="8350810"/>
                </a:cubicBezTo>
                <a:cubicBezTo>
                  <a:pt x="10777453" y="8349316"/>
                  <a:pt x="10780877" y="8347495"/>
                  <a:pt x="10782857" y="8345348"/>
                </a:cubicBezTo>
                <a:close/>
                <a:moveTo>
                  <a:pt x="10941760" y="8253448"/>
                </a:moveTo>
                <a:cubicBezTo>
                  <a:pt x="10940445" y="8255712"/>
                  <a:pt x="10941465" y="8258606"/>
                  <a:pt x="10944816" y="8262128"/>
                </a:cubicBezTo>
                <a:cubicBezTo>
                  <a:pt x="10948169" y="8265652"/>
                  <a:pt x="10951401" y="8268635"/>
                  <a:pt x="10954509" y="8271081"/>
                </a:cubicBezTo>
                <a:lnTo>
                  <a:pt x="10979097" y="8263529"/>
                </a:lnTo>
                <a:cubicBezTo>
                  <a:pt x="10975608" y="8260623"/>
                  <a:pt x="10969573" y="8257347"/>
                  <a:pt x="10960989" y="8253699"/>
                </a:cubicBezTo>
                <a:cubicBezTo>
                  <a:pt x="10952403" y="8250051"/>
                  <a:pt x="10945995" y="8249966"/>
                  <a:pt x="10941760" y="8253448"/>
                </a:cubicBezTo>
                <a:close/>
                <a:moveTo>
                  <a:pt x="11502315" y="8096681"/>
                </a:moveTo>
                <a:lnTo>
                  <a:pt x="11488524" y="8113230"/>
                </a:lnTo>
                <a:lnTo>
                  <a:pt x="11504268" y="8105316"/>
                </a:lnTo>
                <a:close/>
                <a:moveTo>
                  <a:pt x="11875933" y="8043503"/>
                </a:moveTo>
                <a:cubicBezTo>
                  <a:pt x="11877276" y="8047836"/>
                  <a:pt x="11878376" y="8051090"/>
                  <a:pt x="11879232" y="8053262"/>
                </a:cubicBezTo>
                <a:lnTo>
                  <a:pt x="11878872" y="8054814"/>
                </a:lnTo>
                <a:lnTo>
                  <a:pt x="11891771" y="8050568"/>
                </a:lnTo>
                <a:cubicBezTo>
                  <a:pt x="11896443" y="8048619"/>
                  <a:pt x="11900009" y="8046626"/>
                  <a:pt x="11902471" y="8044588"/>
                </a:cubicBezTo>
                <a:close/>
                <a:moveTo>
                  <a:pt x="11812059" y="8032336"/>
                </a:moveTo>
                <a:cubicBezTo>
                  <a:pt x="11795418" y="8039500"/>
                  <a:pt x="11784923" y="8044773"/>
                  <a:pt x="11780577" y="8048162"/>
                </a:cubicBezTo>
                <a:cubicBezTo>
                  <a:pt x="11758825" y="8050481"/>
                  <a:pt x="11737072" y="8052801"/>
                  <a:pt x="11715320" y="8055120"/>
                </a:cubicBezTo>
                <a:cubicBezTo>
                  <a:pt x="11693568" y="8057440"/>
                  <a:pt x="11675491" y="8066325"/>
                  <a:pt x="11661089" y="8081780"/>
                </a:cubicBezTo>
                <a:lnTo>
                  <a:pt x="11608468" y="8101018"/>
                </a:lnTo>
                <a:cubicBezTo>
                  <a:pt x="11597046" y="8098949"/>
                  <a:pt x="11587581" y="8100700"/>
                  <a:pt x="11580076" y="8106275"/>
                </a:cubicBezTo>
                <a:cubicBezTo>
                  <a:pt x="11572572" y="8111851"/>
                  <a:pt x="11566294" y="8118012"/>
                  <a:pt x="11561246" y="8124756"/>
                </a:cubicBezTo>
                <a:cubicBezTo>
                  <a:pt x="11543034" y="8141125"/>
                  <a:pt x="11516724" y="8150745"/>
                  <a:pt x="11482314" y="8153616"/>
                </a:cubicBezTo>
                <a:cubicBezTo>
                  <a:pt x="11447907" y="8156491"/>
                  <a:pt x="11421594" y="8166108"/>
                  <a:pt x="11403383" y="8182475"/>
                </a:cubicBezTo>
                <a:lnTo>
                  <a:pt x="11371444" y="8176892"/>
                </a:lnTo>
                <a:cubicBezTo>
                  <a:pt x="11361514" y="8182636"/>
                  <a:pt x="11349896" y="8186974"/>
                  <a:pt x="11336589" y="8189908"/>
                </a:cubicBezTo>
                <a:cubicBezTo>
                  <a:pt x="11323285" y="8192838"/>
                  <a:pt x="11310314" y="8196051"/>
                  <a:pt x="11297685" y="8199546"/>
                </a:cubicBezTo>
                <a:lnTo>
                  <a:pt x="11273553" y="8228506"/>
                </a:lnTo>
                <a:cubicBezTo>
                  <a:pt x="11297690" y="8239564"/>
                  <a:pt x="11324203" y="8242964"/>
                  <a:pt x="11353095" y="8238708"/>
                </a:cubicBezTo>
                <a:cubicBezTo>
                  <a:pt x="11381988" y="8234453"/>
                  <a:pt x="11402501" y="8225843"/>
                  <a:pt x="11414636" y="8212882"/>
                </a:cubicBezTo>
                <a:cubicBezTo>
                  <a:pt x="11420115" y="8217740"/>
                  <a:pt x="11425351" y="8221520"/>
                  <a:pt x="11430342" y="8224218"/>
                </a:cubicBezTo>
                <a:cubicBezTo>
                  <a:pt x="11435335" y="8226919"/>
                  <a:pt x="11439595" y="8226381"/>
                  <a:pt x="11443125" y="8222603"/>
                </a:cubicBezTo>
                <a:cubicBezTo>
                  <a:pt x="11447837" y="8215576"/>
                  <a:pt x="11452577" y="8209888"/>
                  <a:pt x="11457346" y="8205538"/>
                </a:cubicBezTo>
                <a:cubicBezTo>
                  <a:pt x="11462113" y="8201186"/>
                  <a:pt x="11469667" y="8203100"/>
                  <a:pt x="11480007" y="8211275"/>
                </a:cubicBezTo>
                <a:lnTo>
                  <a:pt x="11655105" y="8132871"/>
                </a:lnTo>
                <a:cubicBezTo>
                  <a:pt x="11672203" y="8147117"/>
                  <a:pt x="11684646" y="8150476"/>
                  <a:pt x="11692442" y="8142953"/>
                </a:cubicBezTo>
                <a:cubicBezTo>
                  <a:pt x="11698744" y="8134476"/>
                  <a:pt x="11704239" y="8129711"/>
                  <a:pt x="11708930" y="8128654"/>
                </a:cubicBezTo>
                <a:cubicBezTo>
                  <a:pt x="11713622" y="8127597"/>
                  <a:pt x="11721069" y="8131467"/>
                  <a:pt x="11731273" y="8140263"/>
                </a:cubicBezTo>
                <a:lnTo>
                  <a:pt x="11792741" y="8121384"/>
                </a:lnTo>
                <a:cubicBezTo>
                  <a:pt x="11798270" y="8114748"/>
                  <a:pt x="11808381" y="8105357"/>
                  <a:pt x="11823074" y="8093214"/>
                </a:cubicBezTo>
                <a:cubicBezTo>
                  <a:pt x="11837770" y="8081068"/>
                  <a:pt x="11854891" y="8068756"/>
                  <a:pt x="11874437" y="8056277"/>
                </a:cubicBezTo>
                <a:cubicBezTo>
                  <a:pt x="11870089" y="8059662"/>
                  <a:pt x="11863044" y="8060800"/>
                  <a:pt x="11853295" y="8059688"/>
                </a:cubicBezTo>
                <a:lnTo>
                  <a:pt x="11815962" y="8049608"/>
                </a:lnTo>
                <a:close/>
                <a:moveTo>
                  <a:pt x="12018511" y="8015106"/>
                </a:moveTo>
                <a:cubicBezTo>
                  <a:pt x="12006556" y="8019162"/>
                  <a:pt x="11994937" y="8023500"/>
                  <a:pt x="11983654" y="8028119"/>
                </a:cubicBezTo>
                <a:cubicBezTo>
                  <a:pt x="11972373" y="8032739"/>
                  <a:pt x="11959404" y="8035953"/>
                  <a:pt x="11944751" y="8037759"/>
                </a:cubicBezTo>
                <a:cubicBezTo>
                  <a:pt x="11955545" y="8046756"/>
                  <a:pt x="11962896" y="8059889"/>
                  <a:pt x="11966802" y="8077162"/>
                </a:cubicBezTo>
                <a:lnTo>
                  <a:pt x="12017471" y="8049287"/>
                </a:lnTo>
                <a:cubicBezTo>
                  <a:pt x="12022374" y="8049577"/>
                  <a:pt x="12028047" y="8049630"/>
                  <a:pt x="12034487" y="8049448"/>
                </a:cubicBezTo>
                <a:cubicBezTo>
                  <a:pt x="12040927" y="8049267"/>
                  <a:pt x="12045251" y="8048196"/>
                  <a:pt x="12047456" y="8046235"/>
                </a:cubicBezTo>
                <a:cubicBezTo>
                  <a:pt x="12049940" y="8041881"/>
                  <a:pt x="12047327" y="8036781"/>
                  <a:pt x="12039617" y="8030942"/>
                </a:cubicBezTo>
                <a:cubicBezTo>
                  <a:pt x="12031907" y="8025101"/>
                  <a:pt x="12024872" y="8019821"/>
                  <a:pt x="12018511" y="8015106"/>
                </a:cubicBezTo>
                <a:close/>
                <a:moveTo>
                  <a:pt x="11622388" y="8007473"/>
                </a:moveTo>
                <a:lnTo>
                  <a:pt x="11618941" y="8011610"/>
                </a:lnTo>
                <a:cubicBezTo>
                  <a:pt x="11607123" y="8023961"/>
                  <a:pt x="11608575" y="8036853"/>
                  <a:pt x="11623298" y="8050290"/>
                </a:cubicBezTo>
                <a:close/>
                <a:moveTo>
                  <a:pt x="11947286" y="7990806"/>
                </a:moveTo>
                <a:lnTo>
                  <a:pt x="11941905" y="7992094"/>
                </a:lnTo>
                <a:lnTo>
                  <a:pt x="11958085" y="7999801"/>
                </a:lnTo>
                <a:close/>
                <a:moveTo>
                  <a:pt x="3475238" y="7957108"/>
                </a:moveTo>
                <a:cubicBezTo>
                  <a:pt x="3473263" y="7959701"/>
                  <a:pt x="3471658" y="7963913"/>
                  <a:pt x="3470422" y="7969745"/>
                </a:cubicBezTo>
                <a:cubicBezTo>
                  <a:pt x="3469187" y="7975577"/>
                  <a:pt x="3469791" y="7979880"/>
                  <a:pt x="3472245" y="7982654"/>
                </a:cubicBezTo>
                <a:lnTo>
                  <a:pt x="3473378" y="7982929"/>
                </a:lnTo>
                <a:lnTo>
                  <a:pt x="3489457" y="7974448"/>
                </a:lnTo>
                <a:close/>
                <a:moveTo>
                  <a:pt x="3573584" y="7926902"/>
                </a:moveTo>
                <a:lnTo>
                  <a:pt x="3565655" y="7945024"/>
                </a:lnTo>
                <a:lnTo>
                  <a:pt x="3574393" y="7947835"/>
                </a:lnTo>
                <a:lnTo>
                  <a:pt x="3604075" y="7936454"/>
                </a:lnTo>
                <a:lnTo>
                  <a:pt x="3603609" y="7936153"/>
                </a:lnTo>
                <a:cubicBezTo>
                  <a:pt x="3592774" y="7930629"/>
                  <a:pt x="3582766" y="7927546"/>
                  <a:pt x="3573584" y="7926902"/>
                </a:cubicBezTo>
                <a:close/>
                <a:moveTo>
                  <a:pt x="12108143" y="7907540"/>
                </a:moveTo>
                <a:cubicBezTo>
                  <a:pt x="12094027" y="7922651"/>
                  <a:pt x="12078934" y="7933441"/>
                  <a:pt x="12062871" y="7939913"/>
                </a:cubicBezTo>
                <a:cubicBezTo>
                  <a:pt x="12077526" y="7938108"/>
                  <a:pt x="12090494" y="7934893"/>
                  <a:pt x="12101775" y="7930276"/>
                </a:cubicBezTo>
                <a:cubicBezTo>
                  <a:pt x="12113056" y="7925656"/>
                  <a:pt x="12124676" y="7921317"/>
                  <a:pt x="12136630" y="7917259"/>
                </a:cubicBezTo>
                <a:close/>
                <a:moveTo>
                  <a:pt x="12208896" y="7907380"/>
                </a:moveTo>
                <a:cubicBezTo>
                  <a:pt x="12201677" y="7914214"/>
                  <a:pt x="12198879" y="7921229"/>
                  <a:pt x="12200505" y="7928428"/>
                </a:cubicBezTo>
                <a:lnTo>
                  <a:pt x="12211302" y="7937425"/>
                </a:lnTo>
                <a:cubicBezTo>
                  <a:pt x="12216376" y="7940485"/>
                  <a:pt x="12220475" y="7939225"/>
                  <a:pt x="12223596" y="7933649"/>
                </a:cubicBezTo>
                <a:cubicBezTo>
                  <a:pt x="12226901" y="7929684"/>
                  <a:pt x="12227561" y="7926147"/>
                  <a:pt x="12225578" y="7923035"/>
                </a:cubicBezTo>
                <a:cubicBezTo>
                  <a:pt x="12223601" y="7919924"/>
                  <a:pt x="12219837" y="7916206"/>
                  <a:pt x="12214294" y="7911881"/>
                </a:cubicBezTo>
                <a:close/>
                <a:moveTo>
                  <a:pt x="12334822" y="7844078"/>
                </a:moveTo>
                <a:lnTo>
                  <a:pt x="12310689" y="7873039"/>
                </a:lnTo>
                <a:cubicBezTo>
                  <a:pt x="12305066" y="7868352"/>
                  <a:pt x="12299256" y="7865263"/>
                  <a:pt x="12293257" y="7863769"/>
                </a:cubicBezTo>
                <a:cubicBezTo>
                  <a:pt x="12287261" y="7862278"/>
                  <a:pt x="12282427" y="7863506"/>
                  <a:pt x="12278753" y="7867454"/>
                </a:cubicBezTo>
                <a:cubicBezTo>
                  <a:pt x="12275017" y="7871938"/>
                  <a:pt x="12272635" y="7877545"/>
                  <a:pt x="12271599" y="7884276"/>
                </a:cubicBezTo>
                <a:cubicBezTo>
                  <a:pt x="12270565" y="7891005"/>
                  <a:pt x="12272601" y="7896793"/>
                  <a:pt x="12277713" y="7901637"/>
                </a:cubicBezTo>
                <a:cubicBezTo>
                  <a:pt x="12280588" y="7903447"/>
                  <a:pt x="12283311" y="7903381"/>
                  <a:pt x="12285884" y="7901436"/>
                </a:cubicBezTo>
                <a:cubicBezTo>
                  <a:pt x="12288460" y="7899491"/>
                  <a:pt x="12289832" y="7898300"/>
                  <a:pt x="12290006" y="7897860"/>
                </a:cubicBezTo>
                <a:lnTo>
                  <a:pt x="12348026" y="7883120"/>
                </a:lnTo>
                <a:close/>
                <a:moveTo>
                  <a:pt x="2797209" y="7826725"/>
                </a:moveTo>
                <a:cubicBezTo>
                  <a:pt x="2795156" y="7828960"/>
                  <a:pt x="2793227" y="7831731"/>
                  <a:pt x="2791418" y="7835045"/>
                </a:cubicBezTo>
                <a:cubicBezTo>
                  <a:pt x="2789612" y="7838356"/>
                  <a:pt x="2789892" y="7841222"/>
                  <a:pt x="2792264" y="7843635"/>
                </a:cubicBezTo>
                <a:lnTo>
                  <a:pt x="2811908" y="7852993"/>
                </a:lnTo>
                <a:close/>
                <a:moveTo>
                  <a:pt x="12401235" y="7808291"/>
                </a:moveTo>
                <a:lnTo>
                  <a:pt x="12390891" y="7820704"/>
                </a:lnTo>
                <a:lnTo>
                  <a:pt x="12352060" y="7823393"/>
                </a:lnTo>
                <a:lnTo>
                  <a:pt x="12345165" y="7831668"/>
                </a:lnTo>
                <a:lnTo>
                  <a:pt x="12385947" y="7837611"/>
                </a:lnTo>
                <a:lnTo>
                  <a:pt x="12396289" y="7825200"/>
                </a:lnTo>
                <a:cubicBezTo>
                  <a:pt x="12396834" y="7824777"/>
                  <a:pt x="12398331" y="7822521"/>
                  <a:pt x="12400786" y="7818434"/>
                </a:cubicBezTo>
                <a:cubicBezTo>
                  <a:pt x="12403239" y="7814345"/>
                  <a:pt x="12403388" y="7810963"/>
                  <a:pt x="12401235" y="7808291"/>
                </a:cubicBezTo>
                <a:close/>
                <a:moveTo>
                  <a:pt x="3010555" y="7801220"/>
                </a:moveTo>
                <a:cubicBezTo>
                  <a:pt x="3008391" y="7803360"/>
                  <a:pt x="3006686" y="7806320"/>
                  <a:pt x="3005442" y="7810102"/>
                </a:cubicBezTo>
                <a:cubicBezTo>
                  <a:pt x="3004195" y="7813883"/>
                  <a:pt x="3006052" y="7818059"/>
                  <a:pt x="3011009" y="7822629"/>
                </a:cubicBezTo>
                <a:lnTo>
                  <a:pt x="3021807" y="7831627"/>
                </a:lnTo>
                <a:cubicBezTo>
                  <a:pt x="3025030" y="7827303"/>
                  <a:pt x="3025367" y="7822327"/>
                  <a:pt x="3022816" y="7816693"/>
                </a:cubicBezTo>
                <a:cubicBezTo>
                  <a:pt x="3020264" y="7811065"/>
                  <a:pt x="3016179" y="7805906"/>
                  <a:pt x="3010555" y="7801220"/>
                </a:cubicBezTo>
                <a:close/>
                <a:moveTo>
                  <a:pt x="3320331" y="7717626"/>
                </a:moveTo>
                <a:cubicBezTo>
                  <a:pt x="3305050" y="7719497"/>
                  <a:pt x="3292097" y="7726810"/>
                  <a:pt x="3281466" y="7739567"/>
                </a:cubicBezTo>
                <a:lnTo>
                  <a:pt x="3278018" y="7743705"/>
                </a:lnTo>
                <a:cubicBezTo>
                  <a:pt x="3276965" y="7742680"/>
                  <a:pt x="3272323" y="7739105"/>
                  <a:pt x="3264091" y="7732974"/>
                </a:cubicBezTo>
                <a:cubicBezTo>
                  <a:pt x="3255859" y="7726844"/>
                  <a:pt x="3250354" y="7724301"/>
                  <a:pt x="3247577" y="7725347"/>
                </a:cubicBezTo>
                <a:cubicBezTo>
                  <a:pt x="3247468" y="7728909"/>
                  <a:pt x="3253311" y="7736990"/>
                  <a:pt x="3265109" y="7749592"/>
                </a:cubicBezTo>
                <a:cubicBezTo>
                  <a:pt x="3276901" y="7762196"/>
                  <a:pt x="3284957" y="7770368"/>
                  <a:pt x="3289271" y="7774109"/>
                </a:cubicBezTo>
                <a:lnTo>
                  <a:pt x="3338900" y="7780416"/>
                </a:lnTo>
                <a:cubicBezTo>
                  <a:pt x="3331346" y="7773245"/>
                  <a:pt x="3328308" y="7765456"/>
                  <a:pt x="3329787" y="7757050"/>
                </a:cubicBezTo>
                <a:cubicBezTo>
                  <a:pt x="3331266" y="7748643"/>
                  <a:pt x="3333999" y="7742160"/>
                  <a:pt x="3337991" y="7737599"/>
                </a:cubicBezTo>
                <a:lnTo>
                  <a:pt x="3367976" y="7734546"/>
                </a:lnTo>
                <a:cubicBezTo>
                  <a:pt x="3359734" y="7727971"/>
                  <a:pt x="3351642" y="7723273"/>
                  <a:pt x="3343702" y="7720453"/>
                </a:cubicBezTo>
                <a:cubicBezTo>
                  <a:pt x="3335761" y="7717633"/>
                  <a:pt x="3327970" y="7716691"/>
                  <a:pt x="3320331" y="7717626"/>
                </a:cubicBezTo>
                <a:close/>
                <a:moveTo>
                  <a:pt x="3545028" y="7664778"/>
                </a:moveTo>
                <a:cubicBezTo>
                  <a:pt x="3539350" y="7661070"/>
                  <a:pt x="3533759" y="7661376"/>
                  <a:pt x="3528254" y="7665696"/>
                </a:cubicBezTo>
                <a:cubicBezTo>
                  <a:pt x="3522748" y="7670018"/>
                  <a:pt x="3518996" y="7673607"/>
                  <a:pt x="3516994" y="7676467"/>
                </a:cubicBezTo>
                <a:cubicBezTo>
                  <a:pt x="3508078" y="7686710"/>
                  <a:pt x="3496867" y="7692844"/>
                  <a:pt x="3483357" y="7694879"/>
                </a:cubicBezTo>
                <a:cubicBezTo>
                  <a:pt x="3469845" y="7696909"/>
                  <a:pt x="3455823" y="7695444"/>
                  <a:pt x="3441281" y="7690485"/>
                </a:cubicBezTo>
                <a:cubicBezTo>
                  <a:pt x="3432132" y="7700092"/>
                  <a:pt x="3421387" y="7707496"/>
                  <a:pt x="3409051" y="7712697"/>
                </a:cubicBezTo>
                <a:cubicBezTo>
                  <a:pt x="3396714" y="7717897"/>
                  <a:pt x="3385970" y="7725300"/>
                  <a:pt x="3376821" y="7734907"/>
                </a:cubicBezTo>
                <a:cubicBezTo>
                  <a:pt x="3404930" y="7733650"/>
                  <a:pt x="3431661" y="7729930"/>
                  <a:pt x="3457015" y="7723748"/>
                </a:cubicBezTo>
                <a:cubicBezTo>
                  <a:pt x="3482368" y="7717564"/>
                  <a:pt x="3507259" y="7710560"/>
                  <a:pt x="3531692" y="7702736"/>
                </a:cubicBezTo>
                <a:cubicBezTo>
                  <a:pt x="3534093" y="7699624"/>
                  <a:pt x="3537425" y="7693345"/>
                  <a:pt x="3541679" y="7683893"/>
                </a:cubicBezTo>
                <a:cubicBezTo>
                  <a:pt x="3545932" y="7674442"/>
                  <a:pt x="3547047" y="7668068"/>
                  <a:pt x="3545028" y="7664778"/>
                </a:cubicBezTo>
                <a:close/>
                <a:moveTo>
                  <a:pt x="2224682" y="7503865"/>
                </a:moveTo>
                <a:cubicBezTo>
                  <a:pt x="2222853" y="7506286"/>
                  <a:pt x="2221825" y="7509808"/>
                  <a:pt x="2221591" y="7514435"/>
                </a:cubicBezTo>
                <a:cubicBezTo>
                  <a:pt x="2221358" y="7519061"/>
                  <a:pt x="2222539" y="7522674"/>
                  <a:pt x="2225136" y="7525275"/>
                </a:cubicBezTo>
                <a:cubicBezTo>
                  <a:pt x="2232009" y="7529834"/>
                  <a:pt x="2237907" y="7530076"/>
                  <a:pt x="2242827" y="7525997"/>
                </a:cubicBezTo>
                <a:close/>
                <a:moveTo>
                  <a:pt x="2273855" y="7488765"/>
                </a:moveTo>
                <a:cubicBezTo>
                  <a:pt x="2271690" y="7490903"/>
                  <a:pt x="2269985" y="7493865"/>
                  <a:pt x="2268741" y="7497644"/>
                </a:cubicBezTo>
                <a:cubicBezTo>
                  <a:pt x="2267495" y="7501428"/>
                  <a:pt x="2269351" y="7505602"/>
                  <a:pt x="2274310" y="7510172"/>
                </a:cubicBezTo>
                <a:lnTo>
                  <a:pt x="2279710" y="7514671"/>
                </a:lnTo>
                <a:cubicBezTo>
                  <a:pt x="2286604" y="7506397"/>
                  <a:pt x="2284652" y="7497761"/>
                  <a:pt x="2273855" y="7488765"/>
                </a:cubicBezTo>
                <a:close/>
                <a:moveTo>
                  <a:pt x="9256319" y="7486576"/>
                </a:moveTo>
                <a:cubicBezTo>
                  <a:pt x="9254514" y="7488286"/>
                  <a:pt x="9252463" y="7488915"/>
                  <a:pt x="9250171" y="7488465"/>
                </a:cubicBezTo>
                <a:cubicBezTo>
                  <a:pt x="9247879" y="7488014"/>
                  <a:pt x="9245830" y="7488643"/>
                  <a:pt x="9244022" y="7490353"/>
                </a:cubicBezTo>
                <a:lnTo>
                  <a:pt x="9226788" y="7511037"/>
                </a:lnTo>
                <a:lnTo>
                  <a:pt x="9222219" y="7518619"/>
                </a:lnTo>
                <a:lnTo>
                  <a:pt x="9272413" y="7504778"/>
                </a:lnTo>
                <a:close/>
                <a:moveTo>
                  <a:pt x="9338924" y="7464286"/>
                </a:moveTo>
                <a:lnTo>
                  <a:pt x="9293198" y="7475250"/>
                </a:lnTo>
                <a:lnTo>
                  <a:pt x="9325514" y="7488810"/>
                </a:lnTo>
                <a:lnTo>
                  <a:pt x="9365938" y="7475778"/>
                </a:lnTo>
                <a:lnTo>
                  <a:pt x="9367413" y="7474005"/>
                </a:lnTo>
                <a:close/>
                <a:moveTo>
                  <a:pt x="2955134" y="7439604"/>
                </a:moveTo>
                <a:lnTo>
                  <a:pt x="2937897" y="7460289"/>
                </a:lnTo>
                <a:cubicBezTo>
                  <a:pt x="2933165" y="7466422"/>
                  <a:pt x="2932399" y="7471918"/>
                  <a:pt x="2935597" y="7476771"/>
                </a:cubicBezTo>
                <a:cubicBezTo>
                  <a:pt x="2938793" y="7481626"/>
                  <a:pt x="2943311" y="7486267"/>
                  <a:pt x="2949150" y="7490696"/>
                </a:cubicBezTo>
                <a:close/>
                <a:moveTo>
                  <a:pt x="3032797" y="7434220"/>
                </a:moveTo>
                <a:cubicBezTo>
                  <a:pt x="3030827" y="7436814"/>
                  <a:pt x="3029223" y="7441027"/>
                  <a:pt x="3027984" y="7446857"/>
                </a:cubicBezTo>
                <a:cubicBezTo>
                  <a:pt x="3026746" y="7452690"/>
                  <a:pt x="3027353" y="7456992"/>
                  <a:pt x="3029806" y="7459768"/>
                </a:cubicBezTo>
                <a:cubicBezTo>
                  <a:pt x="3035196" y="7463820"/>
                  <a:pt x="3039638" y="7464891"/>
                  <a:pt x="3043132" y="7462986"/>
                </a:cubicBezTo>
                <a:cubicBezTo>
                  <a:pt x="3046627" y="7461079"/>
                  <a:pt x="3049231" y="7458869"/>
                  <a:pt x="3050946" y="7456354"/>
                </a:cubicBezTo>
                <a:cubicBezTo>
                  <a:pt x="3054068" y="7450776"/>
                  <a:pt x="3052767" y="7445020"/>
                  <a:pt x="3047043" y="7439081"/>
                </a:cubicBezTo>
                <a:cubicBezTo>
                  <a:pt x="3044424" y="7437193"/>
                  <a:pt x="3042050" y="7436381"/>
                  <a:pt x="3039919" y="7436652"/>
                </a:cubicBezTo>
                <a:cubicBezTo>
                  <a:pt x="3037790" y="7436921"/>
                  <a:pt x="3035416" y="7436109"/>
                  <a:pt x="3032797" y="7434220"/>
                </a:cubicBezTo>
                <a:close/>
                <a:moveTo>
                  <a:pt x="9575489" y="7367003"/>
                </a:moveTo>
                <a:lnTo>
                  <a:pt x="9555473" y="7392527"/>
                </a:lnTo>
                <a:lnTo>
                  <a:pt x="9572951" y="7393240"/>
                </a:lnTo>
                <a:lnTo>
                  <a:pt x="9587049" y="7385487"/>
                </a:lnTo>
                <a:close/>
                <a:moveTo>
                  <a:pt x="3235931" y="7344130"/>
                </a:moveTo>
                <a:lnTo>
                  <a:pt x="3172969" y="7375781"/>
                </a:lnTo>
                <a:cubicBezTo>
                  <a:pt x="3172142" y="7374945"/>
                  <a:pt x="3168398" y="7372118"/>
                  <a:pt x="3161740" y="7367300"/>
                </a:cubicBezTo>
                <a:cubicBezTo>
                  <a:pt x="3155082" y="7362482"/>
                  <a:pt x="3150477" y="7360691"/>
                  <a:pt x="3147927" y="7361922"/>
                </a:cubicBezTo>
                <a:cubicBezTo>
                  <a:pt x="3145389" y="7367255"/>
                  <a:pt x="3147361" y="7376785"/>
                  <a:pt x="3153838" y="7390507"/>
                </a:cubicBezTo>
                <a:cubicBezTo>
                  <a:pt x="3160317" y="7404230"/>
                  <a:pt x="3165847" y="7414971"/>
                  <a:pt x="3170432" y="7422735"/>
                </a:cubicBezTo>
                <a:lnTo>
                  <a:pt x="3242697" y="7412855"/>
                </a:lnTo>
                <a:close/>
                <a:moveTo>
                  <a:pt x="9771644" y="7301758"/>
                </a:moveTo>
                <a:cubicBezTo>
                  <a:pt x="9761680" y="7300907"/>
                  <a:pt x="9757766" y="7303775"/>
                  <a:pt x="9759893" y="7310369"/>
                </a:cubicBezTo>
                <a:lnTo>
                  <a:pt x="9703370" y="7312338"/>
                </a:lnTo>
                <a:lnTo>
                  <a:pt x="9652700" y="7340213"/>
                </a:lnTo>
                <a:lnTo>
                  <a:pt x="9641901" y="7331215"/>
                </a:lnTo>
                <a:lnTo>
                  <a:pt x="9617770" y="7360173"/>
                </a:lnTo>
                <a:lnTo>
                  <a:pt x="9621813" y="7366363"/>
                </a:lnTo>
                <a:lnTo>
                  <a:pt x="9674290" y="7337491"/>
                </a:lnTo>
                <a:cubicBezTo>
                  <a:pt x="9678773" y="7326622"/>
                  <a:pt x="9686446" y="7320162"/>
                  <a:pt x="9697302" y="7318111"/>
                </a:cubicBezTo>
                <a:cubicBezTo>
                  <a:pt x="9708156" y="7316060"/>
                  <a:pt x="9720480" y="7320485"/>
                  <a:pt x="9734262" y="7331386"/>
                </a:cubicBezTo>
                <a:cubicBezTo>
                  <a:pt x="9741258" y="7324363"/>
                  <a:pt x="9748556" y="7321096"/>
                  <a:pt x="9756151" y="7321584"/>
                </a:cubicBezTo>
                <a:cubicBezTo>
                  <a:pt x="9763748" y="7322075"/>
                  <a:pt x="9771044" y="7318808"/>
                  <a:pt x="9778038" y="7311784"/>
                </a:cubicBezTo>
                <a:lnTo>
                  <a:pt x="9783045" y="7309777"/>
                </a:lnTo>
                <a:close/>
                <a:moveTo>
                  <a:pt x="3432172" y="7262312"/>
                </a:moveTo>
                <a:cubicBezTo>
                  <a:pt x="3382673" y="7275975"/>
                  <a:pt x="3334150" y="7293957"/>
                  <a:pt x="3286603" y="7316253"/>
                </a:cubicBezTo>
                <a:cubicBezTo>
                  <a:pt x="3282374" y="7327044"/>
                  <a:pt x="3281804" y="7338252"/>
                  <a:pt x="3284887" y="7349875"/>
                </a:cubicBezTo>
                <a:cubicBezTo>
                  <a:pt x="3287970" y="7361496"/>
                  <a:pt x="3294894" y="7371940"/>
                  <a:pt x="3305660" y="7381204"/>
                </a:cubicBezTo>
                <a:cubicBezTo>
                  <a:pt x="3321914" y="7373133"/>
                  <a:pt x="3345362" y="7360544"/>
                  <a:pt x="3376005" y="7343437"/>
                </a:cubicBezTo>
                <a:cubicBezTo>
                  <a:pt x="3406651" y="7326331"/>
                  <a:pt x="3431074" y="7318059"/>
                  <a:pt x="3449279" y="7318626"/>
                </a:cubicBezTo>
                <a:close/>
                <a:moveTo>
                  <a:pt x="3655406" y="7202989"/>
                </a:moveTo>
                <a:lnTo>
                  <a:pt x="3607729" y="7205317"/>
                </a:lnTo>
                <a:lnTo>
                  <a:pt x="3597384" y="7217729"/>
                </a:lnTo>
                <a:lnTo>
                  <a:pt x="3608183" y="7226726"/>
                </a:lnTo>
                <a:cubicBezTo>
                  <a:pt x="3618469" y="7235879"/>
                  <a:pt x="3626242" y="7241188"/>
                  <a:pt x="3631504" y="7242652"/>
                </a:cubicBezTo>
                <a:cubicBezTo>
                  <a:pt x="3636765" y="7244115"/>
                  <a:pt x="3642586" y="7240787"/>
                  <a:pt x="3648967" y="7232671"/>
                </a:cubicBezTo>
                <a:close/>
                <a:moveTo>
                  <a:pt x="3769949" y="7186279"/>
                </a:moveTo>
                <a:lnTo>
                  <a:pt x="3745362" y="7193830"/>
                </a:lnTo>
                <a:cubicBezTo>
                  <a:pt x="3755110" y="7194941"/>
                  <a:pt x="3762157" y="7193805"/>
                  <a:pt x="3766502" y="7190414"/>
                </a:cubicBezTo>
                <a:close/>
                <a:moveTo>
                  <a:pt x="1103623" y="7158717"/>
                </a:moveTo>
                <a:lnTo>
                  <a:pt x="1101087" y="7205672"/>
                </a:lnTo>
                <a:lnTo>
                  <a:pt x="1068109" y="7234270"/>
                </a:lnTo>
                <a:cubicBezTo>
                  <a:pt x="1053718" y="7224324"/>
                  <a:pt x="1042724" y="7223339"/>
                  <a:pt x="1035121" y="7231317"/>
                </a:cubicBezTo>
                <a:cubicBezTo>
                  <a:pt x="1027521" y="7239296"/>
                  <a:pt x="1012478" y="7234937"/>
                  <a:pt x="989989" y="7218244"/>
                </a:cubicBezTo>
                <a:cubicBezTo>
                  <a:pt x="1005066" y="7203352"/>
                  <a:pt x="1024004" y="7193430"/>
                  <a:pt x="1046805" y="7188480"/>
                </a:cubicBezTo>
                <a:cubicBezTo>
                  <a:pt x="1069606" y="7183530"/>
                  <a:pt x="1088545" y="7173610"/>
                  <a:pt x="1103623" y="7158717"/>
                </a:cubicBezTo>
                <a:close/>
                <a:moveTo>
                  <a:pt x="10217745" y="7145129"/>
                </a:moveTo>
                <a:lnTo>
                  <a:pt x="10220104" y="7151828"/>
                </a:lnTo>
                <a:lnTo>
                  <a:pt x="10239608" y="7146811"/>
                </a:lnTo>
                <a:lnTo>
                  <a:pt x="10236972" y="7145378"/>
                </a:lnTo>
                <a:cubicBezTo>
                  <a:pt x="10228387" y="7141730"/>
                  <a:pt x="10221978" y="7141647"/>
                  <a:pt x="10217745" y="7145129"/>
                </a:cubicBezTo>
                <a:close/>
                <a:moveTo>
                  <a:pt x="2497282" y="7043752"/>
                </a:moveTo>
                <a:lnTo>
                  <a:pt x="2494748" y="7090707"/>
                </a:lnTo>
                <a:lnTo>
                  <a:pt x="2461769" y="7119305"/>
                </a:lnTo>
                <a:cubicBezTo>
                  <a:pt x="2447379" y="7109360"/>
                  <a:pt x="2436385" y="7108374"/>
                  <a:pt x="2428785" y="7116353"/>
                </a:cubicBezTo>
                <a:cubicBezTo>
                  <a:pt x="2421183" y="7124332"/>
                  <a:pt x="2406139" y="7119971"/>
                  <a:pt x="2383650" y="7103279"/>
                </a:cubicBezTo>
                <a:cubicBezTo>
                  <a:pt x="2398728" y="7088388"/>
                  <a:pt x="2417665" y="7078465"/>
                  <a:pt x="2440468" y="7073516"/>
                </a:cubicBezTo>
                <a:cubicBezTo>
                  <a:pt x="2463269" y="7068565"/>
                  <a:pt x="2482208" y="7058643"/>
                  <a:pt x="2497282" y="7043752"/>
                </a:cubicBezTo>
                <a:close/>
                <a:moveTo>
                  <a:pt x="1357557" y="6963752"/>
                </a:moveTo>
                <a:cubicBezTo>
                  <a:pt x="1355586" y="6966345"/>
                  <a:pt x="1353981" y="6970557"/>
                  <a:pt x="1352744" y="6976388"/>
                </a:cubicBezTo>
                <a:cubicBezTo>
                  <a:pt x="1351504" y="6982220"/>
                  <a:pt x="1352113" y="6986523"/>
                  <a:pt x="1354564" y="6989296"/>
                </a:cubicBezTo>
                <a:cubicBezTo>
                  <a:pt x="1359954" y="6993350"/>
                  <a:pt x="1364396" y="6994422"/>
                  <a:pt x="1367890" y="6992516"/>
                </a:cubicBezTo>
                <a:cubicBezTo>
                  <a:pt x="1371385" y="6990608"/>
                  <a:pt x="1373990" y="6988398"/>
                  <a:pt x="1375705" y="6985883"/>
                </a:cubicBezTo>
                <a:close/>
                <a:moveTo>
                  <a:pt x="1569367" y="6919334"/>
                </a:moveTo>
                <a:cubicBezTo>
                  <a:pt x="1561362" y="6918650"/>
                  <a:pt x="1554057" y="6921070"/>
                  <a:pt x="1547454" y="6926594"/>
                </a:cubicBezTo>
                <a:cubicBezTo>
                  <a:pt x="1534248" y="6937640"/>
                  <a:pt x="1523373" y="6949317"/>
                  <a:pt x="1514832" y="6961623"/>
                </a:cubicBezTo>
                <a:cubicBezTo>
                  <a:pt x="1506399" y="6954594"/>
                  <a:pt x="1496764" y="6948318"/>
                  <a:pt x="1485930" y="6942796"/>
                </a:cubicBezTo>
                <a:cubicBezTo>
                  <a:pt x="1475095" y="6937272"/>
                  <a:pt x="1465087" y="6934189"/>
                  <a:pt x="1455904" y="6933546"/>
                </a:cubicBezTo>
                <a:lnTo>
                  <a:pt x="1435674" y="6979777"/>
                </a:lnTo>
                <a:cubicBezTo>
                  <a:pt x="1447527" y="6970816"/>
                  <a:pt x="1462200" y="6964642"/>
                  <a:pt x="1479695" y="6961257"/>
                </a:cubicBezTo>
                <a:cubicBezTo>
                  <a:pt x="1497188" y="6957872"/>
                  <a:pt x="1514301" y="6962493"/>
                  <a:pt x="1531032" y="6975120"/>
                </a:cubicBezTo>
                <a:cubicBezTo>
                  <a:pt x="1540179" y="6965510"/>
                  <a:pt x="1550924" y="6958107"/>
                  <a:pt x="1563260" y="6952909"/>
                </a:cubicBezTo>
                <a:cubicBezTo>
                  <a:pt x="1575597" y="6947708"/>
                  <a:pt x="1586341" y="6940304"/>
                  <a:pt x="1595491" y="6930696"/>
                </a:cubicBezTo>
                <a:cubicBezTo>
                  <a:pt x="1586082" y="6923806"/>
                  <a:pt x="1577373" y="6920017"/>
                  <a:pt x="1569367" y="6919334"/>
                </a:cubicBezTo>
                <a:close/>
                <a:moveTo>
                  <a:pt x="2751218" y="6848787"/>
                </a:moveTo>
                <a:cubicBezTo>
                  <a:pt x="2749249" y="6851378"/>
                  <a:pt x="2747644" y="6855595"/>
                  <a:pt x="2746404" y="6861424"/>
                </a:cubicBezTo>
                <a:cubicBezTo>
                  <a:pt x="2745167" y="6867254"/>
                  <a:pt x="2745773" y="6871558"/>
                  <a:pt x="2748227" y="6874332"/>
                </a:cubicBezTo>
                <a:cubicBezTo>
                  <a:pt x="2753615" y="6878386"/>
                  <a:pt x="2758057" y="6879458"/>
                  <a:pt x="2761552" y="6877550"/>
                </a:cubicBezTo>
                <a:cubicBezTo>
                  <a:pt x="2765048" y="6875646"/>
                  <a:pt x="2767650" y="6873431"/>
                  <a:pt x="2769365" y="6870919"/>
                </a:cubicBezTo>
                <a:close/>
                <a:moveTo>
                  <a:pt x="679529" y="6833369"/>
                </a:moveTo>
                <a:cubicBezTo>
                  <a:pt x="677478" y="6835603"/>
                  <a:pt x="675548" y="6838376"/>
                  <a:pt x="673738" y="6841688"/>
                </a:cubicBezTo>
                <a:cubicBezTo>
                  <a:pt x="671932" y="6845001"/>
                  <a:pt x="672213" y="6847865"/>
                  <a:pt x="674585" y="6850278"/>
                </a:cubicBezTo>
                <a:lnTo>
                  <a:pt x="694228" y="6859637"/>
                </a:lnTo>
                <a:close/>
                <a:moveTo>
                  <a:pt x="892875" y="6807864"/>
                </a:moveTo>
                <a:cubicBezTo>
                  <a:pt x="890711" y="6810005"/>
                  <a:pt x="889006" y="6812964"/>
                  <a:pt x="887761" y="6816747"/>
                </a:cubicBezTo>
                <a:cubicBezTo>
                  <a:pt x="886516" y="6820527"/>
                  <a:pt x="888373" y="6824703"/>
                  <a:pt x="893330" y="6829273"/>
                </a:cubicBezTo>
                <a:lnTo>
                  <a:pt x="904128" y="6838271"/>
                </a:lnTo>
                <a:cubicBezTo>
                  <a:pt x="907351" y="6833946"/>
                  <a:pt x="907687" y="6828969"/>
                  <a:pt x="905136" y="6823338"/>
                </a:cubicBezTo>
                <a:cubicBezTo>
                  <a:pt x="902586" y="6817709"/>
                  <a:pt x="898499" y="6812550"/>
                  <a:pt x="892875" y="6807864"/>
                </a:cubicBezTo>
                <a:close/>
                <a:moveTo>
                  <a:pt x="12551351" y="6804819"/>
                </a:moveTo>
                <a:cubicBezTo>
                  <a:pt x="12523871" y="6804409"/>
                  <a:pt x="12506081" y="6812950"/>
                  <a:pt x="12497981" y="6830444"/>
                </a:cubicBezTo>
                <a:cubicBezTo>
                  <a:pt x="12489883" y="6847937"/>
                  <a:pt x="12480940" y="6856841"/>
                  <a:pt x="12471151" y="6857154"/>
                </a:cubicBezTo>
                <a:lnTo>
                  <a:pt x="12512390" y="6884507"/>
                </a:lnTo>
                <a:lnTo>
                  <a:pt x="12517789" y="6889007"/>
                </a:lnTo>
                <a:lnTo>
                  <a:pt x="12546863" y="6843137"/>
                </a:lnTo>
                <a:lnTo>
                  <a:pt x="12619583" y="6854663"/>
                </a:lnTo>
                <a:lnTo>
                  <a:pt x="12663359" y="6835063"/>
                </a:lnTo>
                <a:lnTo>
                  <a:pt x="12645212" y="6812932"/>
                </a:lnTo>
                <a:close/>
                <a:moveTo>
                  <a:pt x="2963032" y="6804370"/>
                </a:moveTo>
                <a:cubicBezTo>
                  <a:pt x="2955025" y="6803685"/>
                  <a:pt x="2947720" y="6806105"/>
                  <a:pt x="2941115" y="6811629"/>
                </a:cubicBezTo>
                <a:cubicBezTo>
                  <a:pt x="2927911" y="6822675"/>
                  <a:pt x="2917036" y="6834353"/>
                  <a:pt x="2908497" y="6846659"/>
                </a:cubicBezTo>
                <a:cubicBezTo>
                  <a:pt x="2900062" y="6839630"/>
                  <a:pt x="2890427" y="6833354"/>
                  <a:pt x="2879591" y="6827831"/>
                </a:cubicBezTo>
                <a:cubicBezTo>
                  <a:pt x="2868760" y="6822308"/>
                  <a:pt x="2858749" y="6819226"/>
                  <a:pt x="2849567" y="6818581"/>
                </a:cubicBezTo>
                <a:lnTo>
                  <a:pt x="2829339" y="6864814"/>
                </a:lnTo>
                <a:cubicBezTo>
                  <a:pt x="2841189" y="6855850"/>
                  <a:pt x="2855860" y="6849678"/>
                  <a:pt x="2873356" y="6846291"/>
                </a:cubicBezTo>
                <a:cubicBezTo>
                  <a:pt x="2890849" y="6842907"/>
                  <a:pt x="2907962" y="6847529"/>
                  <a:pt x="2924694" y="6860156"/>
                </a:cubicBezTo>
                <a:cubicBezTo>
                  <a:pt x="2933842" y="6850547"/>
                  <a:pt x="2944585" y="6843143"/>
                  <a:pt x="2956923" y="6837942"/>
                </a:cubicBezTo>
                <a:cubicBezTo>
                  <a:pt x="2969259" y="6832744"/>
                  <a:pt x="2980002" y="6825339"/>
                  <a:pt x="2989150" y="6815732"/>
                </a:cubicBezTo>
                <a:cubicBezTo>
                  <a:pt x="2979744" y="6808839"/>
                  <a:pt x="2971036" y="6805052"/>
                  <a:pt x="2963032" y="6804370"/>
                </a:cubicBezTo>
                <a:close/>
                <a:moveTo>
                  <a:pt x="2067448" y="6804116"/>
                </a:moveTo>
                <a:lnTo>
                  <a:pt x="2067219" y="6805057"/>
                </a:lnTo>
                <a:cubicBezTo>
                  <a:pt x="2067483" y="6812288"/>
                  <a:pt x="2067410" y="6819235"/>
                  <a:pt x="2066997" y="6825903"/>
                </a:cubicBezTo>
                <a:lnTo>
                  <a:pt x="2089117" y="6861278"/>
                </a:lnTo>
                <a:lnTo>
                  <a:pt x="2106716" y="6851624"/>
                </a:lnTo>
                <a:lnTo>
                  <a:pt x="2096986" y="6822852"/>
                </a:lnTo>
                <a:lnTo>
                  <a:pt x="2106241" y="6816332"/>
                </a:lnTo>
                <a:lnTo>
                  <a:pt x="2094657" y="6813399"/>
                </a:lnTo>
                <a:close/>
                <a:moveTo>
                  <a:pt x="2154559" y="6798109"/>
                </a:moveTo>
                <a:lnTo>
                  <a:pt x="2152674" y="6798655"/>
                </a:lnTo>
                <a:cubicBezTo>
                  <a:pt x="2142930" y="6797545"/>
                  <a:pt x="2135882" y="6798682"/>
                  <a:pt x="2131535" y="6802072"/>
                </a:cubicBezTo>
                <a:lnTo>
                  <a:pt x="2124869" y="6810069"/>
                </a:lnTo>
                <a:lnTo>
                  <a:pt x="2142709" y="6811886"/>
                </a:lnTo>
                <a:close/>
                <a:moveTo>
                  <a:pt x="1202651" y="6724270"/>
                </a:moveTo>
                <a:cubicBezTo>
                  <a:pt x="1187371" y="6726141"/>
                  <a:pt x="1174417" y="6733454"/>
                  <a:pt x="1163787" y="6746211"/>
                </a:cubicBezTo>
                <a:lnTo>
                  <a:pt x="1160339" y="6750349"/>
                </a:lnTo>
                <a:cubicBezTo>
                  <a:pt x="1159285" y="6749322"/>
                  <a:pt x="1154645" y="6745748"/>
                  <a:pt x="1146411" y="6739619"/>
                </a:cubicBezTo>
                <a:cubicBezTo>
                  <a:pt x="1138178" y="6733487"/>
                  <a:pt x="1132675" y="6730947"/>
                  <a:pt x="1129898" y="6731991"/>
                </a:cubicBezTo>
                <a:cubicBezTo>
                  <a:pt x="1129790" y="6735552"/>
                  <a:pt x="1135633" y="6743633"/>
                  <a:pt x="1147429" y="6756236"/>
                </a:cubicBezTo>
                <a:cubicBezTo>
                  <a:pt x="1159223" y="6768839"/>
                  <a:pt x="1167276" y="6777012"/>
                  <a:pt x="1171591" y="6780754"/>
                </a:cubicBezTo>
                <a:lnTo>
                  <a:pt x="1221220" y="6787057"/>
                </a:lnTo>
                <a:cubicBezTo>
                  <a:pt x="1213668" y="6779888"/>
                  <a:pt x="1210629" y="6772100"/>
                  <a:pt x="1212107" y="6763693"/>
                </a:cubicBezTo>
                <a:cubicBezTo>
                  <a:pt x="1213586" y="6755286"/>
                  <a:pt x="1216319" y="6748802"/>
                  <a:pt x="1220311" y="6744243"/>
                </a:cubicBezTo>
                <a:lnTo>
                  <a:pt x="1250297" y="6741190"/>
                </a:lnTo>
                <a:cubicBezTo>
                  <a:pt x="1242055" y="6734615"/>
                  <a:pt x="1233964" y="6729915"/>
                  <a:pt x="1226022" y="6727096"/>
                </a:cubicBezTo>
                <a:cubicBezTo>
                  <a:pt x="1218082" y="6724276"/>
                  <a:pt x="1210292" y="6723334"/>
                  <a:pt x="1202651" y="6724270"/>
                </a:cubicBezTo>
                <a:close/>
                <a:moveTo>
                  <a:pt x="1427348" y="6671422"/>
                </a:moveTo>
                <a:cubicBezTo>
                  <a:pt x="1421671" y="6667713"/>
                  <a:pt x="1416080" y="6668020"/>
                  <a:pt x="1410575" y="6672340"/>
                </a:cubicBezTo>
                <a:cubicBezTo>
                  <a:pt x="1405069" y="6676662"/>
                  <a:pt x="1401315" y="6680251"/>
                  <a:pt x="1399313" y="6683111"/>
                </a:cubicBezTo>
                <a:cubicBezTo>
                  <a:pt x="1390398" y="6693352"/>
                  <a:pt x="1379187" y="6699490"/>
                  <a:pt x="1365677" y="6701521"/>
                </a:cubicBezTo>
                <a:cubicBezTo>
                  <a:pt x="1352169" y="6703552"/>
                  <a:pt x="1338143" y="6702089"/>
                  <a:pt x="1323602" y="6697128"/>
                </a:cubicBezTo>
                <a:cubicBezTo>
                  <a:pt x="1314452" y="6706737"/>
                  <a:pt x="1303709" y="6714139"/>
                  <a:pt x="1291371" y="6719339"/>
                </a:cubicBezTo>
                <a:cubicBezTo>
                  <a:pt x="1279036" y="6724540"/>
                  <a:pt x="1268291" y="6731942"/>
                  <a:pt x="1259141" y="6741550"/>
                </a:cubicBezTo>
                <a:cubicBezTo>
                  <a:pt x="1287252" y="6740293"/>
                  <a:pt x="1313983" y="6736574"/>
                  <a:pt x="1339334" y="6730390"/>
                </a:cubicBezTo>
                <a:cubicBezTo>
                  <a:pt x="1364685" y="6724207"/>
                  <a:pt x="1389580" y="6717203"/>
                  <a:pt x="1414014" y="6709379"/>
                </a:cubicBezTo>
                <a:cubicBezTo>
                  <a:pt x="1416415" y="6706269"/>
                  <a:pt x="1419745" y="6699987"/>
                  <a:pt x="1423997" y="6690536"/>
                </a:cubicBezTo>
                <a:cubicBezTo>
                  <a:pt x="1428253" y="6681084"/>
                  <a:pt x="1429369" y="6674713"/>
                  <a:pt x="1427348" y="6671422"/>
                </a:cubicBezTo>
                <a:close/>
                <a:moveTo>
                  <a:pt x="3403227" y="6670092"/>
                </a:moveTo>
                <a:cubicBezTo>
                  <a:pt x="3390088" y="6682655"/>
                  <a:pt x="3373304" y="6689990"/>
                  <a:pt x="3352873" y="6692097"/>
                </a:cubicBezTo>
                <a:cubicBezTo>
                  <a:pt x="3332441" y="6694204"/>
                  <a:pt x="3314797" y="6702571"/>
                  <a:pt x="3299934" y="6717205"/>
                </a:cubicBezTo>
                <a:cubicBezTo>
                  <a:pt x="3269919" y="6720521"/>
                  <a:pt x="3240483" y="6725203"/>
                  <a:pt x="3211630" y="6731241"/>
                </a:cubicBezTo>
                <a:cubicBezTo>
                  <a:pt x="3182774" y="6737282"/>
                  <a:pt x="3154690" y="6743086"/>
                  <a:pt x="3127371" y="6748655"/>
                </a:cubicBezTo>
                <a:cubicBezTo>
                  <a:pt x="3116342" y="6756402"/>
                  <a:pt x="3100027" y="6765006"/>
                  <a:pt x="3078426" y="6774461"/>
                </a:cubicBezTo>
                <a:cubicBezTo>
                  <a:pt x="3056828" y="6783916"/>
                  <a:pt x="3038560" y="6783885"/>
                  <a:pt x="3023625" y="6774360"/>
                </a:cubicBezTo>
                <a:cubicBezTo>
                  <a:pt x="3021643" y="6778111"/>
                  <a:pt x="3019315" y="6786393"/>
                  <a:pt x="3016642" y="6799207"/>
                </a:cubicBezTo>
                <a:cubicBezTo>
                  <a:pt x="3013968" y="6812022"/>
                  <a:pt x="3012501" y="6819270"/>
                  <a:pt x="3012242" y="6820954"/>
                </a:cubicBezTo>
                <a:cubicBezTo>
                  <a:pt x="3015261" y="6822590"/>
                  <a:pt x="3018559" y="6821835"/>
                  <a:pt x="3022138" y="6818683"/>
                </a:cubicBezTo>
                <a:cubicBezTo>
                  <a:pt x="3025716" y="6815533"/>
                  <a:pt x="3027663" y="6813650"/>
                  <a:pt x="3027983" y="6813042"/>
                </a:cubicBezTo>
                <a:cubicBezTo>
                  <a:pt x="3063605" y="6801395"/>
                  <a:pt x="3101279" y="6792775"/>
                  <a:pt x="3141007" y="6787179"/>
                </a:cubicBezTo>
                <a:cubicBezTo>
                  <a:pt x="3180734" y="6781585"/>
                  <a:pt x="3213872" y="6767430"/>
                  <a:pt x="3240420" y="6744717"/>
                </a:cubicBezTo>
                <a:lnTo>
                  <a:pt x="3267414" y="6767211"/>
                </a:lnTo>
                <a:lnTo>
                  <a:pt x="3306343" y="6803808"/>
                </a:lnTo>
                <a:lnTo>
                  <a:pt x="3339653" y="6787415"/>
                </a:lnTo>
                <a:lnTo>
                  <a:pt x="3343931" y="6785427"/>
                </a:lnTo>
                <a:lnTo>
                  <a:pt x="3344671" y="6784272"/>
                </a:lnTo>
                <a:lnTo>
                  <a:pt x="3347118" y="6783948"/>
                </a:lnTo>
                <a:lnTo>
                  <a:pt x="3377267" y="6769950"/>
                </a:lnTo>
                <a:lnTo>
                  <a:pt x="3384950" y="6724956"/>
                </a:lnTo>
                <a:lnTo>
                  <a:pt x="3430674" y="6713994"/>
                </a:lnTo>
                <a:close/>
                <a:moveTo>
                  <a:pt x="2570120" y="6628288"/>
                </a:moveTo>
                <a:lnTo>
                  <a:pt x="2556331" y="6644836"/>
                </a:lnTo>
                <a:lnTo>
                  <a:pt x="2556590" y="6656998"/>
                </a:lnTo>
                <a:lnTo>
                  <a:pt x="2565254" y="6665788"/>
                </a:lnTo>
                <a:lnTo>
                  <a:pt x="2614884" y="6672095"/>
                </a:lnTo>
                <a:lnTo>
                  <a:pt x="2609388" y="6658007"/>
                </a:lnTo>
                <a:lnTo>
                  <a:pt x="2607912" y="6659779"/>
                </a:lnTo>
                <a:close/>
                <a:moveTo>
                  <a:pt x="2677769" y="6619853"/>
                </a:moveTo>
                <a:lnTo>
                  <a:pt x="2674696" y="6623540"/>
                </a:lnTo>
                <a:lnTo>
                  <a:pt x="2683063" y="6622376"/>
                </a:lnTo>
                <a:close/>
                <a:moveTo>
                  <a:pt x="3597972" y="6601047"/>
                </a:moveTo>
                <a:lnTo>
                  <a:pt x="3509965" y="6618838"/>
                </a:lnTo>
                <a:cubicBezTo>
                  <a:pt x="3509845" y="6640936"/>
                  <a:pt x="3502604" y="6660604"/>
                  <a:pt x="3488241" y="6677841"/>
                </a:cubicBezTo>
                <a:cubicBezTo>
                  <a:pt x="3485346" y="6675140"/>
                  <a:pt x="3481685" y="6672673"/>
                  <a:pt x="3477255" y="6670441"/>
                </a:cubicBezTo>
                <a:cubicBezTo>
                  <a:pt x="3472825" y="6668212"/>
                  <a:pt x="3468790" y="6668936"/>
                  <a:pt x="3465149" y="6672622"/>
                </a:cubicBezTo>
                <a:cubicBezTo>
                  <a:pt x="3462039" y="6677039"/>
                  <a:pt x="3460616" y="6682865"/>
                  <a:pt x="3460880" y="6690093"/>
                </a:cubicBezTo>
                <a:cubicBezTo>
                  <a:pt x="3461143" y="6697323"/>
                  <a:pt x="3461072" y="6704271"/>
                  <a:pt x="3460662" y="6710939"/>
                </a:cubicBezTo>
                <a:lnTo>
                  <a:pt x="3468566" y="6723583"/>
                </a:lnTo>
                <a:lnTo>
                  <a:pt x="3479611" y="6708646"/>
                </a:lnTo>
                <a:lnTo>
                  <a:pt x="3491503" y="6710417"/>
                </a:lnTo>
                <a:lnTo>
                  <a:pt x="3490648" y="6707886"/>
                </a:lnTo>
                <a:cubicBezTo>
                  <a:pt x="3495849" y="6701415"/>
                  <a:pt x="3502308" y="6696866"/>
                  <a:pt x="3510024" y="6694241"/>
                </a:cubicBezTo>
                <a:cubicBezTo>
                  <a:pt x="3517736" y="6691615"/>
                  <a:pt x="3526520" y="6692509"/>
                  <a:pt x="3536372" y="6696921"/>
                </a:cubicBezTo>
                <a:cubicBezTo>
                  <a:pt x="3549003" y="6682913"/>
                  <a:pt x="3561292" y="6668618"/>
                  <a:pt x="3573245" y="6654044"/>
                </a:cubicBezTo>
                <a:cubicBezTo>
                  <a:pt x="3585198" y="6639473"/>
                  <a:pt x="3593440" y="6621805"/>
                  <a:pt x="3597972" y="6601047"/>
                </a:cubicBezTo>
                <a:close/>
                <a:moveTo>
                  <a:pt x="2819009" y="6567869"/>
                </a:moveTo>
                <a:lnTo>
                  <a:pt x="2775629" y="6587490"/>
                </a:lnTo>
                <a:lnTo>
                  <a:pt x="2760271" y="6586047"/>
                </a:lnTo>
                <a:lnTo>
                  <a:pt x="2759338" y="6586557"/>
                </a:lnTo>
                <a:lnTo>
                  <a:pt x="2735203" y="6584037"/>
                </a:lnTo>
                <a:lnTo>
                  <a:pt x="2726325" y="6606866"/>
                </a:lnTo>
                <a:lnTo>
                  <a:pt x="2725350" y="6616492"/>
                </a:lnTo>
                <a:lnTo>
                  <a:pt x="2732997" y="6615426"/>
                </a:lnTo>
                <a:cubicBezTo>
                  <a:pt x="2758349" y="6609244"/>
                  <a:pt x="2783242" y="6602240"/>
                  <a:pt x="2807676" y="6594415"/>
                </a:cubicBezTo>
                <a:cubicBezTo>
                  <a:pt x="2810075" y="6591303"/>
                  <a:pt x="2813405" y="6585022"/>
                  <a:pt x="2817660" y="6575573"/>
                </a:cubicBezTo>
                <a:close/>
                <a:moveTo>
                  <a:pt x="3919301" y="6551612"/>
                </a:moveTo>
                <a:cubicBezTo>
                  <a:pt x="3913978" y="6550682"/>
                  <a:pt x="3908468" y="6551348"/>
                  <a:pt x="3902771" y="6553610"/>
                </a:cubicBezTo>
                <a:lnTo>
                  <a:pt x="3918968" y="6567106"/>
                </a:lnTo>
                <a:cubicBezTo>
                  <a:pt x="3920916" y="6565227"/>
                  <a:pt x="3923537" y="6563908"/>
                  <a:pt x="3926838" y="6563149"/>
                </a:cubicBezTo>
                <a:cubicBezTo>
                  <a:pt x="3930137" y="6562395"/>
                  <a:pt x="3932759" y="6561075"/>
                  <a:pt x="3934708" y="6559192"/>
                </a:cubicBezTo>
                <a:cubicBezTo>
                  <a:pt x="3929759" y="6555069"/>
                  <a:pt x="3924623" y="6552542"/>
                  <a:pt x="3919301" y="6551612"/>
                </a:cubicBezTo>
                <a:close/>
                <a:moveTo>
                  <a:pt x="3832001" y="6550718"/>
                </a:moveTo>
                <a:cubicBezTo>
                  <a:pt x="3827655" y="6554104"/>
                  <a:pt x="3826006" y="6559742"/>
                  <a:pt x="3827060" y="6567629"/>
                </a:cubicBezTo>
                <a:lnTo>
                  <a:pt x="3837402" y="6555218"/>
                </a:lnTo>
                <a:close/>
                <a:moveTo>
                  <a:pt x="3963784" y="6513325"/>
                </a:moveTo>
                <a:lnTo>
                  <a:pt x="3949991" y="6529873"/>
                </a:lnTo>
                <a:lnTo>
                  <a:pt x="3950449" y="6551282"/>
                </a:lnTo>
                <a:lnTo>
                  <a:pt x="3957431" y="6552011"/>
                </a:lnTo>
                <a:lnTo>
                  <a:pt x="3989755" y="6534968"/>
                </a:lnTo>
                <a:close/>
                <a:moveTo>
                  <a:pt x="107001" y="6510508"/>
                </a:moveTo>
                <a:cubicBezTo>
                  <a:pt x="105175" y="6512931"/>
                  <a:pt x="104145" y="6516453"/>
                  <a:pt x="103911" y="6521079"/>
                </a:cubicBezTo>
                <a:cubicBezTo>
                  <a:pt x="103677" y="6525704"/>
                  <a:pt x="104861" y="6529317"/>
                  <a:pt x="107455" y="6531918"/>
                </a:cubicBezTo>
                <a:cubicBezTo>
                  <a:pt x="114330" y="6536477"/>
                  <a:pt x="120228" y="6536719"/>
                  <a:pt x="125149" y="6532643"/>
                </a:cubicBezTo>
                <a:close/>
                <a:moveTo>
                  <a:pt x="4071430" y="6504891"/>
                </a:moveTo>
                <a:lnTo>
                  <a:pt x="4061176" y="6517193"/>
                </a:lnTo>
                <a:lnTo>
                  <a:pt x="4081169" y="6509530"/>
                </a:lnTo>
                <a:close/>
                <a:moveTo>
                  <a:pt x="12212413" y="6498166"/>
                </a:moveTo>
                <a:lnTo>
                  <a:pt x="12180338" y="6502355"/>
                </a:lnTo>
                <a:cubicBezTo>
                  <a:pt x="12163166" y="6501918"/>
                  <a:pt x="12149910" y="6503652"/>
                  <a:pt x="12140564" y="6507547"/>
                </a:cubicBezTo>
                <a:lnTo>
                  <a:pt x="12131160" y="6518040"/>
                </a:lnTo>
                <a:close/>
                <a:moveTo>
                  <a:pt x="156176" y="6495408"/>
                </a:moveTo>
                <a:cubicBezTo>
                  <a:pt x="154011" y="6497546"/>
                  <a:pt x="152307" y="6500508"/>
                  <a:pt x="151061" y="6504289"/>
                </a:cubicBezTo>
                <a:cubicBezTo>
                  <a:pt x="149816" y="6508071"/>
                  <a:pt x="151673" y="6512247"/>
                  <a:pt x="156631" y="6516816"/>
                </a:cubicBezTo>
                <a:lnTo>
                  <a:pt x="162030" y="6521315"/>
                </a:lnTo>
                <a:cubicBezTo>
                  <a:pt x="168925" y="6513040"/>
                  <a:pt x="166973" y="6504405"/>
                  <a:pt x="156176" y="6495408"/>
                </a:cubicBezTo>
                <a:close/>
                <a:moveTo>
                  <a:pt x="4128994" y="6468741"/>
                </a:moveTo>
                <a:cubicBezTo>
                  <a:pt x="4126676" y="6472210"/>
                  <a:pt x="4123673" y="6479929"/>
                  <a:pt x="4119988" y="6491903"/>
                </a:cubicBezTo>
                <a:lnTo>
                  <a:pt x="4119628" y="6495456"/>
                </a:lnTo>
                <a:lnTo>
                  <a:pt x="4150874" y="6479399"/>
                </a:lnTo>
                <a:lnTo>
                  <a:pt x="4162301" y="6471869"/>
                </a:lnTo>
                <a:close/>
                <a:moveTo>
                  <a:pt x="837454" y="6446246"/>
                </a:moveTo>
                <a:lnTo>
                  <a:pt x="822418" y="6464293"/>
                </a:lnTo>
                <a:lnTo>
                  <a:pt x="833661" y="6458792"/>
                </a:lnTo>
                <a:lnTo>
                  <a:pt x="835880" y="6459695"/>
                </a:lnTo>
                <a:close/>
                <a:moveTo>
                  <a:pt x="1243431" y="6295289"/>
                </a:moveTo>
                <a:lnTo>
                  <a:pt x="1181688" y="6318168"/>
                </a:lnTo>
                <a:lnTo>
                  <a:pt x="1223116" y="6311476"/>
                </a:lnTo>
                <a:close/>
                <a:moveTo>
                  <a:pt x="4702430" y="6252608"/>
                </a:moveTo>
                <a:cubicBezTo>
                  <a:pt x="4700626" y="6254316"/>
                  <a:pt x="4698576" y="6254947"/>
                  <a:pt x="4696286" y="6254496"/>
                </a:cubicBezTo>
                <a:cubicBezTo>
                  <a:pt x="4693991" y="6254046"/>
                  <a:pt x="4691943" y="6254677"/>
                  <a:pt x="4690137" y="6256383"/>
                </a:cubicBezTo>
                <a:lnTo>
                  <a:pt x="4672900" y="6277068"/>
                </a:lnTo>
                <a:lnTo>
                  <a:pt x="4668331" y="6284651"/>
                </a:lnTo>
                <a:lnTo>
                  <a:pt x="4718528" y="6270810"/>
                </a:lnTo>
                <a:close/>
                <a:moveTo>
                  <a:pt x="4785037" y="6230316"/>
                </a:moveTo>
                <a:lnTo>
                  <a:pt x="4739311" y="6241280"/>
                </a:lnTo>
                <a:lnTo>
                  <a:pt x="4771627" y="6254840"/>
                </a:lnTo>
                <a:lnTo>
                  <a:pt x="4812052" y="6241808"/>
                </a:lnTo>
                <a:lnTo>
                  <a:pt x="4813526" y="6240036"/>
                </a:lnTo>
                <a:close/>
                <a:moveTo>
                  <a:pt x="5021604" y="6133034"/>
                </a:moveTo>
                <a:lnTo>
                  <a:pt x="5001588" y="6158560"/>
                </a:lnTo>
                <a:lnTo>
                  <a:pt x="5019066" y="6159271"/>
                </a:lnTo>
                <a:lnTo>
                  <a:pt x="5033163" y="6151518"/>
                </a:lnTo>
                <a:close/>
                <a:moveTo>
                  <a:pt x="5217756" y="6067791"/>
                </a:moveTo>
                <a:cubicBezTo>
                  <a:pt x="5207793" y="6066937"/>
                  <a:pt x="5203877" y="6069807"/>
                  <a:pt x="5206008" y="6076402"/>
                </a:cubicBezTo>
                <a:lnTo>
                  <a:pt x="5149483" y="6078371"/>
                </a:lnTo>
                <a:lnTo>
                  <a:pt x="5098813" y="6106245"/>
                </a:lnTo>
                <a:lnTo>
                  <a:pt x="5088013" y="6097246"/>
                </a:lnTo>
                <a:lnTo>
                  <a:pt x="5063883" y="6126205"/>
                </a:lnTo>
                <a:lnTo>
                  <a:pt x="5067924" y="6132393"/>
                </a:lnTo>
                <a:lnTo>
                  <a:pt x="5120402" y="6103522"/>
                </a:lnTo>
                <a:cubicBezTo>
                  <a:pt x="5124888" y="6092653"/>
                  <a:pt x="5132558" y="6086195"/>
                  <a:pt x="5143414" y="6084142"/>
                </a:cubicBezTo>
                <a:cubicBezTo>
                  <a:pt x="5154273" y="6082091"/>
                  <a:pt x="5166593" y="6086517"/>
                  <a:pt x="5180376" y="6097417"/>
                </a:cubicBezTo>
                <a:cubicBezTo>
                  <a:pt x="5187371" y="6090395"/>
                  <a:pt x="5194669" y="6087130"/>
                  <a:pt x="5202263" y="6087617"/>
                </a:cubicBezTo>
                <a:cubicBezTo>
                  <a:pt x="5209860" y="6088105"/>
                  <a:pt x="5217158" y="6084838"/>
                  <a:pt x="5224153" y="6077818"/>
                </a:cubicBezTo>
                <a:lnTo>
                  <a:pt x="5229159" y="6075808"/>
                </a:lnTo>
                <a:close/>
                <a:moveTo>
                  <a:pt x="379605" y="6050396"/>
                </a:moveTo>
                <a:lnTo>
                  <a:pt x="377067" y="6097349"/>
                </a:lnTo>
                <a:lnTo>
                  <a:pt x="344091" y="6125948"/>
                </a:lnTo>
                <a:cubicBezTo>
                  <a:pt x="329701" y="6116004"/>
                  <a:pt x="318706" y="6115018"/>
                  <a:pt x="311104" y="6122996"/>
                </a:cubicBezTo>
                <a:cubicBezTo>
                  <a:pt x="303503" y="6130974"/>
                  <a:pt x="288459" y="6126617"/>
                  <a:pt x="265972" y="6109924"/>
                </a:cubicBezTo>
                <a:cubicBezTo>
                  <a:pt x="281048" y="6095030"/>
                  <a:pt x="299987" y="6085110"/>
                  <a:pt x="322787" y="6080161"/>
                </a:cubicBezTo>
                <a:cubicBezTo>
                  <a:pt x="345590" y="6075210"/>
                  <a:pt x="364528" y="6065287"/>
                  <a:pt x="379605" y="6050396"/>
                </a:cubicBezTo>
                <a:close/>
                <a:moveTo>
                  <a:pt x="5663857" y="5911158"/>
                </a:moveTo>
                <a:lnTo>
                  <a:pt x="5666217" y="5917859"/>
                </a:lnTo>
                <a:lnTo>
                  <a:pt x="5685719" y="5912841"/>
                </a:lnTo>
                <a:lnTo>
                  <a:pt x="5683084" y="5911409"/>
                </a:lnTo>
                <a:cubicBezTo>
                  <a:pt x="5674501" y="5907761"/>
                  <a:pt x="5668091" y="5907678"/>
                  <a:pt x="5663857" y="5911158"/>
                </a:cubicBezTo>
                <a:close/>
                <a:moveTo>
                  <a:pt x="633539" y="5855430"/>
                </a:moveTo>
                <a:cubicBezTo>
                  <a:pt x="631568" y="5858024"/>
                  <a:pt x="629965" y="5862236"/>
                  <a:pt x="628725" y="5868068"/>
                </a:cubicBezTo>
                <a:cubicBezTo>
                  <a:pt x="627487" y="5873900"/>
                  <a:pt x="628095" y="5878202"/>
                  <a:pt x="630547" y="5880977"/>
                </a:cubicBezTo>
                <a:cubicBezTo>
                  <a:pt x="635936" y="5885029"/>
                  <a:pt x="640378" y="5886102"/>
                  <a:pt x="643873" y="5884195"/>
                </a:cubicBezTo>
                <a:cubicBezTo>
                  <a:pt x="647369" y="5882288"/>
                  <a:pt x="649972" y="5880077"/>
                  <a:pt x="651687" y="5877562"/>
                </a:cubicBezTo>
                <a:close/>
                <a:moveTo>
                  <a:pt x="845351" y="5811014"/>
                </a:moveTo>
                <a:cubicBezTo>
                  <a:pt x="837345" y="5810330"/>
                  <a:pt x="830040" y="5812750"/>
                  <a:pt x="823435" y="5818271"/>
                </a:cubicBezTo>
                <a:cubicBezTo>
                  <a:pt x="810231" y="5829320"/>
                  <a:pt x="799356" y="5840996"/>
                  <a:pt x="790818" y="5853302"/>
                </a:cubicBezTo>
                <a:cubicBezTo>
                  <a:pt x="782383" y="5846274"/>
                  <a:pt x="772747" y="5839996"/>
                  <a:pt x="761912" y="5834475"/>
                </a:cubicBezTo>
                <a:cubicBezTo>
                  <a:pt x="751079" y="5828952"/>
                  <a:pt x="741070" y="5825869"/>
                  <a:pt x="731888" y="5825226"/>
                </a:cubicBezTo>
                <a:lnTo>
                  <a:pt x="711657" y="5871458"/>
                </a:lnTo>
                <a:cubicBezTo>
                  <a:pt x="723509" y="5862494"/>
                  <a:pt x="738183" y="5856320"/>
                  <a:pt x="755677" y="5852936"/>
                </a:cubicBezTo>
                <a:cubicBezTo>
                  <a:pt x="773171" y="5849552"/>
                  <a:pt x="790282" y="5854171"/>
                  <a:pt x="807014" y="5866798"/>
                </a:cubicBezTo>
                <a:cubicBezTo>
                  <a:pt x="816163" y="5857191"/>
                  <a:pt x="826906" y="5849786"/>
                  <a:pt x="839243" y="5844587"/>
                </a:cubicBezTo>
                <a:cubicBezTo>
                  <a:pt x="851579" y="5839386"/>
                  <a:pt x="862323" y="5831982"/>
                  <a:pt x="871473" y="5822375"/>
                </a:cubicBezTo>
                <a:cubicBezTo>
                  <a:pt x="862064" y="5815485"/>
                  <a:pt x="853357" y="5811697"/>
                  <a:pt x="845351" y="5811014"/>
                </a:cubicBezTo>
                <a:close/>
                <a:moveTo>
                  <a:pt x="168859" y="5699543"/>
                </a:moveTo>
                <a:cubicBezTo>
                  <a:pt x="166692" y="5701682"/>
                  <a:pt x="164990" y="5704644"/>
                  <a:pt x="163742" y="5708425"/>
                </a:cubicBezTo>
                <a:cubicBezTo>
                  <a:pt x="162499" y="5712207"/>
                  <a:pt x="164355" y="5716383"/>
                  <a:pt x="169313" y="5720952"/>
                </a:cubicBezTo>
                <a:lnTo>
                  <a:pt x="180110" y="5729949"/>
                </a:lnTo>
                <a:cubicBezTo>
                  <a:pt x="183332" y="5725626"/>
                  <a:pt x="183667" y="5720647"/>
                  <a:pt x="181119" y="5715017"/>
                </a:cubicBezTo>
                <a:cubicBezTo>
                  <a:pt x="178569" y="5709388"/>
                  <a:pt x="174482" y="5704230"/>
                  <a:pt x="168859" y="5699543"/>
                </a:cubicBezTo>
                <a:close/>
                <a:moveTo>
                  <a:pt x="11827337" y="5696499"/>
                </a:moveTo>
                <a:cubicBezTo>
                  <a:pt x="11799854" y="5696088"/>
                  <a:pt x="11782065" y="5704631"/>
                  <a:pt x="11773967" y="5722124"/>
                </a:cubicBezTo>
                <a:cubicBezTo>
                  <a:pt x="11765869" y="5739618"/>
                  <a:pt x="11756923" y="5748522"/>
                  <a:pt x="11747133" y="5748836"/>
                </a:cubicBezTo>
                <a:lnTo>
                  <a:pt x="11788374" y="5776187"/>
                </a:lnTo>
                <a:lnTo>
                  <a:pt x="11793772" y="5780685"/>
                </a:lnTo>
                <a:lnTo>
                  <a:pt x="11822847" y="5734817"/>
                </a:lnTo>
                <a:lnTo>
                  <a:pt x="11895567" y="5746344"/>
                </a:lnTo>
                <a:lnTo>
                  <a:pt x="11939342" y="5726743"/>
                </a:lnTo>
                <a:lnTo>
                  <a:pt x="11921193" y="5704612"/>
                </a:lnTo>
                <a:close/>
                <a:moveTo>
                  <a:pt x="1285547" y="5676734"/>
                </a:moveTo>
                <a:cubicBezTo>
                  <a:pt x="1272409" y="5689298"/>
                  <a:pt x="1255624" y="5696632"/>
                  <a:pt x="1235195" y="5698740"/>
                </a:cubicBezTo>
                <a:cubicBezTo>
                  <a:pt x="1214762" y="5700845"/>
                  <a:pt x="1197116" y="5709214"/>
                  <a:pt x="1182256" y="5723848"/>
                </a:cubicBezTo>
                <a:cubicBezTo>
                  <a:pt x="1152239" y="5727166"/>
                  <a:pt x="1122804" y="5731847"/>
                  <a:pt x="1093950" y="5737885"/>
                </a:cubicBezTo>
                <a:cubicBezTo>
                  <a:pt x="1065096" y="5743926"/>
                  <a:pt x="1037010" y="5749730"/>
                  <a:pt x="1009691" y="5755296"/>
                </a:cubicBezTo>
                <a:cubicBezTo>
                  <a:pt x="998662" y="5763047"/>
                  <a:pt x="982346" y="5771648"/>
                  <a:pt x="960747" y="5781103"/>
                </a:cubicBezTo>
                <a:cubicBezTo>
                  <a:pt x="939146" y="5790560"/>
                  <a:pt x="920880" y="5790527"/>
                  <a:pt x="905946" y="5781004"/>
                </a:cubicBezTo>
                <a:cubicBezTo>
                  <a:pt x="903964" y="5784755"/>
                  <a:pt x="901635" y="5793038"/>
                  <a:pt x="898962" y="5805851"/>
                </a:cubicBezTo>
                <a:cubicBezTo>
                  <a:pt x="896289" y="5818665"/>
                  <a:pt x="894822" y="5825914"/>
                  <a:pt x="894564" y="5827597"/>
                </a:cubicBezTo>
                <a:cubicBezTo>
                  <a:pt x="897582" y="5829234"/>
                  <a:pt x="900879" y="5828478"/>
                  <a:pt x="904459" y="5825327"/>
                </a:cubicBezTo>
                <a:cubicBezTo>
                  <a:pt x="908037" y="5822177"/>
                  <a:pt x="909986" y="5820294"/>
                  <a:pt x="910305" y="5819684"/>
                </a:cubicBezTo>
                <a:cubicBezTo>
                  <a:pt x="945925" y="5808037"/>
                  <a:pt x="983600" y="5799418"/>
                  <a:pt x="1023328" y="5793823"/>
                </a:cubicBezTo>
                <a:cubicBezTo>
                  <a:pt x="1063055" y="5788227"/>
                  <a:pt x="1096193" y="5774073"/>
                  <a:pt x="1122742" y="5751362"/>
                </a:cubicBezTo>
                <a:lnTo>
                  <a:pt x="1149735" y="5773855"/>
                </a:lnTo>
                <a:lnTo>
                  <a:pt x="1188664" y="5810451"/>
                </a:lnTo>
                <a:lnTo>
                  <a:pt x="1221973" y="5794059"/>
                </a:lnTo>
                <a:lnTo>
                  <a:pt x="1226252" y="5792071"/>
                </a:lnTo>
                <a:lnTo>
                  <a:pt x="1226991" y="5790916"/>
                </a:lnTo>
                <a:lnTo>
                  <a:pt x="1229440" y="5790591"/>
                </a:lnTo>
                <a:lnTo>
                  <a:pt x="1259587" y="5776592"/>
                </a:lnTo>
                <a:lnTo>
                  <a:pt x="1267270" y="5731600"/>
                </a:lnTo>
                <a:lnTo>
                  <a:pt x="1312996" y="5720636"/>
                </a:lnTo>
                <a:close/>
                <a:moveTo>
                  <a:pt x="478634" y="5615949"/>
                </a:moveTo>
                <a:cubicBezTo>
                  <a:pt x="463353" y="5617820"/>
                  <a:pt x="450399" y="5625133"/>
                  <a:pt x="439769" y="5637889"/>
                </a:cubicBezTo>
                <a:lnTo>
                  <a:pt x="436321" y="5642027"/>
                </a:lnTo>
                <a:cubicBezTo>
                  <a:pt x="435269" y="5641002"/>
                  <a:pt x="430626" y="5637427"/>
                  <a:pt x="422392" y="5631296"/>
                </a:cubicBezTo>
                <a:cubicBezTo>
                  <a:pt x="414163" y="5625168"/>
                  <a:pt x="408656" y="5622624"/>
                  <a:pt x="405880" y="5623669"/>
                </a:cubicBezTo>
                <a:cubicBezTo>
                  <a:pt x="405772" y="5627233"/>
                  <a:pt x="411615" y="5635312"/>
                  <a:pt x="423411" y="5647915"/>
                </a:cubicBezTo>
                <a:cubicBezTo>
                  <a:pt x="435205" y="5660518"/>
                  <a:pt x="443260" y="5668691"/>
                  <a:pt x="447575" y="5672433"/>
                </a:cubicBezTo>
                <a:lnTo>
                  <a:pt x="497205" y="5678738"/>
                </a:lnTo>
                <a:cubicBezTo>
                  <a:pt x="489650" y="5671567"/>
                  <a:pt x="486610" y="5663779"/>
                  <a:pt x="488090" y="5655372"/>
                </a:cubicBezTo>
                <a:cubicBezTo>
                  <a:pt x="489567" y="5646965"/>
                  <a:pt x="492302" y="5640483"/>
                  <a:pt x="496292" y="5635922"/>
                </a:cubicBezTo>
                <a:lnTo>
                  <a:pt x="526279" y="5632868"/>
                </a:lnTo>
                <a:cubicBezTo>
                  <a:pt x="518037" y="5626293"/>
                  <a:pt x="509945" y="5621596"/>
                  <a:pt x="502004" y="5618774"/>
                </a:cubicBezTo>
                <a:cubicBezTo>
                  <a:pt x="494064" y="5615955"/>
                  <a:pt x="486274" y="5615013"/>
                  <a:pt x="478634" y="5615949"/>
                </a:cubicBezTo>
                <a:close/>
                <a:moveTo>
                  <a:pt x="1480292" y="5607690"/>
                </a:moveTo>
                <a:lnTo>
                  <a:pt x="1392285" y="5625481"/>
                </a:lnTo>
                <a:cubicBezTo>
                  <a:pt x="1392166" y="5647581"/>
                  <a:pt x="1384925" y="5667248"/>
                  <a:pt x="1370562" y="5684486"/>
                </a:cubicBezTo>
                <a:cubicBezTo>
                  <a:pt x="1367668" y="5681783"/>
                  <a:pt x="1364006" y="5679316"/>
                  <a:pt x="1359576" y="5677085"/>
                </a:cubicBezTo>
                <a:cubicBezTo>
                  <a:pt x="1355147" y="5674855"/>
                  <a:pt x="1351111" y="5675580"/>
                  <a:pt x="1347470" y="5679265"/>
                </a:cubicBezTo>
                <a:cubicBezTo>
                  <a:pt x="1344359" y="5683681"/>
                  <a:pt x="1342938" y="5689507"/>
                  <a:pt x="1343201" y="5696736"/>
                </a:cubicBezTo>
                <a:cubicBezTo>
                  <a:pt x="1343465" y="5703967"/>
                  <a:pt x="1343392" y="5710916"/>
                  <a:pt x="1342982" y="5717583"/>
                </a:cubicBezTo>
                <a:lnTo>
                  <a:pt x="1350887" y="5730225"/>
                </a:lnTo>
                <a:lnTo>
                  <a:pt x="1361932" y="5715288"/>
                </a:lnTo>
                <a:lnTo>
                  <a:pt x="1373824" y="5717061"/>
                </a:lnTo>
                <a:lnTo>
                  <a:pt x="1372968" y="5714530"/>
                </a:lnTo>
                <a:cubicBezTo>
                  <a:pt x="1378170" y="5708059"/>
                  <a:pt x="1384628" y="5703509"/>
                  <a:pt x="1392343" y="5700885"/>
                </a:cubicBezTo>
                <a:cubicBezTo>
                  <a:pt x="1400058" y="5698258"/>
                  <a:pt x="1408841" y="5699152"/>
                  <a:pt x="1418695" y="5703566"/>
                </a:cubicBezTo>
                <a:cubicBezTo>
                  <a:pt x="1431323" y="5689555"/>
                  <a:pt x="1443614" y="5675261"/>
                  <a:pt x="1455566" y="5660689"/>
                </a:cubicBezTo>
                <a:cubicBezTo>
                  <a:pt x="1467520" y="5646115"/>
                  <a:pt x="1475762" y="5628448"/>
                  <a:pt x="1480292" y="5607690"/>
                </a:cubicBezTo>
                <a:close/>
                <a:moveTo>
                  <a:pt x="703329" y="5563099"/>
                </a:moveTo>
                <a:cubicBezTo>
                  <a:pt x="697654" y="5559393"/>
                  <a:pt x="692063" y="5559699"/>
                  <a:pt x="686558" y="5564020"/>
                </a:cubicBezTo>
                <a:cubicBezTo>
                  <a:pt x="681050" y="5568339"/>
                  <a:pt x="677298" y="5571931"/>
                  <a:pt x="675295" y="5574789"/>
                </a:cubicBezTo>
                <a:cubicBezTo>
                  <a:pt x="666381" y="5585032"/>
                  <a:pt x="655168" y="5591166"/>
                  <a:pt x="641659" y="5593200"/>
                </a:cubicBezTo>
                <a:cubicBezTo>
                  <a:pt x="628152" y="5595233"/>
                  <a:pt x="614127" y="5593768"/>
                  <a:pt x="599584" y="5588807"/>
                </a:cubicBezTo>
                <a:cubicBezTo>
                  <a:pt x="590434" y="5598415"/>
                  <a:pt x="579691" y="5605819"/>
                  <a:pt x="567355" y="5611019"/>
                </a:cubicBezTo>
                <a:cubicBezTo>
                  <a:pt x="555017" y="5616220"/>
                  <a:pt x="544274" y="5623621"/>
                  <a:pt x="535125" y="5633230"/>
                </a:cubicBezTo>
                <a:cubicBezTo>
                  <a:pt x="563234" y="5631973"/>
                  <a:pt x="589965" y="5628252"/>
                  <a:pt x="615318" y="5622070"/>
                </a:cubicBezTo>
                <a:cubicBezTo>
                  <a:pt x="640671" y="5615887"/>
                  <a:pt x="665562" y="5608883"/>
                  <a:pt x="689997" y="5601059"/>
                </a:cubicBezTo>
                <a:cubicBezTo>
                  <a:pt x="692397" y="5597947"/>
                  <a:pt x="695726" y="5591666"/>
                  <a:pt x="699980" y="5582215"/>
                </a:cubicBezTo>
                <a:cubicBezTo>
                  <a:pt x="704234" y="5572763"/>
                  <a:pt x="705353" y="5566393"/>
                  <a:pt x="703329" y="5563099"/>
                </a:cubicBezTo>
                <a:close/>
                <a:moveTo>
                  <a:pt x="1801621" y="5558255"/>
                </a:moveTo>
                <a:cubicBezTo>
                  <a:pt x="1796298" y="5557325"/>
                  <a:pt x="1790789" y="5557991"/>
                  <a:pt x="1785092" y="5560253"/>
                </a:cubicBezTo>
                <a:lnTo>
                  <a:pt x="1801289" y="5573750"/>
                </a:lnTo>
                <a:cubicBezTo>
                  <a:pt x="1803235" y="5571870"/>
                  <a:pt x="1805859" y="5570550"/>
                  <a:pt x="1809158" y="5569793"/>
                </a:cubicBezTo>
                <a:cubicBezTo>
                  <a:pt x="1812456" y="5569037"/>
                  <a:pt x="1815080" y="5567718"/>
                  <a:pt x="1817028" y="5565836"/>
                </a:cubicBezTo>
                <a:cubicBezTo>
                  <a:pt x="1812080" y="5561713"/>
                  <a:pt x="1806944" y="5559186"/>
                  <a:pt x="1801621" y="5558255"/>
                </a:cubicBezTo>
                <a:close/>
                <a:moveTo>
                  <a:pt x="1714323" y="5557362"/>
                </a:moveTo>
                <a:cubicBezTo>
                  <a:pt x="1709975" y="5560749"/>
                  <a:pt x="1708328" y="5566385"/>
                  <a:pt x="1709379" y="5574273"/>
                </a:cubicBezTo>
                <a:lnTo>
                  <a:pt x="1719721" y="5561859"/>
                </a:lnTo>
                <a:close/>
                <a:moveTo>
                  <a:pt x="1846103" y="5519970"/>
                </a:moveTo>
                <a:lnTo>
                  <a:pt x="1832313" y="5536515"/>
                </a:lnTo>
                <a:lnTo>
                  <a:pt x="1832769" y="5557925"/>
                </a:lnTo>
                <a:lnTo>
                  <a:pt x="1839753" y="5558653"/>
                </a:lnTo>
                <a:lnTo>
                  <a:pt x="1872076" y="5541612"/>
                </a:lnTo>
                <a:close/>
                <a:moveTo>
                  <a:pt x="1953752" y="5511533"/>
                </a:moveTo>
                <a:lnTo>
                  <a:pt x="1943497" y="5523838"/>
                </a:lnTo>
                <a:lnTo>
                  <a:pt x="1963491" y="5516172"/>
                </a:lnTo>
                <a:close/>
                <a:moveTo>
                  <a:pt x="2011316" y="5475383"/>
                </a:moveTo>
                <a:cubicBezTo>
                  <a:pt x="2008997" y="5478855"/>
                  <a:pt x="2005994" y="5486574"/>
                  <a:pt x="2002308" y="5498546"/>
                </a:cubicBezTo>
                <a:lnTo>
                  <a:pt x="2001947" y="5502099"/>
                </a:lnTo>
                <a:lnTo>
                  <a:pt x="2033195" y="5486043"/>
                </a:lnTo>
                <a:lnTo>
                  <a:pt x="2044622" y="5478513"/>
                </a:lnTo>
                <a:close/>
                <a:moveTo>
                  <a:pt x="113437" y="5337925"/>
                </a:moveTo>
                <a:lnTo>
                  <a:pt x="96200" y="5358612"/>
                </a:lnTo>
                <a:cubicBezTo>
                  <a:pt x="91469" y="5364746"/>
                  <a:pt x="90704" y="5370241"/>
                  <a:pt x="93900" y="5375095"/>
                </a:cubicBezTo>
                <a:cubicBezTo>
                  <a:pt x="97097" y="5379949"/>
                  <a:pt x="101616" y="5384591"/>
                  <a:pt x="107455" y="5389019"/>
                </a:cubicBezTo>
                <a:close/>
                <a:moveTo>
                  <a:pt x="191102" y="5332544"/>
                </a:moveTo>
                <a:cubicBezTo>
                  <a:pt x="189131" y="5335137"/>
                  <a:pt x="187527" y="5339351"/>
                  <a:pt x="186287" y="5345180"/>
                </a:cubicBezTo>
                <a:cubicBezTo>
                  <a:pt x="185049" y="5351015"/>
                  <a:pt x="185657" y="5355316"/>
                  <a:pt x="188110" y="5358090"/>
                </a:cubicBezTo>
                <a:cubicBezTo>
                  <a:pt x="193499" y="5362143"/>
                  <a:pt x="197940" y="5363214"/>
                  <a:pt x="201435" y="5361309"/>
                </a:cubicBezTo>
                <a:cubicBezTo>
                  <a:pt x="204931" y="5359402"/>
                  <a:pt x="207533" y="5357189"/>
                  <a:pt x="209248" y="5354675"/>
                </a:cubicBezTo>
                <a:cubicBezTo>
                  <a:pt x="212370" y="5349099"/>
                  <a:pt x="211070" y="5343342"/>
                  <a:pt x="205347" y="5337405"/>
                </a:cubicBezTo>
                <a:cubicBezTo>
                  <a:pt x="202729" y="5335516"/>
                  <a:pt x="200354" y="5334704"/>
                  <a:pt x="198224" y="5334974"/>
                </a:cubicBezTo>
                <a:cubicBezTo>
                  <a:pt x="196094" y="5335245"/>
                  <a:pt x="193719" y="5334433"/>
                  <a:pt x="191102" y="5332544"/>
                </a:cubicBezTo>
                <a:close/>
                <a:moveTo>
                  <a:pt x="2584751" y="5259251"/>
                </a:moveTo>
                <a:cubicBezTo>
                  <a:pt x="2582946" y="5260961"/>
                  <a:pt x="2580897" y="5261591"/>
                  <a:pt x="2578605" y="5261139"/>
                </a:cubicBezTo>
                <a:cubicBezTo>
                  <a:pt x="2576311" y="5260690"/>
                  <a:pt x="2574263" y="5261320"/>
                  <a:pt x="2572456" y="5263028"/>
                </a:cubicBezTo>
                <a:lnTo>
                  <a:pt x="2555221" y="5283712"/>
                </a:lnTo>
                <a:lnTo>
                  <a:pt x="2550650" y="5291294"/>
                </a:lnTo>
                <a:lnTo>
                  <a:pt x="2600847" y="5277455"/>
                </a:lnTo>
                <a:close/>
                <a:moveTo>
                  <a:pt x="394234" y="5242452"/>
                </a:moveTo>
                <a:lnTo>
                  <a:pt x="331273" y="5274103"/>
                </a:lnTo>
                <a:cubicBezTo>
                  <a:pt x="330443" y="5273266"/>
                  <a:pt x="326701" y="5270440"/>
                  <a:pt x="320045" y="5265623"/>
                </a:cubicBezTo>
                <a:cubicBezTo>
                  <a:pt x="313387" y="5260806"/>
                  <a:pt x="308781" y="5259014"/>
                  <a:pt x="306230" y="5260245"/>
                </a:cubicBezTo>
                <a:cubicBezTo>
                  <a:pt x="303692" y="5265579"/>
                  <a:pt x="305662" y="5275107"/>
                  <a:pt x="312141" y="5288827"/>
                </a:cubicBezTo>
                <a:cubicBezTo>
                  <a:pt x="318621" y="5302551"/>
                  <a:pt x="324152" y="5313295"/>
                  <a:pt x="328737" y="5321058"/>
                </a:cubicBezTo>
                <a:lnTo>
                  <a:pt x="401000" y="5311176"/>
                </a:lnTo>
                <a:close/>
                <a:moveTo>
                  <a:pt x="2667358" y="5236960"/>
                </a:moveTo>
                <a:lnTo>
                  <a:pt x="2621631" y="5247924"/>
                </a:lnTo>
                <a:lnTo>
                  <a:pt x="2653947" y="5261484"/>
                </a:lnTo>
                <a:lnTo>
                  <a:pt x="2694372" y="5248452"/>
                </a:lnTo>
                <a:lnTo>
                  <a:pt x="2695847" y="5246680"/>
                </a:lnTo>
                <a:close/>
                <a:moveTo>
                  <a:pt x="590476" y="5160636"/>
                </a:moveTo>
                <a:cubicBezTo>
                  <a:pt x="540977" y="5174298"/>
                  <a:pt x="492453" y="5192279"/>
                  <a:pt x="444906" y="5214577"/>
                </a:cubicBezTo>
                <a:cubicBezTo>
                  <a:pt x="440679" y="5225366"/>
                  <a:pt x="440107" y="5236574"/>
                  <a:pt x="443190" y="5248197"/>
                </a:cubicBezTo>
                <a:cubicBezTo>
                  <a:pt x="446274" y="5259820"/>
                  <a:pt x="453197" y="5270264"/>
                  <a:pt x="463963" y="5279526"/>
                </a:cubicBezTo>
                <a:cubicBezTo>
                  <a:pt x="480216" y="5271455"/>
                  <a:pt x="503665" y="5258868"/>
                  <a:pt x="534309" y="5241760"/>
                </a:cubicBezTo>
                <a:cubicBezTo>
                  <a:pt x="564954" y="5224653"/>
                  <a:pt x="589379" y="5216383"/>
                  <a:pt x="607583" y="5216947"/>
                </a:cubicBezTo>
                <a:close/>
                <a:moveTo>
                  <a:pt x="2903924" y="5139678"/>
                </a:moveTo>
                <a:lnTo>
                  <a:pt x="2883908" y="5165202"/>
                </a:lnTo>
                <a:lnTo>
                  <a:pt x="2901386" y="5165916"/>
                </a:lnTo>
                <a:lnTo>
                  <a:pt x="2915482" y="5158161"/>
                </a:lnTo>
                <a:close/>
                <a:moveTo>
                  <a:pt x="813709" y="5101311"/>
                </a:moveTo>
                <a:lnTo>
                  <a:pt x="766030" y="5103638"/>
                </a:lnTo>
                <a:lnTo>
                  <a:pt x="755688" y="5116049"/>
                </a:lnTo>
                <a:lnTo>
                  <a:pt x="766488" y="5125048"/>
                </a:lnTo>
                <a:cubicBezTo>
                  <a:pt x="776773" y="5134202"/>
                  <a:pt x="784546" y="5139511"/>
                  <a:pt x="789804" y="5140975"/>
                </a:cubicBezTo>
                <a:cubicBezTo>
                  <a:pt x="795065" y="5142438"/>
                  <a:pt x="800887" y="5139109"/>
                  <a:pt x="807269" y="5130994"/>
                </a:cubicBezTo>
                <a:close/>
                <a:moveTo>
                  <a:pt x="928253" y="5084602"/>
                </a:moveTo>
                <a:lnTo>
                  <a:pt x="903666" y="5092153"/>
                </a:lnTo>
                <a:cubicBezTo>
                  <a:pt x="913411" y="5093263"/>
                  <a:pt x="920459" y="5092125"/>
                  <a:pt x="924806" y="5088738"/>
                </a:cubicBezTo>
                <a:close/>
                <a:moveTo>
                  <a:pt x="12666770" y="5074775"/>
                </a:moveTo>
                <a:lnTo>
                  <a:pt x="12655192" y="5076287"/>
                </a:lnTo>
                <a:cubicBezTo>
                  <a:pt x="12638021" y="5075853"/>
                  <a:pt x="12624763" y="5077584"/>
                  <a:pt x="12615416" y="5081481"/>
                </a:cubicBezTo>
                <a:lnTo>
                  <a:pt x="12610814" y="5086618"/>
                </a:lnTo>
                <a:lnTo>
                  <a:pt x="12630961" y="5083363"/>
                </a:lnTo>
                <a:close/>
                <a:moveTo>
                  <a:pt x="3100076" y="5074433"/>
                </a:moveTo>
                <a:cubicBezTo>
                  <a:pt x="3090113" y="5073582"/>
                  <a:pt x="3086198" y="5076451"/>
                  <a:pt x="3088327" y="5083045"/>
                </a:cubicBezTo>
                <a:lnTo>
                  <a:pt x="3031803" y="5085013"/>
                </a:lnTo>
                <a:lnTo>
                  <a:pt x="2981133" y="5112888"/>
                </a:lnTo>
                <a:lnTo>
                  <a:pt x="2970334" y="5103889"/>
                </a:lnTo>
                <a:lnTo>
                  <a:pt x="2946204" y="5132850"/>
                </a:lnTo>
                <a:lnTo>
                  <a:pt x="2950245" y="5139038"/>
                </a:lnTo>
                <a:lnTo>
                  <a:pt x="3002725" y="5110166"/>
                </a:lnTo>
                <a:cubicBezTo>
                  <a:pt x="3007208" y="5099297"/>
                  <a:pt x="3014878" y="5092838"/>
                  <a:pt x="3025735" y="5090786"/>
                </a:cubicBezTo>
                <a:cubicBezTo>
                  <a:pt x="3036592" y="5088734"/>
                  <a:pt x="3048912" y="5093160"/>
                  <a:pt x="3062695" y="5104060"/>
                </a:cubicBezTo>
                <a:cubicBezTo>
                  <a:pt x="3069692" y="5097038"/>
                  <a:pt x="3076988" y="5093772"/>
                  <a:pt x="3084583" y="5094260"/>
                </a:cubicBezTo>
                <a:cubicBezTo>
                  <a:pt x="3092181" y="5094748"/>
                  <a:pt x="3099478" y="5091482"/>
                  <a:pt x="3106472" y="5084461"/>
                </a:cubicBezTo>
                <a:lnTo>
                  <a:pt x="3111478" y="5082452"/>
                </a:lnTo>
                <a:close/>
                <a:moveTo>
                  <a:pt x="9007155" y="4952190"/>
                </a:moveTo>
                <a:cubicBezTo>
                  <a:pt x="9005351" y="4953898"/>
                  <a:pt x="9003302" y="4954528"/>
                  <a:pt x="9001009" y="4954077"/>
                </a:cubicBezTo>
                <a:cubicBezTo>
                  <a:pt x="8998715" y="4953627"/>
                  <a:pt x="8996667" y="4954257"/>
                  <a:pt x="8994860" y="4955965"/>
                </a:cubicBezTo>
                <a:lnTo>
                  <a:pt x="8977624" y="4976651"/>
                </a:lnTo>
                <a:lnTo>
                  <a:pt x="8973055" y="4984233"/>
                </a:lnTo>
                <a:lnTo>
                  <a:pt x="9023251" y="4970390"/>
                </a:lnTo>
                <a:close/>
                <a:moveTo>
                  <a:pt x="9089761" y="4929897"/>
                </a:moveTo>
                <a:lnTo>
                  <a:pt x="9044036" y="4940862"/>
                </a:lnTo>
                <a:lnTo>
                  <a:pt x="9076350" y="4954421"/>
                </a:lnTo>
                <a:lnTo>
                  <a:pt x="9116775" y="4941389"/>
                </a:lnTo>
                <a:lnTo>
                  <a:pt x="9118251" y="4939618"/>
                </a:lnTo>
                <a:close/>
                <a:moveTo>
                  <a:pt x="3546177" y="4917802"/>
                </a:moveTo>
                <a:lnTo>
                  <a:pt x="3548537" y="4924504"/>
                </a:lnTo>
                <a:lnTo>
                  <a:pt x="3568041" y="4919487"/>
                </a:lnTo>
                <a:lnTo>
                  <a:pt x="3565405" y="4918054"/>
                </a:lnTo>
                <a:cubicBezTo>
                  <a:pt x="3556821" y="4914406"/>
                  <a:pt x="3550411" y="4914322"/>
                  <a:pt x="3546177" y="4917802"/>
                </a:cubicBezTo>
                <a:close/>
                <a:moveTo>
                  <a:pt x="9326329" y="4832616"/>
                </a:moveTo>
                <a:lnTo>
                  <a:pt x="9306312" y="4858141"/>
                </a:lnTo>
                <a:lnTo>
                  <a:pt x="9323790" y="4858852"/>
                </a:lnTo>
                <a:lnTo>
                  <a:pt x="9337887" y="4851099"/>
                </a:lnTo>
                <a:close/>
                <a:moveTo>
                  <a:pt x="9522480" y="4767371"/>
                </a:moveTo>
                <a:cubicBezTo>
                  <a:pt x="9512517" y="4766520"/>
                  <a:pt x="9508602" y="4769389"/>
                  <a:pt x="9510731" y="4775983"/>
                </a:cubicBezTo>
                <a:lnTo>
                  <a:pt x="9454207" y="4777952"/>
                </a:lnTo>
                <a:lnTo>
                  <a:pt x="9403536" y="4805826"/>
                </a:lnTo>
                <a:lnTo>
                  <a:pt x="9392737" y="4796828"/>
                </a:lnTo>
                <a:lnTo>
                  <a:pt x="9368607" y="4825787"/>
                </a:lnTo>
                <a:lnTo>
                  <a:pt x="9372648" y="4831975"/>
                </a:lnTo>
                <a:lnTo>
                  <a:pt x="9425127" y="4803105"/>
                </a:lnTo>
                <a:cubicBezTo>
                  <a:pt x="9429612" y="4792235"/>
                  <a:pt x="9437282" y="4785777"/>
                  <a:pt x="9448139" y="4783724"/>
                </a:cubicBezTo>
                <a:cubicBezTo>
                  <a:pt x="9458998" y="4781674"/>
                  <a:pt x="9471317" y="4786097"/>
                  <a:pt x="9485101" y="4796999"/>
                </a:cubicBezTo>
                <a:cubicBezTo>
                  <a:pt x="9492096" y="4789976"/>
                  <a:pt x="9499393" y="4786710"/>
                  <a:pt x="9506988" y="4787199"/>
                </a:cubicBezTo>
                <a:cubicBezTo>
                  <a:pt x="9514585" y="4787688"/>
                  <a:pt x="9521881" y="4784419"/>
                  <a:pt x="9528876" y="4777399"/>
                </a:cubicBezTo>
                <a:lnTo>
                  <a:pt x="9533883" y="4775389"/>
                </a:lnTo>
                <a:close/>
                <a:moveTo>
                  <a:pt x="9968581" y="4610739"/>
                </a:moveTo>
                <a:lnTo>
                  <a:pt x="9970942" y="4617441"/>
                </a:lnTo>
                <a:lnTo>
                  <a:pt x="9990442" y="4612424"/>
                </a:lnTo>
                <a:lnTo>
                  <a:pt x="9987808" y="4610992"/>
                </a:lnTo>
                <a:cubicBezTo>
                  <a:pt x="9979225" y="4607343"/>
                  <a:pt x="9972815" y="4607260"/>
                  <a:pt x="9968581" y="4610739"/>
                </a:cubicBezTo>
                <a:close/>
                <a:moveTo>
                  <a:pt x="1108394" y="4429365"/>
                </a:moveTo>
                <a:cubicBezTo>
                  <a:pt x="1106423" y="4431958"/>
                  <a:pt x="1104818" y="4436170"/>
                  <a:pt x="1103579" y="4442001"/>
                </a:cubicBezTo>
                <a:cubicBezTo>
                  <a:pt x="1102343" y="4447833"/>
                  <a:pt x="1102948" y="4452138"/>
                  <a:pt x="1105401" y="4454910"/>
                </a:cubicBezTo>
                <a:lnTo>
                  <a:pt x="1106534" y="4455183"/>
                </a:lnTo>
                <a:lnTo>
                  <a:pt x="1122613" y="4446707"/>
                </a:lnTo>
                <a:close/>
                <a:moveTo>
                  <a:pt x="1206741" y="4399159"/>
                </a:moveTo>
                <a:lnTo>
                  <a:pt x="1198812" y="4417280"/>
                </a:lnTo>
                <a:lnTo>
                  <a:pt x="1207553" y="4420092"/>
                </a:lnTo>
                <a:lnTo>
                  <a:pt x="1237233" y="4408712"/>
                </a:lnTo>
                <a:lnTo>
                  <a:pt x="1236767" y="4408409"/>
                </a:lnTo>
                <a:cubicBezTo>
                  <a:pt x="1225934" y="4402886"/>
                  <a:pt x="1215922" y="4399802"/>
                  <a:pt x="1206741" y="4399159"/>
                </a:cubicBezTo>
                <a:close/>
                <a:moveTo>
                  <a:pt x="430366" y="4298983"/>
                </a:moveTo>
                <a:cubicBezTo>
                  <a:pt x="428313" y="4301215"/>
                  <a:pt x="426384" y="4303990"/>
                  <a:pt x="424576" y="4307302"/>
                </a:cubicBezTo>
                <a:cubicBezTo>
                  <a:pt x="422769" y="4310614"/>
                  <a:pt x="423050" y="4313478"/>
                  <a:pt x="425421" y="4315893"/>
                </a:cubicBezTo>
                <a:lnTo>
                  <a:pt x="445066" y="4325250"/>
                </a:lnTo>
                <a:close/>
                <a:moveTo>
                  <a:pt x="643712" y="4273477"/>
                </a:moveTo>
                <a:cubicBezTo>
                  <a:pt x="641548" y="4275619"/>
                  <a:pt x="639843" y="4278577"/>
                  <a:pt x="638598" y="4282360"/>
                </a:cubicBezTo>
                <a:cubicBezTo>
                  <a:pt x="637352" y="4286142"/>
                  <a:pt x="639208" y="4290318"/>
                  <a:pt x="644167" y="4294886"/>
                </a:cubicBezTo>
                <a:lnTo>
                  <a:pt x="654965" y="4303884"/>
                </a:lnTo>
                <a:cubicBezTo>
                  <a:pt x="658188" y="4299560"/>
                  <a:pt x="658523" y="4294583"/>
                  <a:pt x="655973" y="4288951"/>
                </a:cubicBezTo>
                <a:cubicBezTo>
                  <a:pt x="653423" y="4283322"/>
                  <a:pt x="649335" y="4278165"/>
                  <a:pt x="643712" y="4273477"/>
                </a:cubicBezTo>
                <a:close/>
                <a:moveTo>
                  <a:pt x="12302189" y="4270430"/>
                </a:moveTo>
                <a:cubicBezTo>
                  <a:pt x="12274710" y="4270022"/>
                  <a:pt x="12256916" y="4278562"/>
                  <a:pt x="12248820" y="4296056"/>
                </a:cubicBezTo>
                <a:cubicBezTo>
                  <a:pt x="12240722" y="4313551"/>
                  <a:pt x="12231778" y="4322455"/>
                  <a:pt x="12221989" y="4322766"/>
                </a:cubicBezTo>
                <a:lnTo>
                  <a:pt x="12263226" y="4350122"/>
                </a:lnTo>
                <a:lnTo>
                  <a:pt x="12268625" y="4354620"/>
                </a:lnTo>
                <a:lnTo>
                  <a:pt x="12297702" y="4308748"/>
                </a:lnTo>
                <a:lnTo>
                  <a:pt x="12370422" y="4320276"/>
                </a:lnTo>
                <a:lnTo>
                  <a:pt x="12414196" y="4300677"/>
                </a:lnTo>
                <a:lnTo>
                  <a:pt x="12396050" y="4278544"/>
                </a:lnTo>
                <a:close/>
                <a:moveTo>
                  <a:pt x="953488" y="4189884"/>
                </a:moveTo>
                <a:cubicBezTo>
                  <a:pt x="938208" y="4191754"/>
                  <a:pt x="925253" y="4199069"/>
                  <a:pt x="914624" y="4211824"/>
                </a:cubicBezTo>
                <a:lnTo>
                  <a:pt x="911176" y="4215962"/>
                </a:lnTo>
                <a:cubicBezTo>
                  <a:pt x="910124" y="4214936"/>
                  <a:pt x="905481" y="4211362"/>
                  <a:pt x="897247" y="4205233"/>
                </a:cubicBezTo>
                <a:cubicBezTo>
                  <a:pt x="889016" y="4199101"/>
                  <a:pt x="883512" y="4196560"/>
                  <a:pt x="880735" y="4197604"/>
                </a:cubicBezTo>
                <a:cubicBezTo>
                  <a:pt x="880627" y="4201165"/>
                  <a:pt x="886470" y="4209246"/>
                  <a:pt x="898266" y="4221849"/>
                </a:cubicBezTo>
                <a:cubicBezTo>
                  <a:pt x="910060" y="4234452"/>
                  <a:pt x="918114" y="4242626"/>
                  <a:pt x="922427" y="4246366"/>
                </a:cubicBezTo>
                <a:lnTo>
                  <a:pt x="972058" y="4252672"/>
                </a:lnTo>
                <a:cubicBezTo>
                  <a:pt x="964505" y="4245502"/>
                  <a:pt x="961465" y="4237715"/>
                  <a:pt x="962945" y="4229307"/>
                </a:cubicBezTo>
                <a:cubicBezTo>
                  <a:pt x="964421" y="4220900"/>
                  <a:pt x="967158" y="4214416"/>
                  <a:pt x="971148" y="4209856"/>
                </a:cubicBezTo>
                <a:lnTo>
                  <a:pt x="1001133" y="4206804"/>
                </a:lnTo>
                <a:cubicBezTo>
                  <a:pt x="992892" y="4200228"/>
                  <a:pt x="984800" y="4195530"/>
                  <a:pt x="976860" y="4192711"/>
                </a:cubicBezTo>
                <a:cubicBezTo>
                  <a:pt x="968919" y="4189890"/>
                  <a:pt x="961129" y="4188947"/>
                  <a:pt x="953488" y="4189884"/>
                </a:cubicBezTo>
                <a:close/>
                <a:moveTo>
                  <a:pt x="1178184" y="4137037"/>
                </a:moveTo>
                <a:cubicBezTo>
                  <a:pt x="1172507" y="4133328"/>
                  <a:pt x="1166917" y="4133633"/>
                  <a:pt x="1161412" y="4137953"/>
                </a:cubicBezTo>
                <a:cubicBezTo>
                  <a:pt x="1155905" y="4142274"/>
                  <a:pt x="1152152" y="4145864"/>
                  <a:pt x="1150150" y="4148724"/>
                </a:cubicBezTo>
                <a:cubicBezTo>
                  <a:pt x="1141234" y="4158964"/>
                  <a:pt x="1130022" y="4165103"/>
                  <a:pt x="1116514" y="4167135"/>
                </a:cubicBezTo>
                <a:cubicBezTo>
                  <a:pt x="1103004" y="4169167"/>
                  <a:pt x="1088980" y="4167702"/>
                  <a:pt x="1074439" y="4162742"/>
                </a:cubicBezTo>
                <a:cubicBezTo>
                  <a:pt x="1065289" y="4172350"/>
                  <a:pt x="1054544" y="4179752"/>
                  <a:pt x="1042210" y="4184954"/>
                </a:cubicBezTo>
                <a:cubicBezTo>
                  <a:pt x="1029871" y="4190153"/>
                  <a:pt x="1019129" y="4197556"/>
                  <a:pt x="1009979" y="4207163"/>
                </a:cubicBezTo>
                <a:cubicBezTo>
                  <a:pt x="1038088" y="4205907"/>
                  <a:pt x="1064819" y="4202188"/>
                  <a:pt x="1090170" y="4196002"/>
                </a:cubicBezTo>
                <a:cubicBezTo>
                  <a:pt x="1115524" y="4189820"/>
                  <a:pt x="1140417" y="4182818"/>
                  <a:pt x="1164850" y="4174993"/>
                </a:cubicBezTo>
                <a:cubicBezTo>
                  <a:pt x="1167252" y="4171882"/>
                  <a:pt x="1170580" y="4165602"/>
                  <a:pt x="1174835" y="4156149"/>
                </a:cubicBezTo>
                <a:cubicBezTo>
                  <a:pt x="1179089" y="4146698"/>
                  <a:pt x="1180206" y="4140326"/>
                  <a:pt x="1178184" y="4137037"/>
                </a:cubicBezTo>
                <a:close/>
                <a:moveTo>
                  <a:pt x="11963251" y="3963780"/>
                </a:moveTo>
                <a:lnTo>
                  <a:pt x="11931174" y="3967966"/>
                </a:lnTo>
                <a:cubicBezTo>
                  <a:pt x="11914005" y="3967532"/>
                  <a:pt x="11900747" y="3969265"/>
                  <a:pt x="11891403" y="3973160"/>
                </a:cubicBezTo>
                <a:lnTo>
                  <a:pt x="11881998" y="3983655"/>
                </a:lnTo>
                <a:close/>
                <a:moveTo>
                  <a:pt x="6889475" y="3958833"/>
                </a:moveTo>
                <a:cubicBezTo>
                  <a:pt x="6887669" y="3960543"/>
                  <a:pt x="6885622" y="3961171"/>
                  <a:pt x="6883329" y="3960720"/>
                </a:cubicBezTo>
                <a:cubicBezTo>
                  <a:pt x="6881035" y="3960272"/>
                  <a:pt x="6878989" y="3960901"/>
                  <a:pt x="6877181" y="3962608"/>
                </a:cubicBezTo>
                <a:lnTo>
                  <a:pt x="6859944" y="3983294"/>
                </a:lnTo>
                <a:lnTo>
                  <a:pt x="6855375" y="3990876"/>
                </a:lnTo>
                <a:lnTo>
                  <a:pt x="6905572" y="3977036"/>
                </a:lnTo>
                <a:close/>
                <a:moveTo>
                  <a:pt x="6972081" y="3936543"/>
                </a:moveTo>
                <a:lnTo>
                  <a:pt x="6926357" y="3947506"/>
                </a:lnTo>
                <a:lnTo>
                  <a:pt x="6958671" y="3961065"/>
                </a:lnTo>
                <a:lnTo>
                  <a:pt x="6999095" y="3948035"/>
                </a:lnTo>
                <a:lnTo>
                  <a:pt x="7000572" y="3946263"/>
                </a:lnTo>
                <a:close/>
                <a:moveTo>
                  <a:pt x="588291" y="3911861"/>
                </a:moveTo>
                <a:lnTo>
                  <a:pt x="571054" y="3932547"/>
                </a:lnTo>
                <a:cubicBezTo>
                  <a:pt x="566323" y="3938679"/>
                  <a:pt x="565557" y="3944173"/>
                  <a:pt x="568754" y="3949029"/>
                </a:cubicBezTo>
                <a:cubicBezTo>
                  <a:pt x="571949" y="3953883"/>
                  <a:pt x="576468" y="3958523"/>
                  <a:pt x="582307" y="3962951"/>
                </a:cubicBezTo>
                <a:close/>
                <a:moveTo>
                  <a:pt x="665955" y="3906477"/>
                </a:moveTo>
                <a:cubicBezTo>
                  <a:pt x="663983" y="3909070"/>
                  <a:pt x="662380" y="3913284"/>
                  <a:pt x="661142" y="3919115"/>
                </a:cubicBezTo>
                <a:cubicBezTo>
                  <a:pt x="659902" y="3924948"/>
                  <a:pt x="660511" y="3929249"/>
                  <a:pt x="662964" y="3932024"/>
                </a:cubicBezTo>
                <a:cubicBezTo>
                  <a:pt x="668354" y="3936077"/>
                  <a:pt x="672795" y="3937148"/>
                  <a:pt x="676291" y="3935242"/>
                </a:cubicBezTo>
                <a:cubicBezTo>
                  <a:pt x="679784" y="3933336"/>
                  <a:pt x="682388" y="3931124"/>
                  <a:pt x="684103" y="3928610"/>
                </a:cubicBezTo>
                <a:cubicBezTo>
                  <a:pt x="687225" y="3923033"/>
                  <a:pt x="685925" y="3917276"/>
                  <a:pt x="680200" y="3911339"/>
                </a:cubicBezTo>
                <a:cubicBezTo>
                  <a:pt x="677581" y="3909448"/>
                  <a:pt x="675207" y="3908639"/>
                  <a:pt x="673076" y="3908907"/>
                </a:cubicBezTo>
                <a:cubicBezTo>
                  <a:pt x="670948" y="3909178"/>
                  <a:pt x="668572" y="3908369"/>
                  <a:pt x="665955" y="3906477"/>
                </a:cubicBezTo>
                <a:close/>
                <a:moveTo>
                  <a:pt x="7208648" y="3839259"/>
                </a:moveTo>
                <a:lnTo>
                  <a:pt x="7188631" y="3864783"/>
                </a:lnTo>
                <a:lnTo>
                  <a:pt x="7206110" y="3865497"/>
                </a:lnTo>
                <a:lnTo>
                  <a:pt x="7220208" y="3857743"/>
                </a:lnTo>
                <a:close/>
                <a:moveTo>
                  <a:pt x="869090" y="3816386"/>
                </a:moveTo>
                <a:lnTo>
                  <a:pt x="806127" y="3848038"/>
                </a:lnTo>
                <a:cubicBezTo>
                  <a:pt x="805298" y="3847201"/>
                  <a:pt x="801556" y="3844375"/>
                  <a:pt x="794898" y="3839558"/>
                </a:cubicBezTo>
                <a:cubicBezTo>
                  <a:pt x="788241" y="3834739"/>
                  <a:pt x="783636" y="3832948"/>
                  <a:pt x="781084" y="3834182"/>
                </a:cubicBezTo>
                <a:cubicBezTo>
                  <a:pt x="778546" y="3839513"/>
                  <a:pt x="780516" y="3849043"/>
                  <a:pt x="786996" y="3862762"/>
                </a:cubicBezTo>
                <a:cubicBezTo>
                  <a:pt x="793474" y="3876487"/>
                  <a:pt x="799005" y="3887228"/>
                  <a:pt x="803590" y="3894991"/>
                </a:cubicBezTo>
                <a:lnTo>
                  <a:pt x="875854" y="3885110"/>
                </a:lnTo>
                <a:close/>
                <a:moveTo>
                  <a:pt x="7404802" y="3774015"/>
                </a:moveTo>
                <a:cubicBezTo>
                  <a:pt x="7394837" y="3773163"/>
                  <a:pt x="7390922" y="3776033"/>
                  <a:pt x="7393051" y="3782626"/>
                </a:cubicBezTo>
                <a:lnTo>
                  <a:pt x="7336527" y="3784594"/>
                </a:lnTo>
                <a:lnTo>
                  <a:pt x="7285857" y="3812470"/>
                </a:lnTo>
                <a:lnTo>
                  <a:pt x="7275060" y="3803471"/>
                </a:lnTo>
                <a:lnTo>
                  <a:pt x="7250928" y="3832431"/>
                </a:lnTo>
                <a:lnTo>
                  <a:pt x="7254970" y="3838618"/>
                </a:lnTo>
                <a:lnTo>
                  <a:pt x="7307450" y="3809747"/>
                </a:lnTo>
                <a:cubicBezTo>
                  <a:pt x="7311932" y="3798879"/>
                  <a:pt x="7319602" y="3792421"/>
                  <a:pt x="7330458" y="3790368"/>
                </a:cubicBezTo>
                <a:cubicBezTo>
                  <a:pt x="7341316" y="3788316"/>
                  <a:pt x="7353639" y="3792741"/>
                  <a:pt x="7367420" y="3803642"/>
                </a:cubicBezTo>
                <a:cubicBezTo>
                  <a:pt x="7374416" y="3796619"/>
                  <a:pt x="7381714" y="3793354"/>
                  <a:pt x="7389307" y="3793842"/>
                </a:cubicBezTo>
                <a:cubicBezTo>
                  <a:pt x="7396904" y="3794331"/>
                  <a:pt x="7404202" y="3791063"/>
                  <a:pt x="7411198" y="3784042"/>
                </a:cubicBezTo>
                <a:lnTo>
                  <a:pt x="7416204" y="3782034"/>
                </a:lnTo>
                <a:close/>
                <a:moveTo>
                  <a:pt x="1065330" y="3734569"/>
                </a:moveTo>
                <a:cubicBezTo>
                  <a:pt x="1015831" y="3748232"/>
                  <a:pt x="967308" y="3766214"/>
                  <a:pt x="919760" y="3788510"/>
                </a:cubicBezTo>
                <a:cubicBezTo>
                  <a:pt x="915532" y="3799301"/>
                  <a:pt x="914960" y="3810507"/>
                  <a:pt x="918045" y="3822131"/>
                </a:cubicBezTo>
                <a:cubicBezTo>
                  <a:pt x="921128" y="3833754"/>
                  <a:pt x="928050" y="3844198"/>
                  <a:pt x="938818" y="3853462"/>
                </a:cubicBezTo>
                <a:cubicBezTo>
                  <a:pt x="955072" y="3845390"/>
                  <a:pt x="978519" y="3832802"/>
                  <a:pt x="1009162" y="3815693"/>
                </a:cubicBezTo>
                <a:cubicBezTo>
                  <a:pt x="1039808" y="3798587"/>
                  <a:pt x="1064232" y="3790317"/>
                  <a:pt x="1082438" y="3790882"/>
                </a:cubicBezTo>
                <a:close/>
                <a:moveTo>
                  <a:pt x="1288563" y="3675244"/>
                </a:moveTo>
                <a:lnTo>
                  <a:pt x="1240886" y="3677574"/>
                </a:lnTo>
                <a:lnTo>
                  <a:pt x="1230544" y="3689985"/>
                </a:lnTo>
                <a:lnTo>
                  <a:pt x="1241340" y="3698981"/>
                </a:lnTo>
                <a:cubicBezTo>
                  <a:pt x="1251627" y="3708136"/>
                  <a:pt x="1259399" y="3713444"/>
                  <a:pt x="1264661" y="3714908"/>
                </a:cubicBezTo>
                <a:cubicBezTo>
                  <a:pt x="1269922" y="3716371"/>
                  <a:pt x="1275742" y="3713044"/>
                  <a:pt x="1282124" y="3704926"/>
                </a:cubicBezTo>
                <a:close/>
                <a:moveTo>
                  <a:pt x="1403107" y="3658537"/>
                </a:moveTo>
                <a:lnTo>
                  <a:pt x="1378518" y="3666086"/>
                </a:lnTo>
                <a:cubicBezTo>
                  <a:pt x="1388266" y="3667198"/>
                  <a:pt x="1395312" y="3666060"/>
                  <a:pt x="1399661" y="3662672"/>
                </a:cubicBezTo>
                <a:close/>
                <a:moveTo>
                  <a:pt x="7850902" y="3617383"/>
                </a:moveTo>
                <a:lnTo>
                  <a:pt x="7853260" y="3624085"/>
                </a:lnTo>
                <a:lnTo>
                  <a:pt x="7872766" y="3619066"/>
                </a:lnTo>
                <a:lnTo>
                  <a:pt x="7870130" y="3617634"/>
                </a:lnTo>
                <a:cubicBezTo>
                  <a:pt x="7861546" y="3613987"/>
                  <a:pt x="7855135" y="3613903"/>
                  <a:pt x="7850902" y="3617383"/>
                </a:cubicBezTo>
                <a:close/>
                <a:moveTo>
                  <a:pt x="130440" y="3516008"/>
                </a:moveTo>
                <a:lnTo>
                  <a:pt x="127906" y="3562963"/>
                </a:lnTo>
                <a:lnTo>
                  <a:pt x="94928" y="3591561"/>
                </a:lnTo>
                <a:cubicBezTo>
                  <a:pt x="80538" y="3581617"/>
                  <a:pt x="69543" y="3580632"/>
                  <a:pt x="61943" y="3588610"/>
                </a:cubicBezTo>
                <a:cubicBezTo>
                  <a:pt x="54341" y="3596589"/>
                  <a:pt x="39295" y="3592229"/>
                  <a:pt x="16808" y="3575536"/>
                </a:cubicBezTo>
                <a:cubicBezTo>
                  <a:pt x="31886" y="3560645"/>
                  <a:pt x="50823" y="3550722"/>
                  <a:pt x="73626" y="3545773"/>
                </a:cubicBezTo>
                <a:cubicBezTo>
                  <a:pt x="96426" y="3540824"/>
                  <a:pt x="115365" y="3530901"/>
                  <a:pt x="130440" y="3516008"/>
                </a:cubicBezTo>
                <a:close/>
                <a:moveTo>
                  <a:pt x="384376" y="3321043"/>
                </a:moveTo>
                <a:cubicBezTo>
                  <a:pt x="382405" y="3323637"/>
                  <a:pt x="380800" y="3327849"/>
                  <a:pt x="379562" y="3333681"/>
                </a:cubicBezTo>
                <a:cubicBezTo>
                  <a:pt x="378324" y="3339513"/>
                  <a:pt x="378932" y="3343815"/>
                  <a:pt x="381385" y="3346590"/>
                </a:cubicBezTo>
                <a:cubicBezTo>
                  <a:pt x="386772" y="3350643"/>
                  <a:pt x="391215" y="3351715"/>
                  <a:pt x="394710" y="3349808"/>
                </a:cubicBezTo>
                <a:cubicBezTo>
                  <a:pt x="398204" y="3347900"/>
                  <a:pt x="400809" y="3345690"/>
                  <a:pt x="402524" y="3343175"/>
                </a:cubicBezTo>
                <a:close/>
                <a:moveTo>
                  <a:pt x="596187" y="3276625"/>
                </a:moveTo>
                <a:cubicBezTo>
                  <a:pt x="588183" y="3275943"/>
                  <a:pt x="580876" y="3278365"/>
                  <a:pt x="574274" y="3283885"/>
                </a:cubicBezTo>
                <a:cubicBezTo>
                  <a:pt x="561066" y="3294933"/>
                  <a:pt x="550194" y="3306609"/>
                  <a:pt x="541655" y="3318915"/>
                </a:cubicBezTo>
                <a:cubicBezTo>
                  <a:pt x="533218" y="3311887"/>
                  <a:pt x="523586" y="3305610"/>
                  <a:pt x="512749" y="3300088"/>
                </a:cubicBezTo>
                <a:cubicBezTo>
                  <a:pt x="501916" y="3294565"/>
                  <a:pt x="491907" y="3291483"/>
                  <a:pt x="482725" y="3290839"/>
                </a:cubicBezTo>
                <a:lnTo>
                  <a:pt x="462494" y="3337071"/>
                </a:lnTo>
                <a:cubicBezTo>
                  <a:pt x="474346" y="3328108"/>
                  <a:pt x="489018" y="3321935"/>
                  <a:pt x="506514" y="3318549"/>
                </a:cubicBezTo>
                <a:cubicBezTo>
                  <a:pt x="524007" y="3315164"/>
                  <a:pt x="541120" y="3319786"/>
                  <a:pt x="557850" y="3332410"/>
                </a:cubicBezTo>
                <a:cubicBezTo>
                  <a:pt x="567000" y="3322804"/>
                  <a:pt x="577744" y="3315399"/>
                  <a:pt x="590080" y="3310200"/>
                </a:cubicBezTo>
                <a:cubicBezTo>
                  <a:pt x="602417" y="3305000"/>
                  <a:pt x="613159" y="3297597"/>
                  <a:pt x="622309" y="3287990"/>
                </a:cubicBezTo>
                <a:cubicBezTo>
                  <a:pt x="612902" y="3281097"/>
                  <a:pt x="604193" y="3277308"/>
                  <a:pt x="596187" y="3276625"/>
                </a:cubicBezTo>
                <a:close/>
                <a:moveTo>
                  <a:pt x="11578172" y="3162111"/>
                </a:moveTo>
                <a:cubicBezTo>
                  <a:pt x="11550692" y="3161701"/>
                  <a:pt x="11532901" y="3170245"/>
                  <a:pt x="11524804" y="3187737"/>
                </a:cubicBezTo>
                <a:cubicBezTo>
                  <a:pt x="11516705" y="3205232"/>
                  <a:pt x="11507761" y="3214133"/>
                  <a:pt x="11497973" y="3214448"/>
                </a:cubicBezTo>
                <a:lnTo>
                  <a:pt x="11539210" y="3241800"/>
                </a:lnTo>
                <a:lnTo>
                  <a:pt x="11544612" y="3246301"/>
                </a:lnTo>
                <a:lnTo>
                  <a:pt x="11573683" y="3200430"/>
                </a:lnTo>
                <a:lnTo>
                  <a:pt x="11646404" y="3211957"/>
                </a:lnTo>
                <a:lnTo>
                  <a:pt x="11690180" y="3192355"/>
                </a:lnTo>
                <a:lnTo>
                  <a:pt x="11672033" y="3170225"/>
                </a:lnTo>
                <a:close/>
                <a:moveTo>
                  <a:pt x="1036384" y="3142348"/>
                </a:moveTo>
                <a:cubicBezTo>
                  <a:pt x="1023245" y="3154911"/>
                  <a:pt x="1006462" y="3162247"/>
                  <a:pt x="986032" y="3164354"/>
                </a:cubicBezTo>
                <a:cubicBezTo>
                  <a:pt x="965600" y="3166460"/>
                  <a:pt x="947954" y="3174829"/>
                  <a:pt x="933092" y="3189462"/>
                </a:cubicBezTo>
                <a:cubicBezTo>
                  <a:pt x="903076" y="3192781"/>
                  <a:pt x="873640" y="3197459"/>
                  <a:pt x="844785" y="3203499"/>
                </a:cubicBezTo>
                <a:cubicBezTo>
                  <a:pt x="815932" y="3209538"/>
                  <a:pt x="787846" y="3215345"/>
                  <a:pt x="760529" y="3220911"/>
                </a:cubicBezTo>
                <a:cubicBezTo>
                  <a:pt x="749499" y="3228660"/>
                  <a:pt x="733182" y="3237261"/>
                  <a:pt x="711583" y="3246717"/>
                </a:cubicBezTo>
                <a:cubicBezTo>
                  <a:pt x="689983" y="3256173"/>
                  <a:pt x="671717" y="3256140"/>
                  <a:pt x="656782" y="3246616"/>
                </a:cubicBezTo>
                <a:cubicBezTo>
                  <a:pt x="654800" y="3250370"/>
                  <a:pt x="652473" y="3258651"/>
                  <a:pt x="649798" y="3271466"/>
                </a:cubicBezTo>
                <a:cubicBezTo>
                  <a:pt x="647126" y="3284279"/>
                  <a:pt x="645657" y="3291526"/>
                  <a:pt x="645400" y="3293211"/>
                </a:cubicBezTo>
                <a:cubicBezTo>
                  <a:pt x="648419" y="3294847"/>
                  <a:pt x="651717" y="3294092"/>
                  <a:pt x="655296" y="3290940"/>
                </a:cubicBezTo>
                <a:cubicBezTo>
                  <a:pt x="658874" y="3287790"/>
                  <a:pt x="660822" y="3285907"/>
                  <a:pt x="661141" y="3285298"/>
                </a:cubicBezTo>
                <a:cubicBezTo>
                  <a:pt x="696763" y="3273652"/>
                  <a:pt x="734437" y="3265032"/>
                  <a:pt x="774165" y="3259436"/>
                </a:cubicBezTo>
                <a:cubicBezTo>
                  <a:pt x="813892" y="3253840"/>
                  <a:pt x="847030" y="3239686"/>
                  <a:pt x="873576" y="3216976"/>
                </a:cubicBezTo>
                <a:lnTo>
                  <a:pt x="900571" y="3239469"/>
                </a:lnTo>
                <a:lnTo>
                  <a:pt x="939501" y="3276064"/>
                </a:lnTo>
                <a:lnTo>
                  <a:pt x="972810" y="3259672"/>
                </a:lnTo>
                <a:lnTo>
                  <a:pt x="977088" y="3257686"/>
                </a:lnTo>
                <a:lnTo>
                  <a:pt x="977828" y="3256530"/>
                </a:lnTo>
                <a:lnTo>
                  <a:pt x="980275" y="3256204"/>
                </a:lnTo>
                <a:lnTo>
                  <a:pt x="1010423" y="3242206"/>
                </a:lnTo>
                <a:lnTo>
                  <a:pt x="1018107" y="3197214"/>
                </a:lnTo>
                <a:lnTo>
                  <a:pt x="1063833" y="3186250"/>
                </a:lnTo>
                <a:close/>
                <a:moveTo>
                  <a:pt x="229470" y="3081562"/>
                </a:moveTo>
                <a:cubicBezTo>
                  <a:pt x="214191" y="3083433"/>
                  <a:pt x="201234" y="3090746"/>
                  <a:pt x="190606" y="3103503"/>
                </a:cubicBezTo>
                <a:lnTo>
                  <a:pt x="187158" y="3107641"/>
                </a:lnTo>
                <a:cubicBezTo>
                  <a:pt x="186108" y="3106615"/>
                  <a:pt x="181462" y="3103041"/>
                  <a:pt x="173231" y="3096911"/>
                </a:cubicBezTo>
                <a:cubicBezTo>
                  <a:pt x="165000" y="3090781"/>
                  <a:pt x="159494" y="3088239"/>
                  <a:pt x="156719" y="3089283"/>
                </a:cubicBezTo>
                <a:cubicBezTo>
                  <a:pt x="156609" y="3092846"/>
                  <a:pt x="162452" y="3100927"/>
                  <a:pt x="174245" y="3113529"/>
                </a:cubicBezTo>
                <a:cubicBezTo>
                  <a:pt x="186044" y="3126132"/>
                  <a:pt x="194095" y="3134303"/>
                  <a:pt x="198412" y="3138046"/>
                </a:cubicBezTo>
                <a:lnTo>
                  <a:pt x="248041" y="3144352"/>
                </a:lnTo>
                <a:cubicBezTo>
                  <a:pt x="240487" y="3137180"/>
                  <a:pt x="237446" y="3129392"/>
                  <a:pt x="238927" y="3120985"/>
                </a:cubicBezTo>
                <a:cubicBezTo>
                  <a:pt x="240405" y="3112579"/>
                  <a:pt x="243138" y="3106095"/>
                  <a:pt x="247129" y="3101534"/>
                </a:cubicBezTo>
                <a:lnTo>
                  <a:pt x="277116" y="3098482"/>
                </a:lnTo>
                <a:cubicBezTo>
                  <a:pt x="268874" y="3091906"/>
                  <a:pt x="260783" y="3087208"/>
                  <a:pt x="252841" y="3084388"/>
                </a:cubicBezTo>
                <a:cubicBezTo>
                  <a:pt x="244900" y="3081569"/>
                  <a:pt x="237110" y="3080628"/>
                  <a:pt x="229470" y="3081562"/>
                </a:cubicBezTo>
                <a:close/>
                <a:moveTo>
                  <a:pt x="1231129" y="3073303"/>
                </a:moveTo>
                <a:lnTo>
                  <a:pt x="1143123" y="3091095"/>
                </a:lnTo>
                <a:cubicBezTo>
                  <a:pt x="1143003" y="3113193"/>
                  <a:pt x="1135762" y="3132861"/>
                  <a:pt x="1121399" y="3150099"/>
                </a:cubicBezTo>
                <a:cubicBezTo>
                  <a:pt x="1118505" y="3147396"/>
                  <a:pt x="1114842" y="3144931"/>
                  <a:pt x="1110413" y="3142698"/>
                </a:cubicBezTo>
                <a:cubicBezTo>
                  <a:pt x="1105983" y="3140469"/>
                  <a:pt x="1101948" y="3141194"/>
                  <a:pt x="1098306" y="3144879"/>
                </a:cubicBezTo>
                <a:cubicBezTo>
                  <a:pt x="1095197" y="3149295"/>
                  <a:pt x="1093774" y="3155121"/>
                  <a:pt x="1094038" y="3162350"/>
                </a:cubicBezTo>
                <a:cubicBezTo>
                  <a:pt x="1094301" y="3169579"/>
                  <a:pt x="1094229" y="3176529"/>
                  <a:pt x="1093819" y="3183196"/>
                </a:cubicBezTo>
                <a:lnTo>
                  <a:pt x="1101722" y="3195837"/>
                </a:lnTo>
                <a:lnTo>
                  <a:pt x="1112767" y="3180901"/>
                </a:lnTo>
                <a:lnTo>
                  <a:pt x="1124661" y="3182674"/>
                </a:lnTo>
                <a:lnTo>
                  <a:pt x="1123805" y="3180143"/>
                </a:lnTo>
                <a:cubicBezTo>
                  <a:pt x="1129007" y="3173672"/>
                  <a:pt x="1135466" y="3169123"/>
                  <a:pt x="1143179" y="3166499"/>
                </a:cubicBezTo>
                <a:cubicBezTo>
                  <a:pt x="1150894" y="3163870"/>
                  <a:pt x="1159678" y="3164765"/>
                  <a:pt x="1169531" y="3169180"/>
                </a:cubicBezTo>
                <a:cubicBezTo>
                  <a:pt x="1182160" y="3155168"/>
                  <a:pt x="1194450" y="3140873"/>
                  <a:pt x="1206404" y="3126302"/>
                </a:cubicBezTo>
                <a:cubicBezTo>
                  <a:pt x="1218357" y="3111728"/>
                  <a:pt x="1226598" y="3094062"/>
                  <a:pt x="1231129" y="3073303"/>
                </a:cubicBezTo>
                <a:close/>
                <a:moveTo>
                  <a:pt x="454167" y="3028714"/>
                </a:moveTo>
                <a:cubicBezTo>
                  <a:pt x="448491" y="3025007"/>
                  <a:pt x="442900" y="3025313"/>
                  <a:pt x="437395" y="3029633"/>
                </a:cubicBezTo>
                <a:cubicBezTo>
                  <a:pt x="431889" y="3033953"/>
                  <a:pt x="428134" y="3037542"/>
                  <a:pt x="426133" y="3040403"/>
                </a:cubicBezTo>
                <a:cubicBezTo>
                  <a:pt x="417218" y="3050645"/>
                  <a:pt x="406005" y="3056782"/>
                  <a:pt x="392497" y="3058813"/>
                </a:cubicBezTo>
                <a:cubicBezTo>
                  <a:pt x="378988" y="3060847"/>
                  <a:pt x="364964" y="3059381"/>
                  <a:pt x="350421" y="3054421"/>
                </a:cubicBezTo>
                <a:cubicBezTo>
                  <a:pt x="341270" y="3064028"/>
                  <a:pt x="330529" y="3071433"/>
                  <a:pt x="318192" y="3076632"/>
                </a:cubicBezTo>
                <a:cubicBezTo>
                  <a:pt x="305854" y="3081833"/>
                  <a:pt x="295112" y="3089236"/>
                  <a:pt x="285963" y="3098843"/>
                </a:cubicBezTo>
                <a:cubicBezTo>
                  <a:pt x="314070" y="3097587"/>
                  <a:pt x="340801" y="3093867"/>
                  <a:pt x="366155" y="3087683"/>
                </a:cubicBezTo>
                <a:cubicBezTo>
                  <a:pt x="391508" y="3081500"/>
                  <a:pt x="416400" y="3074497"/>
                  <a:pt x="440834" y="3066672"/>
                </a:cubicBezTo>
                <a:cubicBezTo>
                  <a:pt x="443233" y="3063560"/>
                  <a:pt x="446562" y="3057281"/>
                  <a:pt x="450816" y="3047827"/>
                </a:cubicBezTo>
                <a:cubicBezTo>
                  <a:pt x="455073" y="3038378"/>
                  <a:pt x="456190" y="3032006"/>
                  <a:pt x="454167" y="3028714"/>
                </a:cubicBezTo>
                <a:close/>
                <a:moveTo>
                  <a:pt x="1552457" y="3023870"/>
                </a:moveTo>
                <a:cubicBezTo>
                  <a:pt x="1547134" y="3022939"/>
                  <a:pt x="1541624" y="3023605"/>
                  <a:pt x="1535927" y="3025867"/>
                </a:cubicBezTo>
                <a:lnTo>
                  <a:pt x="1552125" y="3039364"/>
                </a:lnTo>
                <a:cubicBezTo>
                  <a:pt x="1554073" y="3037483"/>
                  <a:pt x="1556697" y="3036163"/>
                  <a:pt x="1559995" y="3035407"/>
                </a:cubicBezTo>
                <a:cubicBezTo>
                  <a:pt x="1563293" y="3034651"/>
                  <a:pt x="1565916" y="3033332"/>
                  <a:pt x="1567864" y="3031451"/>
                </a:cubicBezTo>
                <a:cubicBezTo>
                  <a:pt x="1562915" y="3027328"/>
                  <a:pt x="1557780" y="3024800"/>
                  <a:pt x="1552457" y="3023870"/>
                </a:cubicBezTo>
                <a:close/>
                <a:moveTo>
                  <a:pt x="1465158" y="3022974"/>
                </a:moveTo>
                <a:cubicBezTo>
                  <a:pt x="1460811" y="3026362"/>
                  <a:pt x="1459164" y="3031997"/>
                  <a:pt x="1460217" y="3039885"/>
                </a:cubicBezTo>
                <a:lnTo>
                  <a:pt x="1470559" y="3027473"/>
                </a:lnTo>
                <a:close/>
                <a:moveTo>
                  <a:pt x="1596940" y="2985582"/>
                </a:moveTo>
                <a:lnTo>
                  <a:pt x="1583152" y="3002129"/>
                </a:lnTo>
                <a:lnTo>
                  <a:pt x="1583606" y="3023538"/>
                </a:lnTo>
                <a:lnTo>
                  <a:pt x="1590589" y="3024268"/>
                </a:lnTo>
                <a:lnTo>
                  <a:pt x="1622914" y="3007225"/>
                </a:lnTo>
                <a:close/>
                <a:moveTo>
                  <a:pt x="1704588" y="2977147"/>
                </a:moveTo>
                <a:lnTo>
                  <a:pt x="1694335" y="2989451"/>
                </a:lnTo>
                <a:lnTo>
                  <a:pt x="1714329" y="2981786"/>
                </a:lnTo>
                <a:close/>
                <a:moveTo>
                  <a:pt x="9845570" y="2970423"/>
                </a:moveTo>
                <a:lnTo>
                  <a:pt x="9813495" y="2974611"/>
                </a:lnTo>
                <a:cubicBezTo>
                  <a:pt x="9796323" y="2974176"/>
                  <a:pt x="9783067" y="2975909"/>
                  <a:pt x="9773722" y="2979805"/>
                </a:cubicBezTo>
                <a:lnTo>
                  <a:pt x="9764317" y="2990298"/>
                </a:lnTo>
                <a:close/>
                <a:moveTo>
                  <a:pt x="1762152" y="2940998"/>
                </a:moveTo>
                <a:cubicBezTo>
                  <a:pt x="1759833" y="2944469"/>
                  <a:pt x="1756830" y="2952188"/>
                  <a:pt x="1753144" y="2964159"/>
                </a:cubicBezTo>
                <a:lnTo>
                  <a:pt x="1752784" y="2967713"/>
                </a:lnTo>
                <a:lnTo>
                  <a:pt x="1784032" y="2951656"/>
                </a:lnTo>
                <a:lnTo>
                  <a:pt x="1795459" y="2944126"/>
                </a:lnTo>
                <a:close/>
                <a:moveTo>
                  <a:pt x="11074255" y="2889916"/>
                </a:moveTo>
                <a:lnTo>
                  <a:pt x="11070918" y="2903618"/>
                </a:lnTo>
                <a:lnTo>
                  <a:pt x="11085840" y="2900816"/>
                </a:lnTo>
                <a:lnTo>
                  <a:pt x="11105411" y="2890321"/>
                </a:lnTo>
                <a:lnTo>
                  <a:pt x="11097735" y="2892613"/>
                </a:lnTo>
                <a:cubicBezTo>
                  <a:pt x="11091917" y="2892732"/>
                  <a:pt x="11084092" y="2891833"/>
                  <a:pt x="11074255" y="2889916"/>
                </a:cubicBezTo>
                <a:close/>
                <a:moveTo>
                  <a:pt x="2335587" y="2724863"/>
                </a:moveTo>
                <a:cubicBezTo>
                  <a:pt x="2333783" y="2726574"/>
                  <a:pt x="2331734" y="2727204"/>
                  <a:pt x="2329442" y="2726753"/>
                </a:cubicBezTo>
                <a:cubicBezTo>
                  <a:pt x="2327147" y="2726302"/>
                  <a:pt x="2325099" y="2726931"/>
                  <a:pt x="2323293" y="2728641"/>
                </a:cubicBezTo>
                <a:lnTo>
                  <a:pt x="2306057" y="2749327"/>
                </a:lnTo>
                <a:lnTo>
                  <a:pt x="2301488" y="2756908"/>
                </a:lnTo>
                <a:lnTo>
                  <a:pt x="2351684" y="2743068"/>
                </a:lnTo>
                <a:close/>
                <a:moveTo>
                  <a:pt x="145073" y="2708066"/>
                </a:moveTo>
                <a:lnTo>
                  <a:pt x="82109" y="2739717"/>
                </a:lnTo>
                <a:cubicBezTo>
                  <a:pt x="81282" y="2738880"/>
                  <a:pt x="77539" y="2736054"/>
                  <a:pt x="70882" y="2731237"/>
                </a:cubicBezTo>
                <a:cubicBezTo>
                  <a:pt x="64222" y="2726419"/>
                  <a:pt x="59620" y="2724627"/>
                  <a:pt x="57067" y="2725859"/>
                </a:cubicBezTo>
                <a:cubicBezTo>
                  <a:pt x="54529" y="2731193"/>
                  <a:pt x="56497" y="2740720"/>
                  <a:pt x="62980" y="2754441"/>
                </a:cubicBezTo>
                <a:cubicBezTo>
                  <a:pt x="69456" y="2768165"/>
                  <a:pt x="74989" y="2778908"/>
                  <a:pt x="79574" y="2786671"/>
                </a:cubicBezTo>
                <a:lnTo>
                  <a:pt x="151839" y="2776790"/>
                </a:lnTo>
                <a:close/>
                <a:moveTo>
                  <a:pt x="2418194" y="2702575"/>
                </a:moveTo>
                <a:lnTo>
                  <a:pt x="2372468" y="2713538"/>
                </a:lnTo>
                <a:lnTo>
                  <a:pt x="2404784" y="2727098"/>
                </a:lnTo>
                <a:lnTo>
                  <a:pt x="2445208" y="2714067"/>
                </a:lnTo>
                <a:lnTo>
                  <a:pt x="2446685" y="2712294"/>
                </a:lnTo>
                <a:close/>
                <a:moveTo>
                  <a:pt x="341313" y="2626249"/>
                </a:moveTo>
                <a:cubicBezTo>
                  <a:pt x="291814" y="2639911"/>
                  <a:pt x="243289" y="2657893"/>
                  <a:pt x="195742" y="2680191"/>
                </a:cubicBezTo>
                <a:cubicBezTo>
                  <a:pt x="191515" y="2690980"/>
                  <a:pt x="190943" y="2702186"/>
                  <a:pt x="194026" y="2713811"/>
                </a:cubicBezTo>
                <a:cubicBezTo>
                  <a:pt x="197110" y="2725432"/>
                  <a:pt x="204034" y="2735878"/>
                  <a:pt x="214799" y="2745138"/>
                </a:cubicBezTo>
                <a:cubicBezTo>
                  <a:pt x="231054" y="2737069"/>
                  <a:pt x="254503" y="2724481"/>
                  <a:pt x="285147" y="2707374"/>
                </a:cubicBezTo>
                <a:cubicBezTo>
                  <a:pt x="315790" y="2690265"/>
                  <a:pt x="340216" y="2681996"/>
                  <a:pt x="358418" y="2682560"/>
                </a:cubicBezTo>
                <a:close/>
                <a:moveTo>
                  <a:pt x="2654761" y="2605291"/>
                </a:moveTo>
                <a:lnTo>
                  <a:pt x="2634744" y="2630816"/>
                </a:lnTo>
                <a:lnTo>
                  <a:pt x="2652223" y="2631530"/>
                </a:lnTo>
                <a:lnTo>
                  <a:pt x="2666319" y="2623775"/>
                </a:lnTo>
                <a:close/>
                <a:moveTo>
                  <a:pt x="564547" y="2566924"/>
                </a:moveTo>
                <a:lnTo>
                  <a:pt x="516868" y="2569252"/>
                </a:lnTo>
                <a:lnTo>
                  <a:pt x="506527" y="2581663"/>
                </a:lnTo>
                <a:lnTo>
                  <a:pt x="517324" y="2590662"/>
                </a:lnTo>
                <a:cubicBezTo>
                  <a:pt x="527609" y="2599815"/>
                  <a:pt x="535382" y="2605123"/>
                  <a:pt x="540641" y="2606586"/>
                </a:cubicBezTo>
                <a:cubicBezTo>
                  <a:pt x="545903" y="2608050"/>
                  <a:pt x="551725" y="2604723"/>
                  <a:pt x="558107" y="2596606"/>
                </a:cubicBezTo>
                <a:close/>
                <a:moveTo>
                  <a:pt x="679088" y="2550215"/>
                </a:moveTo>
                <a:lnTo>
                  <a:pt x="654503" y="2557767"/>
                </a:lnTo>
                <a:cubicBezTo>
                  <a:pt x="664249" y="2558878"/>
                  <a:pt x="671294" y="2557739"/>
                  <a:pt x="675642" y="2554350"/>
                </a:cubicBezTo>
                <a:close/>
                <a:moveTo>
                  <a:pt x="2850913" y="2540046"/>
                </a:moveTo>
                <a:cubicBezTo>
                  <a:pt x="2840950" y="2539196"/>
                  <a:pt x="2837034" y="2542065"/>
                  <a:pt x="2839164" y="2548659"/>
                </a:cubicBezTo>
                <a:lnTo>
                  <a:pt x="2782640" y="2550626"/>
                </a:lnTo>
                <a:lnTo>
                  <a:pt x="2731970" y="2578502"/>
                </a:lnTo>
                <a:lnTo>
                  <a:pt x="2721172" y="2569504"/>
                </a:lnTo>
                <a:lnTo>
                  <a:pt x="2697041" y="2598464"/>
                </a:lnTo>
                <a:lnTo>
                  <a:pt x="2701082" y="2604651"/>
                </a:lnTo>
                <a:lnTo>
                  <a:pt x="2753561" y="2575780"/>
                </a:lnTo>
                <a:cubicBezTo>
                  <a:pt x="2758046" y="2564910"/>
                  <a:pt x="2765714" y="2558452"/>
                  <a:pt x="2776571" y="2556397"/>
                </a:cubicBezTo>
                <a:cubicBezTo>
                  <a:pt x="2787428" y="2554349"/>
                  <a:pt x="2799749" y="2558773"/>
                  <a:pt x="2813532" y="2569675"/>
                </a:cubicBezTo>
                <a:cubicBezTo>
                  <a:pt x="2820528" y="2562653"/>
                  <a:pt x="2827826" y="2559385"/>
                  <a:pt x="2835420" y="2559875"/>
                </a:cubicBezTo>
                <a:cubicBezTo>
                  <a:pt x="2843018" y="2560362"/>
                  <a:pt x="2850314" y="2557097"/>
                  <a:pt x="2857310" y="2550074"/>
                </a:cubicBezTo>
                <a:lnTo>
                  <a:pt x="2862315" y="2548065"/>
                </a:lnTo>
                <a:close/>
                <a:moveTo>
                  <a:pt x="3297014" y="2383415"/>
                </a:moveTo>
                <a:lnTo>
                  <a:pt x="3299375" y="2390116"/>
                </a:lnTo>
                <a:lnTo>
                  <a:pt x="3318878" y="2385099"/>
                </a:lnTo>
                <a:lnTo>
                  <a:pt x="3316243" y="2383666"/>
                </a:lnTo>
                <a:cubicBezTo>
                  <a:pt x="3307657" y="2380020"/>
                  <a:pt x="3301248" y="2379935"/>
                  <a:pt x="3297014" y="2383415"/>
                </a:cubicBezTo>
                <a:close/>
                <a:moveTo>
                  <a:pt x="9460492" y="2168754"/>
                </a:moveTo>
                <a:cubicBezTo>
                  <a:pt x="9433012" y="2168345"/>
                  <a:pt x="9415222" y="2176887"/>
                  <a:pt x="9407123" y="2194381"/>
                </a:cubicBezTo>
                <a:cubicBezTo>
                  <a:pt x="9399025" y="2211875"/>
                  <a:pt x="9390080" y="2220778"/>
                  <a:pt x="9380293" y="2221092"/>
                </a:cubicBezTo>
                <a:lnTo>
                  <a:pt x="9421532" y="2248445"/>
                </a:lnTo>
                <a:lnTo>
                  <a:pt x="9426929" y="2252943"/>
                </a:lnTo>
                <a:lnTo>
                  <a:pt x="9456003" y="2207073"/>
                </a:lnTo>
                <a:lnTo>
                  <a:pt x="9528724" y="2218600"/>
                </a:lnTo>
                <a:lnTo>
                  <a:pt x="9572500" y="2199001"/>
                </a:lnTo>
                <a:lnTo>
                  <a:pt x="9554352" y="2176868"/>
                </a:lnTo>
                <a:close/>
                <a:moveTo>
                  <a:pt x="10299927" y="1547033"/>
                </a:moveTo>
                <a:lnTo>
                  <a:pt x="10288349" y="1548544"/>
                </a:lnTo>
                <a:cubicBezTo>
                  <a:pt x="10271177" y="1548110"/>
                  <a:pt x="10257919" y="1549840"/>
                  <a:pt x="10248575" y="1553736"/>
                </a:cubicBezTo>
                <a:lnTo>
                  <a:pt x="10243973" y="1558873"/>
                </a:lnTo>
                <a:lnTo>
                  <a:pt x="10264119" y="1555621"/>
                </a:lnTo>
                <a:close/>
                <a:moveTo>
                  <a:pt x="6640313" y="1424445"/>
                </a:moveTo>
                <a:cubicBezTo>
                  <a:pt x="6638507" y="1426155"/>
                  <a:pt x="6636460" y="1426786"/>
                  <a:pt x="6634166" y="1426334"/>
                </a:cubicBezTo>
                <a:cubicBezTo>
                  <a:pt x="6631874" y="1425883"/>
                  <a:pt x="6629824" y="1426513"/>
                  <a:pt x="6628019" y="1428222"/>
                </a:cubicBezTo>
                <a:lnTo>
                  <a:pt x="6610781" y="1448906"/>
                </a:lnTo>
                <a:lnTo>
                  <a:pt x="6606213" y="1456488"/>
                </a:lnTo>
                <a:lnTo>
                  <a:pt x="6656409" y="1442648"/>
                </a:lnTo>
                <a:close/>
                <a:moveTo>
                  <a:pt x="6722918" y="1402154"/>
                </a:moveTo>
                <a:lnTo>
                  <a:pt x="6677193" y="1413119"/>
                </a:lnTo>
                <a:lnTo>
                  <a:pt x="6709508" y="1426679"/>
                </a:lnTo>
                <a:lnTo>
                  <a:pt x="6749933" y="1413647"/>
                </a:lnTo>
                <a:lnTo>
                  <a:pt x="6751409" y="1411875"/>
                </a:lnTo>
                <a:close/>
                <a:moveTo>
                  <a:pt x="6959486" y="1304872"/>
                </a:moveTo>
                <a:lnTo>
                  <a:pt x="6939470" y="1330397"/>
                </a:lnTo>
                <a:lnTo>
                  <a:pt x="6956948" y="1331109"/>
                </a:lnTo>
                <a:lnTo>
                  <a:pt x="6971044" y="1323356"/>
                </a:lnTo>
                <a:close/>
                <a:moveTo>
                  <a:pt x="7155637" y="1239628"/>
                </a:moveTo>
                <a:cubicBezTo>
                  <a:pt x="7145675" y="1238775"/>
                  <a:pt x="7141760" y="1241645"/>
                  <a:pt x="7143890" y="1248240"/>
                </a:cubicBezTo>
                <a:lnTo>
                  <a:pt x="7087365" y="1250207"/>
                </a:lnTo>
                <a:lnTo>
                  <a:pt x="7036695" y="1278082"/>
                </a:lnTo>
                <a:lnTo>
                  <a:pt x="7025897" y="1269084"/>
                </a:lnTo>
                <a:lnTo>
                  <a:pt x="7001765" y="1298043"/>
                </a:lnTo>
                <a:lnTo>
                  <a:pt x="7005807" y="1304231"/>
                </a:lnTo>
                <a:lnTo>
                  <a:pt x="7058286" y="1275360"/>
                </a:lnTo>
                <a:cubicBezTo>
                  <a:pt x="7062770" y="1264491"/>
                  <a:pt x="7070439" y="1258033"/>
                  <a:pt x="7081296" y="1255980"/>
                </a:cubicBezTo>
                <a:cubicBezTo>
                  <a:pt x="7092153" y="1253929"/>
                  <a:pt x="7104474" y="1258353"/>
                  <a:pt x="7118257" y="1269256"/>
                </a:cubicBezTo>
                <a:cubicBezTo>
                  <a:pt x="7125253" y="1262232"/>
                  <a:pt x="7132550" y="1258966"/>
                  <a:pt x="7140145" y="1259454"/>
                </a:cubicBezTo>
                <a:cubicBezTo>
                  <a:pt x="7147742" y="1259943"/>
                  <a:pt x="7155039" y="1256677"/>
                  <a:pt x="7162034" y="1249655"/>
                </a:cubicBezTo>
                <a:lnTo>
                  <a:pt x="7167040" y="1247646"/>
                </a:lnTo>
                <a:close/>
                <a:moveTo>
                  <a:pt x="7601738" y="1082996"/>
                </a:moveTo>
                <a:lnTo>
                  <a:pt x="7604099" y="1089697"/>
                </a:lnTo>
                <a:lnTo>
                  <a:pt x="7623603" y="1084680"/>
                </a:lnTo>
                <a:lnTo>
                  <a:pt x="7620967" y="1083247"/>
                </a:lnTo>
                <a:cubicBezTo>
                  <a:pt x="7612382" y="1079600"/>
                  <a:pt x="7605973" y="1079516"/>
                  <a:pt x="7601738" y="1082996"/>
                </a:cubicBezTo>
                <a:close/>
                <a:moveTo>
                  <a:pt x="9935348" y="742688"/>
                </a:moveTo>
                <a:cubicBezTo>
                  <a:pt x="9907867" y="742278"/>
                  <a:pt x="9890074" y="750820"/>
                  <a:pt x="9881977" y="768313"/>
                </a:cubicBezTo>
                <a:cubicBezTo>
                  <a:pt x="9873879" y="785806"/>
                  <a:pt x="9864935" y="794712"/>
                  <a:pt x="9855147" y="795024"/>
                </a:cubicBezTo>
                <a:lnTo>
                  <a:pt x="9896384" y="822377"/>
                </a:lnTo>
                <a:lnTo>
                  <a:pt x="9901783" y="826876"/>
                </a:lnTo>
                <a:lnTo>
                  <a:pt x="9930860" y="781006"/>
                </a:lnTo>
                <a:lnTo>
                  <a:pt x="10003579" y="792534"/>
                </a:lnTo>
                <a:lnTo>
                  <a:pt x="10047352" y="772933"/>
                </a:lnTo>
                <a:lnTo>
                  <a:pt x="10029206" y="750801"/>
                </a:lnTo>
                <a:close/>
                <a:moveTo>
                  <a:pt x="9596408" y="436037"/>
                </a:moveTo>
                <a:lnTo>
                  <a:pt x="9564331" y="440224"/>
                </a:lnTo>
                <a:cubicBezTo>
                  <a:pt x="9547163" y="439789"/>
                  <a:pt x="9533905" y="441523"/>
                  <a:pt x="9524559" y="445416"/>
                </a:cubicBezTo>
                <a:lnTo>
                  <a:pt x="9515155" y="455912"/>
                </a:lnTo>
                <a:close/>
                <a:moveTo>
                  <a:pt x="6847588" y="0"/>
                </a:moveTo>
                <a:lnTo>
                  <a:pt x="9883805" y="0"/>
                </a:lnTo>
                <a:lnTo>
                  <a:pt x="9883967" y="6036"/>
                </a:lnTo>
                <a:cubicBezTo>
                  <a:pt x="9883050" y="9652"/>
                  <a:pt x="9881083" y="11956"/>
                  <a:pt x="9878065" y="12947"/>
                </a:cubicBezTo>
                <a:cubicBezTo>
                  <a:pt x="9872031" y="14928"/>
                  <a:pt x="9865172" y="14472"/>
                  <a:pt x="9857487" y="11572"/>
                </a:cubicBezTo>
                <a:cubicBezTo>
                  <a:pt x="9842580" y="11854"/>
                  <a:pt x="9834654" y="23652"/>
                  <a:pt x="9833714" y="46964"/>
                </a:cubicBezTo>
                <a:cubicBezTo>
                  <a:pt x="9832773" y="70276"/>
                  <a:pt x="9832459" y="86663"/>
                  <a:pt x="9832770" y="96121"/>
                </a:cubicBezTo>
                <a:cubicBezTo>
                  <a:pt x="9809674" y="99366"/>
                  <a:pt x="9766997" y="111703"/>
                  <a:pt x="9704739" y="133135"/>
                </a:cubicBezTo>
                <a:cubicBezTo>
                  <a:pt x="9642478" y="154562"/>
                  <a:pt x="9609248" y="174773"/>
                  <a:pt x="9605049" y="193763"/>
                </a:cubicBezTo>
                <a:lnTo>
                  <a:pt x="9537729" y="186734"/>
                </a:lnTo>
                <a:cubicBezTo>
                  <a:pt x="9519318" y="192131"/>
                  <a:pt x="9501677" y="197293"/>
                  <a:pt x="9484806" y="202218"/>
                </a:cubicBezTo>
                <a:cubicBezTo>
                  <a:pt x="9467934" y="207145"/>
                  <a:pt x="9451644" y="213430"/>
                  <a:pt x="9435932" y="221077"/>
                </a:cubicBezTo>
                <a:lnTo>
                  <a:pt x="9430990" y="237986"/>
                </a:lnTo>
                <a:cubicBezTo>
                  <a:pt x="9450638" y="249396"/>
                  <a:pt x="9473230" y="248357"/>
                  <a:pt x="9498758" y="234873"/>
                </a:cubicBezTo>
                <a:cubicBezTo>
                  <a:pt x="9524288" y="221391"/>
                  <a:pt x="9548227" y="221477"/>
                  <a:pt x="9570575" y="235135"/>
                </a:cubicBezTo>
                <a:cubicBezTo>
                  <a:pt x="9581047" y="242693"/>
                  <a:pt x="9595945" y="250433"/>
                  <a:pt x="9615263" y="258352"/>
                </a:cubicBezTo>
                <a:lnTo>
                  <a:pt x="9587812" y="214449"/>
                </a:lnTo>
                <a:lnTo>
                  <a:pt x="9610905" y="219671"/>
                </a:lnTo>
                <a:cubicBezTo>
                  <a:pt x="9622050" y="222535"/>
                  <a:pt x="9629598" y="227656"/>
                  <a:pt x="9633547" y="235035"/>
                </a:cubicBezTo>
                <a:cubicBezTo>
                  <a:pt x="9637496" y="242416"/>
                  <a:pt x="9640248" y="250549"/>
                  <a:pt x="9641799" y="259437"/>
                </a:cubicBezTo>
                <a:cubicBezTo>
                  <a:pt x="9652452" y="258089"/>
                  <a:pt x="9661996" y="256697"/>
                  <a:pt x="9670436" y="255260"/>
                </a:cubicBezTo>
                <a:cubicBezTo>
                  <a:pt x="9678874" y="253821"/>
                  <a:pt x="9685722" y="250181"/>
                  <a:pt x="9690973" y="244335"/>
                </a:cubicBezTo>
                <a:cubicBezTo>
                  <a:pt x="9699769" y="244070"/>
                  <a:pt x="9708602" y="240332"/>
                  <a:pt x="9717472" y="233118"/>
                </a:cubicBezTo>
                <a:cubicBezTo>
                  <a:pt x="9726340" y="225906"/>
                  <a:pt x="9735547" y="218972"/>
                  <a:pt x="9745090" y="212322"/>
                </a:cubicBezTo>
                <a:cubicBezTo>
                  <a:pt x="9728570" y="197386"/>
                  <a:pt x="9719916" y="178495"/>
                  <a:pt x="9719136" y="155648"/>
                </a:cubicBezTo>
                <a:cubicBezTo>
                  <a:pt x="9743127" y="161618"/>
                  <a:pt x="9762468" y="156706"/>
                  <a:pt x="9777156" y="140905"/>
                </a:cubicBezTo>
                <a:lnTo>
                  <a:pt x="9824250" y="194168"/>
                </a:lnTo>
                <a:cubicBezTo>
                  <a:pt x="9811544" y="194094"/>
                  <a:pt x="9801198" y="195989"/>
                  <a:pt x="9793215" y="199850"/>
                </a:cubicBezTo>
                <a:cubicBezTo>
                  <a:pt x="9785232" y="203714"/>
                  <a:pt x="9776238" y="206733"/>
                  <a:pt x="9766230" y="208907"/>
                </a:cubicBezTo>
                <a:lnTo>
                  <a:pt x="9777484" y="239315"/>
                </a:lnTo>
                <a:cubicBezTo>
                  <a:pt x="9788279" y="248311"/>
                  <a:pt x="9790234" y="256946"/>
                  <a:pt x="9783338" y="265222"/>
                </a:cubicBezTo>
                <a:cubicBezTo>
                  <a:pt x="9775920" y="273206"/>
                  <a:pt x="9766021" y="278686"/>
                  <a:pt x="9753638" y="281654"/>
                </a:cubicBezTo>
                <a:cubicBezTo>
                  <a:pt x="9741252" y="284625"/>
                  <a:pt x="9729515" y="286820"/>
                  <a:pt x="9718423" y="288234"/>
                </a:cubicBezTo>
                <a:cubicBezTo>
                  <a:pt x="9725422" y="296989"/>
                  <a:pt x="9733620" y="304989"/>
                  <a:pt x="9743018" y="312235"/>
                </a:cubicBezTo>
                <a:cubicBezTo>
                  <a:pt x="9752416" y="319483"/>
                  <a:pt x="9759264" y="326357"/>
                  <a:pt x="9763565" y="332860"/>
                </a:cubicBezTo>
                <a:cubicBezTo>
                  <a:pt x="9761755" y="343034"/>
                  <a:pt x="9750464" y="348816"/>
                  <a:pt x="9729684" y="350192"/>
                </a:cubicBezTo>
                <a:cubicBezTo>
                  <a:pt x="9708906" y="351573"/>
                  <a:pt x="9690864" y="351724"/>
                  <a:pt x="9675559" y="350655"/>
                </a:cubicBezTo>
                <a:cubicBezTo>
                  <a:pt x="9668152" y="359085"/>
                  <a:pt x="9659581" y="364797"/>
                  <a:pt x="9649850" y="367786"/>
                </a:cubicBezTo>
                <a:cubicBezTo>
                  <a:pt x="9640117" y="370772"/>
                  <a:pt x="9632295" y="370097"/>
                  <a:pt x="9626386" y="365759"/>
                </a:cubicBezTo>
                <a:lnTo>
                  <a:pt x="9575259" y="372223"/>
                </a:lnTo>
                <a:lnTo>
                  <a:pt x="9544234" y="409458"/>
                </a:lnTo>
                <a:lnTo>
                  <a:pt x="9570773" y="410542"/>
                </a:lnTo>
                <a:lnTo>
                  <a:pt x="9619946" y="395441"/>
                </a:lnTo>
                <a:cubicBezTo>
                  <a:pt x="9626318" y="393738"/>
                  <a:pt x="9632503" y="393636"/>
                  <a:pt x="9638499" y="395127"/>
                </a:cubicBezTo>
                <a:cubicBezTo>
                  <a:pt x="9644496" y="396620"/>
                  <a:pt x="9648960" y="398588"/>
                  <a:pt x="9651882" y="401023"/>
                </a:cubicBezTo>
                <a:cubicBezTo>
                  <a:pt x="9649493" y="402975"/>
                  <a:pt x="9644676" y="405097"/>
                  <a:pt x="9637435" y="407382"/>
                </a:cubicBezTo>
                <a:cubicBezTo>
                  <a:pt x="9630192" y="409674"/>
                  <a:pt x="9624515" y="412828"/>
                  <a:pt x="9620401" y="416847"/>
                </a:cubicBezTo>
                <a:lnTo>
                  <a:pt x="9605452" y="433528"/>
                </a:lnTo>
                <a:lnTo>
                  <a:pt x="9663699" y="416553"/>
                </a:lnTo>
                <a:cubicBezTo>
                  <a:pt x="9686161" y="412923"/>
                  <a:pt x="9709559" y="411940"/>
                  <a:pt x="9733900" y="413604"/>
                </a:cubicBezTo>
                <a:lnTo>
                  <a:pt x="9752636" y="380146"/>
                </a:lnTo>
                <a:lnTo>
                  <a:pt x="9870626" y="359301"/>
                </a:lnTo>
                <a:cubicBezTo>
                  <a:pt x="9880613" y="349371"/>
                  <a:pt x="9903694" y="336767"/>
                  <a:pt x="9939867" y="321489"/>
                </a:cubicBezTo>
                <a:cubicBezTo>
                  <a:pt x="9976034" y="306212"/>
                  <a:pt x="10006724" y="298196"/>
                  <a:pt x="10031936" y="297445"/>
                </a:cubicBezTo>
                <a:cubicBezTo>
                  <a:pt x="10045149" y="281586"/>
                  <a:pt x="10067440" y="276794"/>
                  <a:pt x="10098802" y="283066"/>
                </a:cubicBezTo>
                <a:cubicBezTo>
                  <a:pt x="10098498" y="268793"/>
                  <a:pt x="10104082" y="261179"/>
                  <a:pt x="10115550" y="260221"/>
                </a:cubicBezTo>
                <a:cubicBezTo>
                  <a:pt x="10127021" y="259263"/>
                  <a:pt x="10138977" y="260465"/>
                  <a:pt x="10151423" y="263825"/>
                </a:cubicBezTo>
                <a:lnTo>
                  <a:pt x="10575255" y="161365"/>
                </a:lnTo>
                <a:cubicBezTo>
                  <a:pt x="10596348" y="160979"/>
                  <a:pt x="10614620" y="157804"/>
                  <a:pt x="10630072" y="151840"/>
                </a:cubicBezTo>
                <a:cubicBezTo>
                  <a:pt x="10645523" y="145876"/>
                  <a:pt x="10664281" y="144861"/>
                  <a:pt x="10686350" y="148794"/>
                </a:cubicBezTo>
                <a:cubicBezTo>
                  <a:pt x="10691962" y="142515"/>
                  <a:pt x="10699813" y="137668"/>
                  <a:pt x="10709905" y="134247"/>
                </a:cubicBezTo>
                <a:cubicBezTo>
                  <a:pt x="10719996" y="130827"/>
                  <a:pt x="10729686" y="129263"/>
                  <a:pt x="10738972" y="129552"/>
                </a:cubicBezTo>
                <a:lnTo>
                  <a:pt x="10784700" y="118588"/>
                </a:lnTo>
                <a:cubicBezTo>
                  <a:pt x="10794067" y="119239"/>
                  <a:pt x="10803707" y="122306"/>
                  <a:pt x="10813621" y="127792"/>
                </a:cubicBezTo>
                <a:cubicBezTo>
                  <a:pt x="10823531" y="133276"/>
                  <a:pt x="10830586" y="139448"/>
                  <a:pt x="10834783" y="146304"/>
                </a:cubicBezTo>
                <a:cubicBezTo>
                  <a:pt x="10829081" y="158637"/>
                  <a:pt x="10801103" y="173002"/>
                  <a:pt x="10750852" y="189396"/>
                </a:cubicBezTo>
                <a:cubicBezTo>
                  <a:pt x="10700601" y="205790"/>
                  <a:pt x="10663662" y="214442"/>
                  <a:pt x="10640040" y="215346"/>
                </a:cubicBezTo>
                <a:lnTo>
                  <a:pt x="10645438" y="219846"/>
                </a:lnTo>
                <a:cubicBezTo>
                  <a:pt x="10648395" y="232533"/>
                  <a:pt x="10648073" y="241611"/>
                  <a:pt x="10644470" y="247077"/>
                </a:cubicBezTo>
                <a:cubicBezTo>
                  <a:pt x="10640867" y="252545"/>
                  <a:pt x="10633797" y="256002"/>
                  <a:pt x="10623256" y="257441"/>
                </a:cubicBezTo>
                <a:cubicBezTo>
                  <a:pt x="10590366" y="283192"/>
                  <a:pt x="10551215" y="305477"/>
                  <a:pt x="10505804" y="324299"/>
                </a:cubicBezTo>
                <a:cubicBezTo>
                  <a:pt x="10460390" y="343118"/>
                  <a:pt x="10418541" y="363156"/>
                  <a:pt x="10380252" y="384407"/>
                </a:cubicBezTo>
                <a:cubicBezTo>
                  <a:pt x="10380500" y="394400"/>
                  <a:pt x="10377872" y="398926"/>
                  <a:pt x="10372366" y="397988"/>
                </a:cubicBezTo>
                <a:cubicBezTo>
                  <a:pt x="10366857" y="397049"/>
                  <a:pt x="10358342" y="394920"/>
                  <a:pt x="10346819" y="391596"/>
                </a:cubicBezTo>
                <a:cubicBezTo>
                  <a:pt x="10342776" y="395530"/>
                  <a:pt x="10339168" y="398949"/>
                  <a:pt x="10335988" y="401849"/>
                </a:cubicBezTo>
                <a:cubicBezTo>
                  <a:pt x="10332810" y="404750"/>
                  <a:pt x="10333622" y="408347"/>
                  <a:pt x="10338428" y="412643"/>
                </a:cubicBezTo>
                <a:cubicBezTo>
                  <a:pt x="10328818" y="416172"/>
                  <a:pt x="10316442" y="419587"/>
                  <a:pt x="10301304" y="422891"/>
                </a:cubicBezTo>
                <a:cubicBezTo>
                  <a:pt x="10286163" y="426194"/>
                  <a:pt x="10278701" y="431950"/>
                  <a:pt x="10278913" y="440157"/>
                </a:cubicBezTo>
                <a:lnTo>
                  <a:pt x="10331988" y="442325"/>
                </a:lnTo>
                <a:cubicBezTo>
                  <a:pt x="10341060" y="442876"/>
                  <a:pt x="10348106" y="441735"/>
                  <a:pt x="10353126" y="438912"/>
                </a:cubicBezTo>
                <a:cubicBezTo>
                  <a:pt x="10358150" y="436087"/>
                  <a:pt x="10359799" y="430450"/>
                  <a:pt x="10358072" y="422003"/>
                </a:cubicBezTo>
                <a:cubicBezTo>
                  <a:pt x="10367471" y="422387"/>
                  <a:pt x="10378283" y="421757"/>
                  <a:pt x="10390513" y="420119"/>
                </a:cubicBezTo>
                <a:cubicBezTo>
                  <a:pt x="10402739" y="418480"/>
                  <a:pt x="10413066" y="415692"/>
                  <a:pt x="10421489" y="411760"/>
                </a:cubicBezTo>
                <a:lnTo>
                  <a:pt x="10526731" y="373279"/>
                </a:lnTo>
                <a:lnTo>
                  <a:pt x="10576362" y="379587"/>
                </a:lnTo>
                <a:cubicBezTo>
                  <a:pt x="10585802" y="380152"/>
                  <a:pt x="10594321" y="379072"/>
                  <a:pt x="10601925" y="376353"/>
                </a:cubicBezTo>
                <a:cubicBezTo>
                  <a:pt x="10609526" y="373634"/>
                  <a:pt x="10612648" y="368059"/>
                  <a:pt x="10611289" y="359625"/>
                </a:cubicBezTo>
                <a:lnTo>
                  <a:pt x="10660465" y="344521"/>
                </a:lnTo>
                <a:cubicBezTo>
                  <a:pt x="10669257" y="328482"/>
                  <a:pt x="10684423" y="321260"/>
                  <a:pt x="10705964" y="322854"/>
                </a:cubicBezTo>
                <a:cubicBezTo>
                  <a:pt x="10727504" y="324446"/>
                  <a:pt x="10742670" y="317224"/>
                  <a:pt x="10751463" y="301184"/>
                </a:cubicBezTo>
                <a:lnTo>
                  <a:pt x="10859566" y="314158"/>
                </a:lnTo>
                <a:cubicBezTo>
                  <a:pt x="10863439" y="336954"/>
                  <a:pt x="10863581" y="350507"/>
                  <a:pt x="10859988" y="354816"/>
                </a:cubicBezTo>
                <a:cubicBezTo>
                  <a:pt x="10856398" y="359125"/>
                  <a:pt x="10844765" y="359363"/>
                  <a:pt x="10825093" y="355530"/>
                </a:cubicBezTo>
                <a:cubicBezTo>
                  <a:pt x="10825630" y="375693"/>
                  <a:pt x="10818083" y="384297"/>
                  <a:pt x="10802440" y="381341"/>
                </a:cubicBezTo>
                <a:cubicBezTo>
                  <a:pt x="10786801" y="378385"/>
                  <a:pt x="10778761" y="384829"/>
                  <a:pt x="10778327" y="400675"/>
                </a:cubicBezTo>
                <a:cubicBezTo>
                  <a:pt x="10759787" y="403482"/>
                  <a:pt x="10734421" y="412429"/>
                  <a:pt x="10702225" y="427511"/>
                </a:cubicBezTo>
                <a:cubicBezTo>
                  <a:pt x="10670026" y="442594"/>
                  <a:pt x="10652270" y="456129"/>
                  <a:pt x="10648950" y="468114"/>
                </a:cubicBezTo>
                <a:lnTo>
                  <a:pt x="10540262" y="510731"/>
                </a:lnTo>
                <a:cubicBezTo>
                  <a:pt x="10542748" y="530618"/>
                  <a:pt x="10539404" y="546522"/>
                  <a:pt x="10530231" y="558448"/>
                </a:cubicBezTo>
                <a:cubicBezTo>
                  <a:pt x="10521054" y="570372"/>
                  <a:pt x="10504213" y="575032"/>
                  <a:pt x="10479706" y="572425"/>
                </a:cubicBezTo>
                <a:cubicBezTo>
                  <a:pt x="10460089" y="584992"/>
                  <a:pt x="10437337" y="595826"/>
                  <a:pt x="10411458" y="604930"/>
                </a:cubicBezTo>
                <a:cubicBezTo>
                  <a:pt x="10385578" y="614031"/>
                  <a:pt x="10359152" y="618300"/>
                  <a:pt x="10332186" y="617732"/>
                </a:cubicBezTo>
                <a:lnTo>
                  <a:pt x="10320801" y="664324"/>
                </a:lnTo>
                <a:lnTo>
                  <a:pt x="10265772" y="653519"/>
                </a:lnTo>
                <a:lnTo>
                  <a:pt x="10227853" y="699029"/>
                </a:lnTo>
                <a:cubicBezTo>
                  <a:pt x="10213727" y="701569"/>
                  <a:pt x="10202398" y="705565"/>
                  <a:pt x="10193858" y="711008"/>
                </a:cubicBezTo>
                <a:cubicBezTo>
                  <a:pt x="10185320" y="716451"/>
                  <a:pt x="10174363" y="717250"/>
                  <a:pt x="10160987" y="713407"/>
                </a:cubicBezTo>
                <a:cubicBezTo>
                  <a:pt x="10154563" y="716086"/>
                  <a:pt x="10149084" y="721745"/>
                  <a:pt x="10144555" y="730383"/>
                </a:cubicBezTo>
                <a:cubicBezTo>
                  <a:pt x="10140024" y="739020"/>
                  <a:pt x="10138107" y="745894"/>
                  <a:pt x="10138808" y="751003"/>
                </a:cubicBezTo>
                <a:cubicBezTo>
                  <a:pt x="10138613" y="757413"/>
                  <a:pt x="10140694" y="761775"/>
                  <a:pt x="10145050" y="764093"/>
                </a:cubicBezTo>
                <a:cubicBezTo>
                  <a:pt x="10149409" y="766408"/>
                  <a:pt x="10152727" y="766546"/>
                  <a:pt x="10155004" y="764499"/>
                </a:cubicBezTo>
                <a:cubicBezTo>
                  <a:pt x="10154321" y="742902"/>
                  <a:pt x="10164740" y="734060"/>
                  <a:pt x="10186257" y="737971"/>
                </a:cubicBezTo>
                <a:cubicBezTo>
                  <a:pt x="10207775" y="741879"/>
                  <a:pt x="10225540" y="746169"/>
                  <a:pt x="10239561" y="750842"/>
                </a:cubicBezTo>
                <a:lnTo>
                  <a:pt x="10291270" y="688785"/>
                </a:lnTo>
                <a:lnTo>
                  <a:pt x="10296668" y="693285"/>
                </a:lnTo>
                <a:cubicBezTo>
                  <a:pt x="10303299" y="691506"/>
                  <a:pt x="10309344" y="688365"/>
                  <a:pt x="10314810" y="683865"/>
                </a:cubicBezTo>
                <a:cubicBezTo>
                  <a:pt x="10320276" y="679365"/>
                  <a:pt x="10322270" y="672852"/>
                  <a:pt x="10320801" y="664324"/>
                </a:cubicBezTo>
                <a:cubicBezTo>
                  <a:pt x="10344849" y="666111"/>
                  <a:pt x="10366171" y="664306"/>
                  <a:pt x="10384765" y="658917"/>
                </a:cubicBezTo>
                <a:cubicBezTo>
                  <a:pt x="10403356" y="653529"/>
                  <a:pt x="10423816" y="652759"/>
                  <a:pt x="10446143" y="656615"/>
                </a:cubicBezTo>
                <a:cubicBezTo>
                  <a:pt x="10439505" y="628447"/>
                  <a:pt x="10442455" y="614843"/>
                  <a:pt x="10454996" y="615798"/>
                </a:cubicBezTo>
                <a:cubicBezTo>
                  <a:pt x="10467536" y="616757"/>
                  <a:pt x="10488524" y="619932"/>
                  <a:pt x="10517952" y="625325"/>
                </a:cubicBezTo>
                <a:cubicBezTo>
                  <a:pt x="10539478" y="624422"/>
                  <a:pt x="10565506" y="611939"/>
                  <a:pt x="10596038" y="587875"/>
                </a:cubicBezTo>
                <a:cubicBezTo>
                  <a:pt x="10626571" y="563809"/>
                  <a:pt x="10654813" y="551417"/>
                  <a:pt x="10680760" y="550696"/>
                </a:cubicBezTo>
                <a:cubicBezTo>
                  <a:pt x="10687849" y="553392"/>
                  <a:pt x="10693312" y="557359"/>
                  <a:pt x="10697141" y="562594"/>
                </a:cubicBezTo>
                <a:cubicBezTo>
                  <a:pt x="10700972" y="567831"/>
                  <a:pt x="10703362" y="572742"/>
                  <a:pt x="10704306" y="577326"/>
                </a:cubicBezTo>
                <a:cubicBezTo>
                  <a:pt x="10707087" y="598919"/>
                  <a:pt x="10698355" y="614427"/>
                  <a:pt x="10678117" y="623848"/>
                </a:cubicBezTo>
                <a:cubicBezTo>
                  <a:pt x="10657878" y="633271"/>
                  <a:pt x="10638726" y="636588"/>
                  <a:pt x="10620660" y="633800"/>
                </a:cubicBezTo>
                <a:cubicBezTo>
                  <a:pt x="10585645" y="649748"/>
                  <a:pt x="10553732" y="666092"/>
                  <a:pt x="10524921" y="682829"/>
                </a:cubicBezTo>
                <a:cubicBezTo>
                  <a:pt x="10496110" y="699565"/>
                  <a:pt x="10465060" y="714872"/>
                  <a:pt x="10431767" y="728751"/>
                </a:cubicBezTo>
                <a:cubicBezTo>
                  <a:pt x="10433413" y="736841"/>
                  <a:pt x="10431441" y="741039"/>
                  <a:pt x="10425850" y="741346"/>
                </a:cubicBezTo>
                <a:cubicBezTo>
                  <a:pt x="10420259" y="741649"/>
                  <a:pt x="10412887" y="741348"/>
                  <a:pt x="10403733" y="740441"/>
                </a:cubicBezTo>
                <a:cubicBezTo>
                  <a:pt x="10395040" y="740351"/>
                  <a:pt x="10389937" y="742818"/>
                  <a:pt x="10388422" y="747836"/>
                </a:cubicBezTo>
                <a:cubicBezTo>
                  <a:pt x="10386911" y="752852"/>
                  <a:pt x="10388067" y="758787"/>
                  <a:pt x="10391896" y="765624"/>
                </a:cubicBezTo>
                <a:cubicBezTo>
                  <a:pt x="10378147" y="764973"/>
                  <a:pt x="10364977" y="765682"/>
                  <a:pt x="10352390" y="767754"/>
                </a:cubicBezTo>
                <a:cubicBezTo>
                  <a:pt x="10339803" y="769823"/>
                  <a:pt x="10330684" y="773906"/>
                  <a:pt x="10325028" y="780005"/>
                </a:cubicBezTo>
                <a:lnTo>
                  <a:pt x="10279305" y="790970"/>
                </a:lnTo>
                <a:cubicBezTo>
                  <a:pt x="10280138" y="805976"/>
                  <a:pt x="10276679" y="816529"/>
                  <a:pt x="10268928" y="822628"/>
                </a:cubicBezTo>
                <a:cubicBezTo>
                  <a:pt x="10261177" y="828730"/>
                  <a:pt x="10251346" y="830466"/>
                  <a:pt x="10239431" y="827840"/>
                </a:cubicBezTo>
                <a:cubicBezTo>
                  <a:pt x="10258627" y="842085"/>
                  <a:pt x="10283559" y="861106"/>
                  <a:pt x="10314225" y="884908"/>
                </a:cubicBezTo>
                <a:cubicBezTo>
                  <a:pt x="10344892" y="908711"/>
                  <a:pt x="10363302" y="932813"/>
                  <a:pt x="10369457" y="957218"/>
                </a:cubicBezTo>
                <a:cubicBezTo>
                  <a:pt x="10370302" y="972671"/>
                  <a:pt x="10367311" y="984491"/>
                  <a:pt x="10360490" y="992679"/>
                </a:cubicBezTo>
                <a:cubicBezTo>
                  <a:pt x="10353665" y="1000867"/>
                  <a:pt x="10345162" y="1002837"/>
                  <a:pt x="10334982" y="998588"/>
                </a:cubicBezTo>
                <a:cubicBezTo>
                  <a:pt x="10332409" y="1000531"/>
                  <a:pt x="10327961" y="1002667"/>
                  <a:pt x="10321641" y="1004996"/>
                </a:cubicBezTo>
                <a:cubicBezTo>
                  <a:pt x="10315320" y="1007321"/>
                  <a:pt x="10312221" y="1010581"/>
                  <a:pt x="10312346" y="1014775"/>
                </a:cubicBezTo>
                <a:lnTo>
                  <a:pt x="10335439" y="1019997"/>
                </a:lnTo>
                <a:lnTo>
                  <a:pt x="10440095" y="1037107"/>
                </a:lnTo>
                <a:lnTo>
                  <a:pt x="10475025" y="1017147"/>
                </a:lnTo>
                <a:cubicBezTo>
                  <a:pt x="10474888" y="1007247"/>
                  <a:pt x="10477291" y="1002533"/>
                  <a:pt x="10482236" y="1003002"/>
                </a:cubicBezTo>
                <a:cubicBezTo>
                  <a:pt x="10487182" y="1003474"/>
                  <a:pt x="10494123" y="1004290"/>
                  <a:pt x="10503059" y="1005456"/>
                </a:cubicBezTo>
                <a:cubicBezTo>
                  <a:pt x="10508910" y="1003469"/>
                  <a:pt x="10512087" y="1000568"/>
                  <a:pt x="10512598" y="996758"/>
                </a:cubicBezTo>
                <a:cubicBezTo>
                  <a:pt x="10513103" y="992945"/>
                  <a:pt x="10512722" y="988831"/>
                  <a:pt x="10511448" y="984410"/>
                </a:cubicBezTo>
                <a:cubicBezTo>
                  <a:pt x="10537824" y="984776"/>
                  <a:pt x="10563713" y="982981"/>
                  <a:pt x="10589113" y="979030"/>
                </a:cubicBezTo>
                <a:cubicBezTo>
                  <a:pt x="10614512" y="975076"/>
                  <a:pt x="10640402" y="973281"/>
                  <a:pt x="10666776" y="973647"/>
                </a:cubicBezTo>
                <a:cubicBezTo>
                  <a:pt x="10688270" y="959285"/>
                  <a:pt x="10713416" y="950151"/>
                  <a:pt x="10742205" y="946249"/>
                </a:cubicBezTo>
                <a:cubicBezTo>
                  <a:pt x="10770992" y="942343"/>
                  <a:pt x="10799924" y="945133"/>
                  <a:pt x="10828997" y="954609"/>
                </a:cubicBezTo>
                <a:lnTo>
                  <a:pt x="10840836" y="929424"/>
                </a:lnTo>
                <a:cubicBezTo>
                  <a:pt x="10843605" y="921072"/>
                  <a:pt x="10849533" y="915787"/>
                  <a:pt x="10858617" y="913573"/>
                </a:cubicBezTo>
                <a:cubicBezTo>
                  <a:pt x="10867704" y="911359"/>
                  <a:pt x="10878167" y="911609"/>
                  <a:pt x="10890010" y="914322"/>
                </a:cubicBezTo>
                <a:cubicBezTo>
                  <a:pt x="10915171" y="906080"/>
                  <a:pt x="10928268" y="912320"/>
                  <a:pt x="10929298" y="933039"/>
                </a:cubicBezTo>
                <a:cubicBezTo>
                  <a:pt x="10933976" y="950520"/>
                  <a:pt x="10934488" y="964089"/>
                  <a:pt x="10930824" y="973743"/>
                </a:cubicBezTo>
                <a:cubicBezTo>
                  <a:pt x="10927165" y="983397"/>
                  <a:pt x="10914667" y="987877"/>
                  <a:pt x="10893327" y="987182"/>
                </a:cubicBezTo>
                <a:cubicBezTo>
                  <a:pt x="10876620" y="985966"/>
                  <a:pt x="10853023" y="988209"/>
                  <a:pt x="10822545" y="993916"/>
                </a:cubicBezTo>
                <a:cubicBezTo>
                  <a:pt x="10792060" y="999622"/>
                  <a:pt x="10775329" y="1012843"/>
                  <a:pt x="10772343" y="1033575"/>
                </a:cubicBezTo>
                <a:cubicBezTo>
                  <a:pt x="10758894" y="1043543"/>
                  <a:pt x="10735240" y="1056837"/>
                  <a:pt x="10701380" y="1073456"/>
                </a:cubicBezTo>
                <a:cubicBezTo>
                  <a:pt x="10667523" y="1090075"/>
                  <a:pt x="10636258" y="1098779"/>
                  <a:pt x="10607587" y="1099569"/>
                </a:cubicBezTo>
                <a:cubicBezTo>
                  <a:pt x="10609952" y="1112052"/>
                  <a:pt x="10608115" y="1119285"/>
                  <a:pt x="10602083" y="1121267"/>
                </a:cubicBezTo>
                <a:cubicBezTo>
                  <a:pt x="10596049" y="1123249"/>
                  <a:pt x="10589188" y="1122790"/>
                  <a:pt x="10581503" y="1119891"/>
                </a:cubicBezTo>
                <a:cubicBezTo>
                  <a:pt x="10566595" y="1120174"/>
                  <a:pt x="10558671" y="1131971"/>
                  <a:pt x="10557730" y="1155283"/>
                </a:cubicBezTo>
                <a:cubicBezTo>
                  <a:pt x="10556791" y="1178596"/>
                  <a:pt x="10556475" y="1194981"/>
                  <a:pt x="10556787" y="1204441"/>
                </a:cubicBezTo>
                <a:cubicBezTo>
                  <a:pt x="10533691" y="1207688"/>
                  <a:pt x="10491013" y="1220024"/>
                  <a:pt x="10428755" y="1241454"/>
                </a:cubicBezTo>
                <a:cubicBezTo>
                  <a:pt x="10366494" y="1262884"/>
                  <a:pt x="10333264" y="1283094"/>
                  <a:pt x="10329067" y="1302085"/>
                </a:cubicBezTo>
                <a:lnTo>
                  <a:pt x="10261743" y="1295055"/>
                </a:lnTo>
                <a:cubicBezTo>
                  <a:pt x="10243336" y="1300452"/>
                  <a:pt x="10225693" y="1305613"/>
                  <a:pt x="10208824" y="1310539"/>
                </a:cubicBezTo>
                <a:cubicBezTo>
                  <a:pt x="10191949" y="1315463"/>
                  <a:pt x="10175657" y="1321750"/>
                  <a:pt x="10159950" y="1329398"/>
                </a:cubicBezTo>
                <a:lnTo>
                  <a:pt x="10155006" y="1346307"/>
                </a:lnTo>
                <a:cubicBezTo>
                  <a:pt x="10174658" y="1357716"/>
                  <a:pt x="10197247" y="1356680"/>
                  <a:pt x="10222774" y="1343194"/>
                </a:cubicBezTo>
                <a:cubicBezTo>
                  <a:pt x="10248302" y="1329710"/>
                  <a:pt x="10272244" y="1329797"/>
                  <a:pt x="10294592" y="1343458"/>
                </a:cubicBezTo>
                <a:cubicBezTo>
                  <a:pt x="10305064" y="1351012"/>
                  <a:pt x="10319957" y="1358753"/>
                  <a:pt x="10339277" y="1366671"/>
                </a:cubicBezTo>
                <a:lnTo>
                  <a:pt x="10311829" y="1322772"/>
                </a:lnTo>
                <a:lnTo>
                  <a:pt x="10334920" y="1327991"/>
                </a:lnTo>
                <a:cubicBezTo>
                  <a:pt x="10346066" y="1330853"/>
                  <a:pt x="10353614" y="1335974"/>
                  <a:pt x="10357563" y="1343356"/>
                </a:cubicBezTo>
                <a:cubicBezTo>
                  <a:pt x="10361514" y="1350737"/>
                  <a:pt x="10364264" y="1358870"/>
                  <a:pt x="10365816" y="1367757"/>
                </a:cubicBezTo>
                <a:cubicBezTo>
                  <a:pt x="10376465" y="1366409"/>
                  <a:pt x="10386014" y="1365018"/>
                  <a:pt x="10394454" y="1363579"/>
                </a:cubicBezTo>
                <a:cubicBezTo>
                  <a:pt x="10402893" y="1362142"/>
                  <a:pt x="10409737" y="1358500"/>
                  <a:pt x="10414991" y="1352656"/>
                </a:cubicBezTo>
                <a:cubicBezTo>
                  <a:pt x="10423787" y="1352389"/>
                  <a:pt x="10432619" y="1348652"/>
                  <a:pt x="10441488" y="1341439"/>
                </a:cubicBezTo>
                <a:cubicBezTo>
                  <a:pt x="10450358" y="1334227"/>
                  <a:pt x="10459563" y="1327294"/>
                  <a:pt x="10469108" y="1320642"/>
                </a:cubicBezTo>
                <a:cubicBezTo>
                  <a:pt x="10452584" y="1305707"/>
                  <a:pt x="10443934" y="1286816"/>
                  <a:pt x="10443155" y="1263968"/>
                </a:cubicBezTo>
                <a:cubicBezTo>
                  <a:pt x="10467144" y="1269939"/>
                  <a:pt x="10486486" y="1265025"/>
                  <a:pt x="10501175" y="1249226"/>
                </a:cubicBezTo>
                <a:lnTo>
                  <a:pt x="10548267" y="1302487"/>
                </a:lnTo>
                <a:cubicBezTo>
                  <a:pt x="10535560" y="1302415"/>
                  <a:pt x="10525214" y="1304307"/>
                  <a:pt x="10517230" y="1308172"/>
                </a:cubicBezTo>
                <a:cubicBezTo>
                  <a:pt x="10509250" y="1312033"/>
                  <a:pt x="10500253" y="1315053"/>
                  <a:pt x="10490248" y="1317229"/>
                </a:cubicBezTo>
                <a:lnTo>
                  <a:pt x="10501498" y="1347633"/>
                </a:lnTo>
                <a:cubicBezTo>
                  <a:pt x="10512296" y="1356631"/>
                  <a:pt x="10514246" y="1365266"/>
                  <a:pt x="10507352" y="1373541"/>
                </a:cubicBezTo>
                <a:cubicBezTo>
                  <a:pt x="10499938" y="1381527"/>
                  <a:pt x="10490036" y="1387004"/>
                  <a:pt x="10477653" y="1389975"/>
                </a:cubicBezTo>
                <a:cubicBezTo>
                  <a:pt x="10465269" y="1392943"/>
                  <a:pt x="10453530" y="1395137"/>
                  <a:pt x="10442439" y="1396556"/>
                </a:cubicBezTo>
                <a:cubicBezTo>
                  <a:pt x="10449438" y="1405309"/>
                  <a:pt x="10457638" y="1413308"/>
                  <a:pt x="10467036" y="1420556"/>
                </a:cubicBezTo>
                <a:cubicBezTo>
                  <a:pt x="10476432" y="1427804"/>
                  <a:pt x="10483281" y="1434676"/>
                  <a:pt x="10487582" y="1441181"/>
                </a:cubicBezTo>
                <a:cubicBezTo>
                  <a:pt x="10485772" y="1451357"/>
                  <a:pt x="10474478" y="1457134"/>
                  <a:pt x="10453699" y="1458513"/>
                </a:cubicBezTo>
                <a:cubicBezTo>
                  <a:pt x="10432922" y="1459891"/>
                  <a:pt x="10414882" y="1460047"/>
                  <a:pt x="10399575" y="1458973"/>
                </a:cubicBezTo>
                <a:cubicBezTo>
                  <a:pt x="10392167" y="1467407"/>
                  <a:pt x="10383599" y="1473117"/>
                  <a:pt x="10373864" y="1476105"/>
                </a:cubicBezTo>
                <a:cubicBezTo>
                  <a:pt x="10364134" y="1479095"/>
                  <a:pt x="10356312" y="1478417"/>
                  <a:pt x="10350400" y="1474077"/>
                </a:cubicBezTo>
                <a:lnTo>
                  <a:pt x="10299277" y="1480544"/>
                </a:lnTo>
                <a:lnTo>
                  <a:pt x="10268249" y="1517778"/>
                </a:lnTo>
                <a:lnTo>
                  <a:pt x="10294786" y="1518863"/>
                </a:lnTo>
                <a:lnTo>
                  <a:pt x="10343961" y="1503761"/>
                </a:lnTo>
                <a:cubicBezTo>
                  <a:pt x="10350333" y="1502058"/>
                  <a:pt x="10356519" y="1501954"/>
                  <a:pt x="10362517" y="1503448"/>
                </a:cubicBezTo>
                <a:cubicBezTo>
                  <a:pt x="10368514" y="1504942"/>
                  <a:pt x="10372974" y="1506906"/>
                  <a:pt x="10375900" y="1509342"/>
                </a:cubicBezTo>
                <a:cubicBezTo>
                  <a:pt x="10373510" y="1511295"/>
                  <a:pt x="10368694" y="1513415"/>
                  <a:pt x="10361451" y="1515704"/>
                </a:cubicBezTo>
                <a:cubicBezTo>
                  <a:pt x="10354206" y="1517992"/>
                  <a:pt x="10348531" y="1521147"/>
                  <a:pt x="10344418" y="1525169"/>
                </a:cubicBezTo>
                <a:cubicBezTo>
                  <a:pt x="10342900" y="1533395"/>
                  <a:pt x="10337466" y="1539456"/>
                  <a:pt x="10328122" y="1543353"/>
                </a:cubicBezTo>
                <a:lnTo>
                  <a:pt x="10312259" y="1545422"/>
                </a:lnTo>
                <a:lnTo>
                  <a:pt x="10338765" y="1553858"/>
                </a:lnTo>
                <a:cubicBezTo>
                  <a:pt x="10348679" y="1559343"/>
                  <a:pt x="10355734" y="1565514"/>
                  <a:pt x="10359930" y="1572369"/>
                </a:cubicBezTo>
                <a:cubicBezTo>
                  <a:pt x="10357079" y="1578536"/>
                  <a:pt x="10348658" y="1585211"/>
                  <a:pt x="10334669" y="1592394"/>
                </a:cubicBezTo>
                <a:lnTo>
                  <a:pt x="10285181" y="1611850"/>
                </a:lnTo>
                <a:lnTo>
                  <a:pt x="10291668" y="1621406"/>
                </a:lnTo>
                <a:lnTo>
                  <a:pt x="10242946" y="1657917"/>
                </a:lnTo>
                <a:lnTo>
                  <a:pt x="10273389" y="1676275"/>
                </a:lnTo>
                <a:lnTo>
                  <a:pt x="10279699" y="1723589"/>
                </a:lnTo>
                <a:lnTo>
                  <a:pt x="10228519" y="1749316"/>
                </a:lnTo>
                <a:lnTo>
                  <a:pt x="10203578" y="1753142"/>
                </a:lnTo>
                <a:lnTo>
                  <a:pt x="10193130" y="1763287"/>
                </a:lnTo>
                <a:lnTo>
                  <a:pt x="10151406" y="1764000"/>
                </a:lnTo>
                <a:cubicBezTo>
                  <a:pt x="10135236" y="1765567"/>
                  <a:pt x="10119425" y="1768420"/>
                  <a:pt x="10103973" y="1772557"/>
                </a:cubicBezTo>
                <a:cubicBezTo>
                  <a:pt x="10073067" y="1780831"/>
                  <a:pt x="10044286" y="1785179"/>
                  <a:pt x="10017633" y="1785605"/>
                </a:cubicBezTo>
                <a:lnTo>
                  <a:pt x="10006837" y="1776607"/>
                </a:lnTo>
                <a:lnTo>
                  <a:pt x="9996492" y="1789019"/>
                </a:lnTo>
                <a:lnTo>
                  <a:pt x="9929627" y="1803398"/>
                </a:lnTo>
                <a:lnTo>
                  <a:pt x="9904082" y="1812738"/>
                </a:lnTo>
                <a:lnTo>
                  <a:pt x="9897510" y="1824055"/>
                </a:lnTo>
                <a:lnTo>
                  <a:pt x="9883037" y="1820433"/>
                </a:lnTo>
                <a:lnTo>
                  <a:pt x="9863853" y="1827448"/>
                </a:lnTo>
                <a:lnTo>
                  <a:pt x="9861155" y="1828003"/>
                </a:lnTo>
                <a:lnTo>
                  <a:pt x="9863574" y="1838709"/>
                </a:lnTo>
                <a:cubicBezTo>
                  <a:pt x="9853963" y="1842238"/>
                  <a:pt x="9841588" y="1845654"/>
                  <a:pt x="9826450" y="1848958"/>
                </a:cubicBezTo>
                <a:cubicBezTo>
                  <a:pt x="9811310" y="1852260"/>
                  <a:pt x="9803847" y="1858017"/>
                  <a:pt x="9804057" y="1866223"/>
                </a:cubicBezTo>
                <a:lnTo>
                  <a:pt x="9857134" y="1868393"/>
                </a:lnTo>
                <a:cubicBezTo>
                  <a:pt x="9866206" y="1868942"/>
                  <a:pt x="9873252" y="1867803"/>
                  <a:pt x="9878274" y="1864979"/>
                </a:cubicBezTo>
                <a:cubicBezTo>
                  <a:pt x="9883296" y="1862154"/>
                  <a:pt x="9884943" y="1856516"/>
                  <a:pt x="9883217" y="1848069"/>
                </a:cubicBezTo>
                <a:cubicBezTo>
                  <a:pt x="9892617" y="1848454"/>
                  <a:pt x="9903432" y="1847826"/>
                  <a:pt x="9915659" y="1846186"/>
                </a:cubicBezTo>
                <a:cubicBezTo>
                  <a:pt x="9927887" y="1844547"/>
                  <a:pt x="9938212" y="1841760"/>
                  <a:pt x="9946636" y="1837828"/>
                </a:cubicBezTo>
                <a:lnTo>
                  <a:pt x="10051880" y="1799349"/>
                </a:lnTo>
                <a:lnTo>
                  <a:pt x="10101508" y="1805655"/>
                </a:lnTo>
                <a:cubicBezTo>
                  <a:pt x="10110948" y="1806219"/>
                  <a:pt x="10119467" y="1805140"/>
                  <a:pt x="10127070" y="1802420"/>
                </a:cubicBezTo>
                <a:cubicBezTo>
                  <a:pt x="10134671" y="1799701"/>
                  <a:pt x="10137793" y="1794124"/>
                  <a:pt x="10136437" y="1785692"/>
                </a:cubicBezTo>
                <a:lnTo>
                  <a:pt x="10185610" y="1770589"/>
                </a:lnTo>
                <a:lnTo>
                  <a:pt x="10193130" y="1763287"/>
                </a:lnTo>
                <a:lnTo>
                  <a:pt x="10200994" y="1763152"/>
                </a:lnTo>
                <a:lnTo>
                  <a:pt x="10228519" y="1749316"/>
                </a:lnTo>
                <a:lnTo>
                  <a:pt x="10231109" y="1748919"/>
                </a:lnTo>
                <a:cubicBezTo>
                  <a:pt x="10252648" y="1750512"/>
                  <a:pt x="10267815" y="1743289"/>
                  <a:pt x="10276607" y="1727251"/>
                </a:cubicBezTo>
                <a:lnTo>
                  <a:pt x="10384714" y="1740225"/>
                </a:lnTo>
                <a:cubicBezTo>
                  <a:pt x="10388587" y="1763022"/>
                  <a:pt x="10388728" y="1776573"/>
                  <a:pt x="10385136" y="1780882"/>
                </a:cubicBezTo>
                <a:cubicBezTo>
                  <a:pt x="10381545" y="1785193"/>
                  <a:pt x="10369912" y="1785430"/>
                  <a:pt x="10350239" y="1781595"/>
                </a:cubicBezTo>
                <a:cubicBezTo>
                  <a:pt x="10350778" y="1801760"/>
                  <a:pt x="10343228" y="1810364"/>
                  <a:pt x="10327587" y="1807406"/>
                </a:cubicBezTo>
                <a:cubicBezTo>
                  <a:pt x="10311946" y="1804450"/>
                  <a:pt x="10303909" y="1810897"/>
                  <a:pt x="10303471" y="1826741"/>
                </a:cubicBezTo>
                <a:cubicBezTo>
                  <a:pt x="10284933" y="1829549"/>
                  <a:pt x="10259567" y="1838495"/>
                  <a:pt x="10227371" y="1853578"/>
                </a:cubicBezTo>
                <a:cubicBezTo>
                  <a:pt x="10195172" y="1868660"/>
                  <a:pt x="10177417" y="1882196"/>
                  <a:pt x="10174097" y="1894182"/>
                </a:cubicBezTo>
                <a:lnTo>
                  <a:pt x="10065407" y="1936797"/>
                </a:lnTo>
                <a:cubicBezTo>
                  <a:pt x="10067894" y="1956685"/>
                  <a:pt x="10064550" y="1972590"/>
                  <a:pt x="10055376" y="1984515"/>
                </a:cubicBezTo>
                <a:cubicBezTo>
                  <a:pt x="10046201" y="1996439"/>
                  <a:pt x="10029360" y="2001098"/>
                  <a:pt x="10004852" y="1998492"/>
                </a:cubicBezTo>
                <a:cubicBezTo>
                  <a:pt x="9985233" y="2011058"/>
                  <a:pt x="9962484" y="2021893"/>
                  <a:pt x="9936603" y="2030996"/>
                </a:cubicBezTo>
                <a:cubicBezTo>
                  <a:pt x="9910725" y="2040099"/>
                  <a:pt x="9884299" y="2044365"/>
                  <a:pt x="9857331" y="2043799"/>
                </a:cubicBezTo>
                <a:lnTo>
                  <a:pt x="9845946" y="2090391"/>
                </a:lnTo>
                <a:lnTo>
                  <a:pt x="9790920" y="2079587"/>
                </a:lnTo>
                <a:lnTo>
                  <a:pt x="9752999" y="2125096"/>
                </a:lnTo>
                <a:cubicBezTo>
                  <a:pt x="9738875" y="2127637"/>
                  <a:pt x="9727543" y="2131630"/>
                  <a:pt x="9719005" y="2137074"/>
                </a:cubicBezTo>
                <a:cubicBezTo>
                  <a:pt x="9710466" y="2142518"/>
                  <a:pt x="9699510" y="2143318"/>
                  <a:pt x="9686132" y="2139473"/>
                </a:cubicBezTo>
                <a:cubicBezTo>
                  <a:pt x="9679707" y="2142152"/>
                  <a:pt x="9674232" y="2147812"/>
                  <a:pt x="9669702" y="2156451"/>
                </a:cubicBezTo>
                <a:cubicBezTo>
                  <a:pt x="9665171" y="2165087"/>
                  <a:pt x="9663254" y="2171961"/>
                  <a:pt x="9663952" y="2177070"/>
                </a:cubicBezTo>
                <a:cubicBezTo>
                  <a:pt x="9663757" y="2183479"/>
                  <a:pt x="9665838" y="2187842"/>
                  <a:pt x="9670196" y="2190159"/>
                </a:cubicBezTo>
                <a:cubicBezTo>
                  <a:pt x="9674556" y="2192476"/>
                  <a:pt x="9677872" y="2192613"/>
                  <a:pt x="9680148" y="2190565"/>
                </a:cubicBezTo>
                <a:cubicBezTo>
                  <a:pt x="9679469" y="2168970"/>
                  <a:pt x="9689887" y="2160128"/>
                  <a:pt x="9711403" y="2164036"/>
                </a:cubicBezTo>
                <a:cubicBezTo>
                  <a:pt x="9732919" y="2167945"/>
                  <a:pt x="9750686" y="2172236"/>
                  <a:pt x="9764708" y="2176911"/>
                </a:cubicBezTo>
                <a:lnTo>
                  <a:pt x="9816417" y="2114854"/>
                </a:lnTo>
                <a:lnTo>
                  <a:pt x="9821816" y="2119353"/>
                </a:lnTo>
                <a:cubicBezTo>
                  <a:pt x="9828444" y="2117572"/>
                  <a:pt x="9834490" y="2114434"/>
                  <a:pt x="9839956" y="2109933"/>
                </a:cubicBezTo>
                <a:cubicBezTo>
                  <a:pt x="9845420" y="2105432"/>
                  <a:pt x="9847417" y="2098920"/>
                  <a:pt x="9845946" y="2090391"/>
                </a:cubicBezTo>
                <a:cubicBezTo>
                  <a:pt x="9869997" y="2092176"/>
                  <a:pt x="9891316" y="2090374"/>
                  <a:pt x="9909911" y="2084985"/>
                </a:cubicBezTo>
                <a:cubicBezTo>
                  <a:pt x="9928504" y="2079595"/>
                  <a:pt x="9948965" y="2078828"/>
                  <a:pt x="9971288" y="2082680"/>
                </a:cubicBezTo>
                <a:cubicBezTo>
                  <a:pt x="9964649" y="2054512"/>
                  <a:pt x="9967601" y="2040908"/>
                  <a:pt x="9980142" y="2041866"/>
                </a:cubicBezTo>
                <a:cubicBezTo>
                  <a:pt x="9992684" y="2042825"/>
                  <a:pt x="10013669" y="2045999"/>
                  <a:pt x="10043099" y="2051392"/>
                </a:cubicBezTo>
                <a:cubicBezTo>
                  <a:pt x="10064623" y="2050489"/>
                  <a:pt x="10090652" y="2038006"/>
                  <a:pt x="10121185" y="2013942"/>
                </a:cubicBezTo>
                <a:cubicBezTo>
                  <a:pt x="10151719" y="1989878"/>
                  <a:pt x="10179959" y="1977486"/>
                  <a:pt x="10205906" y="1976763"/>
                </a:cubicBezTo>
                <a:cubicBezTo>
                  <a:pt x="10212997" y="1979460"/>
                  <a:pt x="10218458" y="1983425"/>
                  <a:pt x="10222289" y="1988662"/>
                </a:cubicBezTo>
                <a:cubicBezTo>
                  <a:pt x="10226120" y="1993899"/>
                  <a:pt x="10228508" y="1998810"/>
                  <a:pt x="10229451" y="2003394"/>
                </a:cubicBezTo>
                <a:cubicBezTo>
                  <a:pt x="10232232" y="2024986"/>
                  <a:pt x="10223501" y="2040493"/>
                  <a:pt x="10203263" y="2049915"/>
                </a:cubicBezTo>
                <a:cubicBezTo>
                  <a:pt x="10183024" y="2059338"/>
                  <a:pt x="10163871" y="2062655"/>
                  <a:pt x="10145804" y="2059866"/>
                </a:cubicBezTo>
                <a:cubicBezTo>
                  <a:pt x="10110790" y="2075815"/>
                  <a:pt x="10078878" y="2092158"/>
                  <a:pt x="10050067" y="2108894"/>
                </a:cubicBezTo>
                <a:cubicBezTo>
                  <a:pt x="10021257" y="2125632"/>
                  <a:pt x="9990204" y="2140938"/>
                  <a:pt x="9956915" y="2154819"/>
                </a:cubicBezTo>
                <a:cubicBezTo>
                  <a:pt x="9958560" y="2162907"/>
                  <a:pt x="9956586" y="2167104"/>
                  <a:pt x="9950996" y="2167412"/>
                </a:cubicBezTo>
                <a:cubicBezTo>
                  <a:pt x="9945405" y="2167717"/>
                  <a:pt x="9938033" y="2167416"/>
                  <a:pt x="9928880" y="2166506"/>
                </a:cubicBezTo>
                <a:cubicBezTo>
                  <a:pt x="9920187" y="2166419"/>
                  <a:pt x="9915085" y="2168886"/>
                  <a:pt x="9913570" y="2173903"/>
                </a:cubicBezTo>
                <a:cubicBezTo>
                  <a:pt x="9912057" y="2178921"/>
                  <a:pt x="9913214" y="2184850"/>
                  <a:pt x="9917042" y="2191691"/>
                </a:cubicBezTo>
                <a:cubicBezTo>
                  <a:pt x="9903292" y="2191041"/>
                  <a:pt x="9890123" y="2191749"/>
                  <a:pt x="9877535" y="2193819"/>
                </a:cubicBezTo>
                <a:cubicBezTo>
                  <a:pt x="9864948" y="2195890"/>
                  <a:pt x="9855828" y="2199973"/>
                  <a:pt x="9850176" y="2206070"/>
                </a:cubicBezTo>
                <a:lnTo>
                  <a:pt x="9804449" y="2217036"/>
                </a:lnTo>
                <a:cubicBezTo>
                  <a:pt x="9805286" y="2232044"/>
                  <a:pt x="9801827" y="2242599"/>
                  <a:pt x="9794076" y="2248698"/>
                </a:cubicBezTo>
                <a:cubicBezTo>
                  <a:pt x="9786325" y="2254798"/>
                  <a:pt x="9776493" y="2256535"/>
                  <a:pt x="9764577" y="2253907"/>
                </a:cubicBezTo>
                <a:cubicBezTo>
                  <a:pt x="9783772" y="2268150"/>
                  <a:pt x="9808705" y="2287173"/>
                  <a:pt x="9839370" y="2310975"/>
                </a:cubicBezTo>
                <a:cubicBezTo>
                  <a:pt x="9870038" y="2334777"/>
                  <a:pt x="9888450" y="2358881"/>
                  <a:pt x="9894601" y="2383284"/>
                </a:cubicBezTo>
                <a:cubicBezTo>
                  <a:pt x="9895446" y="2398739"/>
                  <a:pt x="9892457" y="2410557"/>
                  <a:pt x="9885635" y="2418745"/>
                </a:cubicBezTo>
                <a:cubicBezTo>
                  <a:pt x="9878812" y="2426935"/>
                  <a:pt x="9870309" y="2428903"/>
                  <a:pt x="9860130" y="2424656"/>
                </a:cubicBezTo>
                <a:cubicBezTo>
                  <a:pt x="9857556" y="2426600"/>
                  <a:pt x="9853109" y="2428736"/>
                  <a:pt x="9846787" y="2431062"/>
                </a:cubicBezTo>
                <a:cubicBezTo>
                  <a:pt x="9840465" y="2433387"/>
                  <a:pt x="9837367" y="2436650"/>
                  <a:pt x="9837494" y="2440843"/>
                </a:cubicBezTo>
                <a:lnTo>
                  <a:pt x="9860587" y="2446065"/>
                </a:lnTo>
                <a:lnTo>
                  <a:pt x="9965244" y="2463176"/>
                </a:lnTo>
                <a:lnTo>
                  <a:pt x="10000169" y="2443214"/>
                </a:lnTo>
                <a:cubicBezTo>
                  <a:pt x="10000033" y="2433315"/>
                  <a:pt x="10002437" y="2428601"/>
                  <a:pt x="10007383" y="2429069"/>
                </a:cubicBezTo>
                <a:cubicBezTo>
                  <a:pt x="10012328" y="2429539"/>
                  <a:pt x="10019269" y="2430358"/>
                  <a:pt x="10028204" y="2431523"/>
                </a:cubicBezTo>
                <a:cubicBezTo>
                  <a:pt x="10034055" y="2429536"/>
                  <a:pt x="10037234" y="2426635"/>
                  <a:pt x="10037744" y="2422824"/>
                </a:cubicBezTo>
                <a:cubicBezTo>
                  <a:pt x="10038250" y="2419011"/>
                  <a:pt x="10037867" y="2414897"/>
                  <a:pt x="10036597" y="2410479"/>
                </a:cubicBezTo>
                <a:cubicBezTo>
                  <a:pt x="10062971" y="2410842"/>
                  <a:pt x="10088861" y="2409049"/>
                  <a:pt x="10114259" y="2405095"/>
                </a:cubicBezTo>
                <a:cubicBezTo>
                  <a:pt x="10139658" y="2401142"/>
                  <a:pt x="10165547" y="2399348"/>
                  <a:pt x="10191924" y="2399715"/>
                </a:cubicBezTo>
                <a:cubicBezTo>
                  <a:pt x="10213417" y="2385351"/>
                  <a:pt x="10238561" y="2376219"/>
                  <a:pt x="10267349" y="2372315"/>
                </a:cubicBezTo>
                <a:cubicBezTo>
                  <a:pt x="10296141" y="2368413"/>
                  <a:pt x="10325072" y="2371200"/>
                  <a:pt x="10354144" y="2380676"/>
                </a:cubicBezTo>
                <a:lnTo>
                  <a:pt x="10365983" y="2355492"/>
                </a:lnTo>
                <a:cubicBezTo>
                  <a:pt x="10368751" y="2347137"/>
                  <a:pt x="10374678" y="2341853"/>
                  <a:pt x="10383763" y="2339640"/>
                </a:cubicBezTo>
                <a:cubicBezTo>
                  <a:pt x="10392848" y="2337428"/>
                  <a:pt x="10403314" y="2337676"/>
                  <a:pt x="10415157" y="2340390"/>
                </a:cubicBezTo>
                <a:cubicBezTo>
                  <a:pt x="10440319" y="2332149"/>
                  <a:pt x="10453413" y="2338386"/>
                  <a:pt x="10454443" y="2359106"/>
                </a:cubicBezTo>
                <a:cubicBezTo>
                  <a:pt x="10459124" y="2376588"/>
                  <a:pt x="10459633" y="2390156"/>
                  <a:pt x="10455972" y="2399810"/>
                </a:cubicBezTo>
                <a:cubicBezTo>
                  <a:pt x="10452310" y="2409464"/>
                  <a:pt x="10439811" y="2413944"/>
                  <a:pt x="10418475" y="2413250"/>
                </a:cubicBezTo>
                <a:cubicBezTo>
                  <a:pt x="10401767" y="2412034"/>
                  <a:pt x="10378170" y="2414278"/>
                  <a:pt x="10347689" y="2419983"/>
                </a:cubicBezTo>
                <a:cubicBezTo>
                  <a:pt x="10317208" y="2425690"/>
                  <a:pt x="10300474" y="2438908"/>
                  <a:pt x="10297490" y="2459641"/>
                </a:cubicBezTo>
                <a:cubicBezTo>
                  <a:pt x="10284040" y="2469609"/>
                  <a:pt x="10260386" y="2482903"/>
                  <a:pt x="10226528" y="2499524"/>
                </a:cubicBezTo>
                <a:cubicBezTo>
                  <a:pt x="10192667" y="2516141"/>
                  <a:pt x="10161403" y="2524846"/>
                  <a:pt x="10132733" y="2525635"/>
                </a:cubicBezTo>
                <a:cubicBezTo>
                  <a:pt x="10135098" y="2538120"/>
                  <a:pt x="10133263" y="2545353"/>
                  <a:pt x="10127227" y="2547334"/>
                </a:cubicBezTo>
                <a:cubicBezTo>
                  <a:pt x="10121195" y="2549317"/>
                  <a:pt x="10114334" y="2548857"/>
                  <a:pt x="10106649" y="2545958"/>
                </a:cubicBezTo>
                <a:cubicBezTo>
                  <a:pt x="10091741" y="2546240"/>
                  <a:pt x="10083817" y="2558038"/>
                  <a:pt x="10082877" y="2581351"/>
                </a:cubicBezTo>
                <a:cubicBezTo>
                  <a:pt x="10081936" y="2604663"/>
                  <a:pt x="10081621" y="2621048"/>
                  <a:pt x="10081934" y="2630509"/>
                </a:cubicBezTo>
                <a:cubicBezTo>
                  <a:pt x="10058839" y="2633754"/>
                  <a:pt x="10016159" y="2646091"/>
                  <a:pt x="9953901" y="2667520"/>
                </a:cubicBezTo>
                <a:cubicBezTo>
                  <a:pt x="9891641" y="2688951"/>
                  <a:pt x="9858410" y="2709161"/>
                  <a:pt x="9854212" y="2728151"/>
                </a:cubicBezTo>
                <a:lnTo>
                  <a:pt x="9786889" y="2721121"/>
                </a:lnTo>
                <a:cubicBezTo>
                  <a:pt x="9768480" y="2726519"/>
                  <a:pt x="9750840" y="2731680"/>
                  <a:pt x="9733968" y="2736605"/>
                </a:cubicBezTo>
                <a:cubicBezTo>
                  <a:pt x="9717096" y="2741531"/>
                  <a:pt x="9700805" y="2747817"/>
                  <a:pt x="9685095" y="2755464"/>
                </a:cubicBezTo>
                <a:lnTo>
                  <a:pt x="9680150" y="2772373"/>
                </a:lnTo>
                <a:cubicBezTo>
                  <a:pt x="9699801" y="2783783"/>
                  <a:pt x="9722392" y="2782745"/>
                  <a:pt x="9747920" y="2769261"/>
                </a:cubicBezTo>
                <a:cubicBezTo>
                  <a:pt x="9773449" y="2755777"/>
                  <a:pt x="9797387" y="2755864"/>
                  <a:pt x="9819737" y="2769523"/>
                </a:cubicBezTo>
                <a:cubicBezTo>
                  <a:pt x="9830211" y="2777081"/>
                  <a:pt x="9845107" y="2784821"/>
                  <a:pt x="9864424" y="2792739"/>
                </a:cubicBezTo>
                <a:lnTo>
                  <a:pt x="9836974" y="2748837"/>
                </a:lnTo>
                <a:lnTo>
                  <a:pt x="9860066" y="2754058"/>
                </a:lnTo>
                <a:cubicBezTo>
                  <a:pt x="9871212" y="2756922"/>
                  <a:pt x="9878761" y="2762043"/>
                  <a:pt x="9882710" y="2769422"/>
                </a:cubicBezTo>
                <a:cubicBezTo>
                  <a:pt x="9886660" y="2776802"/>
                  <a:pt x="9889410" y="2784936"/>
                  <a:pt x="9890963" y="2793824"/>
                </a:cubicBezTo>
                <a:cubicBezTo>
                  <a:pt x="9901614" y="2792476"/>
                  <a:pt x="9911160" y="2791085"/>
                  <a:pt x="9919599" y="2789647"/>
                </a:cubicBezTo>
                <a:cubicBezTo>
                  <a:pt x="9928037" y="2788208"/>
                  <a:pt x="9934884" y="2784567"/>
                  <a:pt x="9940135" y="2778721"/>
                </a:cubicBezTo>
                <a:cubicBezTo>
                  <a:pt x="9948932" y="2778456"/>
                  <a:pt x="9957766" y="2774719"/>
                  <a:pt x="9966633" y="2767505"/>
                </a:cubicBezTo>
                <a:cubicBezTo>
                  <a:pt x="9975504" y="2760293"/>
                  <a:pt x="9984711" y="2753361"/>
                  <a:pt x="9994254" y="2746709"/>
                </a:cubicBezTo>
                <a:cubicBezTo>
                  <a:pt x="9977731" y="2731773"/>
                  <a:pt x="9969079" y="2712882"/>
                  <a:pt x="9968299" y="2690035"/>
                </a:cubicBezTo>
                <a:cubicBezTo>
                  <a:pt x="9992291" y="2696006"/>
                  <a:pt x="10011631" y="2691092"/>
                  <a:pt x="10026319" y="2675292"/>
                </a:cubicBezTo>
                <a:lnTo>
                  <a:pt x="10073413" y="2728555"/>
                </a:lnTo>
                <a:cubicBezTo>
                  <a:pt x="10060705" y="2728480"/>
                  <a:pt x="10050361" y="2730376"/>
                  <a:pt x="10042378" y="2734238"/>
                </a:cubicBezTo>
                <a:cubicBezTo>
                  <a:pt x="10034395" y="2738100"/>
                  <a:pt x="10025400" y="2741119"/>
                  <a:pt x="10015393" y="2743295"/>
                </a:cubicBezTo>
                <a:lnTo>
                  <a:pt x="10026646" y="2773701"/>
                </a:lnTo>
                <a:cubicBezTo>
                  <a:pt x="10037444" y="2782699"/>
                  <a:pt x="10039396" y="2791334"/>
                  <a:pt x="10032501" y="2799609"/>
                </a:cubicBezTo>
                <a:cubicBezTo>
                  <a:pt x="10025082" y="2807593"/>
                  <a:pt x="10015182" y="2813071"/>
                  <a:pt x="10002798" y="2816040"/>
                </a:cubicBezTo>
                <a:cubicBezTo>
                  <a:pt x="9990415" y="2819011"/>
                  <a:pt x="9978676" y="2821206"/>
                  <a:pt x="9967585" y="2822622"/>
                </a:cubicBezTo>
                <a:cubicBezTo>
                  <a:pt x="9974586" y="2831377"/>
                  <a:pt x="9982783" y="2839375"/>
                  <a:pt x="9992182" y="2846624"/>
                </a:cubicBezTo>
                <a:cubicBezTo>
                  <a:pt x="10001577" y="2853868"/>
                  <a:pt x="10008427" y="2860743"/>
                  <a:pt x="10012727" y="2867248"/>
                </a:cubicBezTo>
                <a:cubicBezTo>
                  <a:pt x="10010917" y="2877422"/>
                  <a:pt x="9999624" y="2883201"/>
                  <a:pt x="9978847" y="2884580"/>
                </a:cubicBezTo>
                <a:cubicBezTo>
                  <a:pt x="9958068" y="2885959"/>
                  <a:pt x="9940026" y="2886112"/>
                  <a:pt x="9924721" y="2885041"/>
                </a:cubicBezTo>
                <a:cubicBezTo>
                  <a:pt x="9917314" y="2893472"/>
                  <a:pt x="9908745" y="2899185"/>
                  <a:pt x="9899012" y="2902172"/>
                </a:cubicBezTo>
                <a:cubicBezTo>
                  <a:pt x="9889280" y="2905160"/>
                  <a:pt x="9881458" y="2904484"/>
                  <a:pt x="9875546" y="2900144"/>
                </a:cubicBezTo>
                <a:lnTo>
                  <a:pt x="9824422" y="2906611"/>
                </a:lnTo>
                <a:lnTo>
                  <a:pt x="9793396" y="2943845"/>
                </a:lnTo>
                <a:lnTo>
                  <a:pt x="9819935" y="2944930"/>
                </a:lnTo>
                <a:lnTo>
                  <a:pt x="9869108" y="2929827"/>
                </a:lnTo>
                <a:cubicBezTo>
                  <a:pt x="9875479" y="2928125"/>
                  <a:pt x="9881666" y="2928023"/>
                  <a:pt x="9887662" y="2929515"/>
                </a:cubicBezTo>
                <a:cubicBezTo>
                  <a:pt x="9893658" y="2931009"/>
                  <a:pt x="9898122" y="2932974"/>
                  <a:pt x="9901046" y="2935410"/>
                </a:cubicBezTo>
                <a:cubicBezTo>
                  <a:pt x="9898655" y="2937363"/>
                  <a:pt x="9893840" y="2939482"/>
                  <a:pt x="9886598" y="2941770"/>
                </a:cubicBezTo>
                <a:cubicBezTo>
                  <a:pt x="9879353" y="2944059"/>
                  <a:pt x="9873676" y="2947214"/>
                  <a:pt x="9869563" y="2951234"/>
                </a:cubicBezTo>
                <a:lnTo>
                  <a:pt x="9854615" y="2967915"/>
                </a:lnTo>
                <a:lnTo>
                  <a:pt x="9912860" y="2950938"/>
                </a:lnTo>
                <a:cubicBezTo>
                  <a:pt x="9935322" y="2947310"/>
                  <a:pt x="9958721" y="2946328"/>
                  <a:pt x="9983064" y="2947992"/>
                </a:cubicBezTo>
                <a:lnTo>
                  <a:pt x="10001796" y="2914533"/>
                </a:lnTo>
                <a:lnTo>
                  <a:pt x="10119787" y="2893688"/>
                </a:lnTo>
                <a:cubicBezTo>
                  <a:pt x="10129776" y="2883756"/>
                  <a:pt x="10152856" y="2871155"/>
                  <a:pt x="10189027" y="2855877"/>
                </a:cubicBezTo>
                <a:cubicBezTo>
                  <a:pt x="10225199" y="2840600"/>
                  <a:pt x="10255887" y="2832583"/>
                  <a:pt x="10281097" y="2831831"/>
                </a:cubicBezTo>
                <a:cubicBezTo>
                  <a:pt x="10294312" y="2815973"/>
                  <a:pt x="10316604" y="2811181"/>
                  <a:pt x="10347966" y="2817454"/>
                </a:cubicBezTo>
                <a:cubicBezTo>
                  <a:pt x="10347659" y="2803179"/>
                  <a:pt x="10353244" y="2795565"/>
                  <a:pt x="10364713" y="2794608"/>
                </a:cubicBezTo>
                <a:cubicBezTo>
                  <a:pt x="10376183" y="2793651"/>
                  <a:pt x="10388139" y="2794852"/>
                  <a:pt x="10400584" y="2798213"/>
                </a:cubicBezTo>
                <a:lnTo>
                  <a:pt x="10824418" y="2695751"/>
                </a:lnTo>
                <a:cubicBezTo>
                  <a:pt x="10845510" y="2695364"/>
                  <a:pt x="10863783" y="2692191"/>
                  <a:pt x="10879234" y="2686228"/>
                </a:cubicBezTo>
                <a:cubicBezTo>
                  <a:pt x="10894684" y="2680263"/>
                  <a:pt x="10913446" y="2679248"/>
                  <a:pt x="10935514" y="2683180"/>
                </a:cubicBezTo>
                <a:cubicBezTo>
                  <a:pt x="10941124" y="2676904"/>
                  <a:pt x="10948976" y="2672055"/>
                  <a:pt x="10959070" y="2668635"/>
                </a:cubicBezTo>
                <a:cubicBezTo>
                  <a:pt x="10969160" y="2665215"/>
                  <a:pt x="10978849" y="2663650"/>
                  <a:pt x="10988134" y="2663940"/>
                </a:cubicBezTo>
                <a:lnTo>
                  <a:pt x="11033863" y="2652976"/>
                </a:lnTo>
                <a:cubicBezTo>
                  <a:pt x="11043230" y="2653625"/>
                  <a:pt x="11052870" y="2656694"/>
                  <a:pt x="11062782" y="2662179"/>
                </a:cubicBezTo>
                <a:cubicBezTo>
                  <a:pt x="11072695" y="2667663"/>
                  <a:pt x="11079748" y="2673834"/>
                  <a:pt x="11083946" y="2680690"/>
                </a:cubicBezTo>
                <a:cubicBezTo>
                  <a:pt x="11078244" y="2693025"/>
                  <a:pt x="11050266" y="2707388"/>
                  <a:pt x="11000013" y="2723783"/>
                </a:cubicBezTo>
                <a:cubicBezTo>
                  <a:pt x="10949762" y="2740177"/>
                  <a:pt x="10912826" y="2748830"/>
                  <a:pt x="10889202" y="2749734"/>
                </a:cubicBezTo>
                <a:lnTo>
                  <a:pt x="10894602" y="2754234"/>
                </a:lnTo>
                <a:cubicBezTo>
                  <a:pt x="10897560" y="2766921"/>
                  <a:pt x="10897238" y="2775999"/>
                  <a:pt x="10893632" y="2781465"/>
                </a:cubicBezTo>
                <a:cubicBezTo>
                  <a:pt x="10890031" y="2786934"/>
                  <a:pt x="10882959" y="2790387"/>
                  <a:pt x="10872421" y="2791830"/>
                </a:cubicBezTo>
                <a:cubicBezTo>
                  <a:pt x="10839530" y="2817580"/>
                  <a:pt x="10800379" y="2839865"/>
                  <a:pt x="10754965" y="2858684"/>
                </a:cubicBezTo>
                <a:cubicBezTo>
                  <a:pt x="10709555" y="2877507"/>
                  <a:pt x="10667702" y="2897542"/>
                  <a:pt x="10629414" y="2918793"/>
                </a:cubicBezTo>
                <a:cubicBezTo>
                  <a:pt x="10629662" y="2928785"/>
                  <a:pt x="10627035" y="2933314"/>
                  <a:pt x="10621528" y="2932374"/>
                </a:cubicBezTo>
                <a:cubicBezTo>
                  <a:pt x="10616021" y="2931437"/>
                  <a:pt x="10607505" y="2929306"/>
                  <a:pt x="10595980" y="2925983"/>
                </a:cubicBezTo>
                <a:cubicBezTo>
                  <a:pt x="10591938" y="2929918"/>
                  <a:pt x="10588330" y="2933335"/>
                  <a:pt x="10585151" y="2936236"/>
                </a:cubicBezTo>
                <a:cubicBezTo>
                  <a:pt x="10581972" y="2939137"/>
                  <a:pt x="10582784" y="2942735"/>
                  <a:pt x="10587592" y="2947031"/>
                </a:cubicBezTo>
                <a:cubicBezTo>
                  <a:pt x="10577981" y="2950559"/>
                  <a:pt x="10565604" y="2953975"/>
                  <a:pt x="10550466" y="2957278"/>
                </a:cubicBezTo>
                <a:cubicBezTo>
                  <a:pt x="10535326" y="2960581"/>
                  <a:pt x="10527863" y="2966335"/>
                  <a:pt x="10528075" y="2974544"/>
                </a:cubicBezTo>
                <a:lnTo>
                  <a:pt x="10581150" y="2976713"/>
                </a:lnTo>
                <a:cubicBezTo>
                  <a:pt x="10590223" y="2977263"/>
                  <a:pt x="10597269" y="2976124"/>
                  <a:pt x="10602290" y="2973299"/>
                </a:cubicBezTo>
                <a:cubicBezTo>
                  <a:pt x="10607313" y="2970474"/>
                  <a:pt x="10608960" y="2964836"/>
                  <a:pt x="10607234" y="2956389"/>
                </a:cubicBezTo>
                <a:cubicBezTo>
                  <a:pt x="10616634" y="2956774"/>
                  <a:pt x="10627446" y="2956144"/>
                  <a:pt x="10639674" y="2954506"/>
                </a:cubicBezTo>
                <a:cubicBezTo>
                  <a:pt x="10651904" y="2952868"/>
                  <a:pt x="10662228" y="2950080"/>
                  <a:pt x="10670654" y="2946149"/>
                </a:cubicBezTo>
                <a:lnTo>
                  <a:pt x="10775894" y="2907667"/>
                </a:lnTo>
                <a:lnTo>
                  <a:pt x="10825525" y="2913976"/>
                </a:lnTo>
                <a:cubicBezTo>
                  <a:pt x="10834965" y="2914539"/>
                  <a:pt x="10843484" y="2913460"/>
                  <a:pt x="10851088" y="2910741"/>
                </a:cubicBezTo>
                <a:cubicBezTo>
                  <a:pt x="10858689" y="2908022"/>
                  <a:pt x="10861811" y="2902446"/>
                  <a:pt x="10860454" y="2894013"/>
                </a:cubicBezTo>
                <a:lnTo>
                  <a:pt x="10909627" y="2878909"/>
                </a:lnTo>
                <a:cubicBezTo>
                  <a:pt x="10918418" y="2862869"/>
                  <a:pt x="10933586" y="2855647"/>
                  <a:pt x="10955127" y="2857240"/>
                </a:cubicBezTo>
                <a:cubicBezTo>
                  <a:pt x="10976668" y="2858835"/>
                  <a:pt x="10991833" y="2851611"/>
                  <a:pt x="11000624" y="2835571"/>
                </a:cubicBezTo>
                <a:lnTo>
                  <a:pt x="11108730" y="2848546"/>
                </a:lnTo>
                <a:cubicBezTo>
                  <a:pt x="11110664" y="2859943"/>
                  <a:pt x="11111670" y="2869032"/>
                  <a:pt x="11111739" y="2875807"/>
                </a:cubicBezTo>
                <a:lnTo>
                  <a:pt x="11109344" y="2888212"/>
                </a:lnTo>
                <a:lnTo>
                  <a:pt x="11112710" y="2886409"/>
                </a:lnTo>
                <a:cubicBezTo>
                  <a:pt x="11157717" y="2883169"/>
                  <a:pt x="11200800" y="2872630"/>
                  <a:pt x="11241963" y="2854792"/>
                </a:cubicBezTo>
                <a:cubicBezTo>
                  <a:pt x="11283123" y="2836956"/>
                  <a:pt x="11328046" y="2829701"/>
                  <a:pt x="11376727" y="2833026"/>
                </a:cubicBezTo>
                <a:lnTo>
                  <a:pt x="11395460" y="2799570"/>
                </a:lnTo>
                <a:lnTo>
                  <a:pt x="11513452" y="2778723"/>
                </a:lnTo>
                <a:cubicBezTo>
                  <a:pt x="11523443" y="2768795"/>
                  <a:pt x="11546522" y="2756190"/>
                  <a:pt x="11582692" y="2740911"/>
                </a:cubicBezTo>
                <a:cubicBezTo>
                  <a:pt x="11618862" y="2725636"/>
                  <a:pt x="11649550" y="2717621"/>
                  <a:pt x="11674763" y="2716867"/>
                </a:cubicBezTo>
                <a:cubicBezTo>
                  <a:pt x="11687976" y="2701010"/>
                  <a:pt x="11710267" y="2696216"/>
                  <a:pt x="11741629" y="2702489"/>
                </a:cubicBezTo>
                <a:cubicBezTo>
                  <a:pt x="11741324" y="2688218"/>
                  <a:pt x="11746906" y="2680602"/>
                  <a:pt x="11758379" y="2679645"/>
                </a:cubicBezTo>
                <a:cubicBezTo>
                  <a:pt x="11769847" y="2678687"/>
                  <a:pt x="11781804" y="2679889"/>
                  <a:pt x="11794249" y="2683249"/>
                </a:cubicBezTo>
                <a:lnTo>
                  <a:pt x="12218082" y="2580786"/>
                </a:lnTo>
                <a:cubicBezTo>
                  <a:pt x="12239174" y="2580402"/>
                  <a:pt x="12257446" y="2577226"/>
                  <a:pt x="12272898" y="2571262"/>
                </a:cubicBezTo>
                <a:cubicBezTo>
                  <a:pt x="12288348" y="2565300"/>
                  <a:pt x="12307107" y="2564285"/>
                  <a:pt x="12329178" y="2568216"/>
                </a:cubicBezTo>
                <a:cubicBezTo>
                  <a:pt x="12334791" y="2561938"/>
                  <a:pt x="12342641" y="2557090"/>
                  <a:pt x="12352733" y="2553670"/>
                </a:cubicBezTo>
                <a:cubicBezTo>
                  <a:pt x="12362824" y="2550249"/>
                  <a:pt x="12372510" y="2548686"/>
                  <a:pt x="12381798" y="2548976"/>
                </a:cubicBezTo>
                <a:lnTo>
                  <a:pt x="12427526" y="2538012"/>
                </a:lnTo>
                <a:cubicBezTo>
                  <a:pt x="12436891" y="2538661"/>
                  <a:pt x="12446535" y="2541730"/>
                  <a:pt x="12456446" y="2547215"/>
                </a:cubicBezTo>
                <a:cubicBezTo>
                  <a:pt x="12466359" y="2552700"/>
                  <a:pt x="12473413" y="2558869"/>
                  <a:pt x="12477610" y="2565725"/>
                </a:cubicBezTo>
                <a:cubicBezTo>
                  <a:pt x="12471907" y="2578061"/>
                  <a:pt x="12443929" y="2592423"/>
                  <a:pt x="12393678" y="2608817"/>
                </a:cubicBezTo>
                <a:cubicBezTo>
                  <a:pt x="12343427" y="2625215"/>
                  <a:pt x="12306490" y="2633866"/>
                  <a:pt x="12282866" y="2634771"/>
                </a:cubicBezTo>
                <a:lnTo>
                  <a:pt x="12288264" y="2639270"/>
                </a:lnTo>
                <a:cubicBezTo>
                  <a:pt x="12291223" y="2651957"/>
                  <a:pt x="12290898" y="2661036"/>
                  <a:pt x="12287297" y="2666504"/>
                </a:cubicBezTo>
                <a:cubicBezTo>
                  <a:pt x="12283694" y="2671970"/>
                  <a:pt x="12276623" y="2675424"/>
                  <a:pt x="12266085" y="2676866"/>
                </a:cubicBezTo>
                <a:cubicBezTo>
                  <a:pt x="12233194" y="2702617"/>
                  <a:pt x="12194043" y="2724901"/>
                  <a:pt x="12148629" y="2743722"/>
                </a:cubicBezTo>
                <a:cubicBezTo>
                  <a:pt x="12103218" y="2762543"/>
                  <a:pt x="12061367" y="2782578"/>
                  <a:pt x="12023077" y="2803829"/>
                </a:cubicBezTo>
                <a:cubicBezTo>
                  <a:pt x="12023328" y="2813822"/>
                  <a:pt x="12020696" y="2818348"/>
                  <a:pt x="12015191" y="2817410"/>
                </a:cubicBezTo>
                <a:cubicBezTo>
                  <a:pt x="12009685" y="2816474"/>
                  <a:pt x="12001169" y="2814344"/>
                  <a:pt x="11989644" y="2811019"/>
                </a:cubicBezTo>
                <a:cubicBezTo>
                  <a:pt x="11985602" y="2814955"/>
                  <a:pt x="11981994" y="2818371"/>
                  <a:pt x="11978815" y="2821270"/>
                </a:cubicBezTo>
                <a:cubicBezTo>
                  <a:pt x="11975635" y="2824173"/>
                  <a:pt x="11976449" y="2827771"/>
                  <a:pt x="11981255" y="2832065"/>
                </a:cubicBezTo>
                <a:cubicBezTo>
                  <a:pt x="11971642" y="2835595"/>
                  <a:pt x="11959269" y="2839012"/>
                  <a:pt x="11944130" y="2842313"/>
                </a:cubicBezTo>
                <a:cubicBezTo>
                  <a:pt x="11928991" y="2845615"/>
                  <a:pt x="11921527" y="2851374"/>
                  <a:pt x="11921737" y="2859581"/>
                </a:cubicBezTo>
                <a:lnTo>
                  <a:pt x="11974814" y="2861749"/>
                </a:lnTo>
                <a:cubicBezTo>
                  <a:pt x="11983884" y="2862298"/>
                  <a:pt x="11990932" y="2861161"/>
                  <a:pt x="11995954" y="2858336"/>
                </a:cubicBezTo>
                <a:cubicBezTo>
                  <a:pt x="12000978" y="2855510"/>
                  <a:pt x="12002623" y="2849874"/>
                  <a:pt x="12000896" y="2841427"/>
                </a:cubicBezTo>
                <a:cubicBezTo>
                  <a:pt x="12010296" y="2841810"/>
                  <a:pt x="12021111" y="2841182"/>
                  <a:pt x="12033338" y="2839542"/>
                </a:cubicBezTo>
                <a:cubicBezTo>
                  <a:pt x="12045566" y="2837904"/>
                  <a:pt x="12055892" y="2835117"/>
                  <a:pt x="12064315" y="2831183"/>
                </a:cubicBezTo>
                <a:lnTo>
                  <a:pt x="12169559" y="2792704"/>
                </a:lnTo>
                <a:lnTo>
                  <a:pt x="12219187" y="2799013"/>
                </a:lnTo>
                <a:cubicBezTo>
                  <a:pt x="12228629" y="2799576"/>
                  <a:pt x="12237147" y="2798496"/>
                  <a:pt x="12244749" y="2795778"/>
                </a:cubicBezTo>
                <a:cubicBezTo>
                  <a:pt x="12252352" y="2793057"/>
                  <a:pt x="12255475" y="2787480"/>
                  <a:pt x="12254117" y="2779048"/>
                </a:cubicBezTo>
                <a:lnTo>
                  <a:pt x="12303292" y="2763946"/>
                </a:lnTo>
                <a:cubicBezTo>
                  <a:pt x="12312081" y="2747907"/>
                  <a:pt x="12327248" y="2740684"/>
                  <a:pt x="12348789" y="2742275"/>
                </a:cubicBezTo>
                <a:cubicBezTo>
                  <a:pt x="12370328" y="2743870"/>
                  <a:pt x="12385497" y="2736645"/>
                  <a:pt x="12394287" y="2720609"/>
                </a:cubicBezTo>
                <a:lnTo>
                  <a:pt x="12502393" y="2733581"/>
                </a:lnTo>
                <a:cubicBezTo>
                  <a:pt x="12506267" y="2756377"/>
                  <a:pt x="12506407" y="2769931"/>
                  <a:pt x="12502817" y="2774238"/>
                </a:cubicBezTo>
                <a:cubicBezTo>
                  <a:pt x="12499226" y="2778548"/>
                  <a:pt x="12487593" y="2778787"/>
                  <a:pt x="12467919" y="2774952"/>
                </a:cubicBezTo>
                <a:cubicBezTo>
                  <a:pt x="12468459" y="2795117"/>
                  <a:pt x="12460907" y="2803720"/>
                  <a:pt x="12445267" y="2800764"/>
                </a:cubicBezTo>
                <a:cubicBezTo>
                  <a:pt x="12429627" y="2797807"/>
                  <a:pt x="12421589" y="2804252"/>
                  <a:pt x="12421151" y="2820099"/>
                </a:cubicBezTo>
                <a:cubicBezTo>
                  <a:pt x="12402613" y="2822906"/>
                  <a:pt x="12377246" y="2831852"/>
                  <a:pt x="12345050" y="2846936"/>
                </a:cubicBezTo>
                <a:cubicBezTo>
                  <a:pt x="12312852" y="2862017"/>
                  <a:pt x="12295095" y="2875553"/>
                  <a:pt x="12291779" y="2887539"/>
                </a:cubicBezTo>
                <a:lnTo>
                  <a:pt x="12183089" y="2930153"/>
                </a:lnTo>
                <a:cubicBezTo>
                  <a:pt x="12185574" y="2950043"/>
                  <a:pt x="12182229" y="2965946"/>
                  <a:pt x="12173057" y="2977872"/>
                </a:cubicBezTo>
                <a:cubicBezTo>
                  <a:pt x="12163882" y="2989794"/>
                  <a:pt x="12147040" y="2994455"/>
                  <a:pt x="12122531" y="2991848"/>
                </a:cubicBezTo>
                <a:cubicBezTo>
                  <a:pt x="12102914" y="3004416"/>
                  <a:pt x="12080165" y="3015250"/>
                  <a:pt x="12054284" y="3024352"/>
                </a:cubicBezTo>
                <a:cubicBezTo>
                  <a:pt x="12028405" y="3033455"/>
                  <a:pt x="12001981" y="3037722"/>
                  <a:pt x="11975011" y="3037155"/>
                </a:cubicBezTo>
                <a:lnTo>
                  <a:pt x="11963628" y="3083748"/>
                </a:lnTo>
                <a:lnTo>
                  <a:pt x="11908598" y="3072942"/>
                </a:lnTo>
                <a:lnTo>
                  <a:pt x="11870678" y="3118452"/>
                </a:lnTo>
                <a:cubicBezTo>
                  <a:pt x="11856556" y="3120992"/>
                  <a:pt x="11845224" y="3124987"/>
                  <a:pt x="11836683" y="3130431"/>
                </a:cubicBezTo>
                <a:cubicBezTo>
                  <a:pt x="11828147" y="3135875"/>
                  <a:pt x="11817189" y="3136674"/>
                  <a:pt x="11803814" y="3132829"/>
                </a:cubicBezTo>
                <a:cubicBezTo>
                  <a:pt x="11797389" y="3135508"/>
                  <a:pt x="11791912" y="3141167"/>
                  <a:pt x="11787382" y="3149806"/>
                </a:cubicBezTo>
                <a:cubicBezTo>
                  <a:pt x="11782853" y="3158444"/>
                  <a:pt x="11780934" y="3165317"/>
                  <a:pt x="11781632" y="3170427"/>
                </a:cubicBezTo>
                <a:cubicBezTo>
                  <a:pt x="11781439" y="3176835"/>
                  <a:pt x="11783519" y="3181200"/>
                  <a:pt x="11787875" y="3183517"/>
                </a:cubicBezTo>
                <a:cubicBezTo>
                  <a:pt x="11792235" y="3185832"/>
                  <a:pt x="11795552" y="3185970"/>
                  <a:pt x="11797830" y="3183921"/>
                </a:cubicBezTo>
                <a:cubicBezTo>
                  <a:pt x="11797150" y="3162326"/>
                  <a:pt x="11807567" y="3153483"/>
                  <a:pt x="11829084" y="3157392"/>
                </a:cubicBezTo>
                <a:cubicBezTo>
                  <a:pt x="11850600" y="3161302"/>
                  <a:pt x="11868367" y="3165592"/>
                  <a:pt x="11882386" y="3170267"/>
                </a:cubicBezTo>
                <a:lnTo>
                  <a:pt x="11934097" y="3108211"/>
                </a:lnTo>
                <a:lnTo>
                  <a:pt x="11939497" y="3112708"/>
                </a:lnTo>
                <a:cubicBezTo>
                  <a:pt x="11946123" y="3110927"/>
                  <a:pt x="11952170" y="3107791"/>
                  <a:pt x="11957635" y="3103290"/>
                </a:cubicBezTo>
                <a:cubicBezTo>
                  <a:pt x="11963101" y="3098790"/>
                  <a:pt x="11965096" y="3092276"/>
                  <a:pt x="11963628" y="3083748"/>
                </a:cubicBezTo>
                <a:cubicBezTo>
                  <a:pt x="11987676" y="3085532"/>
                  <a:pt x="12008997" y="3083732"/>
                  <a:pt x="12027592" y="3078342"/>
                </a:cubicBezTo>
                <a:cubicBezTo>
                  <a:pt x="12046184" y="3072952"/>
                  <a:pt x="12066644" y="3072185"/>
                  <a:pt x="12088967" y="3076036"/>
                </a:cubicBezTo>
                <a:cubicBezTo>
                  <a:pt x="12082331" y="3047868"/>
                  <a:pt x="12085283" y="3034266"/>
                  <a:pt x="12097822" y="3035224"/>
                </a:cubicBezTo>
                <a:cubicBezTo>
                  <a:pt x="12110367" y="3036183"/>
                  <a:pt x="12131351" y="3039356"/>
                  <a:pt x="12160778" y="3044749"/>
                </a:cubicBezTo>
                <a:cubicBezTo>
                  <a:pt x="12182303" y="3043845"/>
                  <a:pt x="12208331" y="3031362"/>
                  <a:pt x="12238864" y="3007299"/>
                </a:cubicBezTo>
                <a:cubicBezTo>
                  <a:pt x="12269398" y="2983234"/>
                  <a:pt x="12297638" y="2970841"/>
                  <a:pt x="12323585" y="2970119"/>
                </a:cubicBezTo>
                <a:cubicBezTo>
                  <a:pt x="12330676" y="2972817"/>
                  <a:pt x="12336137" y="2976782"/>
                  <a:pt x="12339967" y="2982019"/>
                </a:cubicBezTo>
                <a:cubicBezTo>
                  <a:pt x="12343802" y="2987255"/>
                  <a:pt x="12346188" y="2992168"/>
                  <a:pt x="12347131" y="2996751"/>
                </a:cubicBezTo>
                <a:cubicBezTo>
                  <a:pt x="12349912" y="3018343"/>
                  <a:pt x="12341181" y="3033850"/>
                  <a:pt x="12320943" y="3043272"/>
                </a:cubicBezTo>
                <a:cubicBezTo>
                  <a:pt x="12300705" y="3052695"/>
                  <a:pt x="12281552" y="3056011"/>
                  <a:pt x="12263484" y="3053224"/>
                </a:cubicBezTo>
                <a:cubicBezTo>
                  <a:pt x="12228470" y="3069171"/>
                  <a:pt x="12196556" y="3085514"/>
                  <a:pt x="12167746" y="3102252"/>
                </a:cubicBezTo>
                <a:cubicBezTo>
                  <a:pt x="12138936" y="3118988"/>
                  <a:pt x="12107884" y="3134296"/>
                  <a:pt x="12074594" y="3148177"/>
                </a:cubicBezTo>
                <a:cubicBezTo>
                  <a:pt x="12076239" y="3156265"/>
                  <a:pt x="12074266" y="3160462"/>
                  <a:pt x="12068674" y="3160767"/>
                </a:cubicBezTo>
                <a:cubicBezTo>
                  <a:pt x="12063084" y="3161073"/>
                  <a:pt x="12055713" y="3160773"/>
                  <a:pt x="12046559" y="3159862"/>
                </a:cubicBezTo>
                <a:cubicBezTo>
                  <a:pt x="12037868" y="3159776"/>
                  <a:pt x="12032763" y="3162241"/>
                  <a:pt x="12031252" y="3167259"/>
                </a:cubicBezTo>
                <a:cubicBezTo>
                  <a:pt x="12029737" y="3172278"/>
                  <a:pt x="12030895" y="3178207"/>
                  <a:pt x="12034722" y="3185048"/>
                </a:cubicBezTo>
                <a:cubicBezTo>
                  <a:pt x="12020972" y="3184396"/>
                  <a:pt x="12007804" y="3185105"/>
                  <a:pt x="11995215" y="3187175"/>
                </a:cubicBezTo>
                <a:cubicBezTo>
                  <a:pt x="11982627" y="3189247"/>
                  <a:pt x="11973508" y="3193330"/>
                  <a:pt x="11967857" y="3199429"/>
                </a:cubicBezTo>
                <a:lnTo>
                  <a:pt x="11922129" y="3210394"/>
                </a:lnTo>
                <a:cubicBezTo>
                  <a:pt x="11922964" y="3225400"/>
                  <a:pt x="11919509" y="3235955"/>
                  <a:pt x="11911756" y="3242054"/>
                </a:cubicBezTo>
                <a:cubicBezTo>
                  <a:pt x="11904004" y="3248154"/>
                  <a:pt x="11894173" y="3249891"/>
                  <a:pt x="11882259" y="3247263"/>
                </a:cubicBezTo>
                <a:cubicBezTo>
                  <a:pt x="11901453" y="3261506"/>
                  <a:pt x="11926386" y="3280531"/>
                  <a:pt x="11957053" y="3304330"/>
                </a:cubicBezTo>
                <a:cubicBezTo>
                  <a:pt x="11987718" y="3328133"/>
                  <a:pt x="12006131" y="3352237"/>
                  <a:pt x="12012282" y="3376641"/>
                </a:cubicBezTo>
                <a:cubicBezTo>
                  <a:pt x="12013125" y="3392095"/>
                  <a:pt x="12010138" y="3403914"/>
                  <a:pt x="12003315" y="3412102"/>
                </a:cubicBezTo>
                <a:cubicBezTo>
                  <a:pt x="11996492" y="3420292"/>
                  <a:pt x="11987991" y="3422259"/>
                  <a:pt x="11977809" y="3418011"/>
                </a:cubicBezTo>
                <a:cubicBezTo>
                  <a:pt x="11975237" y="3419957"/>
                  <a:pt x="11970789" y="3422093"/>
                  <a:pt x="11964467" y="3424418"/>
                </a:cubicBezTo>
                <a:cubicBezTo>
                  <a:pt x="11958147" y="3426746"/>
                  <a:pt x="11955048" y="3430007"/>
                  <a:pt x="11955175" y="3434199"/>
                </a:cubicBezTo>
                <a:lnTo>
                  <a:pt x="11978266" y="3439420"/>
                </a:lnTo>
                <a:lnTo>
                  <a:pt x="12082924" y="3456533"/>
                </a:lnTo>
                <a:lnTo>
                  <a:pt x="12117850" y="3436571"/>
                </a:lnTo>
                <a:cubicBezTo>
                  <a:pt x="12117714" y="3426672"/>
                  <a:pt x="12120119" y="3421956"/>
                  <a:pt x="12125064" y="3422425"/>
                </a:cubicBezTo>
                <a:cubicBezTo>
                  <a:pt x="12130008" y="3422897"/>
                  <a:pt x="12136948" y="3423714"/>
                  <a:pt x="12145885" y="3424880"/>
                </a:cubicBezTo>
                <a:cubicBezTo>
                  <a:pt x="12151734" y="3422892"/>
                  <a:pt x="12154916" y="3419991"/>
                  <a:pt x="12155423" y="3416180"/>
                </a:cubicBezTo>
                <a:cubicBezTo>
                  <a:pt x="12155931" y="3412367"/>
                  <a:pt x="12155549" y="3408252"/>
                  <a:pt x="12154277" y="3403834"/>
                </a:cubicBezTo>
                <a:cubicBezTo>
                  <a:pt x="12180651" y="3404199"/>
                  <a:pt x="12206541" y="3402404"/>
                  <a:pt x="12231939" y="3398452"/>
                </a:cubicBezTo>
                <a:cubicBezTo>
                  <a:pt x="12257341" y="3394501"/>
                  <a:pt x="12283227" y="3392705"/>
                  <a:pt x="12309602" y="3393071"/>
                </a:cubicBezTo>
                <a:cubicBezTo>
                  <a:pt x="12331096" y="3378706"/>
                  <a:pt x="12356241" y="3369575"/>
                  <a:pt x="12385029" y="3365673"/>
                </a:cubicBezTo>
                <a:cubicBezTo>
                  <a:pt x="12413820" y="3361769"/>
                  <a:pt x="12442751" y="3364556"/>
                  <a:pt x="12471823" y="3374032"/>
                </a:cubicBezTo>
                <a:lnTo>
                  <a:pt x="12483664" y="3348847"/>
                </a:lnTo>
                <a:cubicBezTo>
                  <a:pt x="12486432" y="3340493"/>
                  <a:pt x="12492358" y="3335211"/>
                  <a:pt x="12501444" y="3332997"/>
                </a:cubicBezTo>
                <a:cubicBezTo>
                  <a:pt x="12510530" y="3330783"/>
                  <a:pt x="12520995" y="3331033"/>
                  <a:pt x="12532837" y="3333746"/>
                </a:cubicBezTo>
                <a:cubicBezTo>
                  <a:pt x="12557998" y="3325505"/>
                  <a:pt x="12571092" y="3331744"/>
                  <a:pt x="12572123" y="3352464"/>
                </a:cubicBezTo>
                <a:cubicBezTo>
                  <a:pt x="12576802" y="3369946"/>
                  <a:pt x="12577314" y="3383513"/>
                  <a:pt x="12573653" y="3393166"/>
                </a:cubicBezTo>
                <a:cubicBezTo>
                  <a:pt x="12569991" y="3402821"/>
                  <a:pt x="12557491" y="3407302"/>
                  <a:pt x="12536154" y="3406606"/>
                </a:cubicBezTo>
                <a:cubicBezTo>
                  <a:pt x="12519446" y="3405390"/>
                  <a:pt x="12495850" y="3407636"/>
                  <a:pt x="12465369" y="3413340"/>
                </a:cubicBezTo>
                <a:cubicBezTo>
                  <a:pt x="12434889" y="3419047"/>
                  <a:pt x="12418154" y="3432265"/>
                  <a:pt x="12415171" y="3452998"/>
                </a:cubicBezTo>
                <a:cubicBezTo>
                  <a:pt x="12401722" y="3462965"/>
                  <a:pt x="12378065" y="3476258"/>
                  <a:pt x="12344208" y="3492878"/>
                </a:cubicBezTo>
                <a:cubicBezTo>
                  <a:pt x="12310350" y="3509497"/>
                  <a:pt x="12279084" y="3518203"/>
                  <a:pt x="12250414" y="3518990"/>
                </a:cubicBezTo>
                <a:cubicBezTo>
                  <a:pt x="12252777" y="3531476"/>
                  <a:pt x="12250942" y="3538710"/>
                  <a:pt x="12244908" y="3540690"/>
                </a:cubicBezTo>
                <a:cubicBezTo>
                  <a:pt x="12238876" y="3542673"/>
                  <a:pt x="12232015" y="3542214"/>
                  <a:pt x="12224329" y="3539316"/>
                </a:cubicBezTo>
                <a:cubicBezTo>
                  <a:pt x="12209423" y="3539596"/>
                  <a:pt x="12201496" y="3551394"/>
                  <a:pt x="12200556" y="3574707"/>
                </a:cubicBezTo>
                <a:cubicBezTo>
                  <a:pt x="12199616" y="3598019"/>
                  <a:pt x="12199301" y="3614405"/>
                  <a:pt x="12199613" y="3623866"/>
                </a:cubicBezTo>
                <a:cubicBezTo>
                  <a:pt x="12176517" y="3627111"/>
                  <a:pt x="12133839" y="3639446"/>
                  <a:pt x="12071582" y="3660878"/>
                </a:cubicBezTo>
                <a:cubicBezTo>
                  <a:pt x="12009322" y="3682306"/>
                  <a:pt x="11976092" y="3702516"/>
                  <a:pt x="11971893" y="3721507"/>
                </a:cubicBezTo>
                <a:lnTo>
                  <a:pt x="11904571" y="3714477"/>
                </a:lnTo>
                <a:cubicBezTo>
                  <a:pt x="11886161" y="3719875"/>
                  <a:pt x="11868519" y="3725036"/>
                  <a:pt x="11851648" y="3729962"/>
                </a:cubicBezTo>
                <a:cubicBezTo>
                  <a:pt x="11834777" y="3734888"/>
                  <a:pt x="11818486" y="3741173"/>
                  <a:pt x="11802775" y="3748821"/>
                </a:cubicBezTo>
                <a:lnTo>
                  <a:pt x="11797832" y="3765729"/>
                </a:lnTo>
                <a:cubicBezTo>
                  <a:pt x="11817482" y="3777138"/>
                  <a:pt x="11840074" y="3776101"/>
                  <a:pt x="11865601" y="3762616"/>
                </a:cubicBezTo>
                <a:cubicBezTo>
                  <a:pt x="11891130" y="3749133"/>
                  <a:pt x="11915070" y="3749222"/>
                  <a:pt x="11937418" y="3762879"/>
                </a:cubicBezTo>
                <a:cubicBezTo>
                  <a:pt x="11947891" y="3770437"/>
                  <a:pt x="11962787" y="3778175"/>
                  <a:pt x="11982105" y="3786095"/>
                </a:cubicBezTo>
                <a:lnTo>
                  <a:pt x="11954656" y="3742193"/>
                </a:lnTo>
                <a:lnTo>
                  <a:pt x="11977747" y="3747414"/>
                </a:lnTo>
                <a:cubicBezTo>
                  <a:pt x="11988892" y="3750277"/>
                  <a:pt x="11996441" y="3755399"/>
                  <a:pt x="12000390" y="3762779"/>
                </a:cubicBezTo>
                <a:cubicBezTo>
                  <a:pt x="12004339" y="3770161"/>
                  <a:pt x="12007091" y="3778294"/>
                  <a:pt x="12008641" y="3787181"/>
                </a:cubicBezTo>
                <a:cubicBezTo>
                  <a:pt x="12019295" y="3785832"/>
                  <a:pt x="12028839" y="3784440"/>
                  <a:pt x="12037278" y="3783003"/>
                </a:cubicBezTo>
                <a:cubicBezTo>
                  <a:pt x="12045718" y="3781565"/>
                  <a:pt x="12052564" y="3777923"/>
                  <a:pt x="12057815" y="3772078"/>
                </a:cubicBezTo>
                <a:cubicBezTo>
                  <a:pt x="12066612" y="3771814"/>
                  <a:pt x="12075445" y="3768075"/>
                  <a:pt x="12084314" y="3760861"/>
                </a:cubicBezTo>
                <a:cubicBezTo>
                  <a:pt x="12093183" y="3753649"/>
                  <a:pt x="12102390" y="3746717"/>
                  <a:pt x="12111933" y="3740065"/>
                </a:cubicBezTo>
                <a:cubicBezTo>
                  <a:pt x="12095412" y="3725129"/>
                  <a:pt x="12086759" y="3706240"/>
                  <a:pt x="12085978" y="3683391"/>
                </a:cubicBezTo>
                <a:cubicBezTo>
                  <a:pt x="12109971" y="3689362"/>
                  <a:pt x="12129311" y="3684448"/>
                  <a:pt x="12143999" y="3668650"/>
                </a:cubicBezTo>
                <a:lnTo>
                  <a:pt x="12191092" y="3721911"/>
                </a:lnTo>
                <a:cubicBezTo>
                  <a:pt x="12178386" y="3721837"/>
                  <a:pt x="12168040" y="3723731"/>
                  <a:pt x="12160058" y="3727595"/>
                </a:cubicBezTo>
                <a:cubicBezTo>
                  <a:pt x="12152075" y="3731457"/>
                  <a:pt x="12143080" y="3734476"/>
                  <a:pt x="12133073" y="3736652"/>
                </a:cubicBezTo>
                <a:lnTo>
                  <a:pt x="12144326" y="3767059"/>
                </a:lnTo>
                <a:cubicBezTo>
                  <a:pt x="12155123" y="3776056"/>
                  <a:pt x="12157077" y="3784691"/>
                  <a:pt x="12150180" y="3792963"/>
                </a:cubicBezTo>
                <a:cubicBezTo>
                  <a:pt x="12142763" y="3800950"/>
                  <a:pt x="12132864" y="3806429"/>
                  <a:pt x="12120480" y="3809396"/>
                </a:cubicBezTo>
                <a:cubicBezTo>
                  <a:pt x="12108095" y="3812368"/>
                  <a:pt x="12096357" y="3814562"/>
                  <a:pt x="12085266" y="3815979"/>
                </a:cubicBezTo>
                <a:cubicBezTo>
                  <a:pt x="12092264" y="3824733"/>
                  <a:pt x="12100463" y="3832731"/>
                  <a:pt x="12109861" y="3839979"/>
                </a:cubicBezTo>
                <a:cubicBezTo>
                  <a:pt x="12119257" y="3847226"/>
                  <a:pt x="12126107" y="3854100"/>
                  <a:pt x="12130407" y="3860603"/>
                </a:cubicBezTo>
                <a:cubicBezTo>
                  <a:pt x="12128598" y="3870778"/>
                  <a:pt x="12117306" y="3876559"/>
                  <a:pt x="12096525" y="3877937"/>
                </a:cubicBezTo>
                <a:cubicBezTo>
                  <a:pt x="12075749" y="3879316"/>
                  <a:pt x="12057708" y="3879468"/>
                  <a:pt x="12042402" y="3878398"/>
                </a:cubicBezTo>
                <a:cubicBezTo>
                  <a:pt x="12034995" y="3886828"/>
                  <a:pt x="12026422" y="3892540"/>
                  <a:pt x="12016693" y="3895529"/>
                </a:cubicBezTo>
                <a:cubicBezTo>
                  <a:pt x="12006961" y="3898516"/>
                  <a:pt x="11999138" y="3897841"/>
                  <a:pt x="11993227" y="3893502"/>
                </a:cubicBezTo>
                <a:lnTo>
                  <a:pt x="11942102" y="3899968"/>
                </a:lnTo>
                <a:lnTo>
                  <a:pt x="11911077" y="3937201"/>
                </a:lnTo>
                <a:lnTo>
                  <a:pt x="11937615" y="3938285"/>
                </a:lnTo>
                <a:lnTo>
                  <a:pt x="11986788" y="3923185"/>
                </a:lnTo>
                <a:cubicBezTo>
                  <a:pt x="11993161" y="3921481"/>
                  <a:pt x="11999345" y="3921379"/>
                  <a:pt x="12005344" y="3922872"/>
                </a:cubicBezTo>
                <a:cubicBezTo>
                  <a:pt x="12011341" y="3924365"/>
                  <a:pt x="12015802" y="3926332"/>
                  <a:pt x="12018725" y="3928766"/>
                </a:cubicBezTo>
                <a:cubicBezTo>
                  <a:pt x="12016335" y="3930720"/>
                  <a:pt x="12011519" y="3932841"/>
                  <a:pt x="12004277" y="3935126"/>
                </a:cubicBezTo>
                <a:cubicBezTo>
                  <a:pt x="11997034" y="3937417"/>
                  <a:pt x="11991357" y="3940571"/>
                  <a:pt x="11987245" y="3944590"/>
                </a:cubicBezTo>
                <a:lnTo>
                  <a:pt x="11972295" y="3961273"/>
                </a:lnTo>
                <a:lnTo>
                  <a:pt x="12030541" y="3944295"/>
                </a:lnTo>
                <a:cubicBezTo>
                  <a:pt x="12053003" y="3940666"/>
                  <a:pt x="12076402" y="3939685"/>
                  <a:pt x="12100743" y="3941349"/>
                </a:cubicBezTo>
                <a:lnTo>
                  <a:pt x="12119478" y="3907891"/>
                </a:lnTo>
                <a:lnTo>
                  <a:pt x="12237468" y="3887043"/>
                </a:lnTo>
                <a:cubicBezTo>
                  <a:pt x="12247456" y="3877114"/>
                  <a:pt x="12270537" y="3864512"/>
                  <a:pt x="12306709" y="3849231"/>
                </a:cubicBezTo>
                <a:cubicBezTo>
                  <a:pt x="12342878" y="3833953"/>
                  <a:pt x="12373568" y="3825940"/>
                  <a:pt x="12398778" y="3825188"/>
                </a:cubicBezTo>
                <a:cubicBezTo>
                  <a:pt x="12411992" y="3809330"/>
                  <a:pt x="12434283" y="3804537"/>
                  <a:pt x="12465645" y="3810810"/>
                </a:cubicBezTo>
                <a:cubicBezTo>
                  <a:pt x="12465341" y="3796535"/>
                  <a:pt x="12470924" y="3788922"/>
                  <a:pt x="12482393" y="3787965"/>
                </a:cubicBezTo>
                <a:cubicBezTo>
                  <a:pt x="12493862" y="3787007"/>
                  <a:pt x="12505821" y="3788208"/>
                  <a:pt x="12518266" y="3791568"/>
                </a:cubicBezTo>
                <a:lnTo>
                  <a:pt x="12942098" y="3689108"/>
                </a:lnTo>
                <a:cubicBezTo>
                  <a:pt x="12963190" y="3688723"/>
                  <a:pt x="12981463" y="3685547"/>
                  <a:pt x="12996913" y="3679583"/>
                </a:cubicBezTo>
                <a:cubicBezTo>
                  <a:pt x="13012365" y="3673619"/>
                  <a:pt x="13031125" y="3672604"/>
                  <a:pt x="13053193" y="3676537"/>
                </a:cubicBezTo>
                <a:cubicBezTo>
                  <a:pt x="13058805" y="3670258"/>
                  <a:pt x="13066656" y="3665411"/>
                  <a:pt x="13076749" y="3661990"/>
                </a:cubicBezTo>
                <a:cubicBezTo>
                  <a:pt x="13086839" y="3658572"/>
                  <a:pt x="13096529" y="3657006"/>
                  <a:pt x="13105816" y="3657296"/>
                </a:cubicBezTo>
                <a:lnTo>
                  <a:pt x="13151542" y="3646332"/>
                </a:lnTo>
                <a:cubicBezTo>
                  <a:pt x="13160910" y="3646983"/>
                  <a:pt x="13170550" y="3650051"/>
                  <a:pt x="13180463" y="3655534"/>
                </a:cubicBezTo>
                <a:cubicBezTo>
                  <a:pt x="13190374" y="3661021"/>
                  <a:pt x="13197428" y="3667192"/>
                  <a:pt x="13201625" y="3674046"/>
                </a:cubicBezTo>
                <a:cubicBezTo>
                  <a:pt x="13195924" y="3686379"/>
                  <a:pt x="13167946" y="3700745"/>
                  <a:pt x="13117695" y="3717139"/>
                </a:cubicBezTo>
                <a:cubicBezTo>
                  <a:pt x="13067444" y="3733533"/>
                  <a:pt x="13030505" y="3742187"/>
                  <a:pt x="13006884" y="3743090"/>
                </a:cubicBezTo>
                <a:lnTo>
                  <a:pt x="13012282" y="3747590"/>
                </a:lnTo>
                <a:cubicBezTo>
                  <a:pt x="13015238" y="3760278"/>
                  <a:pt x="13014916" y="3769356"/>
                  <a:pt x="13011312" y="3774821"/>
                </a:cubicBezTo>
                <a:cubicBezTo>
                  <a:pt x="13007711" y="3780289"/>
                  <a:pt x="13000639" y="3783744"/>
                  <a:pt x="12990100" y="3785185"/>
                </a:cubicBezTo>
                <a:cubicBezTo>
                  <a:pt x="12957209" y="3810936"/>
                  <a:pt x="12918058" y="3833222"/>
                  <a:pt x="12872646" y="3852041"/>
                </a:cubicBezTo>
                <a:cubicBezTo>
                  <a:pt x="12827233" y="3870861"/>
                  <a:pt x="12785383" y="3890899"/>
                  <a:pt x="12747094" y="3912152"/>
                </a:cubicBezTo>
                <a:cubicBezTo>
                  <a:pt x="12747342" y="3922142"/>
                  <a:pt x="12744714" y="3926669"/>
                  <a:pt x="12739209" y="3925731"/>
                </a:cubicBezTo>
                <a:cubicBezTo>
                  <a:pt x="12733699" y="3924792"/>
                  <a:pt x="12725184" y="3922662"/>
                  <a:pt x="12713662" y="3919341"/>
                </a:cubicBezTo>
                <a:cubicBezTo>
                  <a:pt x="12709618" y="3923273"/>
                  <a:pt x="12706011" y="3926692"/>
                  <a:pt x="12702831" y="3929591"/>
                </a:cubicBezTo>
                <a:cubicBezTo>
                  <a:pt x="12699652" y="3932492"/>
                  <a:pt x="12700464" y="3936090"/>
                  <a:pt x="12705271" y="3940386"/>
                </a:cubicBezTo>
                <a:cubicBezTo>
                  <a:pt x="12695661" y="3943915"/>
                  <a:pt x="12683286" y="3947331"/>
                  <a:pt x="12668146" y="3950635"/>
                </a:cubicBezTo>
                <a:cubicBezTo>
                  <a:pt x="12653007" y="3953938"/>
                  <a:pt x="12645544" y="3959692"/>
                  <a:pt x="12645756" y="3967900"/>
                </a:cubicBezTo>
                <a:lnTo>
                  <a:pt x="12698832" y="3970069"/>
                </a:lnTo>
                <a:cubicBezTo>
                  <a:pt x="12707902" y="3970618"/>
                  <a:pt x="12714947" y="3969478"/>
                  <a:pt x="12719970" y="3966655"/>
                </a:cubicBezTo>
                <a:cubicBezTo>
                  <a:pt x="12724993" y="3963830"/>
                  <a:pt x="12726641" y="3958192"/>
                  <a:pt x="12724914" y="3949746"/>
                </a:cubicBezTo>
                <a:cubicBezTo>
                  <a:pt x="12734314" y="3950129"/>
                  <a:pt x="12745125" y="3949500"/>
                  <a:pt x="12757356" y="3947861"/>
                </a:cubicBezTo>
                <a:cubicBezTo>
                  <a:pt x="12769583" y="3946223"/>
                  <a:pt x="12779910" y="3943436"/>
                  <a:pt x="12788332" y="3939502"/>
                </a:cubicBezTo>
                <a:lnTo>
                  <a:pt x="12893575" y="3901023"/>
                </a:lnTo>
                <a:lnTo>
                  <a:pt x="12943202" y="3907332"/>
                </a:lnTo>
                <a:cubicBezTo>
                  <a:pt x="12952644" y="3907895"/>
                  <a:pt x="12961165" y="3906816"/>
                  <a:pt x="12968768" y="3904096"/>
                </a:cubicBezTo>
                <a:cubicBezTo>
                  <a:pt x="12976370" y="3901378"/>
                  <a:pt x="12979490" y="3895801"/>
                  <a:pt x="12978133" y="3887369"/>
                </a:cubicBezTo>
                <a:lnTo>
                  <a:pt x="13027310" y="3872267"/>
                </a:lnTo>
                <a:cubicBezTo>
                  <a:pt x="13036099" y="3856225"/>
                  <a:pt x="13051265" y="3849003"/>
                  <a:pt x="13072807" y="3850596"/>
                </a:cubicBezTo>
                <a:cubicBezTo>
                  <a:pt x="13094347" y="3852191"/>
                  <a:pt x="13109512" y="3844967"/>
                  <a:pt x="13118305" y="3828927"/>
                </a:cubicBezTo>
                <a:lnTo>
                  <a:pt x="13226409" y="3841902"/>
                </a:lnTo>
                <a:cubicBezTo>
                  <a:pt x="13230281" y="3864697"/>
                  <a:pt x="13230424" y="3878250"/>
                  <a:pt x="13226831" y="3882559"/>
                </a:cubicBezTo>
                <a:cubicBezTo>
                  <a:pt x="13223242" y="3886869"/>
                  <a:pt x="13211608" y="3887106"/>
                  <a:pt x="13191936" y="3883273"/>
                </a:cubicBezTo>
                <a:cubicBezTo>
                  <a:pt x="13192474" y="3903438"/>
                  <a:pt x="13184925" y="3912041"/>
                  <a:pt x="13169284" y="3909085"/>
                </a:cubicBezTo>
                <a:cubicBezTo>
                  <a:pt x="13153644" y="3906128"/>
                  <a:pt x="13145604" y="3912572"/>
                  <a:pt x="13145169" y="3928418"/>
                </a:cubicBezTo>
                <a:cubicBezTo>
                  <a:pt x="13126631" y="3931226"/>
                  <a:pt x="13101263" y="3940172"/>
                  <a:pt x="13069068" y="3955256"/>
                </a:cubicBezTo>
                <a:cubicBezTo>
                  <a:pt x="13036869" y="3970339"/>
                  <a:pt x="13019112" y="3983873"/>
                  <a:pt x="13015793" y="3995858"/>
                </a:cubicBezTo>
                <a:lnTo>
                  <a:pt x="12907105" y="4038474"/>
                </a:lnTo>
                <a:cubicBezTo>
                  <a:pt x="12909591" y="4058360"/>
                  <a:pt x="12906247" y="4074267"/>
                  <a:pt x="12897074" y="4086190"/>
                </a:cubicBezTo>
                <a:cubicBezTo>
                  <a:pt x="12887897" y="4098115"/>
                  <a:pt x="12871056" y="4102776"/>
                  <a:pt x="12846550" y="4100169"/>
                </a:cubicBezTo>
                <a:cubicBezTo>
                  <a:pt x="12826931" y="4112735"/>
                  <a:pt x="12804180" y="4123571"/>
                  <a:pt x="12778300" y="4132673"/>
                </a:cubicBezTo>
                <a:cubicBezTo>
                  <a:pt x="12752421" y="4141776"/>
                  <a:pt x="12725996" y="4146044"/>
                  <a:pt x="12699029" y="4145477"/>
                </a:cubicBezTo>
                <a:lnTo>
                  <a:pt x="12687645" y="4192068"/>
                </a:lnTo>
                <a:lnTo>
                  <a:pt x="12632616" y="4181263"/>
                </a:lnTo>
                <a:lnTo>
                  <a:pt x="12594694" y="4226773"/>
                </a:lnTo>
                <a:cubicBezTo>
                  <a:pt x="12580571" y="4229313"/>
                  <a:pt x="12569241" y="4233307"/>
                  <a:pt x="12560702" y="4238751"/>
                </a:cubicBezTo>
                <a:cubicBezTo>
                  <a:pt x="12552164" y="4244194"/>
                  <a:pt x="12541205" y="4244992"/>
                  <a:pt x="12527830" y="4241150"/>
                </a:cubicBezTo>
                <a:cubicBezTo>
                  <a:pt x="12521405" y="4243829"/>
                  <a:pt x="12515928" y="4249488"/>
                  <a:pt x="12511397" y="4258126"/>
                </a:cubicBezTo>
                <a:cubicBezTo>
                  <a:pt x="12506866" y="4266762"/>
                  <a:pt x="12504950" y="4273637"/>
                  <a:pt x="12505651" y="4278746"/>
                </a:cubicBezTo>
                <a:cubicBezTo>
                  <a:pt x="12505455" y="4285155"/>
                  <a:pt x="12507537" y="4289520"/>
                  <a:pt x="12511893" y="4291836"/>
                </a:cubicBezTo>
                <a:cubicBezTo>
                  <a:pt x="12516252" y="4294152"/>
                  <a:pt x="12519569" y="4294289"/>
                  <a:pt x="12521846" y="4292242"/>
                </a:cubicBezTo>
                <a:cubicBezTo>
                  <a:pt x="12521165" y="4270646"/>
                  <a:pt x="12531583" y="4261803"/>
                  <a:pt x="12553100" y="4265713"/>
                </a:cubicBezTo>
                <a:cubicBezTo>
                  <a:pt x="12574617" y="4269621"/>
                  <a:pt x="12592385" y="4273914"/>
                  <a:pt x="12606404" y="4278585"/>
                </a:cubicBezTo>
                <a:lnTo>
                  <a:pt x="12658112" y="4216528"/>
                </a:lnTo>
                <a:lnTo>
                  <a:pt x="12663512" y="4221029"/>
                </a:lnTo>
                <a:cubicBezTo>
                  <a:pt x="12670141" y="4219249"/>
                  <a:pt x="12676187" y="4216110"/>
                  <a:pt x="12681653" y="4211610"/>
                </a:cubicBezTo>
                <a:cubicBezTo>
                  <a:pt x="12687119" y="4207110"/>
                  <a:pt x="12689113" y="4200597"/>
                  <a:pt x="12687645" y="4192068"/>
                </a:cubicBezTo>
                <a:cubicBezTo>
                  <a:pt x="12711693" y="4193852"/>
                  <a:pt x="12733015" y="4192050"/>
                  <a:pt x="12751608" y="4186662"/>
                </a:cubicBezTo>
                <a:cubicBezTo>
                  <a:pt x="12770200" y="4181271"/>
                  <a:pt x="12790659" y="4180501"/>
                  <a:pt x="12812985" y="4184357"/>
                </a:cubicBezTo>
                <a:cubicBezTo>
                  <a:pt x="12806347" y="4156189"/>
                  <a:pt x="12809298" y="4142587"/>
                  <a:pt x="12821839" y="4143543"/>
                </a:cubicBezTo>
                <a:cubicBezTo>
                  <a:pt x="12834379" y="4144502"/>
                  <a:pt x="12855368" y="4147676"/>
                  <a:pt x="12884794" y="4153067"/>
                </a:cubicBezTo>
                <a:cubicBezTo>
                  <a:pt x="12906321" y="4152165"/>
                  <a:pt x="12932347" y="4139683"/>
                  <a:pt x="12962881" y="4115619"/>
                </a:cubicBezTo>
                <a:cubicBezTo>
                  <a:pt x="12993415" y="4091552"/>
                  <a:pt x="13021655" y="4079160"/>
                  <a:pt x="13047603" y="4078441"/>
                </a:cubicBezTo>
                <a:cubicBezTo>
                  <a:pt x="13054693" y="4081136"/>
                  <a:pt x="13060154" y="4085101"/>
                  <a:pt x="13063985" y="4090338"/>
                </a:cubicBezTo>
                <a:cubicBezTo>
                  <a:pt x="13067816" y="4095575"/>
                  <a:pt x="13070204" y="4100485"/>
                  <a:pt x="13071148" y="4105071"/>
                </a:cubicBezTo>
                <a:cubicBezTo>
                  <a:pt x="13073930" y="4126664"/>
                  <a:pt x="13065197" y="4142169"/>
                  <a:pt x="13044961" y="4151592"/>
                </a:cubicBezTo>
                <a:cubicBezTo>
                  <a:pt x="13024721" y="4161014"/>
                  <a:pt x="13005569" y="4164333"/>
                  <a:pt x="12987502" y="4161542"/>
                </a:cubicBezTo>
                <a:cubicBezTo>
                  <a:pt x="12952488" y="4177490"/>
                  <a:pt x="12920575" y="4193835"/>
                  <a:pt x="12891763" y="4210573"/>
                </a:cubicBezTo>
                <a:cubicBezTo>
                  <a:pt x="12862953" y="4227310"/>
                  <a:pt x="12831903" y="4242615"/>
                  <a:pt x="12798609" y="4256496"/>
                </a:cubicBezTo>
                <a:cubicBezTo>
                  <a:pt x="12800257" y="4264584"/>
                  <a:pt x="12798283" y="4268783"/>
                  <a:pt x="12792691" y="4269089"/>
                </a:cubicBezTo>
                <a:cubicBezTo>
                  <a:pt x="12787102" y="4269394"/>
                  <a:pt x="12779730" y="4269091"/>
                  <a:pt x="12770576" y="4268183"/>
                </a:cubicBezTo>
                <a:cubicBezTo>
                  <a:pt x="12761882" y="4268094"/>
                  <a:pt x="12756780" y="4270561"/>
                  <a:pt x="12755266" y="4275579"/>
                </a:cubicBezTo>
                <a:cubicBezTo>
                  <a:pt x="12753754" y="4280596"/>
                  <a:pt x="12754910" y="4286529"/>
                  <a:pt x="12758740" y="4293367"/>
                </a:cubicBezTo>
                <a:cubicBezTo>
                  <a:pt x="12744989" y="4292716"/>
                  <a:pt x="12731821" y="4293425"/>
                  <a:pt x="12719232" y="4295496"/>
                </a:cubicBezTo>
                <a:cubicBezTo>
                  <a:pt x="12706645" y="4297565"/>
                  <a:pt x="12697526" y="4301649"/>
                  <a:pt x="12691872" y="4307747"/>
                </a:cubicBezTo>
                <a:lnTo>
                  <a:pt x="12646147" y="4318712"/>
                </a:lnTo>
                <a:cubicBezTo>
                  <a:pt x="12646982" y="4333720"/>
                  <a:pt x="12643522" y="4344272"/>
                  <a:pt x="12635772" y="4350372"/>
                </a:cubicBezTo>
                <a:cubicBezTo>
                  <a:pt x="12628021" y="4356474"/>
                  <a:pt x="12618188" y="4358209"/>
                  <a:pt x="12606276" y="4355585"/>
                </a:cubicBezTo>
                <a:cubicBezTo>
                  <a:pt x="12625469" y="4369827"/>
                  <a:pt x="12650402" y="4388848"/>
                  <a:pt x="12681068" y="4412651"/>
                </a:cubicBezTo>
                <a:cubicBezTo>
                  <a:pt x="12711734" y="4436454"/>
                  <a:pt x="12730145" y="4460558"/>
                  <a:pt x="12736298" y="4484961"/>
                </a:cubicBezTo>
                <a:cubicBezTo>
                  <a:pt x="12737144" y="4500413"/>
                  <a:pt x="12734153" y="4512233"/>
                  <a:pt x="12727332" y="4520421"/>
                </a:cubicBezTo>
                <a:cubicBezTo>
                  <a:pt x="12720507" y="4528612"/>
                  <a:pt x="12712006" y="4530581"/>
                  <a:pt x="12701825" y="4526332"/>
                </a:cubicBezTo>
                <a:cubicBezTo>
                  <a:pt x="12699253" y="4528275"/>
                  <a:pt x="12694805" y="4530411"/>
                  <a:pt x="12688483" y="4532738"/>
                </a:cubicBezTo>
                <a:cubicBezTo>
                  <a:pt x="12682163" y="4535063"/>
                  <a:pt x="12679062" y="4538326"/>
                  <a:pt x="12679190" y="4542519"/>
                </a:cubicBezTo>
                <a:lnTo>
                  <a:pt x="12702281" y="4547740"/>
                </a:lnTo>
                <a:lnTo>
                  <a:pt x="12806938" y="4564852"/>
                </a:lnTo>
                <a:lnTo>
                  <a:pt x="12841867" y="4544891"/>
                </a:lnTo>
                <a:cubicBezTo>
                  <a:pt x="12841730" y="4534992"/>
                  <a:pt x="12844134" y="4530276"/>
                  <a:pt x="12849079" y="4530745"/>
                </a:cubicBezTo>
                <a:cubicBezTo>
                  <a:pt x="12854025" y="4531216"/>
                  <a:pt x="12860965" y="4532034"/>
                  <a:pt x="12869903" y="4533200"/>
                </a:cubicBezTo>
                <a:cubicBezTo>
                  <a:pt x="12875752" y="4531213"/>
                  <a:pt x="12878929" y="4528311"/>
                  <a:pt x="12879441" y="4524501"/>
                </a:cubicBezTo>
                <a:cubicBezTo>
                  <a:pt x="12879947" y="4520689"/>
                  <a:pt x="12879564" y="4516573"/>
                  <a:pt x="12878292" y="4512155"/>
                </a:cubicBezTo>
                <a:cubicBezTo>
                  <a:pt x="12904668" y="4512519"/>
                  <a:pt x="12930556" y="4510726"/>
                  <a:pt x="12955956" y="4506773"/>
                </a:cubicBezTo>
                <a:cubicBezTo>
                  <a:pt x="12981354" y="4502820"/>
                  <a:pt x="13007245" y="4501024"/>
                  <a:pt x="13033619" y="4501390"/>
                </a:cubicBezTo>
                <a:cubicBezTo>
                  <a:pt x="13055113" y="4487029"/>
                  <a:pt x="13080258" y="4477896"/>
                  <a:pt x="13109047" y="4473991"/>
                </a:cubicBezTo>
                <a:cubicBezTo>
                  <a:pt x="13137837" y="4470088"/>
                  <a:pt x="13166766" y="4472875"/>
                  <a:pt x="13195840" y="4482352"/>
                </a:cubicBezTo>
                <a:lnTo>
                  <a:pt x="13207679" y="4457168"/>
                </a:lnTo>
                <a:cubicBezTo>
                  <a:pt x="13210448" y="4448814"/>
                  <a:pt x="13216376" y="4443529"/>
                  <a:pt x="13225461" y="4441317"/>
                </a:cubicBezTo>
                <a:cubicBezTo>
                  <a:pt x="13234547" y="4439102"/>
                  <a:pt x="13245010" y="4439354"/>
                  <a:pt x="13256852" y="4442064"/>
                </a:cubicBezTo>
                <a:cubicBezTo>
                  <a:pt x="13282014" y="4433825"/>
                  <a:pt x="13295110" y="4440062"/>
                  <a:pt x="13296141" y="4460782"/>
                </a:cubicBezTo>
                <a:cubicBezTo>
                  <a:pt x="13300820" y="4478264"/>
                  <a:pt x="13301331" y="4491832"/>
                  <a:pt x="13297668" y="4501486"/>
                </a:cubicBezTo>
                <a:cubicBezTo>
                  <a:pt x="13294008" y="4511140"/>
                  <a:pt x="13281508" y="4515621"/>
                  <a:pt x="13260171" y="4514925"/>
                </a:cubicBezTo>
                <a:cubicBezTo>
                  <a:pt x="13243462" y="4513710"/>
                  <a:pt x="13219866" y="4515954"/>
                  <a:pt x="13189387" y="4521659"/>
                </a:cubicBezTo>
                <a:cubicBezTo>
                  <a:pt x="13158903" y="4527367"/>
                  <a:pt x="13142172" y="4540586"/>
                  <a:pt x="13139186" y="4561320"/>
                </a:cubicBezTo>
                <a:cubicBezTo>
                  <a:pt x="13125736" y="4571285"/>
                  <a:pt x="13102083" y="4584580"/>
                  <a:pt x="13068224" y="4601198"/>
                </a:cubicBezTo>
                <a:cubicBezTo>
                  <a:pt x="13034365" y="4617818"/>
                  <a:pt x="13003100" y="4626523"/>
                  <a:pt x="12974429" y="4627311"/>
                </a:cubicBezTo>
                <a:cubicBezTo>
                  <a:pt x="12976794" y="4639795"/>
                  <a:pt x="12974958" y="4647030"/>
                  <a:pt x="12968925" y="4649010"/>
                </a:cubicBezTo>
                <a:cubicBezTo>
                  <a:pt x="12962892" y="4650994"/>
                  <a:pt x="12956032" y="4650533"/>
                  <a:pt x="12948344" y="4647634"/>
                </a:cubicBezTo>
                <a:cubicBezTo>
                  <a:pt x="12933437" y="4647918"/>
                  <a:pt x="12925514" y="4659715"/>
                  <a:pt x="12924573" y="4683025"/>
                </a:cubicBezTo>
                <a:cubicBezTo>
                  <a:pt x="12923633" y="4706338"/>
                  <a:pt x="12923319" y="4722725"/>
                  <a:pt x="12923631" y="4732185"/>
                </a:cubicBezTo>
                <a:cubicBezTo>
                  <a:pt x="12900535" y="4735432"/>
                  <a:pt x="12857856" y="4747767"/>
                  <a:pt x="12795597" y="4769199"/>
                </a:cubicBezTo>
                <a:cubicBezTo>
                  <a:pt x="12733337" y="4790628"/>
                  <a:pt x="12700107" y="4810838"/>
                  <a:pt x="12695909" y="4829829"/>
                </a:cubicBezTo>
                <a:lnTo>
                  <a:pt x="12628586" y="4822799"/>
                </a:lnTo>
                <a:cubicBezTo>
                  <a:pt x="12610178" y="4828196"/>
                  <a:pt x="12592536" y="4833358"/>
                  <a:pt x="12575665" y="4838282"/>
                </a:cubicBezTo>
                <a:cubicBezTo>
                  <a:pt x="12558793" y="4843206"/>
                  <a:pt x="12542501" y="4849493"/>
                  <a:pt x="12526791" y="4857142"/>
                </a:cubicBezTo>
                <a:lnTo>
                  <a:pt x="12521849" y="4874051"/>
                </a:lnTo>
                <a:cubicBezTo>
                  <a:pt x="12541501" y="4885459"/>
                  <a:pt x="12564090" y="4884422"/>
                  <a:pt x="12589617" y="4870937"/>
                </a:cubicBezTo>
                <a:cubicBezTo>
                  <a:pt x="12615145" y="4857453"/>
                  <a:pt x="12639086" y="4857541"/>
                  <a:pt x="12661435" y="4871200"/>
                </a:cubicBezTo>
                <a:cubicBezTo>
                  <a:pt x="12671908" y="4878756"/>
                  <a:pt x="12686801" y="4886496"/>
                  <a:pt x="12706120" y="4894415"/>
                </a:cubicBezTo>
                <a:lnTo>
                  <a:pt x="12678672" y="4850514"/>
                </a:lnTo>
                <a:lnTo>
                  <a:pt x="12701763" y="4855735"/>
                </a:lnTo>
                <a:cubicBezTo>
                  <a:pt x="12712907" y="4858597"/>
                  <a:pt x="12720457" y="4863717"/>
                  <a:pt x="12724405" y="4871098"/>
                </a:cubicBezTo>
                <a:cubicBezTo>
                  <a:pt x="12728357" y="4878480"/>
                  <a:pt x="12731106" y="4886612"/>
                  <a:pt x="12732660" y="4895501"/>
                </a:cubicBezTo>
                <a:cubicBezTo>
                  <a:pt x="12743309" y="4894153"/>
                  <a:pt x="12752859" y="4892763"/>
                  <a:pt x="12761296" y="4891322"/>
                </a:cubicBezTo>
                <a:cubicBezTo>
                  <a:pt x="12769735" y="4889884"/>
                  <a:pt x="12776578" y="4886244"/>
                  <a:pt x="12781833" y="4880399"/>
                </a:cubicBezTo>
                <a:cubicBezTo>
                  <a:pt x="12790629" y="4880133"/>
                  <a:pt x="12799463" y="4876396"/>
                  <a:pt x="12808330" y="4869182"/>
                </a:cubicBezTo>
                <a:cubicBezTo>
                  <a:pt x="12817200" y="4861971"/>
                  <a:pt x="12826406" y="4855036"/>
                  <a:pt x="12835950" y="4848384"/>
                </a:cubicBezTo>
                <a:cubicBezTo>
                  <a:pt x="12819426" y="4833450"/>
                  <a:pt x="12810776" y="4814560"/>
                  <a:pt x="12809996" y="4791713"/>
                </a:cubicBezTo>
                <a:cubicBezTo>
                  <a:pt x="12833987" y="4797683"/>
                  <a:pt x="12853329" y="4792770"/>
                  <a:pt x="12868017" y="4776969"/>
                </a:cubicBezTo>
                <a:lnTo>
                  <a:pt x="12915110" y="4830232"/>
                </a:lnTo>
                <a:cubicBezTo>
                  <a:pt x="12902403" y="4830158"/>
                  <a:pt x="12892055" y="4832050"/>
                  <a:pt x="12884074" y="4835916"/>
                </a:cubicBezTo>
                <a:cubicBezTo>
                  <a:pt x="12876093" y="4839778"/>
                  <a:pt x="12867096" y="4842795"/>
                  <a:pt x="12857090" y="4844972"/>
                </a:cubicBezTo>
                <a:lnTo>
                  <a:pt x="12868341" y="4875378"/>
                </a:lnTo>
                <a:cubicBezTo>
                  <a:pt x="12879139" y="4884376"/>
                  <a:pt x="12881090" y="4893010"/>
                  <a:pt x="12874194" y="4901284"/>
                </a:cubicBezTo>
                <a:cubicBezTo>
                  <a:pt x="12866780" y="4909271"/>
                  <a:pt x="12856878" y="4914749"/>
                  <a:pt x="12844496" y="4917718"/>
                </a:cubicBezTo>
                <a:cubicBezTo>
                  <a:pt x="12832113" y="4920687"/>
                  <a:pt x="12820373" y="4922882"/>
                  <a:pt x="12809280" y="4924299"/>
                </a:cubicBezTo>
                <a:cubicBezTo>
                  <a:pt x="12816281" y="4933053"/>
                  <a:pt x="12824480" y="4941053"/>
                  <a:pt x="12833877" y="4948299"/>
                </a:cubicBezTo>
                <a:cubicBezTo>
                  <a:pt x="12843275" y="4955547"/>
                  <a:pt x="12850124" y="4962419"/>
                  <a:pt x="12854424" y="4968923"/>
                </a:cubicBezTo>
                <a:cubicBezTo>
                  <a:pt x="12852615" y="4979100"/>
                  <a:pt x="12841320" y="4984878"/>
                  <a:pt x="12820542" y="4986255"/>
                </a:cubicBezTo>
                <a:cubicBezTo>
                  <a:pt x="12799766" y="4987635"/>
                  <a:pt x="12781724" y="4987789"/>
                  <a:pt x="12766418" y="4986718"/>
                </a:cubicBezTo>
                <a:cubicBezTo>
                  <a:pt x="12759011" y="4995151"/>
                  <a:pt x="12750442" y="5000862"/>
                  <a:pt x="12740708" y="5003849"/>
                </a:cubicBezTo>
                <a:cubicBezTo>
                  <a:pt x="12730977" y="5006837"/>
                  <a:pt x="12723155" y="5006161"/>
                  <a:pt x="12717243" y="5001821"/>
                </a:cubicBezTo>
                <a:lnTo>
                  <a:pt x="12666119" y="5008288"/>
                </a:lnTo>
                <a:lnTo>
                  <a:pt x="12635092" y="5045523"/>
                </a:lnTo>
                <a:lnTo>
                  <a:pt x="12661630" y="5046607"/>
                </a:lnTo>
                <a:lnTo>
                  <a:pt x="12710803" y="5031503"/>
                </a:lnTo>
                <a:cubicBezTo>
                  <a:pt x="12717176" y="5029803"/>
                  <a:pt x="12723362" y="5029697"/>
                  <a:pt x="12729360" y="5031193"/>
                </a:cubicBezTo>
                <a:cubicBezTo>
                  <a:pt x="12735355" y="5032686"/>
                  <a:pt x="12739817" y="5034651"/>
                  <a:pt x="12742742" y="5037085"/>
                </a:cubicBezTo>
                <a:cubicBezTo>
                  <a:pt x="12740353" y="5039039"/>
                  <a:pt x="12735537" y="5041160"/>
                  <a:pt x="12728293" y="5043446"/>
                </a:cubicBezTo>
                <a:cubicBezTo>
                  <a:pt x="12721048" y="5045735"/>
                  <a:pt x="12715373" y="5048891"/>
                  <a:pt x="12711260" y="5052912"/>
                </a:cubicBezTo>
                <a:cubicBezTo>
                  <a:pt x="12709743" y="5061138"/>
                  <a:pt x="12704309" y="5067201"/>
                  <a:pt x="12694964" y="5071096"/>
                </a:cubicBezTo>
                <a:lnTo>
                  <a:pt x="12679102" y="5073167"/>
                </a:lnTo>
                <a:lnTo>
                  <a:pt x="12705609" y="5081601"/>
                </a:lnTo>
                <a:cubicBezTo>
                  <a:pt x="12715519" y="5087088"/>
                  <a:pt x="12722575" y="5093257"/>
                  <a:pt x="12726772" y="5100113"/>
                </a:cubicBezTo>
                <a:cubicBezTo>
                  <a:pt x="12723920" y="5106280"/>
                  <a:pt x="12715502" y="5112955"/>
                  <a:pt x="12701513" y="5120137"/>
                </a:cubicBezTo>
                <a:lnTo>
                  <a:pt x="12652025" y="5139594"/>
                </a:lnTo>
                <a:lnTo>
                  <a:pt x="12658510" y="5149149"/>
                </a:lnTo>
                <a:lnTo>
                  <a:pt x="12609789" y="5185661"/>
                </a:lnTo>
                <a:lnTo>
                  <a:pt x="12640232" y="5204017"/>
                </a:lnTo>
                <a:lnTo>
                  <a:pt x="12646541" y="5251331"/>
                </a:lnTo>
                <a:lnTo>
                  <a:pt x="12595358" y="5277061"/>
                </a:lnTo>
                <a:lnTo>
                  <a:pt x="12570421" y="5280885"/>
                </a:lnTo>
                <a:lnTo>
                  <a:pt x="12559974" y="5291030"/>
                </a:lnTo>
                <a:lnTo>
                  <a:pt x="12518248" y="5291744"/>
                </a:lnTo>
                <a:cubicBezTo>
                  <a:pt x="12502078" y="5293311"/>
                  <a:pt x="12486267" y="5296163"/>
                  <a:pt x="12470815" y="5300299"/>
                </a:cubicBezTo>
                <a:cubicBezTo>
                  <a:pt x="12439909" y="5308573"/>
                  <a:pt x="12411129" y="5312924"/>
                  <a:pt x="12384476" y="5313347"/>
                </a:cubicBezTo>
                <a:lnTo>
                  <a:pt x="12373680" y="5304349"/>
                </a:lnTo>
                <a:lnTo>
                  <a:pt x="12363336" y="5316763"/>
                </a:lnTo>
                <a:lnTo>
                  <a:pt x="12296470" y="5331142"/>
                </a:lnTo>
                <a:lnTo>
                  <a:pt x="12270924" y="5340482"/>
                </a:lnTo>
                <a:lnTo>
                  <a:pt x="12264354" y="5351798"/>
                </a:lnTo>
                <a:lnTo>
                  <a:pt x="12249882" y="5348178"/>
                </a:lnTo>
                <a:lnTo>
                  <a:pt x="12230696" y="5355191"/>
                </a:lnTo>
                <a:lnTo>
                  <a:pt x="12227996" y="5355747"/>
                </a:lnTo>
                <a:lnTo>
                  <a:pt x="12230415" y="5366453"/>
                </a:lnTo>
                <a:cubicBezTo>
                  <a:pt x="12220807" y="5369983"/>
                  <a:pt x="12208431" y="5373398"/>
                  <a:pt x="12193294" y="5376702"/>
                </a:cubicBezTo>
                <a:cubicBezTo>
                  <a:pt x="12178153" y="5380004"/>
                  <a:pt x="12170687" y="5385761"/>
                  <a:pt x="12170901" y="5393967"/>
                </a:cubicBezTo>
                <a:lnTo>
                  <a:pt x="12223976" y="5396137"/>
                </a:lnTo>
                <a:cubicBezTo>
                  <a:pt x="12233048" y="5396684"/>
                  <a:pt x="12240095" y="5395548"/>
                  <a:pt x="12245116" y="5392721"/>
                </a:cubicBezTo>
                <a:cubicBezTo>
                  <a:pt x="12250139" y="5389898"/>
                  <a:pt x="12251787" y="5384260"/>
                  <a:pt x="12250060" y="5375813"/>
                </a:cubicBezTo>
                <a:cubicBezTo>
                  <a:pt x="12259458" y="5376197"/>
                  <a:pt x="12270276" y="5375570"/>
                  <a:pt x="12282501" y="5373930"/>
                </a:cubicBezTo>
                <a:cubicBezTo>
                  <a:pt x="12294730" y="5372290"/>
                  <a:pt x="12305053" y="5369503"/>
                  <a:pt x="12313478" y="5365571"/>
                </a:cubicBezTo>
                <a:lnTo>
                  <a:pt x="12418722" y="5327091"/>
                </a:lnTo>
                <a:lnTo>
                  <a:pt x="12468351" y="5333398"/>
                </a:lnTo>
                <a:cubicBezTo>
                  <a:pt x="12477792" y="5333963"/>
                  <a:pt x="12486311" y="5332883"/>
                  <a:pt x="12493914" y="5330164"/>
                </a:cubicBezTo>
                <a:cubicBezTo>
                  <a:pt x="12501514" y="5327445"/>
                  <a:pt x="12504636" y="5321869"/>
                  <a:pt x="12503279" y="5313435"/>
                </a:cubicBezTo>
                <a:lnTo>
                  <a:pt x="12552453" y="5298333"/>
                </a:lnTo>
                <a:lnTo>
                  <a:pt x="12559974" y="5291030"/>
                </a:lnTo>
                <a:lnTo>
                  <a:pt x="12567838" y="5290896"/>
                </a:lnTo>
                <a:lnTo>
                  <a:pt x="12595358" y="5277061"/>
                </a:lnTo>
                <a:lnTo>
                  <a:pt x="12597952" y="5276663"/>
                </a:lnTo>
                <a:cubicBezTo>
                  <a:pt x="12619492" y="5278256"/>
                  <a:pt x="12634658" y="5271034"/>
                  <a:pt x="12643450" y="5254995"/>
                </a:cubicBezTo>
                <a:lnTo>
                  <a:pt x="12751555" y="5267970"/>
                </a:lnTo>
                <a:cubicBezTo>
                  <a:pt x="12755429" y="5290765"/>
                  <a:pt x="12755570" y="5304316"/>
                  <a:pt x="12751979" y="5308625"/>
                </a:cubicBezTo>
                <a:cubicBezTo>
                  <a:pt x="12748387" y="5312936"/>
                  <a:pt x="12736755" y="5313175"/>
                  <a:pt x="12717083" y="5309339"/>
                </a:cubicBezTo>
                <a:cubicBezTo>
                  <a:pt x="12717619" y="5329504"/>
                  <a:pt x="12710070" y="5338108"/>
                  <a:pt x="12694430" y="5335151"/>
                </a:cubicBezTo>
                <a:cubicBezTo>
                  <a:pt x="12678789" y="5332195"/>
                  <a:pt x="12670751" y="5338639"/>
                  <a:pt x="12670315" y="5354485"/>
                </a:cubicBezTo>
                <a:cubicBezTo>
                  <a:pt x="12651776" y="5357293"/>
                  <a:pt x="12626410" y="5366237"/>
                  <a:pt x="12594213" y="5381321"/>
                </a:cubicBezTo>
                <a:cubicBezTo>
                  <a:pt x="12562014" y="5396402"/>
                  <a:pt x="12544259" y="5409938"/>
                  <a:pt x="12540940" y="5421926"/>
                </a:cubicBezTo>
                <a:lnTo>
                  <a:pt x="12432251" y="5464542"/>
                </a:lnTo>
                <a:cubicBezTo>
                  <a:pt x="12434738" y="5484429"/>
                  <a:pt x="12431392" y="5500334"/>
                  <a:pt x="12422220" y="5512259"/>
                </a:cubicBezTo>
                <a:cubicBezTo>
                  <a:pt x="12413043" y="5524183"/>
                  <a:pt x="12396200" y="5528842"/>
                  <a:pt x="12371693" y="5526237"/>
                </a:cubicBezTo>
                <a:cubicBezTo>
                  <a:pt x="12352074" y="5538803"/>
                  <a:pt x="12329326" y="5549637"/>
                  <a:pt x="12303446" y="5558740"/>
                </a:cubicBezTo>
                <a:cubicBezTo>
                  <a:pt x="12277566" y="5567843"/>
                  <a:pt x="12251142" y="5572110"/>
                  <a:pt x="12224173" y="5571542"/>
                </a:cubicBezTo>
                <a:lnTo>
                  <a:pt x="12212790" y="5618135"/>
                </a:lnTo>
                <a:lnTo>
                  <a:pt x="12157762" y="5607329"/>
                </a:lnTo>
                <a:lnTo>
                  <a:pt x="12119841" y="5652838"/>
                </a:lnTo>
                <a:cubicBezTo>
                  <a:pt x="12105717" y="5655381"/>
                  <a:pt x="12094386" y="5659374"/>
                  <a:pt x="12085846" y="5664818"/>
                </a:cubicBezTo>
                <a:cubicBezTo>
                  <a:pt x="12077308" y="5670261"/>
                  <a:pt x="12066351" y="5671061"/>
                  <a:pt x="12052975" y="5667217"/>
                </a:cubicBezTo>
                <a:cubicBezTo>
                  <a:pt x="12046550" y="5669895"/>
                  <a:pt x="12041075" y="5675555"/>
                  <a:pt x="12036544" y="5684195"/>
                </a:cubicBezTo>
                <a:cubicBezTo>
                  <a:pt x="12032015" y="5692830"/>
                  <a:pt x="12030095" y="5699704"/>
                  <a:pt x="12030795" y="5704812"/>
                </a:cubicBezTo>
                <a:cubicBezTo>
                  <a:pt x="12030600" y="5711223"/>
                  <a:pt x="12032682" y="5715585"/>
                  <a:pt x="12037040" y="5717902"/>
                </a:cubicBezTo>
                <a:cubicBezTo>
                  <a:pt x="12041398" y="5720220"/>
                  <a:pt x="12044715" y="5720357"/>
                  <a:pt x="12046991" y="5718308"/>
                </a:cubicBezTo>
                <a:cubicBezTo>
                  <a:pt x="12046312" y="5696715"/>
                  <a:pt x="12056729" y="5687868"/>
                  <a:pt x="12078245" y="5691780"/>
                </a:cubicBezTo>
                <a:cubicBezTo>
                  <a:pt x="12099763" y="5695688"/>
                  <a:pt x="12117529" y="5699981"/>
                  <a:pt x="12131550" y="5704654"/>
                </a:cubicBezTo>
                <a:lnTo>
                  <a:pt x="12183261" y="5642597"/>
                </a:lnTo>
                <a:lnTo>
                  <a:pt x="12188658" y="5647095"/>
                </a:lnTo>
                <a:cubicBezTo>
                  <a:pt x="12195287" y="5645316"/>
                  <a:pt x="12201333" y="5642178"/>
                  <a:pt x="12206799" y="5637676"/>
                </a:cubicBezTo>
                <a:cubicBezTo>
                  <a:pt x="12212263" y="5633176"/>
                  <a:pt x="12214261" y="5626664"/>
                  <a:pt x="12212790" y="5618135"/>
                </a:cubicBezTo>
                <a:cubicBezTo>
                  <a:pt x="12236839" y="5619921"/>
                  <a:pt x="12258158" y="5618119"/>
                  <a:pt x="12276753" y="5612728"/>
                </a:cubicBezTo>
                <a:cubicBezTo>
                  <a:pt x="12295347" y="5607339"/>
                  <a:pt x="12315808" y="5606571"/>
                  <a:pt x="12338132" y="5610424"/>
                </a:cubicBezTo>
                <a:cubicBezTo>
                  <a:pt x="12331493" y="5582257"/>
                  <a:pt x="12334444" y="5568653"/>
                  <a:pt x="12346986" y="5569611"/>
                </a:cubicBezTo>
                <a:cubicBezTo>
                  <a:pt x="12359527" y="5570568"/>
                  <a:pt x="12380512" y="5573742"/>
                  <a:pt x="12409941" y="5579135"/>
                </a:cubicBezTo>
                <a:cubicBezTo>
                  <a:pt x="12431467" y="5578233"/>
                  <a:pt x="12457495" y="5565748"/>
                  <a:pt x="12488027" y="5541685"/>
                </a:cubicBezTo>
                <a:cubicBezTo>
                  <a:pt x="12518561" y="5517622"/>
                  <a:pt x="12546801" y="5505229"/>
                  <a:pt x="12572748" y="5504507"/>
                </a:cubicBezTo>
                <a:cubicBezTo>
                  <a:pt x="12579840" y="5507202"/>
                  <a:pt x="12585301" y="5511168"/>
                  <a:pt x="12589131" y="5516405"/>
                </a:cubicBezTo>
                <a:cubicBezTo>
                  <a:pt x="12592963" y="5521643"/>
                  <a:pt x="12595351" y="5526553"/>
                  <a:pt x="12596295" y="5531137"/>
                </a:cubicBezTo>
                <a:cubicBezTo>
                  <a:pt x="12599074" y="5552729"/>
                  <a:pt x="12590345" y="5568237"/>
                  <a:pt x="12570107" y="5577659"/>
                </a:cubicBezTo>
                <a:cubicBezTo>
                  <a:pt x="12549868" y="5587082"/>
                  <a:pt x="12530714" y="5590400"/>
                  <a:pt x="12512647" y="5587611"/>
                </a:cubicBezTo>
                <a:cubicBezTo>
                  <a:pt x="12477632" y="5603557"/>
                  <a:pt x="12445720" y="5619902"/>
                  <a:pt x="12416911" y="5636638"/>
                </a:cubicBezTo>
                <a:cubicBezTo>
                  <a:pt x="12388098" y="5653375"/>
                  <a:pt x="12357048" y="5668682"/>
                  <a:pt x="12323757" y="5682562"/>
                </a:cubicBezTo>
                <a:cubicBezTo>
                  <a:pt x="12325403" y="5690651"/>
                  <a:pt x="12323430" y="5694848"/>
                  <a:pt x="12317839" y="5695155"/>
                </a:cubicBezTo>
                <a:cubicBezTo>
                  <a:pt x="12312248" y="5695460"/>
                  <a:pt x="12304876" y="5695160"/>
                  <a:pt x="12295723" y="5694251"/>
                </a:cubicBezTo>
                <a:cubicBezTo>
                  <a:pt x="12287029" y="5694162"/>
                  <a:pt x="12281927" y="5696630"/>
                  <a:pt x="12280413" y="5701646"/>
                </a:cubicBezTo>
                <a:cubicBezTo>
                  <a:pt x="12278901" y="5706664"/>
                  <a:pt x="12280057" y="5712593"/>
                  <a:pt x="12283886" y="5719435"/>
                </a:cubicBezTo>
                <a:cubicBezTo>
                  <a:pt x="12270134" y="5718784"/>
                  <a:pt x="12256965" y="5719491"/>
                  <a:pt x="12244379" y="5721563"/>
                </a:cubicBezTo>
                <a:cubicBezTo>
                  <a:pt x="12231790" y="5723634"/>
                  <a:pt x="12222671" y="5727717"/>
                  <a:pt x="12217018" y="5733815"/>
                </a:cubicBezTo>
                <a:lnTo>
                  <a:pt x="12171291" y="5744780"/>
                </a:lnTo>
                <a:cubicBezTo>
                  <a:pt x="12172128" y="5759786"/>
                  <a:pt x="12168669" y="5770341"/>
                  <a:pt x="12160919" y="5776440"/>
                </a:cubicBezTo>
                <a:cubicBezTo>
                  <a:pt x="12153167" y="5782540"/>
                  <a:pt x="12143336" y="5784277"/>
                  <a:pt x="12131420" y="5781652"/>
                </a:cubicBezTo>
                <a:cubicBezTo>
                  <a:pt x="12150615" y="5795895"/>
                  <a:pt x="12175547" y="5814918"/>
                  <a:pt x="12206214" y="5838719"/>
                </a:cubicBezTo>
                <a:cubicBezTo>
                  <a:pt x="12236881" y="5862522"/>
                  <a:pt x="12255294" y="5886624"/>
                  <a:pt x="12261446" y="5911027"/>
                </a:cubicBezTo>
                <a:cubicBezTo>
                  <a:pt x="12262290" y="5926481"/>
                  <a:pt x="12259299" y="5938301"/>
                  <a:pt x="12252478" y="5946488"/>
                </a:cubicBezTo>
                <a:cubicBezTo>
                  <a:pt x="12245654" y="5954677"/>
                  <a:pt x="12237152" y="5956648"/>
                  <a:pt x="12226972" y="5952399"/>
                </a:cubicBezTo>
                <a:cubicBezTo>
                  <a:pt x="12224400" y="5954343"/>
                  <a:pt x="12219951" y="5956480"/>
                  <a:pt x="12213630" y="5958805"/>
                </a:cubicBezTo>
                <a:cubicBezTo>
                  <a:pt x="12207306" y="5961132"/>
                  <a:pt x="12204210" y="5964392"/>
                  <a:pt x="12204337" y="5968587"/>
                </a:cubicBezTo>
                <a:lnTo>
                  <a:pt x="12227429" y="5973807"/>
                </a:lnTo>
                <a:lnTo>
                  <a:pt x="12332084" y="5990920"/>
                </a:lnTo>
                <a:lnTo>
                  <a:pt x="12367014" y="5970956"/>
                </a:lnTo>
                <a:cubicBezTo>
                  <a:pt x="12366876" y="5961057"/>
                  <a:pt x="12369280" y="5956344"/>
                  <a:pt x="12374226" y="5956814"/>
                </a:cubicBezTo>
                <a:cubicBezTo>
                  <a:pt x="12379171" y="5957282"/>
                  <a:pt x="12386112" y="5958101"/>
                  <a:pt x="12395048" y="5959267"/>
                </a:cubicBezTo>
                <a:cubicBezTo>
                  <a:pt x="12400897" y="5957280"/>
                  <a:pt x="12404077" y="5954379"/>
                  <a:pt x="12404586" y="5950567"/>
                </a:cubicBezTo>
                <a:cubicBezTo>
                  <a:pt x="12405093" y="5946756"/>
                  <a:pt x="12404710" y="5942641"/>
                  <a:pt x="12403439" y="5938222"/>
                </a:cubicBezTo>
                <a:cubicBezTo>
                  <a:pt x="12429814" y="5938587"/>
                  <a:pt x="12455703" y="5936791"/>
                  <a:pt x="12481103" y="5932838"/>
                </a:cubicBezTo>
                <a:cubicBezTo>
                  <a:pt x="12506501" y="5928887"/>
                  <a:pt x="12532390" y="5927091"/>
                  <a:pt x="12558766" y="5927457"/>
                </a:cubicBezTo>
                <a:cubicBezTo>
                  <a:pt x="12580260" y="5913095"/>
                  <a:pt x="12605404" y="5903961"/>
                  <a:pt x="12634193" y="5900059"/>
                </a:cubicBezTo>
                <a:cubicBezTo>
                  <a:pt x="12662982" y="5896156"/>
                  <a:pt x="12691914" y="5898942"/>
                  <a:pt x="12720987" y="5908420"/>
                </a:cubicBezTo>
                <a:lnTo>
                  <a:pt x="12732826" y="5883235"/>
                </a:lnTo>
                <a:cubicBezTo>
                  <a:pt x="12735594" y="5874882"/>
                  <a:pt x="12741521" y="5869598"/>
                  <a:pt x="12750605" y="5867384"/>
                </a:cubicBezTo>
                <a:cubicBezTo>
                  <a:pt x="12759692" y="5865172"/>
                  <a:pt x="12770158" y="5865420"/>
                  <a:pt x="12782000" y="5868133"/>
                </a:cubicBezTo>
                <a:cubicBezTo>
                  <a:pt x="12807161" y="5859892"/>
                  <a:pt x="12820256" y="5866130"/>
                  <a:pt x="12821285" y="5886850"/>
                </a:cubicBezTo>
                <a:cubicBezTo>
                  <a:pt x="12825967" y="5904330"/>
                  <a:pt x="12826476" y="5917901"/>
                  <a:pt x="12822815" y="5927555"/>
                </a:cubicBezTo>
                <a:cubicBezTo>
                  <a:pt x="12819153" y="5937208"/>
                  <a:pt x="12806655" y="5941688"/>
                  <a:pt x="12785316" y="5940994"/>
                </a:cubicBezTo>
                <a:cubicBezTo>
                  <a:pt x="12768608" y="5939778"/>
                  <a:pt x="12745014" y="5942021"/>
                  <a:pt x="12714532" y="5947727"/>
                </a:cubicBezTo>
                <a:cubicBezTo>
                  <a:pt x="12684050" y="5953433"/>
                  <a:pt x="12667317" y="5966653"/>
                  <a:pt x="12664334" y="5987385"/>
                </a:cubicBezTo>
                <a:cubicBezTo>
                  <a:pt x="12650883" y="5997353"/>
                  <a:pt x="12627227" y="6010646"/>
                  <a:pt x="12593370" y="6027267"/>
                </a:cubicBezTo>
                <a:cubicBezTo>
                  <a:pt x="12559511" y="6043885"/>
                  <a:pt x="12528245" y="6052590"/>
                  <a:pt x="12499574" y="6053378"/>
                </a:cubicBezTo>
                <a:cubicBezTo>
                  <a:pt x="12501940" y="6065862"/>
                  <a:pt x="12500105" y="6073096"/>
                  <a:pt x="12494071" y="6075078"/>
                </a:cubicBezTo>
                <a:cubicBezTo>
                  <a:pt x="12488036" y="6077060"/>
                  <a:pt x="12481178" y="6076601"/>
                  <a:pt x="12473490" y="6073702"/>
                </a:cubicBezTo>
                <a:cubicBezTo>
                  <a:pt x="12458584" y="6073985"/>
                  <a:pt x="12450659" y="6085781"/>
                  <a:pt x="12449719" y="6109095"/>
                </a:cubicBezTo>
                <a:cubicBezTo>
                  <a:pt x="12448780" y="6132407"/>
                  <a:pt x="12448464" y="6148792"/>
                  <a:pt x="12448777" y="6158251"/>
                </a:cubicBezTo>
                <a:cubicBezTo>
                  <a:pt x="12425681" y="6161497"/>
                  <a:pt x="12383003" y="6173835"/>
                  <a:pt x="12320744" y="6195263"/>
                </a:cubicBezTo>
                <a:cubicBezTo>
                  <a:pt x="12258483" y="6216693"/>
                  <a:pt x="12225253" y="6236905"/>
                  <a:pt x="12221055" y="6255895"/>
                </a:cubicBezTo>
                <a:lnTo>
                  <a:pt x="12153732" y="6248866"/>
                </a:lnTo>
                <a:cubicBezTo>
                  <a:pt x="12135322" y="6254262"/>
                  <a:pt x="12117683" y="6259423"/>
                  <a:pt x="12100809" y="6264349"/>
                </a:cubicBezTo>
                <a:cubicBezTo>
                  <a:pt x="12083941" y="6269276"/>
                  <a:pt x="12067648" y="6275562"/>
                  <a:pt x="12051939" y="6283207"/>
                </a:cubicBezTo>
                <a:lnTo>
                  <a:pt x="12046994" y="6300117"/>
                </a:lnTo>
                <a:cubicBezTo>
                  <a:pt x="12066645" y="6311527"/>
                  <a:pt x="12089235" y="6310487"/>
                  <a:pt x="12114761" y="6297004"/>
                </a:cubicBezTo>
                <a:cubicBezTo>
                  <a:pt x="12140291" y="6283520"/>
                  <a:pt x="12164229" y="6283607"/>
                  <a:pt x="12186579" y="6297266"/>
                </a:cubicBezTo>
                <a:cubicBezTo>
                  <a:pt x="12197054" y="6304823"/>
                  <a:pt x="12211949" y="6312563"/>
                  <a:pt x="12231267" y="6320483"/>
                </a:cubicBezTo>
                <a:lnTo>
                  <a:pt x="12203817" y="6276581"/>
                </a:lnTo>
                <a:lnTo>
                  <a:pt x="12226909" y="6281802"/>
                </a:lnTo>
                <a:cubicBezTo>
                  <a:pt x="12238055" y="6284664"/>
                  <a:pt x="12245604" y="6289786"/>
                  <a:pt x="12249552" y="6297165"/>
                </a:cubicBezTo>
                <a:cubicBezTo>
                  <a:pt x="12253503" y="6304546"/>
                  <a:pt x="12256251" y="6312680"/>
                  <a:pt x="12257804" y="6321567"/>
                </a:cubicBezTo>
                <a:cubicBezTo>
                  <a:pt x="12268455" y="6320220"/>
                  <a:pt x="12278003" y="6318827"/>
                  <a:pt x="12286443" y="6317391"/>
                </a:cubicBezTo>
                <a:cubicBezTo>
                  <a:pt x="12294880" y="6315952"/>
                  <a:pt x="12301725" y="6312310"/>
                  <a:pt x="12306978" y="6306466"/>
                </a:cubicBezTo>
                <a:cubicBezTo>
                  <a:pt x="12315776" y="6306200"/>
                  <a:pt x="12324607" y="6302463"/>
                  <a:pt x="12333476" y="6295249"/>
                </a:cubicBezTo>
                <a:cubicBezTo>
                  <a:pt x="12342346" y="6288035"/>
                  <a:pt x="12351553" y="6281104"/>
                  <a:pt x="12361096" y="6274452"/>
                </a:cubicBezTo>
                <a:cubicBezTo>
                  <a:pt x="12344574" y="6259518"/>
                  <a:pt x="12335923" y="6240625"/>
                  <a:pt x="12335143" y="6217778"/>
                </a:cubicBezTo>
                <a:cubicBezTo>
                  <a:pt x="12359134" y="6223748"/>
                  <a:pt x="12378474" y="6218835"/>
                  <a:pt x="12393163" y="6203036"/>
                </a:cubicBezTo>
                <a:lnTo>
                  <a:pt x="12440255" y="6256297"/>
                </a:lnTo>
                <a:cubicBezTo>
                  <a:pt x="12427549" y="6256224"/>
                  <a:pt x="12417204" y="6258120"/>
                  <a:pt x="12409221" y="6261981"/>
                </a:cubicBezTo>
                <a:cubicBezTo>
                  <a:pt x="12401239" y="6265844"/>
                  <a:pt x="12392243" y="6268864"/>
                  <a:pt x="12382235" y="6271039"/>
                </a:cubicBezTo>
                <a:lnTo>
                  <a:pt x="12393488" y="6301443"/>
                </a:lnTo>
                <a:cubicBezTo>
                  <a:pt x="12404287" y="6310442"/>
                  <a:pt x="12406239" y="6319079"/>
                  <a:pt x="12399344" y="6327352"/>
                </a:cubicBezTo>
                <a:cubicBezTo>
                  <a:pt x="12391927" y="6335336"/>
                  <a:pt x="12382024" y="6340814"/>
                  <a:pt x="12369641" y="6343785"/>
                </a:cubicBezTo>
                <a:cubicBezTo>
                  <a:pt x="12357257" y="6346755"/>
                  <a:pt x="12345519" y="6348950"/>
                  <a:pt x="12334428" y="6350367"/>
                </a:cubicBezTo>
                <a:cubicBezTo>
                  <a:pt x="12341428" y="6359119"/>
                  <a:pt x="12349627" y="6367119"/>
                  <a:pt x="12359023" y="6374367"/>
                </a:cubicBezTo>
                <a:cubicBezTo>
                  <a:pt x="12368419" y="6381611"/>
                  <a:pt x="12375269" y="6388486"/>
                  <a:pt x="12379569" y="6394991"/>
                </a:cubicBezTo>
                <a:cubicBezTo>
                  <a:pt x="12377760" y="6405167"/>
                  <a:pt x="12366467" y="6410945"/>
                  <a:pt x="12345690" y="6412325"/>
                </a:cubicBezTo>
                <a:cubicBezTo>
                  <a:pt x="12324911" y="6413703"/>
                  <a:pt x="12306870" y="6413857"/>
                  <a:pt x="12291564" y="6412785"/>
                </a:cubicBezTo>
                <a:cubicBezTo>
                  <a:pt x="12284157" y="6421217"/>
                  <a:pt x="12275587" y="6426927"/>
                  <a:pt x="12265854" y="6429916"/>
                </a:cubicBezTo>
                <a:cubicBezTo>
                  <a:pt x="12256121" y="6432903"/>
                  <a:pt x="12248299" y="6432228"/>
                  <a:pt x="12242388" y="6427887"/>
                </a:cubicBezTo>
                <a:lnTo>
                  <a:pt x="12191266" y="6434353"/>
                </a:lnTo>
                <a:lnTo>
                  <a:pt x="12160239" y="6471588"/>
                </a:lnTo>
                <a:lnTo>
                  <a:pt x="12186777" y="6472672"/>
                </a:lnTo>
                <a:lnTo>
                  <a:pt x="12235950" y="6457570"/>
                </a:lnTo>
                <a:cubicBezTo>
                  <a:pt x="12242322" y="6455870"/>
                  <a:pt x="12248509" y="6455766"/>
                  <a:pt x="12254506" y="6457259"/>
                </a:cubicBezTo>
                <a:cubicBezTo>
                  <a:pt x="12260502" y="6458751"/>
                  <a:pt x="12264964" y="6460716"/>
                  <a:pt x="12267887" y="6463154"/>
                </a:cubicBezTo>
                <a:cubicBezTo>
                  <a:pt x="12265499" y="6465105"/>
                  <a:pt x="12260683" y="6467226"/>
                  <a:pt x="12253440" y="6469515"/>
                </a:cubicBezTo>
                <a:cubicBezTo>
                  <a:pt x="12246196" y="6471802"/>
                  <a:pt x="12240520" y="6474958"/>
                  <a:pt x="12236407" y="6478978"/>
                </a:cubicBezTo>
                <a:lnTo>
                  <a:pt x="12221457" y="6495657"/>
                </a:lnTo>
                <a:lnTo>
                  <a:pt x="12279703" y="6478681"/>
                </a:lnTo>
                <a:cubicBezTo>
                  <a:pt x="12302163" y="6475053"/>
                  <a:pt x="12325564" y="6474073"/>
                  <a:pt x="12349906" y="6475734"/>
                </a:cubicBezTo>
                <a:lnTo>
                  <a:pt x="12368639" y="6442278"/>
                </a:lnTo>
                <a:lnTo>
                  <a:pt x="12486630" y="6421431"/>
                </a:lnTo>
                <a:cubicBezTo>
                  <a:pt x="12496620" y="6411500"/>
                  <a:pt x="12519701" y="6398897"/>
                  <a:pt x="12555871" y="6383619"/>
                </a:cubicBezTo>
                <a:cubicBezTo>
                  <a:pt x="12592041" y="6368342"/>
                  <a:pt x="12622730" y="6360328"/>
                  <a:pt x="12647941" y="6359575"/>
                </a:cubicBezTo>
                <a:cubicBezTo>
                  <a:pt x="12661156" y="6343716"/>
                  <a:pt x="12683446" y="6338923"/>
                  <a:pt x="12714809" y="6345196"/>
                </a:cubicBezTo>
                <a:cubicBezTo>
                  <a:pt x="12714503" y="6330923"/>
                  <a:pt x="12720086" y="6323308"/>
                  <a:pt x="12731557" y="6322351"/>
                </a:cubicBezTo>
                <a:cubicBezTo>
                  <a:pt x="12743026" y="6321395"/>
                  <a:pt x="12754981" y="6322596"/>
                  <a:pt x="12767428" y="6325957"/>
                </a:cubicBezTo>
                <a:lnTo>
                  <a:pt x="13191260" y="6223495"/>
                </a:lnTo>
                <a:cubicBezTo>
                  <a:pt x="13212352" y="6223108"/>
                  <a:pt x="13230624" y="6219934"/>
                  <a:pt x="13246076" y="6213970"/>
                </a:cubicBezTo>
                <a:cubicBezTo>
                  <a:pt x="13261526" y="6208005"/>
                  <a:pt x="13280287" y="6206992"/>
                  <a:pt x="13302357" y="6210922"/>
                </a:cubicBezTo>
                <a:cubicBezTo>
                  <a:pt x="13307966" y="6204646"/>
                  <a:pt x="13315819" y="6199797"/>
                  <a:pt x="13325911" y="6196378"/>
                </a:cubicBezTo>
                <a:cubicBezTo>
                  <a:pt x="13336003" y="6192958"/>
                  <a:pt x="13345691" y="6191393"/>
                  <a:pt x="13354977" y="6191684"/>
                </a:cubicBezTo>
                <a:lnTo>
                  <a:pt x="13400705" y="6180718"/>
                </a:lnTo>
                <a:cubicBezTo>
                  <a:pt x="13410072" y="6181368"/>
                  <a:pt x="13419713" y="6184438"/>
                  <a:pt x="13429625" y="6189923"/>
                </a:cubicBezTo>
                <a:cubicBezTo>
                  <a:pt x="13439537" y="6195406"/>
                  <a:pt x="13446591" y="6201577"/>
                  <a:pt x="13450789" y="6208433"/>
                </a:cubicBezTo>
                <a:cubicBezTo>
                  <a:pt x="13445086" y="6220767"/>
                  <a:pt x="13417108" y="6235131"/>
                  <a:pt x="13366856" y="6251527"/>
                </a:cubicBezTo>
                <a:cubicBezTo>
                  <a:pt x="13316604" y="6267921"/>
                  <a:pt x="13279668" y="6276572"/>
                  <a:pt x="13256045" y="6277479"/>
                </a:cubicBezTo>
                <a:lnTo>
                  <a:pt x="13261444" y="6281976"/>
                </a:lnTo>
                <a:cubicBezTo>
                  <a:pt x="13264402" y="6294664"/>
                  <a:pt x="13264079" y="6303743"/>
                  <a:pt x="13260475" y="6309209"/>
                </a:cubicBezTo>
                <a:cubicBezTo>
                  <a:pt x="13256874" y="6314677"/>
                  <a:pt x="13249800" y="6318131"/>
                  <a:pt x="13239263" y="6319573"/>
                </a:cubicBezTo>
                <a:cubicBezTo>
                  <a:pt x="13206373" y="6345322"/>
                  <a:pt x="13167222" y="6367608"/>
                  <a:pt x="13121808" y="6386427"/>
                </a:cubicBezTo>
                <a:cubicBezTo>
                  <a:pt x="13076397" y="6405249"/>
                  <a:pt x="13034546" y="6425286"/>
                  <a:pt x="12996256" y="6446537"/>
                </a:cubicBezTo>
                <a:cubicBezTo>
                  <a:pt x="12996504" y="6456527"/>
                  <a:pt x="12993878" y="6461056"/>
                  <a:pt x="12988371" y="6460118"/>
                </a:cubicBezTo>
                <a:cubicBezTo>
                  <a:pt x="12982863" y="6459180"/>
                  <a:pt x="12974347" y="6457049"/>
                  <a:pt x="12962822" y="6453727"/>
                </a:cubicBezTo>
                <a:cubicBezTo>
                  <a:pt x="12958782" y="6457662"/>
                  <a:pt x="12955172" y="6461079"/>
                  <a:pt x="12951994" y="6463978"/>
                </a:cubicBezTo>
                <a:cubicBezTo>
                  <a:pt x="12948815" y="6466880"/>
                  <a:pt x="12949629" y="6470478"/>
                  <a:pt x="12954433" y="6474774"/>
                </a:cubicBezTo>
                <a:cubicBezTo>
                  <a:pt x="12944823" y="6478303"/>
                  <a:pt x="12932448" y="6481720"/>
                  <a:pt x="12917309" y="6485021"/>
                </a:cubicBezTo>
                <a:cubicBezTo>
                  <a:pt x="12902170" y="6488323"/>
                  <a:pt x="12894705" y="6494078"/>
                  <a:pt x="12894919" y="6502288"/>
                </a:cubicBezTo>
                <a:lnTo>
                  <a:pt x="12947993" y="6504457"/>
                </a:lnTo>
                <a:cubicBezTo>
                  <a:pt x="12957065" y="6505006"/>
                  <a:pt x="12964112" y="6503866"/>
                  <a:pt x="12969133" y="6501042"/>
                </a:cubicBezTo>
                <a:cubicBezTo>
                  <a:pt x="12974155" y="6498216"/>
                  <a:pt x="12975803" y="6492579"/>
                  <a:pt x="12974077" y="6484132"/>
                </a:cubicBezTo>
                <a:cubicBezTo>
                  <a:pt x="12983476" y="6484517"/>
                  <a:pt x="12994290" y="6483888"/>
                  <a:pt x="13006517" y="6482250"/>
                </a:cubicBezTo>
                <a:cubicBezTo>
                  <a:pt x="13018745" y="6480611"/>
                  <a:pt x="13029070" y="6477823"/>
                  <a:pt x="13037495" y="6473890"/>
                </a:cubicBezTo>
                <a:lnTo>
                  <a:pt x="13142737" y="6435412"/>
                </a:lnTo>
                <a:lnTo>
                  <a:pt x="13192366" y="6441718"/>
                </a:lnTo>
                <a:cubicBezTo>
                  <a:pt x="13201807" y="6442282"/>
                  <a:pt x="13210325" y="6441204"/>
                  <a:pt x="13217929" y="6438485"/>
                </a:cubicBezTo>
                <a:cubicBezTo>
                  <a:pt x="13225530" y="6435766"/>
                  <a:pt x="13228653" y="6430189"/>
                  <a:pt x="13227296" y="6421755"/>
                </a:cubicBezTo>
                <a:lnTo>
                  <a:pt x="13276471" y="6406653"/>
                </a:lnTo>
                <a:cubicBezTo>
                  <a:pt x="13285261" y="6390614"/>
                  <a:pt x="13300428" y="6383390"/>
                  <a:pt x="13321969" y="6384984"/>
                </a:cubicBezTo>
                <a:cubicBezTo>
                  <a:pt x="13343508" y="6386577"/>
                  <a:pt x="13358675" y="6379354"/>
                  <a:pt x="13367467" y="6363315"/>
                </a:cubicBezTo>
                <a:lnTo>
                  <a:pt x="13475573" y="6376288"/>
                </a:lnTo>
                <a:cubicBezTo>
                  <a:pt x="13479443" y="6399084"/>
                  <a:pt x="13479586" y="6412638"/>
                  <a:pt x="13475995" y="6416947"/>
                </a:cubicBezTo>
                <a:cubicBezTo>
                  <a:pt x="13472403" y="6421258"/>
                  <a:pt x="13460771" y="6421493"/>
                  <a:pt x="13441099" y="6417659"/>
                </a:cubicBezTo>
                <a:cubicBezTo>
                  <a:pt x="13441638" y="6437823"/>
                  <a:pt x="13434086" y="6446427"/>
                  <a:pt x="13418447" y="6443471"/>
                </a:cubicBezTo>
                <a:cubicBezTo>
                  <a:pt x="13402806" y="6440514"/>
                  <a:pt x="13394764" y="6446958"/>
                  <a:pt x="13394331" y="6462806"/>
                </a:cubicBezTo>
                <a:cubicBezTo>
                  <a:pt x="13375793" y="6465613"/>
                  <a:pt x="13350426" y="6474559"/>
                  <a:pt x="13318230" y="6489642"/>
                </a:cubicBezTo>
                <a:cubicBezTo>
                  <a:pt x="13286030" y="6504723"/>
                  <a:pt x="13268275" y="6518258"/>
                  <a:pt x="13264957" y="6530244"/>
                </a:cubicBezTo>
                <a:lnTo>
                  <a:pt x="13156268" y="6572861"/>
                </a:lnTo>
                <a:cubicBezTo>
                  <a:pt x="13158752" y="6592749"/>
                  <a:pt x="13155408" y="6608654"/>
                  <a:pt x="13146235" y="6620578"/>
                </a:cubicBezTo>
                <a:cubicBezTo>
                  <a:pt x="13137061" y="6632502"/>
                  <a:pt x="13120220" y="6637162"/>
                  <a:pt x="13095711" y="6634555"/>
                </a:cubicBezTo>
                <a:cubicBezTo>
                  <a:pt x="13076093" y="6647123"/>
                  <a:pt x="13053344" y="6657957"/>
                  <a:pt x="13027463" y="6667060"/>
                </a:cubicBezTo>
                <a:cubicBezTo>
                  <a:pt x="13001584" y="6676162"/>
                  <a:pt x="12975159" y="6680430"/>
                  <a:pt x="12948190" y="6679863"/>
                </a:cubicBezTo>
                <a:lnTo>
                  <a:pt x="12936806" y="6726456"/>
                </a:lnTo>
                <a:lnTo>
                  <a:pt x="12881778" y="6715649"/>
                </a:lnTo>
                <a:lnTo>
                  <a:pt x="12843856" y="6761158"/>
                </a:lnTo>
                <a:cubicBezTo>
                  <a:pt x="12829734" y="6763700"/>
                  <a:pt x="12818403" y="6767693"/>
                  <a:pt x="12809865" y="6773138"/>
                </a:cubicBezTo>
                <a:cubicBezTo>
                  <a:pt x="12801326" y="6778582"/>
                  <a:pt x="12790368" y="6779381"/>
                  <a:pt x="12776993" y="6775537"/>
                </a:cubicBezTo>
                <a:cubicBezTo>
                  <a:pt x="12770568" y="6778216"/>
                  <a:pt x="12765091" y="6783875"/>
                  <a:pt x="12760558" y="6792512"/>
                </a:cubicBezTo>
                <a:cubicBezTo>
                  <a:pt x="12756031" y="6801150"/>
                  <a:pt x="12754114" y="6808024"/>
                  <a:pt x="12754812" y="6813134"/>
                </a:cubicBezTo>
                <a:cubicBezTo>
                  <a:pt x="12754617" y="6819543"/>
                  <a:pt x="12756699" y="6823908"/>
                  <a:pt x="12761056" y="6826223"/>
                </a:cubicBezTo>
                <a:cubicBezTo>
                  <a:pt x="12765414" y="6828540"/>
                  <a:pt x="12768731" y="6828675"/>
                  <a:pt x="12771008" y="6826629"/>
                </a:cubicBezTo>
                <a:cubicBezTo>
                  <a:pt x="12770327" y="6805033"/>
                  <a:pt x="12780746" y="6796189"/>
                  <a:pt x="12802262" y="6800100"/>
                </a:cubicBezTo>
                <a:cubicBezTo>
                  <a:pt x="12823779" y="6804010"/>
                  <a:pt x="12841546" y="6808300"/>
                  <a:pt x="12855566" y="6812973"/>
                </a:cubicBezTo>
                <a:lnTo>
                  <a:pt x="12907276" y="6750917"/>
                </a:lnTo>
                <a:lnTo>
                  <a:pt x="12912676" y="6755416"/>
                </a:lnTo>
                <a:cubicBezTo>
                  <a:pt x="12919306" y="6753637"/>
                  <a:pt x="12925348" y="6750497"/>
                  <a:pt x="12930815" y="6745997"/>
                </a:cubicBezTo>
                <a:cubicBezTo>
                  <a:pt x="12936278" y="6741496"/>
                  <a:pt x="12938276" y="6734981"/>
                  <a:pt x="12936806" y="6726456"/>
                </a:cubicBezTo>
                <a:cubicBezTo>
                  <a:pt x="12960856" y="6728241"/>
                  <a:pt x="12982177" y="6726438"/>
                  <a:pt x="13000771" y="6721049"/>
                </a:cubicBezTo>
                <a:cubicBezTo>
                  <a:pt x="13019363" y="6715660"/>
                  <a:pt x="13039823" y="6714890"/>
                  <a:pt x="13062147" y="6718743"/>
                </a:cubicBezTo>
                <a:cubicBezTo>
                  <a:pt x="13055509" y="6690577"/>
                  <a:pt x="13058461" y="6676972"/>
                  <a:pt x="13071002" y="6677930"/>
                </a:cubicBezTo>
                <a:cubicBezTo>
                  <a:pt x="13083543" y="6678888"/>
                  <a:pt x="13104530" y="6682064"/>
                  <a:pt x="13133956" y="6687453"/>
                </a:cubicBezTo>
                <a:cubicBezTo>
                  <a:pt x="13155482" y="6686552"/>
                  <a:pt x="13181509" y="6674068"/>
                  <a:pt x="13212045" y="6650005"/>
                </a:cubicBezTo>
                <a:cubicBezTo>
                  <a:pt x="13242577" y="6625941"/>
                  <a:pt x="13270816" y="6613550"/>
                  <a:pt x="13296764" y="6612827"/>
                </a:cubicBezTo>
                <a:cubicBezTo>
                  <a:pt x="13303856" y="6615522"/>
                  <a:pt x="13309315" y="6619488"/>
                  <a:pt x="13313147" y="6624726"/>
                </a:cubicBezTo>
                <a:cubicBezTo>
                  <a:pt x="13316978" y="6629963"/>
                  <a:pt x="13319366" y="6634873"/>
                  <a:pt x="13320309" y="6639457"/>
                </a:cubicBezTo>
                <a:cubicBezTo>
                  <a:pt x="13323088" y="6661050"/>
                  <a:pt x="13314360" y="6676558"/>
                  <a:pt x="13294121" y="6685980"/>
                </a:cubicBezTo>
                <a:cubicBezTo>
                  <a:pt x="13273884" y="6695403"/>
                  <a:pt x="13254732" y="6698718"/>
                  <a:pt x="13236663" y="6695929"/>
                </a:cubicBezTo>
                <a:cubicBezTo>
                  <a:pt x="13201650" y="6711878"/>
                  <a:pt x="13169739" y="6728222"/>
                  <a:pt x="13140925" y="6744957"/>
                </a:cubicBezTo>
                <a:cubicBezTo>
                  <a:pt x="13112115" y="6761695"/>
                  <a:pt x="13081064" y="6777001"/>
                  <a:pt x="13047774" y="6790882"/>
                </a:cubicBezTo>
                <a:cubicBezTo>
                  <a:pt x="13049418" y="6798971"/>
                  <a:pt x="13047444" y="6803170"/>
                  <a:pt x="13041854" y="6803476"/>
                </a:cubicBezTo>
                <a:cubicBezTo>
                  <a:pt x="13036263" y="6803780"/>
                  <a:pt x="13028892" y="6803479"/>
                  <a:pt x="13019739" y="6802571"/>
                </a:cubicBezTo>
                <a:cubicBezTo>
                  <a:pt x="13011046" y="6802481"/>
                  <a:pt x="13005943" y="6804947"/>
                  <a:pt x="13004429" y="6809966"/>
                </a:cubicBezTo>
                <a:cubicBezTo>
                  <a:pt x="13002917" y="6814983"/>
                  <a:pt x="13004074" y="6820915"/>
                  <a:pt x="13007901" y="6827754"/>
                </a:cubicBezTo>
                <a:cubicBezTo>
                  <a:pt x="12994149" y="6827103"/>
                  <a:pt x="12980983" y="6827812"/>
                  <a:pt x="12968393" y="6829882"/>
                </a:cubicBezTo>
                <a:cubicBezTo>
                  <a:pt x="12955807" y="6831954"/>
                  <a:pt x="12946687" y="6836037"/>
                  <a:pt x="12941036" y="6842135"/>
                </a:cubicBezTo>
                <a:lnTo>
                  <a:pt x="12895308" y="6853099"/>
                </a:lnTo>
                <a:cubicBezTo>
                  <a:pt x="12896146" y="6868107"/>
                  <a:pt x="12892684" y="6878660"/>
                  <a:pt x="12884933" y="6884760"/>
                </a:cubicBezTo>
                <a:cubicBezTo>
                  <a:pt x="12877183" y="6890861"/>
                  <a:pt x="12867350" y="6892597"/>
                  <a:pt x="12855437" y="6889971"/>
                </a:cubicBezTo>
                <a:cubicBezTo>
                  <a:pt x="12874630" y="6904213"/>
                  <a:pt x="12899564" y="6923236"/>
                  <a:pt x="12930231" y="6947039"/>
                </a:cubicBezTo>
                <a:cubicBezTo>
                  <a:pt x="12960898" y="6970841"/>
                  <a:pt x="12979310" y="6994944"/>
                  <a:pt x="12985460" y="7019347"/>
                </a:cubicBezTo>
                <a:cubicBezTo>
                  <a:pt x="12986306" y="7034801"/>
                  <a:pt x="12983318" y="7046621"/>
                  <a:pt x="12976494" y="7054810"/>
                </a:cubicBezTo>
                <a:cubicBezTo>
                  <a:pt x="12969671" y="7062998"/>
                  <a:pt x="12961170" y="7064967"/>
                  <a:pt x="12950989" y="7060718"/>
                </a:cubicBezTo>
                <a:cubicBezTo>
                  <a:pt x="12948415" y="7062663"/>
                  <a:pt x="12943968" y="7064799"/>
                  <a:pt x="12937645" y="7067123"/>
                </a:cubicBezTo>
                <a:cubicBezTo>
                  <a:pt x="12931325" y="7069451"/>
                  <a:pt x="12928228" y="7072712"/>
                  <a:pt x="12928352" y="7076905"/>
                </a:cubicBezTo>
                <a:lnTo>
                  <a:pt x="12951443" y="7082126"/>
                </a:lnTo>
                <a:lnTo>
                  <a:pt x="13056101" y="7099237"/>
                </a:lnTo>
                <a:lnTo>
                  <a:pt x="13091029" y="7079277"/>
                </a:lnTo>
                <a:cubicBezTo>
                  <a:pt x="13090894" y="7069379"/>
                  <a:pt x="13093296" y="7064664"/>
                  <a:pt x="13098243" y="7065132"/>
                </a:cubicBezTo>
                <a:cubicBezTo>
                  <a:pt x="13103185" y="7065600"/>
                  <a:pt x="13110128" y="7066420"/>
                  <a:pt x="13119064" y="7067587"/>
                </a:cubicBezTo>
                <a:cubicBezTo>
                  <a:pt x="13124912" y="7065599"/>
                  <a:pt x="13128095" y="7062698"/>
                  <a:pt x="13128603" y="7058887"/>
                </a:cubicBezTo>
                <a:cubicBezTo>
                  <a:pt x="13129110" y="7055075"/>
                  <a:pt x="13128727" y="7050961"/>
                  <a:pt x="13127455" y="7046541"/>
                </a:cubicBezTo>
                <a:cubicBezTo>
                  <a:pt x="13153831" y="7046906"/>
                  <a:pt x="13179720" y="7045111"/>
                  <a:pt x="13205120" y="7041160"/>
                </a:cubicBezTo>
                <a:cubicBezTo>
                  <a:pt x="13230518" y="7037206"/>
                  <a:pt x="13256406" y="7035412"/>
                  <a:pt x="13282779" y="7035776"/>
                </a:cubicBezTo>
                <a:cubicBezTo>
                  <a:pt x="13304278" y="7021415"/>
                  <a:pt x="13329419" y="7012282"/>
                  <a:pt x="13358210" y="7008379"/>
                </a:cubicBezTo>
                <a:cubicBezTo>
                  <a:pt x="13386998" y="7004474"/>
                  <a:pt x="13415928" y="7007261"/>
                  <a:pt x="13445003" y="7016738"/>
                </a:cubicBezTo>
                <a:lnTo>
                  <a:pt x="13456840" y="6991554"/>
                </a:lnTo>
                <a:cubicBezTo>
                  <a:pt x="13459610" y="6983202"/>
                  <a:pt x="13465540" y="6977918"/>
                  <a:pt x="13474624" y="6975704"/>
                </a:cubicBezTo>
                <a:cubicBezTo>
                  <a:pt x="13483709" y="6973491"/>
                  <a:pt x="13494174" y="6973740"/>
                  <a:pt x="13506013" y="6976451"/>
                </a:cubicBezTo>
                <a:cubicBezTo>
                  <a:pt x="13531175" y="6968211"/>
                  <a:pt x="13544273" y="6974450"/>
                  <a:pt x="13545304" y="6995170"/>
                </a:cubicBezTo>
                <a:cubicBezTo>
                  <a:pt x="13549982" y="7012651"/>
                  <a:pt x="13550493" y="7026221"/>
                  <a:pt x="13546829" y="7035873"/>
                </a:cubicBezTo>
                <a:cubicBezTo>
                  <a:pt x="13543170" y="7045528"/>
                  <a:pt x="13530670" y="7050008"/>
                  <a:pt x="13509333" y="7049314"/>
                </a:cubicBezTo>
                <a:cubicBezTo>
                  <a:pt x="13492623" y="7048097"/>
                  <a:pt x="13469028" y="7050341"/>
                  <a:pt x="13438547" y="7056045"/>
                </a:cubicBezTo>
                <a:cubicBezTo>
                  <a:pt x="13408067" y="7061752"/>
                  <a:pt x="13391333" y="7074973"/>
                  <a:pt x="13388350" y="7095705"/>
                </a:cubicBezTo>
                <a:cubicBezTo>
                  <a:pt x="13374900" y="7105672"/>
                  <a:pt x="13351244" y="7118966"/>
                  <a:pt x="13317387" y="7135586"/>
                </a:cubicBezTo>
                <a:cubicBezTo>
                  <a:pt x="13283529" y="7152204"/>
                  <a:pt x="13252262" y="7160909"/>
                  <a:pt x="13223591" y="7161697"/>
                </a:cubicBezTo>
                <a:cubicBezTo>
                  <a:pt x="13225956" y="7174183"/>
                  <a:pt x="13224122" y="7181416"/>
                  <a:pt x="13218087" y="7183398"/>
                </a:cubicBezTo>
                <a:cubicBezTo>
                  <a:pt x="13212051" y="7185379"/>
                  <a:pt x="13205194" y="7184921"/>
                  <a:pt x="13197507" y="7182021"/>
                </a:cubicBezTo>
                <a:cubicBezTo>
                  <a:pt x="13182601" y="7182304"/>
                  <a:pt x="13174673" y="7194102"/>
                  <a:pt x="13173735" y="7217414"/>
                </a:cubicBezTo>
                <a:cubicBezTo>
                  <a:pt x="13172795" y="7240727"/>
                  <a:pt x="13172480" y="7257113"/>
                  <a:pt x="13172794" y="7266572"/>
                </a:cubicBezTo>
                <a:cubicBezTo>
                  <a:pt x="13149697" y="7269818"/>
                  <a:pt x="13107019" y="7282155"/>
                  <a:pt x="13044756" y="7303585"/>
                </a:cubicBezTo>
                <a:cubicBezTo>
                  <a:pt x="12982500" y="7325015"/>
                  <a:pt x="12949272" y="7345226"/>
                  <a:pt x="12945072" y="7364214"/>
                </a:cubicBezTo>
                <a:lnTo>
                  <a:pt x="12877750" y="7357185"/>
                </a:lnTo>
                <a:cubicBezTo>
                  <a:pt x="12859341" y="7362583"/>
                  <a:pt x="12841700" y="7367744"/>
                  <a:pt x="12824828" y="7372669"/>
                </a:cubicBezTo>
                <a:cubicBezTo>
                  <a:pt x="12807954" y="7377595"/>
                  <a:pt x="12791665" y="7383880"/>
                  <a:pt x="12775954" y="7391528"/>
                </a:cubicBezTo>
                <a:lnTo>
                  <a:pt x="12771011" y="7408436"/>
                </a:lnTo>
                <a:cubicBezTo>
                  <a:pt x="12790663" y="7419846"/>
                  <a:pt x="12813253" y="7418809"/>
                  <a:pt x="12838780" y="7405325"/>
                </a:cubicBezTo>
                <a:cubicBezTo>
                  <a:pt x="12864309" y="7391840"/>
                  <a:pt x="12888248" y="7391927"/>
                  <a:pt x="12910597" y="7405588"/>
                </a:cubicBezTo>
                <a:cubicBezTo>
                  <a:pt x="12921070" y="7413145"/>
                  <a:pt x="12935964" y="7420883"/>
                  <a:pt x="12955283" y="7428802"/>
                </a:cubicBezTo>
                <a:lnTo>
                  <a:pt x="12927835" y="7384900"/>
                </a:lnTo>
                <a:lnTo>
                  <a:pt x="12950926" y="7390122"/>
                </a:lnTo>
                <a:cubicBezTo>
                  <a:pt x="12962070" y="7392984"/>
                  <a:pt x="12969618" y="7398105"/>
                  <a:pt x="12973569" y="7405485"/>
                </a:cubicBezTo>
                <a:cubicBezTo>
                  <a:pt x="12977518" y="7412866"/>
                  <a:pt x="12980270" y="7421000"/>
                  <a:pt x="12981822" y="7429889"/>
                </a:cubicBezTo>
                <a:cubicBezTo>
                  <a:pt x="12992474" y="7428540"/>
                  <a:pt x="13002017" y="7427149"/>
                  <a:pt x="13010457" y="7425710"/>
                </a:cubicBezTo>
                <a:cubicBezTo>
                  <a:pt x="13018897" y="7424273"/>
                  <a:pt x="13025742" y="7420630"/>
                  <a:pt x="13030995" y="7414786"/>
                </a:cubicBezTo>
                <a:cubicBezTo>
                  <a:pt x="13039789" y="7414519"/>
                  <a:pt x="13048624" y="7410783"/>
                  <a:pt x="13057494" y="7403569"/>
                </a:cubicBezTo>
                <a:cubicBezTo>
                  <a:pt x="13066363" y="7396355"/>
                  <a:pt x="13075568" y="7389423"/>
                  <a:pt x="13085112" y="7382773"/>
                </a:cubicBezTo>
                <a:cubicBezTo>
                  <a:pt x="13068591" y="7367837"/>
                  <a:pt x="13059938" y="7348944"/>
                  <a:pt x="13059158" y="7326098"/>
                </a:cubicBezTo>
                <a:cubicBezTo>
                  <a:pt x="13083151" y="7332069"/>
                  <a:pt x="13102488" y="7327155"/>
                  <a:pt x="13117180" y="7311356"/>
                </a:cubicBezTo>
                <a:lnTo>
                  <a:pt x="13164271" y="7364619"/>
                </a:lnTo>
                <a:cubicBezTo>
                  <a:pt x="13151564" y="7364543"/>
                  <a:pt x="13141220" y="7366439"/>
                  <a:pt x="13133238" y="7370301"/>
                </a:cubicBezTo>
                <a:cubicBezTo>
                  <a:pt x="13125252" y="7374163"/>
                  <a:pt x="13116259" y="7377182"/>
                  <a:pt x="13106253" y="7379359"/>
                </a:cubicBezTo>
                <a:lnTo>
                  <a:pt x="13117505" y="7409764"/>
                </a:lnTo>
                <a:cubicBezTo>
                  <a:pt x="13128303" y="7418762"/>
                  <a:pt x="13130253" y="7427397"/>
                  <a:pt x="13123359" y="7435671"/>
                </a:cubicBezTo>
                <a:cubicBezTo>
                  <a:pt x="13115941" y="7443657"/>
                  <a:pt x="13106042" y="7449135"/>
                  <a:pt x="13093659" y="7452104"/>
                </a:cubicBezTo>
                <a:cubicBezTo>
                  <a:pt x="13081274" y="7455076"/>
                  <a:pt x="13069534" y="7457268"/>
                  <a:pt x="13058445" y="7458686"/>
                </a:cubicBezTo>
                <a:cubicBezTo>
                  <a:pt x="13065445" y="7467439"/>
                  <a:pt x="13073640" y="7475438"/>
                  <a:pt x="13083040" y="7482686"/>
                </a:cubicBezTo>
                <a:cubicBezTo>
                  <a:pt x="13092438" y="7489932"/>
                  <a:pt x="13099287" y="7496807"/>
                  <a:pt x="13103586" y="7503311"/>
                </a:cubicBezTo>
                <a:cubicBezTo>
                  <a:pt x="13101777" y="7513486"/>
                  <a:pt x="13090485" y="7519265"/>
                  <a:pt x="13069706" y="7520643"/>
                </a:cubicBezTo>
                <a:cubicBezTo>
                  <a:pt x="13048928" y="7522023"/>
                  <a:pt x="13030886" y="7522177"/>
                  <a:pt x="13015581" y="7521106"/>
                </a:cubicBezTo>
                <a:cubicBezTo>
                  <a:pt x="13008174" y="7529537"/>
                  <a:pt x="12999602" y="7535247"/>
                  <a:pt x="12989871" y="7538235"/>
                </a:cubicBezTo>
                <a:cubicBezTo>
                  <a:pt x="12980139" y="7541225"/>
                  <a:pt x="12972316" y="7540548"/>
                  <a:pt x="12966407" y="7536207"/>
                </a:cubicBezTo>
                <a:lnTo>
                  <a:pt x="12915281" y="7542673"/>
                </a:lnTo>
                <a:lnTo>
                  <a:pt x="12884256" y="7579908"/>
                </a:lnTo>
                <a:lnTo>
                  <a:pt x="12910794" y="7580993"/>
                </a:lnTo>
                <a:lnTo>
                  <a:pt x="12959967" y="7565889"/>
                </a:lnTo>
                <a:cubicBezTo>
                  <a:pt x="12966339" y="7564189"/>
                  <a:pt x="12972523" y="7564086"/>
                  <a:pt x="12978520" y="7565578"/>
                </a:cubicBezTo>
                <a:cubicBezTo>
                  <a:pt x="12984517" y="7567071"/>
                  <a:pt x="12988981" y="7569036"/>
                  <a:pt x="12991904" y="7571474"/>
                </a:cubicBezTo>
                <a:cubicBezTo>
                  <a:pt x="12989514" y="7573426"/>
                  <a:pt x="12984699" y="7575546"/>
                  <a:pt x="12977456" y="7577834"/>
                </a:cubicBezTo>
                <a:cubicBezTo>
                  <a:pt x="12970210" y="7580123"/>
                  <a:pt x="12964535" y="7583277"/>
                  <a:pt x="12960424" y="7587299"/>
                </a:cubicBezTo>
                <a:cubicBezTo>
                  <a:pt x="12957385" y="7603752"/>
                  <a:pt x="12938695" y="7611545"/>
                  <a:pt x="12904355" y="7610675"/>
                </a:cubicBezTo>
                <a:cubicBezTo>
                  <a:pt x="12870012" y="7609804"/>
                  <a:pt x="12851324" y="7617598"/>
                  <a:pt x="12848284" y="7634050"/>
                </a:cubicBezTo>
                <a:lnTo>
                  <a:pt x="12802559" y="7645016"/>
                </a:lnTo>
                <a:cubicBezTo>
                  <a:pt x="12794190" y="7653230"/>
                  <a:pt x="12781398" y="7661265"/>
                  <a:pt x="12764181" y="7669116"/>
                </a:cubicBezTo>
                <a:cubicBezTo>
                  <a:pt x="12784274" y="7668332"/>
                  <a:pt x="12804551" y="7665954"/>
                  <a:pt x="12825016" y="7661977"/>
                </a:cubicBezTo>
                <a:cubicBezTo>
                  <a:pt x="12845481" y="7658001"/>
                  <a:pt x="12862082" y="7649053"/>
                  <a:pt x="12874824" y="7635136"/>
                </a:cubicBezTo>
                <a:lnTo>
                  <a:pt x="12907672" y="7683537"/>
                </a:lnTo>
                <a:lnTo>
                  <a:pt x="12858952" y="7720048"/>
                </a:lnTo>
                <a:lnTo>
                  <a:pt x="12889395" y="7738404"/>
                </a:lnTo>
                <a:lnTo>
                  <a:pt x="12895702" y="7785719"/>
                </a:lnTo>
                <a:lnTo>
                  <a:pt x="12817001" y="7825283"/>
                </a:lnTo>
                <a:cubicBezTo>
                  <a:pt x="12783225" y="7823279"/>
                  <a:pt x="12750883" y="7826413"/>
                  <a:pt x="12719979" y="7834686"/>
                </a:cubicBezTo>
                <a:cubicBezTo>
                  <a:pt x="12689072" y="7842960"/>
                  <a:pt x="12660293" y="7847309"/>
                  <a:pt x="12633641" y="7847735"/>
                </a:cubicBezTo>
                <a:lnTo>
                  <a:pt x="12622841" y="7838738"/>
                </a:lnTo>
                <a:lnTo>
                  <a:pt x="12612498" y="7851150"/>
                </a:lnTo>
                <a:lnTo>
                  <a:pt x="12545634" y="7865528"/>
                </a:lnTo>
                <a:cubicBezTo>
                  <a:pt x="12528732" y="7881237"/>
                  <a:pt x="12506807" y="7889253"/>
                  <a:pt x="12479856" y="7889579"/>
                </a:cubicBezTo>
                <a:cubicBezTo>
                  <a:pt x="12452907" y="7889902"/>
                  <a:pt x="12429258" y="7899987"/>
                  <a:pt x="12408907" y="7919833"/>
                </a:cubicBezTo>
                <a:cubicBezTo>
                  <a:pt x="12395132" y="7923101"/>
                  <a:pt x="12373023" y="7929507"/>
                  <a:pt x="12342587" y="7939047"/>
                </a:cubicBezTo>
                <a:cubicBezTo>
                  <a:pt x="12312151" y="7948588"/>
                  <a:pt x="12292628" y="7951889"/>
                  <a:pt x="12284024" y="7948954"/>
                </a:cubicBezTo>
                <a:cubicBezTo>
                  <a:pt x="12274007" y="7962804"/>
                  <a:pt x="12259564" y="7976473"/>
                  <a:pt x="12240702" y="7989965"/>
                </a:cubicBezTo>
                <a:lnTo>
                  <a:pt x="12246103" y="7994462"/>
                </a:lnTo>
                <a:cubicBezTo>
                  <a:pt x="12248952" y="8003846"/>
                  <a:pt x="12243707" y="8006483"/>
                  <a:pt x="12230361" y="8002375"/>
                </a:cubicBezTo>
                <a:lnTo>
                  <a:pt x="12219564" y="7993378"/>
                </a:lnTo>
                <a:cubicBezTo>
                  <a:pt x="12203498" y="7999851"/>
                  <a:pt x="12189903" y="7997868"/>
                  <a:pt x="12178781" y="7987432"/>
                </a:cubicBezTo>
                <a:cubicBezTo>
                  <a:pt x="12165958" y="8000988"/>
                  <a:pt x="12150867" y="8011781"/>
                  <a:pt x="12133510" y="8019806"/>
                </a:cubicBezTo>
                <a:cubicBezTo>
                  <a:pt x="12116150" y="8027832"/>
                  <a:pt x="12101060" y="8038621"/>
                  <a:pt x="12088238" y="8052179"/>
                </a:cubicBezTo>
                <a:lnTo>
                  <a:pt x="12093052" y="8112267"/>
                </a:lnTo>
                <a:cubicBezTo>
                  <a:pt x="12099925" y="8116827"/>
                  <a:pt x="12102375" y="8121206"/>
                  <a:pt x="12100404" y="8125402"/>
                </a:cubicBezTo>
                <a:cubicBezTo>
                  <a:pt x="12096513" y="8129609"/>
                  <a:pt x="12090387" y="8132391"/>
                  <a:pt x="12082019" y="8133742"/>
                </a:cubicBezTo>
                <a:cubicBezTo>
                  <a:pt x="12073653" y="8135095"/>
                  <a:pt x="12065685" y="8134590"/>
                  <a:pt x="12058122" y="8132229"/>
                </a:cubicBezTo>
                <a:cubicBezTo>
                  <a:pt x="12052962" y="8138882"/>
                  <a:pt x="12046422" y="8143071"/>
                  <a:pt x="12038503" y="8144798"/>
                </a:cubicBezTo>
                <a:cubicBezTo>
                  <a:pt x="12030587" y="8146525"/>
                  <a:pt x="12021234" y="8143112"/>
                  <a:pt x="12010446" y="8134561"/>
                </a:cubicBezTo>
                <a:lnTo>
                  <a:pt x="11994249" y="8121067"/>
                </a:lnTo>
                <a:lnTo>
                  <a:pt x="11950928" y="8162073"/>
                </a:lnTo>
                <a:lnTo>
                  <a:pt x="11831443" y="8195693"/>
                </a:lnTo>
                <a:lnTo>
                  <a:pt x="11799505" y="8190109"/>
                </a:lnTo>
                <a:cubicBezTo>
                  <a:pt x="11788314" y="8202397"/>
                  <a:pt x="11772548" y="8212625"/>
                  <a:pt x="11752210" y="8220796"/>
                </a:cubicBezTo>
                <a:cubicBezTo>
                  <a:pt x="11731871" y="8228965"/>
                  <a:pt x="11712056" y="8235820"/>
                  <a:pt x="11692766" y="8241358"/>
                </a:cubicBezTo>
                <a:lnTo>
                  <a:pt x="11651398" y="8291003"/>
                </a:lnTo>
                <a:lnTo>
                  <a:pt x="11584079" y="8283976"/>
                </a:lnTo>
                <a:lnTo>
                  <a:pt x="11528010" y="8307353"/>
                </a:lnTo>
                <a:lnTo>
                  <a:pt x="11478379" y="8301047"/>
                </a:lnTo>
                <a:cubicBezTo>
                  <a:pt x="11465528" y="8313266"/>
                  <a:pt x="11449893" y="8319221"/>
                  <a:pt x="11431474" y="8318916"/>
                </a:cubicBezTo>
                <a:cubicBezTo>
                  <a:pt x="11413054" y="8318610"/>
                  <a:pt x="11396559" y="8325601"/>
                  <a:pt x="11381983" y="8339887"/>
                </a:cubicBezTo>
                <a:lnTo>
                  <a:pt x="11274789" y="8369729"/>
                </a:lnTo>
                <a:cubicBezTo>
                  <a:pt x="11256295" y="8358993"/>
                  <a:pt x="11237654" y="8362153"/>
                  <a:pt x="11218868" y="8379210"/>
                </a:cubicBezTo>
                <a:cubicBezTo>
                  <a:pt x="11200082" y="8396266"/>
                  <a:pt x="11178741" y="8397177"/>
                  <a:pt x="11154848" y="8381940"/>
                </a:cubicBezTo>
                <a:lnTo>
                  <a:pt x="11256771" y="8270599"/>
                </a:lnTo>
                <a:lnTo>
                  <a:pt x="11231274" y="8235333"/>
                </a:lnTo>
                <a:lnTo>
                  <a:pt x="11185547" y="8246299"/>
                </a:lnTo>
                <a:cubicBezTo>
                  <a:pt x="11165092" y="8257584"/>
                  <a:pt x="11137008" y="8273905"/>
                  <a:pt x="11101299" y="8295261"/>
                </a:cubicBezTo>
                <a:cubicBezTo>
                  <a:pt x="11065590" y="8316617"/>
                  <a:pt x="11040205" y="8335188"/>
                  <a:pt x="11025145" y="8350972"/>
                </a:cubicBezTo>
                <a:cubicBezTo>
                  <a:pt x="11011325" y="8369390"/>
                  <a:pt x="10999699" y="8376935"/>
                  <a:pt x="10990275" y="8373609"/>
                </a:cubicBezTo>
                <a:cubicBezTo>
                  <a:pt x="10980849" y="8370284"/>
                  <a:pt x="10963488" y="8357274"/>
                  <a:pt x="10938183" y="8334584"/>
                </a:cubicBezTo>
                <a:lnTo>
                  <a:pt x="10922442" y="8342497"/>
                </a:lnTo>
                <a:cubicBezTo>
                  <a:pt x="10924881" y="8353291"/>
                  <a:pt x="10924247" y="8365030"/>
                  <a:pt x="10920540" y="8377713"/>
                </a:cubicBezTo>
                <a:cubicBezTo>
                  <a:pt x="10916832" y="8390395"/>
                  <a:pt x="10907125" y="8391068"/>
                  <a:pt x="10891417" y="8379730"/>
                </a:cubicBezTo>
                <a:cubicBezTo>
                  <a:pt x="10887630" y="8376724"/>
                  <a:pt x="10880842" y="8372524"/>
                  <a:pt x="10871038" y="8367133"/>
                </a:cubicBezTo>
                <a:cubicBezTo>
                  <a:pt x="10861239" y="8361741"/>
                  <a:pt x="10854937" y="8359701"/>
                  <a:pt x="10852129" y="8361011"/>
                </a:cubicBezTo>
                <a:lnTo>
                  <a:pt x="10848683" y="8365151"/>
                </a:lnTo>
                <a:lnTo>
                  <a:pt x="10896683" y="8461226"/>
                </a:lnTo>
                <a:cubicBezTo>
                  <a:pt x="10918975" y="8461694"/>
                  <a:pt x="10939276" y="8456998"/>
                  <a:pt x="10957589" y="8447138"/>
                </a:cubicBezTo>
                <a:cubicBezTo>
                  <a:pt x="10975906" y="8437283"/>
                  <a:pt x="10991182" y="8424894"/>
                  <a:pt x="11003423" y="8409976"/>
                </a:cubicBezTo>
                <a:cubicBezTo>
                  <a:pt x="11028486" y="8411001"/>
                  <a:pt x="11047176" y="8403208"/>
                  <a:pt x="11059492" y="8386599"/>
                </a:cubicBezTo>
                <a:lnTo>
                  <a:pt x="11112113" y="8367361"/>
                </a:lnTo>
                <a:cubicBezTo>
                  <a:pt x="11114085" y="8364767"/>
                  <a:pt x="11117035" y="8361679"/>
                  <a:pt x="11120973" y="8358095"/>
                </a:cubicBezTo>
                <a:cubicBezTo>
                  <a:pt x="11124913" y="8354514"/>
                  <a:pt x="11128355" y="8353585"/>
                  <a:pt x="11131300" y="8355310"/>
                </a:cubicBezTo>
                <a:cubicBezTo>
                  <a:pt x="11141102" y="8365958"/>
                  <a:pt x="11143924" y="8380870"/>
                  <a:pt x="11139766" y="8400040"/>
                </a:cubicBezTo>
                <a:cubicBezTo>
                  <a:pt x="11135606" y="8419210"/>
                  <a:pt x="11130443" y="8432723"/>
                  <a:pt x="11124275" y="8440584"/>
                </a:cubicBezTo>
                <a:cubicBezTo>
                  <a:pt x="11122560" y="8443098"/>
                  <a:pt x="11119958" y="8445309"/>
                  <a:pt x="11116464" y="8447215"/>
                </a:cubicBezTo>
                <a:cubicBezTo>
                  <a:pt x="11112967" y="8449123"/>
                  <a:pt x="11108527" y="8448048"/>
                  <a:pt x="11103137" y="8443997"/>
                </a:cubicBezTo>
                <a:cubicBezTo>
                  <a:pt x="11082688" y="8457332"/>
                  <a:pt x="11055940" y="8470678"/>
                  <a:pt x="11022897" y="8484033"/>
                </a:cubicBezTo>
                <a:cubicBezTo>
                  <a:pt x="10989851" y="8497388"/>
                  <a:pt x="10958078" y="8503042"/>
                  <a:pt x="10927581" y="8500992"/>
                </a:cubicBezTo>
                <a:cubicBezTo>
                  <a:pt x="10920442" y="8508187"/>
                  <a:pt x="10912572" y="8512143"/>
                  <a:pt x="10903969" y="8512860"/>
                </a:cubicBezTo>
                <a:cubicBezTo>
                  <a:pt x="10895368" y="8513579"/>
                  <a:pt x="10887497" y="8517534"/>
                  <a:pt x="10880360" y="8524729"/>
                </a:cubicBezTo>
                <a:cubicBezTo>
                  <a:pt x="10859980" y="8532721"/>
                  <a:pt x="10838034" y="8539844"/>
                  <a:pt x="10814526" y="8546103"/>
                </a:cubicBezTo>
                <a:cubicBezTo>
                  <a:pt x="10791017" y="8552362"/>
                  <a:pt x="10767232" y="8556201"/>
                  <a:pt x="10743181" y="8557626"/>
                </a:cubicBezTo>
                <a:cubicBezTo>
                  <a:pt x="10739444" y="8562107"/>
                  <a:pt x="10734359" y="8565466"/>
                  <a:pt x="10727926" y="8567698"/>
                </a:cubicBezTo>
                <a:cubicBezTo>
                  <a:pt x="10721493" y="8569931"/>
                  <a:pt x="10715432" y="8568969"/>
                  <a:pt x="10709745" y="8564817"/>
                </a:cubicBezTo>
                <a:cubicBezTo>
                  <a:pt x="10700771" y="8555002"/>
                  <a:pt x="10700831" y="8543952"/>
                  <a:pt x="10709925" y="8531668"/>
                </a:cubicBezTo>
                <a:cubicBezTo>
                  <a:pt x="10719018" y="8519384"/>
                  <a:pt x="10726201" y="8510764"/>
                  <a:pt x="10731471" y="8505811"/>
                </a:cubicBezTo>
                <a:lnTo>
                  <a:pt x="10677940" y="8482232"/>
                </a:lnTo>
                <a:lnTo>
                  <a:pt x="10638068" y="8519106"/>
                </a:lnTo>
                <a:lnTo>
                  <a:pt x="10527425" y="8553086"/>
                </a:lnTo>
                <a:lnTo>
                  <a:pt x="10522028" y="8548587"/>
                </a:lnTo>
                <a:lnTo>
                  <a:pt x="10416784" y="8587066"/>
                </a:lnTo>
                <a:cubicBezTo>
                  <a:pt x="10409108" y="8586217"/>
                  <a:pt x="10401111" y="8591239"/>
                  <a:pt x="10392801" y="8602129"/>
                </a:cubicBezTo>
                <a:cubicBezTo>
                  <a:pt x="10384490" y="8613018"/>
                  <a:pt x="10379192" y="8620290"/>
                  <a:pt x="10376911" y="8623939"/>
                </a:cubicBezTo>
                <a:cubicBezTo>
                  <a:pt x="10387490" y="8624283"/>
                  <a:pt x="10392989" y="8630032"/>
                  <a:pt x="10393409" y="8641190"/>
                </a:cubicBezTo>
                <a:cubicBezTo>
                  <a:pt x="10393830" y="8652346"/>
                  <a:pt x="10389135" y="8656611"/>
                  <a:pt x="10379320" y="8653984"/>
                </a:cubicBezTo>
                <a:cubicBezTo>
                  <a:pt x="10376427" y="8651281"/>
                  <a:pt x="10372764" y="8648813"/>
                  <a:pt x="10368334" y="8646581"/>
                </a:cubicBezTo>
                <a:cubicBezTo>
                  <a:pt x="10363905" y="8644351"/>
                  <a:pt x="10359870" y="8645077"/>
                  <a:pt x="10356229" y="8648762"/>
                </a:cubicBezTo>
                <a:cubicBezTo>
                  <a:pt x="10353088" y="8653445"/>
                  <a:pt x="10352214" y="8660897"/>
                  <a:pt x="10353611" y="8671114"/>
                </a:cubicBezTo>
                <a:cubicBezTo>
                  <a:pt x="10355007" y="8681332"/>
                  <a:pt x="10356834" y="8691031"/>
                  <a:pt x="10359092" y="8700216"/>
                </a:cubicBezTo>
                <a:cubicBezTo>
                  <a:pt x="10351001" y="8707638"/>
                  <a:pt x="10334091" y="8716038"/>
                  <a:pt x="10308365" y="8725412"/>
                </a:cubicBezTo>
                <a:cubicBezTo>
                  <a:pt x="10282638" y="8734789"/>
                  <a:pt x="10265615" y="8737838"/>
                  <a:pt x="10257295" y="8734556"/>
                </a:cubicBezTo>
                <a:cubicBezTo>
                  <a:pt x="10246378" y="8749262"/>
                  <a:pt x="10237190" y="8757086"/>
                  <a:pt x="10229734" y="8758028"/>
                </a:cubicBezTo>
                <a:cubicBezTo>
                  <a:pt x="10222278" y="8758971"/>
                  <a:pt x="10209674" y="8751683"/>
                  <a:pt x="10191925" y="8736162"/>
                </a:cubicBezTo>
                <a:lnTo>
                  <a:pt x="10154003" y="8781671"/>
                </a:lnTo>
                <a:cubicBezTo>
                  <a:pt x="10145453" y="8764031"/>
                  <a:pt x="10138442" y="8745921"/>
                  <a:pt x="10132962" y="8727336"/>
                </a:cubicBezTo>
                <a:cubicBezTo>
                  <a:pt x="10127485" y="8708752"/>
                  <a:pt x="10124894" y="8690821"/>
                  <a:pt x="10125190" y="8673543"/>
                </a:cubicBezTo>
                <a:cubicBezTo>
                  <a:pt x="10119195" y="8682567"/>
                  <a:pt x="10110501" y="8689342"/>
                  <a:pt x="10099107" y="8693867"/>
                </a:cubicBezTo>
                <a:lnTo>
                  <a:pt x="10097027" y="8762231"/>
                </a:lnTo>
                <a:cubicBezTo>
                  <a:pt x="10077667" y="8773114"/>
                  <a:pt x="10039032" y="8792034"/>
                  <a:pt x="9981124" y="8818990"/>
                </a:cubicBezTo>
                <a:cubicBezTo>
                  <a:pt x="9923217" y="8845944"/>
                  <a:pt x="9878094" y="8850695"/>
                  <a:pt x="9845758" y="8833243"/>
                </a:cubicBezTo>
                <a:cubicBezTo>
                  <a:pt x="9838517" y="8840789"/>
                  <a:pt x="9824331" y="8849123"/>
                  <a:pt x="9803203" y="8858241"/>
                </a:cubicBezTo>
                <a:cubicBezTo>
                  <a:pt x="9782074" y="8867360"/>
                  <a:pt x="9766425" y="8869216"/>
                  <a:pt x="9756256" y="8863809"/>
                </a:cubicBezTo>
                <a:cubicBezTo>
                  <a:pt x="9754101" y="8861135"/>
                  <a:pt x="9754251" y="8857755"/>
                  <a:pt x="9756703" y="8853667"/>
                </a:cubicBezTo>
                <a:cubicBezTo>
                  <a:pt x="9759158" y="8849577"/>
                  <a:pt x="9760654" y="8847323"/>
                  <a:pt x="9761199" y="8846897"/>
                </a:cubicBezTo>
                <a:lnTo>
                  <a:pt x="9743052" y="8824768"/>
                </a:lnTo>
                <a:lnTo>
                  <a:pt x="9713065" y="8827819"/>
                </a:lnTo>
                <a:lnTo>
                  <a:pt x="9726724" y="8888269"/>
                </a:lnTo>
                <a:cubicBezTo>
                  <a:pt x="9707532" y="8910391"/>
                  <a:pt x="9684875" y="8925684"/>
                  <a:pt x="9658763" y="8934156"/>
                </a:cubicBezTo>
                <a:cubicBezTo>
                  <a:pt x="9632649" y="8942621"/>
                  <a:pt x="9604480" y="8948069"/>
                  <a:pt x="9574262" y="8950487"/>
                </a:cubicBezTo>
                <a:cubicBezTo>
                  <a:pt x="9570635" y="8958270"/>
                  <a:pt x="9565303" y="8974274"/>
                  <a:pt x="9558266" y="8998495"/>
                </a:cubicBezTo>
                <a:cubicBezTo>
                  <a:pt x="9551235" y="9022718"/>
                  <a:pt x="9543578" y="9033277"/>
                  <a:pt x="9535301" y="9030176"/>
                </a:cubicBezTo>
                <a:cubicBezTo>
                  <a:pt x="9527458" y="9023350"/>
                  <a:pt x="9521920" y="9015813"/>
                  <a:pt x="9518690" y="9007572"/>
                </a:cubicBezTo>
                <a:cubicBezTo>
                  <a:pt x="9515457" y="8999329"/>
                  <a:pt x="9512995" y="8990852"/>
                  <a:pt x="9511298" y="8982138"/>
                </a:cubicBezTo>
                <a:cubicBezTo>
                  <a:pt x="9498658" y="8997307"/>
                  <a:pt x="9482458" y="9011261"/>
                  <a:pt x="9462692" y="9023999"/>
                </a:cubicBezTo>
                <a:cubicBezTo>
                  <a:pt x="9442930" y="9036740"/>
                  <a:pt x="9423052" y="9044126"/>
                  <a:pt x="9403063" y="9046164"/>
                </a:cubicBezTo>
                <a:lnTo>
                  <a:pt x="9403646" y="8990571"/>
                </a:lnTo>
                <a:lnTo>
                  <a:pt x="9454317" y="8962695"/>
                </a:lnTo>
                <a:cubicBezTo>
                  <a:pt x="9453007" y="8958099"/>
                  <a:pt x="9451354" y="8953218"/>
                  <a:pt x="9449368" y="8948056"/>
                </a:cubicBezTo>
                <a:cubicBezTo>
                  <a:pt x="9447379" y="8942895"/>
                  <a:pt x="9447080" y="8939141"/>
                  <a:pt x="9448465" y="8936791"/>
                </a:cubicBezTo>
                <a:cubicBezTo>
                  <a:pt x="9453005" y="8933856"/>
                  <a:pt x="9460641" y="8936129"/>
                  <a:pt x="9471368" y="8943608"/>
                </a:cubicBezTo>
                <a:cubicBezTo>
                  <a:pt x="9482098" y="8951088"/>
                  <a:pt x="9489355" y="8956553"/>
                  <a:pt x="9493149" y="8960005"/>
                </a:cubicBezTo>
                <a:cubicBezTo>
                  <a:pt x="9503974" y="8947704"/>
                  <a:pt x="9518264" y="8937415"/>
                  <a:pt x="9536023" y="8929138"/>
                </a:cubicBezTo>
                <a:cubicBezTo>
                  <a:pt x="9553781" y="8920863"/>
                  <a:pt x="9572122" y="8913948"/>
                  <a:pt x="9591042" y="8908391"/>
                </a:cubicBezTo>
                <a:cubicBezTo>
                  <a:pt x="9592939" y="8905885"/>
                  <a:pt x="9594691" y="8901500"/>
                  <a:pt x="9596287" y="8895237"/>
                </a:cubicBezTo>
                <a:cubicBezTo>
                  <a:pt x="9597884" y="8888975"/>
                  <a:pt x="9598282" y="8883465"/>
                  <a:pt x="9597481" y="8878708"/>
                </a:cubicBezTo>
                <a:lnTo>
                  <a:pt x="9528664" y="8884454"/>
                </a:lnTo>
                <a:lnTo>
                  <a:pt x="9498225" y="8866098"/>
                </a:lnTo>
                <a:lnTo>
                  <a:pt x="9449962" y="8924017"/>
                </a:lnTo>
                <a:cubicBezTo>
                  <a:pt x="9420817" y="8919884"/>
                  <a:pt x="9389292" y="8923409"/>
                  <a:pt x="9355393" y="8934588"/>
                </a:cubicBezTo>
                <a:cubicBezTo>
                  <a:pt x="9321492" y="8945771"/>
                  <a:pt x="9294997" y="8956988"/>
                  <a:pt x="9275900" y="8968240"/>
                </a:cubicBezTo>
                <a:cubicBezTo>
                  <a:pt x="9268394" y="8975419"/>
                  <a:pt x="9259049" y="8979313"/>
                  <a:pt x="9247867" y="8979928"/>
                </a:cubicBezTo>
                <a:cubicBezTo>
                  <a:pt x="9236682" y="8980539"/>
                  <a:pt x="9227339" y="8984435"/>
                  <a:pt x="9219834" y="8991615"/>
                </a:cubicBezTo>
                <a:lnTo>
                  <a:pt x="9176057" y="9011217"/>
                </a:lnTo>
                <a:lnTo>
                  <a:pt x="9181456" y="9015716"/>
                </a:lnTo>
                <a:cubicBezTo>
                  <a:pt x="9173949" y="9022895"/>
                  <a:pt x="9164605" y="9026792"/>
                  <a:pt x="9153420" y="9027404"/>
                </a:cubicBezTo>
                <a:cubicBezTo>
                  <a:pt x="9142240" y="9028016"/>
                  <a:pt x="9132896" y="9031911"/>
                  <a:pt x="9125387" y="9039092"/>
                </a:cubicBezTo>
                <a:cubicBezTo>
                  <a:pt x="9120452" y="9045930"/>
                  <a:pt x="9114811" y="9050871"/>
                  <a:pt x="9108467" y="9053907"/>
                </a:cubicBezTo>
                <a:cubicBezTo>
                  <a:pt x="9102124" y="9056944"/>
                  <a:pt x="9093672" y="9054285"/>
                  <a:pt x="9083108" y="9045920"/>
                </a:cubicBezTo>
                <a:cubicBezTo>
                  <a:pt x="9073729" y="9058549"/>
                  <a:pt x="9065773" y="9065353"/>
                  <a:pt x="9059236" y="9066334"/>
                </a:cubicBezTo>
                <a:cubicBezTo>
                  <a:pt x="9052704" y="9067315"/>
                  <a:pt x="9041818" y="9061167"/>
                  <a:pt x="9026584" y="9047888"/>
                </a:cubicBezTo>
                <a:lnTo>
                  <a:pt x="8988664" y="9093394"/>
                </a:lnTo>
                <a:lnTo>
                  <a:pt x="8968564" y="9062628"/>
                </a:lnTo>
                <a:lnTo>
                  <a:pt x="8887907" y="9093556"/>
                </a:lnTo>
                <a:lnTo>
                  <a:pt x="8891811" y="9110827"/>
                </a:lnTo>
                <a:lnTo>
                  <a:pt x="8859874" y="9105244"/>
                </a:lnTo>
                <a:lnTo>
                  <a:pt x="8835287" y="9112796"/>
                </a:lnTo>
                <a:lnTo>
                  <a:pt x="8827352" y="9155251"/>
                </a:lnTo>
                <a:lnTo>
                  <a:pt x="8794377" y="9183849"/>
                </a:lnTo>
                <a:cubicBezTo>
                  <a:pt x="8779953" y="9174171"/>
                  <a:pt x="8768158" y="9173686"/>
                  <a:pt x="8758990" y="9182404"/>
                </a:cubicBezTo>
                <a:cubicBezTo>
                  <a:pt x="8749823" y="9191120"/>
                  <a:pt x="8732628" y="9186140"/>
                  <a:pt x="8707408" y="9167461"/>
                </a:cubicBezTo>
                <a:lnTo>
                  <a:pt x="8724647" y="9146775"/>
                </a:lnTo>
                <a:lnTo>
                  <a:pt x="8705002" y="9137418"/>
                </a:lnTo>
                <a:cubicBezTo>
                  <a:pt x="8696744" y="9140466"/>
                  <a:pt x="8683015" y="9145966"/>
                  <a:pt x="8663813" y="9153913"/>
                </a:cubicBezTo>
                <a:cubicBezTo>
                  <a:pt x="8644613" y="9161865"/>
                  <a:pt x="8632604" y="9165295"/>
                  <a:pt x="8627796" y="9164208"/>
                </a:cubicBezTo>
                <a:cubicBezTo>
                  <a:pt x="8625496" y="9161707"/>
                  <a:pt x="8625069" y="9159017"/>
                  <a:pt x="8626519" y="9156134"/>
                </a:cubicBezTo>
                <a:cubicBezTo>
                  <a:pt x="8627968" y="9153250"/>
                  <a:pt x="8628892" y="9151685"/>
                  <a:pt x="8629289" y="9151433"/>
                </a:cubicBezTo>
                <a:cubicBezTo>
                  <a:pt x="8615020" y="9138374"/>
                  <a:pt x="8612780" y="9130081"/>
                  <a:pt x="8622575" y="9126562"/>
                </a:cubicBezTo>
                <a:cubicBezTo>
                  <a:pt x="8632368" y="9123040"/>
                  <a:pt x="8642653" y="9121681"/>
                  <a:pt x="8653423" y="9122474"/>
                </a:cubicBezTo>
                <a:lnTo>
                  <a:pt x="8662855" y="9067247"/>
                </a:lnTo>
                <a:lnTo>
                  <a:pt x="8708580" y="9056282"/>
                </a:lnTo>
                <a:lnTo>
                  <a:pt x="8681132" y="9012381"/>
                </a:lnTo>
                <a:cubicBezTo>
                  <a:pt x="8667993" y="9024944"/>
                  <a:pt x="8651209" y="9032278"/>
                  <a:pt x="8630778" y="9034386"/>
                </a:cubicBezTo>
                <a:lnTo>
                  <a:pt x="8586856" y="9055217"/>
                </a:lnTo>
                <a:lnTo>
                  <a:pt x="8590978" y="9086138"/>
                </a:lnTo>
                <a:lnTo>
                  <a:pt x="8545011" y="9109246"/>
                </a:lnTo>
                <a:lnTo>
                  <a:pt x="8545318" y="9109501"/>
                </a:lnTo>
                <a:cubicBezTo>
                  <a:pt x="8558049" y="9119380"/>
                  <a:pt x="8571728" y="9132238"/>
                  <a:pt x="8586353" y="9148075"/>
                </a:cubicBezTo>
                <a:cubicBezTo>
                  <a:pt x="8600978" y="9163914"/>
                  <a:pt x="8604949" y="9177445"/>
                  <a:pt x="8598263" y="9188668"/>
                </a:cubicBezTo>
                <a:cubicBezTo>
                  <a:pt x="8582047" y="9206990"/>
                  <a:pt x="8561197" y="9220576"/>
                  <a:pt x="8535716" y="9229427"/>
                </a:cubicBezTo>
                <a:cubicBezTo>
                  <a:pt x="8510236" y="9238278"/>
                  <a:pt x="8484361" y="9244173"/>
                  <a:pt x="8458095" y="9247111"/>
                </a:cubicBezTo>
                <a:cubicBezTo>
                  <a:pt x="8450439" y="9257669"/>
                  <a:pt x="8445666" y="9268885"/>
                  <a:pt x="8443785" y="9280750"/>
                </a:cubicBezTo>
                <a:cubicBezTo>
                  <a:pt x="8441898" y="9292614"/>
                  <a:pt x="8437132" y="9303828"/>
                  <a:pt x="8429476" y="9314390"/>
                </a:cubicBezTo>
                <a:lnTo>
                  <a:pt x="8398579" y="9274624"/>
                </a:lnTo>
                <a:cubicBezTo>
                  <a:pt x="8388174" y="9287568"/>
                  <a:pt x="8374884" y="9299859"/>
                  <a:pt x="8358705" y="9311495"/>
                </a:cubicBezTo>
                <a:cubicBezTo>
                  <a:pt x="8342529" y="9323133"/>
                  <a:pt x="8323839" y="9330926"/>
                  <a:pt x="8302636" y="9334871"/>
                </a:cubicBezTo>
                <a:lnTo>
                  <a:pt x="8299775" y="9283418"/>
                </a:lnTo>
                <a:lnTo>
                  <a:pt x="8346996" y="9259682"/>
                </a:lnTo>
                <a:cubicBezTo>
                  <a:pt x="8345685" y="9255082"/>
                  <a:pt x="8344033" y="9250203"/>
                  <a:pt x="8342045" y="9245040"/>
                </a:cubicBezTo>
                <a:cubicBezTo>
                  <a:pt x="8340058" y="9239880"/>
                  <a:pt x="8339757" y="9236124"/>
                  <a:pt x="8341143" y="9233774"/>
                </a:cubicBezTo>
                <a:cubicBezTo>
                  <a:pt x="8345459" y="9230654"/>
                  <a:pt x="8352192" y="9232176"/>
                  <a:pt x="8361346" y="9238343"/>
                </a:cubicBezTo>
                <a:cubicBezTo>
                  <a:pt x="8370502" y="9244512"/>
                  <a:pt x="8376861" y="9249225"/>
                  <a:pt x="8380430" y="9252493"/>
                </a:cubicBezTo>
                <a:lnTo>
                  <a:pt x="8471428" y="9209153"/>
                </a:lnTo>
                <a:lnTo>
                  <a:pt x="8479819" y="9188104"/>
                </a:lnTo>
                <a:lnTo>
                  <a:pt x="8475461" y="9149427"/>
                </a:lnTo>
                <a:lnTo>
                  <a:pt x="8431228" y="9147617"/>
                </a:lnTo>
                <a:lnTo>
                  <a:pt x="8342637" y="9221002"/>
                </a:lnTo>
                <a:cubicBezTo>
                  <a:pt x="8316371" y="9218680"/>
                  <a:pt x="8287569" y="9222138"/>
                  <a:pt x="8256244" y="9231373"/>
                </a:cubicBezTo>
                <a:cubicBezTo>
                  <a:pt x="8224918" y="9240610"/>
                  <a:pt x="8199792" y="9250635"/>
                  <a:pt x="8180875" y="9261448"/>
                </a:cubicBezTo>
                <a:cubicBezTo>
                  <a:pt x="8168275" y="9275194"/>
                  <a:pt x="8152738" y="9285609"/>
                  <a:pt x="8134253" y="9292699"/>
                </a:cubicBezTo>
                <a:cubicBezTo>
                  <a:pt x="8115770" y="9299784"/>
                  <a:pt x="8097531" y="9307954"/>
                  <a:pt x="8079532" y="9317198"/>
                </a:cubicBezTo>
                <a:cubicBezTo>
                  <a:pt x="8039076" y="9312694"/>
                  <a:pt x="7999593" y="9312506"/>
                  <a:pt x="7961089" y="9316636"/>
                </a:cubicBezTo>
                <a:lnTo>
                  <a:pt x="7854351" y="9367887"/>
                </a:lnTo>
                <a:cubicBezTo>
                  <a:pt x="7851231" y="9364998"/>
                  <a:pt x="7846670" y="9361781"/>
                  <a:pt x="7840666" y="9358238"/>
                </a:cubicBezTo>
                <a:cubicBezTo>
                  <a:pt x="7834661" y="9354695"/>
                  <a:pt x="7829726" y="9354671"/>
                  <a:pt x="7825861" y="9358166"/>
                </a:cubicBezTo>
                <a:cubicBezTo>
                  <a:pt x="7824555" y="9360876"/>
                  <a:pt x="7825179" y="9366073"/>
                  <a:pt x="7827738" y="9373753"/>
                </a:cubicBezTo>
                <a:cubicBezTo>
                  <a:pt x="7830295" y="9381432"/>
                  <a:pt x="7832270" y="9387752"/>
                  <a:pt x="7833666" y="9392710"/>
                </a:cubicBezTo>
                <a:lnTo>
                  <a:pt x="7785540" y="9377888"/>
                </a:lnTo>
                <a:lnTo>
                  <a:pt x="7788328" y="9412685"/>
                </a:lnTo>
                <a:cubicBezTo>
                  <a:pt x="7795200" y="9417245"/>
                  <a:pt x="7797651" y="9421625"/>
                  <a:pt x="7795680" y="9425821"/>
                </a:cubicBezTo>
                <a:cubicBezTo>
                  <a:pt x="7791790" y="9430028"/>
                  <a:pt x="7785664" y="9432810"/>
                  <a:pt x="7777294" y="9434160"/>
                </a:cubicBezTo>
                <a:lnTo>
                  <a:pt x="7771719" y="9433807"/>
                </a:lnTo>
                <a:lnTo>
                  <a:pt x="7739674" y="9461594"/>
                </a:lnTo>
                <a:cubicBezTo>
                  <a:pt x="7725283" y="9451648"/>
                  <a:pt x="7714291" y="9450665"/>
                  <a:pt x="7706691" y="9458642"/>
                </a:cubicBezTo>
                <a:cubicBezTo>
                  <a:pt x="7702889" y="9462630"/>
                  <a:pt x="7697228" y="9463534"/>
                  <a:pt x="7689706" y="9461356"/>
                </a:cubicBezTo>
                <a:lnTo>
                  <a:pt x="7663143" y="9446457"/>
                </a:lnTo>
                <a:lnTo>
                  <a:pt x="7646204" y="9462491"/>
                </a:lnTo>
                <a:lnTo>
                  <a:pt x="7526719" y="9496112"/>
                </a:lnTo>
                <a:lnTo>
                  <a:pt x="7494781" y="9490528"/>
                </a:lnTo>
                <a:cubicBezTo>
                  <a:pt x="7483590" y="9502816"/>
                  <a:pt x="7467825" y="9513044"/>
                  <a:pt x="7447486" y="9521215"/>
                </a:cubicBezTo>
                <a:cubicBezTo>
                  <a:pt x="7427146" y="9529385"/>
                  <a:pt x="7407330" y="9536238"/>
                  <a:pt x="7388043" y="9541778"/>
                </a:cubicBezTo>
                <a:lnTo>
                  <a:pt x="7346675" y="9591423"/>
                </a:lnTo>
                <a:lnTo>
                  <a:pt x="7279355" y="9584396"/>
                </a:lnTo>
                <a:lnTo>
                  <a:pt x="7223286" y="9607771"/>
                </a:lnTo>
                <a:lnTo>
                  <a:pt x="7173657" y="9601466"/>
                </a:lnTo>
                <a:cubicBezTo>
                  <a:pt x="7160804" y="9613683"/>
                  <a:pt x="7145169" y="9619640"/>
                  <a:pt x="7126750" y="9619335"/>
                </a:cubicBezTo>
                <a:cubicBezTo>
                  <a:pt x="7108330" y="9619028"/>
                  <a:pt x="7091834" y="9626018"/>
                  <a:pt x="7077260" y="9640306"/>
                </a:cubicBezTo>
                <a:lnTo>
                  <a:pt x="6970064" y="9670146"/>
                </a:lnTo>
                <a:cubicBezTo>
                  <a:pt x="6951571" y="9659411"/>
                  <a:pt x="6932930" y="9662572"/>
                  <a:pt x="6914143" y="9679627"/>
                </a:cubicBezTo>
                <a:cubicBezTo>
                  <a:pt x="6895359" y="9696685"/>
                  <a:pt x="6874018" y="9697596"/>
                  <a:pt x="6850123" y="9682360"/>
                </a:cubicBezTo>
                <a:lnTo>
                  <a:pt x="6952046" y="9571017"/>
                </a:lnTo>
                <a:lnTo>
                  <a:pt x="6926550" y="9535752"/>
                </a:lnTo>
                <a:lnTo>
                  <a:pt x="6880823" y="9546717"/>
                </a:lnTo>
                <a:cubicBezTo>
                  <a:pt x="6860368" y="9558004"/>
                  <a:pt x="6832283" y="9574323"/>
                  <a:pt x="6796575" y="9595679"/>
                </a:cubicBezTo>
                <a:cubicBezTo>
                  <a:pt x="6760867" y="9617036"/>
                  <a:pt x="6735481" y="9635605"/>
                  <a:pt x="6720422" y="9651390"/>
                </a:cubicBezTo>
                <a:cubicBezTo>
                  <a:pt x="6706601" y="9669808"/>
                  <a:pt x="6694974" y="9677353"/>
                  <a:pt x="6685553" y="9674028"/>
                </a:cubicBezTo>
                <a:cubicBezTo>
                  <a:pt x="6676126" y="9670704"/>
                  <a:pt x="6658765" y="9657693"/>
                  <a:pt x="6633458" y="9635002"/>
                </a:cubicBezTo>
                <a:lnTo>
                  <a:pt x="6617719" y="9642915"/>
                </a:lnTo>
                <a:cubicBezTo>
                  <a:pt x="6620158" y="9653710"/>
                  <a:pt x="6619522" y="9665448"/>
                  <a:pt x="6615816" y="9678131"/>
                </a:cubicBezTo>
                <a:cubicBezTo>
                  <a:pt x="6612108" y="9690813"/>
                  <a:pt x="6602401" y="9691486"/>
                  <a:pt x="6586692" y="9680150"/>
                </a:cubicBezTo>
                <a:cubicBezTo>
                  <a:pt x="6582906" y="9677142"/>
                  <a:pt x="6576117" y="9672943"/>
                  <a:pt x="6566314" y="9667551"/>
                </a:cubicBezTo>
                <a:cubicBezTo>
                  <a:pt x="6556515" y="9662159"/>
                  <a:pt x="6550214" y="9660120"/>
                  <a:pt x="6547405" y="9661429"/>
                </a:cubicBezTo>
                <a:lnTo>
                  <a:pt x="6543958" y="9665569"/>
                </a:lnTo>
                <a:lnTo>
                  <a:pt x="6591959" y="9761645"/>
                </a:lnTo>
                <a:cubicBezTo>
                  <a:pt x="6614251" y="9762113"/>
                  <a:pt x="6634552" y="9757417"/>
                  <a:pt x="6652865" y="9747558"/>
                </a:cubicBezTo>
                <a:cubicBezTo>
                  <a:pt x="6671182" y="9737702"/>
                  <a:pt x="6686458" y="9725312"/>
                  <a:pt x="6698699" y="9710394"/>
                </a:cubicBezTo>
                <a:cubicBezTo>
                  <a:pt x="6723762" y="9711420"/>
                  <a:pt x="6742453" y="9703627"/>
                  <a:pt x="6754768" y="9687019"/>
                </a:cubicBezTo>
                <a:lnTo>
                  <a:pt x="6807388" y="9667778"/>
                </a:lnTo>
                <a:cubicBezTo>
                  <a:pt x="6809360" y="9665187"/>
                  <a:pt x="6812313" y="9662098"/>
                  <a:pt x="6816248" y="9658514"/>
                </a:cubicBezTo>
                <a:cubicBezTo>
                  <a:pt x="6820190" y="9654933"/>
                  <a:pt x="6823631" y="9654003"/>
                  <a:pt x="6826577" y="9655728"/>
                </a:cubicBezTo>
                <a:cubicBezTo>
                  <a:pt x="6836379" y="9666377"/>
                  <a:pt x="6839201" y="9681289"/>
                  <a:pt x="6835043" y="9700458"/>
                </a:cubicBezTo>
                <a:cubicBezTo>
                  <a:pt x="6830882" y="9719629"/>
                  <a:pt x="6825719" y="9733142"/>
                  <a:pt x="6819552" y="9741003"/>
                </a:cubicBezTo>
                <a:cubicBezTo>
                  <a:pt x="6817837" y="9743517"/>
                  <a:pt x="6815234" y="9745728"/>
                  <a:pt x="6811741" y="9747635"/>
                </a:cubicBezTo>
                <a:cubicBezTo>
                  <a:pt x="6808244" y="9749542"/>
                  <a:pt x="6803804" y="9748467"/>
                  <a:pt x="6798414" y="9744416"/>
                </a:cubicBezTo>
                <a:cubicBezTo>
                  <a:pt x="6777964" y="9757749"/>
                  <a:pt x="6751218" y="9771097"/>
                  <a:pt x="6718172" y="9784451"/>
                </a:cubicBezTo>
                <a:cubicBezTo>
                  <a:pt x="6685127" y="9797807"/>
                  <a:pt x="6653355" y="9803461"/>
                  <a:pt x="6622857" y="9801411"/>
                </a:cubicBezTo>
                <a:cubicBezTo>
                  <a:pt x="6615718" y="9808605"/>
                  <a:pt x="6607849" y="9812562"/>
                  <a:pt x="6599245" y="9813279"/>
                </a:cubicBezTo>
                <a:cubicBezTo>
                  <a:pt x="6590643" y="9813996"/>
                  <a:pt x="6582773" y="9817953"/>
                  <a:pt x="6575634" y="9825147"/>
                </a:cubicBezTo>
                <a:cubicBezTo>
                  <a:pt x="6555254" y="9833139"/>
                  <a:pt x="6533311" y="9840264"/>
                  <a:pt x="6509802" y="9846523"/>
                </a:cubicBezTo>
                <a:cubicBezTo>
                  <a:pt x="6486293" y="9852781"/>
                  <a:pt x="6462508" y="9856619"/>
                  <a:pt x="6438455" y="9858044"/>
                </a:cubicBezTo>
                <a:cubicBezTo>
                  <a:pt x="6434720" y="9862525"/>
                  <a:pt x="6429636" y="9865884"/>
                  <a:pt x="6423203" y="9868116"/>
                </a:cubicBezTo>
                <a:cubicBezTo>
                  <a:pt x="6416770" y="9870349"/>
                  <a:pt x="6410709" y="9869388"/>
                  <a:pt x="6405023" y="9865236"/>
                </a:cubicBezTo>
                <a:cubicBezTo>
                  <a:pt x="6396048" y="9855419"/>
                  <a:pt x="6396109" y="9844371"/>
                  <a:pt x="6405201" y="9832086"/>
                </a:cubicBezTo>
                <a:cubicBezTo>
                  <a:pt x="6414293" y="9819802"/>
                  <a:pt x="6421477" y="9811184"/>
                  <a:pt x="6426746" y="9806228"/>
                </a:cubicBezTo>
                <a:lnTo>
                  <a:pt x="6373216" y="9782652"/>
                </a:lnTo>
                <a:lnTo>
                  <a:pt x="6333343" y="9819524"/>
                </a:lnTo>
                <a:lnTo>
                  <a:pt x="6222702" y="9853506"/>
                </a:lnTo>
                <a:lnTo>
                  <a:pt x="6217304" y="9849005"/>
                </a:lnTo>
                <a:lnTo>
                  <a:pt x="6112060" y="9887484"/>
                </a:lnTo>
                <a:cubicBezTo>
                  <a:pt x="6104383" y="9886635"/>
                  <a:pt x="6096386" y="9891657"/>
                  <a:pt x="6088077" y="9902547"/>
                </a:cubicBezTo>
                <a:cubicBezTo>
                  <a:pt x="6079765" y="9913436"/>
                  <a:pt x="6074468" y="9920708"/>
                  <a:pt x="6072188" y="9924358"/>
                </a:cubicBezTo>
                <a:cubicBezTo>
                  <a:pt x="6082766" y="9924702"/>
                  <a:pt x="6088264" y="9930450"/>
                  <a:pt x="6088685" y="9941608"/>
                </a:cubicBezTo>
                <a:cubicBezTo>
                  <a:pt x="6089105" y="9952765"/>
                  <a:pt x="6084411" y="9957029"/>
                  <a:pt x="6074596" y="9954403"/>
                </a:cubicBezTo>
                <a:cubicBezTo>
                  <a:pt x="6071702" y="9951698"/>
                  <a:pt x="6068039" y="9949231"/>
                  <a:pt x="6063609" y="9946999"/>
                </a:cubicBezTo>
                <a:cubicBezTo>
                  <a:pt x="6059180" y="9944770"/>
                  <a:pt x="6055147" y="9945497"/>
                  <a:pt x="6051505" y="9949180"/>
                </a:cubicBezTo>
                <a:cubicBezTo>
                  <a:pt x="6048365" y="9953864"/>
                  <a:pt x="6047490" y="9961315"/>
                  <a:pt x="6048886" y="9971531"/>
                </a:cubicBezTo>
                <a:cubicBezTo>
                  <a:pt x="6050284" y="9981750"/>
                  <a:pt x="6052109" y="9991449"/>
                  <a:pt x="6054368" y="10000635"/>
                </a:cubicBezTo>
                <a:cubicBezTo>
                  <a:pt x="6046275" y="10008056"/>
                  <a:pt x="6029367" y="10016458"/>
                  <a:pt x="6003641" y="10025831"/>
                </a:cubicBezTo>
                <a:cubicBezTo>
                  <a:pt x="5977914" y="10035208"/>
                  <a:pt x="5960892" y="10038256"/>
                  <a:pt x="5952571" y="10034975"/>
                </a:cubicBezTo>
                <a:cubicBezTo>
                  <a:pt x="5941653" y="10049679"/>
                  <a:pt x="5932466" y="10057505"/>
                  <a:pt x="5925010" y="10058447"/>
                </a:cubicBezTo>
                <a:cubicBezTo>
                  <a:pt x="5917554" y="10059389"/>
                  <a:pt x="5904951" y="10052102"/>
                  <a:pt x="5887200" y="10036580"/>
                </a:cubicBezTo>
                <a:lnTo>
                  <a:pt x="5849279" y="10082089"/>
                </a:lnTo>
                <a:cubicBezTo>
                  <a:pt x="5840729" y="10064450"/>
                  <a:pt x="5833717" y="10046339"/>
                  <a:pt x="5828237" y="10027754"/>
                </a:cubicBezTo>
                <a:cubicBezTo>
                  <a:pt x="5822761" y="10009170"/>
                  <a:pt x="5820171" y="9991240"/>
                  <a:pt x="5820465" y="9973961"/>
                </a:cubicBezTo>
                <a:cubicBezTo>
                  <a:pt x="5814470" y="9982984"/>
                  <a:pt x="5805776" y="9989760"/>
                  <a:pt x="5794383" y="9994286"/>
                </a:cubicBezTo>
                <a:lnTo>
                  <a:pt x="5792302" y="10062649"/>
                </a:lnTo>
                <a:cubicBezTo>
                  <a:pt x="5772942" y="10073532"/>
                  <a:pt x="5734307" y="10092452"/>
                  <a:pt x="5676400" y="10119409"/>
                </a:cubicBezTo>
                <a:cubicBezTo>
                  <a:pt x="5618494" y="10146363"/>
                  <a:pt x="5573371" y="10151113"/>
                  <a:pt x="5541035" y="10133662"/>
                </a:cubicBezTo>
                <a:cubicBezTo>
                  <a:pt x="5533792" y="10141207"/>
                  <a:pt x="5519607" y="10149541"/>
                  <a:pt x="5498478" y="10158659"/>
                </a:cubicBezTo>
                <a:cubicBezTo>
                  <a:pt x="5477350" y="10167779"/>
                  <a:pt x="5461701" y="10169634"/>
                  <a:pt x="5451534" y="10164228"/>
                </a:cubicBezTo>
                <a:cubicBezTo>
                  <a:pt x="5449378" y="10161555"/>
                  <a:pt x="5449525" y="10158173"/>
                  <a:pt x="5451980" y="10154086"/>
                </a:cubicBezTo>
                <a:cubicBezTo>
                  <a:pt x="5454434" y="10149996"/>
                  <a:pt x="5455930" y="10147739"/>
                  <a:pt x="5456475" y="10147316"/>
                </a:cubicBezTo>
                <a:lnTo>
                  <a:pt x="5438327" y="10125187"/>
                </a:lnTo>
                <a:lnTo>
                  <a:pt x="5408341" y="10128237"/>
                </a:lnTo>
                <a:lnTo>
                  <a:pt x="5422001" y="10188688"/>
                </a:lnTo>
                <a:cubicBezTo>
                  <a:pt x="5402807" y="10210809"/>
                  <a:pt x="5380151" y="10226103"/>
                  <a:pt x="5354040" y="10234575"/>
                </a:cubicBezTo>
                <a:cubicBezTo>
                  <a:pt x="5327925" y="10243041"/>
                  <a:pt x="5299757" y="10248487"/>
                  <a:pt x="5269538" y="10250905"/>
                </a:cubicBezTo>
                <a:cubicBezTo>
                  <a:pt x="5267725" y="10254797"/>
                  <a:pt x="5265485" y="10260744"/>
                  <a:pt x="5262819" y="10268745"/>
                </a:cubicBezTo>
                <a:lnTo>
                  <a:pt x="5258985" y="10281214"/>
                </a:lnTo>
                <a:lnTo>
                  <a:pt x="5116690" y="10281214"/>
                </a:lnTo>
                <a:lnTo>
                  <a:pt x="5149592" y="10263113"/>
                </a:lnTo>
                <a:cubicBezTo>
                  <a:pt x="5148283" y="10258518"/>
                  <a:pt x="5146630" y="10253636"/>
                  <a:pt x="5144643" y="10248474"/>
                </a:cubicBezTo>
                <a:cubicBezTo>
                  <a:pt x="5142656" y="10243314"/>
                  <a:pt x="5142355" y="10239559"/>
                  <a:pt x="5143740" y="10237209"/>
                </a:cubicBezTo>
                <a:cubicBezTo>
                  <a:pt x="5148283" y="10234275"/>
                  <a:pt x="5155918" y="10236547"/>
                  <a:pt x="5166643" y="10244028"/>
                </a:cubicBezTo>
                <a:cubicBezTo>
                  <a:pt x="5177375" y="10251505"/>
                  <a:pt x="5184631" y="10256971"/>
                  <a:pt x="5188425" y="10260424"/>
                </a:cubicBezTo>
                <a:cubicBezTo>
                  <a:pt x="5199249" y="10248122"/>
                  <a:pt x="5213540" y="10237833"/>
                  <a:pt x="5231298" y="10229555"/>
                </a:cubicBezTo>
                <a:cubicBezTo>
                  <a:pt x="5249057" y="10221283"/>
                  <a:pt x="5267397" y="10214365"/>
                  <a:pt x="5286319" y="10208809"/>
                </a:cubicBezTo>
                <a:cubicBezTo>
                  <a:pt x="5288215" y="10206302"/>
                  <a:pt x="5289966" y="10201918"/>
                  <a:pt x="5291565" y="10195656"/>
                </a:cubicBezTo>
                <a:cubicBezTo>
                  <a:pt x="5293161" y="10189395"/>
                  <a:pt x="5293558" y="10183886"/>
                  <a:pt x="5292758" y="10179128"/>
                </a:cubicBezTo>
                <a:lnTo>
                  <a:pt x="5223941" y="10184871"/>
                </a:lnTo>
                <a:lnTo>
                  <a:pt x="5193501" y="10166516"/>
                </a:lnTo>
                <a:lnTo>
                  <a:pt x="5145238" y="10224434"/>
                </a:lnTo>
                <a:cubicBezTo>
                  <a:pt x="5116094" y="10220303"/>
                  <a:pt x="5084569" y="10223827"/>
                  <a:pt x="5050669" y="10235007"/>
                </a:cubicBezTo>
                <a:cubicBezTo>
                  <a:pt x="5016767" y="10246188"/>
                  <a:pt x="4990273" y="10257407"/>
                  <a:pt x="4971177" y="10268658"/>
                </a:cubicBezTo>
                <a:cubicBezTo>
                  <a:pt x="4963670" y="10275837"/>
                  <a:pt x="4954325" y="10279732"/>
                  <a:pt x="4943144" y="10280345"/>
                </a:cubicBezTo>
                <a:lnTo>
                  <a:pt x="4941060" y="10281214"/>
                </a:lnTo>
                <a:lnTo>
                  <a:pt x="4553674" y="10281214"/>
                </a:lnTo>
                <a:lnTo>
                  <a:pt x="4571151" y="10243753"/>
                </a:lnTo>
                <a:lnTo>
                  <a:pt x="4483144" y="10261546"/>
                </a:lnTo>
                <a:lnTo>
                  <a:pt x="4475903" y="10281214"/>
                </a:lnTo>
                <a:lnTo>
                  <a:pt x="3583261" y="10281214"/>
                </a:lnTo>
                <a:lnTo>
                  <a:pt x="3587153" y="10271986"/>
                </a:lnTo>
                <a:lnTo>
                  <a:pt x="3617140" y="10268934"/>
                </a:lnTo>
                <a:cubicBezTo>
                  <a:pt x="3608899" y="10262358"/>
                  <a:pt x="3600808" y="10257659"/>
                  <a:pt x="3592866" y="10254839"/>
                </a:cubicBezTo>
                <a:cubicBezTo>
                  <a:pt x="3584924" y="10252019"/>
                  <a:pt x="3577135" y="10251079"/>
                  <a:pt x="3569494" y="10252012"/>
                </a:cubicBezTo>
                <a:cubicBezTo>
                  <a:pt x="3554214" y="10253885"/>
                  <a:pt x="3541258" y="10261198"/>
                  <a:pt x="3530630" y="10273953"/>
                </a:cubicBezTo>
                <a:lnTo>
                  <a:pt x="3527181" y="10278092"/>
                </a:lnTo>
                <a:cubicBezTo>
                  <a:pt x="3526129" y="10277065"/>
                  <a:pt x="3521486" y="10273492"/>
                  <a:pt x="3513254" y="10267361"/>
                </a:cubicBezTo>
                <a:cubicBezTo>
                  <a:pt x="3505021" y="10261231"/>
                  <a:pt x="3499518" y="10258689"/>
                  <a:pt x="3496740" y="10259734"/>
                </a:cubicBezTo>
                <a:lnTo>
                  <a:pt x="3512271" y="10281214"/>
                </a:lnTo>
                <a:lnTo>
                  <a:pt x="2747053" y="10281214"/>
                </a:lnTo>
                <a:lnTo>
                  <a:pt x="2768368" y="10255634"/>
                </a:lnTo>
                <a:cubicBezTo>
                  <a:pt x="2789183" y="10250780"/>
                  <a:pt x="2810975" y="10250245"/>
                  <a:pt x="2833737" y="10254027"/>
                </a:cubicBezTo>
                <a:lnTo>
                  <a:pt x="2877514" y="10234427"/>
                </a:lnTo>
                <a:cubicBezTo>
                  <a:pt x="2863372" y="10217092"/>
                  <a:pt x="2869751" y="10198461"/>
                  <a:pt x="2896652" y="10178527"/>
                </a:cubicBezTo>
                <a:cubicBezTo>
                  <a:pt x="2923554" y="10158591"/>
                  <a:pt x="2942455" y="10146886"/>
                  <a:pt x="2953355" y="10143411"/>
                </a:cubicBezTo>
                <a:cubicBezTo>
                  <a:pt x="2965060" y="10149948"/>
                  <a:pt x="2977639" y="10145828"/>
                  <a:pt x="2991099" y="10131050"/>
                </a:cubicBezTo>
                <a:cubicBezTo>
                  <a:pt x="3004555" y="10116269"/>
                  <a:pt x="3013460" y="10105582"/>
                  <a:pt x="3017814" y="10098987"/>
                </a:cubicBezTo>
                <a:cubicBezTo>
                  <a:pt x="3027811" y="10103229"/>
                  <a:pt x="3037169" y="10103431"/>
                  <a:pt x="3045888" y="10099599"/>
                </a:cubicBezTo>
                <a:cubicBezTo>
                  <a:pt x="3054610" y="10095767"/>
                  <a:pt x="3061642" y="10090529"/>
                  <a:pt x="3066989" y="10083885"/>
                </a:cubicBezTo>
                <a:cubicBezTo>
                  <a:pt x="3072551" y="10075377"/>
                  <a:pt x="3074125" y="10066173"/>
                  <a:pt x="3071704" y="10056272"/>
                </a:cubicBezTo>
                <a:cubicBezTo>
                  <a:pt x="3069283" y="10046366"/>
                  <a:pt x="3070855" y="10037163"/>
                  <a:pt x="3076419" y="10028656"/>
                </a:cubicBezTo>
                <a:cubicBezTo>
                  <a:pt x="3053027" y="10014421"/>
                  <a:pt x="3033011" y="10018771"/>
                  <a:pt x="3016376" y="10041711"/>
                </a:cubicBezTo>
                <a:cubicBezTo>
                  <a:pt x="2999738" y="10064647"/>
                  <a:pt x="2981074" y="10070122"/>
                  <a:pt x="2960379" y="10058138"/>
                </a:cubicBezTo>
                <a:cubicBezTo>
                  <a:pt x="2949260" y="10070338"/>
                  <a:pt x="2933725" y="10077545"/>
                  <a:pt x="2913775" y="10079762"/>
                </a:cubicBezTo>
                <a:cubicBezTo>
                  <a:pt x="2893826" y="10081979"/>
                  <a:pt x="2874127" y="10080458"/>
                  <a:pt x="2854682" y="10075207"/>
                </a:cubicBezTo>
                <a:lnTo>
                  <a:pt x="2809867" y="10128992"/>
                </a:lnTo>
                <a:cubicBezTo>
                  <a:pt x="2747936" y="10107030"/>
                  <a:pt x="2703297" y="10103422"/>
                  <a:pt x="2675954" y="10118169"/>
                </a:cubicBezTo>
                <a:cubicBezTo>
                  <a:pt x="2648613" y="10132916"/>
                  <a:pt x="2609342" y="10153059"/>
                  <a:pt x="2558143" y="10178594"/>
                </a:cubicBezTo>
                <a:cubicBezTo>
                  <a:pt x="2538916" y="10164617"/>
                  <a:pt x="2518698" y="10155948"/>
                  <a:pt x="2497489" y="10152586"/>
                </a:cubicBezTo>
                <a:cubicBezTo>
                  <a:pt x="2476277" y="10149223"/>
                  <a:pt x="2456059" y="10140555"/>
                  <a:pt x="2436835" y="10126580"/>
                </a:cubicBezTo>
                <a:lnTo>
                  <a:pt x="2398914" y="10172088"/>
                </a:lnTo>
                <a:lnTo>
                  <a:pt x="2382717" y="10158591"/>
                </a:lnTo>
                <a:cubicBezTo>
                  <a:pt x="2372370" y="10149967"/>
                  <a:pt x="2367794" y="10142651"/>
                  <a:pt x="2368994" y="10136640"/>
                </a:cubicBezTo>
                <a:cubicBezTo>
                  <a:pt x="2370189" y="10130628"/>
                  <a:pt x="2374460" y="10123673"/>
                  <a:pt x="2381807" y="10115774"/>
                </a:cubicBezTo>
                <a:lnTo>
                  <a:pt x="2425581" y="10096173"/>
                </a:lnTo>
                <a:cubicBezTo>
                  <a:pt x="2427758" y="10092874"/>
                  <a:pt x="2430185" y="10085844"/>
                  <a:pt x="2432866" y="10075081"/>
                </a:cubicBezTo>
                <a:cubicBezTo>
                  <a:pt x="2435546" y="10064317"/>
                  <a:pt x="2435765" y="10057196"/>
                  <a:pt x="2433517" y="10053716"/>
                </a:cubicBezTo>
                <a:lnTo>
                  <a:pt x="2423175" y="10066127"/>
                </a:lnTo>
                <a:cubicBezTo>
                  <a:pt x="2405200" y="10062542"/>
                  <a:pt x="2383047" y="10059854"/>
                  <a:pt x="2356714" y="10058064"/>
                </a:cubicBezTo>
                <a:cubicBezTo>
                  <a:pt x="2330384" y="10056276"/>
                  <a:pt x="2311904" y="10060155"/>
                  <a:pt x="2301280" y="10069702"/>
                </a:cubicBezTo>
                <a:cubicBezTo>
                  <a:pt x="2289559" y="10067530"/>
                  <a:pt x="2278479" y="10069395"/>
                  <a:pt x="2268035" y="10075296"/>
                </a:cubicBezTo>
                <a:cubicBezTo>
                  <a:pt x="2257590" y="10081196"/>
                  <a:pt x="2248834" y="10088502"/>
                  <a:pt x="2241764" y="10097218"/>
                </a:cubicBezTo>
                <a:lnTo>
                  <a:pt x="2190184" y="10082273"/>
                </a:lnTo>
                <a:cubicBezTo>
                  <a:pt x="2184765" y="10089003"/>
                  <a:pt x="2177015" y="10095105"/>
                  <a:pt x="2166930" y="10100576"/>
                </a:cubicBezTo>
                <a:cubicBezTo>
                  <a:pt x="2156844" y="10106045"/>
                  <a:pt x="2145906" y="10107736"/>
                  <a:pt x="2134117" y="10105650"/>
                </a:cubicBezTo>
                <a:lnTo>
                  <a:pt x="2106536" y="10138748"/>
                </a:lnTo>
                <a:lnTo>
                  <a:pt x="2074599" y="10133164"/>
                </a:lnTo>
                <a:cubicBezTo>
                  <a:pt x="2063551" y="10145281"/>
                  <a:pt x="2047873" y="10152659"/>
                  <a:pt x="2027565" y="10155304"/>
                </a:cubicBezTo>
                <a:cubicBezTo>
                  <a:pt x="2007255" y="10157952"/>
                  <a:pt x="1986550" y="10157640"/>
                  <a:pt x="1965455" y="10154370"/>
                </a:cubicBezTo>
                <a:cubicBezTo>
                  <a:pt x="1943443" y="10158375"/>
                  <a:pt x="1917900" y="10162497"/>
                  <a:pt x="1888822" y="10166747"/>
                </a:cubicBezTo>
                <a:cubicBezTo>
                  <a:pt x="1859747" y="10170998"/>
                  <a:pt x="1832367" y="10171838"/>
                  <a:pt x="1806679" y="10169273"/>
                </a:cubicBezTo>
                <a:cubicBezTo>
                  <a:pt x="1801631" y="10176019"/>
                  <a:pt x="1795355" y="10182178"/>
                  <a:pt x="1787851" y="10187753"/>
                </a:cubicBezTo>
                <a:cubicBezTo>
                  <a:pt x="1780343" y="10193329"/>
                  <a:pt x="1770881" y="10195080"/>
                  <a:pt x="1759458" y="10193010"/>
                </a:cubicBezTo>
                <a:cubicBezTo>
                  <a:pt x="1748379" y="10205390"/>
                  <a:pt x="1733251" y="10214397"/>
                  <a:pt x="1714072" y="10220032"/>
                </a:cubicBezTo>
                <a:cubicBezTo>
                  <a:pt x="1694896" y="10225668"/>
                  <a:pt x="1676090" y="10228106"/>
                  <a:pt x="1657661" y="10227352"/>
                </a:cubicBezTo>
                <a:cubicBezTo>
                  <a:pt x="1654072" y="10231660"/>
                  <a:pt x="1649562" y="10234331"/>
                  <a:pt x="1644133" y="10235354"/>
                </a:cubicBezTo>
                <a:cubicBezTo>
                  <a:pt x="1638706" y="10236379"/>
                  <a:pt x="1633219" y="10234731"/>
                  <a:pt x="1627677" y="10230406"/>
                </a:cubicBezTo>
                <a:lnTo>
                  <a:pt x="1614929" y="10212772"/>
                </a:lnTo>
                <a:lnTo>
                  <a:pt x="1665598" y="10184894"/>
                </a:lnTo>
                <a:cubicBezTo>
                  <a:pt x="1674659" y="10184997"/>
                  <a:pt x="1683449" y="10182684"/>
                  <a:pt x="1691966" y="10177953"/>
                </a:cubicBezTo>
                <a:cubicBezTo>
                  <a:pt x="1700482" y="10173224"/>
                  <a:pt x="1707433" y="10167620"/>
                  <a:pt x="1712821" y="10161159"/>
                </a:cubicBezTo>
                <a:lnTo>
                  <a:pt x="1765441" y="10141919"/>
                </a:lnTo>
                <a:cubicBezTo>
                  <a:pt x="1772073" y="10131675"/>
                  <a:pt x="1780242" y="10120954"/>
                  <a:pt x="1789946" y="10109766"/>
                </a:cubicBezTo>
                <a:cubicBezTo>
                  <a:pt x="1799652" y="10098577"/>
                  <a:pt x="1812471" y="10098746"/>
                  <a:pt x="1828403" y="10110267"/>
                </a:cubicBezTo>
                <a:cubicBezTo>
                  <a:pt x="1863815" y="10071431"/>
                  <a:pt x="1918758" y="10036601"/>
                  <a:pt x="1993229" y="10005778"/>
                </a:cubicBezTo>
                <a:cubicBezTo>
                  <a:pt x="2067698" y="9974951"/>
                  <a:pt x="2135388" y="9957753"/>
                  <a:pt x="2196298" y="9954183"/>
                </a:cubicBezTo>
                <a:cubicBezTo>
                  <a:pt x="2208752" y="9940613"/>
                  <a:pt x="2222367" y="9929759"/>
                  <a:pt x="2237145" y="9921629"/>
                </a:cubicBezTo>
                <a:cubicBezTo>
                  <a:pt x="2251924" y="9913502"/>
                  <a:pt x="2265540" y="9902647"/>
                  <a:pt x="2277994" y="9889074"/>
                </a:cubicBezTo>
                <a:cubicBezTo>
                  <a:pt x="2286193" y="9895469"/>
                  <a:pt x="2293972" y="9897571"/>
                  <a:pt x="2301328" y="9895376"/>
                </a:cubicBezTo>
                <a:cubicBezTo>
                  <a:pt x="2308684" y="9893180"/>
                  <a:pt x="2314998" y="9888805"/>
                  <a:pt x="2320271" y="9882247"/>
                </a:cubicBezTo>
                <a:cubicBezTo>
                  <a:pt x="2335178" y="9866188"/>
                  <a:pt x="2346964" y="9859364"/>
                  <a:pt x="2355632" y="9861767"/>
                </a:cubicBezTo>
                <a:cubicBezTo>
                  <a:pt x="2364301" y="9864171"/>
                  <a:pt x="2373503" y="9860448"/>
                  <a:pt x="2383236" y="9850596"/>
                </a:cubicBezTo>
                <a:lnTo>
                  <a:pt x="2444704" y="9831719"/>
                </a:lnTo>
                <a:cubicBezTo>
                  <a:pt x="2454558" y="9836132"/>
                  <a:pt x="2463341" y="9837024"/>
                  <a:pt x="2471054" y="9834400"/>
                </a:cubicBezTo>
                <a:cubicBezTo>
                  <a:pt x="2478769" y="9831776"/>
                  <a:pt x="2485227" y="9827225"/>
                  <a:pt x="2490429" y="9820753"/>
                </a:cubicBezTo>
                <a:lnTo>
                  <a:pt x="2502268" y="9795571"/>
                </a:lnTo>
                <a:lnTo>
                  <a:pt x="2657724" y="9707806"/>
                </a:lnTo>
                <a:lnTo>
                  <a:pt x="2689662" y="9713391"/>
                </a:lnTo>
                <a:lnTo>
                  <a:pt x="2723094" y="9706199"/>
                </a:lnTo>
                <a:cubicBezTo>
                  <a:pt x="2728624" y="9699562"/>
                  <a:pt x="2736151" y="9693277"/>
                  <a:pt x="2745673" y="9687336"/>
                </a:cubicBezTo>
                <a:cubicBezTo>
                  <a:pt x="2755197" y="9681398"/>
                  <a:pt x="2764559" y="9678395"/>
                  <a:pt x="2773763" y="9678324"/>
                </a:cubicBezTo>
                <a:cubicBezTo>
                  <a:pt x="2776864" y="9668203"/>
                  <a:pt x="2784600" y="9658000"/>
                  <a:pt x="2796976" y="9647725"/>
                </a:cubicBezTo>
                <a:cubicBezTo>
                  <a:pt x="2809353" y="9637447"/>
                  <a:pt x="2822603" y="9637095"/>
                  <a:pt x="2836728" y="9646675"/>
                </a:cubicBezTo>
                <a:cubicBezTo>
                  <a:pt x="2848120" y="9636889"/>
                  <a:pt x="2873306" y="9626334"/>
                  <a:pt x="2912285" y="9615004"/>
                </a:cubicBezTo>
                <a:cubicBezTo>
                  <a:pt x="2951263" y="9603672"/>
                  <a:pt x="2977050" y="9600628"/>
                  <a:pt x="2989647" y="9605865"/>
                </a:cubicBezTo>
                <a:lnTo>
                  <a:pt x="3029976" y="9590401"/>
                </a:lnTo>
                <a:cubicBezTo>
                  <a:pt x="3053096" y="9565856"/>
                  <a:pt x="3078354" y="9548350"/>
                  <a:pt x="3105751" y="9537884"/>
                </a:cubicBezTo>
                <a:cubicBezTo>
                  <a:pt x="3133149" y="9527418"/>
                  <a:pt x="3158408" y="9509913"/>
                  <a:pt x="3181528" y="9485366"/>
                </a:cubicBezTo>
                <a:lnTo>
                  <a:pt x="3211515" y="9482315"/>
                </a:lnTo>
                <a:cubicBezTo>
                  <a:pt x="3226772" y="9469036"/>
                  <a:pt x="3251609" y="9459356"/>
                  <a:pt x="3286023" y="9453275"/>
                </a:cubicBezTo>
                <a:lnTo>
                  <a:pt x="3316059" y="9445288"/>
                </a:lnTo>
                <a:lnTo>
                  <a:pt x="3313303" y="9437137"/>
                </a:lnTo>
                <a:cubicBezTo>
                  <a:pt x="3311316" y="9431978"/>
                  <a:pt x="3311015" y="9428222"/>
                  <a:pt x="3312401" y="9425870"/>
                </a:cubicBezTo>
                <a:cubicBezTo>
                  <a:pt x="3316718" y="9422750"/>
                  <a:pt x="3323453" y="9424274"/>
                  <a:pt x="3332607" y="9430440"/>
                </a:cubicBezTo>
                <a:lnTo>
                  <a:pt x="3340053" y="9435964"/>
                </a:lnTo>
                <a:lnTo>
                  <a:pt x="3360532" y="9424235"/>
                </a:lnTo>
                <a:cubicBezTo>
                  <a:pt x="3382966" y="9429786"/>
                  <a:pt x="3400508" y="9423372"/>
                  <a:pt x="3413152" y="9404994"/>
                </a:cubicBezTo>
                <a:cubicBezTo>
                  <a:pt x="3419476" y="9395809"/>
                  <a:pt x="3427023" y="9389611"/>
                  <a:pt x="3435793" y="9386402"/>
                </a:cubicBezTo>
                <a:lnTo>
                  <a:pt x="3448716" y="9386124"/>
                </a:lnTo>
                <a:lnTo>
                  <a:pt x="3451076" y="9380203"/>
                </a:lnTo>
                <a:lnTo>
                  <a:pt x="3446717" y="9341522"/>
                </a:lnTo>
                <a:lnTo>
                  <a:pt x="3402488" y="9339718"/>
                </a:lnTo>
                <a:lnTo>
                  <a:pt x="3313897" y="9413100"/>
                </a:lnTo>
                <a:cubicBezTo>
                  <a:pt x="3287627" y="9410780"/>
                  <a:pt x="3258828" y="9414235"/>
                  <a:pt x="3227503" y="9423473"/>
                </a:cubicBezTo>
                <a:cubicBezTo>
                  <a:pt x="3196176" y="9432709"/>
                  <a:pt x="3171050" y="9442733"/>
                  <a:pt x="3152132" y="9453545"/>
                </a:cubicBezTo>
                <a:cubicBezTo>
                  <a:pt x="3139534" y="9467293"/>
                  <a:pt x="3123994" y="9477706"/>
                  <a:pt x="3105510" y="9484795"/>
                </a:cubicBezTo>
                <a:cubicBezTo>
                  <a:pt x="3087027" y="9491882"/>
                  <a:pt x="3068787" y="9500050"/>
                  <a:pt x="3050792" y="9509296"/>
                </a:cubicBezTo>
                <a:cubicBezTo>
                  <a:pt x="3010333" y="9504791"/>
                  <a:pt x="2970853" y="9504602"/>
                  <a:pt x="2932346" y="9508734"/>
                </a:cubicBezTo>
                <a:lnTo>
                  <a:pt x="2825606" y="9559985"/>
                </a:lnTo>
                <a:cubicBezTo>
                  <a:pt x="2822487" y="9557093"/>
                  <a:pt x="2817928" y="9553877"/>
                  <a:pt x="2811922" y="9550335"/>
                </a:cubicBezTo>
                <a:cubicBezTo>
                  <a:pt x="2805918" y="9546792"/>
                  <a:pt x="2800983" y="9546768"/>
                  <a:pt x="2797116" y="9550264"/>
                </a:cubicBezTo>
                <a:cubicBezTo>
                  <a:pt x="2795811" y="9552974"/>
                  <a:pt x="2796437" y="9558170"/>
                  <a:pt x="2798996" y="9565850"/>
                </a:cubicBezTo>
                <a:cubicBezTo>
                  <a:pt x="2801552" y="9573531"/>
                  <a:pt x="2803529" y="9579850"/>
                  <a:pt x="2804922" y="9584809"/>
                </a:cubicBezTo>
                <a:lnTo>
                  <a:pt x="2724853" y="9560145"/>
                </a:lnTo>
                <a:lnTo>
                  <a:pt x="2687061" y="9528657"/>
                </a:lnTo>
                <a:cubicBezTo>
                  <a:pt x="2700970" y="9514249"/>
                  <a:pt x="2716471" y="9502050"/>
                  <a:pt x="2733568" y="9492054"/>
                </a:cubicBezTo>
                <a:cubicBezTo>
                  <a:pt x="2750663" y="9482056"/>
                  <a:pt x="2768639" y="9461401"/>
                  <a:pt x="2787490" y="9430086"/>
                </a:cubicBezTo>
                <a:cubicBezTo>
                  <a:pt x="2765963" y="9432594"/>
                  <a:pt x="2745111" y="9435664"/>
                  <a:pt x="2724933" y="9439294"/>
                </a:cubicBezTo>
                <a:cubicBezTo>
                  <a:pt x="2704755" y="9442927"/>
                  <a:pt x="2687579" y="9452563"/>
                  <a:pt x="2673401" y="9468205"/>
                </a:cubicBezTo>
                <a:cubicBezTo>
                  <a:pt x="2634094" y="9462321"/>
                  <a:pt x="2595760" y="9460753"/>
                  <a:pt x="2558403" y="9463503"/>
                </a:cubicBezTo>
                <a:cubicBezTo>
                  <a:pt x="2526649" y="9440551"/>
                  <a:pt x="2508282" y="9439263"/>
                  <a:pt x="2503300" y="9459647"/>
                </a:cubicBezTo>
                <a:cubicBezTo>
                  <a:pt x="2498320" y="9480033"/>
                  <a:pt x="2486703" y="9484369"/>
                  <a:pt x="2468446" y="9472664"/>
                </a:cubicBezTo>
                <a:lnTo>
                  <a:pt x="2446850" y="9454667"/>
                </a:lnTo>
                <a:cubicBezTo>
                  <a:pt x="2436256" y="9465551"/>
                  <a:pt x="2425330" y="9471346"/>
                  <a:pt x="2414077" y="9472043"/>
                </a:cubicBezTo>
                <a:cubicBezTo>
                  <a:pt x="2402823" y="9472744"/>
                  <a:pt x="2392760" y="9477500"/>
                  <a:pt x="2383887" y="9486317"/>
                </a:cubicBezTo>
                <a:lnTo>
                  <a:pt x="2325413" y="9479651"/>
                </a:lnTo>
                <a:lnTo>
                  <a:pt x="2331397" y="9428559"/>
                </a:lnTo>
                <a:cubicBezTo>
                  <a:pt x="2320599" y="9419561"/>
                  <a:pt x="2318648" y="9410927"/>
                  <a:pt x="2325542" y="9402651"/>
                </a:cubicBezTo>
                <a:cubicBezTo>
                  <a:pt x="2340692" y="9387675"/>
                  <a:pt x="2360347" y="9376891"/>
                  <a:pt x="2384511" y="9370303"/>
                </a:cubicBezTo>
                <a:cubicBezTo>
                  <a:pt x="2408678" y="9363715"/>
                  <a:pt x="2429198" y="9351900"/>
                  <a:pt x="2446069" y="9334852"/>
                </a:cubicBezTo>
                <a:cubicBezTo>
                  <a:pt x="2446469" y="9334601"/>
                  <a:pt x="2447393" y="9333034"/>
                  <a:pt x="2448842" y="9330152"/>
                </a:cubicBezTo>
                <a:cubicBezTo>
                  <a:pt x="2450289" y="9327270"/>
                  <a:pt x="2449865" y="9324578"/>
                  <a:pt x="2447564" y="9322079"/>
                </a:cubicBezTo>
                <a:cubicBezTo>
                  <a:pt x="2443851" y="9320588"/>
                  <a:pt x="2436661" y="9321899"/>
                  <a:pt x="2425994" y="9326011"/>
                </a:cubicBezTo>
                <a:cubicBezTo>
                  <a:pt x="2415329" y="9330118"/>
                  <a:pt x="2407277" y="9332466"/>
                  <a:pt x="2401838" y="9333043"/>
                </a:cubicBezTo>
                <a:cubicBezTo>
                  <a:pt x="2392092" y="9331932"/>
                  <a:pt x="2385047" y="9333070"/>
                  <a:pt x="2380700" y="9336459"/>
                </a:cubicBezTo>
                <a:cubicBezTo>
                  <a:pt x="2375988" y="9343486"/>
                  <a:pt x="2371248" y="9349174"/>
                  <a:pt x="2366480" y="9353525"/>
                </a:cubicBezTo>
                <a:cubicBezTo>
                  <a:pt x="2361710" y="9357873"/>
                  <a:pt x="2354157" y="9355960"/>
                  <a:pt x="2343820" y="9347783"/>
                </a:cubicBezTo>
                <a:lnTo>
                  <a:pt x="2315329" y="9338064"/>
                </a:lnTo>
                <a:lnTo>
                  <a:pt x="2257894" y="9297214"/>
                </a:lnTo>
                <a:lnTo>
                  <a:pt x="2214121" y="9316816"/>
                </a:lnTo>
                <a:cubicBezTo>
                  <a:pt x="2203969" y="9312302"/>
                  <a:pt x="2193080" y="9309360"/>
                  <a:pt x="2181452" y="9307996"/>
                </a:cubicBezTo>
                <a:cubicBezTo>
                  <a:pt x="2169820" y="9306627"/>
                  <a:pt x="2159420" y="9305847"/>
                  <a:pt x="2150246" y="9305649"/>
                </a:cubicBezTo>
                <a:cubicBezTo>
                  <a:pt x="2144468" y="9300689"/>
                  <a:pt x="2137614" y="9297023"/>
                  <a:pt x="2129683" y="9294649"/>
                </a:cubicBezTo>
                <a:cubicBezTo>
                  <a:pt x="2121751" y="9292276"/>
                  <a:pt x="2115011" y="9293958"/>
                  <a:pt x="2109462" y="9299704"/>
                </a:cubicBezTo>
                <a:lnTo>
                  <a:pt x="2101072" y="9320751"/>
                </a:lnTo>
                <a:lnTo>
                  <a:pt x="2052482" y="9280262"/>
                </a:lnTo>
                <a:cubicBezTo>
                  <a:pt x="2061298" y="9274029"/>
                  <a:pt x="2076384" y="9266446"/>
                  <a:pt x="2097738" y="9257516"/>
                </a:cubicBezTo>
                <a:cubicBezTo>
                  <a:pt x="2119092" y="9248583"/>
                  <a:pt x="2124842" y="9238480"/>
                  <a:pt x="2114990" y="9227205"/>
                </a:cubicBezTo>
                <a:cubicBezTo>
                  <a:pt x="2109264" y="9222870"/>
                  <a:pt x="2102798" y="9220111"/>
                  <a:pt x="2095591" y="9218926"/>
                </a:cubicBezTo>
                <a:cubicBezTo>
                  <a:pt x="2088384" y="9217740"/>
                  <a:pt x="2082406" y="9217140"/>
                  <a:pt x="2077655" y="9217122"/>
                </a:cubicBezTo>
                <a:lnTo>
                  <a:pt x="2025487" y="9257769"/>
                </a:lnTo>
                <a:lnTo>
                  <a:pt x="1974364" y="9264239"/>
                </a:lnTo>
                <a:cubicBezTo>
                  <a:pt x="1964166" y="9276475"/>
                  <a:pt x="1952559" y="9284914"/>
                  <a:pt x="1939549" y="9289552"/>
                </a:cubicBezTo>
                <a:cubicBezTo>
                  <a:pt x="1926537" y="9294188"/>
                  <a:pt x="1911257" y="9296060"/>
                  <a:pt x="1893709" y="9295165"/>
                </a:cubicBezTo>
                <a:lnTo>
                  <a:pt x="1866129" y="9328263"/>
                </a:lnTo>
                <a:cubicBezTo>
                  <a:pt x="1839916" y="9328617"/>
                  <a:pt x="1820078" y="9337788"/>
                  <a:pt x="1806614" y="9355775"/>
                </a:cubicBezTo>
                <a:cubicBezTo>
                  <a:pt x="1799604" y="9346576"/>
                  <a:pt x="1790564" y="9340502"/>
                  <a:pt x="1779491" y="9337553"/>
                </a:cubicBezTo>
                <a:cubicBezTo>
                  <a:pt x="1768416" y="9334607"/>
                  <a:pt x="1759116" y="9337078"/>
                  <a:pt x="1751586" y="9344970"/>
                </a:cubicBezTo>
                <a:lnTo>
                  <a:pt x="1688167" y="9355215"/>
                </a:lnTo>
                <a:lnTo>
                  <a:pt x="1655318" y="9306812"/>
                </a:lnTo>
                <a:cubicBezTo>
                  <a:pt x="1673610" y="9299272"/>
                  <a:pt x="1691260" y="9287693"/>
                  <a:pt x="1708273" y="9272079"/>
                </a:cubicBezTo>
                <a:cubicBezTo>
                  <a:pt x="1725287" y="9256464"/>
                  <a:pt x="1742563" y="9248079"/>
                  <a:pt x="1760107" y="9246925"/>
                </a:cubicBezTo>
                <a:cubicBezTo>
                  <a:pt x="1770123" y="9233072"/>
                  <a:pt x="1783066" y="9232176"/>
                  <a:pt x="1798937" y="9244233"/>
                </a:cubicBezTo>
                <a:cubicBezTo>
                  <a:pt x="1810134" y="9254585"/>
                  <a:pt x="1824673" y="9266408"/>
                  <a:pt x="1842558" y="9279706"/>
                </a:cubicBezTo>
                <a:cubicBezTo>
                  <a:pt x="1860444" y="9293004"/>
                  <a:pt x="1863098" y="9286160"/>
                  <a:pt x="1850518" y="9259175"/>
                </a:cubicBezTo>
                <a:lnTo>
                  <a:pt x="1906587" y="9235799"/>
                </a:lnTo>
                <a:lnTo>
                  <a:pt x="1884993" y="9217803"/>
                </a:lnTo>
                <a:lnTo>
                  <a:pt x="1923824" y="9215113"/>
                </a:lnTo>
                <a:lnTo>
                  <a:pt x="1958298" y="9173742"/>
                </a:lnTo>
                <a:lnTo>
                  <a:pt x="2013326" y="9184547"/>
                </a:lnTo>
                <a:lnTo>
                  <a:pt x="2044351" y="9147315"/>
                </a:lnTo>
                <a:cubicBezTo>
                  <a:pt x="2065165" y="9142460"/>
                  <a:pt x="2086957" y="9141926"/>
                  <a:pt x="2109721" y="9145706"/>
                </a:cubicBezTo>
                <a:lnTo>
                  <a:pt x="2153497" y="9126106"/>
                </a:lnTo>
                <a:cubicBezTo>
                  <a:pt x="2139355" y="9108775"/>
                  <a:pt x="2145735" y="9090140"/>
                  <a:pt x="2172635" y="9070204"/>
                </a:cubicBezTo>
                <a:cubicBezTo>
                  <a:pt x="2199537" y="9050271"/>
                  <a:pt x="2218438" y="9038566"/>
                  <a:pt x="2229339" y="9035090"/>
                </a:cubicBezTo>
                <a:cubicBezTo>
                  <a:pt x="2241042" y="9041630"/>
                  <a:pt x="2253622" y="9037510"/>
                  <a:pt x="2267081" y="9022728"/>
                </a:cubicBezTo>
                <a:cubicBezTo>
                  <a:pt x="2280540" y="9007950"/>
                  <a:pt x="2289444" y="8997261"/>
                  <a:pt x="2293798" y="8990667"/>
                </a:cubicBezTo>
                <a:cubicBezTo>
                  <a:pt x="2303795" y="8994909"/>
                  <a:pt x="2313153" y="8995112"/>
                  <a:pt x="2321872" y="8991278"/>
                </a:cubicBezTo>
                <a:cubicBezTo>
                  <a:pt x="2330593" y="8987446"/>
                  <a:pt x="2337624" y="8982208"/>
                  <a:pt x="2342970" y="8975564"/>
                </a:cubicBezTo>
                <a:cubicBezTo>
                  <a:pt x="2348536" y="8967058"/>
                  <a:pt x="2350108" y="8957854"/>
                  <a:pt x="2347688" y="8947949"/>
                </a:cubicBezTo>
                <a:cubicBezTo>
                  <a:pt x="2345265" y="8938047"/>
                  <a:pt x="2346838" y="8928843"/>
                  <a:pt x="2352403" y="8920335"/>
                </a:cubicBezTo>
                <a:cubicBezTo>
                  <a:pt x="2329010" y="8906099"/>
                  <a:pt x="2308995" y="8910452"/>
                  <a:pt x="2292359" y="8933388"/>
                </a:cubicBezTo>
                <a:cubicBezTo>
                  <a:pt x="2275721" y="8956326"/>
                  <a:pt x="2257056" y="8961803"/>
                  <a:pt x="2236362" y="8949818"/>
                </a:cubicBezTo>
                <a:cubicBezTo>
                  <a:pt x="2225243" y="8962018"/>
                  <a:pt x="2209708" y="8969226"/>
                  <a:pt x="2189758" y="8971441"/>
                </a:cubicBezTo>
                <a:cubicBezTo>
                  <a:pt x="2169810" y="8973655"/>
                  <a:pt x="2150111" y="8972139"/>
                  <a:pt x="2130664" y="8966888"/>
                </a:cubicBezTo>
                <a:lnTo>
                  <a:pt x="2085849" y="9020670"/>
                </a:lnTo>
                <a:cubicBezTo>
                  <a:pt x="2023919" y="8998708"/>
                  <a:pt x="1979282" y="8995103"/>
                  <a:pt x="1951937" y="9009849"/>
                </a:cubicBezTo>
                <a:cubicBezTo>
                  <a:pt x="1924596" y="9024597"/>
                  <a:pt x="1885324" y="9044737"/>
                  <a:pt x="1834126" y="9070273"/>
                </a:cubicBezTo>
                <a:cubicBezTo>
                  <a:pt x="1814899" y="9056299"/>
                  <a:pt x="1794683" y="9047628"/>
                  <a:pt x="1773472" y="9044266"/>
                </a:cubicBezTo>
                <a:cubicBezTo>
                  <a:pt x="1752262" y="9040902"/>
                  <a:pt x="1732044" y="9032234"/>
                  <a:pt x="1712818" y="9018257"/>
                </a:cubicBezTo>
                <a:lnTo>
                  <a:pt x="1674897" y="9063767"/>
                </a:lnTo>
                <a:lnTo>
                  <a:pt x="1658700" y="9050270"/>
                </a:lnTo>
                <a:cubicBezTo>
                  <a:pt x="1648353" y="9041648"/>
                  <a:pt x="1643777" y="9034329"/>
                  <a:pt x="1644976" y="9028320"/>
                </a:cubicBezTo>
                <a:cubicBezTo>
                  <a:pt x="1646172" y="9022308"/>
                  <a:pt x="1650444" y="9015354"/>
                  <a:pt x="1657790" y="9007452"/>
                </a:cubicBezTo>
                <a:lnTo>
                  <a:pt x="1701564" y="8987852"/>
                </a:lnTo>
                <a:cubicBezTo>
                  <a:pt x="1703741" y="8984555"/>
                  <a:pt x="1706169" y="8977523"/>
                  <a:pt x="1708848" y="8966760"/>
                </a:cubicBezTo>
                <a:cubicBezTo>
                  <a:pt x="1711529" y="8955997"/>
                  <a:pt x="1711747" y="8948877"/>
                  <a:pt x="1709499" y="8945397"/>
                </a:cubicBezTo>
                <a:lnTo>
                  <a:pt x="1699156" y="8957806"/>
                </a:lnTo>
                <a:cubicBezTo>
                  <a:pt x="1681185" y="8954221"/>
                  <a:pt x="1659030" y="8951534"/>
                  <a:pt x="1632697" y="8949744"/>
                </a:cubicBezTo>
                <a:cubicBezTo>
                  <a:pt x="1606366" y="8947955"/>
                  <a:pt x="1587887" y="8951835"/>
                  <a:pt x="1577264" y="8961381"/>
                </a:cubicBezTo>
                <a:cubicBezTo>
                  <a:pt x="1565543" y="8959209"/>
                  <a:pt x="1554460" y="8961075"/>
                  <a:pt x="1544017" y="8966976"/>
                </a:cubicBezTo>
                <a:cubicBezTo>
                  <a:pt x="1533574" y="8972876"/>
                  <a:pt x="1524817" y="8980183"/>
                  <a:pt x="1517748" y="8988894"/>
                </a:cubicBezTo>
                <a:lnTo>
                  <a:pt x="1466166" y="8973954"/>
                </a:lnTo>
                <a:cubicBezTo>
                  <a:pt x="1460749" y="8980683"/>
                  <a:pt x="1452999" y="8986784"/>
                  <a:pt x="1442913" y="8992254"/>
                </a:cubicBezTo>
                <a:cubicBezTo>
                  <a:pt x="1432828" y="8997722"/>
                  <a:pt x="1421891" y="8999415"/>
                  <a:pt x="1410099" y="8997331"/>
                </a:cubicBezTo>
                <a:lnTo>
                  <a:pt x="1382521" y="9030427"/>
                </a:lnTo>
                <a:lnTo>
                  <a:pt x="1350582" y="9024842"/>
                </a:lnTo>
                <a:cubicBezTo>
                  <a:pt x="1339534" y="9036959"/>
                  <a:pt x="1323855" y="9044339"/>
                  <a:pt x="1303547" y="9046985"/>
                </a:cubicBezTo>
                <a:cubicBezTo>
                  <a:pt x="1283238" y="9049630"/>
                  <a:pt x="1262535" y="9049321"/>
                  <a:pt x="1241436" y="9046050"/>
                </a:cubicBezTo>
                <a:cubicBezTo>
                  <a:pt x="1219427" y="9050054"/>
                  <a:pt x="1193882" y="9054179"/>
                  <a:pt x="1164806" y="9058426"/>
                </a:cubicBezTo>
                <a:cubicBezTo>
                  <a:pt x="1135730" y="9062675"/>
                  <a:pt x="1108348" y="9063514"/>
                  <a:pt x="1082663" y="9060952"/>
                </a:cubicBezTo>
                <a:cubicBezTo>
                  <a:pt x="1077614" y="9067696"/>
                  <a:pt x="1071337" y="9073859"/>
                  <a:pt x="1063833" y="9079434"/>
                </a:cubicBezTo>
                <a:cubicBezTo>
                  <a:pt x="1056325" y="9085009"/>
                  <a:pt x="1046865" y="9086761"/>
                  <a:pt x="1035440" y="9084691"/>
                </a:cubicBezTo>
                <a:cubicBezTo>
                  <a:pt x="1024361" y="9097071"/>
                  <a:pt x="1009234" y="9106078"/>
                  <a:pt x="990057" y="9111710"/>
                </a:cubicBezTo>
                <a:cubicBezTo>
                  <a:pt x="970880" y="9117344"/>
                  <a:pt x="952073" y="9119784"/>
                  <a:pt x="933644" y="9119032"/>
                </a:cubicBezTo>
                <a:cubicBezTo>
                  <a:pt x="930053" y="9123340"/>
                  <a:pt x="925545" y="9126009"/>
                  <a:pt x="920117" y="9127036"/>
                </a:cubicBezTo>
                <a:cubicBezTo>
                  <a:pt x="914689" y="9128060"/>
                  <a:pt x="909203" y="9126412"/>
                  <a:pt x="903659" y="9122084"/>
                </a:cubicBezTo>
                <a:lnTo>
                  <a:pt x="890911" y="9104454"/>
                </a:lnTo>
                <a:lnTo>
                  <a:pt x="941579" y="9076574"/>
                </a:lnTo>
                <a:cubicBezTo>
                  <a:pt x="950643" y="9076679"/>
                  <a:pt x="959433" y="9074363"/>
                  <a:pt x="967946" y="9069632"/>
                </a:cubicBezTo>
                <a:cubicBezTo>
                  <a:pt x="976466" y="9064900"/>
                  <a:pt x="983417" y="9059301"/>
                  <a:pt x="988804" y="9052836"/>
                </a:cubicBezTo>
                <a:lnTo>
                  <a:pt x="1041424" y="9033598"/>
                </a:lnTo>
                <a:cubicBezTo>
                  <a:pt x="1048056" y="9023353"/>
                  <a:pt x="1056224" y="9012633"/>
                  <a:pt x="1065929" y="9001445"/>
                </a:cubicBezTo>
                <a:cubicBezTo>
                  <a:pt x="1075635" y="8990257"/>
                  <a:pt x="1088454" y="8990423"/>
                  <a:pt x="1104388" y="9001948"/>
                </a:cubicBezTo>
                <a:cubicBezTo>
                  <a:pt x="1139798" y="8963111"/>
                  <a:pt x="1194741" y="8928281"/>
                  <a:pt x="1269211" y="8897456"/>
                </a:cubicBezTo>
                <a:cubicBezTo>
                  <a:pt x="1343682" y="8866631"/>
                  <a:pt x="1411371" y="8849434"/>
                  <a:pt x="1472280" y="8845864"/>
                </a:cubicBezTo>
                <a:cubicBezTo>
                  <a:pt x="1484735" y="8832290"/>
                  <a:pt x="1498349" y="8821439"/>
                  <a:pt x="1513129" y="8813309"/>
                </a:cubicBezTo>
                <a:cubicBezTo>
                  <a:pt x="1527907" y="8805179"/>
                  <a:pt x="1541523" y="8794327"/>
                  <a:pt x="1553978" y="8780753"/>
                </a:cubicBezTo>
                <a:cubicBezTo>
                  <a:pt x="1562178" y="8787150"/>
                  <a:pt x="1569956" y="8789251"/>
                  <a:pt x="1577312" y="8787055"/>
                </a:cubicBezTo>
                <a:cubicBezTo>
                  <a:pt x="1584667" y="8784861"/>
                  <a:pt x="1590981" y="8780486"/>
                  <a:pt x="1596256" y="8773927"/>
                </a:cubicBezTo>
                <a:cubicBezTo>
                  <a:pt x="1611160" y="8757869"/>
                  <a:pt x="1622945" y="8751042"/>
                  <a:pt x="1631613" y="8753447"/>
                </a:cubicBezTo>
                <a:cubicBezTo>
                  <a:pt x="1640284" y="8755851"/>
                  <a:pt x="1649485" y="8752126"/>
                  <a:pt x="1659218" y="8742275"/>
                </a:cubicBezTo>
                <a:lnTo>
                  <a:pt x="1720687" y="8723397"/>
                </a:lnTo>
                <a:cubicBezTo>
                  <a:pt x="1730540" y="8727813"/>
                  <a:pt x="1739323" y="8728705"/>
                  <a:pt x="1747039" y="8726081"/>
                </a:cubicBezTo>
                <a:cubicBezTo>
                  <a:pt x="1754753" y="8723452"/>
                  <a:pt x="1761211" y="8718904"/>
                  <a:pt x="1766413" y="8712433"/>
                </a:cubicBezTo>
                <a:lnTo>
                  <a:pt x="1778252" y="8687249"/>
                </a:lnTo>
                <a:lnTo>
                  <a:pt x="1933707" y="8599485"/>
                </a:lnTo>
                <a:lnTo>
                  <a:pt x="1965644" y="8605069"/>
                </a:lnTo>
                <a:lnTo>
                  <a:pt x="1999078" y="8597879"/>
                </a:lnTo>
                <a:cubicBezTo>
                  <a:pt x="2004607" y="8591244"/>
                  <a:pt x="2012134" y="8584956"/>
                  <a:pt x="2021658" y="8579016"/>
                </a:cubicBezTo>
                <a:cubicBezTo>
                  <a:pt x="2031179" y="8573078"/>
                  <a:pt x="2040541" y="8570074"/>
                  <a:pt x="2049747" y="8570004"/>
                </a:cubicBezTo>
                <a:cubicBezTo>
                  <a:pt x="2052846" y="8559881"/>
                  <a:pt x="2060583" y="8549682"/>
                  <a:pt x="2072960" y="8539402"/>
                </a:cubicBezTo>
                <a:cubicBezTo>
                  <a:pt x="2085335" y="8529124"/>
                  <a:pt x="2098586" y="8528775"/>
                  <a:pt x="2112709" y="8538352"/>
                </a:cubicBezTo>
                <a:cubicBezTo>
                  <a:pt x="2124104" y="8528570"/>
                  <a:pt x="2149286" y="8518012"/>
                  <a:pt x="2188268" y="8506683"/>
                </a:cubicBezTo>
                <a:cubicBezTo>
                  <a:pt x="2227247" y="8495352"/>
                  <a:pt x="2253034" y="8492306"/>
                  <a:pt x="2265630" y="8497546"/>
                </a:cubicBezTo>
                <a:lnTo>
                  <a:pt x="2305958" y="8482082"/>
                </a:lnTo>
                <a:cubicBezTo>
                  <a:pt x="2329078" y="8457536"/>
                  <a:pt x="2354337" y="8440030"/>
                  <a:pt x="2381735" y="8429564"/>
                </a:cubicBezTo>
                <a:cubicBezTo>
                  <a:pt x="2409132" y="8419098"/>
                  <a:pt x="2434393" y="8401592"/>
                  <a:pt x="2457512" y="8377046"/>
                </a:cubicBezTo>
                <a:lnTo>
                  <a:pt x="2487498" y="8373995"/>
                </a:lnTo>
                <a:cubicBezTo>
                  <a:pt x="2502757" y="8360717"/>
                  <a:pt x="2527592" y="8351035"/>
                  <a:pt x="2562007" y="8344954"/>
                </a:cubicBezTo>
                <a:cubicBezTo>
                  <a:pt x="2596422" y="8338874"/>
                  <a:pt x="2621258" y="8329196"/>
                  <a:pt x="2636515" y="8315915"/>
                </a:cubicBezTo>
                <a:cubicBezTo>
                  <a:pt x="2658950" y="8321466"/>
                  <a:pt x="2676492" y="8315055"/>
                  <a:pt x="2689136" y="8296676"/>
                </a:cubicBezTo>
                <a:cubicBezTo>
                  <a:pt x="2701781" y="8278299"/>
                  <a:pt x="2719322" y="8271885"/>
                  <a:pt x="2741759" y="8277436"/>
                </a:cubicBezTo>
                <a:cubicBezTo>
                  <a:pt x="2755936" y="8267054"/>
                  <a:pt x="2796949" y="8245736"/>
                  <a:pt x="2864798" y="8213483"/>
                </a:cubicBezTo>
                <a:cubicBezTo>
                  <a:pt x="2932646" y="8181228"/>
                  <a:pt x="2973285" y="8163104"/>
                  <a:pt x="2986717" y="8159106"/>
                </a:cubicBezTo>
                <a:cubicBezTo>
                  <a:pt x="2989385" y="8149501"/>
                  <a:pt x="2995398" y="8141369"/>
                  <a:pt x="3004758" y="8134713"/>
                </a:cubicBezTo>
                <a:cubicBezTo>
                  <a:pt x="3014117" y="8128053"/>
                  <a:pt x="3025643" y="8129772"/>
                  <a:pt x="3039336" y="8139867"/>
                </a:cubicBezTo>
                <a:lnTo>
                  <a:pt x="3164387" y="8104648"/>
                </a:lnTo>
                <a:lnTo>
                  <a:pt x="3161917" y="8102589"/>
                </a:lnTo>
                <a:cubicBezTo>
                  <a:pt x="3175826" y="8088185"/>
                  <a:pt x="3191327" y="8075984"/>
                  <a:pt x="3208424" y="8065988"/>
                </a:cubicBezTo>
                <a:cubicBezTo>
                  <a:pt x="3225518" y="8055990"/>
                  <a:pt x="3243492" y="8035336"/>
                  <a:pt x="3262345" y="8004021"/>
                </a:cubicBezTo>
                <a:cubicBezTo>
                  <a:pt x="3240817" y="8006529"/>
                  <a:pt x="3219965" y="8009599"/>
                  <a:pt x="3199787" y="8013230"/>
                </a:cubicBezTo>
                <a:cubicBezTo>
                  <a:pt x="3179610" y="8016862"/>
                  <a:pt x="3162433" y="8026498"/>
                  <a:pt x="3148256" y="8042139"/>
                </a:cubicBezTo>
                <a:cubicBezTo>
                  <a:pt x="3108947" y="8036253"/>
                  <a:pt x="3070613" y="8034687"/>
                  <a:pt x="3033258" y="8037440"/>
                </a:cubicBezTo>
                <a:cubicBezTo>
                  <a:pt x="3001502" y="8014482"/>
                  <a:pt x="2983136" y="8013197"/>
                  <a:pt x="2978156" y="8033584"/>
                </a:cubicBezTo>
                <a:cubicBezTo>
                  <a:pt x="2973175" y="8053967"/>
                  <a:pt x="2961558" y="8058303"/>
                  <a:pt x="2943299" y="8046596"/>
                </a:cubicBezTo>
                <a:lnTo>
                  <a:pt x="2921705" y="8028602"/>
                </a:lnTo>
                <a:cubicBezTo>
                  <a:pt x="2911110" y="8039488"/>
                  <a:pt x="2900184" y="8045279"/>
                  <a:pt x="2888930" y="8045977"/>
                </a:cubicBezTo>
                <a:cubicBezTo>
                  <a:pt x="2877675" y="8046677"/>
                  <a:pt x="2867614" y="8051434"/>
                  <a:pt x="2858742" y="8060252"/>
                </a:cubicBezTo>
                <a:lnTo>
                  <a:pt x="2800265" y="8053583"/>
                </a:lnTo>
                <a:lnTo>
                  <a:pt x="2806250" y="8002491"/>
                </a:lnTo>
                <a:cubicBezTo>
                  <a:pt x="2795453" y="7993494"/>
                  <a:pt x="2793501" y="7984859"/>
                  <a:pt x="2800395" y="7976585"/>
                </a:cubicBezTo>
                <a:cubicBezTo>
                  <a:pt x="2815543" y="7961608"/>
                  <a:pt x="2835201" y="7950824"/>
                  <a:pt x="2859368" y="7944239"/>
                </a:cubicBezTo>
                <a:cubicBezTo>
                  <a:pt x="2883533" y="7937650"/>
                  <a:pt x="2904052" y="7925834"/>
                  <a:pt x="2920924" y="7908787"/>
                </a:cubicBezTo>
                <a:cubicBezTo>
                  <a:pt x="2921324" y="7908536"/>
                  <a:pt x="2922247" y="7906968"/>
                  <a:pt x="2923696" y="7904085"/>
                </a:cubicBezTo>
                <a:cubicBezTo>
                  <a:pt x="2925144" y="7901206"/>
                  <a:pt x="2924719" y="7898513"/>
                  <a:pt x="2922419" y="7896012"/>
                </a:cubicBezTo>
                <a:cubicBezTo>
                  <a:pt x="2918706" y="7894523"/>
                  <a:pt x="2911514" y="7895834"/>
                  <a:pt x="2900848" y="7899945"/>
                </a:cubicBezTo>
                <a:cubicBezTo>
                  <a:pt x="2890184" y="7904053"/>
                  <a:pt x="2882129" y="7906399"/>
                  <a:pt x="2876694" y="7906977"/>
                </a:cubicBezTo>
                <a:cubicBezTo>
                  <a:pt x="2866947" y="7905867"/>
                  <a:pt x="2859900" y="7907004"/>
                  <a:pt x="2855551" y="7910391"/>
                </a:cubicBezTo>
                <a:cubicBezTo>
                  <a:pt x="2850841" y="7917419"/>
                  <a:pt x="2846100" y="7923106"/>
                  <a:pt x="2841332" y="7927458"/>
                </a:cubicBezTo>
                <a:cubicBezTo>
                  <a:pt x="2836564" y="7931807"/>
                  <a:pt x="2829012" y="7929895"/>
                  <a:pt x="2818674" y="7921719"/>
                </a:cubicBezTo>
                <a:lnTo>
                  <a:pt x="2790182" y="7911999"/>
                </a:lnTo>
                <a:lnTo>
                  <a:pt x="2732748" y="7871150"/>
                </a:lnTo>
                <a:lnTo>
                  <a:pt x="2688976" y="7890750"/>
                </a:lnTo>
                <a:cubicBezTo>
                  <a:pt x="2678823" y="7886235"/>
                  <a:pt x="2667933" y="7883295"/>
                  <a:pt x="2656305" y="7881928"/>
                </a:cubicBezTo>
                <a:cubicBezTo>
                  <a:pt x="2644674" y="7880560"/>
                  <a:pt x="2634273" y="7879779"/>
                  <a:pt x="2625100" y="7879582"/>
                </a:cubicBezTo>
                <a:cubicBezTo>
                  <a:pt x="2619322" y="7874622"/>
                  <a:pt x="2612468" y="7870956"/>
                  <a:pt x="2604538" y="7868581"/>
                </a:cubicBezTo>
                <a:cubicBezTo>
                  <a:pt x="2596605" y="7866209"/>
                  <a:pt x="2589865" y="7867894"/>
                  <a:pt x="2584316" y="7873637"/>
                </a:cubicBezTo>
                <a:lnTo>
                  <a:pt x="2575924" y="7894685"/>
                </a:lnTo>
                <a:lnTo>
                  <a:pt x="2527336" y="7854198"/>
                </a:lnTo>
                <a:cubicBezTo>
                  <a:pt x="2536152" y="7847963"/>
                  <a:pt x="2551238" y="7840380"/>
                  <a:pt x="2572590" y="7831448"/>
                </a:cubicBezTo>
                <a:cubicBezTo>
                  <a:pt x="2593946" y="7822516"/>
                  <a:pt x="2599696" y="7812414"/>
                  <a:pt x="2589844" y="7801139"/>
                </a:cubicBezTo>
                <a:cubicBezTo>
                  <a:pt x="2584117" y="7796804"/>
                  <a:pt x="2577651" y="7794045"/>
                  <a:pt x="2570444" y="7792859"/>
                </a:cubicBezTo>
                <a:cubicBezTo>
                  <a:pt x="2563238" y="7791674"/>
                  <a:pt x="2557259" y="7791072"/>
                  <a:pt x="2552510" y="7791055"/>
                </a:cubicBezTo>
                <a:lnTo>
                  <a:pt x="2500342" y="7831704"/>
                </a:lnTo>
                <a:lnTo>
                  <a:pt x="2449217" y="7838172"/>
                </a:lnTo>
                <a:cubicBezTo>
                  <a:pt x="2439020" y="7850409"/>
                  <a:pt x="2427413" y="7858848"/>
                  <a:pt x="2414402" y="7863486"/>
                </a:cubicBezTo>
                <a:cubicBezTo>
                  <a:pt x="2401391" y="7868122"/>
                  <a:pt x="2386111" y="7869993"/>
                  <a:pt x="2368564" y="7869099"/>
                </a:cubicBezTo>
                <a:lnTo>
                  <a:pt x="2340983" y="7902196"/>
                </a:lnTo>
                <a:cubicBezTo>
                  <a:pt x="2314770" y="7902550"/>
                  <a:pt x="2294931" y="7911722"/>
                  <a:pt x="2281467" y="7929709"/>
                </a:cubicBezTo>
                <a:cubicBezTo>
                  <a:pt x="2274459" y="7920509"/>
                  <a:pt x="2265418" y="7914436"/>
                  <a:pt x="2254344" y="7911487"/>
                </a:cubicBezTo>
                <a:cubicBezTo>
                  <a:pt x="2243270" y="7908541"/>
                  <a:pt x="2233970" y="7911013"/>
                  <a:pt x="2226440" y="7918903"/>
                </a:cubicBezTo>
                <a:lnTo>
                  <a:pt x="2163021" y="7929145"/>
                </a:lnTo>
                <a:lnTo>
                  <a:pt x="2130173" y="7880745"/>
                </a:lnTo>
                <a:cubicBezTo>
                  <a:pt x="2148462" y="7873204"/>
                  <a:pt x="2166114" y="7861627"/>
                  <a:pt x="2183125" y="7846012"/>
                </a:cubicBezTo>
                <a:cubicBezTo>
                  <a:pt x="2200139" y="7830398"/>
                  <a:pt x="2217417" y="7822012"/>
                  <a:pt x="2234960" y="7820858"/>
                </a:cubicBezTo>
                <a:cubicBezTo>
                  <a:pt x="2244977" y="7807006"/>
                  <a:pt x="2257921" y="7806109"/>
                  <a:pt x="2273791" y="7818167"/>
                </a:cubicBezTo>
                <a:cubicBezTo>
                  <a:pt x="2284985" y="7828517"/>
                  <a:pt x="2299527" y="7840342"/>
                  <a:pt x="2317413" y="7853638"/>
                </a:cubicBezTo>
                <a:cubicBezTo>
                  <a:pt x="2335299" y="7866936"/>
                  <a:pt x="2337952" y="7860093"/>
                  <a:pt x="2325372" y="7833108"/>
                </a:cubicBezTo>
                <a:lnTo>
                  <a:pt x="2381441" y="7809733"/>
                </a:lnTo>
                <a:lnTo>
                  <a:pt x="2359846" y="7791737"/>
                </a:lnTo>
                <a:lnTo>
                  <a:pt x="2398677" y="7789048"/>
                </a:lnTo>
                <a:lnTo>
                  <a:pt x="2433151" y="7747676"/>
                </a:lnTo>
                <a:lnTo>
                  <a:pt x="2488179" y="7758481"/>
                </a:lnTo>
                <a:lnTo>
                  <a:pt x="2519205" y="7721248"/>
                </a:lnTo>
                <a:cubicBezTo>
                  <a:pt x="2540020" y="7716393"/>
                  <a:pt x="2561810" y="7715858"/>
                  <a:pt x="2584575" y="7719640"/>
                </a:cubicBezTo>
                <a:lnTo>
                  <a:pt x="2628351" y="7700040"/>
                </a:lnTo>
                <a:cubicBezTo>
                  <a:pt x="2614208" y="7682705"/>
                  <a:pt x="2620588" y="7664073"/>
                  <a:pt x="2647489" y="7644138"/>
                </a:cubicBezTo>
                <a:cubicBezTo>
                  <a:pt x="2674391" y="7624204"/>
                  <a:pt x="2693294" y="7612499"/>
                  <a:pt x="2704194" y="7609025"/>
                </a:cubicBezTo>
                <a:cubicBezTo>
                  <a:pt x="2715894" y="7615562"/>
                  <a:pt x="2728476" y="7611441"/>
                  <a:pt x="2741935" y="7596662"/>
                </a:cubicBezTo>
                <a:cubicBezTo>
                  <a:pt x="2755392" y="7581883"/>
                  <a:pt x="2764298" y="7571196"/>
                  <a:pt x="2768651" y="7564600"/>
                </a:cubicBezTo>
                <a:cubicBezTo>
                  <a:pt x="2778648" y="7568842"/>
                  <a:pt x="2788006" y="7569046"/>
                  <a:pt x="2796726" y="7565211"/>
                </a:cubicBezTo>
                <a:cubicBezTo>
                  <a:pt x="2805449" y="7561380"/>
                  <a:pt x="2812477" y="7556142"/>
                  <a:pt x="2817825" y="7549496"/>
                </a:cubicBezTo>
                <a:cubicBezTo>
                  <a:pt x="2823387" y="7540990"/>
                  <a:pt x="2824961" y="7531787"/>
                  <a:pt x="2822541" y="7521882"/>
                </a:cubicBezTo>
                <a:cubicBezTo>
                  <a:pt x="2820119" y="7511981"/>
                  <a:pt x="2821692" y="7502776"/>
                  <a:pt x="2827257" y="7494269"/>
                </a:cubicBezTo>
                <a:cubicBezTo>
                  <a:pt x="2803863" y="7480033"/>
                  <a:pt x="2783846" y="7484384"/>
                  <a:pt x="2767212" y="7507324"/>
                </a:cubicBezTo>
                <a:cubicBezTo>
                  <a:pt x="2750577" y="7530260"/>
                  <a:pt x="2731910" y="7535736"/>
                  <a:pt x="2711216" y="7523751"/>
                </a:cubicBezTo>
                <a:cubicBezTo>
                  <a:pt x="2700096" y="7535952"/>
                  <a:pt x="2684562" y="7543162"/>
                  <a:pt x="2664614" y="7545375"/>
                </a:cubicBezTo>
                <a:cubicBezTo>
                  <a:pt x="2644662" y="7547591"/>
                  <a:pt x="2624964" y="7546072"/>
                  <a:pt x="2605520" y="7540822"/>
                </a:cubicBezTo>
                <a:lnTo>
                  <a:pt x="2560702" y="7594604"/>
                </a:lnTo>
                <a:cubicBezTo>
                  <a:pt x="2498771" y="7572644"/>
                  <a:pt x="2454133" y="7569035"/>
                  <a:pt x="2426794" y="7583782"/>
                </a:cubicBezTo>
                <a:cubicBezTo>
                  <a:pt x="2399449" y="7598528"/>
                  <a:pt x="2360178" y="7618671"/>
                  <a:pt x="2308980" y="7644207"/>
                </a:cubicBezTo>
                <a:cubicBezTo>
                  <a:pt x="2289753" y="7630230"/>
                  <a:pt x="2269535" y="7621562"/>
                  <a:pt x="2248327" y="7618201"/>
                </a:cubicBezTo>
                <a:cubicBezTo>
                  <a:pt x="2227115" y="7614836"/>
                  <a:pt x="2206898" y="7606169"/>
                  <a:pt x="2187671" y="7592193"/>
                </a:cubicBezTo>
                <a:lnTo>
                  <a:pt x="2149750" y="7637700"/>
                </a:lnTo>
                <a:lnTo>
                  <a:pt x="2133555" y="7624204"/>
                </a:lnTo>
                <a:cubicBezTo>
                  <a:pt x="2123207" y="7615581"/>
                  <a:pt x="2118631" y="7608265"/>
                  <a:pt x="2119829" y="7602253"/>
                </a:cubicBezTo>
                <a:cubicBezTo>
                  <a:pt x="2121026" y="7596242"/>
                  <a:pt x="2125296" y="7589285"/>
                  <a:pt x="2132643" y="7581387"/>
                </a:cubicBezTo>
                <a:lnTo>
                  <a:pt x="2176418" y="7561786"/>
                </a:lnTo>
                <a:cubicBezTo>
                  <a:pt x="2178594" y="7558489"/>
                  <a:pt x="2181023" y="7551457"/>
                  <a:pt x="2183702" y="7540694"/>
                </a:cubicBezTo>
                <a:cubicBezTo>
                  <a:pt x="2186384" y="7529930"/>
                  <a:pt x="2186599" y="7522810"/>
                  <a:pt x="2184354" y="7519330"/>
                </a:cubicBezTo>
                <a:lnTo>
                  <a:pt x="2174011" y="7531742"/>
                </a:lnTo>
                <a:cubicBezTo>
                  <a:pt x="2156038" y="7528155"/>
                  <a:pt x="2133885" y="7525467"/>
                  <a:pt x="2107551" y="7523678"/>
                </a:cubicBezTo>
                <a:cubicBezTo>
                  <a:pt x="2081219" y="7521888"/>
                  <a:pt x="2062739" y="7525767"/>
                  <a:pt x="2052117" y="7535315"/>
                </a:cubicBezTo>
                <a:cubicBezTo>
                  <a:pt x="2040397" y="7533143"/>
                  <a:pt x="2029315" y="7535008"/>
                  <a:pt x="2018869" y="7540907"/>
                </a:cubicBezTo>
                <a:cubicBezTo>
                  <a:pt x="2008427" y="7546810"/>
                  <a:pt x="1999671" y="7554116"/>
                  <a:pt x="1992602" y="7562828"/>
                </a:cubicBezTo>
                <a:lnTo>
                  <a:pt x="1941020" y="7547886"/>
                </a:lnTo>
                <a:cubicBezTo>
                  <a:pt x="1935601" y="7554615"/>
                  <a:pt x="1927853" y="7560717"/>
                  <a:pt x="1917766" y="7566188"/>
                </a:cubicBezTo>
                <a:cubicBezTo>
                  <a:pt x="1907681" y="7571658"/>
                  <a:pt x="1896744" y="7573349"/>
                  <a:pt x="1884954" y="7571263"/>
                </a:cubicBezTo>
                <a:lnTo>
                  <a:pt x="1857374" y="7604361"/>
                </a:lnTo>
                <a:lnTo>
                  <a:pt x="1825436" y="7598778"/>
                </a:lnTo>
                <a:cubicBezTo>
                  <a:pt x="1814388" y="7610892"/>
                  <a:pt x="1798710" y="7618272"/>
                  <a:pt x="1778401" y="7620918"/>
                </a:cubicBezTo>
                <a:cubicBezTo>
                  <a:pt x="1758092" y="7623565"/>
                  <a:pt x="1737387" y="7623254"/>
                  <a:pt x="1716291" y="7619985"/>
                </a:cubicBezTo>
                <a:cubicBezTo>
                  <a:pt x="1694280" y="7623987"/>
                  <a:pt x="1668738" y="7628111"/>
                  <a:pt x="1639658" y="7632360"/>
                </a:cubicBezTo>
                <a:cubicBezTo>
                  <a:pt x="1610585" y="7636609"/>
                  <a:pt x="1583203" y="7637450"/>
                  <a:pt x="1557517" y="7634886"/>
                </a:cubicBezTo>
                <a:cubicBezTo>
                  <a:pt x="1552468" y="7641630"/>
                  <a:pt x="1546193" y="7647790"/>
                  <a:pt x="1538686" y="7653367"/>
                </a:cubicBezTo>
                <a:cubicBezTo>
                  <a:pt x="1531181" y="7658943"/>
                  <a:pt x="1521719" y="7660694"/>
                  <a:pt x="1510296" y="7658625"/>
                </a:cubicBezTo>
                <a:cubicBezTo>
                  <a:pt x="1499216" y="7671003"/>
                  <a:pt x="1484088" y="7680011"/>
                  <a:pt x="1464910" y="7685644"/>
                </a:cubicBezTo>
                <a:cubicBezTo>
                  <a:pt x="1445733" y="7691279"/>
                  <a:pt x="1426928" y="7693719"/>
                  <a:pt x="1408498" y="7692966"/>
                </a:cubicBezTo>
                <a:cubicBezTo>
                  <a:pt x="1404909" y="7697273"/>
                  <a:pt x="1400399" y="7699943"/>
                  <a:pt x="1394968" y="7700968"/>
                </a:cubicBezTo>
                <a:cubicBezTo>
                  <a:pt x="1389542" y="7701994"/>
                  <a:pt x="1384056" y="7700345"/>
                  <a:pt x="1378513" y="7696018"/>
                </a:cubicBezTo>
                <a:lnTo>
                  <a:pt x="1365763" y="7678383"/>
                </a:lnTo>
                <a:lnTo>
                  <a:pt x="1416436" y="7650508"/>
                </a:lnTo>
                <a:cubicBezTo>
                  <a:pt x="1425496" y="7650613"/>
                  <a:pt x="1434287" y="7648297"/>
                  <a:pt x="1442801" y="7643566"/>
                </a:cubicBezTo>
                <a:cubicBezTo>
                  <a:pt x="1451318" y="7638835"/>
                  <a:pt x="1458271" y="7633235"/>
                  <a:pt x="1463657" y="7626771"/>
                </a:cubicBezTo>
                <a:lnTo>
                  <a:pt x="1516277" y="7607531"/>
                </a:lnTo>
                <a:cubicBezTo>
                  <a:pt x="1522910" y="7597287"/>
                  <a:pt x="1531079" y="7586567"/>
                  <a:pt x="1540786" y="7575378"/>
                </a:cubicBezTo>
                <a:cubicBezTo>
                  <a:pt x="1550489" y="7564190"/>
                  <a:pt x="1563307" y="7564357"/>
                  <a:pt x="1579242" y="7575881"/>
                </a:cubicBezTo>
                <a:cubicBezTo>
                  <a:pt x="1614652" y="7537045"/>
                  <a:pt x="1669592" y="7502213"/>
                  <a:pt x="1744065" y="7471390"/>
                </a:cubicBezTo>
                <a:cubicBezTo>
                  <a:pt x="1818536" y="7440567"/>
                  <a:pt x="1886225" y="7423368"/>
                  <a:pt x="1947134" y="7419796"/>
                </a:cubicBezTo>
                <a:cubicBezTo>
                  <a:pt x="1959588" y="7406224"/>
                  <a:pt x="1973204" y="7395372"/>
                  <a:pt x="1987982" y="7387243"/>
                </a:cubicBezTo>
                <a:cubicBezTo>
                  <a:pt x="2002761" y="7379113"/>
                  <a:pt x="2016377" y="7368260"/>
                  <a:pt x="2028829" y="7354687"/>
                </a:cubicBezTo>
                <a:cubicBezTo>
                  <a:pt x="2037032" y="7361084"/>
                  <a:pt x="2044810" y="7363185"/>
                  <a:pt x="2052165" y="7360989"/>
                </a:cubicBezTo>
                <a:cubicBezTo>
                  <a:pt x="2059521" y="7358794"/>
                  <a:pt x="2065834" y="7354418"/>
                  <a:pt x="2071109" y="7347861"/>
                </a:cubicBezTo>
                <a:cubicBezTo>
                  <a:pt x="2086015" y="7331802"/>
                  <a:pt x="2097800" y="7324977"/>
                  <a:pt x="2106469" y="7327381"/>
                </a:cubicBezTo>
                <a:cubicBezTo>
                  <a:pt x="2115138" y="7329785"/>
                  <a:pt x="2124339" y="7326059"/>
                  <a:pt x="2134072" y="7316209"/>
                </a:cubicBezTo>
                <a:lnTo>
                  <a:pt x="2195540" y="7297331"/>
                </a:lnTo>
                <a:cubicBezTo>
                  <a:pt x="2205393" y="7301745"/>
                  <a:pt x="2214178" y="7302637"/>
                  <a:pt x="2221889" y="7300012"/>
                </a:cubicBezTo>
                <a:cubicBezTo>
                  <a:pt x="2229607" y="7297386"/>
                  <a:pt x="2236064" y="7292838"/>
                  <a:pt x="2241267" y="7286368"/>
                </a:cubicBezTo>
                <a:lnTo>
                  <a:pt x="2253104" y="7261182"/>
                </a:lnTo>
                <a:lnTo>
                  <a:pt x="2408561" y="7173420"/>
                </a:lnTo>
                <a:lnTo>
                  <a:pt x="2440498" y="7179002"/>
                </a:lnTo>
                <a:lnTo>
                  <a:pt x="2473932" y="7171812"/>
                </a:lnTo>
                <a:cubicBezTo>
                  <a:pt x="2479460" y="7165175"/>
                  <a:pt x="2486987" y="7158890"/>
                  <a:pt x="2496508" y="7152949"/>
                </a:cubicBezTo>
                <a:cubicBezTo>
                  <a:pt x="2506031" y="7147009"/>
                  <a:pt x="2515396" y="7144006"/>
                  <a:pt x="2524601" y="7143938"/>
                </a:cubicBezTo>
                <a:cubicBezTo>
                  <a:pt x="2527700" y="7133815"/>
                  <a:pt x="2535434" y="7123614"/>
                  <a:pt x="2547813" y="7113336"/>
                </a:cubicBezTo>
                <a:cubicBezTo>
                  <a:pt x="2560190" y="7103057"/>
                  <a:pt x="2573440" y="7102709"/>
                  <a:pt x="2587565" y="7112287"/>
                </a:cubicBezTo>
                <a:cubicBezTo>
                  <a:pt x="2598955" y="7102502"/>
                  <a:pt x="2624142" y="7091947"/>
                  <a:pt x="2663120" y="7080616"/>
                </a:cubicBezTo>
                <a:cubicBezTo>
                  <a:pt x="2702102" y="7069284"/>
                  <a:pt x="2727887" y="7066241"/>
                  <a:pt x="2740485" y="7071481"/>
                </a:cubicBezTo>
                <a:lnTo>
                  <a:pt x="2780812" y="7056017"/>
                </a:lnTo>
                <a:cubicBezTo>
                  <a:pt x="2803933" y="7031471"/>
                  <a:pt x="2829191" y="7013964"/>
                  <a:pt x="2856590" y="7003499"/>
                </a:cubicBezTo>
                <a:cubicBezTo>
                  <a:pt x="2883987" y="6993033"/>
                  <a:pt x="2909246" y="6975525"/>
                  <a:pt x="2932365" y="6950980"/>
                </a:cubicBezTo>
                <a:lnTo>
                  <a:pt x="2962353" y="6947930"/>
                </a:lnTo>
                <a:cubicBezTo>
                  <a:pt x="2977610" y="6934649"/>
                  <a:pt x="3002444" y="6924970"/>
                  <a:pt x="3036859" y="6918889"/>
                </a:cubicBezTo>
                <a:lnTo>
                  <a:pt x="3066896" y="6910899"/>
                </a:lnTo>
                <a:lnTo>
                  <a:pt x="3064142" y="6902751"/>
                </a:lnTo>
                <a:cubicBezTo>
                  <a:pt x="3062153" y="6897589"/>
                  <a:pt x="3061851" y="6893836"/>
                  <a:pt x="3063237" y="6891485"/>
                </a:cubicBezTo>
                <a:cubicBezTo>
                  <a:pt x="3067555" y="6888365"/>
                  <a:pt x="3074292" y="6889887"/>
                  <a:pt x="3083443" y="6896054"/>
                </a:cubicBezTo>
                <a:lnTo>
                  <a:pt x="3090889" y="6901576"/>
                </a:lnTo>
                <a:lnTo>
                  <a:pt x="3111369" y="6889848"/>
                </a:lnTo>
                <a:cubicBezTo>
                  <a:pt x="3133804" y="6895400"/>
                  <a:pt x="3151344" y="6888986"/>
                  <a:pt x="3163991" y="6870610"/>
                </a:cubicBezTo>
                <a:cubicBezTo>
                  <a:pt x="3170311" y="6861422"/>
                  <a:pt x="3177859" y="6855223"/>
                  <a:pt x="3186628" y="6852017"/>
                </a:cubicBezTo>
                <a:lnTo>
                  <a:pt x="3199553" y="6851738"/>
                </a:lnTo>
                <a:lnTo>
                  <a:pt x="3201913" y="6845817"/>
                </a:lnTo>
                <a:lnTo>
                  <a:pt x="3197556" y="6807136"/>
                </a:lnTo>
                <a:lnTo>
                  <a:pt x="3153326" y="6805329"/>
                </a:lnTo>
                <a:lnTo>
                  <a:pt x="3064734" y="6878713"/>
                </a:lnTo>
                <a:cubicBezTo>
                  <a:pt x="3038463" y="6876392"/>
                  <a:pt x="3009665" y="6879849"/>
                  <a:pt x="2978338" y="6889085"/>
                </a:cubicBezTo>
                <a:cubicBezTo>
                  <a:pt x="2947012" y="6898322"/>
                  <a:pt x="2921890" y="6908346"/>
                  <a:pt x="2902968" y="6919158"/>
                </a:cubicBezTo>
                <a:cubicBezTo>
                  <a:pt x="2890371" y="6932904"/>
                  <a:pt x="2874831" y="6943320"/>
                  <a:pt x="2856346" y="6950407"/>
                </a:cubicBezTo>
                <a:cubicBezTo>
                  <a:pt x="2837865" y="6957495"/>
                  <a:pt x="2819624" y="6965664"/>
                  <a:pt x="2801629" y="6974911"/>
                </a:cubicBezTo>
                <a:cubicBezTo>
                  <a:pt x="2761171" y="6970405"/>
                  <a:pt x="2721688" y="6970215"/>
                  <a:pt x="2683182" y="6974347"/>
                </a:cubicBezTo>
                <a:lnTo>
                  <a:pt x="2576444" y="7025598"/>
                </a:lnTo>
                <a:cubicBezTo>
                  <a:pt x="2573325" y="7022708"/>
                  <a:pt x="2568763" y="7019490"/>
                  <a:pt x="2562757" y="7015948"/>
                </a:cubicBezTo>
                <a:cubicBezTo>
                  <a:pt x="2556755" y="7012406"/>
                  <a:pt x="2551819" y="7012382"/>
                  <a:pt x="2547952" y="7015876"/>
                </a:cubicBezTo>
                <a:cubicBezTo>
                  <a:pt x="2546649" y="7018587"/>
                  <a:pt x="2547273" y="7023782"/>
                  <a:pt x="2549831" y="7031463"/>
                </a:cubicBezTo>
                <a:cubicBezTo>
                  <a:pt x="2552389" y="7039143"/>
                  <a:pt x="2554365" y="7045461"/>
                  <a:pt x="2555760" y="7050420"/>
                </a:cubicBezTo>
                <a:lnTo>
                  <a:pt x="2475688" y="7025758"/>
                </a:lnTo>
                <a:lnTo>
                  <a:pt x="2437898" y="6994269"/>
                </a:lnTo>
                <a:cubicBezTo>
                  <a:pt x="2451807" y="6979863"/>
                  <a:pt x="2467309" y="6967665"/>
                  <a:pt x="2484406" y="6957666"/>
                </a:cubicBezTo>
                <a:cubicBezTo>
                  <a:pt x="2501501" y="6947669"/>
                  <a:pt x="2519475" y="6927015"/>
                  <a:pt x="2538327" y="6895699"/>
                </a:cubicBezTo>
                <a:cubicBezTo>
                  <a:pt x="2516799" y="6898208"/>
                  <a:pt x="2495948" y="6901277"/>
                  <a:pt x="2475768" y="6904908"/>
                </a:cubicBezTo>
                <a:cubicBezTo>
                  <a:pt x="2455591" y="6908540"/>
                  <a:pt x="2438415" y="6918177"/>
                  <a:pt x="2424237" y="6933819"/>
                </a:cubicBezTo>
                <a:cubicBezTo>
                  <a:pt x="2384928" y="6927933"/>
                  <a:pt x="2346597" y="6926366"/>
                  <a:pt x="2309238" y="6929116"/>
                </a:cubicBezTo>
                <a:cubicBezTo>
                  <a:pt x="2277484" y="6906162"/>
                  <a:pt x="2259118" y="6904875"/>
                  <a:pt x="2254137" y="6925262"/>
                </a:cubicBezTo>
                <a:cubicBezTo>
                  <a:pt x="2249158" y="6945646"/>
                  <a:pt x="2237541" y="6949984"/>
                  <a:pt x="2219282" y="6938275"/>
                </a:cubicBezTo>
                <a:lnTo>
                  <a:pt x="2197687" y="6920280"/>
                </a:lnTo>
                <a:cubicBezTo>
                  <a:pt x="2187092" y="6931166"/>
                  <a:pt x="2176166" y="6936958"/>
                  <a:pt x="2164914" y="6937659"/>
                </a:cubicBezTo>
                <a:cubicBezTo>
                  <a:pt x="2153659" y="6938356"/>
                  <a:pt x="2143597" y="6943114"/>
                  <a:pt x="2134723" y="6951932"/>
                </a:cubicBezTo>
                <a:lnTo>
                  <a:pt x="2128874" y="6951265"/>
                </a:lnTo>
                <a:lnTo>
                  <a:pt x="2122808" y="6956526"/>
                </a:lnTo>
                <a:cubicBezTo>
                  <a:pt x="2108387" y="6946844"/>
                  <a:pt x="2096593" y="6946361"/>
                  <a:pt x="2087424" y="6955078"/>
                </a:cubicBezTo>
                <a:cubicBezTo>
                  <a:pt x="2078256" y="6963795"/>
                  <a:pt x="2061062" y="6958814"/>
                  <a:pt x="2035842" y="6940135"/>
                </a:cubicBezTo>
                <a:lnTo>
                  <a:pt x="2053079" y="6919450"/>
                </a:lnTo>
                <a:lnTo>
                  <a:pt x="2033435" y="6910093"/>
                </a:lnTo>
                <a:cubicBezTo>
                  <a:pt x="2025179" y="6913141"/>
                  <a:pt x="2011448" y="6918641"/>
                  <a:pt x="1992246" y="6926589"/>
                </a:cubicBezTo>
                <a:cubicBezTo>
                  <a:pt x="1973045" y="6934540"/>
                  <a:pt x="1961037" y="6937970"/>
                  <a:pt x="1956229" y="6936882"/>
                </a:cubicBezTo>
                <a:cubicBezTo>
                  <a:pt x="1953929" y="6934382"/>
                  <a:pt x="1953504" y="6931691"/>
                  <a:pt x="1954952" y="6928809"/>
                </a:cubicBezTo>
                <a:cubicBezTo>
                  <a:pt x="1956399" y="6925925"/>
                  <a:pt x="1957323" y="6924360"/>
                  <a:pt x="1957722" y="6924109"/>
                </a:cubicBezTo>
                <a:cubicBezTo>
                  <a:pt x="1943453" y="6911049"/>
                  <a:pt x="1941214" y="6902758"/>
                  <a:pt x="1951008" y="6899237"/>
                </a:cubicBezTo>
                <a:cubicBezTo>
                  <a:pt x="1960802" y="6895716"/>
                  <a:pt x="1971086" y="6894354"/>
                  <a:pt x="1981854" y="6895149"/>
                </a:cubicBezTo>
                <a:lnTo>
                  <a:pt x="1991288" y="6839922"/>
                </a:lnTo>
                <a:lnTo>
                  <a:pt x="2037013" y="6828956"/>
                </a:lnTo>
                <a:lnTo>
                  <a:pt x="2009565" y="6785055"/>
                </a:lnTo>
                <a:cubicBezTo>
                  <a:pt x="1996427" y="6797618"/>
                  <a:pt x="1979643" y="6804955"/>
                  <a:pt x="1959211" y="6807061"/>
                </a:cubicBezTo>
                <a:cubicBezTo>
                  <a:pt x="1938781" y="6809168"/>
                  <a:pt x="1921135" y="6817537"/>
                  <a:pt x="1906273" y="6832168"/>
                </a:cubicBezTo>
                <a:cubicBezTo>
                  <a:pt x="1876256" y="6835487"/>
                  <a:pt x="1846821" y="6840167"/>
                  <a:pt x="1817968" y="6846207"/>
                </a:cubicBezTo>
                <a:cubicBezTo>
                  <a:pt x="1789113" y="6852247"/>
                  <a:pt x="1761027" y="6858050"/>
                  <a:pt x="1733710" y="6863619"/>
                </a:cubicBezTo>
                <a:cubicBezTo>
                  <a:pt x="1722678" y="6871368"/>
                  <a:pt x="1706363" y="6879969"/>
                  <a:pt x="1684765" y="6889425"/>
                </a:cubicBezTo>
                <a:cubicBezTo>
                  <a:pt x="1663163" y="6898880"/>
                  <a:pt x="1644896" y="6898846"/>
                  <a:pt x="1629964" y="6889325"/>
                </a:cubicBezTo>
                <a:cubicBezTo>
                  <a:pt x="1627981" y="6893075"/>
                  <a:pt x="1625652" y="6901358"/>
                  <a:pt x="1622980" y="6914173"/>
                </a:cubicBezTo>
                <a:cubicBezTo>
                  <a:pt x="1620306" y="6926985"/>
                  <a:pt x="1618840" y="6934235"/>
                  <a:pt x="1618581" y="6935918"/>
                </a:cubicBezTo>
                <a:cubicBezTo>
                  <a:pt x="1621600" y="6937556"/>
                  <a:pt x="1624897" y="6936800"/>
                  <a:pt x="1628476" y="6933647"/>
                </a:cubicBezTo>
                <a:cubicBezTo>
                  <a:pt x="1632055" y="6930497"/>
                  <a:pt x="1634003" y="6928615"/>
                  <a:pt x="1634321" y="6928005"/>
                </a:cubicBezTo>
                <a:cubicBezTo>
                  <a:pt x="1669943" y="6916359"/>
                  <a:pt x="1707617" y="6907738"/>
                  <a:pt x="1747344" y="6902143"/>
                </a:cubicBezTo>
                <a:cubicBezTo>
                  <a:pt x="1787073" y="6896548"/>
                  <a:pt x="1820210" y="6882394"/>
                  <a:pt x="1846758" y="6859682"/>
                </a:cubicBezTo>
                <a:lnTo>
                  <a:pt x="1873752" y="6882175"/>
                </a:lnTo>
                <a:cubicBezTo>
                  <a:pt x="1886483" y="6892055"/>
                  <a:pt x="1900162" y="6904913"/>
                  <a:pt x="1914786" y="6920749"/>
                </a:cubicBezTo>
                <a:cubicBezTo>
                  <a:pt x="1929413" y="6936589"/>
                  <a:pt x="1933382" y="6950120"/>
                  <a:pt x="1926696" y="6961343"/>
                </a:cubicBezTo>
                <a:cubicBezTo>
                  <a:pt x="1910480" y="6979665"/>
                  <a:pt x="1889630" y="6993252"/>
                  <a:pt x="1864150" y="7002101"/>
                </a:cubicBezTo>
                <a:cubicBezTo>
                  <a:pt x="1838668" y="7010952"/>
                  <a:pt x="1812796" y="7016848"/>
                  <a:pt x="1786527" y="7019784"/>
                </a:cubicBezTo>
                <a:cubicBezTo>
                  <a:pt x="1778871" y="7030345"/>
                  <a:pt x="1774101" y="7041559"/>
                  <a:pt x="1772218" y="7053424"/>
                </a:cubicBezTo>
                <a:cubicBezTo>
                  <a:pt x="1770332" y="7065288"/>
                  <a:pt x="1765564" y="7076504"/>
                  <a:pt x="1757908" y="7087064"/>
                </a:cubicBezTo>
                <a:lnTo>
                  <a:pt x="1727012" y="7047298"/>
                </a:lnTo>
                <a:cubicBezTo>
                  <a:pt x="1716607" y="7060242"/>
                  <a:pt x="1703317" y="7072533"/>
                  <a:pt x="1687138" y="7084170"/>
                </a:cubicBezTo>
                <a:cubicBezTo>
                  <a:pt x="1670962" y="7095809"/>
                  <a:pt x="1652271" y="7103602"/>
                  <a:pt x="1631070" y="7107547"/>
                </a:cubicBezTo>
                <a:lnTo>
                  <a:pt x="1628208" y="7056095"/>
                </a:lnTo>
                <a:lnTo>
                  <a:pt x="1675431" y="7032356"/>
                </a:lnTo>
                <a:cubicBezTo>
                  <a:pt x="1674118" y="7027758"/>
                  <a:pt x="1672467" y="7022878"/>
                  <a:pt x="1670477" y="7017715"/>
                </a:cubicBezTo>
                <a:cubicBezTo>
                  <a:pt x="1668491" y="7012555"/>
                  <a:pt x="1668190" y="7008799"/>
                  <a:pt x="1669577" y="7006449"/>
                </a:cubicBezTo>
                <a:cubicBezTo>
                  <a:pt x="1673892" y="7003329"/>
                  <a:pt x="1680626" y="7004850"/>
                  <a:pt x="1689781" y="7011018"/>
                </a:cubicBezTo>
                <a:cubicBezTo>
                  <a:pt x="1698935" y="7017186"/>
                  <a:pt x="1705294" y="7021900"/>
                  <a:pt x="1708863" y="7025167"/>
                </a:cubicBezTo>
                <a:lnTo>
                  <a:pt x="1799861" y="6981828"/>
                </a:lnTo>
                <a:lnTo>
                  <a:pt x="1808252" y="6960780"/>
                </a:lnTo>
                <a:lnTo>
                  <a:pt x="1803894" y="6922101"/>
                </a:lnTo>
                <a:lnTo>
                  <a:pt x="1759662" y="6920291"/>
                </a:lnTo>
                <a:lnTo>
                  <a:pt x="1671072" y="6993676"/>
                </a:lnTo>
                <a:cubicBezTo>
                  <a:pt x="1644803" y="6991356"/>
                  <a:pt x="1616004" y="6994814"/>
                  <a:pt x="1584677" y="7004048"/>
                </a:cubicBezTo>
                <a:cubicBezTo>
                  <a:pt x="1553349" y="7013286"/>
                  <a:pt x="1528224" y="7023310"/>
                  <a:pt x="1509306" y="7034124"/>
                </a:cubicBezTo>
                <a:cubicBezTo>
                  <a:pt x="1496710" y="7047868"/>
                  <a:pt x="1481169" y="7058285"/>
                  <a:pt x="1462686" y="7065373"/>
                </a:cubicBezTo>
                <a:cubicBezTo>
                  <a:pt x="1444201" y="7072458"/>
                  <a:pt x="1425962" y="7080628"/>
                  <a:pt x="1407965" y="7089872"/>
                </a:cubicBezTo>
                <a:cubicBezTo>
                  <a:pt x="1367508" y="7085369"/>
                  <a:pt x="1328026" y="7085180"/>
                  <a:pt x="1289521" y="7089311"/>
                </a:cubicBezTo>
                <a:lnTo>
                  <a:pt x="1182783" y="7140563"/>
                </a:lnTo>
                <a:cubicBezTo>
                  <a:pt x="1179664" y="7137673"/>
                  <a:pt x="1175102" y="7134454"/>
                  <a:pt x="1169098" y="7130913"/>
                </a:cubicBezTo>
                <a:cubicBezTo>
                  <a:pt x="1163094" y="7127369"/>
                  <a:pt x="1158159" y="7127347"/>
                  <a:pt x="1154293" y="7130842"/>
                </a:cubicBezTo>
                <a:cubicBezTo>
                  <a:pt x="1152987" y="7133552"/>
                  <a:pt x="1153613" y="7138747"/>
                  <a:pt x="1156171" y="7146427"/>
                </a:cubicBezTo>
                <a:cubicBezTo>
                  <a:pt x="1158727" y="7154106"/>
                  <a:pt x="1160703" y="7160427"/>
                  <a:pt x="1162098" y="7165385"/>
                </a:cubicBezTo>
                <a:lnTo>
                  <a:pt x="1082027" y="7140723"/>
                </a:lnTo>
                <a:lnTo>
                  <a:pt x="1044236" y="7109232"/>
                </a:lnTo>
                <a:cubicBezTo>
                  <a:pt x="1058145" y="7094829"/>
                  <a:pt x="1073648" y="7082628"/>
                  <a:pt x="1090744" y="7072630"/>
                </a:cubicBezTo>
                <a:cubicBezTo>
                  <a:pt x="1107837" y="7062633"/>
                  <a:pt x="1125813" y="7041979"/>
                  <a:pt x="1144665" y="7010665"/>
                </a:cubicBezTo>
                <a:cubicBezTo>
                  <a:pt x="1123138" y="7013172"/>
                  <a:pt x="1102286" y="7016240"/>
                  <a:pt x="1082109" y="7019873"/>
                </a:cubicBezTo>
                <a:cubicBezTo>
                  <a:pt x="1061930" y="7023505"/>
                  <a:pt x="1044753" y="7033140"/>
                  <a:pt x="1030576" y="7048783"/>
                </a:cubicBezTo>
                <a:cubicBezTo>
                  <a:pt x="991267" y="7042897"/>
                  <a:pt x="952933" y="7041330"/>
                  <a:pt x="915578" y="7044083"/>
                </a:cubicBezTo>
                <a:cubicBezTo>
                  <a:pt x="883822" y="7021127"/>
                  <a:pt x="865456" y="7019841"/>
                  <a:pt x="860476" y="7040227"/>
                </a:cubicBezTo>
                <a:cubicBezTo>
                  <a:pt x="855497" y="7060610"/>
                  <a:pt x="843877" y="7064947"/>
                  <a:pt x="825620" y="7053239"/>
                </a:cubicBezTo>
                <a:lnTo>
                  <a:pt x="804026" y="7035245"/>
                </a:lnTo>
                <a:cubicBezTo>
                  <a:pt x="793431" y="7046131"/>
                  <a:pt x="782505" y="7051924"/>
                  <a:pt x="771250" y="7052620"/>
                </a:cubicBezTo>
                <a:cubicBezTo>
                  <a:pt x="759996" y="7053320"/>
                  <a:pt x="749934" y="7058078"/>
                  <a:pt x="741062" y="7066896"/>
                </a:cubicBezTo>
                <a:lnTo>
                  <a:pt x="682587" y="7060228"/>
                </a:lnTo>
                <a:lnTo>
                  <a:pt x="688571" y="7009136"/>
                </a:lnTo>
                <a:cubicBezTo>
                  <a:pt x="677774" y="7000139"/>
                  <a:pt x="675821" y="6991504"/>
                  <a:pt x="682715" y="6983230"/>
                </a:cubicBezTo>
                <a:cubicBezTo>
                  <a:pt x="697863" y="6968250"/>
                  <a:pt x="717523" y="6957468"/>
                  <a:pt x="741688" y="6950881"/>
                </a:cubicBezTo>
                <a:cubicBezTo>
                  <a:pt x="765853" y="6944292"/>
                  <a:pt x="786372" y="6932475"/>
                  <a:pt x="803244" y="6915429"/>
                </a:cubicBezTo>
                <a:cubicBezTo>
                  <a:pt x="803644" y="6915178"/>
                  <a:pt x="804569" y="6913611"/>
                  <a:pt x="806017" y="6910729"/>
                </a:cubicBezTo>
                <a:cubicBezTo>
                  <a:pt x="807463" y="6907849"/>
                  <a:pt x="807040" y="6905157"/>
                  <a:pt x="804738" y="6902655"/>
                </a:cubicBezTo>
                <a:cubicBezTo>
                  <a:pt x="801026" y="6901168"/>
                  <a:pt x="793835" y="6902478"/>
                  <a:pt x="783169" y="6906588"/>
                </a:cubicBezTo>
                <a:cubicBezTo>
                  <a:pt x="772502" y="6910696"/>
                  <a:pt x="764451" y="6913042"/>
                  <a:pt x="759014" y="6913622"/>
                </a:cubicBezTo>
                <a:cubicBezTo>
                  <a:pt x="749268" y="6912510"/>
                  <a:pt x="742220" y="6913648"/>
                  <a:pt x="737874" y="6917035"/>
                </a:cubicBezTo>
                <a:cubicBezTo>
                  <a:pt x="733163" y="6924062"/>
                  <a:pt x="728423" y="6929750"/>
                  <a:pt x="723653" y="6934099"/>
                </a:cubicBezTo>
                <a:cubicBezTo>
                  <a:pt x="718883" y="6938450"/>
                  <a:pt x="711332" y="6936539"/>
                  <a:pt x="700994" y="6928362"/>
                </a:cubicBezTo>
                <a:lnTo>
                  <a:pt x="672504" y="6918641"/>
                </a:lnTo>
                <a:lnTo>
                  <a:pt x="615070" y="6877793"/>
                </a:lnTo>
                <a:lnTo>
                  <a:pt x="571295" y="6897394"/>
                </a:lnTo>
                <a:cubicBezTo>
                  <a:pt x="561144" y="6892879"/>
                  <a:pt x="550254" y="6889938"/>
                  <a:pt x="538625" y="6888572"/>
                </a:cubicBezTo>
                <a:cubicBezTo>
                  <a:pt x="526994" y="6887205"/>
                  <a:pt x="516592" y="6886421"/>
                  <a:pt x="507419" y="6886226"/>
                </a:cubicBezTo>
                <a:cubicBezTo>
                  <a:pt x="501642" y="6881266"/>
                  <a:pt x="494788" y="6877601"/>
                  <a:pt x="486858" y="6875226"/>
                </a:cubicBezTo>
                <a:cubicBezTo>
                  <a:pt x="478926" y="6872853"/>
                  <a:pt x="472186" y="6874537"/>
                  <a:pt x="466636" y="6880282"/>
                </a:cubicBezTo>
                <a:lnTo>
                  <a:pt x="458246" y="6901329"/>
                </a:lnTo>
                <a:lnTo>
                  <a:pt x="409657" y="6860842"/>
                </a:lnTo>
                <a:cubicBezTo>
                  <a:pt x="418473" y="6854606"/>
                  <a:pt x="433559" y="6847023"/>
                  <a:pt x="454912" y="6838092"/>
                </a:cubicBezTo>
                <a:cubicBezTo>
                  <a:pt x="476265" y="6829161"/>
                  <a:pt x="482015" y="6819056"/>
                  <a:pt x="472164" y="6807782"/>
                </a:cubicBezTo>
                <a:cubicBezTo>
                  <a:pt x="466438" y="6803448"/>
                  <a:pt x="459972" y="6800688"/>
                  <a:pt x="452766" y="6799502"/>
                </a:cubicBezTo>
                <a:cubicBezTo>
                  <a:pt x="445559" y="6798317"/>
                  <a:pt x="439580" y="6797716"/>
                  <a:pt x="434830" y="6797700"/>
                </a:cubicBezTo>
                <a:lnTo>
                  <a:pt x="382661" y="6838348"/>
                </a:lnTo>
                <a:lnTo>
                  <a:pt x="331538" y="6844815"/>
                </a:lnTo>
                <a:cubicBezTo>
                  <a:pt x="321339" y="6857052"/>
                  <a:pt x="309733" y="6865490"/>
                  <a:pt x="296724" y="6870129"/>
                </a:cubicBezTo>
                <a:cubicBezTo>
                  <a:pt x="283711" y="6874767"/>
                  <a:pt x="268430" y="6876637"/>
                  <a:pt x="250883" y="6875743"/>
                </a:cubicBezTo>
                <a:lnTo>
                  <a:pt x="223305" y="6908839"/>
                </a:lnTo>
                <a:cubicBezTo>
                  <a:pt x="197091" y="6909192"/>
                  <a:pt x="177253" y="6918365"/>
                  <a:pt x="163787" y="6936351"/>
                </a:cubicBezTo>
                <a:cubicBezTo>
                  <a:pt x="156780" y="6927153"/>
                  <a:pt x="147739" y="6921080"/>
                  <a:pt x="136665" y="6918132"/>
                </a:cubicBezTo>
                <a:cubicBezTo>
                  <a:pt x="125591" y="6915183"/>
                  <a:pt x="116290" y="6917656"/>
                  <a:pt x="108761" y="6925547"/>
                </a:cubicBezTo>
                <a:lnTo>
                  <a:pt x="45342" y="6935789"/>
                </a:lnTo>
                <a:lnTo>
                  <a:pt x="12493" y="6887389"/>
                </a:lnTo>
                <a:cubicBezTo>
                  <a:pt x="30783" y="6879848"/>
                  <a:pt x="48435" y="6868270"/>
                  <a:pt x="65448" y="6852656"/>
                </a:cubicBezTo>
                <a:cubicBezTo>
                  <a:pt x="82460" y="6837042"/>
                  <a:pt x="99737" y="6828657"/>
                  <a:pt x="117281" y="6827502"/>
                </a:cubicBezTo>
                <a:cubicBezTo>
                  <a:pt x="127297" y="6813651"/>
                  <a:pt x="140240" y="6812753"/>
                  <a:pt x="156112" y="6824811"/>
                </a:cubicBezTo>
                <a:cubicBezTo>
                  <a:pt x="167307" y="6835162"/>
                  <a:pt x="181847" y="6846986"/>
                  <a:pt x="199734" y="6860283"/>
                </a:cubicBezTo>
                <a:cubicBezTo>
                  <a:pt x="217620" y="6873580"/>
                  <a:pt x="220273" y="6866737"/>
                  <a:pt x="207693" y="6839753"/>
                </a:cubicBezTo>
                <a:lnTo>
                  <a:pt x="263762" y="6816376"/>
                </a:lnTo>
                <a:lnTo>
                  <a:pt x="242165" y="6798380"/>
                </a:lnTo>
                <a:lnTo>
                  <a:pt x="280998" y="6795691"/>
                </a:lnTo>
                <a:lnTo>
                  <a:pt x="315471" y="6754321"/>
                </a:lnTo>
                <a:lnTo>
                  <a:pt x="370500" y="6765126"/>
                </a:lnTo>
                <a:lnTo>
                  <a:pt x="401526" y="6727891"/>
                </a:lnTo>
                <a:cubicBezTo>
                  <a:pt x="422341" y="6723037"/>
                  <a:pt x="444131" y="6722502"/>
                  <a:pt x="466895" y="6726284"/>
                </a:cubicBezTo>
                <a:lnTo>
                  <a:pt x="510672" y="6706684"/>
                </a:lnTo>
                <a:cubicBezTo>
                  <a:pt x="496529" y="6689350"/>
                  <a:pt x="502907" y="6670716"/>
                  <a:pt x="529810" y="6650781"/>
                </a:cubicBezTo>
                <a:cubicBezTo>
                  <a:pt x="556712" y="6630847"/>
                  <a:pt x="575613" y="6619143"/>
                  <a:pt x="586514" y="6615667"/>
                </a:cubicBezTo>
                <a:cubicBezTo>
                  <a:pt x="598216" y="6622205"/>
                  <a:pt x="610797" y="6618085"/>
                  <a:pt x="624256" y="6603306"/>
                </a:cubicBezTo>
                <a:lnTo>
                  <a:pt x="646490" y="6576623"/>
                </a:lnTo>
                <a:lnTo>
                  <a:pt x="641747" y="6570065"/>
                </a:lnTo>
                <a:lnTo>
                  <a:pt x="692419" y="6542188"/>
                </a:lnTo>
                <a:lnTo>
                  <a:pt x="703004" y="6539401"/>
                </a:lnTo>
                <a:lnTo>
                  <a:pt x="704861" y="6528527"/>
                </a:lnTo>
                <a:cubicBezTo>
                  <a:pt x="702441" y="6518624"/>
                  <a:pt x="704011" y="6509419"/>
                  <a:pt x="709577" y="6500913"/>
                </a:cubicBezTo>
                <a:cubicBezTo>
                  <a:pt x="686184" y="6486677"/>
                  <a:pt x="666169" y="6491028"/>
                  <a:pt x="649533" y="6513966"/>
                </a:cubicBezTo>
                <a:cubicBezTo>
                  <a:pt x="632896" y="6536904"/>
                  <a:pt x="614231" y="6542380"/>
                  <a:pt x="593537" y="6530395"/>
                </a:cubicBezTo>
                <a:cubicBezTo>
                  <a:pt x="582417" y="6542596"/>
                  <a:pt x="566882" y="6549803"/>
                  <a:pt x="546933" y="6552019"/>
                </a:cubicBezTo>
                <a:cubicBezTo>
                  <a:pt x="526982" y="6554232"/>
                  <a:pt x="507285" y="6552714"/>
                  <a:pt x="487840" y="6547464"/>
                </a:cubicBezTo>
                <a:lnTo>
                  <a:pt x="443023" y="6601248"/>
                </a:lnTo>
                <a:cubicBezTo>
                  <a:pt x="381091" y="6579285"/>
                  <a:pt x="336455" y="6575679"/>
                  <a:pt x="309112" y="6590426"/>
                </a:cubicBezTo>
                <a:cubicBezTo>
                  <a:pt x="281770" y="6605172"/>
                  <a:pt x="242499" y="6625315"/>
                  <a:pt x="191299" y="6650850"/>
                </a:cubicBezTo>
                <a:cubicBezTo>
                  <a:pt x="172073" y="6636874"/>
                  <a:pt x="151855" y="6628206"/>
                  <a:pt x="130647" y="6624842"/>
                </a:cubicBezTo>
                <a:cubicBezTo>
                  <a:pt x="109435" y="6621481"/>
                  <a:pt x="89218" y="6612811"/>
                  <a:pt x="69992" y="6598835"/>
                </a:cubicBezTo>
                <a:lnTo>
                  <a:pt x="32072" y="6644343"/>
                </a:lnTo>
                <a:lnTo>
                  <a:pt x="15876" y="6630847"/>
                </a:lnTo>
                <a:cubicBezTo>
                  <a:pt x="5527" y="6622224"/>
                  <a:pt x="950" y="6614908"/>
                  <a:pt x="2150" y="6608896"/>
                </a:cubicBezTo>
                <a:cubicBezTo>
                  <a:pt x="3348" y="6602885"/>
                  <a:pt x="7618" y="6595930"/>
                  <a:pt x="14963" y="6588029"/>
                </a:cubicBezTo>
                <a:lnTo>
                  <a:pt x="58737" y="6568429"/>
                </a:lnTo>
                <a:cubicBezTo>
                  <a:pt x="60916" y="6565132"/>
                  <a:pt x="63344" y="6558101"/>
                  <a:pt x="66023" y="6547337"/>
                </a:cubicBezTo>
                <a:cubicBezTo>
                  <a:pt x="68704" y="6536574"/>
                  <a:pt x="68921" y="6529453"/>
                  <a:pt x="66674" y="6525973"/>
                </a:cubicBezTo>
                <a:lnTo>
                  <a:pt x="56331" y="6538384"/>
                </a:lnTo>
                <a:lnTo>
                  <a:pt x="0" y="6531548"/>
                </a:lnTo>
                <a:lnTo>
                  <a:pt x="0" y="6333196"/>
                </a:lnTo>
                <a:lnTo>
                  <a:pt x="2192" y="6333034"/>
                </a:lnTo>
                <a:cubicBezTo>
                  <a:pt x="6793" y="6331172"/>
                  <a:pt x="11526" y="6327778"/>
                  <a:pt x="16393" y="6322852"/>
                </a:cubicBezTo>
                <a:lnTo>
                  <a:pt x="77861" y="6303975"/>
                </a:lnTo>
                <a:cubicBezTo>
                  <a:pt x="87713" y="6308389"/>
                  <a:pt x="96498" y="6309281"/>
                  <a:pt x="104212" y="6306656"/>
                </a:cubicBezTo>
                <a:cubicBezTo>
                  <a:pt x="111927" y="6304030"/>
                  <a:pt x="118386" y="6299481"/>
                  <a:pt x="123587" y="6293011"/>
                </a:cubicBezTo>
                <a:lnTo>
                  <a:pt x="135424" y="6267827"/>
                </a:lnTo>
                <a:lnTo>
                  <a:pt x="290882" y="6180063"/>
                </a:lnTo>
                <a:lnTo>
                  <a:pt x="322819" y="6185646"/>
                </a:lnTo>
                <a:lnTo>
                  <a:pt x="356252" y="6178456"/>
                </a:lnTo>
                <a:cubicBezTo>
                  <a:pt x="361782" y="6171820"/>
                  <a:pt x="369308" y="6165533"/>
                  <a:pt x="378831" y="6159594"/>
                </a:cubicBezTo>
                <a:cubicBezTo>
                  <a:pt x="388352" y="6153654"/>
                  <a:pt x="397716" y="6150650"/>
                  <a:pt x="406922" y="6150581"/>
                </a:cubicBezTo>
                <a:cubicBezTo>
                  <a:pt x="410021" y="6140458"/>
                  <a:pt x="417757" y="6130258"/>
                  <a:pt x="430133" y="6119981"/>
                </a:cubicBezTo>
                <a:cubicBezTo>
                  <a:pt x="442511" y="6109701"/>
                  <a:pt x="455762" y="6109352"/>
                  <a:pt x="469884" y="6118930"/>
                </a:cubicBezTo>
                <a:cubicBezTo>
                  <a:pt x="481277" y="6109147"/>
                  <a:pt x="506461" y="6098589"/>
                  <a:pt x="545443" y="6087260"/>
                </a:cubicBezTo>
                <a:cubicBezTo>
                  <a:pt x="584422" y="6075930"/>
                  <a:pt x="610209" y="6072884"/>
                  <a:pt x="622805" y="6078123"/>
                </a:cubicBezTo>
                <a:lnTo>
                  <a:pt x="663133" y="6062659"/>
                </a:lnTo>
                <a:cubicBezTo>
                  <a:pt x="686252" y="6038113"/>
                  <a:pt x="711512" y="6020607"/>
                  <a:pt x="738910" y="6010141"/>
                </a:cubicBezTo>
                <a:cubicBezTo>
                  <a:pt x="766307" y="5999676"/>
                  <a:pt x="791566" y="5982170"/>
                  <a:pt x="814686" y="5957623"/>
                </a:cubicBezTo>
                <a:lnTo>
                  <a:pt x="844673" y="5954571"/>
                </a:lnTo>
                <a:cubicBezTo>
                  <a:pt x="859931" y="5941293"/>
                  <a:pt x="884766" y="5931612"/>
                  <a:pt x="919180" y="5925530"/>
                </a:cubicBezTo>
                <a:lnTo>
                  <a:pt x="949215" y="5917542"/>
                </a:lnTo>
                <a:lnTo>
                  <a:pt x="946462" y="5909395"/>
                </a:lnTo>
                <a:cubicBezTo>
                  <a:pt x="944473" y="5904234"/>
                  <a:pt x="944172" y="5900479"/>
                  <a:pt x="945559" y="5898128"/>
                </a:cubicBezTo>
                <a:cubicBezTo>
                  <a:pt x="949875" y="5895008"/>
                  <a:pt x="956611" y="5896531"/>
                  <a:pt x="965764" y="5902697"/>
                </a:cubicBezTo>
                <a:lnTo>
                  <a:pt x="973211" y="5908219"/>
                </a:lnTo>
                <a:lnTo>
                  <a:pt x="993690" y="5896491"/>
                </a:lnTo>
                <a:cubicBezTo>
                  <a:pt x="1016125" y="5902044"/>
                  <a:pt x="1033664" y="5895632"/>
                  <a:pt x="1046311" y="5877252"/>
                </a:cubicBezTo>
                <a:cubicBezTo>
                  <a:pt x="1052634" y="5868064"/>
                  <a:pt x="1060180" y="5861867"/>
                  <a:pt x="1068950" y="5858660"/>
                </a:cubicBezTo>
                <a:lnTo>
                  <a:pt x="1081874" y="5858381"/>
                </a:lnTo>
                <a:lnTo>
                  <a:pt x="1084235" y="5852460"/>
                </a:lnTo>
                <a:lnTo>
                  <a:pt x="1079876" y="5813780"/>
                </a:lnTo>
                <a:lnTo>
                  <a:pt x="1035647" y="5811972"/>
                </a:lnTo>
                <a:lnTo>
                  <a:pt x="947056" y="5885356"/>
                </a:lnTo>
                <a:cubicBezTo>
                  <a:pt x="920782" y="5883035"/>
                  <a:pt x="891986" y="5886492"/>
                  <a:pt x="860660" y="5895728"/>
                </a:cubicBezTo>
                <a:cubicBezTo>
                  <a:pt x="829333" y="5904965"/>
                  <a:pt x="804208" y="5914990"/>
                  <a:pt x="785288" y="5925803"/>
                </a:cubicBezTo>
                <a:cubicBezTo>
                  <a:pt x="772691" y="5939549"/>
                  <a:pt x="757151" y="5949964"/>
                  <a:pt x="738668" y="5957052"/>
                </a:cubicBezTo>
                <a:cubicBezTo>
                  <a:pt x="720185" y="5964140"/>
                  <a:pt x="701945" y="5972307"/>
                  <a:pt x="683949" y="5981554"/>
                </a:cubicBezTo>
                <a:cubicBezTo>
                  <a:pt x="643491" y="5977048"/>
                  <a:pt x="604010" y="5976860"/>
                  <a:pt x="565502" y="5980989"/>
                </a:cubicBezTo>
                <a:lnTo>
                  <a:pt x="458765" y="6032241"/>
                </a:lnTo>
                <a:cubicBezTo>
                  <a:pt x="455646" y="6029351"/>
                  <a:pt x="451086" y="6026134"/>
                  <a:pt x="445080" y="6022592"/>
                </a:cubicBezTo>
                <a:cubicBezTo>
                  <a:pt x="439076" y="6019049"/>
                  <a:pt x="434139" y="6019024"/>
                  <a:pt x="430275" y="6022520"/>
                </a:cubicBezTo>
                <a:cubicBezTo>
                  <a:pt x="428968" y="6025230"/>
                  <a:pt x="429596" y="6030426"/>
                  <a:pt x="432153" y="6038105"/>
                </a:cubicBezTo>
                <a:cubicBezTo>
                  <a:pt x="434709" y="6045785"/>
                  <a:pt x="436684" y="6052105"/>
                  <a:pt x="438080" y="6057064"/>
                </a:cubicBezTo>
                <a:lnTo>
                  <a:pt x="358010" y="6032403"/>
                </a:lnTo>
                <a:lnTo>
                  <a:pt x="320218" y="6000911"/>
                </a:lnTo>
                <a:cubicBezTo>
                  <a:pt x="334127" y="5986507"/>
                  <a:pt x="349629" y="5974307"/>
                  <a:pt x="366726" y="5964311"/>
                </a:cubicBezTo>
                <a:cubicBezTo>
                  <a:pt x="383822" y="5954314"/>
                  <a:pt x="401795" y="5933657"/>
                  <a:pt x="420647" y="5902343"/>
                </a:cubicBezTo>
                <a:cubicBezTo>
                  <a:pt x="399121" y="5904851"/>
                  <a:pt x="378269" y="5907920"/>
                  <a:pt x="358091" y="5911551"/>
                </a:cubicBezTo>
                <a:cubicBezTo>
                  <a:pt x="337914" y="5915185"/>
                  <a:pt x="320737" y="5924820"/>
                  <a:pt x="306557" y="5940462"/>
                </a:cubicBezTo>
                <a:cubicBezTo>
                  <a:pt x="267251" y="5934577"/>
                  <a:pt x="228918" y="5933010"/>
                  <a:pt x="191560" y="5935761"/>
                </a:cubicBezTo>
                <a:cubicBezTo>
                  <a:pt x="159806" y="5912806"/>
                  <a:pt x="141439" y="5911521"/>
                  <a:pt x="136458" y="5931905"/>
                </a:cubicBezTo>
                <a:cubicBezTo>
                  <a:pt x="131479" y="5952289"/>
                  <a:pt x="119860" y="5956626"/>
                  <a:pt x="101601" y="5944918"/>
                </a:cubicBezTo>
                <a:lnTo>
                  <a:pt x="80008" y="5926925"/>
                </a:lnTo>
                <a:cubicBezTo>
                  <a:pt x="69412" y="5937808"/>
                  <a:pt x="58487" y="5943604"/>
                  <a:pt x="47234" y="5944301"/>
                </a:cubicBezTo>
                <a:cubicBezTo>
                  <a:pt x="35978" y="5944999"/>
                  <a:pt x="25918" y="5949758"/>
                  <a:pt x="17044" y="5958574"/>
                </a:cubicBezTo>
                <a:lnTo>
                  <a:pt x="0" y="5956631"/>
                </a:lnTo>
                <a:lnTo>
                  <a:pt x="0" y="5852253"/>
                </a:lnTo>
                <a:lnTo>
                  <a:pt x="17670" y="5842560"/>
                </a:lnTo>
                <a:cubicBezTo>
                  <a:pt x="41836" y="5835972"/>
                  <a:pt x="62354" y="5824156"/>
                  <a:pt x="79227" y="5807109"/>
                </a:cubicBezTo>
                <a:cubicBezTo>
                  <a:pt x="79627" y="5806858"/>
                  <a:pt x="80551" y="5805290"/>
                  <a:pt x="82000" y="5802409"/>
                </a:cubicBezTo>
                <a:cubicBezTo>
                  <a:pt x="83447" y="5799528"/>
                  <a:pt x="83021" y="5796835"/>
                  <a:pt x="80723" y="5794336"/>
                </a:cubicBezTo>
                <a:cubicBezTo>
                  <a:pt x="77007" y="5792845"/>
                  <a:pt x="69817" y="5794156"/>
                  <a:pt x="59153" y="5798267"/>
                </a:cubicBezTo>
                <a:cubicBezTo>
                  <a:pt x="48486" y="5802376"/>
                  <a:pt x="40435" y="5804721"/>
                  <a:pt x="34997" y="5805300"/>
                </a:cubicBezTo>
                <a:cubicBezTo>
                  <a:pt x="25250" y="5804189"/>
                  <a:pt x="18204" y="5805328"/>
                  <a:pt x="13857" y="5808715"/>
                </a:cubicBezTo>
                <a:lnTo>
                  <a:pt x="0" y="5825344"/>
                </a:lnTo>
                <a:lnTo>
                  <a:pt x="0" y="4909732"/>
                </a:lnTo>
                <a:lnTo>
                  <a:pt x="14893" y="4901820"/>
                </a:lnTo>
                <a:cubicBezTo>
                  <a:pt x="42290" y="4891355"/>
                  <a:pt x="67550" y="4873849"/>
                  <a:pt x="90669" y="4849304"/>
                </a:cubicBezTo>
                <a:lnTo>
                  <a:pt x="120656" y="4846252"/>
                </a:lnTo>
                <a:cubicBezTo>
                  <a:pt x="135914" y="4832972"/>
                  <a:pt x="160750" y="4823292"/>
                  <a:pt x="195164" y="4817211"/>
                </a:cubicBezTo>
                <a:cubicBezTo>
                  <a:pt x="229579" y="4811131"/>
                  <a:pt x="254415" y="4801452"/>
                  <a:pt x="269674" y="4788171"/>
                </a:cubicBezTo>
                <a:cubicBezTo>
                  <a:pt x="292108" y="4793723"/>
                  <a:pt x="309649" y="4787310"/>
                  <a:pt x="322295" y="4768932"/>
                </a:cubicBezTo>
                <a:cubicBezTo>
                  <a:pt x="334939" y="4750554"/>
                  <a:pt x="352480" y="4744142"/>
                  <a:pt x="374916" y="4749693"/>
                </a:cubicBezTo>
                <a:cubicBezTo>
                  <a:pt x="389094" y="4739310"/>
                  <a:pt x="430107" y="4717992"/>
                  <a:pt x="497955" y="4685737"/>
                </a:cubicBezTo>
                <a:cubicBezTo>
                  <a:pt x="565803" y="4653487"/>
                  <a:pt x="606443" y="4635361"/>
                  <a:pt x="619875" y="4631364"/>
                </a:cubicBezTo>
                <a:cubicBezTo>
                  <a:pt x="622542" y="4621758"/>
                  <a:pt x="628555" y="4613627"/>
                  <a:pt x="637914" y="4606968"/>
                </a:cubicBezTo>
                <a:cubicBezTo>
                  <a:pt x="647276" y="4600310"/>
                  <a:pt x="658802" y="4602027"/>
                  <a:pt x="672493" y="4612123"/>
                </a:cubicBezTo>
                <a:lnTo>
                  <a:pt x="797545" y="4576905"/>
                </a:lnTo>
                <a:lnTo>
                  <a:pt x="795072" y="4574844"/>
                </a:lnTo>
                <a:cubicBezTo>
                  <a:pt x="808982" y="4560442"/>
                  <a:pt x="824484" y="4548241"/>
                  <a:pt x="841579" y="4538245"/>
                </a:cubicBezTo>
                <a:cubicBezTo>
                  <a:pt x="858676" y="4528247"/>
                  <a:pt x="876650" y="4507592"/>
                  <a:pt x="895503" y="4476278"/>
                </a:cubicBezTo>
                <a:cubicBezTo>
                  <a:pt x="873975" y="4478786"/>
                  <a:pt x="853122" y="4481855"/>
                  <a:pt x="832945" y="4485487"/>
                </a:cubicBezTo>
                <a:cubicBezTo>
                  <a:pt x="812767" y="4489118"/>
                  <a:pt x="795590" y="4498754"/>
                  <a:pt x="781414" y="4514396"/>
                </a:cubicBezTo>
                <a:cubicBezTo>
                  <a:pt x="742105" y="4508510"/>
                  <a:pt x="703771" y="4506944"/>
                  <a:pt x="666415" y="4509696"/>
                </a:cubicBezTo>
                <a:cubicBezTo>
                  <a:pt x="634658" y="4486741"/>
                  <a:pt x="616293" y="4485454"/>
                  <a:pt x="611313" y="4505840"/>
                </a:cubicBezTo>
                <a:cubicBezTo>
                  <a:pt x="606333" y="4526225"/>
                  <a:pt x="594716" y="4530560"/>
                  <a:pt x="576456" y="4518854"/>
                </a:cubicBezTo>
                <a:lnTo>
                  <a:pt x="554862" y="4500859"/>
                </a:lnTo>
                <a:cubicBezTo>
                  <a:pt x="544267" y="4511743"/>
                  <a:pt x="533341" y="4517537"/>
                  <a:pt x="522088" y="4518234"/>
                </a:cubicBezTo>
                <a:cubicBezTo>
                  <a:pt x="510832" y="4518932"/>
                  <a:pt x="500769" y="4523691"/>
                  <a:pt x="491899" y="4532509"/>
                </a:cubicBezTo>
                <a:lnTo>
                  <a:pt x="433423" y="4525840"/>
                </a:lnTo>
                <a:lnTo>
                  <a:pt x="439408" y="4474748"/>
                </a:lnTo>
                <a:cubicBezTo>
                  <a:pt x="428611" y="4465752"/>
                  <a:pt x="426658" y="4457117"/>
                  <a:pt x="433553" y="4448843"/>
                </a:cubicBezTo>
                <a:cubicBezTo>
                  <a:pt x="448702" y="4433864"/>
                  <a:pt x="468358" y="4423083"/>
                  <a:pt x="492525" y="4416494"/>
                </a:cubicBezTo>
                <a:cubicBezTo>
                  <a:pt x="516690" y="4409906"/>
                  <a:pt x="537207" y="4398088"/>
                  <a:pt x="554081" y="4381043"/>
                </a:cubicBezTo>
                <a:cubicBezTo>
                  <a:pt x="554480" y="4380793"/>
                  <a:pt x="555404" y="4379224"/>
                  <a:pt x="556854" y="4376342"/>
                </a:cubicBezTo>
                <a:cubicBezTo>
                  <a:pt x="558302" y="4373463"/>
                  <a:pt x="557876" y="4370769"/>
                  <a:pt x="555578" y="4368268"/>
                </a:cubicBezTo>
                <a:cubicBezTo>
                  <a:pt x="551862" y="4366780"/>
                  <a:pt x="544672" y="4368091"/>
                  <a:pt x="534005" y="4372202"/>
                </a:cubicBezTo>
                <a:cubicBezTo>
                  <a:pt x="523342" y="4376310"/>
                  <a:pt x="515288" y="4378655"/>
                  <a:pt x="509852" y="4379234"/>
                </a:cubicBezTo>
                <a:cubicBezTo>
                  <a:pt x="500104" y="4378125"/>
                  <a:pt x="493056" y="4379260"/>
                  <a:pt x="488710" y="4382648"/>
                </a:cubicBezTo>
                <a:cubicBezTo>
                  <a:pt x="483999" y="4389675"/>
                  <a:pt x="479258" y="4395363"/>
                  <a:pt x="474490" y="4399714"/>
                </a:cubicBezTo>
                <a:cubicBezTo>
                  <a:pt x="469723" y="4404063"/>
                  <a:pt x="462169" y="4402152"/>
                  <a:pt x="451831" y="4393975"/>
                </a:cubicBezTo>
                <a:lnTo>
                  <a:pt x="423341" y="4384255"/>
                </a:lnTo>
                <a:lnTo>
                  <a:pt x="365905" y="4343406"/>
                </a:lnTo>
                <a:lnTo>
                  <a:pt x="322131" y="4363008"/>
                </a:lnTo>
                <a:cubicBezTo>
                  <a:pt x="311981" y="4358492"/>
                  <a:pt x="301090" y="4355550"/>
                  <a:pt x="289461" y="4354184"/>
                </a:cubicBezTo>
                <a:cubicBezTo>
                  <a:pt x="277831" y="4352818"/>
                  <a:pt x="267431" y="4352035"/>
                  <a:pt x="258258" y="4351839"/>
                </a:cubicBezTo>
                <a:cubicBezTo>
                  <a:pt x="252479" y="4346880"/>
                  <a:pt x="245625" y="4343213"/>
                  <a:pt x="237695" y="4340839"/>
                </a:cubicBezTo>
                <a:cubicBezTo>
                  <a:pt x="229762" y="4338467"/>
                  <a:pt x="223022" y="4340152"/>
                  <a:pt x="217473" y="4345895"/>
                </a:cubicBezTo>
                <a:lnTo>
                  <a:pt x="209081" y="4366942"/>
                </a:lnTo>
                <a:lnTo>
                  <a:pt x="160495" y="4326455"/>
                </a:lnTo>
                <a:cubicBezTo>
                  <a:pt x="169309" y="4320220"/>
                  <a:pt x="184396" y="4312636"/>
                  <a:pt x="205748" y="4303706"/>
                </a:cubicBezTo>
                <a:cubicBezTo>
                  <a:pt x="227103" y="4294774"/>
                  <a:pt x="232853" y="4284671"/>
                  <a:pt x="223000" y="4273394"/>
                </a:cubicBezTo>
                <a:cubicBezTo>
                  <a:pt x="217275" y="4269061"/>
                  <a:pt x="210808" y="4266302"/>
                  <a:pt x="203602" y="4265116"/>
                </a:cubicBezTo>
                <a:cubicBezTo>
                  <a:pt x="196395" y="4263932"/>
                  <a:pt x="190416" y="4263328"/>
                  <a:pt x="185667" y="4263314"/>
                </a:cubicBezTo>
                <a:lnTo>
                  <a:pt x="133500" y="4303961"/>
                </a:lnTo>
                <a:lnTo>
                  <a:pt x="82375" y="4310428"/>
                </a:lnTo>
                <a:cubicBezTo>
                  <a:pt x="72177" y="4322666"/>
                  <a:pt x="60571" y="4331105"/>
                  <a:pt x="47561" y="4335742"/>
                </a:cubicBezTo>
                <a:cubicBezTo>
                  <a:pt x="34547" y="4340379"/>
                  <a:pt x="19269" y="4342250"/>
                  <a:pt x="1720" y="4341353"/>
                </a:cubicBezTo>
                <a:lnTo>
                  <a:pt x="0" y="4343417"/>
                </a:lnTo>
                <a:lnTo>
                  <a:pt x="0" y="4288075"/>
                </a:lnTo>
                <a:lnTo>
                  <a:pt x="14597" y="4281988"/>
                </a:lnTo>
                <a:lnTo>
                  <a:pt x="0" y="4269824"/>
                </a:lnTo>
                <a:lnTo>
                  <a:pt x="0" y="4263509"/>
                </a:lnTo>
                <a:lnTo>
                  <a:pt x="31834" y="4261304"/>
                </a:lnTo>
                <a:lnTo>
                  <a:pt x="66307" y="4219933"/>
                </a:lnTo>
                <a:lnTo>
                  <a:pt x="121336" y="4230740"/>
                </a:lnTo>
                <a:lnTo>
                  <a:pt x="152362" y="4193505"/>
                </a:lnTo>
                <a:cubicBezTo>
                  <a:pt x="173177" y="4188651"/>
                  <a:pt x="194968" y="4188115"/>
                  <a:pt x="217731" y="4191898"/>
                </a:cubicBezTo>
                <a:lnTo>
                  <a:pt x="261508" y="4172298"/>
                </a:lnTo>
                <a:cubicBezTo>
                  <a:pt x="247366" y="4154964"/>
                  <a:pt x="253745" y="4136331"/>
                  <a:pt x="280646" y="4116395"/>
                </a:cubicBezTo>
                <a:cubicBezTo>
                  <a:pt x="307548" y="4096462"/>
                  <a:pt x="326450" y="4084757"/>
                  <a:pt x="337350" y="4081281"/>
                </a:cubicBezTo>
                <a:cubicBezTo>
                  <a:pt x="349053" y="4087818"/>
                  <a:pt x="361634" y="4083699"/>
                  <a:pt x="375093" y="4068919"/>
                </a:cubicBezTo>
                <a:cubicBezTo>
                  <a:pt x="388549" y="4054141"/>
                  <a:pt x="397454" y="4043453"/>
                  <a:pt x="401808" y="4036856"/>
                </a:cubicBezTo>
                <a:cubicBezTo>
                  <a:pt x="411804" y="4041098"/>
                  <a:pt x="421162" y="4041301"/>
                  <a:pt x="429882" y="4037470"/>
                </a:cubicBezTo>
                <a:cubicBezTo>
                  <a:pt x="438605" y="4033637"/>
                  <a:pt x="445636" y="4028398"/>
                  <a:pt x="450983" y="4021754"/>
                </a:cubicBezTo>
                <a:cubicBezTo>
                  <a:pt x="456545" y="4013249"/>
                  <a:pt x="458119" y="4004043"/>
                  <a:pt x="455698" y="3994140"/>
                </a:cubicBezTo>
                <a:cubicBezTo>
                  <a:pt x="453278" y="3984237"/>
                  <a:pt x="454851" y="3975032"/>
                  <a:pt x="460414" y="3966527"/>
                </a:cubicBezTo>
                <a:cubicBezTo>
                  <a:pt x="437021" y="3952290"/>
                  <a:pt x="417005" y="3956643"/>
                  <a:pt x="400370" y="3979580"/>
                </a:cubicBezTo>
                <a:cubicBezTo>
                  <a:pt x="383732" y="4002518"/>
                  <a:pt x="365067" y="4007994"/>
                  <a:pt x="344374" y="3996009"/>
                </a:cubicBezTo>
                <a:cubicBezTo>
                  <a:pt x="333254" y="4008209"/>
                  <a:pt x="317719" y="4015417"/>
                  <a:pt x="297768" y="4017631"/>
                </a:cubicBezTo>
                <a:cubicBezTo>
                  <a:pt x="277821" y="4019847"/>
                  <a:pt x="258120" y="4018327"/>
                  <a:pt x="238676" y="4013076"/>
                </a:cubicBezTo>
                <a:lnTo>
                  <a:pt x="193860" y="4066862"/>
                </a:lnTo>
                <a:cubicBezTo>
                  <a:pt x="131929" y="4044900"/>
                  <a:pt x="87291" y="4041292"/>
                  <a:pt x="59949" y="4056039"/>
                </a:cubicBezTo>
                <a:cubicBezTo>
                  <a:pt x="46278" y="4063412"/>
                  <a:pt x="29625" y="4072135"/>
                  <a:pt x="9989" y="4082206"/>
                </a:cubicBezTo>
                <a:lnTo>
                  <a:pt x="0" y="4087249"/>
                </a:lnTo>
                <a:lnTo>
                  <a:pt x="0" y="3669229"/>
                </a:lnTo>
                <a:lnTo>
                  <a:pt x="41718" y="3645677"/>
                </a:lnTo>
                <a:lnTo>
                  <a:pt x="73655" y="3651260"/>
                </a:lnTo>
                <a:lnTo>
                  <a:pt x="107089" y="3644070"/>
                </a:lnTo>
                <a:cubicBezTo>
                  <a:pt x="112618" y="3637432"/>
                  <a:pt x="120145" y="3631147"/>
                  <a:pt x="129666" y="3625206"/>
                </a:cubicBezTo>
                <a:cubicBezTo>
                  <a:pt x="139187" y="3619268"/>
                  <a:pt x="148554" y="3616263"/>
                  <a:pt x="157758" y="3616193"/>
                </a:cubicBezTo>
                <a:cubicBezTo>
                  <a:pt x="160856" y="3606071"/>
                  <a:pt x="168593" y="3595870"/>
                  <a:pt x="180970" y="3585594"/>
                </a:cubicBezTo>
                <a:cubicBezTo>
                  <a:pt x="193347" y="3575315"/>
                  <a:pt x="206597" y="3574964"/>
                  <a:pt x="220723" y="3584543"/>
                </a:cubicBezTo>
                <a:cubicBezTo>
                  <a:pt x="232114" y="3574760"/>
                  <a:pt x="257300" y="3564204"/>
                  <a:pt x="296279" y="3552872"/>
                </a:cubicBezTo>
                <a:cubicBezTo>
                  <a:pt x="335259" y="3541543"/>
                  <a:pt x="361045" y="3538499"/>
                  <a:pt x="373642" y="3543736"/>
                </a:cubicBezTo>
                <a:lnTo>
                  <a:pt x="413969" y="3528271"/>
                </a:lnTo>
                <a:cubicBezTo>
                  <a:pt x="437091" y="3503728"/>
                  <a:pt x="462348" y="3486221"/>
                  <a:pt x="489747" y="3475754"/>
                </a:cubicBezTo>
                <a:cubicBezTo>
                  <a:pt x="517143" y="3465288"/>
                  <a:pt x="542403" y="3447783"/>
                  <a:pt x="565522" y="3423238"/>
                </a:cubicBezTo>
                <a:lnTo>
                  <a:pt x="595510" y="3420186"/>
                </a:lnTo>
                <a:cubicBezTo>
                  <a:pt x="610766" y="3406905"/>
                  <a:pt x="635603" y="3397227"/>
                  <a:pt x="670018" y="3391145"/>
                </a:cubicBezTo>
                <a:lnTo>
                  <a:pt x="700053" y="3383157"/>
                </a:lnTo>
                <a:lnTo>
                  <a:pt x="697300" y="3375008"/>
                </a:lnTo>
                <a:cubicBezTo>
                  <a:pt x="695310" y="3369847"/>
                  <a:pt x="695008" y="3366092"/>
                  <a:pt x="696395" y="3363740"/>
                </a:cubicBezTo>
                <a:cubicBezTo>
                  <a:pt x="700711" y="3360620"/>
                  <a:pt x="707447" y="3362145"/>
                  <a:pt x="716601" y="3368311"/>
                </a:cubicBezTo>
                <a:lnTo>
                  <a:pt x="724047" y="3373833"/>
                </a:lnTo>
                <a:lnTo>
                  <a:pt x="744527" y="3362104"/>
                </a:lnTo>
                <a:cubicBezTo>
                  <a:pt x="766960" y="3367656"/>
                  <a:pt x="784500" y="3361244"/>
                  <a:pt x="797147" y="3342864"/>
                </a:cubicBezTo>
                <a:cubicBezTo>
                  <a:pt x="803469" y="3333676"/>
                  <a:pt x="811017" y="3327480"/>
                  <a:pt x="819787" y="3324273"/>
                </a:cubicBezTo>
                <a:lnTo>
                  <a:pt x="832709" y="3323994"/>
                </a:lnTo>
                <a:lnTo>
                  <a:pt x="835072" y="3318073"/>
                </a:lnTo>
                <a:lnTo>
                  <a:pt x="830712" y="3279395"/>
                </a:lnTo>
                <a:lnTo>
                  <a:pt x="786484" y="3277585"/>
                </a:lnTo>
                <a:lnTo>
                  <a:pt x="697892" y="3350970"/>
                </a:lnTo>
                <a:cubicBezTo>
                  <a:pt x="671621" y="3348649"/>
                  <a:pt x="642823" y="3352105"/>
                  <a:pt x="611496" y="3361340"/>
                </a:cubicBezTo>
                <a:cubicBezTo>
                  <a:pt x="580168" y="3370577"/>
                  <a:pt x="555045" y="3380603"/>
                  <a:pt x="536123" y="3391416"/>
                </a:cubicBezTo>
                <a:cubicBezTo>
                  <a:pt x="523529" y="3405161"/>
                  <a:pt x="507987" y="3415576"/>
                  <a:pt x="489504" y="3422666"/>
                </a:cubicBezTo>
                <a:cubicBezTo>
                  <a:pt x="471023" y="3429751"/>
                  <a:pt x="452782" y="3437921"/>
                  <a:pt x="434786" y="3447167"/>
                </a:cubicBezTo>
                <a:cubicBezTo>
                  <a:pt x="394328" y="3442662"/>
                  <a:pt x="354845" y="3442473"/>
                  <a:pt x="316340" y="3446603"/>
                </a:cubicBezTo>
                <a:lnTo>
                  <a:pt x="209601" y="3497855"/>
                </a:lnTo>
                <a:cubicBezTo>
                  <a:pt x="206483" y="3494965"/>
                  <a:pt x="201921" y="3491747"/>
                  <a:pt x="195916" y="3488204"/>
                </a:cubicBezTo>
                <a:cubicBezTo>
                  <a:pt x="189913" y="3484662"/>
                  <a:pt x="184977" y="3484639"/>
                  <a:pt x="181111" y="3488133"/>
                </a:cubicBezTo>
                <a:cubicBezTo>
                  <a:pt x="179807" y="3490844"/>
                  <a:pt x="180431" y="3496039"/>
                  <a:pt x="182989" y="3503719"/>
                </a:cubicBezTo>
                <a:cubicBezTo>
                  <a:pt x="185548" y="3511399"/>
                  <a:pt x="187523" y="3517718"/>
                  <a:pt x="188917" y="3522677"/>
                </a:cubicBezTo>
                <a:lnTo>
                  <a:pt x="108847" y="3498014"/>
                </a:lnTo>
                <a:lnTo>
                  <a:pt x="71056" y="3466525"/>
                </a:lnTo>
                <a:cubicBezTo>
                  <a:pt x="84964" y="3452120"/>
                  <a:pt x="100466" y="3439920"/>
                  <a:pt x="117562" y="3429924"/>
                </a:cubicBezTo>
                <a:cubicBezTo>
                  <a:pt x="134659" y="3419927"/>
                  <a:pt x="152633" y="3399272"/>
                  <a:pt x="171484" y="3367958"/>
                </a:cubicBezTo>
                <a:cubicBezTo>
                  <a:pt x="149958" y="3370464"/>
                  <a:pt x="129105" y="3373535"/>
                  <a:pt x="108926" y="3377164"/>
                </a:cubicBezTo>
                <a:cubicBezTo>
                  <a:pt x="88749" y="3380797"/>
                  <a:pt x="71572" y="3390432"/>
                  <a:pt x="57396" y="3406075"/>
                </a:cubicBezTo>
                <a:lnTo>
                  <a:pt x="0" y="3403728"/>
                </a:lnTo>
                <a:lnTo>
                  <a:pt x="0" y="2265529"/>
                </a:lnTo>
                <a:lnTo>
                  <a:pt x="20510" y="2253785"/>
                </a:lnTo>
                <a:cubicBezTo>
                  <a:pt x="42944" y="2259336"/>
                  <a:pt x="60485" y="2252924"/>
                  <a:pt x="73130" y="2234547"/>
                </a:cubicBezTo>
                <a:cubicBezTo>
                  <a:pt x="85777" y="2216168"/>
                  <a:pt x="103316" y="2209756"/>
                  <a:pt x="125753" y="2215306"/>
                </a:cubicBezTo>
                <a:cubicBezTo>
                  <a:pt x="139930" y="2204925"/>
                  <a:pt x="180944" y="2183606"/>
                  <a:pt x="248792" y="2151353"/>
                </a:cubicBezTo>
                <a:cubicBezTo>
                  <a:pt x="316641" y="2119099"/>
                  <a:pt x="357279" y="2100975"/>
                  <a:pt x="370710" y="2096976"/>
                </a:cubicBezTo>
                <a:cubicBezTo>
                  <a:pt x="373379" y="2087372"/>
                  <a:pt x="379392" y="2079240"/>
                  <a:pt x="388752" y="2072582"/>
                </a:cubicBezTo>
                <a:cubicBezTo>
                  <a:pt x="398111" y="2065924"/>
                  <a:pt x="409638" y="2067641"/>
                  <a:pt x="423330" y="2077739"/>
                </a:cubicBezTo>
                <a:cubicBezTo>
                  <a:pt x="463617" y="2062093"/>
                  <a:pt x="508937" y="2049330"/>
                  <a:pt x="559290" y="2039446"/>
                </a:cubicBezTo>
                <a:cubicBezTo>
                  <a:pt x="609643" y="2029561"/>
                  <a:pt x="649075" y="2010138"/>
                  <a:pt x="677589" y="1981179"/>
                </a:cubicBezTo>
                <a:cubicBezTo>
                  <a:pt x="682503" y="1981916"/>
                  <a:pt x="688646" y="1983236"/>
                  <a:pt x="696015" y="1985140"/>
                </a:cubicBezTo>
                <a:cubicBezTo>
                  <a:pt x="703383" y="1987047"/>
                  <a:pt x="709036" y="1986208"/>
                  <a:pt x="712976" y="1982625"/>
                </a:cubicBezTo>
                <a:cubicBezTo>
                  <a:pt x="713951" y="1980081"/>
                  <a:pt x="712258" y="1976626"/>
                  <a:pt x="707893" y="1972258"/>
                </a:cubicBezTo>
                <a:cubicBezTo>
                  <a:pt x="703528" y="1967890"/>
                  <a:pt x="700973" y="1965469"/>
                  <a:pt x="700226" y="1964994"/>
                </a:cubicBezTo>
                <a:lnTo>
                  <a:pt x="747449" y="1941255"/>
                </a:lnTo>
                <a:lnTo>
                  <a:pt x="775939" y="1950975"/>
                </a:lnTo>
                <a:cubicBezTo>
                  <a:pt x="796289" y="1948508"/>
                  <a:pt x="818519" y="1941041"/>
                  <a:pt x="842634" y="1928567"/>
                </a:cubicBezTo>
                <a:cubicBezTo>
                  <a:pt x="866746" y="1916094"/>
                  <a:pt x="887143" y="1905340"/>
                  <a:pt x="903816" y="1896310"/>
                </a:cubicBezTo>
                <a:cubicBezTo>
                  <a:pt x="908073" y="1885253"/>
                  <a:pt x="914844" y="1878043"/>
                  <a:pt x="924125" y="1874679"/>
                </a:cubicBezTo>
                <a:cubicBezTo>
                  <a:pt x="933408" y="1871316"/>
                  <a:pt x="944830" y="1874990"/>
                  <a:pt x="958389" y="1885707"/>
                </a:cubicBezTo>
                <a:lnTo>
                  <a:pt x="998717" y="1870243"/>
                </a:lnTo>
                <a:cubicBezTo>
                  <a:pt x="1010688" y="1868682"/>
                  <a:pt x="1031122" y="1859712"/>
                  <a:pt x="1060014" y="1843335"/>
                </a:cubicBezTo>
                <a:cubicBezTo>
                  <a:pt x="1088905" y="1826958"/>
                  <a:pt x="1107499" y="1814707"/>
                  <a:pt x="1115796" y="1806577"/>
                </a:cubicBezTo>
                <a:cubicBezTo>
                  <a:pt x="1128431" y="1794618"/>
                  <a:pt x="1142775" y="1790211"/>
                  <a:pt x="1158824" y="1793365"/>
                </a:cubicBezTo>
                <a:cubicBezTo>
                  <a:pt x="1174872" y="1796514"/>
                  <a:pt x="1189215" y="1792111"/>
                  <a:pt x="1201851" y="1780150"/>
                </a:cubicBezTo>
                <a:lnTo>
                  <a:pt x="1293304" y="1758220"/>
                </a:lnTo>
                <a:cubicBezTo>
                  <a:pt x="1302816" y="1751833"/>
                  <a:pt x="1329664" y="1739741"/>
                  <a:pt x="1373848" y="1721939"/>
                </a:cubicBezTo>
                <a:cubicBezTo>
                  <a:pt x="1418028" y="1704137"/>
                  <a:pt x="1443150" y="1694113"/>
                  <a:pt x="1449216" y="1691865"/>
                </a:cubicBezTo>
                <a:cubicBezTo>
                  <a:pt x="1455562" y="1681963"/>
                  <a:pt x="1462580" y="1672626"/>
                  <a:pt x="1470274" y="1663851"/>
                </a:cubicBezTo>
                <a:cubicBezTo>
                  <a:pt x="1477970" y="1655072"/>
                  <a:pt x="1489638" y="1656620"/>
                  <a:pt x="1505284" y="1668490"/>
                </a:cubicBezTo>
                <a:cubicBezTo>
                  <a:pt x="1546381" y="1652790"/>
                  <a:pt x="1595366" y="1639283"/>
                  <a:pt x="1652246" y="1627972"/>
                </a:cubicBezTo>
                <a:cubicBezTo>
                  <a:pt x="1709123" y="1616661"/>
                  <a:pt x="1753085" y="1595463"/>
                  <a:pt x="1784131" y="1564379"/>
                </a:cubicBezTo>
                <a:cubicBezTo>
                  <a:pt x="1789261" y="1564856"/>
                  <a:pt x="1795834" y="1565659"/>
                  <a:pt x="1803847" y="1566789"/>
                </a:cubicBezTo>
                <a:cubicBezTo>
                  <a:pt x="1811863" y="1567919"/>
                  <a:pt x="1817087" y="1567597"/>
                  <a:pt x="1819516" y="1565825"/>
                </a:cubicBezTo>
                <a:cubicBezTo>
                  <a:pt x="1822483" y="1561579"/>
                  <a:pt x="1822469" y="1557478"/>
                  <a:pt x="1819475" y="1553525"/>
                </a:cubicBezTo>
                <a:cubicBezTo>
                  <a:pt x="1816480" y="1549568"/>
                  <a:pt x="1813396" y="1546412"/>
                  <a:pt x="1810214" y="1544055"/>
                </a:cubicBezTo>
                <a:lnTo>
                  <a:pt x="1857437" y="1520316"/>
                </a:lnTo>
                <a:cubicBezTo>
                  <a:pt x="1882001" y="1525599"/>
                  <a:pt x="1905591" y="1526563"/>
                  <a:pt x="1928204" y="1523208"/>
                </a:cubicBezTo>
                <a:lnTo>
                  <a:pt x="2029545" y="1467460"/>
                </a:lnTo>
                <a:cubicBezTo>
                  <a:pt x="2034027" y="1456590"/>
                  <a:pt x="2041697" y="1450130"/>
                  <a:pt x="2052555" y="1448078"/>
                </a:cubicBezTo>
                <a:cubicBezTo>
                  <a:pt x="2063411" y="1446028"/>
                  <a:pt x="2075732" y="1450451"/>
                  <a:pt x="2089516" y="1461355"/>
                </a:cubicBezTo>
                <a:cubicBezTo>
                  <a:pt x="2096511" y="1454332"/>
                  <a:pt x="2103807" y="1451065"/>
                  <a:pt x="2111403" y="1451554"/>
                </a:cubicBezTo>
                <a:cubicBezTo>
                  <a:pt x="2119000" y="1452041"/>
                  <a:pt x="2126297" y="1448774"/>
                  <a:pt x="2133291" y="1441754"/>
                </a:cubicBezTo>
                <a:cubicBezTo>
                  <a:pt x="2142120" y="1439619"/>
                  <a:pt x="2163928" y="1429457"/>
                  <a:pt x="2198709" y="1411272"/>
                </a:cubicBezTo>
                <a:cubicBezTo>
                  <a:pt x="2233493" y="1393087"/>
                  <a:pt x="2254813" y="1380765"/>
                  <a:pt x="2262665" y="1374315"/>
                </a:cubicBezTo>
                <a:cubicBezTo>
                  <a:pt x="2275444" y="1362180"/>
                  <a:pt x="2290359" y="1357087"/>
                  <a:pt x="2307415" y="1359032"/>
                </a:cubicBezTo>
                <a:cubicBezTo>
                  <a:pt x="2324471" y="1360977"/>
                  <a:pt x="2339388" y="1355880"/>
                  <a:pt x="2352166" y="1343748"/>
                </a:cubicBezTo>
                <a:lnTo>
                  <a:pt x="2401342" y="1328644"/>
                </a:lnTo>
                <a:cubicBezTo>
                  <a:pt x="2410734" y="1320118"/>
                  <a:pt x="2422452" y="1317031"/>
                  <a:pt x="2436497" y="1319387"/>
                </a:cubicBezTo>
                <a:cubicBezTo>
                  <a:pt x="2450540" y="1321743"/>
                  <a:pt x="2462261" y="1318659"/>
                  <a:pt x="2471653" y="1310130"/>
                </a:cubicBezTo>
                <a:cubicBezTo>
                  <a:pt x="2488423" y="1322935"/>
                  <a:pt x="2504969" y="1325038"/>
                  <a:pt x="2521283" y="1316435"/>
                </a:cubicBezTo>
                <a:cubicBezTo>
                  <a:pt x="2522976" y="1314635"/>
                  <a:pt x="2523899" y="1313068"/>
                  <a:pt x="2524056" y="1311735"/>
                </a:cubicBezTo>
                <a:cubicBezTo>
                  <a:pt x="2524212" y="1310406"/>
                  <a:pt x="2523786" y="1307715"/>
                  <a:pt x="2522779" y="1303664"/>
                </a:cubicBezTo>
                <a:lnTo>
                  <a:pt x="2543919" y="1300248"/>
                </a:lnTo>
                <a:cubicBezTo>
                  <a:pt x="2549809" y="1298439"/>
                  <a:pt x="2554256" y="1296305"/>
                  <a:pt x="2557260" y="1293843"/>
                </a:cubicBezTo>
                <a:cubicBezTo>
                  <a:pt x="2560266" y="1291380"/>
                  <a:pt x="2563363" y="1288120"/>
                  <a:pt x="2566554" y="1284063"/>
                </a:cubicBezTo>
                <a:cubicBezTo>
                  <a:pt x="2608863" y="1276968"/>
                  <a:pt x="2650105" y="1266355"/>
                  <a:pt x="2690278" y="1252220"/>
                </a:cubicBezTo>
                <a:cubicBezTo>
                  <a:pt x="2730448" y="1238087"/>
                  <a:pt x="2769365" y="1222031"/>
                  <a:pt x="2807024" y="1204053"/>
                </a:cubicBezTo>
                <a:cubicBezTo>
                  <a:pt x="2814088" y="1198548"/>
                  <a:pt x="2831816" y="1190538"/>
                  <a:pt x="2860206" y="1180023"/>
                </a:cubicBezTo>
                <a:cubicBezTo>
                  <a:pt x="2888596" y="1169508"/>
                  <a:pt x="2905950" y="1164691"/>
                  <a:pt x="2912265" y="1165574"/>
                </a:cubicBezTo>
                <a:cubicBezTo>
                  <a:pt x="2924679" y="1151821"/>
                  <a:pt x="2939727" y="1142452"/>
                  <a:pt x="2957407" y="1137472"/>
                </a:cubicBezTo>
                <a:cubicBezTo>
                  <a:pt x="2975088" y="1132491"/>
                  <a:pt x="2993322" y="1127532"/>
                  <a:pt x="3012111" y="1122594"/>
                </a:cubicBezTo>
                <a:lnTo>
                  <a:pt x="3044048" y="1128179"/>
                </a:lnTo>
                <a:cubicBezTo>
                  <a:pt x="3045997" y="1126299"/>
                  <a:pt x="3048621" y="1124979"/>
                  <a:pt x="3051920" y="1124222"/>
                </a:cubicBezTo>
                <a:cubicBezTo>
                  <a:pt x="3055216" y="1123468"/>
                  <a:pt x="3057840" y="1122148"/>
                  <a:pt x="3059790" y="1120266"/>
                </a:cubicBezTo>
                <a:cubicBezTo>
                  <a:pt x="3067403" y="1116388"/>
                  <a:pt x="3073575" y="1112183"/>
                  <a:pt x="3078303" y="1107653"/>
                </a:cubicBezTo>
                <a:cubicBezTo>
                  <a:pt x="3083032" y="1103123"/>
                  <a:pt x="3087852" y="1097795"/>
                  <a:pt x="3092766" y="1091669"/>
                </a:cubicBezTo>
                <a:cubicBezTo>
                  <a:pt x="3099639" y="1096226"/>
                  <a:pt x="3105537" y="1096468"/>
                  <a:pt x="3110458" y="1092392"/>
                </a:cubicBezTo>
                <a:cubicBezTo>
                  <a:pt x="3112551" y="1090337"/>
                  <a:pt x="3115749" y="1088328"/>
                  <a:pt x="3120052" y="1086366"/>
                </a:cubicBezTo>
                <a:cubicBezTo>
                  <a:pt x="3124356" y="1084403"/>
                  <a:pt x="3127553" y="1082395"/>
                  <a:pt x="3129646" y="1080340"/>
                </a:cubicBezTo>
                <a:lnTo>
                  <a:pt x="3135045" y="1084840"/>
                </a:lnTo>
                <a:cubicBezTo>
                  <a:pt x="3139392" y="1081455"/>
                  <a:pt x="3146438" y="1080316"/>
                  <a:pt x="3156186" y="1081426"/>
                </a:cubicBezTo>
                <a:lnTo>
                  <a:pt x="3203408" y="1057688"/>
                </a:lnTo>
                <a:cubicBezTo>
                  <a:pt x="3213177" y="1051224"/>
                  <a:pt x="3221932" y="1043919"/>
                  <a:pt x="3229677" y="1035768"/>
                </a:cubicBezTo>
                <a:cubicBezTo>
                  <a:pt x="3237422" y="1027615"/>
                  <a:pt x="3243104" y="1021256"/>
                  <a:pt x="3246725" y="1016679"/>
                </a:cubicBezTo>
                <a:cubicBezTo>
                  <a:pt x="3252361" y="1021810"/>
                  <a:pt x="3258641" y="1026166"/>
                  <a:pt x="3265565" y="1029747"/>
                </a:cubicBezTo>
                <a:cubicBezTo>
                  <a:pt x="3272490" y="1033329"/>
                  <a:pt x="3278658" y="1032331"/>
                  <a:pt x="3284062" y="1026762"/>
                </a:cubicBezTo>
                <a:cubicBezTo>
                  <a:pt x="3288710" y="1020267"/>
                  <a:pt x="3293202" y="1016708"/>
                  <a:pt x="3297535" y="1016081"/>
                </a:cubicBezTo>
                <a:cubicBezTo>
                  <a:pt x="3301868" y="1015455"/>
                  <a:pt x="3309172" y="1019497"/>
                  <a:pt x="3319448" y="1028206"/>
                </a:cubicBezTo>
                <a:lnTo>
                  <a:pt x="3368621" y="1013103"/>
                </a:lnTo>
                <a:lnTo>
                  <a:pt x="3400558" y="1018687"/>
                </a:lnTo>
                <a:lnTo>
                  <a:pt x="3483164" y="996396"/>
                </a:lnTo>
                <a:cubicBezTo>
                  <a:pt x="3490672" y="989216"/>
                  <a:pt x="3500018" y="985320"/>
                  <a:pt x="3511198" y="984708"/>
                </a:cubicBezTo>
                <a:cubicBezTo>
                  <a:pt x="3522381" y="984094"/>
                  <a:pt x="3531726" y="980200"/>
                  <a:pt x="3539233" y="973020"/>
                </a:cubicBezTo>
                <a:lnTo>
                  <a:pt x="3593806" y="962415"/>
                </a:lnTo>
                <a:lnTo>
                  <a:pt x="3630686" y="951088"/>
                </a:lnTo>
                <a:cubicBezTo>
                  <a:pt x="3645481" y="938592"/>
                  <a:pt x="3661536" y="928018"/>
                  <a:pt x="3678844" y="919367"/>
                </a:cubicBezTo>
                <a:cubicBezTo>
                  <a:pt x="3696152" y="910718"/>
                  <a:pt x="3714530" y="905586"/>
                  <a:pt x="3733977" y="903974"/>
                </a:cubicBezTo>
                <a:cubicBezTo>
                  <a:pt x="3770313" y="887813"/>
                  <a:pt x="3802656" y="870953"/>
                  <a:pt x="3831007" y="853396"/>
                </a:cubicBezTo>
                <a:cubicBezTo>
                  <a:pt x="3859360" y="835836"/>
                  <a:pt x="3881133" y="820685"/>
                  <a:pt x="3896329" y="807936"/>
                </a:cubicBezTo>
                <a:cubicBezTo>
                  <a:pt x="3898853" y="815885"/>
                  <a:pt x="3903104" y="821762"/>
                  <a:pt x="3909076" y="825571"/>
                </a:cubicBezTo>
                <a:lnTo>
                  <a:pt x="3941015" y="831153"/>
                </a:lnTo>
                <a:cubicBezTo>
                  <a:pt x="3945693" y="831257"/>
                  <a:pt x="3949117" y="829434"/>
                  <a:pt x="3951283" y="825690"/>
                </a:cubicBezTo>
                <a:cubicBezTo>
                  <a:pt x="3953451" y="821947"/>
                  <a:pt x="3952824" y="816752"/>
                  <a:pt x="3949404" y="810106"/>
                </a:cubicBezTo>
                <a:cubicBezTo>
                  <a:pt x="3975487" y="808766"/>
                  <a:pt x="4005785" y="803050"/>
                  <a:pt x="4040298" y="792964"/>
                </a:cubicBezTo>
                <a:cubicBezTo>
                  <a:pt x="4074809" y="782876"/>
                  <a:pt x="4100081" y="769473"/>
                  <a:pt x="4116112" y="752750"/>
                </a:cubicBezTo>
                <a:cubicBezTo>
                  <a:pt x="4128068" y="755555"/>
                  <a:pt x="4138308" y="755614"/>
                  <a:pt x="4146832" y="752935"/>
                </a:cubicBezTo>
                <a:cubicBezTo>
                  <a:pt x="4155355" y="750253"/>
                  <a:pt x="4159707" y="743657"/>
                  <a:pt x="4159887" y="733148"/>
                </a:cubicBezTo>
                <a:cubicBezTo>
                  <a:pt x="4175052" y="722272"/>
                  <a:pt x="4191461" y="718129"/>
                  <a:pt x="4209122" y="720724"/>
                </a:cubicBezTo>
                <a:cubicBezTo>
                  <a:pt x="4226779" y="723316"/>
                  <a:pt x="4243302" y="724527"/>
                  <a:pt x="4258692" y="724352"/>
                </a:cubicBezTo>
                <a:cubicBezTo>
                  <a:pt x="4269787" y="726588"/>
                  <a:pt x="4276836" y="725451"/>
                  <a:pt x="4279835" y="720940"/>
                </a:cubicBezTo>
                <a:cubicBezTo>
                  <a:pt x="4282830" y="716426"/>
                  <a:pt x="4284477" y="710791"/>
                  <a:pt x="4284777" y="704030"/>
                </a:cubicBezTo>
                <a:lnTo>
                  <a:pt x="4388521" y="678321"/>
                </a:lnTo>
                <a:cubicBezTo>
                  <a:pt x="4395231" y="676903"/>
                  <a:pt x="4403813" y="675294"/>
                  <a:pt x="4414271" y="673492"/>
                </a:cubicBezTo>
                <a:cubicBezTo>
                  <a:pt x="4424726" y="671691"/>
                  <a:pt x="4433686" y="666888"/>
                  <a:pt x="4441142" y="659082"/>
                </a:cubicBezTo>
                <a:cubicBezTo>
                  <a:pt x="4486150" y="655842"/>
                  <a:pt x="4529234" y="645305"/>
                  <a:pt x="4570397" y="627469"/>
                </a:cubicBezTo>
                <a:cubicBezTo>
                  <a:pt x="4611554" y="609631"/>
                  <a:pt x="4656476" y="602376"/>
                  <a:pt x="4705161" y="605703"/>
                </a:cubicBezTo>
                <a:lnTo>
                  <a:pt x="4723893" y="572247"/>
                </a:lnTo>
                <a:lnTo>
                  <a:pt x="4841885" y="551399"/>
                </a:lnTo>
                <a:cubicBezTo>
                  <a:pt x="4851877" y="541469"/>
                  <a:pt x="4874956" y="528866"/>
                  <a:pt x="4911127" y="513588"/>
                </a:cubicBezTo>
                <a:cubicBezTo>
                  <a:pt x="4947296" y="498312"/>
                  <a:pt x="4977985" y="490297"/>
                  <a:pt x="5003197" y="489545"/>
                </a:cubicBezTo>
                <a:cubicBezTo>
                  <a:pt x="5016410" y="473686"/>
                  <a:pt x="5038701" y="468892"/>
                  <a:pt x="5070064" y="475165"/>
                </a:cubicBezTo>
                <a:cubicBezTo>
                  <a:pt x="5069758" y="460892"/>
                  <a:pt x="5075340" y="453277"/>
                  <a:pt x="5086812" y="452320"/>
                </a:cubicBezTo>
                <a:cubicBezTo>
                  <a:pt x="5098281" y="451364"/>
                  <a:pt x="5110234" y="452564"/>
                  <a:pt x="5122681" y="455924"/>
                </a:cubicBezTo>
                <a:lnTo>
                  <a:pt x="5546516" y="353463"/>
                </a:lnTo>
                <a:cubicBezTo>
                  <a:pt x="5567607" y="353077"/>
                  <a:pt x="5585880" y="349903"/>
                  <a:pt x="5601331" y="343939"/>
                </a:cubicBezTo>
                <a:cubicBezTo>
                  <a:pt x="5616779" y="337974"/>
                  <a:pt x="5635541" y="336959"/>
                  <a:pt x="5657612" y="340891"/>
                </a:cubicBezTo>
                <a:cubicBezTo>
                  <a:pt x="5663225" y="334614"/>
                  <a:pt x="5671075" y="329767"/>
                  <a:pt x="5681165" y="326345"/>
                </a:cubicBezTo>
                <a:cubicBezTo>
                  <a:pt x="5691257" y="322926"/>
                  <a:pt x="5700944" y="321361"/>
                  <a:pt x="5710229" y="321651"/>
                </a:cubicBezTo>
                <a:lnTo>
                  <a:pt x="5755959" y="310687"/>
                </a:lnTo>
                <a:cubicBezTo>
                  <a:pt x="5765326" y="311336"/>
                  <a:pt x="5774968" y="314404"/>
                  <a:pt x="5784878" y="319891"/>
                </a:cubicBezTo>
                <a:cubicBezTo>
                  <a:pt x="5794792" y="325375"/>
                  <a:pt x="5801848" y="331545"/>
                  <a:pt x="5806043" y="338400"/>
                </a:cubicBezTo>
                <a:cubicBezTo>
                  <a:pt x="5800341" y="350735"/>
                  <a:pt x="5772364" y="365099"/>
                  <a:pt x="5722112" y="381495"/>
                </a:cubicBezTo>
                <a:cubicBezTo>
                  <a:pt x="5671860" y="397892"/>
                  <a:pt x="5634922" y="406540"/>
                  <a:pt x="5611299" y="407446"/>
                </a:cubicBezTo>
                <a:lnTo>
                  <a:pt x="5616697" y="411945"/>
                </a:lnTo>
                <a:cubicBezTo>
                  <a:pt x="5619656" y="424633"/>
                  <a:pt x="5619333" y="433710"/>
                  <a:pt x="5615729" y="439177"/>
                </a:cubicBezTo>
                <a:cubicBezTo>
                  <a:pt x="5612126" y="444645"/>
                  <a:pt x="5605056" y="448098"/>
                  <a:pt x="5594517" y="449541"/>
                </a:cubicBezTo>
                <a:lnTo>
                  <a:pt x="5566887" y="465269"/>
                </a:lnTo>
                <a:lnTo>
                  <a:pt x="5598029" y="457800"/>
                </a:lnTo>
                <a:cubicBezTo>
                  <a:pt x="5607542" y="451415"/>
                  <a:pt x="5634389" y="439322"/>
                  <a:pt x="5678572" y="421520"/>
                </a:cubicBezTo>
                <a:cubicBezTo>
                  <a:pt x="5722752" y="403718"/>
                  <a:pt x="5747876" y="393693"/>
                  <a:pt x="5753940" y="391446"/>
                </a:cubicBezTo>
                <a:cubicBezTo>
                  <a:pt x="5760286" y="381544"/>
                  <a:pt x="5767305" y="372205"/>
                  <a:pt x="5775000" y="363432"/>
                </a:cubicBezTo>
                <a:cubicBezTo>
                  <a:pt x="5782694" y="354653"/>
                  <a:pt x="5794363" y="356200"/>
                  <a:pt x="5810010" y="368071"/>
                </a:cubicBezTo>
                <a:cubicBezTo>
                  <a:pt x="5851107" y="352371"/>
                  <a:pt x="5900092" y="338864"/>
                  <a:pt x="5956971" y="327551"/>
                </a:cubicBezTo>
                <a:cubicBezTo>
                  <a:pt x="6013848" y="316241"/>
                  <a:pt x="6057809" y="295044"/>
                  <a:pt x="6088855" y="263959"/>
                </a:cubicBezTo>
                <a:cubicBezTo>
                  <a:pt x="6093987" y="264438"/>
                  <a:pt x="6100558" y="265240"/>
                  <a:pt x="6108572" y="266370"/>
                </a:cubicBezTo>
                <a:cubicBezTo>
                  <a:pt x="6116588" y="267500"/>
                  <a:pt x="6121813" y="267177"/>
                  <a:pt x="6124242" y="265406"/>
                </a:cubicBezTo>
                <a:cubicBezTo>
                  <a:pt x="6127208" y="261160"/>
                  <a:pt x="6127193" y="257059"/>
                  <a:pt x="6124200" y="253105"/>
                </a:cubicBezTo>
                <a:cubicBezTo>
                  <a:pt x="6121206" y="249150"/>
                  <a:pt x="6118120" y="245993"/>
                  <a:pt x="6114938" y="243636"/>
                </a:cubicBezTo>
                <a:lnTo>
                  <a:pt x="6162161" y="219897"/>
                </a:lnTo>
                <a:cubicBezTo>
                  <a:pt x="6186725" y="225179"/>
                  <a:pt x="6210316" y="226143"/>
                  <a:pt x="6232930" y="222790"/>
                </a:cubicBezTo>
                <a:lnTo>
                  <a:pt x="6334269" y="167041"/>
                </a:lnTo>
                <a:cubicBezTo>
                  <a:pt x="6338751" y="156170"/>
                  <a:pt x="6346422" y="149711"/>
                  <a:pt x="6357279" y="147659"/>
                </a:cubicBezTo>
                <a:cubicBezTo>
                  <a:pt x="6368136" y="145608"/>
                  <a:pt x="6380459" y="150032"/>
                  <a:pt x="6394241" y="160935"/>
                </a:cubicBezTo>
                <a:cubicBezTo>
                  <a:pt x="6401237" y="153912"/>
                  <a:pt x="6408532" y="150645"/>
                  <a:pt x="6416130" y="151135"/>
                </a:cubicBezTo>
                <a:cubicBezTo>
                  <a:pt x="6423726" y="151623"/>
                  <a:pt x="6431022" y="148356"/>
                  <a:pt x="6438016" y="141333"/>
                </a:cubicBezTo>
                <a:cubicBezTo>
                  <a:pt x="6446845" y="139199"/>
                  <a:pt x="6468652" y="129039"/>
                  <a:pt x="6503435" y="110853"/>
                </a:cubicBezTo>
                <a:cubicBezTo>
                  <a:pt x="6538218" y="92667"/>
                  <a:pt x="6559537" y="80346"/>
                  <a:pt x="6567390" y="73895"/>
                </a:cubicBezTo>
                <a:cubicBezTo>
                  <a:pt x="6580168" y="61760"/>
                  <a:pt x="6595084" y="56667"/>
                  <a:pt x="6612140" y="58612"/>
                </a:cubicBezTo>
                <a:cubicBezTo>
                  <a:pt x="6629196" y="60557"/>
                  <a:pt x="6644112" y="55462"/>
                  <a:pt x="6656891" y="43328"/>
                </a:cubicBezTo>
                <a:lnTo>
                  <a:pt x="6706066" y="28225"/>
                </a:lnTo>
                <a:cubicBezTo>
                  <a:pt x="6715459" y="19698"/>
                  <a:pt x="6727177" y="16611"/>
                  <a:pt x="6741222" y="18968"/>
                </a:cubicBezTo>
                <a:cubicBezTo>
                  <a:pt x="6755266" y="21326"/>
                  <a:pt x="6766986" y="18239"/>
                  <a:pt x="6776378" y="9710"/>
                </a:cubicBezTo>
                <a:cubicBezTo>
                  <a:pt x="6793149" y="22516"/>
                  <a:pt x="6809693" y="24619"/>
                  <a:pt x="6826007" y="16016"/>
                </a:cubicBezTo>
                <a:cubicBezTo>
                  <a:pt x="6827700" y="14214"/>
                  <a:pt x="6828625" y="12649"/>
                  <a:pt x="6828781" y="11317"/>
                </a:cubicBezTo>
                <a:cubicBezTo>
                  <a:pt x="6828936" y="9987"/>
                  <a:pt x="6828511" y="7295"/>
                  <a:pt x="6827504" y="3244"/>
                </a:cubicBezTo>
                <a:close/>
              </a:path>
            </a:pathLst>
          </a:custGeom>
        </p:spPr>
      </p:pic>
      <p:sp>
        <p:nvSpPr>
          <p:cNvPr id="30" name="Freeform 8"/>
          <p:cNvSpPr/>
          <p:nvPr/>
        </p:nvSpPr>
        <p:spPr>
          <a:xfrm>
            <a:off x="13265669" y="967846"/>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31" name="Freeform 9"/>
          <p:cNvSpPr/>
          <p:nvPr/>
        </p:nvSpPr>
        <p:spPr>
          <a:xfrm>
            <a:off x="9709368" y="326229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2" name="Freeform 10"/>
          <p:cNvSpPr/>
          <p:nvPr/>
        </p:nvSpPr>
        <p:spPr>
          <a:xfrm>
            <a:off x="15507627" y="552387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3" name="Freeform 11"/>
          <p:cNvSpPr/>
          <p:nvPr/>
        </p:nvSpPr>
        <p:spPr>
          <a:xfrm>
            <a:off x="13265669" y="15552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12"/>
          <p:cNvSpPr/>
          <p:nvPr/>
        </p:nvSpPr>
        <p:spPr>
          <a:xfrm>
            <a:off x="17208703" y="706870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35" name="Picture 27"/>
          <p:cNvPicPr>
            <a:picLocks noChangeAspect="1"/>
          </p:cNvPicPr>
          <p:nvPr/>
        </p:nvPicPr>
        <p:blipFill>
          <a:blip r:embed="rId7"/>
          <a:srcRect/>
          <a:stretch>
            <a:fillRect/>
          </a:stretch>
        </p:blipFill>
        <p:spPr>
          <a:xfrm>
            <a:off x="16678167" y="8540012"/>
            <a:ext cx="1175488" cy="1175488"/>
          </a:xfrm>
          <a:prstGeom prst="rect">
            <a:avLst/>
          </a:prstGeom>
        </p:spPr>
      </p:pic>
      <p:pic>
        <p:nvPicPr>
          <p:cNvPr id="36" name="Picture 27"/>
          <p:cNvPicPr>
            <a:picLocks noChangeAspect="1"/>
          </p:cNvPicPr>
          <p:nvPr/>
        </p:nvPicPr>
        <p:blipFill>
          <a:blip r:embed="rId7"/>
          <a:srcRect/>
          <a:stretch>
            <a:fillRect/>
          </a:stretch>
        </p:blipFill>
        <p:spPr>
          <a:xfrm>
            <a:off x="16062778" y="-57923"/>
            <a:ext cx="1175488" cy="1175488"/>
          </a:xfrm>
          <a:prstGeom prst="rect">
            <a:avLst/>
          </a:prstGeom>
        </p:spPr>
      </p:pic>
      <p:pic>
        <p:nvPicPr>
          <p:cNvPr id="37" name="Picture 27"/>
          <p:cNvPicPr>
            <a:picLocks noChangeAspect="1"/>
          </p:cNvPicPr>
          <p:nvPr/>
        </p:nvPicPr>
        <p:blipFill>
          <a:blip r:embed="rId7"/>
          <a:srcRect/>
          <a:stretch>
            <a:fillRect/>
          </a:stretch>
        </p:blipFill>
        <p:spPr>
          <a:xfrm>
            <a:off x="15691983" y="6793024"/>
            <a:ext cx="1175488" cy="1175488"/>
          </a:xfrm>
          <a:prstGeom prst="rect">
            <a:avLst/>
          </a:prstGeom>
        </p:spPr>
      </p:pic>
      <p:pic>
        <p:nvPicPr>
          <p:cNvPr id="38" name="Picture 27"/>
          <p:cNvPicPr>
            <a:picLocks noChangeAspect="1"/>
          </p:cNvPicPr>
          <p:nvPr/>
        </p:nvPicPr>
        <p:blipFill>
          <a:blip r:embed="rId7"/>
          <a:srcRect/>
          <a:stretch>
            <a:fillRect/>
          </a:stretch>
        </p:blipFill>
        <p:spPr>
          <a:xfrm>
            <a:off x="11896583" y="6426395"/>
            <a:ext cx="1175488" cy="1175488"/>
          </a:xfrm>
          <a:prstGeom prst="rect">
            <a:avLst/>
          </a:prstGeom>
        </p:spPr>
      </p:pic>
      <p:pic>
        <p:nvPicPr>
          <p:cNvPr id="39" name="Picture 27"/>
          <p:cNvPicPr>
            <a:picLocks noChangeAspect="1"/>
          </p:cNvPicPr>
          <p:nvPr/>
        </p:nvPicPr>
        <p:blipFill>
          <a:blip r:embed="rId7"/>
          <a:srcRect/>
          <a:stretch>
            <a:fillRect/>
          </a:stretch>
        </p:blipFill>
        <p:spPr>
          <a:xfrm>
            <a:off x="13753537" y="4679399"/>
            <a:ext cx="1175488" cy="1175488"/>
          </a:xfrm>
          <a:prstGeom prst="rect">
            <a:avLst/>
          </a:prstGeom>
        </p:spPr>
      </p:pic>
      <p:sp>
        <p:nvSpPr>
          <p:cNvPr id="3" name="Rectangle 2"/>
          <p:cNvSpPr/>
          <p:nvPr/>
        </p:nvSpPr>
        <p:spPr>
          <a:xfrm>
            <a:off x="8681954" y="3645760"/>
            <a:ext cx="9324989" cy="24549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en-US" sz="13800" b="1">
                <a:solidFill>
                  <a:srgbClr val="FF0000"/>
                </a:solidFill>
                <a:latin typeface="iCiel Helena" pitchFamily="2" charset="-93"/>
                <a:ea typeface="Times New Roman" panose="02020603050405020304" pitchFamily="18" charset="0"/>
                <a:cs typeface="Times New Roman" panose="02020603050405020304" pitchFamily="18" charset="0"/>
              </a:rPr>
              <a:t>III. Tổng kết</a:t>
            </a:r>
            <a:endParaRPr lang="en-GB" sz="13800">
              <a:effectLst/>
              <a:latin typeface="iCiel Helena" pitchFamily="2"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0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71692" y="571500"/>
            <a:ext cx="11285725" cy="9220200"/>
          </a:xfrm>
          <a:custGeom>
            <a:avLst/>
            <a:gdLst/>
            <a:ahLst/>
            <a:cxnLst/>
            <a:rect l="l" t="t" r="r" b="b"/>
            <a:pathLst>
              <a:path w="11285725" h="7439174">
                <a:moveTo>
                  <a:pt x="0" y="0"/>
                </a:moveTo>
                <a:lnTo>
                  <a:pt x="11285725" y="0"/>
                </a:lnTo>
                <a:lnTo>
                  <a:pt x="11285725" y="7439174"/>
                </a:lnTo>
                <a:lnTo>
                  <a:pt x="0" y="74391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1460357" y="5323616"/>
            <a:ext cx="5798943" cy="2005372"/>
            <a:chOff x="0" y="0"/>
            <a:chExt cx="2024286" cy="700032"/>
          </a:xfrm>
        </p:grpSpPr>
        <p:sp>
          <p:nvSpPr>
            <p:cNvPr id="4" name="Freeform 4"/>
            <p:cNvSpPr/>
            <p:nvPr/>
          </p:nvSpPr>
          <p:spPr>
            <a:xfrm>
              <a:off x="92710" y="106680"/>
              <a:ext cx="1920146" cy="580652"/>
            </a:xfrm>
            <a:custGeom>
              <a:avLst/>
              <a:gdLst/>
              <a:ahLst/>
              <a:cxnLst/>
              <a:rect l="l" t="t" r="r" b="b"/>
              <a:pathLst>
                <a:path w="1920146" h="580652">
                  <a:moveTo>
                    <a:pt x="1893476" y="391422"/>
                  </a:moveTo>
                  <a:cubicBezTo>
                    <a:pt x="1893476" y="479052"/>
                    <a:pt x="1817276" y="550172"/>
                    <a:pt x="1735996" y="550172"/>
                  </a:cubicBezTo>
                  <a:lnTo>
                    <a:pt x="66040" y="550172"/>
                  </a:lnTo>
                  <a:cubicBezTo>
                    <a:pt x="43180" y="550172"/>
                    <a:pt x="20320" y="545092"/>
                    <a:pt x="0" y="536202"/>
                  </a:cubicBezTo>
                  <a:cubicBezTo>
                    <a:pt x="26670" y="564142"/>
                    <a:pt x="63500" y="580652"/>
                    <a:pt x="106365" y="580652"/>
                  </a:cubicBezTo>
                  <a:lnTo>
                    <a:pt x="1774096" y="580652"/>
                  </a:lnTo>
                  <a:cubicBezTo>
                    <a:pt x="1854106" y="580652"/>
                    <a:pt x="1920146" y="514612"/>
                    <a:pt x="1920146" y="434602"/>
                  </a:cubicBezTo>
                  <a:lnTo>
                    <a:pt x="1920146" y="95250"/>
                  </a:lnTo>
                  <a:cubicBezTo>
                    <a:pt x="1920146" y="58420"/>
                    <a:pt x="1906176" y="25400"/>
                    <a:pt x="1884586" y="0"/>
                  </a:cubicBezTo>
                  <a:cubicBezTo>
                    <a:pt x="1890936" y="16510"/>
                    <a:pt x="1893476" y="34290"/>
                    <a:pt x="1893476" y="52070"/>
                  </a:cubicBezTo>
                  <a:lnTo>
                    <a:pt x="1893476" y="391422"/>
                  </a:lnTo>
                  <a:lnTo>
                    <a:pt x="1893476" y="391422"/>
                  </a:lnTo>
                  <a:close/>
                </a:path>
              </a:pathLst>
            </a:custGeom>
            <a:solidFill>
              <a:srgbClr val="4B426F"/>
            </a:solidFill>
          </p:spPr>
        </p:sp>
        <p:sp>
          <p:nvSpPr>
            <p:cNvPr id="5" name="Freeform 5"/>
            <p:cNvSpPr/>
            <p:nvPr/>
          </p:nvSpPr>
          <p:spPr>
            <a:xfrm>
              <a:off x="12700" y="12700"/>
              <a:ext cx="1959516" cy="631452"/>
            </a:xfrm>
            <a:custGeom>
              <a:avLst/>
              <a:gdLst/>
              <a:ahLst/>
              <a:cxnLst/>
              <a:rect l="l" t="t" r="r" b="b"/>
              <a:pathLst>
                <a:path w="1959516" h="631452">
                  <a:moveTo>
                    <a:pt x="146050" y="631452"/>
                  </a:moveTo>
                  <a:lnTo>
                    <a:pt x="1813466" y="631452"/>
                  </a:lnTo>
                  <a:cubicBezTo>
                    <a:pt x="1893476" y="631452"/>
                    <a:pt x="1959516" y="565412"/>
                    <a:pt x="1959516" y="485402"/>
                  </a:cubicBezTo>
                  <a:lnTo>
                    <a:pt x="1959516" y="146050"/>
                  </a:lnTo>
                  <a:cubicBezTo>
                    <a:pt x="1959516" y="66040"/>
                    <a:pt x="1893476" y="0"/>
                    <a:pt x="1813466" y="0"/>
                  </a:cubicBezTo>
                  <a:lnTo>
                    <a:pt x="146050" y="0"/>
                  </a:lnTo>
                  <a:cubicBezTo>
                    <a:pt x="66040" y="0"/>
                    <a:pt x="0" y="66040"/>
                    <a:pt x="0" y="146050"/>
                  </a:cubicBezTo>
                  <a:lnTo>
                    <a:pt x="0" y="485402"/>
                  </a:lnTo>
                  <a:cubicBezTo>
                    <a:pt x="0" y="566682"/>
                    <a:pt x="66040" y="631452"/>
                    <a:pt x="146050" y="631452"/>
                  </a:cubicBezTo>
                  <a:close/>
                </a:path>
              </a:pathLst>
            </a:custGeom>
            <a:solidFill>
              <a:srgbClr val="FFCB64"/>
            </a:solidFill>
          </p:spPr>
        </p:sp>
        <p:sp>
          <p:nvSpPr>
            <p:cNvPr id="6" name="Freeform 6"/>
            <p:cNvSpPr/>
            <p:nvPr/>
          </p:nvSpPr>
          <p:spPr>
            <a:xfrm>
              <a:off x="0" y="0"/>
              <a:ext cx="2024286" cy="700032"/>
            </a:xfrm>
            <a:custGeom>
              <a:avLst/>
              <a:gdLst/>
              <a:ahLst/>
              <a:cxnLst/>
              <a:rect l="l" t="t" r="r" b="b"/>
              <a:pathLst>
                <a:path w="2024286" h="700032">
                  <a:moveTo>
                    <a:pt x="1960786" y="74930"/>
                  </a:moveTo>
                  <a:cubicBezTo>
                    <a:pt x="1932846" y="30480"/>
                    <a:pt x="1883316" y="0"/>
                    <a:pt x="1826166" y="0"/>
                  </a:cubicBezTo>
                  <a:lnTo>
                    <a:pt x="158750" y="0"/>
                  </a:lnTo>
                  <a:cubicBezTo>
                    <a:pt x="71120" y="0"/>
                    <a:pt x="0" y="71120"/>
                    <a:pt x="0" y="158750"/>
                  </a:cubicBezTo>
                  <a:lnTo>
                    <a:pt x="0" y="498102"/>
                  </a:lnTo>
                  <a:cubicBezTo>
                    <a:pt x="0" y="550172"/>
                    <a:pt x="25400" y="595892"/>
                    <a:pt x="63500" y="625102"/>
                  </a:cubicBezTo>
                  <a:cubicBezTo>
                    <a:pt x="91440" y="669552"/>
                    <a:pt x="140970" y="700032"/>
                    <a:pt x="200693" y="700032"/>
                  </a:cubicBezTo>
                  <a:lnTo>
                    <a:pt x="1865536" y="700032"/>
                  </a:lnTo>
                  <a:cubicBezTo>
                    <a:pt x="1953166" y="700032"/>
                    <a:pt x="2024286" y="628912"/>
                    <a:pt x="2024286" y="541282"/>
                  </a:cubicBezTo>
                  <a:lnTo>
                    <a:pt x="2024286" y="201930"/>
                  </a:lnTo>
                  <a:cubicBezTo>
                    <a:pt x="2024286" y="149860"/>
                    <a:pt x="1998886" y="104140"/>
                    <a:pt x="1960786" y="74930"/>
                  </a:cubicBezTo>
                  <a:close/>
                  <a:moveTo>
                    <a:pt x="12700" y="498102"/>
                  </a:moveTo>
                  <a:lnTo>
                    <a:pt x="12700" y="158750"/>
                  </a:lnTo>
                  <a:cubicBezTo>
                    <a:pt x="12700" y="78740"/>
                    <a:pt x="78740" y="12700"/>
                    <a:pt x="158750" y="12700"/>
                  </a:cubicBezTo>
                  <a:lnTo>
                    <a:pt x="1826166" y="12700"/>
                  </a:lnTo>
                  <a:cubicBezTo>
                    <a:pt x="1906176" y="12700"/>
                    <a:pt x="1972216" y="78740"/>
                    <a:pt x="1972216" y="158750"/>
                  </a:cubicBezTo>
                  <a:lnTo>
                    <a:pt x="1972216" y="498102"/>
                  </a:lnTo>
                  <a:cubicBezTo>
                    <a:pt x="1972216" y="578112"/>
                    <a:pt x="1906176" y="644152"/>
                    <a:pt x="1826166" y="644152"/>
                  </a:cubicBezTo>
                  <a:lnTo>
                    <a:pt x="158750" y="644152"/>
                  </a:lnTo>
                  <a:cubicBezTo>
                    <a:pt x="78740" y="644152"/>
                    <a:pt x="12700" y="579382"/>
                    <a:pt x="12700" y="498102"/>
                  </a:cubicBezTo>
                  <a:close/>
                  <a:moveTo>
                    <a:pt x="2012856" y="541282"/>
                  </a:moveTo>
                  <a:cubicBezTo>
                    <a:pt x="2012856" y="621292"/>
                    <a:pt x="1945546" y="687332"/>
                    <a:pt x="1865536" y="687332"/>
                  </a:cubicBezTo>
                  <a:lnTo>
                    <a:pt x="200693" y="687332"/>
                  </a:lnTo>
                  <a:cubicBezTo>
                    <a:pt x="157480" y="687332"/>
                    <a:pt x="120650" y="670822"/>
                    <a:pt x="93980" y="642882"/>
                  </a:cubicBezTo>
                  <a:cubicBezTo>
                    <a:pt x="114300" y="651772"/>
                    <a:pt x="135890" y="656852"/>
                    <a:pt x="160020" y="656852"/>
                  </a:cubicBezTo>
                  <a:lnTo>
                    <a:pt x="1827436" y="656852"/>
                  </a:lnTo>
                  <a:cubicBezTo>
                    <a:pt x="1915066" y="656852"/>
                    <a:pt x="1986186" y="585732"/>
                    <a:pt x="1986186" y="498102"/>
                  </a:cubicBezTo>
                  <a:lnTo>
                    <a:pt x="1986186" y="158750"/>
                  </a:lnTo>
                  <a:cubicBezTo>
                    <a:pt x="1986186" y="140970"/>
                    <a:pt x="1982376" y="123190"/>
                    <a:pt x="1977296" y="106680"/>
                  </a:cubicBezTo>
                  <a:cubicBezTo>
                    <a:pt x="1998886" y="132080"/>
                    <a:pt x="2012856" y="165100"/>
                    <a:pt x="2012856" y="201930"/>
                  </a:cubicBezTo>
                  <a:lnTo>
                    <a:pt x="2012856" y="541282"/>
                  </a:lnTo>
                  <a:cubicBezTo>
                    <a:pt x="2012856" y="541282"/>
                    <a:pt x="2012856" y="541282"/>
                    <a:pt x="2012856" y="541282"/>
                  </a:cubicBezTo>
                  <a:close/>
                </a:path>
              </a:pathLst>
            </a:custGeom>
            <a:solidFill>
              <a:srgbClr val="4B426F"/>
            </a:solidFill>
          </p:spPr>
        </p:sp>
      </p:grpSp>
      <p:sp>
        <p:nvSpPr>
          <p:cNvPr id="7" name="Freeform 7"/>
          <p:cNvSpPr/>
          <p:nvPr/>
        </p:nvSpPr>
        <p:spPr>
          <a:xfrm>
            <a:off x="15170232" y="6305234"/>
            <a:ext cx="3494323" cy="3987298"/>
          </a:xfrm>
          <a:custGeom>
            <a:avLst/>
            <a:gdLst/>
            <a:ahLst/>
            <a:cxnLst/>
            <a:rect l="l" t="t" r="r" b="b"/>
            <a:pathLst>
              <a:path w="3494323" h="3987298">
                <a:moveTo>
                  <a:pt x="0" y="0"/>
                </a:moveTo>
                <a:lnTo>
                  <a:pt x="3494322" y="0"/>
                </a:lnTo>
                <a:lnTo>
                  <a:pt x="3494322" y="3987297"/>
                </a:lnTo>
                <a:lnTo>
                  <a:pt x="0" y="39872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992954" y="6652372"/>
            <a:ext cx="3736533" cy="3634628"/>
          </a:xfrm>
          <a:custGeom>
            <a:avLst/>
            <a:gdLst/>
            <a:ahLst/>
            <a:cxnLst/>
            <a:rect l="l" t="t" r="r" b="b"/>
            <a:pathLst>
              <a:path w="3736533" h="3634628">
                <a:moveTo>
                  <a:pt x="0" y="0"/>
                </a:moveTo>
                <a:lnTo>
                  <a:pt x="3736534" y="0"/>
                </a:lnTo>
                <a:lnTo>
                  <a:pt x="3736534" y="3634628"/>
                </a:lnTo>
                <a:lnTo>
                  <a:pt x="0" y="36346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2650225" y="417383"/>
            <a:ext cx="767400" cy="850362"/>
          </a:xfrm>
          <a:custGeom>
            <a:avLst/>
            <a:gdLst/>
            <a:ahLst/>
            <a:cxnLst/>
            <a:rect l="l" t="t" r="r" b="b"/>
            <a:pathLst>
              <a:path w="767400" h="850362">
                <a:moveTo>
                  <a:pt x="0" y="0"/>
                </a:moveTo>
                <a:lnTo>
                  <a:pt x="767400" y="0"/>
                </a:lnTo>
                <a:lnTo>
                  <a:pt x="767400" y="850361"/>
                </a:lnTo>
                <a:lnTo>
                  <a:pt x="0" y="850361"/>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0" name="Freeform 10"/>
          <p:cNvSpPr/>
          <p:nvPr/>
        </p:nvSpPr>
        <p:spPr>
          <a:xfrm>
            <a:off x="8546332" y="8868283"/>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1" name="Freeform 11"/>
          <p:cNvSpPr/>
          <p:nvPr/>
        </p:nvSpPr>
        <p:spPr>
          <a:xfrm>
            <a:off x="17259300" y="4668099"/>
            <a:ext cx="576176" cy="638465"/>
          </a:xfrm>
          <a:custGeom>
            <a:avLst/>
            <a:gdLst/>
            <a:ahLst/>
            <a:cxnLst/>
            <a:rect l="l" t="t" r="r" b="b"/>
            <a:pathLst>
              <a:path w="576176" h="638465">
                <a:moveTo>
                  <a:pt x="0" y="0"/>
                </a:moveTo>
                <a:lnTo>
                  <a:pt x="576176" y="0"/>
                </a:lnTo>
                <a:lnTo>
                  <a:pt x="576176" y="638465"/>
                </a:lnTo>
                <a:lnTo>
                  <a:pt x="0" y="638465"/>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2" name="Freeform 12"/>
          <p:cNvSpPr/>
          <p:nvPr/>
        </p:nvSpPr>
        <p:spPr>
          <a:xfrm>
            <a:off x="14916695" y="-1945505"/>
            <a:ext cx="4316757" cy="5679944"/>
          </a:xfrm>
          <a:custGeom>
            <a:avLst/>
            <a:gdLst/>
            <a:ahLst/>
            <a:cxnLst/>
            <a:rect l="l" t="t" r="r" b="b"/>
            <a:pathLst>
              <a:path w="4316757" h="5679944">
                <a:moveTo>
                  <a:pt x="0" y="0"/>
                </a:moveTo>
                <a:lnTo>
                  <a:pt x="4316757" y="0"/>
                </a:lnTo>
                <a:lnTo>
                  <a:pt x="4316757" y="5679944"/>
                </a:lnTo>
                <a:lnTo>
                  <a:pt x="0" y="56799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Rectangle 12"/>
          <p:cNvSpPr/>
          <p:nvPr/>
        </p:nvSpPr>
        <p:spPr>
          <a:xfrm>
            <a:off x="12558183" y="5853572"/>
            <a:ext cx="3868367" cy="903324"/>
          </a:xfrm>
          <a:prstGeom prst="rect">
            <a:avLst/>
          </a:prstGeom>
        </p:spPr>
        <p:txBody>
          <a:bodyPr wrap="none">
            <a:spAutoFit/>
          </a:bodyPr>
          <a:lstStyle/>
          <a:p>
            <a:pPr algn="just">
              <a:lnSpc>
                <a:spcPct val="115000"/>
              </a:lnSpc>
            </a:pPr>
            <a:r>
              <a:rPr lang="en-US" sz="4800" b="1">
                <a:solidFill>
                  <a:srgbClr val="0070C0"/>
                </a:solidFill>
                <a:latin typeface="iCiel Pacifico" panose="02000000000000000000" pitchFamily="50" charset="-93"/>
                <a:ea typeface="Times New Roman" panose="02020603050405020304" pitchFamily="18" charset="0"/>
                <a:cs typeface="Times New Roman" panose="02020603050405020304" pitchFamily="18" charset="0"/>
              </a:rPr>
              <a:t>1. Nghệ thuật </a:t>
            </a:r>
            <a:endParaRPr lang="en-GB" sz="4800">
              <a:solidFill>
                <a:prstClr val="black"/>
              </a:solidFill>
              <a:latin typeface="iCiel Pacifico" panose="02000000000000000000" pitchFamily="50" charset="-93"/>
              <a:ea typeface="Calibri" panose="020F0502020204030204" pitchFamily="34" charset="0"/>
              <a:cs typeface="Times New Roman" panose="02020603050405020304" pitchFamily="18" charset="0"/>
            </a:endParaRPr>
          </a:p>
        </p:txBody>
      </p:sp>
      <p:sp>
        <p:nvSpPr>
          <p:cNvPr id="14" name="Rectangle 13"/>
          <p:cNvSpPr/>
          <p:nvPr/>
        </p:nvSpPr>
        <p:spPr>
          <a:xfrm>
            <a:off x="1978179" y="2426811"/>
            <a:ext cx="9773163" cy="6740307"/>
          </a:xfrm>
          <a:prstGeom prst="rect">
            <a:avLst/>
          </a:prstGeom>
        </p:spPr>
        <p:txBody>
          <a:bodyPr wrap="square">
            <a:spAutoFit/>
          </a:bodyPr>
          <a:lstStyle/>
          <a:p>
            <a:pPr algn="just"/>
            <a:r>
              <a:rPr lang="vi-VN" sz="4800">
                <a:latin typeface="+mj-lt"/>
              </a:rPr>
              <a:t>- Tri thức được chọn lọc tiêu biểu, chính xác, khoa học, rõ ràng, rành mạch.</a:t>
            </a:r>
            <a:endParaRPr lang="en-GB" sz="4800">
              <a:latin typeface="+mj-lt"/>
            </a:endParaRPr>
          </a:p>
          <a:p>
            <a:pPr algn="just"/>
            <a:r>
              <a:rPr lang="vi-VN" sz="4800">
                <a:latin typeface="+mj-lt"/>
              </a:rPr>
              <a:t>- Cách triển khai ý tưởng và thông tin văn bản phù hợp, dễ hiểu, dễ tiếp nhận.</a:t>
            </a:r>
            <a:endParaRPr lang="en-GB" sz="4800">
              <a:latin typeface="+mj-lt"/>
            </a:endParaRPr>
          </a:p>
          <a:p>
            <a:pPr algn="just"/>
            <a:r>
              <a:rPr lang="vi-VN" sz="4800">
                <a:latin typeface="+mj-lt"/>
              </a:rPr>
              <a:t>- Ngôn ngữ giản dị, ngắn gọn, súc tích</a:t>
            </a:r>
            <a:endParaRPr lang="en-GB" sz="4800">
              <a:latin typeface="+mj-lt"/>
            </a:endParaRPr>
          </a:p>
          <a:p>
            <a:pPr algn="just"/>
            <a:r>
              <a:rPr lang="vi-VN" sz="4800">
                <a:latin typeface="+mj-lt"/>
              </a:rPr>
              <a:t>- Sa pô, đề mục cụ thể, ngắn gọn, cung cấp thông tin khái quát, định hướng thông tin chính của văn bản.</a:t>
            </a:r>
            <a:endParaRPr lang="en-GB" sz="4800">
              <a:latin typeface="+mj-lt"/>
            </a:endParaRPr>
          </a:p>
        </p:txBody>
      </p:sp>
    </p:spTree>
    <p:extLst>
      <p:ext uri="{BB962C8B-B14F-4D97-AF65-F5344CB8AC3E}">
        <p14:creationId xmlns:p14="http://schemas.microsoft.com/office/powerpoint/2010/main" val="23463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868079" y="417384"/>
            <a:ext cx="11285725" cy="9374316"/>
          </a:xfrm>
          <a:custGeom>
            <a:avLst/>
            <a:gdLst/>
            <a:ahLst/>
            <a:cxnLst/>
            <a:rect l="l" t="t" r="r" b="b"/>
            <a:pathLst>
              <a:path w="11285725" h="7439174">
                <a:moveTo>
                  <a:pt x="0" y="0"/>
                </a:moveTo>
                <a:lnTo>
                  <a:pt x="11285725" y="0"/>
                </a:lnTo>
                <a:lnTo>
                  <a:pt x="11285725" y="7439174"/>
                </a:lnTo>
                <a:lnTo>
                  <a:pt x="0" y="74391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1460357" y="5323616"/>
            <a:ext cx="5798943" cy="2005372"/>
            <a:chOff x="0" y="0"/>
            <a:chExt cx="2024286" cy="700032"/>
          </a:xfrm>
        </p:grpSpPr>
        <p:sp>
          <p:nvSpPr>
            <p:cNvPr id="4" name="Freeform 4"/>
            <p:cNvSpPr/>
            <p:nvPr/>
          </p:nvSpPr>
          <p:spPr>
            <a:xfrm>
              <a:off x="92710" y="106680"/>
              <a:ext cx="1920146" cy="580652"/>
            </a:xfrm>
            <a:custGeom>
              <a:avLst/>
              <a:gdLst/>
              <a:ahLst/>
              <a:cxnLst/>
              <a:rect l="l" t="t" r="r" b="b"/>
              <a:pathLst>
                <a:path w="1920146" h="580652">
                  <a:moveTo>
                    <a:pt x="1893476" y="391422"/>
                  </a:moveTo>
                  <a:cubicBezTo>
                    <a:pt x="1893476" y="479052"/>
                    <a:pt x="1817276" y="550172"/>
                    <a:pt x="1735996" y="550172"/>
                  </a:cubicBezTo>
                  <a:lnTo>
                    <a:pt x="66040" y="550172"/>
                  </a:lnTo>
                  <a:cubicBezTo>
                    <a:pt x="43180" y="550172"/>
                    <a:pt x="20320" y="545092"/>
                    <a:pt x="0" y="536202"/>
                  </a:cubicBezTo>
                  <a:cubicBezTo>
                    <a:pt x="26670" y="564142"/>
                    <a:pt x="63500" y="580652"/>
                    <a:pt x="106365" y="580652"/>
                  </a:cubicBezTo>
                  <a:lnTo>
                    <a:pt x="1774096" y="580652"/>
                  </a:lnTo>
                  <a:cubicBezTo>
                    <a:pt x="1854106" y="580652"/>
                    <a:pt x="1920146" y="514612"/>
                    <a:pt x="1920146" y="434602"/>
                  </a:cubicBezTo>
                  <a:lnTo>
                    <a:pt x="1920146" y="95250"/>
                  </a:lnTo>
                  <a:cubicBezTo>
                    <a:pt x="1920146" y="58420"/>
                    <a:pt x="1906176" y="25400"/>
                    <a:pt x="1884586" y="0"/>
                  </a:cubicBezTo>
                  <a:cubicBezTo>
                    <a:pt x="1890936" y="16510"/>
                    <a:pt x="1893476" y="34290"/>
                    <a:pt x="1893476" y="52070"/>
                  </a:cubicBezTo>
                  <a:lnTo>
                    <a:pt x="1893476" y="391422"/>
                  </a:lnTo>
                  <a:lnTo>
                    <a:pt x="1893476" y="391422"/>
                  </a:lnTo>
                  <a:close/>
                </a:path>
              </a:pathLst>
            </a:custGeom>
            <a:solidFill>
              <a:srgbClr val="4B426F"/>
            </a:solidFill>
          </p:spPr>
        </p:sp>
        <p:sp>
          <p:nvSpPr>
            <p:cNvPr id="5" name="Freeform 5"/>
            <p:cNvSpPr/>
            <p:nvPr/>
          </p:nvSpPr>
          <p:spPr>
            <a:xfrm>
              <a:off x="12700" y="12700"/>
              <a:ext cx="1959516" cy="631452"/>
            </a:xfrm>
            <a:custGeom>
              <a:avLst/>
              <a:gdLst/>
              <a:ahLst/>
              <a:cxnLst/>
              <a:rect l="l" t="t" r="r" b="b"/>
              <a:pathLst>
                <a:path w="1959516" h="631452">
                  <a:moveTo>
                    <a:pt x="146050" y="631452"/>
                  </a:moveTo>
                  <a:lnTo>
                    <a:pt x="1813466" y="631452"/>
                  </a:lnTo>
                  <a:cubicBezTo>
                    <a:pt x="1893476" y="631452"/>
                    <a:pt x="1959516" y="565412"/>
                    <a:pt x="1959516" y="485402"/>
                  </a:cubicBezTo>
                  <a:lnTo>
                    <a:pt x="1959516" y="146050"/>
                  </a:lnTo>
                  <a:cubicBezTo>
                    <a:pt x="1959516" y="66040"/>
                    <a:pt x="1893476" y="0"/>
                    <a:pt x="1813466" y="0"/>
                  </a:cubicBezTo>
                  <a:lnTo>
                    <a:pt x="146050" y="0"/>
                  </a:lnTo>
                  <a:cubicBezTo>
                    <a:pt x="66040" y="0"/>
                    <a:pt x="0" y="66040"/>
                    <a:pt x="0" y="146050"/>
                  </a:cubicBezTo>
                  <a:lnTo>
                    <a:pt x="0" y="485402"/>
                  </a:lnTo>
                  <a:cubicBezTo>
                    <a:pt x="0" y="566682"/>
                    <a:pt x="66040" y="631452"/>
                    <a:pt x="146050" y="631452"/>
                  </a:cubicBezTo>
                  <a:close/>
                </a:path>
              </a:pathLst>
            </a:custGeom>
            <a:solidFill>
              <a:srgbClr val="FFCB64"/>
            </a:solidFill>
          </p:spPr>
        </p:sp>
        <p:sp>
          <p:nvSpPr>
            <p:cNvPr id="6" name="Freeform 6"/>
            <p:cNvSpPr/>
            <p:nvPr/>
          </p:nvSpPr>
          <p:spPr>
            <a:xfrm>
              <a:off x="0" y="0"/>
              <a:ext cx="2024286" cy="700032"/>
            </a:xfrm>
            <a:custGeom>
              <a:avLst/>
              <a:gdLst/>
              <a:ahLst/>
              <a:cxnLst/>
              <a:rect l="l" t="t" r="r" b="b"/>
              <a:pathLst>
                <a:path w="2024286" h="700032">
                  <a:moveTo>
                    <a:pt x="1960786" y="74930"/>
                  </a:moveTo>
                  <a:cubicBezTo>
                    <a:pt x="1932846" y="30480"/>
                    <a:pt x="1883316" y="0"/>
                    <a:pt x="1826166" y="0"/>
                  </a:cubicBezTo>
                  <a:lnTo>
                    <a:pt x="158750" y="0"/>
                  </a:lnTo>
                  <a:cubicBezTo>
                    <a:pt x="71120" y="0"/>
                    <a:pt x="0" y="71120"/>
                    <a:pt x="0" y="158750"/>
                  </a:cubicBezTo>
                  <a:lnTo>
                    <a:pt x="0" y="498102"/>
                  </a:lnTo>
                  <a:cubicBezTo>
                    <a:pt x="0" y="550172"/>
                    <a:pt x="25400" y="595892"/>
                    <a:pt x="63500" y="625102"/>
                  </a:cubicBezTo>
                  <a:cubicBezTo>
                    <a:pt x="91440" y="669552"/>
                    <a:pt x="140970" y="700032"/>
                    <a:pt x="200693" y="700032"/>
                  </a:cubicBezTo>
                  <a:lnTo>
                    <a:pt x="1865536" y="700032"/>
                  </a:lnTo>
                  <a:cubicBezTo>
                    <a:pt x="1953166" y="700032"/>
                    <a:pt x="2024286" y="628912"/>
                    <a:pt x="2024286" y="541282"/>
                  </a:cubicBezTo>
                  <a:lnTo>
                    <a:pt x="2024286" y="201930"/>
                  </a:lnTo>
                  <a:cubicBezTo>
                    <a:pt x="2024286" y="149860"/>
                    <a:pt x="1998886" y="104140"/>
                    <a:pt x="1960786" y="74930"/>
                  </a:cubicBezTo>
                  <a:close/>
                  <a:moveTo>
                    <a:pt x="12700" y="498102"/>
                  </a:moveTo>
                  <a:lnTo>
                    <a:pt x="12700" y="158750"/>
                  </a:lnTo>
                  <a:cubicBezTo>
                    <a:pt x="12700" y="78740"/>
                    <a:pt x="78740" y="12700"/>
                    <a:pt x="158750" y="12700"/>
                  </a:cubicBezTo>
                  <a:lnTo>
                    <a:pt x="1826166" y="12700"/>
                  </a:lnTo>
                  <a:cubicBezTo>
                    <a:pt x="1906176" y="12700"/>
                    <a:pt x="1972216" y="78740"/>
                    <a:pt x="1972216" y="158750"/>
                  </a:cubicBezTo>
                  <a:lnTo>
                    <a:pt x="1972216" y="498102"/>
                  </a:lnTo>
                  <a:cubicBezTo>
                    <a:pt x="1972216" y="578112"/>
                    <a:pt x="1906176" y="644152"/>
                    <a:pt x="1826166" y="644152"/>
                  </a:cubicBezTo>
                  <a:lnTo>
                    <a:pt x="158750" y="644152"/>
                  </a:lnTo>
                  <a:cubicBezTo>
                    <a:pt x="78740" y="644152"/>
                    <a:pt x="12700" y="579382"/>
                    <a:pt x="12700" y="498102"/>
                  </a:cubicBezTo>
                  <a:close/>
                  <a:moveTo>
                    <a:pt x="2012856" y="541282"/>
                  </a:moveTo>
                  <a:cubicBezTo>
                    <a:pt x="2012856" y="621292"/>
                    <a:pt x="1945546" y="687332"/>
                    <a:pt x="1865536" y="687332"/>
                  </a:cubicBezTo>
                  <a:lnTo>
                    <a:pt x="200693" y="687332"/>
                  </a:lnTo>
                  <a:cubicBezTo>
                    <a:pt x="157480" y="687332"/>
                    <a:pt x="120650" y="670822"/>
                    <a:pt x="93980" y="642882"/>
                  </a:cubicBezTo>
                  <a:cubicBezTo>
                    <a:pt x="114300" y="651772"/>
                    <a:pt x="135890" y="656852"/>
                    <a:pt x="160020" y="656852"/>
                  </a:cubicBezTo>
                  <a:lnTo>
                    <a:pt x="1827436" y="656852"/>
                  </a:lnTo>
                  <a:cubicBezTo>
                    <a:pt x="1915066" y="656852"/>
                    <a:pt x="1986186" y="585732"/>
                    <a:pt x="1986186" y="498102"/>
                  </a:cubicBezTo>
                  <a:lnTo>
                    <a:pt x="1986186" y="158750"/>
                  </a:lnTo>
                  <a:cubicBezTo>
                    <a:pt x="1986186" y="140970"/>
                    <a:pt x="1982376" y="123190"/>
                    <a:pt x="1977296" y="106680"/>
                  </a:cubicBezTo>
                  <a:cubicBezTo>
                    <a:pt x="1998886" y="132080"/>
                    <a:pt x="2012856" y="165100"/>
                    <a:pt x="2012856" y="201930"/>
                  </a:cubicBezTo>
                  <a:lnTo>
                    <a:pt x="2012856" y="541282"/>
                  </a:lnTo>
                  <a:cubicBezTo>
                    <a:pt x="2012856" y="541282"/>
                    <a:pt x="2012856" y="541282"/>
                    <a:pt x="2012856" y="541282"/>
                  </a:cubicBezTo>
                  <a:close/>
                </a:path>
              </a:pathLst>
            </a:custGeom>
            <a:solidFill>
              <a:srgbClr val="4B426F"/>
            </a:solidFill>
          </p:spPr>
        </p:sp>
      </p:grpSp>
      <p:sp>
        <p:nvSpPr>
          <p:cNvPr id="7" name="Freeform 7"/>
          <p:cNvSpPr/>
          <p:nvPr/>
        </p:nvSpPr>
        <p:spPr>
          <a:xfrm>
            <a:off x="9946037" y="3822265"/>
            <a:ext cx="3494323" cy="3987298"/>
          </a:xfrm>
          <a:custGeom>
            <a:avLst/>
            <a:gdLst/>
            <a:ahLst/>
            <a:cxnLst/>
            <a:rect l="l" t="t" r="r" b="b"/>
            <a:pathLst>
              <a:path w="3494323" h="3987298">
                <a:moveTo>
                  <a:pt x="0" y="0"/>
                </a:moveTo>
                <a:lnTo>
                  <a:pt x="3494322" y="0"/>
                </a:lnTo>
                <a:lnTo>
                  <a:pt x="3494322" y="3987297"/>
                </a:lnTo>
                <a:lnTo>
                  <a:pt x="0" y="39872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837199" y="5992249"/>
            <a:ext cx="3736533" cy="3634628"/>
          </a:xfrm>
          <a:custGeom>
            <a:avLst/>
            <a:gdLst/>
            <a:ahLst/>
            <a:cxnLst/>
            <a:rect l="l" t="t" r="r" b="b"/>
            <a:pathLst>
              <a:path w="3736533" h="3634628">
                <a:moveTo>
                  <a:pt x="0" y="0"/>
                </a:moveTo>
                <a:lnTo>
                  <a:pt x="3736534" y="0"/>
                </a:lnTo>
                <a:lnTo>
                  <a:pt x="3736534" y="3634628"/>
                </a:lnTo>
                <a:lnTo>
                  <a:pt x="0" y="36346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2650225" y="417383"/>
            <a:ext cx="767400" cy="850362"/>
          </a:xfrm>
          <a:custGeom>
            <a:avLst/>
            <a:gdLst/>
            <a:ahLst/>
            <a:cxnLst/>
            <a:rect l="l" t="t" r="r" b="b"/>
            <a:pathLst>
              <a:path w="767400" h="850362">
                <a:moveTo>
                  <a:pt x="0" y="0"/>
                </a:moveTo>
                <a:lnTo>
                  <a:pt x="767400" y="0"/>
                </a:lnTo>
                <a:lnTo>
                  <a:pt x="767400" y="850361"/>
                </a:lnTo>
                <a:lnTo>
                  <a:pt x="0" y="850361"/>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0" name="Freeform 10"/>
          <p:cNvSpPr/>
          <p:nvPr/>
        </p:nvSpPr>
        <p:spPr>
          <a:xfrm>
            <a:off x="8546332" y="8868283"/>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1" name="Freeform 11"/>
          <p:cNvSpPr/>
          <p:nvPr/>
        </p:nvSpPr>
        <p:spPr>
          <a:xfrm>
            <a:off x="17259300" y="4668099"/>
            <a:ext cx="576176" cy="638465"/>
          </a:xfrm>
          <a:custGeom>
            <a:avLst/>
            <a:gdLst/>
            <a:ahLst/>
            <a:cxnLst/>
            <a:rect l="l" t="t" r="r" b="b"/>
            <a:pathLst>
              <a:path w="576176" h="638465">
                <a:moveTo>
                  <a:pt x="0" y="0"/>
                </a:moveTo>
                <a:lnTo>
                  <a:pt x="576176" y="0"/>
                </a:lnTo>
                <a:lnTo>
                  <a:pt x="576176" y="638465"/>
                </a:lnTo>
                <a:lnTo>
                  <a:pt x="0" y="638465"/>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2" name="Freeform 12"/>
          <p:cNvSpPr/>
          <p:nvPr/>
        </p:nvSpPr>
        <p:spPr>
          <a:xfrm>
            <a:off x="14916695" y="-1945505"/>
            <a:ext cx="4316757" cy="5679944"/>
          </a:xfrm>
          <a:custGeom>
            <a:avLst/>
            <a:gdLst/>
            <a:ahLst/>
            <a:cxnLst/>
            <a:rect l="l" t="t" r="r" b="b"/>
            <a:pathLst>
              <a:path w="4316757" h="5679944">
                <a:moveTo>
                  <a:pt x="0" y="0"/>
                </a:moveTo>
                <a:lnTo>
                  <a:pt x="4316757" y="0"/>
                </a:lnTo>
                <a:lnTo>
                  <a:pt x="4316757" y="5679944"/>
                </a:lnTo>
                <a:lnTo>
                  <a:pt x="0" y="56799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Rectangle 15"/>
          <p:cNvSpPr/>
          <p:nvPr/>
        </p:nvSpPr>
        <p:spPr>
          <a:xfrm>
            <a:off x="12281497" y="5832476"/>
            <a:ext cx="4820550" cy="768159"/>
          </a:xfrm>
          <a:prstGeom prst="rect">
            <a:avLst/>
          </a:prstGeom>
        </p:spPr>
        <p:txBody>
          <a:bodyPr wrap="none">
            <a:spAutoFit/>
          </a:bodyPr>
          <a:lstStyle/>
          <a:p>
            <a:pPr algn="just">
              <a:lnSpc>
                <a:spcPct val="115000"/>
              </a:lnSpc>
            </a:pPr>
            <a:r>
              <a:rPr lang="en-US" sz="4000" b="1">
                <a:solidFill>
                  <a:srgbClr val="0070C0"/>
                </a:solidFill>
                <a:latin typeface="iCiel Pacifico" panose="02000000000000000000" pitchFamily="50" charset="-93"/>
                <a:ea typeface="Times New Roman" panose="02020603050405020304" pitchFamily="18" charset="0"/>
                <a:cs typeface="Times New Roman" panose="02020603050405020304" pitchFamily="18" charset="0"/>
              </a:rPr>
              <a:t>2. Nội dung – Ý nghĩa</a:t>
            </a:r>
            <a:endParaRPr lang="en-GB" sz="4000">
              <a:solidFill>
                <a:prstClr val="black"/>
              </a:solidFill>
              <a:latin typeface="iCiel Pacifico" panose="02000000000000000000" pitchFamily="50" charset="-93"/>
              <a:ea typeface="Calibri" panose="020F0502020204030204" pitchFamily="34" charset="0"/>
              <a:cs typeface="Times New Roman" panose="02020603050405020304" pitchFamily="18" charset="0"/>
            </a:endParaRPr>
          </a:p>
        </p:txBody>
      </p:sp>
      <p:sp>
        <p:nvSpPr>
          <p:cNvPr id="17" name="Rectangle 16"/>
          <p:cNvSpPr/>
          <p:nvPr/>
        </p:nvSpPr>
        <p:spPr>
          <a:xfrm>
            <a:off x="1367280" y="2799033"/>
            <a:ext cx="10060334" cy="2862322"/>
          </a:xfrm>
          <a:prstGeom prst="rect">
            <a:avLst/>
          </a:prstGeom>
        </p:spPr>
        <p:txBody>
          <a:bodyPr wrap="square">
            <a:spAutoFit/>
          </a:bodyPr>
          <a:lstStyle/>
          <a:p>
            <a:pPr algn="just"/>
            <a:r>
              <a:rPr lang="vi-VN" sz="3600" b="1">
                <a:latin typeface="+mj-lt"/>
              </a:rPr>
              <a:t>-</a:t>
            </a:r>
            <a:r>
              <a:rPr lang="vi-VN" sz="3600">
                <a:latin typeface="+mj-lt"/>
              </a:rPr>
              <a:t> Văn bản cung cấp thông tin chính xác khoa học, hữu ích về hiện tượng tự nhiên sao băng, mưa sao băng. Nguyên nhân chính xuất hiện sao băng là do sao chổi là. Hiểu được sự xuất hiện của sao băng như thế nào, biết cách quan sát sao băng.</a:t>
            </a:r>
            <a:endParaRPr lang="en-GB" sz="3600">
              <a:latin typeface="+mj-lt"/>
            </a:endParaRPr>
          </a:p>
        </p:txBody>
      </p:sp>
      <p:sp>
        <p:nvSpPr>
          <p:cNvPr id="13" name="Rectangle 12"/>
          <p:cNvSpPr/>
          <p:nvPr/>
        </p:nvSpPr>
        <p:spPr>
          <a:xfrm>
            <a:off x="1421814" y="5710243"/>
            <a:ext cx="9703386" cy="2640723"/>
          </a:xfrm>
          <a:prstGeom prst="rect">
            <a:avLst/>
          </a:prstGeom>
        </p:spPr>
        <p:txBody>
          <a:bodyPr wrap="square">
            <a:spAutoFit/>
          </a:bodyPr>
          <a:lstStyle/>
          <a:p>
            <a:pPr algn="just">
              <a:lnSpc>
                <a:spcPct val="115000"/>
              </a:lnSpc>
              <a:spcAft>
                <a:spcPts val="0"/>
              </a:spcAft>
            </a:pPr>
            <a:r>
              <a:rPr lang="vi-VN" sz="3600">
                <a:solidFill>
                  <a:srgbClr val="000000"/>
                </a:solidFill>
                <a:latin typeface="+mj-lt"/>
                <a:ea typeface="Times New Roman" panose="02020603050405020304" pitchFamily="18" charset="0"/>
                <a:cs typeface="Times New Roman" panose="02020603050405020304" pitchFamily="18" charset="0"/>
              </a:rPr>
              <a:t>- Nhận thức được những điều kì thú khi có sao băng, xóa tan những quan niệm lạc hậu khi nhìn thấy sao băng, giúp mỗi người biết sống có ước mơ và niềm tin vào những điều tốt đẹp của cuộc sống.</a:t>
            </a:r>
            <a:endParaRPr lang="en-GB" sz="3600">
              <a:effectLst/>
              <a:latin typeface="+mj-lt"/>
              <a:ea typeface="Times New Roman" panose="02020603050405020304" pitchFamily="18" charset="0"/>
            </a:endParaRPr>
          </a:p>
        </p:txBody>
      </p:sp>
    </p:spTree>
    <p:extLst>
      <p:ext uri="{BB962C8B-B14F-4D97-AF65-F5344CB8AC3E}">
        <p14:creationId xmlns:p14="http://schemas.microsoft.com/office/powerpoint/2010/main" val="42843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24048" y="1545153"/>
            <a:ext cx="24336096" cy="13749894"/>
          </a:xfrm>
          <a:custGeom>
            <a:avLst/>
            <a:gdLst/>
            <a:ahLst/>
            <a:cxnLst/>
            <a:rect l="l" t="t" r="r" b="b"/>
            <a:pathLst>
              <a:path w="24336096" h="13749894">
                <a:moveTo>
                  <a:pt x="0" y="0"/>
                </a:moveTo>
                <a:lnTo>
                  <a:pt x="24336096" y="0"/>
                </a:lnTo>
                <a:lnTo>
                  <a:pt x="24336096" y="13749894"/>
                </a:lnTo>
                <a:lnTo>
                  <a:pt x="0" y="13749894"/>
                </a:lnTo>
                <a:lnTo>
                  <a:pt x="0" y="0"/>
                </a:lnTo>
                <a:close/>
              </a:path>
            </a:pathLst>
          </a:custGeom>
          <a:blipFill>
            <a:blip r:embed="rId2">
              <a:alphaModFix amt="23000"/>
            </a:blip>
            <a:stretch>
              <a:fillRect/>
            </a:stretch>
          </a:blipFill>
        </p:spPr>
      </p:sp>
      <p:sp>
        <p:nvSpPr>
          <p:cNvPr id="3" name="Freeform 3"/>
          <p:cNvSpPr/>
          <p:nvPr/>
        </p:nvSpPr>
        <p:spPr>
          <a:xfrm>
            <a:off x="15583432" y="2415621"/>
            <a:ext cx="5389803" cy="8969551"/>
          </a:xfrm>
          <a:custGeom>
            <a:avLst/>
            <a:gdLst/>
            <a:ahLst/>
            <a:cxnLst/>
            <a:rect l="l" t="t" r="r" b="b"/>
            <a:pathLst>
              <a:path w="8034991" h="12374216">
                <a:moveTo>
                  <a:pt x="0" y="0"/>
                </a:moveTo>
                <a:lnTo>
                  <a:pt x="8034991" y="0"/>
                </a:lnTo>
                <a:lnTo>
                  <a:pt x="8034991" y="12374216"/>
                </a:lnTo>
                <a:lnTo>
                  <a:pt x="0" y="12374216"/>
                </a:lnTo>
                <a:lnTo>
                  <a:pt x="0" y="0"/>
                </a:lnTo>
                <a:close/>
              </a:path>
            </a:pathLst>
          </a:custGeom>
          <a:blipFill>
            <a:blip r:embed="rId3"/>
            <a:stretch>
              <a:fillRect/>
            </a:stretch>
          </a:blipFill>
        </p:spPr>
      </p:sp>
      <p:sp>
        <p:nvSpPr>
          <p:cNvPr id="4" name="Freeform 4"/>
          <p:cNvSpPr/>
          <p:nvPr/>
        </p:nvSpPr>
        <p:spPr>
          <a:xfrm rot="3903824">
            <a:off x="3133294" y="-1903394"/>
            <a:ext cx="3835324" cy="5201615"/>
          </a:xfrm>
          <a:custGeom>
            <a:avLst/>
            <a:gdLst/>
            <a:ahLst/>
            <a:cxnLst/>
            <a:rect l="l" t="t" r="r" b="b"/>
            <a:pathLst>
              <a:path w="3835324" h="5201615">
                <a:moveTo>
                  <a:pt x="0" y="0"/>
                </a:moveTo>
                <a:lnTo>
                  <a:pt x="3835324" y="0"/>
                </a:lnTo>
                <a:lnTo>
                  <a:pt x="3835324" y="5201615"/>
                </a:lnTo>
                <a:lnTo>
                  <a:pt x="0" y="5201615"/>
                </a:lnTo>
                <a:lnTo>
                  <a:pt x="0" y="0"/>
                </a:lnTo>
                <a:close/>
              </a:path>
            </a:pathLst>
          </a:custGeom>
          <a:blipFill>
            <a:blip r:embed="rId4"/>
            <a:stretch>
              <a:fillRect/>
            </a:stretch>
          </a:blipFill>
        </p:spPr>
      </p:sp>
      <p:sp>
        <p:nvSpPr>
          <p:cNvPr id="5" name="Freeform 5"/>
          <p:cNvSpPr/>
          <p:nvPr/>
        </p:nvSpPr>
        <p:spPr>
          <a:xfrm flipH="1">
            <a:off x="-1833764" y="-1233420"/>
            <a:ext cx="7081604" cy="6774735"/>
          </a:xfrm>
          <a:custGeom>
            <a:avLst/>
            <a:gdLst/>
            <a:ahLst/>
            <a:cxnLst/>
            <a:rect l="l" t="t" r="r" b="b"/>
            <a:pathLst>
              <a:path w="7081604" h="6774735">
                <a:moveTo>
                  <a:pt x="7081604" y="0"/>
                </a:moveTo>
                <a:lnTo>
                  <a:pt x="0" y="0"/>
                </a:lnTo>
                <a:lnTo>
                  <a:pt x="0" y="6774735"/>
                </a:lnTo>
                <a:lnTo>
                  <a:pt x="7081604" y="6774735"/>
                </a:lnTo>
                <a:lnTo>
                  <a:pt x="7081604" y="0"/>
                </a:lnTo>
                <a:close/>
              </a:path>
            </a:pathLst>
          </a:custGeom>
          <a:blipFill>
            <a:blip r:embed="rId5"/>
            <a:stretch>
              <a:fillRect/>
            </a:stretch>
          </a:blipFill>
        </p:spPr>
      </p:sp>
      <p:sp>
        <p:nvSpPr>
          <p:cNvPr id="6" name="Freeform 6"/>
          <p:cNvSpPr/>
          <p:nvPr/>
        </p:nvSpPr>
        <p:spPr>
          <a:xfrm rot="2962122">
            <a:off x="-1213690" y="1432994"/>
            <a:ext cx="3800463" cy="5950621"/>
          </a:xfrm>
          <a:custGeom>
            <a:avLst/>
            <a:gdLst/>
            <a:ahLst/>
            <a:cxnLst/>
            <a:rect l="l" t="t" r="r" b="b"/>
            <a:pathLst>
              <a:path w="3800463" h="5950621">
                <a:moveTo>
                  <a:pt x="0" y="0"/>
                </a:moveTo>
                <a:lnTo>
                  <a:pt x="3800464" y="0"/>
                </a:lnTo>
                <a:lnTo>
                  <a:pt x="3800464" y="5950621"/>
                </a:lnTo>
                <a:lnTo>
                  <a:pt x="0" y="5950621"/>
                </a:lnTo>
                <a:lnTo>
                  <a:pt x="0" y="0"/>
                </a:lnTo>
                <a:close/>
              </a:path>
            </a:pathLst>
          </a:custGeom>
          <a:blipFill>
            <a:blip r:embed="rId6"/>
            <a:stretch>
              <a:fillRect/>
            </a:stretch>
          </a:blipFill>
        </p:spPr>
      </p:sp>
      <p:sp>
        <p:nvSpPr>
          <p:cNvPr id="7" name="Freeform 7"/>
          <p:cNvSpPr/>
          <p:nvPr/>
        </p:nvSpPr>
        <p:spPr>
          <a:xfrm>
            <a:off x="12240828" y="8812"/>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7"/>
            <a:stretch>
              <a:fillRect/>
            </a:stretch>
          </a:blipFill>
        </p:spPr>
      </p:sp>
      <p:sp>
        <p:nvSpPr>
          <p:cNvPr id="8" name="Freeform 8"/>
          <p:cNvSpPr/>
          <p:nvPr/>
        </p:nvSpPr>
        <p:spPr>
          <a:xfrm rot="4168488">
            <a:off x="15907617" y="340005"/>
            <a:ext cx="1566528" cy="2803630"/>
          </a:xfrm>
          <a:custGeom>
            <a:avLst/>
            <a:gdLst/>
            <a:ahLst/>
            <a:cxnLst/>
            <a:rect l="l" t="t" r="r" b="b"/>
            <a:pathLst>
              <a:path w="1566528" h="2803630">
                <a:moveTo>
                  <a:pt x="0" y="0"/>
                </a:moveTo>
                <a:lnTo>
                  <a:pt x="1566529" y="0"/>
                </a:lnTo>
                <a:lnTo>
                  <a:pt x="1566529" y="2803630"/>
                </a:lnTo>
                <a:lnTo>
                  <a:pt x="0" y="2803630"/>
                </a:lnTo>
                <a:lnTo>
                  <a:pt x="0" y="0"/>
                </a:lnTo>
                <a:close/>
              </a:path>
            </a:pathLst>
          </a:custGeom>
          <a:blipFill>
            <a:blip r:embed="rId8"/>
            <a:stretch>
              <a:fillRect/>
            </a:stretch>
          </a:blipFill>
        </p:spPr>
      </p:sp>
      <p:sp>
        <p:nvSpPr>
          <p:cNvPr id="12" name="Freeform 12"/>
          <p:cNvSpPr/>
          <p:nvPr/>
        </p:nvSpPr>
        <p:spPr>
          <a:xfrm>
            <a:off x="16282592" y="2903670"/>
            <a:ext cx="3024487" cy="3022597"/>
          </a:xfrm>
          <a:custGeom>
            <a:avLst/>
            <a:gdLst/>
            <a:ahLst/>
            <a:cxnLst/>
            <a:rect l="l" t="t" r="r" b="b"/>
            <a:pathLst>
              <a:path w="3024487" h="3022597">
                <a:moveTo>
                  <a:pt x="0" y="0"/>
                </a:moveTo>
                <a:lnTo>
                  <a:pt x="3024487" y="0"/>
                </a:lnTo>
                <a:lnTo>
                  <a:pt x="3024487" y="3022596"/>
                </a:lnTo>
                <a:lnTo>
                  <a:pt x="0" y="3022596"/>
                </a:lnTo>
                <a:lnTo>
                  <a:pt x="0" y="0"/>
                </a:lnTo>
                <a:close/>
              </a:path>
            </a:pathLst>
          </a:custGeom>
          <a:blipFill>
            <a:blip r:embed="rId9">
              <a:alphaModFix amt="71000"/>
            </a:blip>
            <a:stretch>
              <a:fillRect/>
            </a:stretch>
          </a:blipFill>
        </p:spPr>
      </p:sp>
      <p:sp>
        <p:nvSpPr>
          <p:cNvPr id="13" name="Freeform 13"/>
          <p:cNvSpPr/>
          <p:nvPr/>
        </p:nvSpPr>
        <p:spPr>
          <a:xfrm>
            <a:off x="16085563" y="2415621"/>
            <a:ext cx="976708" cy="976098"/>
          </a:xfrm>
          <a:custGeom>
            <a:avLst/>
            <a:gdLst/>
            <a:ahLst/>
            <a:cxnLst/>
            <a:rect l="l" t="t" r="r" b="b"/>
            <a:pathLst>
              <a:path w="976708" h="976098">
                <a:moveTo>
                  <a:pt x="0" y="0"/>
                </a:moveTo>
                <a:lnTo>
                  <a:pt x="976708" y="0"/>
                </a:lnTo>
                <a:lnTo>
                  <a:pt x="976708" y="976097"/>
                </a:lnTo>
                <a:lnTo>
                  <a:pt x="0" y="976097"/>
                </a:lnTo>
                <a:lnTo>
                  <a:pt x="0" y="0"/>
                </a:lnTo>
                <a:close/>
              </a:path>
            </a:pathLst>
          </a:custGeom>
          <a:blipFill>
            <a:blip r:embed="rId9"/>
            <a:stretch>
              <a:fillRect/>
            </a:stretch>
          </a:blipFill>
        </p:spPr>
      </p:sp>
      <p:sp>
        <p:nvSpPr>
          <p:cNvPr id="14" name="Freeform 14"/>
          <p:cNvSpPr/>
          <p:nvPr/>
        </p:nvSpPr>
        <p:spPr>
          <a:xfrm>
            <a:off x="4784618" y="4733572"/>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6361249" y="1012477"/>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686542" y="397186"/>
            <a:ext cx="939233" cy="1263028"/>
          </a:xfrm>
          <a:custGeom>
            <a:avLst/>
            <a:gdLst/>
            <a:ahLst/>
            <a:cxnLst/>
            <a:rect l="l" t="t" r="r" b="b"/>
            <a:pathLst>
              <a:path w="939233" h="1263028">
                <a:moveTo>
                  <a:pt x="0" y="0"/>
                </a:moveTo>
                <a:lnTo>
                  <a:pt x="939233" y="0"/>
                </a:lnTo>
                <a:lnTo>
                  <a:pt x="939233" y="1263028"/>
                </a:lnTo>
                <a:lnTo>
                  <a:pt x="0" y="1263028"/>
                </a:lnTo>
                <a:lnTo>
                  <a:pt x="0" y="0"/>
                </a:lnTo>
                <a:close/>
              </a:path>
            </a:pathLst>
          </a:custGeom>
          <a:blipFill>
            <a:blip r:embed="rId12">
              <a:alphaModFix amt="89000"/>
              <a:extLst>
                <a:ext uri="{96DAC541-7B7A-43D3-8B79-37D633B846F1}">
                  <asvg:svgBlip xmlns="" xmlns:asvg="http://schemas.microsoft.com/office/drawing/2016/SVG/main" r:embed="rId13"/>
                </a:ext>
              </a:extLst>
            </a:blip>
            <a:stretch>
              <a:fillRect/>
            </a:stretch>
          </a:blipFill>
        </p:spPr>
      </p:sp>
      <p:pic>
        <p:nvPicPr>
          <p:cNvPr id="17" name="Picture 17"/>
          <p:cNvPicPr>
            <a:picLocks noChangeAspect="1"/>
          </p:cNvPicPr>
          <p:nvPr/>
        </p:nvPicPr>
        <p:blipFill>
          <a:blip r:embed="rId14"/>
          <a:srcRect/>
          <a:stretch>
            <a:fillRect/>
          </a:stretch>
        </p:blipFill>
        <p:spPr>
          <a:xfrm>
            <a:off x="15953862" y="3090560"/>
            <a:ext cx="657460" cy="657460"/>
          </a:xfrm>
          <a:prstGeom prst="rect">
            <a:avLst/>
          </a:prstGeom>
        </p:spPr>
      </p:pic>
      <p:pic>
        <p:nvPicPr>
          <p:cNvPr id="18" name="Picture 18"/>
          <p:cNvPicPr>
            <a:picLocks noChangeAspect="1"/>
          </p:cNvPicPr>
          <p:nvPr/>
        </p:nvPicPr>
        <p:blipFill>
          <a:blip r:embed="rId15"/>
          <a:srcRect/>
          <a:stretch>
            <a:fillRect/>
          </a:stretch>
        </p:blipFill>
        <p:spPr>
          <a:xfrm>
            <a:off x="5617390" y="1166479"/>
            <a:ext cx="928221" cy="987469"/>
          </a:xfrm>
          <a:prstGeom prst="rect">
            <a:avLst/>
          </a:prstGeom>
        </p:spPr>
      </p:pic>
      <p:pic>
        <p:nvPicPr>
          <p:cNvPr id="19" name="Picture 19"/>
          <p:cNvPicPr>
            <a:picLocks noChangeAspect="1"/>
          </p:cNvPicPr>
          <p:nvPr/>
        </p:nvPicPr>
        <p:blipFill>
          <a:blip r:embed="rId16"/>
          <a:srcRect/>
          <a:stretch>
            <a:fillRect/>
          </a:stretch>
        </p:blipFill>
        <p:spPr>
          <a:xfrm>
            <a:off x="1402475" y="1164245"/>
            <a:ext cx="495969" cy="495969"/>
          </a:xfrm>
          <a:prstGeom prst="rect">
            <a:avLst/>
          </a:prstGeom>
        </p:spPr>
      </p:pic>
      <p:sp>
        <p:nvSpPr>
          <p:cNvPr id="20" name="Freeform 6"/>
          <p:cNvSpPr/>
          <p:nvPr/>
        </p:nvSpPr>
        <p:spPr>
          <a:xfrm>
            <a:off x="4181961" y="2979381"/>
            <a:ext cx="11401471" cy="7307619"/>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9" name="Rectangle 8"/>
          <p:cNvSpPr/>
          <p:nvPr/>
        </p:nvSpPr>
        <p:spPr>
          <a:xfrm>
            <a:off x="5160973" y="1274604"/>
            <a:ext cx="9708527" cy="1754326"/>
          </a:xfrm>
          <a:prstGeom prst="rect">
            <a:avLst/>
          </a:prstGeom>
        </p:spPr>
        <p:txBody>
          <a:bodyPr wrap="square">
            <a:spAutoFit/>
          </a:bodyPr>
          <a:lstStyle/>
          <a:p>
            <a:r>
              <a:rPr lang="vi-VN" sz="5400" b="1">
                <a:solidFill>
                  <a:srgbClr val="FF0000"/>
                </a:solidFill>
                <a:latin typeface="iCiel Baliho Script" pitchFamily="50" charset="-93"/>
              </a:rPr>
              <a:t>3. Cách đọc văn bản thông tin giải thích một hiện tượng tự nhiên</a:t>
            </a:r>
            <a:endParaRPr lang="en-GB" sz="5400">
              <a:solidFill>
                <a:srgbClr val="FF0000"/>
              </a:solidFill>
              <a:latin typeface="iCiel Baliho Script" pitchFamily="50" charset="-93"/>
            </a:endParaRPr>
          </a:p>
        </p:txBody>
      </p:sp>
      <p:sp>
        <p:nvSpPr>
          <p:cNvPr id="10" name="Rectangle 9"/>
          <p:cNvSpPr/>
          <p:nvPr/>
        </p:nvSpPr>
        <p:spPr>
          <a:xfrm>
            <a:off x="4397131" y="3819698"/>
            <a:ext cx="11285486" cy="1446550"/>
          </a:xfrm>
          <a:prstGeom prst="rect">
            <a:avLst/>
          </a:prstGeom>
        </p:spPr>
        <p:txBody>
          <a:bodyPr wrap="square">
            <a:spAutoFit/>
          </a:bodyPr>
          <a:lstStyle/>
          <a:p>
            <a:r>
              <a:rPr lang="vi-VN" sz="4400">
                <a:solidFill>
                  <a:schemeClr val="bg1"/>
                </a:solidFill>
                <a:latin typeface="+mj-lt"/>
              </a:rPr>
              <a:t>- Nắm bắt được đối tượng, phương thức biểu đạt của văn bản;</a:t>
            </a:r>
            <a:endParaRPr lang="en-GB" sz="4400">
              <a:solidFill>
                <a:schemeClr val="bg1"/>
              </a:solidFill>
              <a:latin typeface="+mj-lt"/>
            </a:endParaRPr>
          </a:p>
        </p:txBody>
      </p:sp>
      <p:sp>
        <p:nvSpPr>
          <p:cNvPr id="11" name="Rectangle 10"/>
          <p:cNvSpPr/>
          <p:nvPr/>
        </p:nvSpPr>
        <p:spPr>
          <a:xfrm>
            <a:off x="4282697" y="5351746"/>
            <a:ext cx="10961922" cy="1649682"/>
          </a:xfrm>
          <a:prstGeom prst="rect">
            <a:avLst/>
          </a:prstGeom>
        </p:spPr>
        <p:txBody>
          <a:bodyPr wrap="square">
            <a:spAutoFit/>
          </a:bodyPr>
          <a:lstStyle/>
          <a:p>
            <a:pPr algn="just">
              <a:lnSpc>
                <a:spcPct val="115000"/>
              </a:lnSpc>
              <a:spcAft>
                <a:spcPts val="0"/>
              </a:spcAft>
              <a:tabLst>
                <a:tab pos="1386840" algn="l"/>
              </a:tabLst>
            </a:pPr>
            <a:r>
              <a:rPr lang="vi-VN" sz="4400">
                <a:solidFill>
                  <a:schemeClr val="bg1"/>
                </a:solidFill>
                <a:latin typeface="+mj-lt"/>
                <a:ea typeface="MS Mincho"/>
                <a:cs typeface="Times New Roman" panose="02020603050405020304" pitchFamily="18" charset="0"/>
              </a:rPr>
              <a:t>- Hiểu được cách tác giả triển khai ý tưởng và thông tin của văn bản.</a:t>
            </a:r>
            <a:endParaRPr lang="en-GB" sz="4400">
              <a:solidFill>
                <a:schemeClr val="bg1"/>
              </a:solidFill>
              <a:effectLst/>
              <a:latin typeface="+mj-lt"/>
              <a:ea typeface="Times New Roman" panose="02020603050405020304" pitchFamily="18" charset="0"/>
            </a:endParaRPr>
          </a:p>
        </p:txBody>
      </p:sp>
      <p:sp>
        <p:nvSpPr>
          <p:cNvPr id="21" name="Rectangle 20"/>
          <p:cNvSpPr/>
          <p:nvPr/>
        </p:nvSpPr>
        <p:spPr>
          <a:xfrm>
            <a:off x="4374645" y="7176965"/>
            <a:ext cx="10869973" cy="2428357"/>
          </a:xfrm>
          <a:prstGeom prst="rect">
            <a:avLst/>
          </a:prstGeom>
        </p:spPr>
        <p:txBody>
          <a:bodyPr wrap="square">
            <a:spAutoFit/>
          </a:bodyPr>
          <a:lstStyle/>
          <a:p>
            <a:pPr algn="just">
              <a:lnSpc>
                <a:spcPct val="115000"/>
              </a:lnSpc>
              <a:spcAft>
                <a:spcPts val="0"/>
              </a:spcAft>
              <a:tabLst>
                <a:tab pos="1386840" algn="l"/>
              </a:tabLst>
            </a:pPr>
            <a:r>
              <a:rPr lang="vi-VN" sz="4400">
                <a:solidFill>
                  <a:schemeClr val="bg1"/>
                </a:solidFill>
                <a:latin typeface="+mj-lt"/>
                <a:ea typeface="MS Mincho"/>
                <a:cs typeface="Times New Roman" panose="02020603050405020304" pitchFamily="18" charset="0"/>
              </a:rPr>
              <a:t>- Nắm bắt các thông tin cơ bản qua sa pô và các đề mục và thông tin chi tiết mà văn bản cung cấp;</a:t>
            </a:r>
            <a:endParaRPr lang="en-GB" sz="4400">
              <a:solidFill>
                <a:schemeClr val="bg1"/>
              </a:solidFill>
              <a:effectLst/>
              <a:latin typeface="+mj-lt"/>
              <a:ea typeface="Times New Roman" panose="02020603050405020304" pitchFamily="18" charset="0"/>
            </a:endParaRPr>
          </a:p>
        </p:txBody>
      </p:sp>
    </p:spTree>
    <p:extLst>
      <p:ext uri="{BB962C8B-B14F-4D97-AF65-F5344CB8AC3E}">
        <p14:creationId xmlns:p14="http://schemas.microsoft.com/office/powerpoint/2010/main" val="24048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rot="6736492" flipH="1">
            <a:off x="-1417895" y="-5878314"/>
            <a:ext cx="14513759" cy="13624791"/>
          </a:xfrm>
          <a:custGeom>
            <a:avLst/>
            <a:gdLst/>
            <a:ahLst/>
            <a:cxnLst/>
            <a:rect l="l" t="t" r="r" b="b"/>
            <a:pathLst>
              <a:path w="14513759" h="13624791">
                <a:moveTo>
                  <a:pt x="14513759" y="0"/>
                </a:moveTo>
                <a:lnTo>
                  <a:pt x="0" y="0"/>
                </a:lnTo>
                <a:lnTo>
                  <a:pt x="0" y="13624791"/>
                </a:lnTo>
                <a:lnTo>
                  <a:pt x="14513759" y="13624791"/>
                </a:lnTo>
                <a:lnTo>
                  <a:pt x="14513759" y="0"/>
                </a:lnTo>
                <a:close/>
              </a:path>
            </a:pathLst>
          </a:custGeom>
          <a:blipFill>
            <a:blip r:embed="rId4">
              <a:alphaModFix amt="58000"/>
            </a:blip>
            <a:stretch>
              <a:fillRect/>
            </a:stretch>
          </a:blipFill>
        </p:spPr>
      </p:sp>
      <p:sp>
        <p:nvSpPr>
          <p:cNvPr id="4" name="Freeform 4"/>
          <p:cNvSpPr/>
          <p:nvPr/>
        </p:nvSpPr>
        <p:spPr>
          <a:xfrm>
            <a:off x="8533363" y="5263361"/>
            <a:ext cx="13751214" cy="6428692"/>
          </a:xfrm>
          <a:custGeom>
            <a:avLst/>
            <a:gdLst/>
            <a:ahLst/>
            <a:cxnLst/>
            <a:rect l="l" t="t" r="r" b="b"/>
            <a:pathLst>
              <a:path w="13751214" h="6428692">
                <a:moveTo>
                  <a:pt x="0" y="0"/>
                </a:moveTo>
                <a:lnTo>
                  <a:pt x="13751214" y="0"/>
                </a:lnTo>
                <a:lnTo>
                  <a:pt x="13751214" y="6428692"/>
                </a:lnTo>
                <a:lnTo>
                  <a:pt x="0" y="6428692"/>
                </a:lnTo>
                <a:lnTo>
                  <a:pt x="0" y="0"/>
                </a:lnTo>
                <a:close/>
              </a:path>
            </a:pathLst>
          </a:custGeom>
          <a:blipFill>
            <a:blip r:embed="rId5">
              <a:alphaModFix amt="83000"/>
            </a:blip>
            <a:stretch>
              <a:fillRect/>
            </a:stretch>
          </a:blipFill>
        </p:spPr>
      </p:sp>
      <p:sp>
        <p:nvSpPr>
          <p:cNvPr id="6" name="Freeform 6"/>
          <p:cNvSpPr/>
          <p:nvPr/>
        </p:nvSpPr>
        <p:spPr>
          <a:xfrm rot="-4301578">
            <a:off x="11215247" y="8038941"/>
            <a:ext cx="2408181" cy="3189644"/>
          </a:xfrm>
          <a:custGeom>
            <a:avLst/>
            <a:gdLst/>
            <a:ahLst/>
            <a:cxnLst/>
            <a:rect l="l" t="t" r="r" b="b"/>
            <a:pathLst>
              <a:path w="2408181" h="3189644">
                <a:moveTo>
                  <a:pt x="0" y="0"/>
                </a:moveTo>
                <a:lnTo>
                  <a:pt x="2408181" y="0"/>
                </a:lnTo>
                <a:lnTo>
                  <a:pt x="2408181" y="3189644"/>
                </a:lnTo>
                <a:lnTo>
                  <a:pt x="0" y="3189644"/>
                </a:lnTo>
                <a:lnTo>
                  <a:pt x="0" y="0"/>
                </a:lnTo>
                <a:close/>
              </a:path>
            </a:pathLst>
          </a:custGeom>
          <a:blipFill>
            <a:blip r:embed="rId6"/>
            <a:stretch>
              <a:fillRect/>
            </a:stretch>
          </a:blipFill>
        </p:spPr>
      </p:sp>
      <p:sp>
        <p:nvSpPr>
          <p:cNvPr id="14" name="Freeform 14"/>
          <p:cNvSpPr/>
          <p:nvPr/>
        </p:nvSpPr>
        <p:spPr>
          <a:xfrm rot="1288436">
            <a:off x="14160385" y="-384678"/>
            <a:ext cx="6600759" cy="3605664"/>
          </a:xfrm>
          <a:custGeom>
            <a:avLst/>
            <a:gdLst/>
            <a:ahLst/>
            <a:cxnLst/>
            <a:rect l="l" t="t" r="r" b="b"/>
            <a:pathLst>
              <a:path w="6600759" h="3605664">
                <a:moveTo>
                  <a:pt x="0" y="0"/>
                </a:moveTo>
                <a:lnTo>
                  <a:pt x="6600759" y="0"/>
                </a:lnTo>
                <a:lnTo>
                  <a:pt x="6600759" y="3605665"/>
                </a:lnTo>
                <a:lnTo>
                  <a:pt x="0" y="3605665"/>
                </a:lnTo>
                <a:lnTo>
                  <a:pt x="0" y="0"/>
                </a:lnTo>
                <a:close/>
              </a:path>
            </a:pathLst>
          </a:custGeom>
          <a:blipFill>
            <a:blip r:embed="rId7">
              <a:alphaModFix amt="36000"/>
            </a:blip>
            <a:stretch>
              <a:fillRect/>
            </a:stretch>
          </a:blipFill>
        </p:spPr>
      </p:sp>
      <p:sp>
        <p:nvSpPr>
          <p:cNvPr id="17" name="Freeform 17"/>
          <p:cNvSpPr/>
          <p:nvPr/>
        </p:nvSpPr>
        <p:spPr>
          <a:xfrm rot="3727670">
            <a:off x="15377784" y="5228431"/>
            <a:ext cx="2295965" cy="4109110"/>
          </a:xfrm>
          <a:custGeom>
            <a:avLst/>
            <a:gdLst/>
            <a:ahLst/>
            <a:cxnLst/>
            <a:rect l="l" t="t" r="r" b="b"/>
            <a:pathLst>
              <a:path w="2295965" h="4109110">
                <a:moveTo>
                  <a:pt x="0" y="0"/>
                </a:moveTo>
                <a:lnTo>
                  <a:pt x="2295966" y="0"/>
                </a:lnTo>
                <a:lnTo>
                  <a:pt x="2295966" y="4109110"/>
                </a:lnTo>
                <a:lnTo>
                  <a:pt x="0" y="4109110"/>
                </a:lnTo>
                <a:lnTo>
                  <a:pt x="0" y="0"/>
                </a:lnTo>
                <a:close/>
              </a:path>
            </a:pathLst>
          </a:custGeom>
          <a:blipFill>
            <a:blip r:embed="rId8">
              <a:alphaModFix amt="89000"/>
            </a:blip>
            <a:stretch>
              <a:fillRect/>
            </a:stretch>
          </a:blipFill>
        </p:spPr>
      </p:sp>
      <p:sp>
        <p:nvSpPr>
          <p:cNvPr id="18" name="Freeform 18"/>
          <p:cNvSpPr/>
          <p:nvPr/>
        </p:nvSpPr>
        <p:spPr>
          <a:xfrm rot="4117890">
            <a:off x="-1610265" y="-2814385"/>
            <a:ext cx="5439019" cy="7541101"/>
          </a:xfrm>
          <a:custGeom>
            <a:avLst/>
            <a:gdLst/>
            <a:ahLst/>
            <a:cxnLst/>
            <a:rect l="l" t="t" r="r" b="b"/>
            <a:pathLst>
              <a:path w="5439019" h="7541101">
                <a:moveTo>
                  <a:pt x="0" y="0"/>
                </a:moveTo>
                <a:lnTo>
                  <a:pt x="5439019" y="0"/>
                </a:lnTo>
                <a:lnTo>
                  <a:pt x="5439019" y="7541101"/>
                </a:lnTo>
                <a:lnTo>
                  <a:pt x="0" y="7541101"/>
                </a:lnTo>
                <a:lnTo>
                  <a:pt x="0" y="0"/>
                </a:lnTo>
                <a:close/>
              </a:path>
            </a:pathLst>
          </a:custGeom>
          <a:blipFill>
            <a:blip r:embed="rId9"/>
            <a:stretch>
              <a:fillRect/>
            </a:stretch>
          </a:blipFill>
        </p:spPr>
      </p:sp>
      <p:sp>
        <p:nvSpPr>
          <p:cNvPr id="19" name="Freeform 19"/>
          <p:cNvSpPr/>
          <p:nvPr/>
        </p:nvSpPr>
        <p:spPr>
          <a:xfrm rot="990267">
            <a:off x="3839311" y="-906036"/>
            <a:ext cx="2029351" cy="1608261"/>
          </a:xfrm>
          <a:custGeom>
            <a:avLst/>
            <a:gdLst/>
            <a:ahLst/>
            <a:cxnLst/>
            <a:rect l="l" t="t" r="r" b="b"/>
            <a:pathLst>
              <a:path w="2029351" h="1608261">
                <a:moveTo>
                  <a:pt x="0" y="0"/>
                </a:moveTo>
                <a:lnTo>
                  <a:pt x="2029351" y="0"/>
                </a:lnTo>
                <a:lnTo>
                  <a:pt x="2029351" y="1608261"/>
                </a:lnTo>
                <a:lnTo>
                  <a:pt x="0" y="1608261"/>
                </a:lnTo>
                <a:lnTo>
                  <a:pt x="0" y="0"/>
                </a:lnTo>
                <a:close/>
              </a:path>
            </a:pathLst>
          </a:custGeom>
          <a:blipFill>
            <a:blip r:embed="rId10"/>
            <a:stretch>
              <a:fillRect/>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11"/>
            <a:stretch>
              <a:fillRect/>
            </a:stretch>
          </a:blipFill>
        </p:spPr>
      </p:sp>
      <p:sp>
        <p:nvSpPr>
          <p:cNvPr id="22" name="Freeform 22"/>
          <p:cNvSpPr/>
          <p:nvPr/>
        </p:nvSpPr>
        <p:spPr>
          <a:xfrm>
            <a:off x="14126576" y="7796134"/>
            <a:ext cx="1679974" cy="1678924"/>
          </a:xfrm>
          <a:custGeom>
            <a:avLst/>
            <a:gdLst/>
            <a:ahLst/>
            <a:cxnLst/>
            <a:rect l="l" t="t" r="r" b="b"/>
            <a:pathLst>
              <a:path w="1679974" h="1678924">
                <a:moveTo>
                  <a:pt x="0" y="0"/>
                </a:moveTo>
                <a:lnTo>
                  <a:pt x="1679975" y="0"/>
                </a:lnTo>
                <a:lnTo>
                  <a:pt x="1679975" y="1678924"/>
                </a:lnTo>
                <a:lnTo>
                  <a:pt x="0" y="1678924"/>
                </a:lnTo>
                <a:lnTo>
                  <a:pt x="0" y="0"/>
                </a:lnTo>
                <a:close/>
              </a:path>
            </a:pathLst>
          </a:custGeom>
          <a:blipFill>
            <a:blip r:embed="rId11"/>
            <a:stretch>
              <a:fillRect/>
            </a:stretch>
          </a:blipFill>
        </p:spPr>
      </p:sp>
      <p:sp>
        <p:nvSpPr>
          <p:cNvPr id="23" name="Freeform 23"/>
          <p:cNvSpPr/>
          <p:nvPr/>
        </p:nvSpPr>
        <p:spPr>
          <a:xfrm>
            <a:off x="5192546" y="202843"/>
            <a:ext cx="421627" cy="421627"/>
          </a:xfrm>
          <a:custGeom>
            <a:avLst/>
            <a:gdLst/>
            <a:ahLst/>
            <a:cxnLst/>
            <a:rect l="l" t="t" r="r" b="b"/>
            <a:pathLst>
              <a:path w="421627" h="421627">
                <a:moveTo>
                  <a:pt x="0" y="0"/>
                </a:moveTo>
                <a:lnTo>
                  <a:pt x="421627" y="0"/>
                </a:lnTo>
                <a:lnTo>
                  <a:pt x="421627" y="421626"/>
                </a:lnTo>
                <a:lnTo>
                  <a:pt x="0" y="421626"/>
                </a:lnTo>
                <a:lnTo>
                  <a:pt x="0" y="0"/>
                </a:lnTo>
                <a:close/>
              </a:path>
            </a:pathLst>
          </a:custGeom>
          <a:blipFill>
            <a:blip r:embed="rId12">
              <a:extLst>
                <a:ext uri="{96DAC541-7B7A-43D3-8B79-37D633B846F1}">
                  <asvg:svgBlip xmlns="" xmlns:asvg="http://schemas.microsoft.com/office/drawing/2016/SVG/main" r:embed="rId17"/>
                </a:ext>
              </a:extLst>
            </a:blip>
            <a:stretch>
              <a:fillRect/>
            </a:stretch>
          </a:blipFill>
        </p:spPr>
      </p:sp>
      <p:pic>
        <p:nvPicPr>
          <p:cNvPr id="24" name="Picture 24"/>
          <p:cNvPicPr>
            <a:picLocks noChangeAspect="1"/>
          </p:cNvPicPr>
          <p:nvPr/>
        </p:nvPicPr>
        <p:blipFill>
          <a:blip r:embed="rId18"/>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18"/>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19"/>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20"/>
          <a:srcRect/>
          <a:stretch>
            <a:fillRect/>
          </a:stretch>
        </p:blipFill>
        <p:spPr>
          <a:xfrm>
            <a:off x="16525767" y="8387612"/>
            <a:ext cx="495969" cy="495969"/>
          </a:xfrm>
          <a:prstGeom prst="rect">
            <a:avLst/>
          </a:prstGeom>
        </p:spPr>
      </p:pic>
      <p:sp>
        <p:nvSpPr>
          <p:cNvPr id="20" name="Freeform 6"/>
          <p:cNvSpPr/>
          <p:nvPr/>
        </p:nvSpPr>
        <p:spPr>
          <a:xfrm>
            <a:off x="633875" y="2706173"/>
            <a:ext cx="10026461" cy="6768885"/>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8" name="Freeform 6"/>
          <p:cNvSpPr/>
          <p:nvPr/>
        </p:nvSpPr>
        <p:spPr>
          <a:xfrm>
            <a:off x="11250997" y="202844"/>
            <a:ext cx="6411052" cy="5226070"/>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5" name="Rectangle 4"/>
          <p:cNvSpPr/>
          <p:nvPr/>
        </p:nvSpPr>
        <p:spPr>
          <a:xfrm>
            <a:off x="911502" y="3339088"/>
            <a:ext cx="9245318" cy="3046988"/>
          </a:xfrm>
          <a:prstGeom prst="rect">
            <a:avLst/>
          </a:prstGeom>
        </p:spPr>
        <p:txBody>
          <a:bodyPr wrap="square">
            <a:spAutoFit/>
          </a:bodyPr>
          <a:lstStyle/>
          <a:p>
            <a:pPr algn="just"/>
            <a:r>
              <a:rPr lang="vi-VN" sz="4800">
                <a:latin typeface="+mj-lt"/>
              </a:rPr>
              <a:t>- Hiểu ý nghĩa của các thuật ngữ trong VB; hiểu cấu trúc của từng loại VB; phương tiện phi ngôn ngữ trong văn bản (nếu có).</a:t>
            </a:r>
            <a:endParaRPr lang="en-GB" sz="4800">
              <a:latin typeface="+mj-lt"/>
            </a:endParaRPr>
          </a:p>
        </p:txBody>
      </p:sp>
      <p:sp>
        <p:nvSpPr>
          <p:cNvPr id="7" name="Rectangle 6"/>
          <p:cNvSpPr/>
          <p:nvPr/>
        </p:nvSpPr>
        <p:spPr>
          <a:xfrm>
            <a:off x="11567296" y="758865"/>
            <a:ext cx="5812662" cy="1754326"/>
          </a:xfrm>
          <a:prstGeom prst="rect">
            <a:avLst/>
          </a:prstGeom>
        </p:spPr>
        <p:txBody>
          <a:bodyPr wrap="square">
            <a:spAutoFit/>
          </a:bodyPr>
          <a:lstStyle/>
          <a:p>
            <a:pPr algn="just"/>
            <a:r>
              <a:rPr lang="vi-VN" sz="5400">
                <a:latin typeface="+mj-lt"/>
              </a:rPr>
              <a:t>- Rút ra được thông điệp, bài học. </a:t>
            </a:r>
            <a:endParaRPr lang="en-GB" sz="5400">
              <a:latin typeface="+mj-lt"/>
            </a:endParaRPr>
          </a:p>
        </p:txBody>
      </p:sp>
      <p:sp>
        <p:nvSpPr>
          <p:cNvPr id="8" name="Rectangle 7"/>
          <p:cNvSpPr/>
          <p:nvPr/>
        </p:nvSpPr>
        <p:spPr>
          <a:xfrm>
            <a:off x="883303" y="6638562"/>
            <a:ext cx="9456370" cy="2586927"/>
          </a:xfrm>
          <a:prstGeom prst="rect">
            <a:avLst/>
          </a:prstGeom>
        </p:spPr>
        <p:txBody>
          <a:bodyPr wrap="square">
            <a:spAutoFit/>
          </a:bodyPr>
          <a:lstStyle/>
          <a:p>
            <a:pPr algn="just">
              <a:lnSpc>
                <a:spcPct val="115000"/>
              </a:lnSpc>
              <a:spcAft>
                <a:spcPts val="0"/>
              </a:spcAft>
              <a:tabLst>
                <a:tab pos="1386840" algn="l"/>
              </a:tabLst>
            </a:pPr>
            <a:r>
              <a:rPr lang="vi-VN" sz="4800">
                <a:solidFill>
                  <a:srgbClr val="0D0D0D"/>
                </a:solidFill>
                <a:latin typeface="+mj-lt"/>
                <a:ea typeface="MS Mincho"/>
                <a:cs typeface="Times New Roman" panose="02020603050405020304" pitchFamily="18" charset="0"/>
              </a:rPr>
              <a:t>- Đánh giá về nội dung, hình thức, ý nghĩa của VB và phong cách của tác giả.</a:t>
            </a:r>
            <a:endParaRPr lang="en-GB" sz="4800">
              <a:effectLst/>
              <a:latin typeface="+mj-lt"/>
              <a:ea typeface="Times New Roman" panose="02020603050405020304" pitchFamily="18" charset="0"/>
            </a:endParaRPr>
          </a:p>
        </p:txBody>
      </p:sp>
      <p:sp>
        <p:nvSpPr>
          <p:cNvPr id="9" name="Rectangle 8"/>
          <p:cNvSpPr/>
          <p:nvPr/>
        </p:nvSpPr>
        <p:spPr>
          <a:xfrm>
            <a:off x="11438511" y="2609957"/>
            <a:ext cx="6120898" cy="2585323"/>
          </a:xfrm>
          <a:prstGeom prst="rect">
            <a:avLst/>
          </a:prstGeom>
        </p:spPr>
        <p:txBody>
          <a:bodyPr wrap="square">
            <a:spAutoFit/>
          </a:bodyPr>
          <a:lstStyle/>
          <a:p>
            <a:pPr algn="just"/>
            <a:r>
              <a:rPr lang="vi-VN" sz="5400">
                <a:solidFill>
                  <a:srgbClr val="0D0D0D"/>
                </a:solidFill>
                <a:latin typeface="+mj-lt"/>
                <a:ea typeface="MS Mincho"/>
              </a:rPr>
              <a:t>- Liên hệ với bản thân và cuộc sống thực tại.</a:t>
            </a:r>
            <a:endParaRPr lang="en-GB" sz="54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8" name="Freeform 8"/>
          <p:cNvSpPr/>
          <p:nvPr/>
        </p:nvSpPr>
        <p:spPr>
          <a:xfrm rot="-4438081">
            <a:off x="8908530" y="-933499"/>
            <a:ext cx="5019358" cy="4147244"/>
          </a:xfrm>
          <a:custGeom>
            <a:avLst/>
            <a:gdLst/>
            <a:ahLst/>
            <a:cxnLst/>
            <a:rect l="l" t="t" r="r" b="b"/>
            <a:pathLst>
              <a:path w="5019358" h="4147244">
                <a:moveTo>
                  <a:pt x="0" y="0"/>
                </a:moveTo>
                <a:lnTo>
                  <a:pt x="5019358" y="0"/>
                </a:lnTo>
                <a:lnTo>
                  <a:pt x="5019358" y="4147244"/>
                </a:lnTo>
                <a:lnTo>
                  <a:pt x="0" y="4147244"/>
                </a:lnTo>
                <a:lnTo>
                  <a:pt x="0" y="0"/>
                </a:lnTo>
                <a:close/>
              </a:path>
            </a:pathLst>
          </a:custGeom>
          <a:blipFill>
            <a:blip r:embed="rId4"/>
            <a:stretch>
              <a:fillRect/>
            </a:stretch>
          </a:blipFill>
        </p:spPr>
      </p:sp>
      <p:sp>
        <p:nvSpPr>
          <p:cNvPr id="10" name="Freeform 10"/>
          <p:cNvSpPr/>
          <p:nvPr/>
        </p:nvSpPr>
        <p:spPr>
          <a:xfrm>
            <a:off x="14224108" y="9152255"/>
            <a:ext cx="2187530" cy="1976980"/>
          </a:xfrm>
          <a:custGeom>
            <a:avLst/>
            <a:gdLst/>
            <a:ahLst/>
            <a:cxnLst/>
            <a:rect l="l" t="t" r="r" b="b"/>
            <a:pathLst>
              <a:path w="2187530" h="1976980">
                <a:moveTo>
                  <a:pt x="0" y="0"/>
                </a:moveTo>
                <a:lnTo>
                  <a:pt x="2187529" y="0"/>
                </a:lnTo>
                <a:lnTo>
                  <a:pt x="2187529" y="1976980"/>
                </a:lnTo>
                <a:lnTo>
                  <a:pt x="0" y="1976980"/>
                </a:lnTo>
                <a:lnTo>
                  <a:pt x="0" y="0"/>
                </a:lnTo>
                <a:close/>
              </a:path>
            </a:pathLst>
          </a:custGeom>
          <a:blipFill>
            <a:blip r:embed="rId5"/>
            <a:stretch>
              <a:fillRect/>
            </a:stretch>
          </a:blipFill>
        </p:spPr>
      </p:sp>
      <p:sp>
        <p:nvSpPr>
          <p:cNvPr id="12" name="Freeform 12"/>
          <p:cNvSpPr/>
          <p:nvPr/>
        </p:nvSpPr>
        <p:spPr>
          <a:xfrm>
            <a:off x="8886731" y="547519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16816599" y="1536693"/>
            <a:ext cx="889895" cy="889895"/>
          </a:xfrm>
          <a:custGeom>
            <a:avLst/>
            <a:gdLst/>
            <a:ahLst/>
            <a:cxnLst/>
            <a:rect l="l" t="t" r="r" b="b"/>
            <a:pathLst>
              <a:path w="889895" h="889895">
                <a:moveTo>
                  <a:pt x="0" y="0"/>
                </a:moveTo>
                <a:lnTo>
                  <a:pt x="889895" y="0"/>
                </a:lnTo>
                <a:lnTo>
                  <a:pt x="889895" y="889895"/>
                </a:lnTo>
                <a:lnTo>
                  <a:pt x="0" y="88989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8254105" y="9695798"/>
            <a:ext cx="889895" cy="889895"/>
          </a:xfrm>
          <a:custGeom>
            <a:avLst/>
            <a:gdLst/>
            <a:ahLst/>
            <a:cxnLst/>
            <a:rect l="l" t="t" r="r" b="b"/>
            <a:pathLst>
              <a:path w="889895" h="889895">
                <a:moveTo>
                  <a:pt x="0" y="0"/>
                </a:moveTo>
                <a:lnTo>
                  <a:pt x="889895" y="0"/>
                </a:lnTo>
                <a:lnTo>
                  <a:pt x="889895" y="889894"/>
                </a:lnTo>
                <a:lnTo>
                  <a:pt x="0" y="88989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Freeform 18"/>
          <p:cNvSpPr/>
          <p:nvPr/>
        </p:nvSpPr>
        <p:spPr>
          <a:xfrm>
            <a:off x="16559330" y="-345960"/>
            <a:ext cx="514538" cy="691921"/>
          </a:xfrm>
          <a:custGeom>
            <a:avLst/>
            <a:gdLst/>
            <a:ahLst/>
            <a:cxnLst/>
            <a:rect l="l" t="t" r="r" b="b"/>
            <a:pathLst>
              <a:path w="514538" h="691921">
                <a:moveTo>
                  <a:pt x="0" y="0"/>
                </a:moveTo>
                <a:lnTo>
                  <a:pt x="514538" y="0"/>
                </a:lnTo>
                <a:lnTo>
                  <a:pt x="514538" y="691920"/>
                </a:lnTo>
                <a:lnTo>
                  <a:pt x="0" y="691920"/>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11107275" y="8642156"/>
            <a:ext cx="370947" cy="370947"/>
          </a:xfrm>
          <a:custGeom>
            <a:avLst/>
            <a:gdLst/>
            <a:ahLst/>
            <a:cxnLst/>
            <a:rect l="l" t="t" r="r" b="b"/>
            <a:pathLst>
              <a:path w="370947" h="370947">
                <a:moveTo>
                  <a:pt x="0" y="0"/>
                </a:moveTo>
                <a:lnTo>
                  <a:pt x="370948" y="0"/>
                </a:lnTo>
                <a:lnTo>
                  <a:pt x="370948" y="370947"/>
                </a:lnTo>
                <a:lnTo>
                  <a:pt x="0" y="37094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17706494" y="466789"/>
            <a:ext cx="310933" cy="310933"/>
          </a:xfrm>
          <a:custGeom>
            <a:avLst/>
            <a:gdLst/>
            <a:ahLst/>
            <a:cxnLst/>
            <a:rect l="l" t="t" r="r" b="b"/>
            <a:pathLst>
              <a:path w="310933" h="310933">
                <a:moveTo>
                  <a:pt x="0" y="0"/>
                </a:moveTo>
                <a:lnTo>
                  <a:pt x="310933" y="0"/>
                </a:lnTo>
                <a:lnTo>
                  <a:pt x="310933" y="310933"/>
                </a:lnTo>
                <a:lnTo>
                  <a:pt x="0" y="31093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24" name="Picture 24"/>
          <p:cNvPicPr>
            <a:picLocks noChangeAspect="1"/>
          </p:cNvPicPr>
          <p:nvPr/>
        </p:nvPicPr>
        <p:blipFill>
          <a:blip r:embed="rId16"/>
          <a:srcRect/>
          <a:stretch>
            <a:fillRect/>
          </a:stretch>
        </p:blipFill>
        <p:spPr>
          <a:xfrm>
            <a:off x="16145647" y="1159176"/>
            <a:ext cx="928221" cy="987469"/>
          </a:xfrm>
          <a:prstGeom prst="rect">
            <a:avLst/>
          </a:prstGeom>
        </p:spPr>
      </p:pic>
      <p:pic>
        <p:nvPicPr>
          <p:cNvPr id="25" name="Picture 25"/>
          <p:cNvPicPr>
            <a:picLocks noChangeAspect="1"/>
          </p:cNvPicPr>
          <p:nvPr/>
        </p:nvPicPr>
        <p:blipFill>
          <a:blip r:embed="rId17"/>
          <a:srcRect/>
          <a:stretch>
            <a:fillRect/>
          </a:stretch>
        </p:blipFill>
        <p:spPr>
          <a:xfrm>
            <a:off x="11615170" y="9013103"/>
            <a:ext cx="495969" cy="495969"/>
          </a:xfrm>
          <a:prstGeom prst="rect">
            <a:avLst/>
          </a:prstGeom>
        </p:spPr>
      </p:pic>
      <p:sp>
        <p:nvSpPr>
          <p:cNvPr id="21" name="Rectangle 20"/>
          <p:cNvSpPr/>
          <p:nvPr/>
        </p:nvSpPr>
        <p:spPr>
          <a:xfrm rot="19131407">
            <a:off x="566468" y="1880429"/>
            <a:ext cx="7399783" cy="42396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pPr>
            <a:r>
              <a:rPr lang="vi-VN" sz="11500" b="1" smtClean="0">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3</a:t>
            </a:r>
          </a:p>
          <a:p>
            <a:pPr algn="ctr">
              <a:lnSpc>
                <a:spcPct val="115000"/>
              </a:lnSpc>
              <a:spcBef>
                <a:spcPts val="600"/>
              </a:spcBef>
            </a:pPr>
            <a:r>
              <a:rPr lang="vi-VN" sz="11500" b="1" smtClean="0">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Luyện tập</a:t>
            </a:r>
          </a:p>
        </p:txBody>
      </p:sp>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01269" y="2429156"/>
            <a:ext cx="7718187" cy="7248765"/>
          </a:xfrm>
          <a:prstGeom prst="rect">
            <a:avLst/>
          </a:prstGeom>
        </p:spPr>
      </p:pic>
      <p:pic>
        <p:nvPicPr>
          <p:cNvPr id="26" name="Picture 23"/>
          <p:cNvPicPr>
            <a:picLocks noChangeAspect="1"/>
          </p:cNvPicPr>
          <p:nvPr/>
        </p:nvPicPr>
        <p:blipFill>
          <a:blip r:embed="rId19"/>
          <a:srcRect/>
          <a:stretch>
            <a:fillRect/>
          </a:stretch>
        </p:blipFill>
        <p:spPr>
          <a:xfrm>
            <a:off x="9419255" y="1652910"/>
            <a:ext cx="657460" cy="657460"/>
          </a:xfrm>
          <a:prstGeom prst="rect">
            <a:avLst/>
          </a:prstGeom>
        </p:spPr>
      </p:pic>
      <p:sp>
        <p:nvSpPr>
          <p:cNvPr id="32" name="Freeform 3"/>
          <p:cNvSpPr/>
          <p:nvPr/>
        </p:nvSpPr>
        <p:spPr>
          <a:xfrm>
            <a:off x="13203914" y="-1365608"/>
            <a:ext cx="6765083" cy="9379664"/>
          </a:xfrm>
          <a:custGeom>
            <a:avLst/>
            <a:gdLst/>
            <a:ahLst/>
            <a:cxnLst/>
            <a:rect l="l" t="t" r="r" b="b"/>
            <a:pathLst>
              <a:path w="6765083" h="9379664">
                <a:moveTo>
                  <a:pt x="0" y="0"/>
                </a:moveTo>
                <a:lnTo>
                  <a:pt x="6765082" y="0"/>
                </a:lnTo>
                <a:lnTo>
                  <a:pt x="6765082" y="9379664"/>
                </a:lnTo>
                <a:lnTo>
                  <a:pt x="0" y="9379664"/>
                </a:lnTo>
                <a:lnTo>
                  <a:pt x="0" y="0"/>
                </a:lnTo>
                <a:close/>
              </a:path>
            </a:pathLst>
          </a:custGeom>
          <a:blipFill>
            <a:blip r:embed="rId20">
              <a:alphaModFix amt="80000"/>
            </a:blip>
            <a:stretch>
              <a:fillRect/>
            </a:stretch>
          </a:blipFill>
        </p:spPr>
      </p:sp>
      <p:sp>
        <p:nvSpPr>
          <p:cNvPr id="33" name="Freeform 4"/>
          <p:cNvSpPr/>
          <p:nvPr/>
        </p:nvSpPr>
        <p:spPr>
          <a:xfrm rot="-1540787" flipH="1">
            <a:off x="5873082" y="5239710"/>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20">
              <a:alphaModFix amt="80000"/>
            </a:blip>
            <a:stretch>
              <a:fillRect/>
            </a:stretch>
          </a:blipFill>
        </p:spPr>
      </p:sp>
      <p:sp>
        <p:nvSpPr>
          <p:cNvPr id="34" name="Freeform 9"/>
          <p:cNvSpPr/>
          <p:nvPr/>
        </p:nvSpPr>
        <p:spPr>
          <a:xfrm rot="1507486">
            <a:off x="15373957" y="6660114"/>
            <a:ext cx="4243368" cy="5097139"/>
          </a:xfrm>
          <a:custGeom>
            <a:avLst/>
            <a:gdLst/>
            <a:ahLst/>
            <a:cxnLst/>
            <a:rect l="l" t="t" r="r" b="b"/>
            <a:pathLst>
              <a:path w="4243368" h="5097139">
                <a:moveTo>
                  <a:pt x="0" y="0"/>
                </a:moveTo>
                <a:lnTo>
                  <a:pt x="4243369" y="0"/>
                </a:lnTo>
                <a:lnTo>
                  <a:pt x="4243369" y="5097139"/>
                </a:lnTo>
                <a:lnTo>
                  <a:pt x="0" y="5097139"/>
                </a:lnTo>
                <a:lnTo>
                  <a:pt x="0" y="0"/>
                </a:lnTo>
                <a:close/>
              </a:path>
            </a:pathLst>
          </a:custGeom>
          <a:blipFill>
            <a:blip r:embed="rId21"/>
            <a:stretch>
              <a:fillRect/>
            </a:stretch>
          </a:blipFill>
        </p:spPr>
      </p:sp>
      <p:sp>
        <p:nvSpPr>
          <p:cNvPr id="35" name="Freeform 11"/>
          <p:cNvSpPr/>
          <p:nvPr/>
        </p:nvSpPr>
        <p:spPr>
          <a:xfrm>
            <a:off x="10076714" y="-3404528"/>
            <a:ext cx="5921776" cy="6042629"/>
          </a:xfrm>
          <a:custGeom>
            <a:avLst/>
            <a:gdLst/>
            <a:ahLst/>
            <a:cxnLst/>
            <a:rect l="l" t="t" r="r" b="b"/>
            <a:pathLst>
              <a:path w="5921776" h="6042629">
                <a:moveTo>
                  <a:pt x="0" y="0"/>
                </a:moveTo>
                <a:lnTo>
                  <a:pt x="5921777" y="0"/>
                </a:lnTo>
                <a:lnTo>
                  <a:pt x="5921777" y="6042629"/>
                </a:lnTo>
                <a:lnTo>
                  <a:pt x="0" y="6042629"/>
                </a:lnTo>
                <a:lnTo>
                  <a:pt x="0" y="0"/>
                </a:lnTo>
                <a:close/>
              </a:path>
            </a:pathLst>
          </a:custGeom>
          <a:blipFill>
            <a:blip r:embed="rId22"/>
            <a:stretch>
              <a:fillRect/>
            </a:stretch>
          </a:blipFill>
        </p:spPr>
      </p:sp>
    </p:spTree>
    <p:extLst>
      <p:ext uri="{BB962C8B-B14F-4D97-AF65-F5344CB8AC3E}">
        <p14:creationId xmlns:p14="http://schemas.microsoft.com/office/powerpoint/2010/main" val="8571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24048" y="1545153"/>
            <a:ext cx="24336096" cy="13749894"/>
          </a:xfrm>
          <a:custGeom>
            <a:avLst/>
            <a:gdLst/>
            <a:ahLst/>
            <a:cxnLst/>
            <a:rect l="l" t="t" r="r" b="b"/>
            <a:pathLst>
              <a:path w="24336096" h="13749894">
                <a:moveTo>
                  <a:pt x="0" y="0"/>
                </a:moveTo>
                <a:lnTo>
                  <a:pt x="24336096" y="0"/>
                </a:lnTo>
                <a:lnTo>
                  <a:pt x="24336096" y="13749894"/>
                </a:lnTo>
                <a:lnTo>
                  <a:pt x="0" y="13749894"/>
                </a:lnTo>
                <a:lnTo>
                  <a:pt x="0" y="0"/>
                </a:lnTo>
                <a:close/>
              </a:path>
            </a:pathLst>
          </a:custGeom>
          <a:blipFill>
            <a:blip r:embed="rId2">
              <a:alphaModFix amt="23000"/>
            </a:blip>
            <a:stretch>
              <a:fillRect/>
            </a:stretch>
          </a:blipFill>
        </p:spPr>
      </p:sp>
      <p:sp>
        <p:nvSpPr>
          <p:cNvPr id="3" name="Freeform 3"/>
          <p:cNvSpPr/>
          <p:nvPr/>
        </p:nvSpPr>
        <p:spPr>
          <a:xfrm>
            <a:off x="14712486" y="-858547"/>
            <a:ext cx="8034991" cy="12374216"/>
          </a:xfrm>
          <a:custGeom>
            <a:avLst/>
            <a:gdLst/>
            <a:ahLst/>
            <a:cxnLst/>
            <a:rect l="l" t="t" r="r" b="b"/>
            <a:pathLst>
              <a:path w="8034991" h="12374216">
                <a:moveTo>
                  <a:pt x="0" y="0"/>
                </a:moveTo>
                <a:lnTo>
                  <a:pt x="8034991" y="0"/>
                </a:lnTo>
                <a:lnTo>
                  <a:pt x="8034991" y="12374216"/>
                </a:lnTo>
                <a:lnTo>
                  <a:pt x="0" y="12374216"/>
                </a:lnTo>
                <a:lnTo>
                  <a:pt x="0" y="0"/>
                </a:lnTo>
                <a:close/>
              </a:path>
            </a:pathLst>
          </a:custGeom>
          <a:blipFill>
            <a:blip r:embed="rId3"/>
            <a:stretch>
              <a:fillRect/>
            </a:stretch>
          </a:blipFill>
        </p:spPr>
      </p:sp>
      <p:sp>
        <p:nvSpPr>
          <p:cNvPr id="4" name="Freeform 4"/>
          <p:cNvSpPr/>
          <p:nvPr/>
        </p:nvSpPr>
        <p:spPr>
          <a:xfrm rot="3903824">
            <a:off x="3133294" y="-1903394"/>
            <a:ext cx="3835324" cy="5201615"/>
          </a:xfrm>
          <a:custGeom>
            <a:avLst/>
            <a:gdLst/>
            <a:ahLst/>
            <a:cxnLst/>
            <a:rect l="l" t="t" r="r" b="b"/>
            <a:pathLst>
              <a:path w="3835324" h="5201615">
                <a:moveTo>
                  <a:pt x="0" y="0"/>
                </a:moveTo>
                <a:lnTo>
                  <a:pt x="3835324" y="0"/>
                </a:lnTo>
                <a:lnTo>
                  <a:pt x="3835324" y="5201615"/>
                </a:lnTo>
                <a:lnTo>
                  <a:pt x="0" y="5201615"/>
                </a:lnTo>
                <a:lnTo>
                  <a:pt x="0" y="0"/>
                </a:lnTo>
                <a:close/>
              </a:path>
            </a:pathLst>
          </a:custGeom>
          <a:blipFill>
            <a:blip r:embed="rId4"/>
            <a:stretch>
              <a:fillRect/>
            </a:stretch>
          </a:blipFill>
        </p:spPr>
      </p:sp>
      <p:sp>
        <p:nvSpPr>
          <p:cNvPr id="5" name="Freeform 5"/>
          <p:cNvSpPr/>
          <p:nvPr/>
        </p:nvSpPr>
        <p:spPr>
          <a:xfrm flipH="1">
            <a:off x="-863951" y="-858547"/>
            <a:ext cx="7081604" cy="6774735"/>
          </a:xfrm>
          <a:custGeom>
            <a:avLst/>
            <a:gdLst/>
            <a:ahLst/>
            <a:cxnLst/>
            <a:rect l="l" t="t" r="r" b="b"/>
            <a:pathLst>
              <a:path w="7081604" h="6774735">
                <a:moveTo>
                  <a:pt x="7081604" y="0"/>
                </a:moveTo>
                <a:lnTo>
                  <a:pt x="0" y="0"/>
                </a:lnTo>
                <a:lnTo>
                  <a:pt x="0" y="6774735"/>
                </a:lnTo>
                <a:lnTo>
                  <a:pt x="7081604" y="6774735"/>
                </a:lnTo>
                <a:lnTo>
                  <a:pt x="7081604" y="0"/>
                </a:lnTo>
                <a:close/>
              </a:path>
            </a:pathLst>
          </a:custGeom>
          <a:blipFill>
            <a:blip r:embed="rId5"/>
            <a:stretch>
              <a:fillRect/>
            </a:stretch>
          </a:blipFill>
        </p:spPr>
      </p:sp>
      <p:sp>
        <p:nvSpPr>
          <p:cNvPr id="6" name="Freeform 6"/>
          <p:cNvSpPr/>
          <p:nvPr/>
        </p:nvSpPr>
        <p:spPr>
          <a:xfrm rot="2962122">
            <a:off x="-1213690" y="1432994"/>
            <a:ext cx="3800463" cy="5950621"/>
          </a:xfrm>
          <a:custGeom>
            <a:avLst/>
            <a:gdLst/>
            <a:ahLst/>
            <a:cxnLst/>
            <a:rect l="l" t="t" r="r" b="b"/>
            <a:pathLst>
              <a:path w="3800463" h="5950621">
                <a:moveTo>
                  <a:pt x="0" y="0"/>
                </a:moveTo>
                <a:lnTo>
                  <a:pt x="3800464" y="0"/>
                </a:lnTo>
                <a:lnTo>
                  <a:pt x="3800464" y="5950621"/>
                </a:lnTo>
                <a:lnTo>
                  <a:pt x="0" y="5950621"/>
                </a:lnTo>
                <a:lnTo>
                  <a:pt x="0" y="0"/>
                </a:lnTo>
                <a:close/>
              </a:path>
            </a:pathLst>
          </a:custGeom>
          <a:blipFill>
            <a:blip r:embed="rId6"/>
            <a:stretch>
              <a:fillRect/>
            </a:stretch>
          </a:blipFill>
        </p:spPr>
      </p:sp>
      <p:sp>
        <p:nvSpPr>
          <p:cNvPr id="7" name="Freeform 7"/>
          <p:cNvSpPr/>
          <p:nvPr/>
        </p:nvSpPr>
        <p:spPr>
          <a:xfrm>
            <a:off x="4776026" y="6848301"/>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7"/>
            <a:stretch>
              <a:fillRect/>
            </a:stretch>
          </a:blipFill>
        </p:spPr>
      </p:sp>
      <p:sp>
        <p:nvSpPr>
          <p:cNvPr id="8" name="Freeform 8"/>
          <p:cNvSpPr/>
          <p:nvPr/>
        </p:nvSpPr>
        <p:spPr>
          <a:xfrm rot="4168488">
            <a:off x="11463825" y="-237570"/>
            <a:ext cx="1566528" cy="2803630"/>
          </a:xfrm>
          <a:custGeom>
            <a:avLst/>
            <a:gdLst/>
            <a:ahLst/>
            <a:cxnLst/>
            <a:rect l="l" t="t" r="r" b="b"/>
            <a:pathLst>
              <a:path w="1566528" h="2803630">
                <a:moveTo>
                  <a:pt x="0" y="0"/>
                </a:moveTo>
                <a:lnTo>
                  <a:pt x="1566529" y="0"/>
                </a:lnTo>
                <a:lnTo>
                  <a:pt x="1566529" y="2803630"/>
                </a:lnTo>
                <a:lnTo>
                  <a:pt x="0" y="2803630"/>
                </a:lnTo>
                <a:lnTo>
                  <a:pt x="0" y="0"/>
                </a:lnTo>
                <a:close/>
              </a:path>
            </a:pathLst>
          </a:custGeom>
          <a:blipFill>
            <a:blip r:embed="rId8"/>
            <a:stretch>
              <a:fillRect/>
            </a:stretch>
          </a:blipFill>
        </p:spPr>
      </p:sp>
      <p:sp>
        <p:nvSpPr>
          <p:cNvPr id="12" name="Freeform 12"/>
          <p:cNvSpPr/>
          <p:nvPr/>
        </p:nvSpPr>
        <p:spPr>
          <a:xfrm>
            <a:off x="16282592" y="2903670"/>
            <a:ext cx="3024487" cy="3022597"/>
          </a:xfrm>
          <a:custGeom>
            <a:avLst/>
            <a:gdLst/>
            <a:ahLst/>
            <a:cxnLst/>
            <a:rect l="l" t="t" r="r" b="b"/>
            <a:pathLst>
              <a:path w="3024487" h="3022597">
                <a:moveTo>
                  <a:pt x="0" y="0"/>
                </a:moveTo>
                <a:lnTo>
                  <a:pt x="3024487" y="0"/>
                </a:lnTo>
                <a:lnTo>
                  <a:pt x="3024487" y="3022596"/>
                </a:lnTo>
                <a:lnTo>
                  <a:pt x="0" y="3022596"/>
                </a:lnTo>
                <a:lnTo>
                  <a:pt x="0" y="0"/>
                </a:lnTo>
                <a:close/>
              </a:path>
            </a:pathLst>
          </a:custGeom>
          <a:blipFill>
            <a:blip r:embed="rId9">
              <a:alphaModFix amt="71000"/>
            </a:blip>
            <a:stretch>
              <a:fillRect/>
            </a:stretch>
          </a:blipFill>
        </p:spPr>
      </p:sp>
      <p:sp>
        <p:nvSpPr>
          <p:cNvPr id="13" name="Freeform 13"/>
          <p:cNvSpPr/>
          <p:nvPr/>
        </p:nvSpPr>
        <p:spPr>
          <a:xfrm>
            <a:off x="16085563" y="2415621"/>
            <a:ext cx="976708" cy="976098"/>
          </a:xfrm>
          <a:custGeom>
            <a:avLst/>
            <a:gdLst/>
            <a:ahLst/>
            <a:cxnLst/>
            <a:rect l="l" t="t" r="r" b="b"/>
            <a:pathLst>
              <a:path w="976708" h="976098">
                <a:moveTo>
                  <a:pt x="0" y="0"/>
                </a:moveTo>
                <a:lnTo>
                  <a:pt x="976708" y="0"/>
                </a:lnTo>
                <a:lnTo>
                  <a:pt x="976708" y="976097"/>
                </a:lnTo>
                <a:lnTo>
                  <a:pt x="0" y="976097"/>
                </a:lnTo>
                <a:lnTo>
                  <a:pt x="0" y="0"/>
                </a:lnTo>
                <a:close/>
              </a:path>
            </a:pathLst>
          </a:custGeom>
          <a:blipFill>
            <a:blip r:embed="rId9"/>
            <a:stretch>
              <a:fillRect/>
            </a:stretch>
          </a:blipFill>
        </p:spPr>
      </p:sp>
      <p:sp>
        <p:nvSpPr>
          <p:cNvPr id="14" name="Freeform 14"/>
          <p:cNvSpPr/>
          <p:nvPr/>
        </p:nvSpPr>
        <p:spPr>
          <a:xfrm>
            <a:off x="4784618" y="4733572"/>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6361249" y="1012477"/>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686542" y="397186"/>
            <a:ext cx="939233" cy="1263028"/>
          </a:xfrm>
          <a:custGeom>
            <a:avLst/>
            <a:gdLst/>
            <a:ahLst/>
            <a:cxnLst/>
            <a:rect l="l" t="t" r="r" b="b"/>
            <a:pathLst>
              <a:path w="939233" h="1263028">
                <a:moveTo>
                  <a:pt x="0" y="0"/>
                </a:moveTo>
                <a:lnTo>
                  <a:pt x="939233" y="0"/>
                </a:lnTo>
                <a:lnTo>
                  <a:pt x="939233" y="1263028"/>
                </a:lnTo>
                <a:lnTo>
                  <a:pt x="0" y="1263028"/>
                </a:lnTo>
                <a:lnTo>
                  <a:pt x="0" y="0"/>
                </a:lnTo>
                <a:close/>
              </a:path>
            </a:pathLst>
          </a:custGeom>
          <a:blipFill>
            <a:blip r:embed="rId12">
              <a:alphaModFix amt="89000"/>
              <a:extLst>
                <a:ext uri="{96DAC541-7B7A-43D3-8B79-37D633B846F1}">
                  <asvg:svgBlip xmlns="" xmlns:asvg="http://schemas.microsoft.com/office/drawing/2016/SVG/main" r:embed="rId13"/>
                </a:ext>
              </a:extLst>
            </a:blip>
            <a:stretch>
              <a:fillRect/>
            </a:stretch>
          </a:blipFill>
        </p:spPr>
      </p:sp>
      <p:pic>
        <p:nvPicPr>
          <p:cNvPr id="17" name="Picture 17"/>
          <p:cNvPicPr>
            <a:picLocks noChangeAspect="1"/>
          </p:cNvPicPr>
          <p:nvPr/>
        </p:nvPicPr>
        <p:blipFill>
          <a:blip r:embed="rId14"/>
          <a:srcRect/>
          <a:stretch>
            <a:fillRect/>
          </a:stretch>
        </p:blipFill>
        <p:spPr>
          <a:xfrm>
            <a:off x="15953862" y="3090560"/>
            <a:ext cx="657460" cy="657460"/>
          </a:xfrm>
          <a:prstGeom prst="rect">
            <a:avLst/>
          </a:prstGeom>
        </p:spPr>
      </p:pic>
      <p:pic>
        <p:nvPicPr>
          <p:cNvPr id="18" name="Picture 18"/>
          <p:cNvPicPr>
            <a:picLocks noChangeAspect="1"/>
          </p:cNvPicPr>
          <p:nvPr/>
        </p:nvPicPr>
        <p:blipFill>
          <a:blip r:embed="rId15"/>
          <a:srcRect/>
          <a:stretch>
            <a:fillRect/>
          </a:stretch>
        </p:blipFill>
        <p:spPr>
          <a:xfrm>
            <a:off x="5617390" y="1166479"/>
            <a:ext cx="928221" cy="987469"/>
          </a:xfrm>
          <a:prstGeom prst="rect">
            <a:avLst/>
          </a:prstGeom>
        </p:spPr>
      </p:pic>
      <p:pic>
        <p:nvPicPr>
          <p:cNvPr id="19" name="Picture 19"/>
          <p:cNvPicPr>
            <a:picLocks noChangeAspect="1"/>
          </p:cNvPicPr>
          <p:nvPr/>
        </p:nvPicPr>
        <p:blipFill>
          <a:blip r:embed="rId16"/>
          <a:srcRect/>
          <a:stretch>
            <a:fillRect/>
          </a:stretch>
        </p:blipFill>
        <p:spPr>
          <a:xfrm>
            <a:off x="1402475" y="1164245"/>
            <a:ext cx="495969" cy="495969"/>
          </a:xfrm>
          <a:prstGeom prst="rect">
            <a:avLst/>
          </a:prstGeom>
        </p:spPr>
      </p:pic>
      <p:sp>
        <p:nvSpPr>
          <p:cNvPr id="9" name="Rectangle 8"/>
          <p:cNvSpPr/>
          <p:nvPr/>
        </p:nvSpPr>
        <p:spPr>
          <a:xfrm>
            <a:off x="5904896" y="3340601"/>
            <a:ext cx="9509479" cy="2599173"/>
          </a:xfrm>
          <a:prstGeom prst="rect">
            <a:avLst/>
          </a:prstGeom>
        </p:spPr>
        <p:txBody>
          <a:bodyPr wrap="square">
            <a:spAutoFit/>
          </a:bodyPr>
          <a:lstStyle/>
          <a:p>
            <a:pPr algn="just">
              <a:lnSpc>
                <a:spcPct val="115000"/>
              </a:lnSpc>
              <a:spcAft>
                <a:spcPts val="0"/>
              </a:spcAft>
            </a:pPr>
            <a:r>
              <a:rPr lang="vi-VN" sz="7200" b="1" u="sng">
                <a:solidFill>
                  <a:schemeClr val="bg1"/>
                </a:solidFill>
                <a:latin typeface="iCiel Baliho Script" pitchFamily="50" charset="-93"/>
              </a:rPr>
              <a:t>Bài tập 1</a:t>
            </a:r>
            <a:r>
              <a:rPr lang="vi-VN" sz="7200">
                <a:solidFill>
                  <a:schemeClr val="bg1"/>
                </a:solidFill>
                <a:latin typeface="iCiel Baliho Script" pitchFamily="50" charset="-93"/>
              </a:rPr>
              <a:t>: HS thảo luận cặp để hoàn thành PHT số 06 </a:t>
            </a:r>
            <a:endParaRPr lang="en-GB" sz="7200">
              <a:solidFill>
                <a:schemeClr val="bg1"/>
              </a:solidFill>
              <a:effectLst/>
              <a:latin typeface="iCiel Baliho Script" pitchFamily="50" charset="-93"/>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58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1"/>
          <p:cNvSpPr/>
          <p:nvPr/>
        </p:nvSpPr>
        <p:spPr>
          <a:xfrm>
            <a:off x="5181600" y="478972"/>
            <a:ext cx="9829800" cy="2003625"/>
          </a:xfrm>
          <a:prstGeom prst="rect">
            <a:avLst/>
          </a:prstGeom>
        </p:spPr>
        <p:txBody>
          <a:bodyPr wrap="square">
            <a:spAutoFit/>
          </a:bodyPr>
          <a:lstStyle/>
          <a:p>
            <a:pPr algn="ctr">
              <a:lnSpc>
                <a:spcPct val="115000"/>
              </a:lnSpc>
              <a:spcAft>
                <a:spcPts val="0"/>
              </a:spcAft>
            </a:pP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PHT</a:t>
            </a:r>
            <a:r>
              <a:rPr lang="en-US" sz="3600" b="1" spc="-85">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SỐ</a:t>
            </a:r>
            <a:r>
              <a:rPr lang="en-US" sz="3600" b="1" spc="-80">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06:</a:t>
            </a:r>
            <a:r>
              <a:rPr lang="en-US" sz="3600" b="1" spc="-80">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MỘT</a:t>
            </a:r>
            <a:r>
              <a:rPr lang="en-US" sz="3600" b="1" spc="-80">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SỐ</a:t>
            </a:r>
            <a:r>
              <a:rPr lang="en-US" sz="3600" b="1" spc="-85">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ĐẶC</a:t>
            </a:r>
            <a:r>
              <a:rPr lang="en-US" sz="3600" b="1" spc="-80">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ĐIỂM</a:t>
            </a:r>
            <a:r>
              <a:rPr lang="en-US" sz="3600" b="1" spc="-75">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CỦA</a:t>
            </a:r>
            <a:r>
              <a:rPr lang="en-US" sz="3600" b="1" spc="-125">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VĂN BẢN GIẢI THÍCH HIỆN TƯỢNG TỰ NHIÊN THỂ</a:t>
            </a:r>
            <a:r>
              <a:rPr lang="en-US" sz="3600" b="1" spc="-70">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HIỆN</a:t>
            </a:r>
            <a:r>
              <a:rPr lang="en-US" sz="3600" b="1" spc="-75">
                <a:solidFill>
                  <a:srgbClr val="FF0000"/>
                </a:solidFill>
                <a:latin typeface="iCiel Baliho Script" pitchFamily="50" charset="-93"/>
                <a:ea typeface="Calibri" panose="020F0502020204030204" pitchFamily="34" charset="0"/>
                <a:cs typeface="Times New Roman" panose="02020603050405020304" pitchFamily="18" charset="0"/>
              </a:rPr>
              <a:t> </a:t>
            </a:r>
            <a:r>
              <a:rPr lang="en-US" sz="3600" b="1">
                <a:solidFill>
                  <a:srgbClr val="FF0000"/>
                </a:solidFill>
                <a:latin typeface="iCiel Baliho Script" pitchFamily="50" charset="-93"/>
                <a:ea typeface="Calibri" panose="020F0502020204030204" pitchFamily="34" charset="0"/>
                <a:cs typeface="Times New Roman" panose="02020603050405020304" pitchFamily="18" charset="0"/>
              </a:rPr>
              <a:t>QUA VĂN BẢN</a:t>
            </a:r>
            <a:endParaRPr lang="en-GB" sz="3200">
              <a:solidFill>
                <a:srgbClr val="FF0000"/>
              </a:solidFill>
              <a:latin typeface="iCiel Baliho Script" pitchFamily="50" charset="-93"/>
              <a:ea typeface="Times New Roman" panose="02020603050405020304" pitchFamily="18" charset="0"/>
            </a:endParaRPr>
          </a:p>
          <a:p>
            <a:pPr algn="ctr">
              <a:lnSpc>
                <a:spcPct val="115000"/>
              </a:lnSpc>
              <a:spcAft>
                <a:spcPts val="0"/>
              </a:spcAft>
            </a:pPr>
            <a:r>
              <a:rPr lang="en-US" sz="3600" b="1" i="1">
                <a:solidFill>
                  <a:srgbClr val="FF0000"/>
                </a:solidFill>
                <a:latin typeface="iCiel Baliho Script" pitchFamily="50" charset="-93"/>
                <a:ea typeface="Calibri" panose="020F0502020204030204" pitchFamily="34" charset="0"/>
                <a:cs typeface="Times New Roman" panose="02020603050405020304" pitchFamily="18" charset="0"/>
              </a:rPr>
              <a:t>SAO BĂNG</a:t>
            </a:r>
            <a:endParaRPr lang="en-GB" sz="3200">
              <a:solidFill>
                <a:srgbClr val="FF0000"/>
              </a:solidFill>
              <a:effectLst/>
              <a:latin typeface="iCiel Baliho Script" pitchFamily="50" charset="-93"/>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73141422"/>
              </p:ext>
            </p:extLst>
          </p:nvPr>
        </p:nvGraphicFramePr>
        <p:xfrm>
          <a:off x="2818447" y="2830877"/>
          <a:ext cx="13107353" cy="5723354"/>
        </p:xfrm>
        <a:graphic>
          <a:graphicData uri="http://schemas.openxmlformats.org/drawingml/2006/table">
            <a:tbl>
              <a:tblPr firstRow="1" firstCol="1" bandRow="1">
                <a:effectLst>
                  <a:outerShdw blurRad="50800" dist="38100" algn="l" rotWithShape="0">
                    <a:prstClr val="black">
                      <a:alpha val="40000"/>
                    </a:prstClr>
                  </a:outerShdw>
                </a:effectLst>
              </a:tblPr>
              <a:tblGrid>
                <a:gridCol w="7895794"/>
                <a:gridCol w="5211559"/>
              </a:tblGrid>
              <a:tr h="860166">
                <a:tc>
                  <a:txBody>
                    <a:bodyPr/>
                    <a:lstStyle/>
                    <a:p>
                      <a:pPr algn="ctr">
                        <a:lnSpc>
                          <a:spcPct val="115000"/>
                        </a:lnSpc>
                        <a:spcAft>
                          <a:spcPts val="0"/>
                        </a:spcAft>
                      </a:pPr>
                      <a:r>
                        <a:rPr lang="vi-VN" sz="44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Đặc</a:t>
                      </a:r>
                      <a:r>
                        <a:rPr lang="vi-VN" sz="4400" b="1" spc="-15">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 </a:t>
                      </a:r>
                      <a:r>
                        <a:rPr lang="vi-VN" sz="44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điểm</a:t>
                      </a:r>
                      <a:r>
                        <a:rPr lang="vi-VN" sz="4400" b="1" spc="-15">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 </a:t>
                      </a:r>
                      <a:r>
                        <a:rPr lang="en-US" sz="44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kiếu văn bản </a:t>
                      </a:r>
                      <a:endParaRPr lang="en-GB" sz="44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754380" algn="ctr">
                        <a:lnSpc>
                          <a:spcPct val="115000"/>
                        </a:lnSpc>
                        <a:spcAft>
                          <a:spcPts val="0"/>
                        </a:spcAft>
                      </a:pPr>
                      <a:r>
                        <a:rPr lang="vi-VN" sz="44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Thể</a:t>
                      </a:r>
                      <a:r>
                        <a:rPr lang="vi-VN" sz="4400" b="1" spc="-5">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 </a:t>
                      </a:r>
                      <a:r>
                        <a:rPr lang="vi-VN" sz="44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hiện</a:t>
                      </a:r>
                      <a:r>
                        <a:rPr lang="vi-VN" sz="4400" b="1" spc="-1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 </a:t>
                      </a:r>
                      <a:r>
                        <a:rPr lang="vi-VN" sz="44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qua</a:t>
                      </a:r>
                      <a:r>
                        <a:rPr lang="vi-VN" sz="4400" b="1" spc="-1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 </a:t>
                      </a:r>
                      <a:r>
                        <a:rPr lang="en-US" sz="4400" b="1" i="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văn bản Sao băng</a:t>
                      </a:r>
                      <a:endParaRPr lang="en-GB" sz="44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r>
              <a:tr h="1227535">
                <a:tc>
                  <a:txBody>
                    <a:bodyPr/>
                    <a:lstStyle/>
                    <a:p>
                      <a:pPr marL="50165">
                        <a:lnSpc>
                          <a:spcPct val="115000"/>
                        </a:lnSpc>
                        <a:spcAft>
                          <a:spcPts val="0"/>
                        </a:spcAft>
                      </a:pPr>
                      <a:r>
                        <a:rPr lang="en-US" sz="3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Lí do được coi Sao băng là văn bản thông tin giải thích một hiện tượng tự nhiên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85800">
                <a:tc>
                  <a:txBody>
                    <a:bodyPr/>
                    <a:lstStyle/>
                    <a:p>
                      <a:pPr>
                        <a:lnSpc>
                          <a:spcPct val="115000"/>
                        </a:lnSpc>
                        <a:spcAft>
                          <a:spcPts val="0"/>
                        </a:spcAft>
                      </a:pPr>
                      <a:r>
                        <a:rPr lang="en-US" sz="3600" i="1" spc="-25">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 tượng tự nhiên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85800">
                <a:tc>
                  <a:txBody>
                    <a:bodyPr/>
                    <a:lstStyle/>
                    <a:p>
                      <a:pPr marL="50165">
                        <a:lnSpc>
                          <a:spcPct val="115000"/>
                        </a:lnSpc>
                        <a:spcAft>
                          <a:spcPts val="0"/>
                        </a:spcAft>
                      </a:pPr>
                      <a:r>
                        <a:rPr lang="en-US" sz="3600" i="1" spc="-2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Bố cục văn bản gồm</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85800">
                <a:tc>
                  <a:txBody>
                    <a:bodyPr/>
                    <a:lstStyle/>
                    <a:p>
                      <a:pPr marL="50165">
                        <a:lnSpc>
                          <a:spcPct val="115000"/>
                        </a:lnSpc>
                        <a:spcAft>
                          <a:spcPts val="0"/>
                        </a:spcAft>
                      </a:pPr>
                      <a:r>
                        <a:rPr lang="en-US" sz="3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triển khai thông tin theo cách</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896131">
                <a:tc>
                  <a:txBody>
                    <a:bodyPr/>
                    <a:lstStyle/>
                    <a:p>
                      <a:pPr marL="50165">
                        <a:lnSpc>
                          <a:spcPct val="115000"/>
                        </a:lnSpc>
                        <a:spcAft>
                          <a:spcPts val="0"/>
                        </a:spcAft>
                      </a:pPr>
                      <a:r>
                        <a:rPr lang="en-US" sz="3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 điểm của người viết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63009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 name="Freeform 3"/>
          <p:cNvSpPr/>
          <p:nvPr/>
        </p:nvSpPr>
        <p:spPr>
          <a:xfrm rot="495240">
            <a:off x="15685432" y="-515670"/>
            <a:ext cx="4279323" cy="4391097"/>
          </a:xfrm>
          <a:custGeom>
            <a:avLst/>
            <a:gdLst/>
            <a:ahLst/>
            <a:cxnLst/>
            <a:rect l="l" t="t" r="r" b="b"/>
            <a:pathLst>
              <a:path w="4279323" h="4391097">
                <a:moveTo>
                  <a:pt x="0" y="0"/>
                </a:moveTo>
                <a:lnTo>
                  <a:pt x="4279324" y="0"/>
                </a:lnTo>
                <a:lnTo>
                  <a:pt x="4279324" y="4391096"/>
                </a:lnTo>
                <a:lnTo>
                  <a:pt x="0" y="43910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rot="470475">
            <a:off x="-228900" y="-627577"/>
            <a:ext cx="2771521" cy="3536744"/>
          </a:xfrm>
          <a:custGeom>
            <a:avLst/>
            <a:gdLst/>
            <a:ahLst/>
            <a:cxnLst/>
            <a:rect l="l" t="t" r="r" b="b"/>
            <a:pathLst>
              <a:path w="2771521" h="3536744">
                <a:moveTo>
                  <a:pt x="0" y="0"/>
                </a:moveTo>
                <a:lnTo>
                  <a:pt x="2771521" y="0"/>
                </a:lnTo>
                <a:lnTo>
                  <a:pt x="2771521" y="3536744"/>
                </a:lnTo>
                <a:lnTo>
                  <a:pt x="0" y="35367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609600" y="8724900"/>
            <a:ext cx="2504623" cy="1716805"/>
          </a:xfrm>
          <a:custGeom>
            <a:avLst/>
            <a:gdLst/>
            <a:ahLst/>
            <a:cxnLst/>
            <a:rect l="l" t="t" r="r" b="b"/>
            <a:pathLst>
              <a:path w="2504623" h="1716805">
                <a:moveTo>
                  <a:pt x="0" y="0"/>
                </a:moveTo>
                <a:lnTo>
                  <a:pt x="2504623" y="0"/>
                </a:lnTo>
                <a:lnTo>
                  <a:pt x="2504623" y="1716805"/>
                </a:lnTo>
                <a:lnTo>
                  <a:pt x="0" y="17168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4138261595"/>
              </p:ext>
            </p:extLst>
          </p:nvPr>
        </p:nvGraphicFramePr>
        <p:xfrm>
          <a:off x="1522094" y="342899"/>
          <a:ext cx="15622906" cy="9564625"/>
        </p:xfrm>
        <a:graphic>
          <a:graphicData uri="http://schemas.openxmlformats.org/drawingml/2006/table">
            <a:tbl>
              <a:tblPr firstRow="1" firstCol="1" bandRow="1"/>
              <a:tblGrid>
                <a:gridCol w="3964306"/>
                <a:gridCol w="11658600"/>
              </a:tblGrid>
              <a:tr h="1018674">
                <a:tc>
                  <a:txBody>
                    <a:bodyPr/>
                    <a:lstStyle/>
                    <a:p>
                      <a:pPr algn="ctr">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vi-VN" sz="3200" b="1" spc="-1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vi-VN" sz="3200" b="1" spc="-1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kiếu </a:t>
                      </a:r>
                      <a:endParaRPr lang="en-US" sz="3200" b="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200" b="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a:t>
                      </a: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754380" algn="ctr">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3200" b="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32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a:t>
                      </a:r>
                      <a:r>
                        <a:rPr lang="vi-VN" sz="32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Sao băng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565358">
                <a:tc>
                  <a:txBody>
                    <a:bodyPr/>
                    <a:lstStyle/>
                    <a:p>
                      <a:pPr marL="50165" algn="just">
                        <a:lnSpc>
                          <a:spcPct val="115000"/>
                        </a:lnSpc>
                        <a:spcAft>
                          <a:spcPts val="0"/>
                        </a:spcAft>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Lí do được coi Sao băng là văn bản thông tin giải thích một hiện tượng tự nhiên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bản cung cấp thông tin chính xác khoa học, hữu ích về hiện tượng tự nhiên sao băng, mưa sao băng là gì. Nguyên nhân chính xuất hiện sao băng là do sao chổi là. Hiểu được sự xuất hiện của sao băng như thế nào, biết cách quan sát sao băng. Nhận thức được những điều kì thú khi có sao băng.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Tri thức được chọn lọc tiêu biểu, chính xác, khoa học, rõ ràng, rành mạch.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313">
                <a:tc>
                  <a:txBody>
                    <a:bodyPr/>
                    <a:lstStyle/>
                    <a:p>
                      <a:pPr>
                        <a:lnSpc>
                          <a:spcPct val="115000"/>
                        </a:lnSpc>
                        <a:spcAft>
                          <a:spcPts val="0"/>
                        </a:spcAft>
                      </a:pPr>
                      <a:r>
                        <a:rPr lang="en-US" sz="3200" i="1" spc="-25">
                          <a:effectLst/>
                          <a:latin typeface="Times New Roman" panose="02020603050405020304" pitchFamily="18" charset="0"/>
                          <a:ea typeface="Times New Roman" panose="02020603050405020304" pitchFamily="18" charset="0"/>
                          <a:cs typeface="Times New Roman" panose="02020603050405020304" pitchFamily="18" charset="0"/>
                        </a:rPr>
                        <a:t>Hiện tượng tự nhiên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Sao băng, mưa sao băng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8674">
                <a:tc>
                  <a:txBody>
                    <a:bodyPr/>
                    <a:lstStyle/>
                    <a:p>
                      <a:pPr marL="50165">
                        <a:lnSpc>
                          <a:spcPct val="115000"/>
                        </a:lnSpc>
                        <a:spcAft>
                          <a:spcPts val="0"/>
                        </a:spcAft>
                      </a:pPr>
                      <a:r>
                        <a:rPr lang="en-US" sz="3200" i="1" spc="-20">
                          <a:effectLst/>
                          <a:latin typeface="Times New Roman" panose="02020603050405020304" pitchFamily="18" charset="0"/>
                          <a:ea typeface="Times New Roman" panose="02020603050405020304" pitchFamily="18" charset="0"/>
                          <a:cs typeface="Times New Roman" panose="02020603050405020304" pitchFamily="18" charset="0"/>
                        </a:rPr>
                        <a:t>Bố cục văn bản gồm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Các đề mục in đậm là thông tin chính, đề mục in nghiêng là thông tin nhỏ để làm rõ thông tin chính.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7975">
                <a:tc>
                  <a:txBody>
                    <a:bodyPr/>
                    <a:lstStyle/>
                    <a:p>
                      <a:pPr marL="50165">
                        <a:lnSpc>
                          <a:spcPct val="115000"/>
                        </a:lnSpc>
                        <a:spcAft>
                          <a:spcPts val="0"/>
                        </a:spcAft>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Văn bản triển khai thông tin theo cách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Nguyên nhân - kết quả.</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8011">
                <a:tc>
                  <a:txBody>
                    <a:bodyPr/>
                    <a:lstStyle/>
                    <a:p>
                      <a:pPr marL="50165">
                        <a:lnSpc>
                          <a:spcPct val="115000"/>
                        </a:lnSpc>
                        <a:spcAft>
                          <a:spcPts val="0"/>
                        </a:spcAft>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Quan điểm của người viết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Bác bỏ những quan niệm thiếu căn cứ khoa học, mang tính duy tâm đã tồn tại từ lâu về sao băng, khẳng định chính xác mưa sao băng là do những sao chổi gây ra.</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477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3944112" y="1028700"/>
            <a:ext cx="10399776" cy="8229600"/>
          </a:xfrm>
          <a:custGeom>
            <a:avLst/>
            <a:gdLst/>
            <a:ahLst/>
            <a:cxnLst/>
            <a:rect l="l" t="t" r="r" b="b"/>
            <a:pathLst>
              <a:path w="10399776" h="8229600">
                <a:moveTo>
                  <a:pt x="0" y="0"/>
                </a:moveTo>
                <a:lnTo>
                  <a:pt x="10399776" y="0"/>
                </a:lnTo>
                <a:lnTo>
                  <a:pt x="10399776"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rot="-194483">
            <a:off x="370413" y="4570481"/>
            <a:ext cx="4134479" cy="5133101"/>
          </a:xfrm>
          <a:custGeom>
            <a:avLst/>
            <a:gdLst/>
            <a:ahLst/>
            <a:cxnLst/>
            <a:rect l="l" t="t" r="r" b="b"/>
            <a:pathLst>
              <a:path w="4134479" h="5133101">
                <a:moveTo>
                  <a:pt x="0" y="0"/>
                </a:moveTo>
                <a:lnTo>
                  <a:pt x="4134479" y="0"/>
                </a:lnTo>
                <a:lnTo>
                  <a:pt x="4134479" y="5133101"/>
                </a:lnTo>
                <a:lnTo>
                  <a:pt x="0" y="5133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a:off x="13236725" y="494222"/>
            <a:ext cx="4497617" cy="4374954"/>
          </a:xfrm>
          <a:custGeom>
            <a:avLst/>
            <a:gdLst/>
            <a:ahLst/>
            <a:cxnLst/>
            <a:rect l="l" t="t" r="r" b="b"/>
            <a:pathLst>
              <a:path w="4497617" h="4374954">
                <a:moveTo>
                  <a:pt x="0" y="0"/>
                </a:moveTo>
                <a:lnTo>
                  <a:pt x="4497617" y="0"/>
                </a:lnTo>
                <a:lnTo>
                  <a:pt x="4497617" y="4374955"/>
                </a:lnTo>
                <a:lnTo>
                  <a:pt x="0" y="437495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 name="Freeform 5"/>
          <p:cNvSpPr/>
          <p:nvPr/>
        </p:nvSpPr>
        <p:spPr>
          <a:xfrm>
            <a:off x="15485534" y="7039342"/>
            <a:ext cx="2006599" cy="1670950"/>
          </a:xfrm>
          <a:custGeom>
            <a:avLst/>
            <a:gdLst/>
            <a:ahLst/>
            <a:cxnLst/>
            <a:rect l="l" t="t" r="r" b="b"/>
            <a:pathLst>
              <a:path w="2006599" h="1670950">
                <a:moveTo>
                  <a:pt x="0" y="0"/>
                </a:moveTo>
                <a:lnTo>
                  <a:pt x="2006599" y="0"/>
                </a:lnTo>
                <a:lnTo>
                  <a:pt x="2006599" y="1670950"/>
                </a:lnTo>
                <a:lnTo>
                  <a:pt x="0" y="16709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 name="Freeform 6"/>
          <p:cNvSpPr/>
          <p:nvPr/>
        </p:nvSpPr>
        <p:spPr>
          <a:xfrm>
            <a:off x="969017" y="633576"/>
            <a:ext cx="2052518" cy="1880853"/>
          </a:xfrm>
          <a:custGeom>
            <a:avLst/>
            <a:gdLst/>
            <a:ahLst/>
            <a:cxnLst/>
            <a:rect l="l" t="t" r="r" b="b"/>
            <a:pathLst>
              <a:path w="2052518" h="1880853">
                <a:moveTo>
                  <a:pt x="0" y="0"/>
                </a:moveTo>
                <a:lnTo>
                  <a:pt x="2052518" y="0"/>
                </a:lnTo>
                <a:lnTo>
                  <a:pt x="2052518" y="1880853"/>
                </a:lnTo>
                <a:lnTo>
                  <a:pt x="0" y="188085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7" name="Mưa sao băng lớn nhất thế giới 20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163181" y="1574002"/>
            <a:ext cx="9989073" cy="7385222"/>
          </a:xfrm>
          <a:prstGeom prst="rect">
            <a:avLst/>
          </a:prstGeom>
        </p:spPr>
      </p:pic>
    </p:spTree>
    <p:extLst>
      <p:ext uri="{BB962C8B-B14F-4D97-AF65-F5344CB8AC3E}">
        <p14:creationId xmlns:p14="http://schemas.microsoft.com/office/powerpoint/2010/main" val="248344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982842" y="1790700"/>
            <a:ext cx="8408340" cy="7315199"/>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363274" y="2398936"/>
            <a:ext cx="3596729" cy="4366889"/>
          </a:xfrm>
          <a:custGeom>
            <a:avLst/>
            <a:gdLst/>
            <a:ahLst/>
            <a:cxnLst/>
            <a:rect l="l" t="t" r="r" b="b"/>
            <a:pathLst>
              <a:path w="3596729" h="4366889">
                <a:moveTo>
                  <a:pt x="0" y="0"/>
                </a:moveTo>
                <a:lnTo>
                  <a:pt x="3596728" y="0"/>
                </a:lnTo>
                <a:lnTo>
                  <a:pt x="3596728" y="4366889"/>
                </a:lnTo>
                <a:lnTo>
                  <a:pt x="0" y="43668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2328390" y="5488895"/>
            <a:ext cx="5999661" cy="2626405"/>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4" name="TextBox 14"/>
          <p:cNvSpPr txBox="1"/>
          <p:nvPr/>
        </p:nvSpPr>
        <p:spPr>
          <a:xfrm>
            <a:off x="12725400" y="5786443"/>
            <a:ext cx="5105400" cy="1908215"/>
          </a:xfrm>
          <a:prstGeom prst="rect">
            <a:avLst/>
          </a:prstGeom>
        </p:spPr>
        <p:txBody>
          <a:bodyPr wrap="square" lIns="0" tIns="0" rIns="0" bIns="0" rtlCol="0" anchor="t">
            <a:spAutoFit/>
          </a:bodyPr>
          <a:lstStyle/>
          <a:p>
            <a:pPr algn="ctr"/>
            <a:r>
              <a:rPr lang="en-US" sz="4400" b="1" u="sng">
                <a:latin typeface="iCiel Bambola" panose="02000000000000000000" pitchFamily="50" charset="-93"/>
              </a:rPr>
              <a:t>Bài tập </a:t>
            </a:r>
            <a:r>
              <a:rPr lang="en-US" sz="4400" b="1" u="sng" smtClean="0">
                <a:latin typeface="iCiel Bambola" panose="02000000000000000000" pitchFamily="50" charset="-93"/>
              </a:rPr>
              <a:t>2</a:t>
            </a:r>
            <a:endParaRPr lang="vi-VN" sz="4400" b="1" u="sng" smtClean="0">
              <a:latin typeface="iCiel Bambola" panose="02000000000000000000" pitchFamily="50" charset="-93"/>
            </a:endParaRPr>
          </a:p>
          <a:p>
            <a:pPr algn="ctr"/>
            <a:r>
              <a:rPr lang="en-US" sz="4000" b="1">
                <a:latin typeface="iCiel Bambola" panose="02000000000000000000" pitchFamily="50" charset="-93"/>
              </a:rPr>
              <a:t>Chia sẻ suy nghĩ, hiểu biết về hiện tượng sao </a:t>
            </a:r>
            <a:r>
              <a:rPr lang="en-US" sz="4000" b="1" smtClean="0">
                <a:latin typeface="iCiel Bambola" panose="02000000000000000000" pitchFamily="50" charset="-93"/>
              </a:rPr>
              <a:t>băng</a:t>
            </a:r>
            <a:endParaRPr lang="en-GB" sz="4000">
              <a:latin typeface="iCiel Bambola" panose="02000000000000000000" pitchFamily="50" charset="-93"/>
            </a:endParaRPr>
          </a:p>
        </p:txBody>
      </p:sp>
      <p:sp>
        <p:nvSpPr>
          <p:cNvPr id="16" name="Freeform 16"/>
          <p:cNvSpPr/>
          <p:nvPr/>
        </p:nvSpPr>
        <p:spPr>
          <a:xfrm flipH="1">
            <a:off x="15506768" y="-1642116"/>
            <a:ext cx="4230168" cy="4114800"/>
          </a:xfrm>
          <a:custGeom>
            <a:avLst/>
            <a:gdLst/>
            <a:ahLst/>
            <a:cxnLst/>
            <a:rect l="l" t="t" r="r" b="b"/>
            <a:pathLst>
              <a:path w="4230168" h="4114800">
                <a:moveTo>
                  <a:pt x="4230168" y="0"/>
                </a:moveTo>
                <a:lnTo>
                  <a:pt x="0" y="0"/>
                </a:lnTo>
                <a:lnTo>
                  <a:pt x="0" y="4114800"/>
                </a:lnTo>
                <a:lnTo>
                  <a:pt x="4230168" y="4114800"/>
                </a:lnTo>
                <a:lnTo>
                  <a:pt x="4230168"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17"/>
          <p:cNvSpPr/>
          <p:nvPr/>
        </p:nvSpPr>
        <p:spPr>
          <a:xfrm rot="-3023252">
            <a:off x="-359272" y="-1720"/>
            <a:ext cx="1397434" cy="1267854"/>
          </a:xfrm>
          <a:custGeom>
            <a:avLst/>
            <a:gdLst/>
            <a:ahLst/>
            <a:cxnLst/>
            <a:rect l="l" t="t" r="r" b="b"/>
            <a:pathLst>
              <a:path w="1397434" h="1267854">
                <a:moveTo>
                  <a:pt x="0" y="0"/>
                </a:moveTo>
                <a:lnTo>
                  <a:pt x="1397434" y="0"/>
                </a:lnTo>
                <a:lnTo>
                  <a:pt x="1397434" y="1267855"/>
                </a:lnTo>
                <a:lnTo>
                  <a:pt x="0" y="126785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0" name="Freeform 20"/>
          <p:cNvSpPr/>
          <p:nvPr/>
        </p:nvSpPr>
        <p:spPr>
          <a:xfrm>
            <a:off x="10937330" y="4000500"/>
            <a:ext cx="767400" cy="850362"/>
          </a:xfrm>
          <a:custGeom>
            <a:avLst/>
            <a:gdLst/>
            <a:ahLst/>
            <a:cxnLst/>
            <a:rect l="l" t="t" r="r" b="b"/>
            <a:pathLst>
              <a:path w="767400" h="850362">
                <a:moveTo>
                  <a:pt x="0" y="0"/>
                </a:moveTo>
                <a:lnTo>
                  <a:pt x="767400" y="0"/>
                </a:lnTo>
                <a:lnTo>
                  <a:pt x="767400" y="850362"/>
                </a:lnTo>
                <a:lnTo>
                  <a:pt x="0" y="850362"/>
                </a:lnTo>
                <a:lnTo>
                  <a:pt x="0" y="0"/>
                </a:lnTo>
                <a:close/>
              </a:path>
            </a:pathLst>
          </a:custGeom>
          <a:blipFill>
            <a:blip r:embed="rId10">
              <a:extLst>
                <a:ext uri="{96DAC541-7B7A-43D3-8B79-37D633B846F1}">
                  <asvg:svgBlip xmlns="" xmlns:asvg="http://schemas.microsoft.com/office/drawing/2016/SVG/main" r:embed="rId11"/>
                </a:ext>
              </a:extLst>
            </a:blip>
            <a:stretch>
              <a:fillRect l="-290550" t="-210336" r="-193224" b="-26829"/>
            </a:stretch>
          </a:blipFill>
        </p:spPr>
      </p:sp>
      <p:sp>
        <p:nvSpPr>
          <p:cNvPr id="21" name="Freeform 21"/>
          <p:cNvSpPr/>
          <p:nvPr/>
        </p:nvSpPr>
        <p:spPr>
          <a:xfrm>
            <a:off x="11240185" y="1015317"/>
            <a:ext cx="1009559" cy="1118701"/>
          </a:xfrm>
          <a:custGeom>
            <a:avLst/>
            <a:gdLst/>
            <a:ahLst/>
            <a:cxnLst/>
            <a:rect l="l" t="t" r="r" b="b"/>
            <a:pathLst>
              <a:path w="1009559" h="1118701">
                <a:moveTo>
                  <a:pt x="0" y="0"/>
                </a:moveTo>
                <a:lnTo>
                  <a:pt x="1009559" y="0"/>
                </a:lnTo>
                <a:lnTo>
                  <a:pt x="1009559" y="1118700"/>
                </a:lnTo>
                <a:lnTo>
                  <a:pt x="0" y="1118700"/>
                </a:lnTo>
                <a:lnTo>
                  <a:pt x="0" y="0"/>
                </a:lnTo>
                <a:close/>
              </a:path>
            </a:pathLst>
          </a:custGeom>
          <a:blipFill>
            <a:blip r:embed="rId10">
              <a:extLst>
                <a:ext uri="{96DAC541-7B7A-43D3-8B79-37D633B846F1}">
                  <asvg:svgBlip xmlns="" xmlns:asvg="http://schemas.microsoft.com/office/drawing/2016/SVG/main" r:embed="rId11"/>
                </a:ext>
              </a:extLst>
            </a:blip>
            <a:stretch>
              <a:fillRect l="-290550" t="-210336" r="-193224" b="-26829"/>
            </a:stretch>
          </a:blipFill>
        </p:spPr>
      </p:sp>
      <p:sp>
        <p:nvSpPr>
          <p:cNvPr id="22" name="Freeform 22"/>
          <p:cNvSpPr/>
          <p:nvPr/>
        </p:nvSpPr>
        <p:spPr>
          <a:xfrm>
            <a:off x="17082138" y="5757376"/>
            <a:ext cx="576176" cy="638465"/>
          </a:xfrm>
          <a:custGeom>
            <a:avLst/>
            <a:gdLst/>
            <a:ahLst/>
            <a:cxnLst/>
            <a:rect l="l" t="t" r="r" b="b"/>
            <a:pathLst>
              <a:path w="576176" h="638465">
                <a:moveTo>
                  <a:pt x="0" y="0"/>
                </a:moveTo>
                <a:lnTo>
                  <a:pt x="576175" y="0"/>
                </a:lnTo>
                <a:lnTo>
                  <a:pt x="576175" y="638465"/>
                </a:lnTo>
                <a:lnTo>
                  <a:pt x="0" y="638465"/>
                </a:lnTo>
                <a:lnTo>
                  <a:pt x="0" y="0"/>
                </a:lnTo>
                <a:close/>
              </a:path>
            </a:pathLst>
          </a:custGeom>
          <a:blipFill>
            <a:blip r:embed="rId10">
              <a:extLst>
                <a:ext uri="{96DAC541-7B7A-43D3-8B79-37D633B846F1}">
                  <asvg:svgBlip xmlns="" xmlns:asvg="http://schemas.microsoft.com/office/drawing/2016/SVG/main" r:embed="rId11"/>
                </a:ext>
              </a:extLst>
            </a:blip>
            <a:stretch>
              <a:fillRect l="-290550" t="-210336" r="-193224" b="-26829"/>
            </a:stretch>
          </a:blipFill>
        </p:spPr>
      </p:sp>
      <p:sp>
        <p:nvSpPr>
          <p:cNvPr id="25" name="Freeform 19"/>
          <p:cNvSpPr/>
          <p:nvPr/>
        </p:nvSpPr>
        <p:spPr>
          <a:xfrm rot="-3023252">
            <a:off x="-185668" y="3701174"/>
            <a:ext cx="970349" cy="880371"/>
          </a:xfrm>
          <a:custGeom>
            <a:avLst/>
            <a:gdLst/>
            <a:ahLst/>
            <a:cxnLst/>
            <a:rect l="l" t="t" r="r" b="b"/>
            <a:pathLst>
              <a:path w="970349" h="880371">
                <a:moveTo>
                  <a:pt x="0" y="0"/>
                </a:moveTo>
                <a:lnTo>
                  <a:pt x="970349" y="0"/>
                </a:lnTo>
                <a:lnTo>
                  <a:pt x="970349" y="880371"/>
                </a:lnTo>
                <a:lnTo>
                  <a:pt x="0" y="8803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18"/>
          <p:cNvSpPr/>
          <p:nvPr/>
        </p:nvSpPr>
        <p:spPr>
          <a:xfrm rot="2447666">
            <a:off x="10682123" y="6899316"/>
            <a:ext cx="2325888" cy="2110215"/>
          </a:xfrm>
          <a:custGeom>
            <a:avLst/>
            <a:gdLst/>
            <a:ahLst/>
            <a:cxnLst/>
            <a:rect l="l" t="t" r="r" b="b"/>
            <a:pathLst>
              <a:path w="2325888" h="2110215">
                <a:moveTo>
                  <a:pt x="0" y="0"/>
                </a:moveTo>
                <a:lnTo>
                  <a:pt x="2325888" y="0"/>
                </a:lnTo>
                <a:lnTo>
                  <a:pt x="2325888" y="2110214"/>
                </a:lnTo>
                <a:lnTo>
                  <a:pt x="0" y="21102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2580958918"/>
              </p:ext>
            </p:extLst>
          </p:nvPr>
        </p:nvGraphicFramePr>
        <p:xfrm>
          <a:off x="2319164" y="3396227"/>
          <a:ext cx="7815436" cy="5328674"/>
        </p:xfrm>
        <a:graphic>
          <a:graphicData uri="http://schemas.openxmlformats.org/drawingml/2006/table">
            <a:tbl>
              <a:tblPr firstRow="1" firstCol="1" bandRow="1" bandCol="1"/>
              <a:tblGrid>
                <a:gridCol w="2100436"/>
                <a:gridCol w="2971800"/>
                <a:gridCol w="2743200"/>
              </a:tblGrid>
              <a:tr h="3691440">
                <a:tc>
                  <a:txBody>
                    <a:bodyPr/>
                    <a:lstStyle/>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K</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(Những điều em đã biết)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W</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(Những điều em muốn biết thêm)</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L</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(Những điều em đã học được)</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7234">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(đã điền)</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(đã điền)</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0326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rot="6736492" flipH="1">
            <a:off x="-1417895" y="-5878314"/>
            <a:ext cx="14513759" cy="13624791"/>
          </a:xfrm>
          <a:custGeom>
            <a:avLst/>
            <a:gdLst/>
            <a:ahLst/>
            <a:cxnLst/>
            <a:rect l="l" t="t" r="r" b="b"/>
            <a:pathLst>
              <a:path w="14513759" h="13624791">
                <a:moveTo>
                  <a:pt x="14513759" y="0"/>
                </a:moveTo>
                <a:lnTo>
                  <a:pt x="0" y="0"/>
                </a:lnTo>
                <a:lnTo>
                  <a:pt x="0" y="13624791"/>
                </a:lnTo>
                <a:lnTo>
                  <a:pt x="14513759" y="13624791"/>
                </a:lnTo>
                <a:lnTo>
                  <a:pt x="14513759" y="0"/>
                </a:lnTo>
                <a:close/>
              </a:path>
            </a:pathLst>
          </a:custGeom>
          <a:blipFill>
            <a:blip r:embed="rId4">
              <a:alphaModFix amt="58000"/>
            </a:blip>
            <a:stretch>
              <a:fillRect/>
            </a:stretch>
          </a:blipFill>
        </p:spPr>
      </p:sp>
      <p:sp>
        <p:nvSpPr>
          <p:cNvPr id="4" name="Freeform 4"/>
          <p:cNvSpPr/>
          <p:nvPr/>
        </p:nvSpPr>
        <p:spPr>
          <a:xfrm>
            <a:off x="8533363" y="5263361"/>
            <a:ext cx="13751214" cy="6428692"/>
          </a:xfrm>
          <a:custGeom>
            <a:avLst/>
            <a:gdLst/>
            <a:ahLst/>
            <a:cxnLst/>
            <a:rect l="l" t="t" r="r" b="b"/>
            <a:pathLst>
              <a:path w="13751214" h="6428692">
                <a:moveTo>
                  <a:pt x="0" y="0"/>
                </a:moveTo>
                <a:lnTo>
                  <a:pt x="13751214" y="0"/>
                </a:lnTo>
                <a:lnTo>
                  <a:pt x="13751214" y="6428692"/>
                </a:lnTo>
                <a:lnTo>
                  <a:pt x="0" y="6428692"/>
                </a:lnTo>
                <a:lnTo>
                  <a:pt x="0" y="0"/>
                </a:lnTo>
                <a:close/>
              </a:path>
            </a:pathLst>
          </a:custGeom>
          <a:blipFill>
            <a:blip r:embed="rId5">
              <a:alphaModFix amt="83000"/>
            </a:blip>
            <a:stretch>
              <a:fillRect/>
            </a:stretch>
          </a:blipFill>
        </p:spPr>
      </p:sp>
      <p:sp>
        <p:nvSpPr>
          <p:cNvPr id="6" name="Freeform 6"/>
          <p:cNvSpPr/>
          <p:nvPr/>
        </p:nvSpPr>
        <p:spPr>
          <a:xfrm rot="-4301578">
            <a:off x="11215247" y="8038941"/>
            <a:ext cx="2408181" cy="3189644"/>
          </a:xfrm>
          <a:custGeom>
            <a:avLst/>
            <a:gdLst/>
            <a:ahLst/>
            <a:cxnLst/>
            <a:rect l="l" t="t" r="r" b="b"/>
            <a:pathLst>
              <a:path w="2408181" h="3189644">
                <a:moveTo>
                  <a:pt x="0" y="0"/>
                </a:moveTo>
                <a:lnTo>
                  <a:pt x="2408181" y="0"/>
                </a:lnTo>
                <a:lnTo>
                  <a:pt x="2408181" y="3189644"/>
                </a:lnTo>
                <a:lnTo>
                  <a:pt x="0" y="3189644"/>
                </a:lnTo>
                <a:lnTo>
                  <a:pt x="0" y="0"/>
                </a:lnTo>
                <a:close/>
              </a:path>
            </a:pathLst>
          </a:custGeom>
          <a:blipFill>
            <a:blip r:embed="rId6"/>
            <a:stretch>
              <a:fillRect/>
            </a:stretch>
          </a:blipFill>
        </p:spPr>
      </p:sp>
      <p:sp>
        <p:nvSpPr>
          <p:cNvPr id="14" name="Freeform 14"/>
          <p:cNvSpPr/>
          <p:nvPr/>
        </p:nvSpPr>
        <p:spPr>
          <a:xfrm rot="1288436">
            <a:off x="14160385" y="-384678"/>
            <a:ext cx="6600759" cy="3605664"/>
          </a:xfrm>
          <a:custGeom>
            <a:avLst/>
            <a:gdLst/>
            <a:ahLst/>
            <a:cxnLst/>
            <a:rect l="l" t="t" r="r" b="b"/>
            <a:pathLst>
              <a:path w="6600759" h="3605664">
                <a:moveTo>
                  <a:pt x="0" y="0"/>
                </a:moveTo>
                <a:lnTo>
                  <a:pt x="6600759" y="0"/>
                </a:lnTo>
                <a:lnTo>
                  <a:pt x="6600759" y="3605665"/>
                </a:lnTo>
                <a:lnTo>
                  <a:pt x="0" y="3605665"/>
                </a:lnTo>
                <a:lnTo>
                  <a:pt x="0" y="0"/>
                </a:lnTo>
                <a:close/>
              </a:path>
            </a:pathLst>
          </a:custGeom>
          <a:blipFill>
            <a:blip r:embed="rId7">
              <a:alphaModFix amt="36000"/>
            </a:blip>
            <a:stretch>
              <a:fillRect/>
            </a:stretch>
          </a:blipFill>
        </p:spPr>
      </p:sp>
      <p:sp>
        <p:nvSpPr>
          <p:cNvPr id="17" name="Freeform 17"/>
          <p:cNvSpPr/>
          <p:nvPr/>
        </p:nvSpPr>
        <p:spPr>
          <a:xfrm rot="3727670">
            <a:off x="15377784" y="5228431"/>
            <a:ext cx="2295965" cy="4109110"/>
          </a:xfrm>
          <a:custGeom>
            <a:avLst/>
            <a:gdLst/>
            <a:ahLst/>
            <a:cxnLst/>
            <a:rect l="l" t="t" r="r" b="b"/>
            <a:pathLst>
              <a:path w="2295965" h="4109110">
                <a:moveTo>
                  <a:pt x="0" y="0"/>
                </a:moveTo>
                <a:lnTo>
                  <a:pt x="2295966" y="0"/>
                </a:lnTo>
                <a:lnTo>
                  <a:pt x="2295966" y="4109110"/>
                </a:lnTo>
                <a:lnTo>
                  <a:pt x="0" y="4109110"/>
                </a:lnTo>
                <a:lnTo>
                  <a:pt x="0" y="0"/>
                </a:lnTo>
                <a:close/>
              </a:path>
            </a:pathLst>
          </a:custGeom>
          <a:blipFill>
            <a:blip r:embed="rId8">
              <a:alphaModFix amt="89000"/>
            </a:blip>
            <a:stretch>
              <a:fillRect/>
            </a:stretch>
          </a:blipFill>
        </p:spPr>
      </p:sp>
      <p:sp>
        <p:nvSpPr>
          <p:cNvPr id="18" name="Freeform 18"/>
          <p:cNvSpPr/>
          <p:nvPr/>
        </p:nvSpPr>
        <p:spPr>
          <a:xfrm rot="4117890">
            <a:off x="-1610265" y="-2814385"/>
            <a:ext cx="5439019" cy="7541101"/>
          </a:xfrm>
          <a:custGeom>
            <a:avLst/>
            <a:gdLst/>
            <a:ahLst/>
            <a:cxnLst/>
            <a:rect l="l" t="t" r="r" b="b"/>
            <a:pathLst>
              <a:path w="5439019" h="7541101">
                <a:moveTo>
                  <a:pt x="0" y="0"/>
                </a:moveTo>
                <a:lnTo>
                  <a:pt x="5439019" y="0"/>
                </a:lnTo>
                <a:lnTo>
                  <a:pt x="5439019" y="7541101"/>
                </a:lnTo>
                <a:lnTo>
                  <a:pt x="0" y="7541101"/>
                </a:lnTo>
                <a:lnTo>
                  <a:pt x="0" y="0"/>
                </a:lnTo>
                <a:close/>
              </a:path>
            </a:pathLst>
          </a:custGeom>
          <a:blipFill>
            <a:blip r:embed="rId9"/>
            <a:stretch>
              <a:fillRect/>
            </a:stretch>
          </a:blipFill>
        </p:spPr>
      </p:sp>
      <p:sp>
        <p:nvSpPr>
          <p:cNvPr id="19" name="Freeform 19"/>
          <p:cNvSpPr/>
          <p:nvPr/>
        </p:nvSpPr>
        <p:spPr>
          <a:xfrm rot="990267">
            <a:off x="3839311" y="-906036"/>
            <a:ext cx="2029351" cy="1608261"/>
          </a:xfrm>
          <a:custGeom>
            <a:avLst/>
            <a:gdLst/>
            <a:ahLst/>
            <a:cxnLst/>
            <a:rect l="l" t="t" r="r" b="b"/>
            <a:pathLst>
              <a:path w="2029351" h="1608261">
                <a:moveTo>
                  <a:pt x="0" y="0"/>
                </a:moveTo>
                <a:lnTo>
                  <a:pt x="2029351" y="0"/>
                </a:lnTo>
                <a:lnTo>
                  <a:pt x="2029351" y="1608261"/>
                </a:lnTo>
                <a:lnTo>
                  <a:pt x="0" y="1608261"/>
                </a:lnTo>
                <a:lnTo>
                  <a:pt x="0" y="0"/>
                </a:lnTo>
                <a:close/>
              </a:path>
            </a:pathLst>
          </a:custGeom>
          <a:blipFill>
            <a:blip r:embed="rId10"/>
            <a:stretch>
              <a:fillRect/>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11"/>
            <a:stretch>
              <a:fillRect/>
            </a:stretch>
          </a:blipFill>
        </p:spPr>
      </p:sp>
      <p:sp>
        <p:nvSpPr>
          <p:cNvPr id="22" name="Freeform 22"/>
          <p:cNvSpPr/>
          <p:nvPr/>
        </p:nvSpPr>
        <p:spPr>
          <a:xfrm>
            <a:off x="14126576" y="7796134"/>
            <a:ext cx="1679974" cy="1678924"/>
          </a:xfrm>
          <a:custGeom>
            <a:avLst/>
            <a:gdLst/>
            <a:ahLst/>
            <a:cxnLst/>
            <a:rect l="l" t="t" r="r" b="b"/>
            <a:pathLst>
              <a:path w="1679974" h="1678924">
                <a:moveTo>
                  <a:pt x="0" y="0"/>
                </a:moveTo>
                <a:lnTo>
                  <a:pt x="1679975" y="0"/>
                </a:lnTo>
                <a:lnTo>
                  <a:pt x="1679975" y="1678924"/>
                </a:lnTo>
                <a:lnTo>
                  <a:pt x="0" y="1678924"/>
                </a:lnTo>
                <a:lnTo>
                  <a:pt x="0" y="0"/>
                </a:lnTo>
                <a:close/>
              </a:path>
            </a:pathLst>
          </a:custGeom>
          <a:blipFill>
            <a:blip r:embed="rId11"/>
            <a:stretch>
              <a:fillRect/>
            </a:stretch>
          </a:blipFill>
        </p:spPr>
      </p:sp>
      <p:sp>
        <p:nvSpPr>
          <p:cNvPr id="23" name="Freeform 23"/>
          <p:cNvSpPr/>
          <p:nvPr/>
        </p:nvSpPr>
        <p:spPr>
          <a:xfrm>
            <a:off x="5192546" y="202843"/>
            <a:ext cx="421627" cy="421627"/>
          </a:xfrm>
          <a:custGeom>
            <a:avLst/>
            <a:gdLst/>
            <a:ahLst/>
            <a:cxnLst/>
            <a:rect l="l" t="t" r="r" b="b"/>
            <a:pathLst>
              <a:path w="421627" h="421627">
                <a:moveTo>
                  <a:pt x="0" y="0"/>
                </a:moveTo>
                <a:lnTo>
                  <a:pt x="421627" y="0"/>
                </a:lnTo>
                <a:lnTo>
                  <a:pt x="421627" y="421626"/>
                </a:lnTo>
                <a:lnTo>
                  <a:pt x="0" y="421626"/>
                </a:lnTo>
                <a:lnTo>
                  <a:pt x="0" y="0"/>
                </a:lnTo>
                <a:close/>
              </a:path>
            </a:pathLst>
          </a:custGeom>
          <a:blipFill>
            <a:blip r:embed="rId12">
              <a:extLst>
                <a:ext uri="{96DAC541-7B7A-43D3-8B79-37D633B846F1}">
                  <asvg:svgBlip xmlns="" xmlns:asvg="http://schemas.microsoft.com/office/drawing/2016/SVG/main" r:embed="rId17"/>
                </a:ext>
              </a:extLst>
            </a:blip>
            <a:stretch>
              <a:fillRect/>
            </a:stretch>
          </a:blipFill>
        </p:spPr>
      </p:sp>
      <p:pic>
        <p:nvPicPr>
          <p:cNvPr id="24" name="Picture 24"/>
          <p:cNvPicPr>
            <a:picLocks noChangeAspect="1"/>
          </p:cNvPicPr>
          <p:nvPr/>
        </p:nvPicPr>
        <p:blipFill>
          <a:blip r:embed="rId18"/>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18"/>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19"/>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20"/>
          <a:srcRect/>
          <a:stretch>
            <a:fillRect/>
          </a:stretch>
        </p:blipFill>
        <p:spPr>
          <a:xfrm>
            <a:off x="16525767" y="8387612"/>
            <a:ext cx="495969" cy="495969"/>
          </a:xfrm>
          <a:prstGeom prst="rect">
            <a:avLst/>
          </a:prstGeom>
        </p:spPr>
      </p:pic>
      <p:sp>
        <p:nvSpPr>
          <p:cNvPr id="20" name="Freeform 6"/>
          <p:cNvSpPr/>
          <p:nvPr/>
        </p:nvSpPr>
        <p:spPr>
          <a:xfrm>
            <a:off x="633875" y="3871317"/>
            <a:ext cx="7168529" cy="5080369"/>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8" name="Freeform 6"/>
          <p:cNvSpPr/>
          <p:nvPr/>
        </p:nvSpPr>
        <p:spPr>
          <a:xfrm>
            <a:off x="8533363" y="202844"/>
            <a:ext cx="6137479" cy="553263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5" name="Rectangle 4"/>
          <p:cNvSpPr/>
          <p:nvPr/>
        </p:nvSpPr>
        <p:spPr>
          <a:xfrm>
            <a:off x="813082" y="4284850"/>
            <a:ext cx="6831296" cy="3785652"/>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Sao băng: là tia lửa thoáng qua trên bầu trời, là đường nhìn thấy của các thiên thạch khi chúng đi vào khí quyển của Trái Đất.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45225" y="688541"/>
            <a:ext cx="5808976" cy="4524315"/>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Mưa sao băng:</a:t>
            </a:r>
            <a:r>
              <a:rPr lang="pt-BR" sz="4800">
                <a:latin typeface="Times New Roman" panose="02020603050405020304" pitchFamily="18" charset="0"/>
                <a:cs typeface="Times New Roman" panose="02020603050405020304" pitchFamily="18" charset="0"/>
              </a:rPr>
              <a:t> là nhiều sao băng xuất hiện cùng lúc (nhiều tia lửa thoáng qua trên bầu trời, chuyển động cùng hướng) </a:t>
            </a:r>
            <a:endParaRPr lang="en-GB" sz="4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85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rot="6736492" flipH="1">
            <a:off x="-1417895" y="-5878314"/>
            <a:ext cx="14513759" cy="13624791"/>
          </a:xfrm>
          <a:custGeom>
            <a:avLst/>
            <a:gdLst/>
            <a:ahLst/>
            <a:cxnLst/>
            <a:rect l="l" t="t" r="r" b="b"/>
            <a:pathLst>
              <a:path w="14513759" h="13624791">
                <a:moveTo>
                  <a:pt x="14513759" y="0"/>
                </a:moveTo>
                <a:lnTo>
                  <a:pt x="0" y="0"/>
                </a:lnTo>
                <a:lnTo>
                  <a:pt x="0" y="13624791"/>
                </a:lnTo>
                <a:lnTo>
                  <a:pt x="14513759" y="13624791"/>
                </a:lnTo>
                <a:lnTo>
                  <a:pt x="14513759" y="0"/>
                </a:lnTo>
                <a:close/>
              </a:path>
            </a:pathLst>
          </a:custGeom>
          <a:blipFill>
            <a:blip r:embed="rId4">
              <a:alphaModFix amt="58000"/>
            </a:blip>
            <a:stretch>
              <a:fillRect/>
            </a:stretch>
          </a:blipFill>
        </p:spPr>
      </p:sp>
      <p:sp>
        <p:nvSpPr>
          <p:cNvPr id="4" name="Freeform 4"/>
          <p:cNvSpPr/>
          <p:nvPr/>
        </p:nvSpPr>
        <p:spPr>
          <a:xfrm>
            <a:off x="8533363" y="5263361"/>
            <a:ext cx="13751214" cy="6428692"/>
          </a:xfrm>
          <a:custGeom>
            <a:avLst/>
            <a:gdLst/>
            <a:ahLst/>
            <a:cxnLst/>
            <a:rect l="l" t="t" r="r" b="b"/>
            <a:pathLst>
              <a:path w="13751214" h="6428692">
                <a:moveTo>
                  <a:pt x="0" y="0"/>
                </a:moveTo>
                <a:lnTo>
                  <a:pt x="13751214" y="0"/>
                </a:lnTo>
                <a:lnTo>
                  <a:pt x="13751214" y="6428692"/>
                </a:lnTo>
                <a:lnTo>
                  <a:pt x="0" y="6428692"/>
                </a:lnTo>
                <a:lnTo>
                  <a:pt x="0" y="0"/>
                </a:lnTo>
                <a:close/>
              </a:path>
            </a:pathLst>
          </a:custGeom>
          <a:blipFill>
            <a:blip r:embed="rId5">
              <a:alphaModFix amt="83000"/>
            </a:blip>
            <a:stretch>
              <a:fillRect/>
            </a:stretch>
          </a:blipFill>
        </p:spPr>
      </p:sp>
      <p:sp>
        <p:nvSpPr>
          <p:cNvPr id="6" name="Freeform 6"/>
          <p:cNvSpPr/>
          <p:nvPr/>
        </p:nvSpPr>
        <p:spPr>
          <a:xfrm rot="-4301578">
            <a:off x="11215247" y="8038941"/>
            <a:ext cx="2408181" cy="3189644"/>
          </a:xfrm>
          <a:custGeom>
            <a:avLst/>
            <a:gdLst/>
            <a:ahLst/>
            <a:cxnLst/>
            <a:rect l="l" t="t" r="r" b="b"/>
            <a:pathLst>
              <a:path w="2408181" h="3189644">
                <a:moveTo>
                  <a:pt x="0" y="0"/>
                </a:moveTo>
                <a:lnTo>
                  <a:pt x="2408181" y="0"/>
                </a:lnTo>
                <a:lnTo>
                  <a:pt x="2408181" y="3189644"/>
                </a:lnTo>
                <a:lnTo>
                  <a:pt x="0" y="3189644"/>
                </a:lnTo>
                <a:lnTo>
                  <a:pt x="0" y="0"/>
                </a:lnTo>
                <a:close/>
              </a:path>
            </a:pathLst>
          </a:custGeom>
          <a:blipFill>
            <a:blip r:embed="rId6"/>
            <a:stretch>
              <a:fillRect/>
            </a:stretch>
          </a:blipFill>
        </p:spPr>
      </p:sp>
      <p:sp>
        <p:nvSpPr>
          <p:cNvPr id="14" name="Freeform 14"/>
          <p:cNvSpPr/>
          <p:nvPr/>
        </p:nvSpPr>
        <p:spPr>
          <a:xfrm rot="1288436">
            <a:off x="14160385" y="-384678"/>
            <a:ext cx="6600759" cy="3605664"/>
          </a:xfrm>
          <a:custGeom>
            <a:avLst/>
            <a:gdLst/>
            <a:ahLst/>
            <a:cxnLst/>
            <a:rect l="l" t="t" r="r" b="b"/>
            <a:pathLst>
              <a:path w="6600759" h="3605664">
                <a:moveTo>
                  <a:pt x="0" y="0"/>
                </a:moveTo>
                <a:lnTo>
                  <a:pt x="6600759" y="0"/>
                </a:lnTo>
                <a:lnTo>
                  <a:pt x="6600759" y="3605665"/>
                </a:lnTo>
                <a:lnTo>
                  <a:pt x="0" y="3605665"/>
                </a:lnTo>
                <a:lnTo>
                  <a:pt x="0" y="0"/>
                </a:lnTo>
                <a:close/>
              </a:path>
            </a:pathLst>
          </a:custGeom>
          <a:blipFill>
            <a:blip r:embed="rId7">
              <a:alphaModFix amt="36000"/>
            </a:blip>
            <a:stretch>
              <a:fillRect/>
            </a:stretch>
          </a:blipFill>
        </p:spPr>
      </p:sp>
      <p:sp>
        <p:nvSpPr>
          <p:cNvPr id="17" name="Freeform 17"/>
          <p:cNvSpPr/>
          <p:nvPr/>
        </p:nvSpPr>
        <p:spPr>
          <a:xfrm rot="3727670">
            <a:off x="15377784" y="5228431"/>
            <a:ext cx="2295965" cy="4109110"/>
          </a:xfrm>
          <a:custGeom>
            <a:avLst/>
            <a:gdLst/>
            <a:ahLst/>
            <a:cxnLst/>
            <a:rect l="l" t="t" r="r" b="b"/>
            <a:pathLst>
              <a:path w="2295965" h="4109110">
                <a:moveTo>
                  <a:pt x="0" y="0"/>
                </a:moveTo>
                <a:lnTo>
                  <a:pt x="2295966" y="0"/>
                </a:lnTo>
                <a:lnTo>
                  <a:pt x="2295966" y="4109110"/>
                </a:lnTo>
                <a:lnTo>
                  <a:pt x="0" y="4109110"/>
                </a:lnTo>
                <a:lnTo>
                  <a:pt x="0" y="0"/>
                </a:lnTo>
                <a:close/>
              </a:path>
            </a:pathLst>
          </a:custGeom>
          <a:blipFill>
            <a:blip r:embed="rId8">
              <a:alphaModFix amt="89000"/>
            </a:blip>
            <a:stretch>
              <a:fillRect/>
            </a:stretch>
          </a:blipFill>
        </p:spPr>
      </p:sp>
      <p:sp>
        <p:nvSpPr>
          <p:cNvPr id="18" name="Freeform 18"/>
          <p:cNvSpPr/>
          <p:nvPr/>
        </p:nvSpPr>
        <p:spPr>
          <a:xfrm rot="4117890">
            <a:off x="-1610265" y="-2814385"/>
            <a:ext cx="5439019" cy="7541101"/>
          </a:xfrm>
          <a:custGeom>
            <a:avLst/>
            <a:gdLst/>
            <a:ahLst/>
            <a:cxnLst/>
            <a:rect l="l" t="t" r="r" b="b"/>
            <a:pathLst>
              <a:path w="5439019" h="7541101">
                <a:moveTo>
                  <a:pt x="0" y="0"/>
                </a:moveTo>
                <a:lnTo>
                  <a:pt x="5439019" y="0"/>
                </a:lnTo>
                <a:lnTo>
                  <a:pt x="5439019" y="7541101"/>
                </a:lnTo>
                <a:lnTo>
                  <a:pt x="0" y="7541101"/>
                </a:lnTo>
                <a:lnTo>
                  <a:pt x="0" y="0"/>
                </a:lnTo>
                <a:close/>
              </a:path>
            </a:pathLst>
          </a:custGeom>
          <a:blipFill>
            <a:blip r:embed="rId9"/>
            <a:stretch>
              <a:fillRect/>
            </a:stretch>
          </a:blipFill>
        </p:spPr>
      </p:sp>
      <p:sp>
        <p:nvSpPr>
          <p:cNvPr id="19" name="Freeform 19"/>
          <p:cNvSpPr/>
          <p:nvPr/>
        </p:nvSpPr>
        <p:spPr>
          <a:xfrm rot="990267">
            <a:off x="3839311" y="-906036"/>
            <a:ext cx="2029351" cy="1608261"/>
          </a:xfrm>
          <a:custGeom>
            <a:avLst/>
            <a:gdLst/>
            <a:ahLst/>
            <a:cxnLst/>
            <a:rect l="l" t="t" r="r" b="b"/>
            <a:pathLst>
              <a:path w="2029351" h="1608261">
                <a:moveTo>
                  <a:pt x="0" y="0"/>
                </a:moveTo>
                <a:lnTo>
                  <a:pt x="2029351" y="0"/>
                </a:lnTo>
                <a:lnTo>
                  <a:pt x="2029351" y="1608261"/>
                </a:lnTo>
                <a:lnTo>
                  <a:pt x="0" y="1608261"/>
                </a:lnTo>
                <a:lnTo>
                  <a:pt x="0" y="0"/>
                </a:lnTo>
                <a:close/>
              </a:path>
            </a:pathLst>
          </a:custGeom>
          <a:blipFill>
            <a:blip r:embed="rId10"/>
            <a:stretch>
              <a:fillRect/>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11"/>
            <a:stretch>
              <a:fillRect/>
            </a:stretch>
          </a:blipFill>
        </p:spPr>
      </p:sp>
      <p:sp>
        <p:nvSpPr>
          <p:cNvPr id="22" name="Freeform 22"/>
          <p:cNvSpPr/>
          <p:nvPr/>
        </p:nvSpPr>
        <p:spPr>
          <a:xfrm>
            <a:off x="14126576" y="7796134"/>
            <a:ext cx="1679974" cy="1678924"/>
          </a:xfrm>
          <a:custGeom>
            <a:avLst/>
            <a:gdLst/>
            <a:ahLst/>
            <a:cxnLst/>
            <a:rect l="l" t="t" r="r" b="b"/>
            <a:pathLst>
              <a:path w="1679974" h="1678924">
                <a:moveTo>
                  <a:pt x="0" y="0"/>
                </a:moveTo>
                <a:lnTo>
                  <a:pt x="1679975" y="0"/>
                </a:lnTo>
                <a:lnTo>
                  <a:pt x="1679975" y="1678924"/>
                </a:lnTo>
                <a:lnTo>
                  <a:pt x="0" y="1678924"/>
                </a:lnTo>
                <a:lnTo>
                  <a:pt x="0" y="0"/>
                </a:lnTo>
                <a:close/>
              </a:path>
            </a:pathLst>
          </a:custGeom>
          <a:blipFill>
            <a:blip r:embed="rId11"/>
            <a:stretch>
              <a:fillRect/>
            </a:stretch>
          </a:blipFill>
        </p:spPr>
      </p:sp>
      <p:sp>
        <p:nvSpPr>
          <p:cNvPr id="23" name="Freeform 23"/>
          <p:cNvSpPr/>
          <p:nvPr/>
        </p:nvSpPr>
        <p:spPr>
          <a:xfrm>
            <a:off x="5192546" y="202843"/>
            <a:ext cx="421627" cy="421627"/>
          </a:xfrm>
          <a:custGeom>
            <a:avLst/>
            <a:gdLst/>
            <a:ahLst/>
            <a:cxnLst/>
            <a:rect l="l" t="t" r="r" b="b"/>
            <a:pathLst>
              <a:path w="421627" h="421627">
                <a:moveTo>
                  <a:pt x="0" y="0"/>
                </a:moveTo>
                <a:lnTo>
                  <a:pt x="421627" y="0"/>
                </a:lnTo>
                <a:lnTo>
                  <a:pt x="421627" y="421626"/>
                </a:lnTo>
                <a:lnTo>
                  <a:pt x="0" y="421626"/>
                </a:lnTo>
                <a:lnTo>
                  <a:pt x="0" y="0"/>
                </a:lnTo>
                <a:close/>
              </a:path>
            </a:pathLst>
          </a:custGeom>
          <a:blipFill>
            <a:blip r:embed="rId12">
              <a:extLst>
                <a:ext uri="{96DAC541-7B7A-43D3-8B79-37D633B846F1}">
                  <asvg:svgBlip xmlns="" xmlns:asvg="http://schemas.microsoft.com/office/drawing/2016/SVG/main" r:embed="rId17"/>
                </a:ext>
              </a:extLst>
            </a:blip>
            <a:stretch>
              <a:fillRect/>
            </a:stretch>
          </a:blipFill>
        </p:spPr>
      </p:sp>
      <p:pic>
        <p:nvPicPr>
          <p:cNvPr id="24" name="Picture 24"/>
          <p:cNvPicPr>
            <a:picLocks noChangeAspect="1"/>
          </p:cNvPicPr>
          <p:nvPr/>
        </p:nvPicPr>
        <p:blipFill>
          <a:blip r:embed="rId18"/>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18"/>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19"/>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20"/>
          <a:srcRect/>
          <a:stretch>
            <a:fillRect/>
          </a:stretch>
        </p:blipFill>
        <p:spPr>
          <a:xfrm>
            <a:off x="16525767" y="8387612"/>
            <a:ext cx="495969" cy="495969"/>
          </a:xfrm>
          <a:prstGeom prst="rect">
            <a:avLst/>
          </a:prstGeom>
        </p:spPr>
      </p:pic>
      <p:sp>
        <p:nvSpPr>
          <p:cNvPr id="20" name="Freeform 6"/>
          <p:cNvSpPr/>
          <p:nvPr/>
        </p:nvSpPr>
        <p:spPr>
          <a:xfrm>
            <a:off x="633875" y="863600"/>
            <a:ext cx="9819125" cy="936806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8" name="Freeform 6"/>
          <p:cNvSpPr/>
          <p:nvPr/>
        </p:nvSpPr>
        <p:spPr>
          <a:xfrm>
            <a:off x="11035569" y="202844"/>
            <a:ext cx="6626479" cy="723166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7" name="Rectangle 6"/>
          <p:cNvSpPr/>
          <p:nvPr/>
        </p:nvSpPr>
        <p:spPr>
          <a:xfrm>
            <a:off x="11405895" y="1314750"/>
            <a:ext cx="5967705" cy="4401205"/>
          </a:xfrm>
          <a:prstGeom prst="rect">
            <a:avLst/>
          </a:prstGeom>
        </p:spPr>
        <p:txBody>
          <a:bodyPr wrap="square">
            <a:spAutoFit/>
          </a:bodyPr>
          <a:lstStyle/>
          <a:p>
            <a:pPr algn="just"/>
            <a:r>
              <a:rPr lang="pt-BR" sz="4000">
                <a:latin typeface="Times New Roman" panose="02020603050405020304" pitchFamily="18" charset="0"/>
                <a:cs typeface="Times New Roman" panose="02020603050405020304" pitchFamily="18" charset="0"/>
              </a:rPr>
              <a:t> Thông điệp: cần nhìn nhận sao băng là một hiện tượng thiên nhiên kì thú để ngắm và cảm nhận về vẻ đẹp của cuộc sống, biết ước mơ và tin tưởng vào những điều tốt đẹp là điều cần thiết</a:t>
            </a:r>
            <a:r>
              <a:rPr lang="vi-VN"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862493" y="1528423"/>
            <a:ext cx="9260261" cy="8586966"/>
          </a:xfrm>
          <a:prstGeom prst="rect">
            <a:avLst/>
          </a:prstGeom>
        </p:spPr>
        <p:txBody>
          <a:bodyPr wrap="square">
            <a:spAutoFit/>
          </a:bodyPr>
          <a:lstStyle/>
          <a:p>
            <a:pPr algn="just">
              <a:lnSpc>
                <a:spcPct val="115000"/>
              </a:lnSpc>
              <a:spcAft>
                <a:spcPts val="0"/>
              </a:spcAft>
            </a:pPr>
            <a:r>
              <a:rPr lang="pt-BR" sz="4000">
                <a:latin typeface="Times New Roman" panose="02020603050405020304" pitchFamily="18" charset="0"/>
                <a:ea typeface="Times New Roman" panose="02020603050405020304" pitchFamily="18" charset="0"/>
                <a:cs typeface="Times New Roman" panose="02020603050405020304" pitchFamily="18" charset="0"/>
              </a:rPr>
              <a:t>+ Lí do xuất hiện hiện tượng sao băng:     </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a:latin typeface="Times New Roman" panose="02020603050405020304" pitchFamily="18" charset="0"/>
                <a:ea typeface="Times New Roman" panose="02020603050405020304" pitchFamily="18" charset="0"/>
                <a:cs typeface="Times New Roman" panose="02020603050405020304" pitchFamily="18" charset="0"/>
              </a:rPr>
              <a:t>       . Sao băng là một thiên thạch, mảnh vỡ của các sao chổi cũ, kim loại từ tiểu hành tinh va trạm với nhau. </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a:latin typeface="Times New Roman" panose="02020603050405020304" pitchFamily="18" charset="0"/>
                <a:ea typeface="Times New Roman" panose="02020603050405020304" pitchFamily="18" charset="0"/>
                <a:cs typeface="Times New Roman" panose="02020603050405020304" pitchFamily="18" charset="0"/>
              </a:rPr>
              <a:t>         . Nguyên nhân có mưa sao băng chính là do sao chổi. Khi sao chổi chuyển động gần Mặt Trời, nó sẽ bị tan ra tạo thành những dải bụi trên quỹ đạo của mình. Một ngôi sao chổi đi qua gần Trái Đất, các bụi khí của nó sẽ bay vào khí quyển làm xuất hiện rất nhiều sao băng nhỏ, tạo thành mưa sao băng.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8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flipH="1">
            <a:off x="-4190203" y="-233817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4">
              <a:alphaModFix amt="58000"/>
            </a:blip>
            <a:stretch>
              <a:fillRect/>
            </a:stretch>
          </a:blipFill>
        </p:spPr>
      </p:sp>
      <p:sp>
        <p:nvSpPr>
          <p:cNvPr id="4" name="Freeform 4"/>
          <p:cNvSpPr/>
          <p:nvPr/>
        </p:nvSpPr>
        <p:spPr>
          <a:xfrm rot="20620433">
            <a:off x="1308272" y="452949"/>
            <a:ext cx="8711632" cy="9919452"/>
          </a:xfrm>
          <a:custGeom>
            <a:avLst/>
            <a:gdLst/>
            <a:ahLst/>
            <a:cxnLst/>
            <a:rect l="l" t="t" r="r" b="b"/>
            <a:pathLst>
              <a:path w="5635426" h="9016681">
                <a:moveTo>
                  <a:pt x="0" y="0"/>
                </a:moveTo>
                <a:lnTo>
                  <a:pt x="5635426" y="0"/>
                </a:lnTo>
                <a:lnTo>
                  <a:pt x="5635426" y="9016682"/>
                </a:lnTo>
                <a:lnTo>
                  <a:pt x="0" y="9016682"/>
                </a:lnTo>
                <a:lnTo>
                  <a:pt x="0" y="0"/>
                </a:lnTo>
                <a:close/>
              </a:path>
            </a:pathLst>
          </a:custGeom>
          <a:blipFill>
            <a:blip r:embed="rId5"/>
            <a:stretch>
              <a:fillRect/>
            </a:stretch>
          </a:blipFill>
        </p:spPr>
      </p:sp>
      <p:sp>
        <p:nvSpPr>
          <p:cNvPr id="8" name="Freeform 8"/>
          <p:cNvSpPr/>
          <p:nvPr/>
        </p:nvSpPr>
        <p:spPr>
          <a:xfrm rot="-3732455">
            <a:off x="-703587" y="516000"/>
            <a:ext cx="3836191" cy="5201615"/>
          </a:xfrm>
          <a:custGeom>
            <a:avLst/>
            <a:gdLst/>
            <a:ahLst/>
            <a:cxnLst/>
            <a:rect l="l" t="t" r="r" b="b"/>
            <a:pathLst>
              <a:path w="3836191" h="5201615">
                <a:moveTo>
                  <a:pt x="0" y="0"/>
                </a:moveTo>
                <a:lnTo>
                  <a:pt x="3836191" y="0"/>
                </a:lnTo>
                <a:lnTo>
                  <a:pt x="3836191" y="5201614"/>
                </a:lnTo>
                <a:lnTo>
                  <a:pt x="0" y="5201614"/>
                </a:lnTo>
                <a:lnTo>
                  <a:pt x="0" y="0"/>
                </a:lnTo>
                <a:close/>
              </a:path>
            </a:pathLst>
          </a:custGeom>
          <a:blipFill>
            <a:blip r:embed="rId6"/>
            <a:stretch>
              <a:fillRect/>
            </a:stretch>
          </a:blipFill>
        </p:spPr>
      </p:sp>
      <p:sp>
        <p:nvSpPr>
          <p:cNvPr id="13" name="Freeform 13"/>
          <p:cNvSpPr/>
          <p:nvPr/>
        </p:nvSpPr>
        <p:spPr>
          <a:xfrm>
            <a:off x="1028700" y="5714824"/>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26772" y="1503092"/>
            <a:ext cx="1790274" cy="1789155"/>
          </a:xfrm>
          <a:custGeom>
            <a:avLst/>
            <a:gdLst/>
            <a:ahLst/>
            <a:cxnLst/>
            <a:rect l="l" t="t" r="r" b="b"/>
            <a:pathLst>
              <a:path w="1790274" h="1789155">
                <a:moveTo>
                  <a:pt x="0" y="0"/>
                </a:moveTo>
                <a:lnTo>
                  <a:pt x="1790273" y="0"/>
                </a:lnTo>
                <a:lnTo>
                  <a:pt x="1790273" y="1789155"/>
                </a:lnTo>
                <a:lnTo>
                  <a:pt x="0" y="1789155"/>
                </a:lnTo>
                <a:lnTo>
                  <a:pt x="0" y="0"/>
                </a:lnTo>
                <a:close/>
              </a:path>
            </a:pathLst>
          </a:custGeom>
          <a:blipFill>
            <a:blip r:embed="rId10"/>
            <a:stretch>
              <a:fillRect/>
            </a:stretch>
          </a:blipFill>
        </p:spPr>
      </p:sp>
      <p:sp>
        <p:nvSpPr>
          <p:cNvPr id="16" name="Freeform 16"/>
          <p:cNvSpPr/>
          <p:nvPr/>
        </p:nvSpPr>
        <p:spPr>
          <a:xfrm>
            <a:off x="9825759" y="1319447"/>
            <a:ext cx="841526" cy="841526"/>
          </a:xfrm>
          <a:custGeom>
            <a:avLst/>
            <a:gdLst/>
            <a:ahLst/>
            <a:cxnLst/>
            <a:rect l="l" t="t" r="r" b="b"/>
            <a:pathLst>
              <a:path w="841526" h="841526">
                <a:moveTo>
                  <a:pt x="0" y="0"/>
                </a:moveTo>
                <a:lnTo>
                  <a:pt x="841526" y="0"/>
                </a:lnTo>
                <a:lnTo>
                  <a:pt x="841526" y="841525"/>
                </a:lnTo>
                <a:lnTo>
                  <a:pt x="0" y="8415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4" name="Picture 24"/>
          <p:cNvPicPr>
            <a:picLocks noChangeAspect="1"/>
          </p:cNvPicPr>
          <p:nvPr/>
        </p:nvPicPr>
        <p:blipFill>
          <a:blip r:embed="rId13"/>
          <a:srcRect/>
          <a:stretch>
            <a:fillRect/>
          </a:stretch>
        </p:blipFill>
        <p:spPr>
          <a:xfrm>
            <a:off x="1214508" y="1740210"/>
            <a:ext cx="657460" cy="657460"/>
          </a:xfrm>
          <a:prstGeom prst="rect">
            <a:avLst/>
          </a:prstGeom>
        </p:spPr>
      </p:pic>
      <p:pic>
        <p:nvPicPr>
          <p:cNvPr id="25" name="Picture 25"/>
          <p:cNvPicPr>
            <a:picLocks noChangeAspect="1"/>
          </p:cNvPicPr>
          <p:nvPr/>
        </p:nvPicPr>
        <p:blipFill>
          <a:blip r:embed="rId14"/>
          <a:srcRect/>
          <a:stretch>
            <a:fillRect/>
          </a:stretch>
        </p:blipFill>
        <p:spPr>
          <a:xfrm>
            <a:off x="564589" y="8668135"/>
            <a:ext cx="928221" cy="987469"/>
          </a:xfrm>
          <a:prstGeom prst="rect">
            <a:avLst/>
          </a:prstGeom>
        </p:spPr>
      </p:pic>
      <p:pic>
        <p:nvPicPr>
          <p:cNvPr id="26" name="Picture 26"/>
          <p:cNvPicPr>
            <a:picLocks noChangeAspect="1"/>
          </p:cNvPicPr>
          <p:nvPr/>
        </p:nvPicPr>
        <p:blipFill>
          <a:blip r:embed="rId15"/>
          <a:srcRect/>
          <a:stretch>
            <a:fillRect/>
          </a:stretch>
        </p:blipFill>
        <p:spPr>
          <a:xfrm>
            <a:off x="5577237" y="3969801"/>
            <a:ext cx="495969" cy="495969"/>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188785">
            <a:off x="2703503" y="1892948"/>
            <a:ext cx="5648052" cy="7413133"/>
          </a:xfrm>
          <a:prstGeom prst="rect">
            <a:avLst/>
          </a:prstGeom>
        </p:spPr>
      </p:pic>
      <p:sp>
        <p:nvSpPr>
          <p:cNvPr id="28" name="Freeform 4"/>
          <p:cNvSpPr/>
          <p:nvPr/>
        </p:nvSpPr>
        <p:spPr>
          <a:xfrm rot="-1540787" flipH="1">
            <a:off x="-1120019" y="4600795"/>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17">
              <a:alphaModFix amt="80000"/>
            </a:blip>
            <a:stretch>
              <a:fillRect/>
            </a:stretch>
          </a:blipFill>
        </p:spPr>
      </p:sp>
      <p:sp>
        <p:nvSpPr>
          <p:cNvPr id="29" name="Rectangle 28"/>
          <p:cNvSpPr/>
          <p:nvPr/>
        </p:nvSpPr>
        <p:spPr>
          <a:xfrm>
            <a:off x="7855910" y="1562644"/>
            <a:ext cx="10742043" cy="60447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pPr>
            <a:r>
              <a:rPr lang="vi-VN" sz="16600" b="1" smtClean="0">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4</a:t>
            </a:r>
          </a:p>
          <a:p>
            <a:pPr algn="ctr">
              <a:lnSpc>
                <a:spcPct val="115000"/>
              </a:lnSpc>
              <a:spcBef>
                <a:spcPts val="600"/>
              </a:spcBef>
            </a:pPr>
            <a:r>
              <a:rPr lang="vi-VN" sz="16600" b="1" smtClean="0">
                <a:solidFill>
                  <a:srgbClr val="7030A0"/>
                </a:solidFill>
                <a:latin typeface="SVN-Vanilla Daisy Pro" panose="00000500000000000000" pitchFamily="2" charset="0"/>
                <a:ea typeface="Calibri" panose="020F0502020204030204" pitchFamily="34" charset="0"/>
                <a:cs typeface="Times New Roman" panose="02020603050405020304" pitchFamily="18" charset="0"/>
              </a:rPr>
              <a:t>Vận dụng</a:t>
            </a:r>
            <a:endParaRPr lang="en-GB" sz="1660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0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291114" y="839002"/>
            <a:ext cx="11509509"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565290" y="2244221"/>
            <a:ext cx="3974829" cy="4461543"/>
          </a:xfrm>
          <a:custGeom>
            <a:avLst/>
            <a:gdLst/>
            <a:ahLst/>
            <a:cxnLst/>
            <a:rect l="l" t="t" r="r" b="b"/>
            <a:pathLst>
              <a:path w="3974829" h="4461543">
                <a:moveTo>
                  <a:pt x="0" y="0"/>
                </a:moveTo>
                <a:lnTo>
                  <a:pt x="3974830" y="0"/>
                </a:lnTo>
                <a:lnTo>
                  <a:pt x="3974830" y="4461543"/>
                </a:lnTo>
                <a:lnTo>
                  <a:pt x="0" y="44615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rot="-2224732">
            <a:off x="7105178" y="7103388"/>
            <a:ext cx="2445219" cy="2218481"/>
          </a:xfrm>
          <a:custGeom>
            <a:avLst/>
            <a:gdLst/>
            <a:ahLst/>
            <a:cxnLst/>
            <a:rect l="l" t="t" r="r" b="b"/>
            <a:pathLst>
              <a:path w="2445219" h="2218481">
                <a:moveTo>
                  <a:pt x="0" y="0"/>
                </a:moveTo>
                <a:lnTo>
                  <a:pt x="2445220" y="0"/>
                </a:lnTo>
                <a:lnTo>
                  <a:pt x="2445220" y="2218481"/>
                </a:lnTo>
                <a:lnTo>
                  <a:pt x="0" y="22184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rot="-2232096">
            <a:off x="5161987" y="7761288"/>
            <a:ext cx="1297717" cy="1177384"/>
          </a:xfrm>
          <a:custGeom>
            <a:avLst/>
            <a:gdLst/>
            <a:ahLst/>
            <a:cxnLst/>
            <a:rect l="l" t="t" r="r" b="b"/>
            <a:pathLst>
              <a:path w="1297717" h="1177384">
                <a:moveTo>
                  <a:pt x="0" y="0"/>
                </a:moveTo>
                <a:lnTo>
                  <a:pt x="1297718" y="0"/>
                </a:lnTo>
                <a:lnTo>
                  <a:pt x="1297718" y="1177384"/>
                </a:lnTo>
                <a:lnTo>
                  <a:pt x="0" y="11773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a:off x="16498923" y="615861"/>
            <a:ext cx="1166430" cy="1292530"/>
          </a:xfrm>
          <a:custGeom>
            <a:avLst/>
            <a:gdLst/>
            <a:ahLst/>
            <a:cxnLst/>
            <a:rect l="l" t="t" r="r" b="b"/>
            <a:pathLst>
              <a:path w="1166430" h="1292530">
                <a:moveTo>
                  <a:pt x="0" y="0"/>
                </a:moveTo>
                <a:lnTo>
                  <a:pt x="1166429" y="0"/>
                </a:lnTo>
                <a:lnTo>
                  <a:pt x="1166429" y="1292530"/>
                </a:lnTo>
                <a:lnTo>
                  <a:pt x="0" y="1292530"/>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5" name="Freeform 15"/>
          <p:cNvSpPr/>
          <p:nvPr/>
        </p:nvSpPr>
        <p:spPr>
          <a:xfrm>
            <a:off x="11125200" y="392292"/>
            <a:ext cx="806257" cy="893420"/>
          </a:xfrm>
          <a:custGeom>
            <a:avLst/>
            <a:gdLst/>
            <a:ahLst/>
            <a:cxnLst/>
            <a:rect l="l" t="t" r="r" b="b"/>
            <a:pathLst>
              <a:path w="806257" h="893420">
                <a:moveTo>
                  <a:pt x="0" y="0"/>
                </a:moveTo>
                <a:lnTo>
                  <a:pt x="806257" y="0"/>
                </a:lnTo>
                <a:lnTo>
                  <a:pt x="806257" y="893421"/>
                </a:lnTo>
                <a:lnTo>
                  <a:pt x="0" y="893421"/>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6" name="Freeform 16"/>
          <p:cNvSpPr/>
          <p:nvPr/>
        </p:nvSpPr>
        <p:spPr>
          <a:xfrm>
            <a:off x="786335" y="2235150"/>
            <a:ext cx="1009559" cy="1118701"/>
          </a:xfrm>
          <a:custGeom>
            <a:avLst/>
            <a:gdLst/>
            <a:ahLst/>
            <a:cxnLst/>
            <a:rect l="l" t="t" r="r" b="b"/>
            <a:pathLst>
              <a:path w="1009559" h="1118701">
                <a:moveTo>
                  <a:pt x="0" y="0"/>
                </a:moveTo>
                <a:lnTo>
                  <a:pt x="1009559" y="0"/>
                </a:lnTo>
                <a:lnTo>
                  <a:pt x="1009559" y="1118700"/>
                </a:lnTo>
                <a:lnTo>
                  <a:pt x="0" y="1118700"/>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7" name="Freeform 17"/>
          <p:cNvSpPr/>
          <p:nvPr/>
        </p:nvSpPr>
        <p:spPr>
          <a:xfrm>
            <a:off x="17082138" y="5757376"/>
            <a:ext cx="576176" cy="638465"/>
          </a:xfrm>
          <a:custGeom>
            <a:avLst/>
            <a:gdLst/>
            <a:ahLst/>
            <a:cxnLst/>
            <a:rect l="l" t="t" r="r" b="b"/>
            <a:pathLst>
              <a:path w="576176" h="638465">
                <a:moveTo>
                  <a:pt x="0" y="0"/>
                </a:moveTo>
                <a:lnTo>
                  <a:pt x="576175" y="0"/>
                </a:lnTo>
                <a:lnTo>
                  <a:pt x="576175" y="638465"/>
                </a:lnTo>
                <a:lnTo>
                  <a:pt x="0" y="638465"/>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8" name="Freeform 18"/>
          <p:cNvSpPr/>
          <p:nvPr/>
        </p:nvSpPr>
        <p:spPr>
          <a:xfrm rot="-4334088" flipH="1">
            <a:off x="-96987" y="7132483"/>
            <a:ext cx="3099179" cy="2738547"/>
          </a:xfrm>
          <a:custGeom>
            <a:avLst/>
            <a:gdLst/>
            <a:ahLst/>
            <a:cxnLst/>
            <a:rect l="l" t="t" r="r" b="b"/>
            <a:pathLst>
              <a:path w="3099179" h="2738547">
                <a:moveTo>
                  <a:pt x="3099178" y="0"/>
                </a:moveTo>
                <a:lnTo>
                  <a:pt x="0" y="0"/>
                </a:lnTo>
                <a:lnTo>
                  <a:pt x="0" y="2738547"/>
                </a:lnTo>
                <a:lnTo>
                  <a:pt x="3099178" y="2738547"/>
                </a:lnTo>
                <a:lnTo>
                  <a:pt x="3099178"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a:off x="1795894" y="2235150"/>
            <a:ext cx="10600493" cy="2123658"/>
          </a:xfrm>
          <a:prstGeom prst="rect">
            <a:avLst/>
          </a:prstGeom>
        </p:spPr>
        <p:txBody>
          <a:bodyPr wrap="square">
            <a:spAutoFit/>
          </a:bodyPr>
          <a:lstStyle/>
          <a:p>
            <a:pPr algn="just"/>
            <a:r>
              <a:rPr lang="en-US" sz="4400" b="1" smtClean="0">
                <a:latin typeface="iCiel Baliho Script" pitchFamily="50" charset="-93"/>
                <a:cs typeface="Times New Roman" panose="02020603050405020304" pitchFamily="18" charset="0"/>
              </a:rPr>
              <a:t>1. Bài tập 1: Chia sẻ</a:t>
            </a:r>
            <a:endParaRPr lang="en-GB" sz="4400" smtClean="0">
              <a:latin typeface="iCiel Baliho Script" pitchFamily="50" charset="-93"/>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Nếu có lần thấy sao băng, em sẽ ước nguyện điều gì? Vì sao em lại ước nguyện điều đó?</a:t>
            </a:r>
            <a:endParaRPr lang="en-GB" sz="4400">
              <a:latin typeface="Times New Roman" panose="02020603050405020304" pitchFamily="18" charset="0"/>
              <a:cs typeface="Times New Roman" panose="02020603050405020304" pitchFamily="18" charset="0"/>
            </a:endParaRPr>
          </a:p>
        </p:txBody>
      </p:sp>
      <p:sp>
        <p:nvSpPr>
          <p:cNvPr id="4" name="Rectangle 3"/>
          <p:cNvSpPr/>
          <p:nvPr/>
        </p:nvSpPr>
        <p:spPr>
          <a:xfrm>
            <a:off x="1795894" y="4506050"/>
            <a:ext cx="10548506" cy="3207032"/>
          </a:xfrm>
          <a:prstGeom prst="rect">
            <a:avLst/>
          </a:prstGeom>
        </p:spPr>
        <p:txBody>
          <a:bodyPr wrap="square">
            <a:spAutoFit/>
          </a:bodyPr>
          <a:lstStyle/>
          <a:p>
            <a:pPr algn="just">
              <a:lnSpc>
                <a:spcPct val="115000"/>
              </a:lnSpc>
              <a:spcAft>
                <a:spcPts val="0"/>
              </a:spcAft>
            </a:pPr>
            <a:r>
              <a:rPr lang="en-US" sz="4400" b="1">
                <a:solidFill>
                  <a:srgbClr val="0D0D0D"/>
                </a:solidFill>
                <a:latin typeface="iCiel Baliho Script" pitchFamily="50" charset="-93"/>
                <a:ea typeface="Times New Roman" panose="02020603050405020304" pitchFamily="18" charset="0"/>
                <a:cs typeface="Times New Roman" panose="02020603050405020304" pitchFamily="18" charset="0"/>
              </a:rPr>
              <a:t>2. Bài tập 2: Dự án đọc hiểu VB</a:t>
            </a:r>
            <a:endParaRPr lang="en-GB" sz="4400">
              <a:latin typeface="iCiel Baliho Script" pitchFamily="50" charset="-93"/>
              <a:ea typeface="Times New Roman" panose="02020603050405020304" pitchFamily="18" charset="0"/>
              <a:cs typeface="Times New Roman" panose="02020603050405020304" pitchFamily="18" charset="0"/>
            </a:endParaRPr>
          </a:p>
          <a:p>
            <a:pPr algn="just">
              <a:lnSpc>
                <a:spcPct val="115000"/>
              </a:lnSpc>
            </a:pPr>
            <a:r>
              <a:rPr lang="en-US" sz="4400">
                <a:latin typeface="Times New Roman" panose="02020603050405020304" pitchFamily="18" charset="0"/>
                <a:cs typeface="Times New Roman" panose="02020603050405020304" pitchFamily="18" charset="0"/>
              </a:rPr>
              <a:t>- Tập làm hoạ sĩ, thi sĩ</a:t>
            </a:r>
            <a:endParaRPr lang="en-GB" sz="4400">
              <a:latin typeface="Times New Roman" panose="02020603050405020304" pitchFamily="18" charset="0"/>
              <a:cs typeface="Times New Roman" panose="02020603050405020304" pitchFamily="18" charset="0"/>
            </a:endParaRPr>
          </a:p>
          <a:p>
            <a:pPr algn="just">
              <a:lnSpc>
                <a:spcPct val="115000"/>
              </a:lnSpc>
              <a:spcAft>
                <a:spcPts val="0"/>
              </a:spcAft>
            </a:pPr>
            <a:r>
              <a:rPr lang="en-US" sz="4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 cầu: HS chụp một bức ảnh, hoặc vẽ tranh minh hoạ một cảnh tượng sao băng,…</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1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209800" y="4000500"/>
            <a:ext cx="14996413" cy="1446550"/>
          </a:xfrm>
          <a:prstGeom prst="rect">
            <a:avLst/>
          </a:prstGeom>
        </p:spPr>
        <p:txBody>
          <a:bodyPr wrap="none">
            <a:spAutoFit/>
          </a:bodyPr>
          <a:lstStyle/>
          <a:p>
            <a:r>
              <a:rPr lang="vi-VN" sz="8800" b="1">
                <a:solidFill>
                  <a:schemeClr val="bg1"/>
                </a:solidFill>
                <a:effectLst>
                  <a:outerShdw blurRad="38100" dist="38100" dir="2700000" algn="tl">
                    <a:srgbClr val="000000">
                      <a:alpha val="43137"/>
                    </a:srgbClr>
                  </a:outerShdw>
                </a:effectLst>
                <a:latin typeface="#9Slide05 Aphrodite Pro" panose="02000000000000000000" pitchFamily="2" charset="-93"/>
              </a:rPr>
              <a:t>Rubrics đánh giá đoạn văn</a:t>
            </a:r>
            <a:r>
              <a:rPr lang="vi-VN" sz="8800" b="1" smtClean="0">
                <a:solidFill>
                  <a:schemeClr val="bg1"/>
                </a:solidFill>
                <a:effectLst>
                  <a:outerShdw blurRad="38100" dist="38100" dir="2700000" algn="tl">
                    <a:srgbClr val="000000">
                      <a:alpha val="43137"/>
                    </a:srgbClr>
                  </a:outerShdw>
                </a:effectLst>
                <a:latin typeface="#9Slide05 Aphrodite Pro" panose="02000000000000000000" pitchFamily="2" charset="-93"/>
                <a:ea typeface="Times New Roman" panose="02020603050405020304" pitchFamily="18" charset="0"/>
              </a:rPr>
              <a:t>?</a:t>
            </a:r>
            <a:endParaRPr lang="en-GB" sz="11500">
              <a:solidFill>
                <a:schemeClr val="bg1"/>
              </a:solidFill>
              <a:effectLst>
                <a:outerShdw blurRad="38100" dist="38100" dir="2700000" algn="tl">
                  <a:srgbClr val="000000">
                    <a:alpha val="43137"/>
                  </a:srgbClr>
                </a:outerShdw>
              </a:effectLst>
              <a:latin typeface="#9Slide05 Aphrodite Pro" panose="02000000000000000000" pitchFamily="2" charset="-93"/>
            </a:endParaRPr>
          </a:p>
        </p:txBody>
      </p:sp>
    </p:spTree>
    <p:extLst>
      <p:ext uri="{BB962C8B-B14F-4D97-AF65-F5344CB8AC3E}">
        <p14:creationId xmlns:p14="http://schemas.microsoft.com/office/powerpoint/2010/main" val="4768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 name="Freeform 3"/>
          <p:cNvSpPr/>
          <p:nvPr/>
        </p:nvSpPr>
        <p:spPr>
          <a:xfrm>
            <a:off x="14817554" y="1411447"/>
            <a:ext cx="3399517" cy="4662679"/>
          </a:xfrm>
          <a:custGeom>
            <a:avLst/>
            <a:gdLst/>
            <a:ahLst/>
            <a:cxnLst/>
            <a:rect l="l" t="t" r="r" b="b"/>
            <a:pathLst>
              <a:path w="3399517" h="4662679">
                <a:moveTo>
                  <a:pt x="0" y="0"/>
                </a:moveTo>
                <a:lnTo>
                  <a:pt x="3399517" y="0"/>
                </a:lnTo>
                <a:lnTo>
                  <a:pt x="3399517" y="4662679"/>
                </a:lnTo>
                <a:lnTo>
                  <a:pt x="0" y="466267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228600" y="190500"/>
            <a:ext cx="14173200" cy="9829800"/>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3" name="Freeform 13"/>
          <p:cNvSpPr/>
          <p:nvPr/>
        </p:nvSpPr>
        <p:spPr>
          <a:xfrm rot="-3023252">
            <a:off x="16950170" y="6843322"/>
            <a:ext cx="998446" cy="905863"/>
          </a:xfrm>
          <a:custGeom>
            <a:avLst/>
            <a:gdLst/>
            <a:ahLst/>
            <a:cxnLst/>
            <a:rect l="l" t="t" r="r" b="b"/>
            <a:pathLst>
              <a:path w="998446" h="905863">
                <a:moveTo>
                  <a:pt x="0" y="0"/>
                </a:moveTo>
                <a:lnTo>
                  <a:pt x="998445" y="0"/>
                </a:lnTo>
                <a:lnTo>
                  <a:pt x="998445" y="905863"/>
                </a:lnTo>
                <a:lnTo>
                  <a:pt x="0" y="9058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rot="-2224732">
            <a:off x="-475797" y="7109010"/>
            <a:ext cx="3313129" cy="3005911"/>
          </a:xfrm>
          <a:custGeom>
            <a:avLst/>
            <a:gdLst/>
            <a:ahLst/>
            <a:cxnLst/>
            <a:rect l="l" t="t" r="r" b="b"/>
            <a:pathLst>
              <a:path w="3313129" h="3005911">
                <a:moveTo>
                  <a:pt x="0" y="0"/>
                </a:moveTo>
                <a:lnTo>
                  <a:pt x="3313128" y="0"/>
                </a:lnTo>
                <a:lnTo>
                  <a:pt x="3313128" y="3005912"/>
                </a:lnTo>
                <a:lnTo>
                  <a:pt x="0" y="30059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rot="-2232096">
            <a:off x="12777675" y="14546"/>
            <a:ext cx="1739718" cy="1578399"/>
          </a:xfrm>
          <a:custGeom>
            <a:avLst/>
            <a:gdLst/>
            <a:ahLst/>
            <a:cxnLst/>
            <a:rect l="l" t="t" r="r" b="b"/>
            <a:pathLst>
              <a:path w="1739718" h="1578399">
                <a:moveTo>
                  <a:pt x="0" y="0"/>
                </a:moveTo>
                <a:lnTo>
                  <a:pt x="1739718" y="0"/>
                </a:lnTo>
                <a:lnTo>
                  <a:pt x="1739718" y="1578399"/>
                </a:lnTo>
                <a:lnTo>
                  <a:pt x="0" y="15783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838097967"/>
              </p:ext>
            </p:extLst>
          </p:nvPr>
        </p:nvGraphicFramePr>
        <p:xfrm>
          <a:off x="1143000" y="995515"/>
          <a:ext cx="12344399" cy="7047575"/>
        </p:xfrm>
        <a:graphic>
          <a:graphicData uri="http://schemas.openxmlformats.org/drawingml/2006/table">
            <a:tbl>
              <a:tblPr firstRow="1" firstCol="1" bandRow="1" bandCol="1"/>
              <a:tblGrid>
                <a:gridCol w="2934962"/>
                <a:gridCol w="3161038"/>
                <a:gridCol w="3226894"/>
                <a:gridCol w="3021505"/>
              </a:tblGrid>
              <a:tr h="1439255">
                <a:tc>
                  <a:txBody>
                    <a:bodyPr/>
                    <a:lstStyle/>
                    <a:p>
                      <a:pPr algn="ctr">
                        <a:lnSpc>
                          <a:spcPct val="115000"/>
                        </a:lnSpc>
                        <a:spcAft>
                          <a:spcPts val="0"/>
                        </a:spcAft>
                        <a:tabLst>
                          <a:tab pos="602615" algn="l"/>
                        </a:tabLst>
                      </a:pPr>
                      <a:r>
                        <a:rPr lang="en-GB"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a:t>
                      </a:r>
                      <a:r>
                        <a:rPr lang="en-US" sz="4000" b="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95800">
                <a:tc>
                  <a:txBody>
                    <a:bodyPr/>
                    <a:lstStyle/>
                    <a:p>
                      <a:pPr algn="ctr">
                        <a:lnSpc>
                          <a:spcPct val="115000"/>
                        </a:lnSpc>
                        <a:spcAft>
                          <a:spcPts val="0"/>
                        </a:spcAft>
                        <a:tabLst>
                          <a:tab pos="602615" algn="l"/>
                        </a:tabLst>
                      </a:pPr>
                      <a:r>
                        <a:rPr lang="en-US"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Chụp một bức ảnh, hoặc vẽ tranh minh hoạ một cảnh tượng sao băng,</a:t>
                      </a: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(10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chụp (vẽ) không đẹp và các bức tranh còn đơn điệu về hình ảnh, màu sắc.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40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a:t>
                      </a: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5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chụp (vẽ) đẹp nhưng các bức tranh chưa thật phong phú.</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bức ảnh (tranh) với nhiều đường nét đẹp, phong phú, hấp dẫn.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93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0837056" y="5757376"/>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1" name="Freeform 11"/>
          <p:cNvSpPr/>
          <p:nvPr/>
        </p:nvSpPr>
        <p:spPr>
          <a:xfrm rot="699999">
            <a:off x="12087464" y="135905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rot="-3023252">
            <a:off x="16632365" y="828879"/>
            <a:ext cx="2621295" cy="2378229"/>
          </a:xfrm>
          <a:custGeom>
            <a:avLst/>
            <a:gdLst/>
            <a:ahLst/>
            <a:cxnLst/>
            <a:rect l="l" t="t" r="r" b="b"/>
            <a:pathLst>
              <a:path w="2621295" h="2378229">
                <a:moveTo>
                  <a:pt x="0" y="0"/>
                </a:moveTo>
                <a:lnTo>
                  <a:pt x="2621294" y="0"/>
                </a:lnTo>
                <a:lnTo>
                  <a:pt x="2621294" y="2378230"/>
                </a:lnTo>
                <a:lnTo>
                  <a:pt x="0" y="23782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0937330" y="4000500"/>
            <a:ext cx="767400" cy="850362"/>
          </a:xfrm>
          <a:custGeom>
            <a:avLst/>
            <a:gdLst/>
            <a:ahLst/>
            <a:cxnLst/>
            <a:rect l="l" t="t" r="r" b="b"/>
            <a:pathLst>
              <a:path w="767400" h="850362">
                <a:moveTo>
                  <a:pt x="0" y="0"/>
                </a:moveTo>
                <a:lnTo>
                  <a:pt x="767400" y="0"/>
                </a:lnTo>
                <a:lnTo>
                  <a:pt x="767400" y="850362"/>
                </a:lnTo>
                <a:lnTo>
                  <a:pt x="0" y="850362"/>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4" name="Freeform 14"/>
          <p:cNvSpPr/>
          <p:nvPr/>
        </p:nvSpPr>
        <p:spPr>
          <a:xfrm>
            <a:off x="7609103" y="9258300"/>
            <a:ext cx="533352" cy="591012"/>
          </a:xfrm>
          <a:custGeom>
            <a:avLst/>
            <a:gdLst/>
            <a:ahLst/>
            <a:cxnLst/>
            <a:rect l="l" t="t" r="r" b="b"/>
            <a:pathLst>
              <a:path w="533352" h="591012">
                <a:moveTo>
                  <a:pt x="0" y="0"/>
                </a:moveTo>
                <a:lnTo>
                  <a:pt x="533352" y="0"/>
                </a:lnTo>
                <a:lnTo>
                  <a:pt x="533352" y="591012"/>
                </a:lnTo>
                <a:lnTo>
                  <a:pt x="0" y="591012"/>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5" name="Freeform 15"/>
          <p:cNvSpPr/>
          <p:nvPr/>
        </p:nvSpPr>
        <p:spPr>
          <a:xfrm>
            <a:off x="1165826" y="7569477"/>
            <a:ext cx="1618632" cy="1793619"/>
          </a:xfrm>
          <a:custGeom>
            <a:avLst/>
            <a:gdLst/>
            <a:ahLst/>
            <a:cxnLst/>
            <a:rect l="l" t="t" r="r" b="b"/>
            <a:pathLst>
              <a:path w="1618632" h="1793619">
                <a:moveTo>
                  <a:pt x="0" y="0"/>
                </a:moveTo>
                <a:lnTo>
                  <a:pt x="1618632" y="0"/>
                </a:lnTo>
                <a:lnTo>
                  <a:pt x="1618632" y="1793619"/>
                </a:lnTo>
                <a:lnTo>
                  <a:pt x="0" y="1793619"/>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6" name="Freeform 16"/>
          <p:cNvSpPr/>
          <p:nvPr/>
        </p:nvSpPr>
        <p:spPr>
          <a:xfrm>
            <a:off x="17082138" y="5757376"/>
            <a:ext cx="576176" cy="638465"/>
          </a:xfrm>
          <a:custGeom>
            <a:avLst/>
            <a:gdLst/>
            <a:ahLst/>
            <a:cxnLst/>
            <a:rect l="l" t="t" r="r" b="b"/>
            <a:pathLst>
              <a:path w="576176" h="638465">
                <a:moveTo>
                  <a:pt x="0" y="0"/>
                </a:moveTo>
                <a:lnTo>
                  <a:pt x="576175" y="0"/>
                </a:lnTo>
                <a:lnTo>
                  <a:pt x="576175" y="638465"/>
                </a:lnTo>
                <a:lnTo>
                  <a:pt x="0" y="638465"/>
                </a:lnTo>
                <a:lnTo>
                  <a:pt x="0" y="0"/>
                </a:lnTo>
                <a:close/>
              </a:path>
            </a:pathLst>
          </a:custGeom>
          <a:blipFill>
            <a:blip r:embed="rId8">
              <a:extLst>
                <a:ext uri="{96DAC541-7B7A-43D3-8B79-37D633B846F1}">
                  <asvg:svgBlip xmlns="" xmlns:asvg="http://schemas.microsoft.com/office/drawing/2016/SVG/main" r:embed="rId9"/>
                </a:ext>
              </a:extLst>
            </a:blip>
            <a:stretch>
              <a:fillRect l="-290550" t="-210336" r="-193224" b="-26829"/>
            </a:stretch>
          </a:blipFill>
        </p:spPr>
      </p:sp>
      <p:sp>
        <p:nvSpPr>
          <p:cNvPr id="17" name="Freeform 17"/>
          <p:cNvSpPr/>
          <p:nvPr/>
        </p:nvSpPr>
        <p:spPr>
          <a:xfrm>
            <a:off x="666750" y="666750"/>
            <a:ext cx="2997783" cy="3420707"/>
          </a:xfrm>
          <a:custGeom>
            <a:avLst/>
            <a:gdLst/>
            <a:ahLst/>
            <a:cxnLst/>
            <a:rect l="l" t="t" r="r" b="b"/>
            <a:pathLst>
              <a:path w="2997783" h="3420707">
                <a:moveTo>
                  <a:pt x="0" y="0"/>
                </a:moveTo>
                <a:lnTo>
                  <a:pt x="2997783" y="0"/>
                </a:lnTo>
                <a:lnTo>
                  <a:pt x="2997783" y="3420707"/>
                </a:lnTo>
                <a:lnTo>
                  <a:pt x="0" y="34207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2" name="Rectangle 21"/>
          <p:cNvSpPr/>
          <p:nvPr/>
        </p:nvSpPr>
        <p:spPr>
          <a:xfrm>
            <a:off x="2155704" y="3248997"/>
            <a:ext cx="7814118" cy="5016758"/>
          </a:xfrm>
          <a:prstGeom prst="rect">
            <a:avLst/>
          </a:prstGeom>
        </p:spPr>
        <p:txBody>
          <a:bodyPr wrap="square">
            <a:spAutoFit/>
          </a:bodyPr>
          <a:lstStyle/>
          <a:p>
            <a:pPr algn="just"/>
            <a:r>
              <a:rPr lang="pt-BR" sz="4000" b="1" smtClean="0">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Tìm đọc các văn bản thông tin giải thích về một số hiện tượng thiên nhiên mà em từng trải trong cuộc sống qua hoặc tìm hiểu trên các phương tiện thông tin.</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Soạn văn bản: “</a:t>
            </a:r>
            <a:r>
              <a:rPr lang="pt-BR" sz="4000" i="1">
                <a:latin typeface="Times New Roman" panose="02020603050405020304" pitchFamily="18" charset="0"/>
                <a:cs typeface="Times New Roman" panose="02020603050405020304" pitchFamily="18" charset="0"/>
              </a:rPr>
              <a:t>Nước biển dâng: bài toán khó cần giải trong thế kỉ XXI</a:t>
            </a:r>
            <a:r>
              <a:rPr lang="pt-BR" sz="4000">
                <a:latin typeface="Times New Roman" panose="02020603050405020304" pitchFamily="18" charset="0"/>
                <a:cs typeface="Times New Roman" panose="02020603050405020304" pitchFamily="18" charset="0"/>
              </a:rPr>
              <a:t>” (theo Lưu Quang Hưng)</a:t>
            </a:r>
            <a:endParaRPr lang="en-GB" sz="4000">
              <a:latin typeface="Times New Roman" panose="02020603050405020304" pitchFamily="18" charset="0"/>
              <a:cs typeface="Times New Roman" panose="02020603050405020304" pitchFamily="18" charset="0"/>
            </a:endParaRPr>
          </a:p>
        </p:txBody>
      </p:sp>
      <p:sp>
        <p:nvSpPr>
          <p:cNvPr id="23" name="Rectangle 22"/>
          <p:cNvSpPr/>
          <p:nvPr/>
        </p:nvSpPr>
        <p:spPr>
          <a:xfrm>
            <a:off x="11416191" y="5893268"/>
            <a:ext cx="4841390" cy="1004699"/>
          </a:xfrm>
          <a:prstGeom prst="rect">
            <a:avLst/>
          </a:prstGeom>
        </p:spPr>
        <p:txBody>
          <a:bodyPr wrap="none">
            <a:spAutoFit/>
          </a:bodyPr>
          <a:lstStyle/>
          <a:p>
            <a:pPr algn="ctr">
              <a:lnSpc>
                <a:spcPct val="115000"/>
              </a:lnSpc>
              <a:spcAft>
                <a:spcPts val="0"/>
              </a:spcAft>
            </a:pPr>
            <a:r>
              <a:rPr lang="vi-VN" sz="5400" b="1" smtClean="0">
                <a:solidFill>
                  <a:srgbClr val="7030A0"/>
                </a:solidFill>
                <a:latin typeface="iCiel Pacifico" panose="02000000000000000000" pitchFamily="50" charset="-93"/>
                <a:ea typeface="Times New Roman" panose="02020603050405020304" pitchFamily="18" charset="0"/>
                <a:cs typeface="Times New Roman" panose="02020603050405020304" pitchFamily="18" charset="0"/>
              </a:rPr>
              <a:t>Nhiệm vụ về nhà</a:t>
            </a:r>
            <a:endParaRPr lang="en-GB" sz="5400">
              <a:effectLst/>
              <a:latin typeface="iCiel Pacifico" panose="02000000000000000000" pitchFamily="50"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259470" y="4000500"/>
            <a:ext cx="15769060" cy="31547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19900" b="1" smtClean="0">
                <a:solidFill>
                  <a:schemeClr val="bg1"/>
                </a:solidFill>
                <a:effectLst>
                  <a:outerShdw blurRad="38100" dist="38100" dir="2700000" algn="tl">
                    <a:srgbClr val="000000">
                      <a:alpha val="43137"/>
                    </a:srgbClr>
                  </a:outerShdw>
                </a:effectLst>
                <a:latin typeface="#9Slide05 Aphrodite Pro" panose="02000000000000000000" pitchFamily="2" charset="-93"/>
              </a:rPr>
              <a:t>Thanks you!!!</a:t>
            </a:r>
            <a:endParaRPr lang="en-GB" sz="28700">
              <a:solidFill>
                <a:schemeClr val="bg1"/>
              </a:solidFill>
              <a:effectLst>
                <a:outerShdw blurRad="38100" dist="38100" dir="2700000" algn="tl">
                  <a:srgbClr val="000000">
                    <a:alpha val="43137"/>
                  </a:srgbClr>
                </a:outerShdw>
              </a:effectLst>
              <a:latin typeface="#9Slide05 Aphrodite Pro" panose="02000000000000000000" pitchFamily="2" charset="-93"/>
            </a:endParaRPr>
          </a:p>
        </p:txBody>
      </p:sp>
    </p:spTree>
    <p:extLst>
      <p:ext uri="{BB962C8B-B14F-4D97-AF65-F5344CB8AC3E}">
        <p14:creationId xmlns:p14="http://schemas.microsoft.com/office/powerpoint/2010/main" val="23287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8" name="Freeform 8"/>
          <p:cNvSpPr/>
          <p:nvPr/>
        </p:nvSpPr>
        <p:spPr>
          <a:xfrm rot="-4438081">
            <a:off x="8908530" y="-933499"/>
            <a:ext cx="5019358" cy="4147244"/>
          </a:xfrm>
          <a:custGeom>
            <a:avLst/>
            <a:gdLst/>
            <a:ahLst/>
            <a:cxnLst/>
            <a:rect l="l" t="t" r="r" b="b"/>
            <a:pathLst>
              <a:path w="5019358" h="4147244">
                <a:moveTo>
                  <a:pt x="0" y="0"/>
                </a:moveTo>
                <a:lnTo>
                  <a:pt x="5019358" y="0"/>
                </a:lnTo>
                <a:lnTo>
                  <a:pt x="5019358" y="4147244"/>
                </a:lnTo>
                <a:lnTo>
                  <a:pt x="0" y="4147244"/>
                </a:lnTo>
                <a:lnTo>
                  <a:pt x="0" y="0"/>
                </a:lnTo>
                <a:close/>
              </a:path>
            </a:pathLst>
          </a:custGeom>
          <a:blipFill>
            <a:blip r:embed="rId4"/>
            <a:stretch>
              <a:fillRect/>
            </a:stretch>
          </a:blipFill>
        </p:spPr>
      </p:sp>
      <p:sp>
        <p:nvSpPr>
          <p:cNvPr id="10" name="Freeform 10"/>
          <p:cNvSpPr/>
          <p:nvPr/>
        </p:nvSpPr>
        <p:spPr>
          <a:xfrm>
            <a:off x="14224108" y="9152255"/>
            <a:ext cx="2187530" cy="1976980"/>
          </a:xfrm>
          <a:custGeom>
            <a:avLst/>
            <a:gdLst/>
            <a:ahLst/>
            <a:cxnLst/>
            <a:rect l="l" t="t" r="r" b="b"/>
            <a:pathLst>
              <a:path w="2187530" h="1976980">
                <a:moveTo>
                  <a:pt x="0" y="0"/>
                </a:moveTo>
                <a:lnTo>
                  <a:pt x="2187529" y="0"/>
                </a:lnTo>
                <a:lnTo>
                  <a:pt x="2187529" y="1976980"/>
                </a:lnTo>
                <a:lnTo>
                  <a:pt x="0" y="1976980"/>
                </a:lnTo>
                <a:lnTo>
                  <a:pt x="0" y="0"/>
                </a:lnTo>
                <a:close/>
              </a:path>
            </a:pathLst>
          </a:custGeom>
          <a:blipFill>
            <a:blip r:embed="rId5"/>
            <a:stretch>
              <a:fillRect/>
            </a:stretch>
          </a:blipFill>
        </p:spPr>
      </p:sp>
      <p:sp>
        <p:nvSpPr>
          <p:cNvPr id="12" name="Freeform 12"/>
          <p:cNvSpPr/>
          <p:nvPr/>
        </p:nvSpPr>
        <p:spPr>
          <a:xfrm>
            <a:off x="8886731" y="547519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16816599" y="1536693"/>
            <a:ext cx="889895" cy="889895"/>
          </a:xfrm>
          <a:custGeom>
            <a:avLst/>
            <a:gdLst/>
            <a:ahLst/>
            <a:cxnLst/>
            <a:rect l="l" t="t" r="r" b="b"/>
            <a:pathLst>
              <a:path w="889895" h="889895">
                <a:moveTo>
                  <a:pt x="0" y="0"/>
                </a:moveTo>
                <a:lnTo>
                  <a:pt x="889895" y="0"/>
                </a:lnTo>
                <a:lnTo>
                  <a:pt x="889895" y="889895"/>
                </a:lnTo>
                <a:lnTo>
                  <a:pt x="0" y="88989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8254105" y="9695798"/>
            <a:ext cx="889895" cy="889895"/>
          </a:xfrm>
          <a:custGeom>
            <a:avLst/>
            <a:gdLst/>
            <a:ahLst/>
            <a:cxnLst/>
            <a:rect l="l" t="t" r="r" b="b"/>
            <a:pathLst>
              <a:path w="889895" h="889895">
                <a:moveTo>
                  <a:pt x="0" y="0"/>
                </a:moveTo>
                <a:lnTo>
                  <a:pt x="889895" y="0"/>
                </a:lnTo>
                <a:lnTo>
                  <a:pt x="889895" y="889894"/>
                </a:lnTo>
                <a:lnTo>
                  <a:pt x="0" y="88989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Freeform 18"/>
          <p:cNvSpPr/>
          <p:nvPr/>
        </p:nvSpPr>
        <p:spPr>
          <a:xfrm>
            <a:off x="16559330" y="-345960"/>
            <a:ext cx="514538" cy="691921"/>
          </a:xfrm>
          <a:custGeom>
            <a:avLst/>
            <a:gdLst/>
            <a:ahLst/>
            <a:cxnLst/>
            <a:rect l="l" t="t" r="r" b="b"/>
            <a:pathLst>
              <a:path w="514538" h="691921">
                <a:moveTo>
                  <a:pt x="0" y="0"/>
                </a:moveTo>
                <a:lnTo>
                  <a:pt x="514538" y="0"/>
                </a:lnTo>
                <a:lnTo>
                  <a:pt x="514538" y="691920"/>
                </a:lnTo>
                <a:lnTo>
                  <a:pt x="0" y="691920"/>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11107275" y="8642156"/>
            <a:ext cx="370947" cy="370947"/>
          </a:xfrm>
          <a:custGeom>
            <a:avLst/>
            <a:gdLst/>
            <a:ahLst/>
            <a:cxnLst/>
            <a:rect l="l" t="t" r="r" b="b"/>
            <a:pathLst>
              <a:path w="370947" h="370947">
                <a:moveTo>
                  <a:pt x="0" y="0"/>
                </a:moveTo>
                <a:lnTo>
                  <a:pt x="370948" y="0"/>
                </a:lnTo>
                <a:lnTo>
                  <a:pt x="370948" y="370947"/>
                </a:lnTo>
                <a:lnTo>
                  <a:pt x="0" y="37094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17706494" y="466789"/>
            <a:ext cx="310933" cy="310933"/>
          </a:xfrm>
          <a:custGeom>
            <a:avLst/>
            <a:gdLst/>
            <a:ahLst/>
            <a:cxnLst/>
            <a:rect l="l" t="t" r="r" b="b"/>
            <a:pathLst>
              <a:path w="310933" h="310933">
                <a:moveTo>
                  <a:pt x="0" y="0"/>
                </a:moveTo>
                <a:lnTo>
                  <a:pt x="310933" y="0"/>
                </a:lnTo>
                <a:lnTo>
                  <a:pt x="310933" y="310933"/>
                </a:lnTo>
                <a:lnTo>
                  <a:pt x="0" y="31093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23" name="Picture 23"/>
          <p:cNvPicPr>
            <a:picLocks noChangeAspect="1"/>
          </p:cNvPicPr>
          <p:nvPr/>
        </p:nvPicPr>
        <p:blipFill>
          <a:blip r:embed="rId16"/>
          <a:srcRect/>
          <a:stretch>
            <a:fillRect/>
          </a:stretch>
        </p:blipFill>
        <p:spPr>
          <a:xfrm>
            <a:off x="9419255" y="1652910"/>
            <a:ext cx="657460" cy="657460"/>
          </a:xfrm>
          <a:prstGeom prst="rect">
            <a:avLst/>
          </a:prstGeom>
        </p:spPr>
      </p:pic>
      <p:pic>
        <p:nvPicPr>
          <p:cNvPr id="24" name="Picture 24"/>
          <p:cNvPicPr>
            <a:picLocks noChangeAspect="1"/>
          </p:cNvPicPr>
          <p:nvPr/>
        </p:nvPicPr>
        <p:blipFill>
          <a:blip r:embed="rId17"/>
          <a:srcRect/>
          <a:stretch>
            <a:fillRect/>
          </a:stretch>
        </p:blipFill>
        <p:spPr>
          <a:xfrm>
            <a:off x="16145647" y="1159176"/>
            <a:ext cx="928221" cy="987469"/>
          </a:xfrm>
          <a:prstGeom prst="rect">
            <a:avLst/>
          </a:prstGeom>
        </p:spPr>
      </p:pic>
      <p:pic>
        <p:nvPicPr>
          <p:cNvPr id="25" name="Picture 25"/>
          <p:cNvPicPr>
            <a:picLocks noChangeAspect="1"/>
          </p:cNvPicPr>
          <p:nvPr/>
        </p:nvPicPr>
        <p:blipFill>
          <a:blip r:embed="rId18"/>
          <a:srcRect/>
          <a:stretch>
            <a:fillRect/>
          </a:stretch>
        </p:blipFill>
        <p:spPr>
          <a:xfrm>
            <a:off x="11615170" y="9013103"/>
            <a:ext cx="495969" cy="495969"/>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32127" y="1836280"/>
            <a:ext cx="7748996" cy="77489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8" name="Freeform 3"/>
          <p:cNvSpPr/>
          <p:nvPr/>
        </p:nvSpPr>
        <p:spPr>
          <a:xfrm>
            <a:off x="13317695" y="-1300772"/>
            <a:ext cx="6765083" cy="9379664"/>
          </a:xfrm>
          <a:custGeom>
            <a:avLst/>
            <a:gdLst/>
            <a:ahLst/>
            <a:cxnLst/>
            <a:rect l="l" t="t" r="r" b="b"/>
            <a:pathLst>
              <a:path w="6765083" h="9379664">
                <a:moveTo>
                  <a:pt x="0" y="0"/>
                </a:moveTo>
                <a:lnTo>
                  <a:pt x="6765082" y="0"/>
                </a:lnTo>
                <a:lnTo>
                  <a:pt x="6765082" y="9379664"/>
                </a:lnTo>
                <a:lnTo>
                  <a:pt x="0" y="9379664"/>
                </a:lnTo>
                <a:lnTo>
                  <a:pt x="0" y="0"/>
                </a:lnTo>
                <a:close/>
              </a:path>
            </a:pathLst>
          </a:custGeom>
          <a:blipFill>
            <a:blip r:embed="rId20">
              <a:alphaModFix amt="80000"/>
            </a:blip>
            <a:stretch>
              <a:fillRect/>
            </a:stretch>
          </a:blipFill>
        </p:spPr>
      </p:sp>
      <p:sp>
        <p:nvSpPr>
          <p:cNvPr id="29" name="Freeform 4"/>
          <p:cNvSpPr/>
          <p:nvPr/>
        </p:nvSpPr>
        <p:spPr>
          <a:xfrm rot="-1540787" flipH="1">
            <a:off x="5873082" y="5239710"/>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20">
              <a:alphaModFix amt="80000"/>
            </a:blip>
            <a:stretch>
              <a:fillRect/>
            </a:stretch>
          </a:blipFill>
        </p:spPr>
      </p:sp>
      <p:sp>
        <p:nvSpPr>
          <p:cNvPr id="30" name="Freeform 9"/>
          <p:cNvSpPr/>
          <p:nvPr/>
        </p:nvSpPr>
        <p:spPr>
          <a:xfrm rot="1507486">
            <a:off x="15373957" y="6660114"/>
            <a:ext cx="4243368" cy="5097139"/>
          </a:xfrm>
          <a:custGeom>
            <a:avLst/>
            <a:gdLst/>
            <a:ahLst/>
            <a:cxnLst/>
            <a:rect l="l" t="t" r="r" b="b"/>
            <a:pathLst>
              <a:path w="4243368" h="5097139">
                <a:moveTo>
                  <a:pt x="0" y="0"/>
                </a:moveTo>
                <a:lnTo>
                  <a:pt x="4243369" y="0"/>
                </a:lnTo>
                <a:lnTo>
                  <a:pt x="4243369" y="5097139"/>
                </a:lnTo>
                <a:lnTo>
                  <a:pt x="0" y="5097139"/>
                </a:lnTo>
                <a:lnTo>
                  <a:pt x="0" y="0"/>
                </a:lnTo>
                <a:close/>
              </a:path>
            </a:pathLst>
          </a:custGeom>
          <a:blipFill>
            <a:blip r:embed="rId21"/>
            <a:stretch>
              <a:fillRect/>
            </a:stretch>
          </a:blipFill>
        </p:spPr>
      </p:sp>
      <p:sp>
        <p:nvSpPr>
          <p:cNvPr id="31" name="Freeform 11"/>
          <p:cNvSpPr/>
          <p:nvPr/>
        </p:nvSpPr>
        <p:spPr>
          <a:xfrm>
            <a:off x="10076714" y="-3404528"/>
            <a:ext cx="5921776" cy="6042629"/>
          </a:xfrm>
          <a:custGeom>
            <a:avLst/>
            <a:gdLst/>
            <a:ahLst/>
            <a:cxnLst/>
            <a:rect l="l" t="t" r="r" b="b"/>
            <a:pathLst>
              <a:path w="5921776" h="6042629">
                <a:moveTo>
                  <a:pt x="0" y="0"/>
                </a:moveTo>
                <a:lnTo>
                  <a:pt x="5921777" y="0"/>
                </a:lnTo>
                <a:lnTo>
                  <a:pt x="5921777" y="6042629"/>
                </a:lnTo>
                <a:lnTo>
                  <a:pt x="0" y="6042629"/>
                </a:lnTo>
                <a:lnTo>
                  <a:pt x="0" y="0"/>
                </a:lnTo>
                <a:close/>
              </a:path>
            </a:pathLst>
          </a:custGeom>
          <a:blipFill>
            <a:blip r:embed="rId22"/>
            <a:stretch>
              <a:fillRect/>
            </a:stretch>
          </a:blipFill>
        </p:spPr>
      </p:sp>
      <p:sp>
        <p:nvSpPr>
          <p:cNvPr id="21" name="Rectangle 20"/>
          <p:cNvSpPr/>
          <p:nvPr/>
        </p:nvSpPr>
        <p:spPr>
          <a:xfrm rot="19131407">
            <a:off x="-1644073" y="1960194"/>
            <a:ext cx="11820865" cy="40800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spcAft>
                <a:spcPts val="0"/>
              </a:spcAft>
            </a:pPr>
            <a:r>
              <a:rPr lang="vi-VN" sz="11500" b="1" smtClean="0">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2</a:t>
            </a:r>
          </a:p>
          <a:p>
            <a:pPr algn="ctr">
              <a:lnSpc>
                <a:spcPct val="115000"/>
              </a:lnSpc>
              <a:spcBef>
                <a:spcPts val="600"/>
              </a:spcBef>
              <a:spcAft>
                <a:spcPts val="0"/>
              </a:spcAft>
            </a:pPr>
            <a:r>
              <a:rPr lang="vi-VN" sz="11500" b="1" smtClean="0">
                <a:solidFill>
                  <a:srgbClr val="7030A0"/>
                </a:solidFill>
                <a:effectLst/>
                <a:latin typeface="SVN-Vanilla Daisy Pro" panose="00000500000000000000" pitchFamily="2" charset="0"/>
                <a:ea typeface="Calibri" panose="020F0502020204030204" pitchFamily="34" charset="0"/>
                <a:cs typeface="Times New Roman" panose="02020603050405020304" pitchFamily="18" charset="0"/>
              </a:rPr>
              <a:t>Hình thành kiến thức</a:t>
            </a:r>
            <a:endParaRPr lang="en-GB" sz="1150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 xmlns:asvg="http://schemas.microsoft.com/office/drawing/2016/SVG/main" r:embed="rId3"/>
                </a:ext>
              </a:extLst>
            </a:blip>
            <a:stretch>
              <a:fillRect t="-77152"/>
            </a:stretch>
          </a:blipFill>
        </p:spPr>
      </p:sp>
      <p:sp>
        <p:nvSpPr>
          <p:cNvPr id="3" name="Freeform 3"/>
          <p:cNvSpPr/>
          <p:nvPr/>
        </p:nvSpPr>
        <p:spPr>
          <a:xfrm rot="10345739">
            <a:off x="-4395607" y="-1112855"/>
            <a:ext cx="16383690" cy="15441628"/>
          </a:xfrm>
          <a:custGeom>
            <a:avLst/>
            <a:gdLst/>
            <a:ahLst/>
            <a:cxnLst/>
            <a:rect l="l" t="t" r="r" b="b"/>
            <a:pathLst>
              <a:path w="16383690" h="15441628">
                <a:moveTo>
                  <a:pt x="0" y="0"/>
                </a:moveTo>
                <a:lnTo>
                  <a:pt x="16383690" y="0"/>
                </a:lnTo>
                <a:lnTo>
                  <a:pt x="16383690" y="15441628"/>
                </a:lnTo>
                <a:lnTo>
                  <a:pt x="0" y="15441628"/>
                </a:lnTo>
                <a:lnTo>
                  <a:pt x="0" y="0"/>
                </a:lnTo>
                <a:close/>
              </a:path>
            </a:pathLst>
          </a:custGeom>
          <a:blipFill>
            <a:blip r:embed="rId4">
              <a:alphaModFix amt="29000"/>
            </a:blip>
            <a:stretch>
              <a:fillRect/>
            </a:stretch>
          </a:blipFill>
        </p:spPr>
      </p:sp>
      <p:sp>
        <p:nvSpPr>
          <p:cNvPr id="4" name="Freeform 4"/>
          <p:cNvSpPr/>
          <p:nvPr/>
        </p:nvSpPr>
        <p:spPr>
          <a:xfrm>
            <a:off x="-1153788" y="4350334"/>
            <a:ext cx="9532008" cy="9424773"/>
          </a:xfrm>
          <a:custGeom>
            <a:avLst/>
            <a:gdLst/>
            <a:ahLst/>
            <a:cxnLst/>
            <a:rect l="l" t="t" r="r" b="b"/>
            <a:pathLst>
              <a:path w="9532008" h="9424773">
                <a:moveTo>
                  <a:pt x="0" y="0"/>
                </a:moveTo>
                <a:lnTo>
                  <a:pt x="9532008" y="0"/>
                </a:lnTo>
                <a:lnTo>
                  <a:pt x="9532008" y="9424772"/>
                </a:lnTo>
                <a:lnTo>
                  <a:pt x="0" y="9424772"/>
                </a:lnTo>
                <a:lnTo>
                  <a:pt x="0" y="0"/>
                </a:lnTo>
                <a:close/>
              </a:path>
            </a:pathLst>
          </a:custGeom>
          <a:blipFill>
            <a:blip r:embed="rId5"/>
            <a:stretch>
              <a:fillRect/>
            </a:stretch>
          </a:blipFill>
        </p:spPr>
      </p:sp>
      <p:sp>
        <p:nvSpPr>
          <p:cNvPr id="11" name="Freeform 11"/>
          <p:cNvSpPr/>
          <p:nvPr/>
        </p:nvSpPr>
        <p:spPr>
          <a:xfrm>
            <a:off x="15189754" y="-915539"/>
            <a:ext cx="4706175" cy="3888477"/>
          </a:xfrm>
          <a:custGeom>
            <a:avLst/>
            <a:gdLst/>
            <a:ahLst/>
            <a:cxnLst/>
            <a:rect l="l" t="t" r="r" b="b"/>
            <a:pathLst>
              <a:path w="4706175" h="3888477">
                <a:moveTo>
                  <a:pt x="0" y="0"/>
                </a:moveTo>
                <a:lnTo>
                  <a:pt x="4706176" y="0"/>
                </a:lnTo>
                <a:lnTo>
                  <a:pt x="4706176" y="3888478"/>
                </a:lnTo>
                <a:lnTo>
                  <a:pt x="0" y="3888478"/>
                </a:lnTo>
                <a:lnTo>
                  <a:pt x="0" y="0"/>
                </a:lnTo>
                <a:close/>
              </a:path>
            </a:pathLst>
          </a:custGeom>
          <a:blipFill>
            <a:blip r:embed="rId6"/>
            <a:stretch>
              <a:fillRect/>
            </a:stretch>
          </a:blipFill>
        </p:spPr>
      </p:sp>
      <p:sp>
        <p:nvSpPr>
          <p:cNvPr id="15" name="Freeform 15"/>
          <p:cNvSpPr/>
          <p:nvPr/>
        </p:nvSpPr>
        <p:spPr>
          <a:xfrm>
            <a:off x="15189754" y="343991"/>
            <a:ext cx="421627" cy="421627"/>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17177442" y="1160387"/>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18" name="Picture 18"/>
          <p:cNvPicPr>
            <a:picLocks noChangeAspect="1"/>
          </p:cNvPicPr>
          <p:nvPr/>
        </p:nvPicPr>
        <p:blipFill>
          <a:blip r:embed="rId14"/>
          <a:srcRect/>
          <a:stretch>
            <a:fillRect/>
          </a:stretch>
        </p:blipFill>
        <p:spPr>
          <a:xfrm>
            <a:off x="3467508" y="6630758"/>
            <a:ext cx="657460" cy="657460"/>
          </a:xfrm>
          <a:prstGeom prst="rect">
            <a:avLst/>
          </a:prstGeom>
        </p:spPr>
      </p:pic>
      <p:pic>
        <p:nvPicPr>
          <p:cNvPr id="19" name="Picture 19"/>
          <p:cNvPicPr>
            <a:picLocks noChangeAspect="1"/>
          </p:cNvPicPr>
          <p:nvPr/>
        </p:nvPicPr>
        <p:blipFill>
          <a:blip r:embed="rId15"/>
          <a:srcRect/>
          <a:stretch>
            <a:fillRect/>
          </a:stretch>
        </p:blipFill>
        <p:spPr>
          <a:xfrm>
            <a:off x="0" y="8764565"/>
            <a:ext cx="928221" cy="987469"/>
          </a:xfrm>
          <a:prstGeom prst="rect">
            <a:avLst/>
          </a:prstGeom>
        </p:spPr>
      </p:pic>
      <p:pic>
        <p:nvPicPr>
          <p:cNvPr id="20" name="Picture 20"/>
          <p:cNvPicPr>
            <a:picLocks noChangeAspect="1"/>
          </p:cNvPicPr>
          <p:nvPr/>
        </p:nvPicPr>
        <p:blipFill>
          <a:blip r:embed="rId16"/>
          <a:srcRect/>
          <a:stretch>
            <a:fillRect/>
          </a:stretch>
        </p:blipFill>
        <p:spPr>
          <a:xfrm>
            <a:off x="6976052" y="8566751"/>
            <a:ext cx="495969" cy="495969"/>
          </a:xfrm>
          <a:prstGeom prst="rect">
            <a:avLst/>
          </a:prstGeom>
        </p:spPr>
      </p:pic>
      <p:sp>
        <p:nvSpPr>
          <p:cNvPr id="31" name="Rectangle 30"/>
          <p:cNvSpPr/>
          <p:nvPr/>
        </p:nvSpPr>
        <p:spPr>
          <a:xfrm>
            <a:off x="1349381" y="33481"/>
            <a:ext cx="10796041" cy="1234953"/>
          </a:xfrm>
          <a:prstGeom prst="rect">
            <a:avLst/>
          </a:prstGeom>
        </p:spPr>
        <p:txBody>
          <a:bodyPr wrap="square">
            <a:spAutoFit/>
          </a:bodyPr>
          <a:lstStyle/>
          <a:p>
            <a:pPr>
              <a:lnSpc>
                <a:spcPct val="150000"/>
              </a:lnSpc>
              <a:spcAft>
                <a:spcPts val="0"/>
              </a:spcAft>
            </a:pPr>
            <a:r>
              <a:rPr lang="de-DE" sz="5400" b="1">
                <a:latin typeface="iCiel Baliho Script" pitchFamily="50" charset="-93"/>
              </a:rPr>
              <a:t>I. KIẾN THỨC NGỮ VĂN</a:t>
            </a:r>
            <a:endParaRPr lang="en-GB" sz="5400">
              <a:effectLst/>
              <a:latin typeface="iCiel Baliho Script" pitchFamily="50" charset="-93"/>
              <a:ea typeface="Calibri" panose="020F0502020204030204" pitchFamily="34" charset="0"/>
              <a:cs typeface="Times New Roman" panose="02020603050405020304" pitchFamily="18" charset="0"/>
            </a:endParaRPr>
          </a:p>
        </p:txBody>
      </p:sp>
      <p:sp>
        <p:nvSpPr>
          <p:cNvPr id="32" name="Rectangle 31"/>
          <p:cNvSpPr/>
          <p:nvPr/>
        </p:nvSpPr>
        <p:spPr>
          <a:xfrm>
            <a:off x="1345357" y="1495100"/>
            <a:ext cx="7751248" cy="1754326"/>
          </a:xfrm>
          <a:prstGeom prst="rect">
            <a:avLst/>
          </a:prstGeom>
        </p:spPr>
        <p:txBody>
          <a:bodyPr wrap="square">
            <a:spAutoFit/>
          </a:bodyPr>
          <a:lstStyle/>
          <a:p>
            <a:r>
              <a:rPr lang="de-DE" sz="5400" b="1">
                <a:latin typeface="iCiel Baliho Script" pitchFamily="50" charset="-93"/>
              </a:rPr>
              <a:t>1. Văn bản giải thích một hiện tượng tự nhiên</a:t>
            </a:r>
            <a:endParaRPr lang="en-GB" sz="5400">
              <a:latin typeface="iCiel Baliho Script" pitchFamily="50" charset="-93"/>
            </a:endParaRPr>
          </a:p>
        </p:txBody>
      </p:sp>
      <p:sp>
        <p:nvSpPr>
          <p:cNvPr id="5" name="Rectangle 4"/>
          <p:cNvSpPr/>
          <p:nvPr/>
        </p:nvSpPr>
        <p:spPr>
          <a:xfrm>
            <a:off x="10676441" y="1604679"/>
            <a:ext cx="4176144" cy="941796"/>
          </a:xfrm>
          <a:prstGeom prst="rect">
            <a:avLst/>
          </a:prstGeom>
        </p:spPr>
        <p:txBody>
          <a:bodyPr wrap="none">
            <a:spAutoFit/>
          </a:bodyPr>
          <a:lstStyle/>
          <a:p>
            <a:pPr algn="ctr">
              <a:lnSpc>
                <a:spcPct val="115000"/>
              </a:lnSpc>
              <a:spcAft>
                <a:spcPts val="0"/>
              </a:spcAft>
            </a:pPr>
            <a:r>
              <a:rPr lang="vi-VN" sz="4800" b="1" smtClean="0">
                <a:solidFill>
                  <a:srgbClr val="FF0000"/>
                </a:solidFill>
                <a:latin typeface="iCiel Bambola" panose="02000000000000000000" pitchFamily="50" charset="-93"/>
                <a:ea typeface="Times New Roman" panose="02020603050405020304" pitchFamily="18" charset="0"/>
                <a:cs typeface="Times New Roman" panose="02020603050405020304" pitchFamily="18" charset="0"/>
              </a:rPr>
              <a:t>Phiếu học tập </a:t>
            </a:r>
            <a:r>
              <a:rPr lang="en-US" sz="4800" b="1" smtClean="0">
                <a:solidFill>
                  <a:srgbClr val="FF0000"/>
                </a:solidFill>
                <a:latin typeface="iCiel Bambola" panose="02000000000000000000" pitchFamily="50" charset="-93"/>
                <a:ea typeface="Times New Roman" panose="02020603050405020304" pitchFamily="18" charset="0"/>
                <a:cs typeface="Times New Roman" panose="02020603050405020304" pitchFamily="18" charset="0"/>
              </a:rPr>
              <a:t>01</a:t>
            </a:r>
            <a:endParaRPr lang="en-GB" sz="4400">
              <a:effectLst/>
              <a:latin typeface="iCiel Bambola" panose="02000000000000000000" pitchFamily="50" charset="-93"/>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47576893"/>
              </p:ext>
            </p:extLst>
          </p:nvPr>
        </p:nvGraphicFramePr>
        <p:xfrm>
          <a:off x="8937250" y="3122992"/>
          <a:ext cx="8240192" cy="6696337"/>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4169150"/>
                <a:gridCol w="4071042"/>
              </a:tblGrid>
              <a:tr h="1473120">
                <a:tc gridSpan="2">
                  <a:txBody>
                    <a:bodyPr/>
                    <a:lstStyle/>
                    <a:p>
                      <a:pPr marL="30480" marR="30480" algn="ctr">
                        <a:lnSpc>
                          <a:spcPct val="115000"/>
                        </a:lnSpc>
                        <a:spcAft>
                          <a:spcPts val="120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Tìm hiểu về văn bản giải thích một hiện tượng tự nhiên</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n-GB"/>
                    </a:p>
                  </a:txBody>
                  <a:tcPr/>
                </a:tc>
              </a:tr>
              <a:tr h="2071388">
                <a:tc>
                  <a:txBody>
                    <a:bodyPr/>
                    <a:lstStyle/>
                    <a:p>
                      <a:pPr>
                        <a:lnSpc>
                          <a:spcPct val="115000"/>
                        </a:lnSpc>
                        <a:spcAft>
                          <a:spcPts val="0"/>
                        </a:spcAft>
                      </a:pPr>
                      <a:r>
                        <a:rPr lang="en-US" sz="4000">
                          <a:effectLst/>
                          <a:latin typeface="iCiel Bambola" panose="02000000000000000000" pitchFamily="50" charset="-93"/>
                          <a:ea typeface="Times New Roman" panose="02020603050405020304" pitchFamily="18" charset="0"/>
                          <a:cs typeface="Times New Roman" panose="02020603050405020304" pitchFamily="18" charset="0"/>
                        </a:rPr>
                        <a:t>Khi giải thích các hiện tượng, người ta thường trả lời các câu hỏi nào?</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1200"/>
                        </a:spcAft>
                      </a:pPr>
                      <a:r>
                        <a:rPr lang="en-US" sz="4000">
                          <a:effectLst/>
                          <a:latin typeface="iCiel Bambola" panose="02000000000000000000" pitchFamily="50" charset="-93"/>
                          <a:ea typeface="Times New Roman" panose="02020603050405020304" pitchFamily="18" charset="0"/>
                          <a:cs typeface="Times New Roman" panose="02020603050405020304" pitchFamily="18" charset="0"/>
                        </a:rPr>
                        <a:t>Nêu mục đích của văn bản thông tin giải thích một hiện tượng tự nhiên.</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9681">
                <a:tc>
                  <a:txBody>
                    <a:bodyPr/>
                    <a:lstStyle/>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smtClean="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smtClean="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smtClean="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 name="Freeform 13"/>
          <p:cNvSpPr/>
          <p:nvPr/>
        </p:nvSpPr>
        <p:spPr>
          <a:xfrm rot="19186505">
            <a:off x="7084395" y="2517813"/>
            <a:ext cx="3513604" cy="122353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17">
              <a:extLst>
                <a:ext uri="{96DAC541-7B7A-43D3-8B79-37D633B846F1}">
                  <asvg:svgBlip xmlns:asvg="http://schemas.microsoft.com/office/drawing/2016/SVG/main" xmlns="" r:embed="rId9"/>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22" name="Freeform 13"/>
          <p:cNvSpPr/>
          <p:nvPr/>
        </p:nvSpPr>
        <p:spPr>
          <a:xfrm rot="2548212">
            <a:off x="15420640" y="2251273"/>
            <a:ext cx="3513604" cy="122353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17">
              <a:extLst>
                <a:ext uri="{96DAC541-7B7A-43D3-8B79-37D633B846F1}">
                  <asvg:svgBlip xmlns:asvg="http://schemas.microsoft.com/office/drawing/2016/SVG/main" xmlns="" r:embed="rId9"/>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a:off x="4219601" y="2237866"/>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2"/>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3" name="Freeform 13"/>
          <p:cNvSpPr/>
          <p:nvPr/>
        </p:nvSpPr>
        <p:spPr>
          <a:xfrm rot="-1960299" flipH="1">
            <a:off x="7979187" y="-20372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13">
              <a:alphaModFix amt="23000"/>
            </a:blip>
            <a:stretch>
              <a:fillRect/>
            </a:stretch>
          </a:blipFill>
        </p:spPr>
      </p:sp>
      <p:pic>
        <p:nvPicPr>
          <p:cNvPr id="22" name="Picture 22"/>
          <p:cNvPicPr>
            <a:picLocks noChangeAspect="1"/>
          </p:cNvPicPr>
          <p:nvPr/>
        </p:nvPicPr>
        <p:blipFill>
          <a:blip r:embed="rId14"/>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5"/>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6"/>
          <a:srcRect/>
          <a:stretch>
            <a:fillRect/>
          </a:stretch>
        </p:blipFill>
        <p:spPr>
          <a:xfrm>
            <a:off x="7016710" y="7349046"/>
            <a:ext cx="495969" cy="495969"/>
          </a:xfrm>
          <a:prstGeom prst="rect">
            <a:avLst/>
          </a:prstGeom>
        </p:spPr>
      </p:pic>
      <p:sp>
        <p:nvSpPr>
          <p:cNvPr id="4" name="Rectangle 3"/>
          <p:cNvSpPr/>
          <p:nvPr/>
        </p:nvSpPr>
        <p:spPr>
          <a:xfrm>
            <a:off x="5071885" y="620969"/>
            <a:ext cx="6181500" cy="1569660"/>
          </a:xfrm>
          <a:prstGeom prst="rect">
            <a:avLst/>
          </a:prstGeom>
        </p:spPr>
        <p:txBody>
          <a:bodyPr wrap="none">
            <a:spAutoFit/>
          </a:bodyPr>
          <a:lstStyle/>
          <a:p>
            <a:r>
              <a:rPr lang="de-DE" sz="9600">
                <a:solidFill>
                  <a:schemeClr val="bg1"/>
                </a:solidFill>
                <a:latin typeface="iCiel Bambola" panose="02000000000000000000" pitchFamily="50" charset="-93"/>
              </a:rPr>
              <a:t>a. Khái niệm</a:t>
            </a:r>
            <a:endParaRPr lang="en-GB" sz="9600">
              <a:solidFill>
                <a:schemeClr val="bg1"/>
              </a:solidFill>
              <a:latin typeface="iCiel Bambola" panose="02000000000000000000" pitchFamily="50" charset="-93"/>
            </a:endParaRPr>
          </a:p>
        </p:txBody>
      </p:sp>
      <p:grpSp>
        <p:nvGrpSpPr>
          <p:cNvPr id="40" name="Group 2"/>
          <p:cNvGrpSpPr/>
          <p:nvPr/>
        </p:nvGrpSpPr>
        <p:grpSpPr>
          <a:xfrm>
            <a:off x="1858211" y="2873401"/>
            <a:ext cx="14656024" cy="1962316"/>
            <a:chOff x="0" y="0"/>
            <a:chExt cx="1760723" cy="1110205"/>
          </a:xfrm>
        </p:grpSpPr>
        <p:sp>
          <p:nvSpPr>
            <p:cNvPr id="41" name="Freeform 3"/>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2" name="Freeform 4"/>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3" name="Group 5"/>
          <p:cNvGrpSpPr/>
          <p:nvPr/>
        </p:nvGrpSpPr>
        <p:grpSpPr>
          <a:xfrm>
            <a:off x="1965853" y="4769474"/>
            <a:ext cx="2972583" cy="4793626"/>
            <a:chOff x="0" y="0"/>
            <a:chExt cx="1760723" cy="1110205"/>
          </a:xfrm>
        </p:grpSpPr>
        <p:sp>
          <p:nvSpPr>
            <p:cNvPr id="44" name="Freeform 6"/>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5" name="Freeform 7"/>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6" name="Group 8"/>
          <p:cNvGrpSpPr/>
          <p:nvPr/>
        </p:nvGrpSpPr>
        <p:grpSpPr>
          <a:xfrm>
            <a:off x="7918302" y="4817800"/>
            <a:ext cx="3427189" cy="4695947"/>
            <a:chOff x="0" y="0"/>
            <a:chExt cx="1760723" cy="1110205"/>
          </a:xfrm>
        </p:grpSpPr>
        <p:sp>
          <p:nvSpPr>
            <p:cNvPr id="47" name="Freeform 9"/>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8" name="Freeform 10"/>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9" name="Group 14"/>
          <p:cNvGrpSpPr/>
          <p:nvPr/>
        </p:nvGrpSpPr>
        <p:grpSpPr>
          <a:xfrm rot="-10800000">
            <a:off x="4966429" y="4814584"/>
            <a:ext cx="2961016" cy="4699163"/>
            <a:chOff x="0" y="0"/>
            <a:chExt cx="1773246" cy="1110205"/>
          </a:xfrm>
        </p:grpSpPr>
        <p:sp>
          <p:nvSpPr>
            <p:cNvPr id="50" name="Freeform 15"/>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51" name="Freeform 16"/>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grpSp>
        <p:nvGrpSpPr>
          <p:cNvPr id="52" name="Group 20"/>
          <p:cNvGrpSpPr/>
          <p:nvPr/>
        </p:nvGrpSpPr>
        <p:grpSpPr>
          <a:xfrm>
            <a:off x="11301458" y="4862653"/>
            <a:ext cx="5432167" cy="4735590"/>
            <a:chOff x="0" y="0"/>
            <a:chExt cx="1773246" cy="1110205"/>
          </a:xfrm>
        </p:grpSpPr>
        <p:sp>
          <p:nvSpPr>
            <p:cNvPr id="53" name="Freeform 21"/>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54" name="Freeform 22"/>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sp>
        <p:nvSpPr>
          <p:cNvPr id="58" name="Freeform 26"/>
          <p:cNvSpPr/>
          <p:nvPr/>
        </p:nvSpPr>
        <p:spPr>
          <a:xfrm rot="-5747479">
            <a:off x="1650730" y="2973578"/>
            <a:ext cx="1323704" cy="626553"/>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9" name="Freeform 28"/>
          <p:cNvSpPr/>
          <p:nvPr/>
        </p:nvSpPr>
        <p:spPr>
          <a:xfrm rot="1667995">
            <a:off x="6304650" y="4679250"/>
            <a:ext cx="805060" cy="471967"/>
          </a:xfrm>
          <a:custGeom>
            <a:avLst/>
            <a:gdLst/>
            <a:ahLst/>
            <a:cxnLst/>
            <a:rect l="l" t="t" r="r" b="b"/>
            <a:pathLst>
              <a:path w="805060" h="471967">
                <a:moveTo>
                  <a:pt x="0" y="0"/>
                </a:moveTo>
                <a:lnTo>
                  <a:pt x="805060" y="0"/>
                </a:lnTo>
                <a:lnTo>
                  <a:pt x="805060" y="471967"/>
                </a:lnTo>
                <a:lnTo>
                  <a:pt x="0" y="471967"/>
                </a:lnTo>
                <a:lnTo>
                  <a:pt x="0" y="0"/>
                </a:lnTo>
                <a:close/>
              </a:path>
            </a:pathLst>
          </a:custGeom>
          <a:blipFill>
            <a:blip r:embed="rId19">
              <a:extLst>
                <a:ext uri="{96DAC541-7B7A-43D3-8B79-37D633B846F1}">
                  <asvg:svgBlip xmlns:asvg="http://schemas.microsoft.com/office/drawing/2016/SVG/main" xmlns="" r:embed="rId7"/>
                </a:ext>
              </a:extLst>
            </a:blip>
            <a:stretch>
              <a:fillRect/>
            </a:stretch>
          </a:blipFill>
        </p:spPr>
      </p:sp>
      <p:sp>
        <p:nvSpPr>
          <p:cNvPr id="60" name="Freeform 29"/>
          <p:cNvSpPr/>
          <p:nvPr/>
        </p:nvSpPr>
        <p:spPr>
          <a:xfrm rot="-1158482">
            <a:off x="16235564" y="4687596"/>
            <a:ext cx="805060" cy="471967"/>
          </a:xfrm>
          <a:custGeom>
            <a:avLst/>
            <a:gdLst/>
            <a:ahLst/>
            <a:cxnLst/>
            <a:rect l="l" t="t" r="r" b="b"/>
            <a:pathLst>
              <a:path w="805060" h="471967">
                <a:moveTo>
                  <a:pt x="0" y="0"/>
                </a:moveTo>
                <a:lnTo>
                  <a:pt x="805061" y="0"/>
                </a:lnTo>
                <a:lnTo>
                  <a:pt x="805061" y="471967"/>
                </a:lnTo>
                <a:lnTo>
                  <a:pt x="0" y="471967"/>
                </a:lnTo>
                <a:lnTo>
                  <a:pt x="0" y="0"/>
                </a:lnTo>
                <a:close/>
              </a:path>
            </a:pathLst>
          </a:custGeom>
          <a:blipFill>
            <a:blip r:embed="rId20">
              <a:extLst>
                <a:ext uri="{96DAC541-7B7A-43D3-8B79-37D633B846F1}">
                  <asvg:svgBlip xmlns:asvg="http://schemas.microsoft.com/office/drawing/2016/SVG/main" xmlns="" r:embed="rId9"/>
                </a:ext>
              </a:extLst>
            </a:blip>
            <a:stretch>
              <a:fillRect/>
            </a:stretch>
          </a:blipFill>
        </p:spPr>
      </p:sp>
      <p:sp>
        <p:nvSpPr>
          <p:cNvPr id="61" name="Freeform 31"/>
          <p:cNvSpPr/>
          <p:nvPr/>
        </p:nvSpPr>
        <p:spPr>
          <a:xfrm rot="-305726">
            <a:off x="8389152" y="4546847"/>
            <a:ext cx="1428840" cy="535815"/>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62" name="Freeform 32"/>
          <p:cNvSpPr/>
          <p:nvPr/>
        </p:nvSpPr>
        <p:spPr>
          <a:xfrm rot="822805">
            <a:off x="2750332" y="4773205"/>
            <a:ext cx="1164610" cy="529898"/>
          </a:xfrm>
          <a:custGeom>
            <a:avLst/>
            <a:gdLst/>
            <a:ahLst/>
            <a:cxnLst/>
            <a:rect l="l" t="t" r="r" b="b"/>
            <a:pathLst>
              <a:path w="1164610" h="529898">
                <a:moveTo>
                  <a:pt x="0" y="0"/>
                </a:moveTo>
                <a:lnTo>
                  <a:pt x="1164610" y="0"/>
                </a:lnTo>
                <a:lnTo>
                  <a:pt x="1164610" y="529898"/>
                </a:lnTo>
                <a:lnTo>
                  <a:pt x="0" y="52989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 name="Rectangle 1"/>
          <p:cNvSpPr/>
          <p:nvPr/>
        </p:nvSpPr>
        <p:spPr>
          <a:xfrm>
            <a:off x="2396378" y="2995272"/>
            <a:ext cx="13783799" cy="1938544"/>
          </a:xfrm>
          <a:prstGeom prst="rect">
            <a:avLst/>
          </a:prstGeom>
        </p:spPr>
        <p:txBody>
          <a:bodyPr wrap="square">
            <a:spAutoFit/>
          </a:bodyPr>
          <a:lstStyle/>
          <a:p>
            <a:pPr algn="ctr" defTabSz="622300">
              <a:lnSpc>
                <a:spcPct val="90000"/>
              </a:lnSpc>
              <a:spcBef>
                <a:spcPct val="0"/>
              </a:spcBef>
              <a:spcAft>
                <a:spcPct val="35000"/>
              </a:spcAft>
            </a:pPr>
            <a:r>
              <a:rPr lang="de-DE" sz="6600">
                <a:latin typeface="iCiel Baliho Script" pitchFamily="50" charset="-93"/>
              </a:rPr>
              <a:t>Là loại văn bản thông tin tập trung nêu lên và trả lời các câu hỏi như sau:</a:t>
            </a:r>
            <a:endParaRPr lang="en-US" sz="6600" b="1">
              <a:solidFill>
                <a:srgbClr val="FF0000"/>
              </a:solidFill>
              <a:latin typeface="iCiel Baliho Script" pitchFamily="50" charset="-93"/>
              <a:cs typeface="Times New Roman" pitchFamily="18" charset="0"/>
            </a:endParaRPr>
          </a:p>
        </p:txBody>
      </p:sp>
      <p:sp>
        <p:nvSpPr>
          <p:cNvPr id="66" name="Rectangle 65"/>
          <p:cNvSpPr/>
          <p:nvPr/>
        </p:nvSpPr>
        <p:spPr>
          <a:xfrm>
            <a:off x="2388243" y="5572112"/>
            <a:ext cx="2556618" cy="2608406"/>
          </a:xfrm>
          <a:prstGeom prst="rect">
            <a:avLst/>
          </a:prstGeom>
        </p:spPr>
        <p:txBody>
          <a:bodyPr wrap="square">
            <a:spAutoFit/>
          </a:bodyPr>
          <a:lstStyle/>
          <a:p>
            <a:pPr algn="just" defTabSz="622300">
              <a:lnSpc>
                <a:spcPct val="90000"/>
              </a:lnSpc>
              <a:spcBef>
                <a:spcPct val="0"/>
              </a:spcBef>
              <a:spcAft>
                <a:spcPct val="35000"/>
              </a:spcAft>
            </a:pPr>
            <a:r>
              <a:rPr lang="de-DE" sz="6000">
                <a:latin typeface="iCiel Baliho Script" pitchFamily="50" charset="-93"/>
              </a:rPr>
              <a:t>Hiện tượng đó là gì?</a:t>
            </a:r>
            <a:endParaRPr lang="en-US" sz="6000" b="1">
              <a:solidFill>
                <a:prstClr val="black"/>
              </a:solidFill>
              <a:latin typeface="iCiel Baliho Script" pitchFamily="50" charset="-93"/>
              <a:cs typeface="Times New Roman" pitchFamily="18" charset="0"/>
            </a:endParaRPr>
          </a:p>
        </p:txBody>
      </p:sp>
      <p:sp>
        <p:nvSpPr>
          <p:cNvPr id="67" name="Rectangle 66"/>
          <p:cNvSpPr/>
          <p:nvPr/>
        </p:nvSpPr>
        <p:spPr>
          <a:xfrm>
            <a:off x="5241040" y="5468357"/>
            <a:ext cx="2486841" cy="3416320"/>
          </a:xfrm>
          <a:prstGeom prst="rect">
            <a:avLst/>
          </a:prstGeom>
        </p:spPr>
        <p:txBody>
          <a:bodyPr wrap="square">
            <a:spAutoFit/>
          </a:bodyPr>
          <a:lstStyle/>
          <a:p>
            <a:pPr algn="just" defTabSz="622300">
              <a:lnSpc>
                <a:spcPct val="90000"/>
              </a:lnSpc>
              <a:spcBef>
                <a:spcPct val="0"/>
              </a:spcBef>
              <a:spcAft>
                <a:spcPct val="35000"/>
              </a:spcAft>
            </a:pPr>
            <a:r>
              <a:rPr lang="de-DE" sz="6000">
                <a:latin typeface="iCiel Baliho Script" pitchFamily="50" charset="-93"/>
              </a:rPr>
              <a:t>Tại sao có hiện tượng đó? </a:t>
            </a:r>
            <a:endParaRPr lang="en-US" sz="6000" b="1">
              <a:solidFill>
                <a:prstClr val="black"/>
              </a:solidFill>
              <a:latin typeface="iCiel Baliho Script" pitchFamily="50" charset="-93"/>
              <a:cs typeface="Times New Roman" pitchFamily="18" charset="0"/>
            </a:endParaRPr>
          </a:p>
        </p:txBody>
      </p:sp>
      <p:sp>
        <p:nvSpPr>
          <p:cNvPr id="68" name="Rectangle 67"/>
          <p:cNvSpPr/>
          <p:nvPr/>
        </p:nvSpPr>
        <p:spPr>
          <a:xfrm>
            <a:off x="8226319" y="5079982"/>
            <a:ext cx="2666854" cy="4247317"/>
          </a:xfrm>
          <a:prstGeom prst="rect">
            <a:avLst/>
          </a:prstGeom>
        </p:spPr>
        <p:txBody>
          <a:bodyPr wrap="square">
            <a:spAutoFit/>
          </a:bodyPr>
          <a:lstStyle/>
          <a:p>
            <a:pPr algn="just" defTabSz="622300">
              <a:lnSpc>
                <a:spcPct val="90000"/>
              </a:lnSpc>
              <a:spcBef>
                <a:spcPct val="0"/>
              </a:spcBef>
              <a:spcAft>
                <a:spcPct val="35000"/>
              </a:spcAft>
            </a:pPr>
            <a:r>
              <a:rPr lang="de-DE" sz="6000">
                <a:latin typeface="iCiel Baliho Script" pitchFamily="50" charset="-93"/>
              </a:rPr>
              <a:t>Chúng có lợi hay có hại như thế nào? </a:t>
            </a:r>
            <a:endParaRPr lang="en-US" sz="6000" b="1">
              <a:solidFill>
                <a:prstClr val="black"/>
              </a:solidFill>
              <a:latin typeface="iCiel Baliho Script" pitchFamily="50" charset="-93"/>
              <a:cs typeface="Times New Roman" pitchFamily="18" charset="0"/>
            </a:endParaRPr>
          </a:p>
        </p:txBody>
      </p:sp>
      <p:sp>
        <p:nvSpPr>
          <p:cNvPr id="69" name="Rectangle 68"/>
          <p:cNvSpPr/>
          <p:nvPr/>
        </p:nvSpPr>
        <p:spPr>
          <a:xfrm>
            <a:off x="11393231" y="5023684"/>
            <a:ext cx="5088864" cy="4247317"/>
          </a:xfrm>
          <a:prstGeom prst="rect">
            <a:avLst/>
          </a:prstGeom>
        </p:spPr>
        <p:txBody>
          <a:bodyPr wrap="square">
            <a:spAutoFit/>
          </a:bodyPr>
          <a:lstStyle/>
          <a:p>
            <a:pPr algn="just" defTabSz="622300">
              <a:lnSpc>
                <a:spcPct val="90000"/>
              </a:lnSpc>
              <a:spcBef>
                <a:spcPct val="0"/>
              </a:spcBef>
              <a:spcAft>
                <a:spcPct val="35000"/>
              </a:spcAft>
            </a:pPr>
            <a:r>
              <a:rPr lang="de-DE" sz="6000">
                <a:latin typeface="iCiel Baliho Script" pitchFamily="50" charset="-93"/>
              </a:rPr>
              <a:t>Cần làm gì để tận dụng lợi ích và khắc phục ảnh hưởng xấu của chúng?...</a:t>
            </a:r>
            <a:endParaRPr lang="en-US" sz="6000" b="1">
              <a:solidFill>
                <a:prstClr val="black"/>
              </a:solidFill>
              <a:latin typeface="iCiel Baliho Script" pitchFamily="50" charset="-93"/>
              <a:cs typeface="Times New Roman" pitchFamily="18" charset="0"/>
            </a:endParaRPr>
          </a:p>
        </p:txBody>
      </p:sp>
    </p:spTree>
    <p:extLst>
      <p:ext uri="{BB962C8B-B14F-4D97-AF65-F5344CB8AC3E}">
        <p14:creationId xmlns:p14="http://schemas.microsoft.com/office/powerpoint/2010/main" val="18616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00"/>
                                        <p:tgtEl>
                                          <p:spTgt spid="5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down)">
                                      <p:cBhvr>
                                        <p:cTn id="18" dur="500"/>
                                        <p:tgtEl>
                                          <p:spTgt spid="59"/>
                                        </p:tgtEl>
                                      </p:cBhvr>
                                    </p:animEffect>
                                  </p:childTnLst>
                                </p:cTn>
                              </p:par>
                              <p:par>
                                <p:cTn id="19" presetID="22" presetClass="entr" presetSubtype="4"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par>
                                <p:cTn id="22" presetID="2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down)">
                                      <p:cBhvr>
                                        <p:cTn id="30" dur="500"/>
                                        <p:tgtEl>
                                          <p:spTgt spid="67"/>
                                        </p:tgtEl>
                                      </p:cBhvr>
                                    </p:animEffect>
                                  </p:childTnLst>
                                </p:cTn>
                              </p:par>
                              <p:par>
                                <p:cTn id="31" presetID="2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4"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down)">
                                      <p:cBhvr>
                                        <p:cTn id="36" dur="500"/>
                                        <p:tgtEl>
                                          <p:spTgt spid="61"/>
                                        </p:tgtEl>
                                      </p:cBhvr>
                                    </p:animEffect>
                                  </p:childTnLst>
                                </p:cTn>
                              </p:par>
                              <p:par>
                                <p:cTn id="37" presetID="2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par>
                                <p:cTn id="43" presetID="2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par>
                                <p:cTn id="46" presetID="22" presetClass="entr" presetSubtype="4"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down)">
                                      <p:cBhvr>
                                        <p:cTn id="48" dur="500"/>
                                        <p:tgtEl>
                                          <p:spTgt spid="5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ipe(down)">
                                      <p:cBhvr>
                                        <p:cTn id="51" dur="500"/>
                                        <p:tgtEl>
                                          <p:spTgt spid="69"/>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6" grpId="0"/>
      <p:bldP spid="67"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43"/>
            <a:ext cx="18288000" cy="10287000"/>
          </a:xfrm>
          <a:prstGeom prst="rect">
            <a:avLst/>
          </a:prstGeom>
        </p:spPr>
      </p:pic>
      <p:sp>
        <p:nvSpPr>
          <p:cNvPr id="12" name="TextBox 11"/>
          <p:cNvSpPr txBox="1"/>
          <p:nvPr/>
        </p:nvSpPr>
        <p:spPr>
          <a:xfrm rot="3393364">
            <a:off x="4411574" y="-986907"/>
            <a:ext cx="8602921" cy="11731690"/>
          </a:xfrm>
          <a:custGeom>
            <a:avLst/>
            <a:gdLst>
              <a:gd name="connsiteX0" fmla="*/ 5348969 w 8602921"/>
              <a:gd name="connsiteY0" fmla="*/ 10371618 h 11023145"/>
              <a:gd name="connsiteX1" fmla="*/ 5365891 w 8602921"/>
              <a:gd name="connsiteY1" fmla="*/ 10401233 h 11023145"/>
              <a:gd name="connsiteX2" fmla="*/ 5361659 w 8602921"/>
              <a:gd name="connsiteY2" fmla="*/ 10435078 h 11023145"/>
              <a:gd name="connsiteX3" fmla="*/ 5345266 w 8602921"/>
              <a:gd name="connsiteY3" fmla="*/ 10449885 h 11023145"/>
              <a:gd name="connsiteX4" fmla="*/ 5319353 w 8602921"/>
              <a:gd name="connsiteY4" fmla="*/ 10464693 h 11023145"/>
              <a:gd name="connsiteX5" fmla="*/ 5334161 w 8602921"/>
              <a:gd name="connsiteY5" fmla="*/ 10418156 h 11023145"/>
              <a:gd name="connsiteX6" fmla="*/ 5348969 w 8602921"/>
              <a:gd name="connsiteY6" fmla="*/ 10371618 h 11023145"/>
              <a:gd name="connsiteX7" fmla="*/ 5027436 w 8602921"/>
              <a:gd name="connsiteY7" fmla="*/ 10388541 h 11023145"/>
              <a:gd name="connsiteX8" fmla="*/ 5027965 w 8602921"/>
              <a:gd name="connsiteY8" fmla="*/ 10396474 h 11023145"/>
              <a:gd name="connsiteX9" fmla="*/ 5031666 w 8602921"/>
              <a:gd name="connsiteY9" fmla="*/ 10401233 h 11023145"/>
              <a:gd name="connsiteX10" fmla="*/ 5044358 w 8602921"/>
              <a:gd name="connsiteY10" fmla="*/ 10397002 h 11023145"/>
              <a:gd name="connsiteX11" fmla="*/ 5391275 w 8602921"/>
              <a:gd name="connsiteY11" fmla="*/ 10126237 h 11023145"/>
              <a:gd name="connsiteX12" fmla="*/ 5393920 w 8602921"/>
              <a:gd name="connsiteY12" fmla="*/ 10136285 h 11023145"/>
              <a:gd name="connsiteX13" fmla="*/ 5399736 w 8602921"/>
              <a:gd name="connsiteY13" fmla="*/ 10143160 h 11023145"/>
              <a:gd name="connsiteX14" fmla="*/ 5407140 w 8602921"/>
              <a:gd name="connsiteY14" fmla="*/ 10138402 h 11023145"/>
              <a:gd name="connsiteX15" fmla="*/ 5408198 w 8602921"/>
              <a:gd name="connsiteY15" fmla="*/ 10130468 h 11023145"/>
              <a:gd name="connsiteX16" fmla="*/ 5116281 w 8602921"/>
              <a:gd name="connsiteY16" fmla="*/ 10265850 h 11023145"/>
              <a:gd name="connsiteX17" fmla="*/ 5117337 w 8602921"/>
              <a:gd name="connsiteY17" fmla="*/ 10273784 h 11023145"/>
              <a:gd name="connsiteX18" fmla="*/ 5124741 w 8602921"/>
              <a:gd name="connsiteY18" fmla="*/ 10278543 h 11023145"/>
              <a:gd name="connsiteX19" fmla="*/ 5133204 w 8602921"/>
              <a:gd name="connsiteY19" fmla="*/ 10278544 h 11023145"/>
              <a:gd name="connsiteX20" fmla="*/ 5127915 w 8602921"/>
              <a:gd name="connsiteY20" fmla="*/ 10269025 h 11023145"/>
              <a:gd name="connsiteX21" fmla="*/ 5116281 w 8602921"/>
              <a:gd name="connsiteY21" fmla="*/ 10265850 h 11023145"/>
              <a:gd name="connsiteX22" fmla="*/ 4638212 w 8602921"/>
              <a:gd name="connsiteY22" fmla="*/ 10481615 h 11023145"/>
              <a:gd name="connsiteX23" fmla="*/ 4640857 w 8602921"/>
              <a:gd name="connsiteY23" fmla="*/ 10489550 h 11023145"/>
              <a:gd name="connsiteX24" fmla="*/ 4646674 w 8602921"/>
              <a:gd name="connsiteY24" fmla="*/ 10494309 h 11023145"/>
              <a:gd name="connsiteX25" fmla="*/ 4655135 w 8602921"/>
              <a:gd name="connsiteY25" fmla="*/ 10485847 h 11023145"/>
              <a:gd name="connsiteX26" fmla="*/ 4655135 w 8602921"/>
              <a:gd name="connsiteY26" fmla="*/ 10447771 h 11023145"/>
              <a:gd name="connsiteX27" fmla="*/ 4656193 w 8602921"/>
              <a:gd name="connsiteY27" fmla="*/ 10455704 h 11023145"/>
              <a:gd name="connsiteX28" fmla="*/ 4663596 w 8602921"/>
              <a:gd name="connsiteY28" fmla="*/ 10460463 h 11023145"/>
              <a:gd name="connsiteX29" fmla="*/ 4667827 w 8602921"/>
              <a:gd name="connsiteY29" fmla="*/ 10460462 h 11023145"/>
              <a:gd name="connsiteX30" fmla="*/ 4655135 w 8602921"/>
              <a:gd name="connsiteY30" fmla="*/ 10447771 h 11023145"/>
              <a:gd name="connsiteX31" fmla="*/ 5472121 w 8602921"/>
              <a:gd name="connsiteY31" fmla="*/ 9992906 h 11023145"/>
              <a:gd name="connsiteX32" fmla="*/ 5464782 w 8602921"/>
              <a:gd name="connsiteY32" fmla="*/ 10008308 h 11023145"/>
              <a:gd name="connsiteX33" fmla="*/ 5463197 w 8602921"/>
              <a:gd name="connsiteY33" fmla="*/ 10045856 h 11023145"/>
              <a:gd name="connsiteX34" fmla="*/ 5442572 w 8602921"/>
              <a:gd name="connsiteY34" fmla="*/ 10049028 h 11023145"/>
              <a:gd name="connsiteX35" fmla="*/ 5425120 w 8602921"/>
              <a:gd name="connsiteY35" fmla="*/ 10058546 h 11023145"/>
              <a:gd name="connsiteX36" fmla="*/ 5433582 w 8602921"/>
              <a:gd name="connsiteY36" fmla="*/ 10096623 h 11023145"/>
              <a:gd name="connsiteX37" fmla="*/ 5446803 w 8602921"/>
              <a:gd name="connsiteY37" fmla="*/ 10063306 h 11023145"/>
              <a:gd name="connsiteX38" fmla="*/ 5475889 w 8602921"/>
              <a:gd name="connsiteY38" fmla="*/ 10045855 h 11023145"/>
              <a:gd name="connsiteX39" fmla="*/ 5482235 w 8602921"/>
              <a:gd name="connsiteY39" fmla="*/ 10016241 h 11023145"/>
              <a:gd name="connsiteX40" fmla="*/ 5488582 w 8602921"/>
              <a:gd name="connsiteY40" fmla="*/ 9986626 h 11023145"/>
              <a:gd name="connsiteX41" fmla="*/ 5472121 w 8602921"/>
              <a:gd name="connsiteY41" fmla="*/ 9992906 h 11023145"/>
              <a:gd name="connsiteX42" fmla="*/ 5239235 w 8602921"/>
              <a:gd name="connsiteY42" fmla="*/ 10049556 h 11023145"/>
              <a:gd name="connsiteX43" fmla="*/ 5227336 w 8602921"/>
              <a:gd name="connsiteY43" fmla="*/ 10059604 h 11023145"/>
              <a:gd name="connsiteX44" fmla="*/ 5217817 w 8602921"/>
              <a:gd name="connsiteY44" fmla="*/ 10092392 h 11023145"/>
              <a:gd name="connsiteX45" fmla="*/ 5217817 w 8602921"/>
              <a:gd name="connsiteY45" fmla="*/ 10096625 h 11023145"/>
              <a:gd name="connsiteX46" fmla="*/ 5207240 w 8602921"/>
              <a:gd name="connsiteY46" fmla="*/ 10097152 h 11023145"/>
              <a:gd name="connsiteX47" fmla="*/ 5196663 w 8602921"/>
              <a:gd name="connsiteY47" fmla="*/ 10100854 h 11023145"/>
              <a:gd name="connsiteX48" fmla="*/ 5214114 w 8602921"/>
              <a:gd name="connsiteY48" fmla="*/ 10106671 h 11023145"/>
              <a:gd name="connsiteX49" fmla="*/ 5234739 w 8602921"/>
              <a:gd name="connsiteY49" fmla="*/ 10109315 h 11023145"/>
              <a:gd name="connsiteX50" fmla="*/ 5260123 w 8602921"/>
              <a:gd name="connsiteY50" fmla="*/ 10088162 h 11023145"/>
              <a:gd name="connsiteX51" fmla="*/ 5246903 w 8602921"/>
              <a:gd name="connsiteY51" fmla="*/ 10078642 h 11023145"/>
              <a:gd name="connsiteX52" fmla="*/ 5243201 w 8602921"/>
              <a:gd name="connsiteY52" fmla="*/ 10062778 h 11023145"/>
              <a:gd name="connsiteX53" fmla="*/ 5255894 w 8602921"/>
              <a:gd name="connsiteY53" fmla="*/ 10045855 h 11023145"/>
              <a:gd name="connsiteX54" fmla="*/ 5239235 w 8602921"/>
              <a:gd name="connsiteY54" fmla="*/ 10049556 h 11023145"/>
              <a:gd name="connsiteX55" fmla="*/ 5310892 w 8602921"/>
              <a:gd name="connsiteY55" fmla="*/ 9914703 h 11023145"/>
              <a:gd name="connsiteX56" fmla="*/ 5303488 w 8602921"/>
              <a:gd name="connsiteY56" fmla="*/ 9923694 h 11023145"/>
              <a:gd name="connsiteX57" fmla="*/ 5302430 w 8602921"/>
              <a:gd name="connsiteY57" fmla="*/ 9935858 h 11023145"/>
              <a:gd name="connsiteX58" fmla="*/ 5293968 w 8602921"/>
              <a:gd name="connsiteY58" fmla="*/ 9963886 h 11023145"/>
              <a:gd name="connsiteX59" fmla="*/ 5272816 w 8602921"/>
              <a:gd name="connsiteY59" fmla="*/ 9982395 h 11023145"/>
              <a:gd name="connsiteX60" fmla="*/ 5266471 w 8602921"/>
              <a:gd name="connsiteY60" fmla="*/ 10012010 h 11023145"/>
              <a:gd name="connsiteX61" fmla="*/ 5260123 w 8602921"/>
              <a:gd name="connsiteY61" fmla="*/ 10041625 h 11023145"/>
              <a:gd name="connsiteX62" fmla="*/ 5292911 w 8602921"/>
              <a:gd name="connsiteY62" fmla="*/ 9994557 h 11023145"/>
              <a:gd name="connsiteX63" fmla="*/ 5319352 w 8602921"/>
              <a:gd name="connsiteY63" fmla="*/ 9944319 h 11023145"/>
              <a:gd name="connsiteX64" fmla="*/ 5316709 w 8602921"/>
              <a:gd name="connsiteY64" fmla="*/ 9927925 h 11023145"/>
              <a:gd name="connsiteX65" fmla="*/ 5310892 w 8602921"/>
              <a:gd name="connsiteY65" fmla="*/ 9914703 h 11023145"/>
              <a:gd name="connsiteX66" fmla="*/ 4951284 w 8602921"/>
              <a:gd name="connsiteY66" fmla="*/ 10075471 h 11023145"/>
              <a:gd name="connsiteX67" fmla="*/ 4951283 w 8602921"/>
              <a:gd name="connsiteY67" fmla="*/ 10096623 h 11023145"/>
              <a:gd name="connsiteX68" fmla="*/ 4956570 w 8602921"/>
              <a:gd name="connsiteY68" fmla="*/ 10107729 h 11023145"/>
              <a:gd name="connsiteX69" fmla="*/ 4968206 w 8602921"/>
              <a:gd name="connsiteY69" fmla="*/ 10109316 h 11023145"/>
              <a:gd name="connsiteX70" fmla="*/ 4985129 w 8602921"/>
              <a:gd name="connsiteY70" fmla="*/ 10033162 h 11023145"/>
              <a:gd name="connsiteX71" fmla="*/ 4987772 w 8602921"/>
              <a:gd name="connsiteY71" fmla="*/ 10043210 h 11023145"/>
              <a:gd name="connsiteX72" fmla="*/ 4993590 w 8602921"/>
              <a:gd name="connsiteY72" fmla="*/ 10050086 h 11023145"/>
              <a:gd name="connsiteX73" fmla="*/ 5000994 w 8602921"/>
              <a:gd name="connsiteY73" fmla="*/ 10045326 h 11023145"/>
              <a:gd name="connsiteX74" fmla="*/ 5002053 w 8602921"/>
              <a:gd name="connsiteY74" fmla="*/ 10037394 h 11023145"/>
              <a:gd name="connsiteX75" fmla="*/ 4993590 w 8602921"/>
              <a:gd name="connsiteY75" fmla="*/ 10028932 h 11023145"/>
              <a:gd name="connsiteX76" fmla="*/ 4989359 w 8602921"/>
              <a:gd name="connsiteY76" fmla="*/ 10031047 h 11023145"/>
              <a:gd name="connsiteX77" fmla="*/ 4985129 w 8602921"/>
              <a:gd name="connsiteY77" fmla="*/ 10033162 h 11023145"/>
              <a:gd name="connsiteX78" fmla="*/ 5687423 w 8602921"/>
              <a:gd name="connsiteY78" fmla="*/ 9550865 h 11023145"/>
              <a:gd name="connsiteX79" fmla="*/ 5653577 w 8602921"/>
              <a:gd name="connsiteY79" fmla="*/ 9605864 h 11023145"/>
              <a:gd name="connsiteX80" fmla="*/ 5666269 w 8602921"/>
              <a:gd name="connsiteY80" fmla="*/ 9652401 h 11023145"/>
              <a:gd name="connsiteX81" fmla="*/ 5658338 w 8602921"/>
              <a:gd name="connsiteY81" fmla="*/ 9653459 h 11023145"/>
              <a:gd name="connsiteX82" fmla="*/ 5653577 w 8602921"/>
              <a:gd name="connsiteY82" fmla="*/ 9660864 h 11023145"/>
              <a:gd name="connsiteX83" fmla="*/ 5658338 w 8602921"/>
              <a:gd name="connsiteY83" fmla="*/ 9673554 h 11023145"/>
              <a:gd name="connsiteX84" fmla="*/ 5666269 w 8602921"/>
              <a:gd name="connsiteY84" fmla="*/ 9686246 h 11023145"/>
              <a:gd name="connsiteX85" fmla="*/ 5695885 w 8602921"/>
              <a:gd name="connsiteY85" fmla="*/ 9698939 h 11023145"/>
              <a:gd name="connsiteX86" fmla="*/ 5700116 w 8602921"/>
              <a:gd name="connsiteY86" fmla="*/ 9686246 h 11023145"/>
              <a:gd name="connsiteX87" fmla="*/ 5678962 w 8602921"/>
              <a:gd name="connsiteY87" fmla="*/ 9669324 h 11023145"/>
              <a:gd name="connsiteX88" fmla="*/ 5682664 w 8602921"/>
              <a:gd name="connsiteY88" fmla="*/ 9651344 h 11023145"/>
              <a:gd name="connsiteX89" fmla="*/ 5695884 w 8602921"/>
              <a:gd name="connsiteY89" fmla="*/ 9639710 h 11023145"/>
              <a:gd name="connsiteX90" fmla="*/ 5696413 w 8602921"/>
              <a:gd name="connsiteY90" fmla="*/ 9595287 h 11023145"/>
              <a:gd name="connsiteX91" fmla="*/ 5687423 w 8602921"/>
              <a:gd name="connsiteY91" fmla="*/ 9550865 h 11023145"/>
              <a:gd name="connsiteX92" fmla="*/ 5044358 w 8602921"/>
              <a:gd name="connsiteY92" fmla="*/ 9876629 h 11023145"/>
              <a:gd name="connsiteX93" fmla="*/ 5027437 w 8602921"/>
              <a:gd name="connsiteY93" fmla="*/ 9927396 h 11023145"/>
              <a:gd name="connsiteX94" fmla="*/ 5018973 w 8602921"/>
              <a:gd name="connsiteY94" fmla="*/ 9927925 h 11023145"/>
              <a:gd name="connsiteX95" fmla="*/ 5010514 w 8602921"/>
              <a:gd name="connsiteY95" fmla="*/ 9931627 h 11023145"/>
              <a:gd name="connsiteX96" fmla="*/ 5024263 w 8602921"/>
              <a:gd name="connsiteY96" fmla="*/ 9945905 h 11023145"/>
              <a:gd name="connsiteX97" fmla="*/ 5044358 w 8602921"/>
              <a:gd name="connsiteY97" fmla="*/ 9957010 h 11023145"/>
              <a:gd name="connsiteX98" fmla="*/ 5073974 w 8602921"/>
              <a:gd name="connsiteY98" fmla="*/ 9914704 h 11023145"/>
              <a:gd name="connsiteX99" fmla="*/ 4586968 w 8602921"/>
              <a:gd name="connsiteY99" fmla="*/ 10066818 h 11023145"/>
              <a:gd name="connsiteX100" fmla="*/ 4603889 w 8602921"/>
              <a:gd name="connsiteY100" fmla="*/ 10096433 h 11023145"/>
              <a:gd name="connsiteX101" fmla="*/ 4599660 w 8602921"/>
              <a:gd name="connsiteY101" fmla="*/ 10130277 h 11023145"/>
              <a:gd name="connsiteX102" fmla="*/ 4583265 w 8602921"/>
              <a:gd name="connsiteY102" fmla="*/ 10145086 h 11023145"/>
              <a:gd name="connsiteX103" fmla="*/ 4557353 w 8602921"/>
              <a:gd name="connsiteY103" fmla="*/ 10159894 h 11023145"/>
              <a:gd name="connsiteX104" fmla="*/ 4572160 w 8602921"/>
              <a:gd name="connsiteY104" fmla="*/ 10113355 h 11023145"/>
              <a:gd name="connsiteX105" fmla="*/ 4586968 w 8602921"/>
              <a:gd name="connsiteY105" fmla="*/ 10066818 h 11023145"/>
              <a:gd name="connsiteX106" fmla="*/ 5776266 w 8602921"/>
              <a:gd name="connsiteY106" fmla="*/ 9402791 h 11023145"/>
              <a:gd name="connsiteX107" fmla="*/ 5780499 w 8602921"/>
              <a:gd name="connsiteY107" fmla="*/ 9415483 h 11023145"/>
              <a:gd name="connsiteX108" fmla="*/ 5780498 w 8602921"/>
              <a:gd name="connsiteY108" fmla="*/ 9402790 h 11023145"/>
              <a:gd name="connsiteX109" fmla="*/ 5827036 w 8602921"/>
              <a:gd name="connsiteY109" fmla="*/ 9356252 h 11023145"/>
              <a:gd name="connsiteX110" fmla="*/ 5810114 w 8602921"/>
              <a:gd name="connsiteY110" fmla="*/ 9368944 h 11023145"/>
              <a:gd name="connsiteX111" fmla="*/ 5822805 w 8602921"/>
              <a:gd name="connsiteY111" fmla="*/ 9368944 h 11023145"/>
              <a:gd name="connsiteX112" fmla="*/ 5824921 w 8602921"/>
              <a:gd name="connsiteY112" fmla="*/ 9362598 h 11023145"/>
              <a:gd name="connsiteX113" fmla="*/ 5827036 w 8602921"/>
              <a:gd name="connsiteY113" fmla="*/ 9356252 h 11023145"/>
              <a:gd name="connsiteX114" fmla="*/ 5103589 w 8602921"/>
              <a:gd name="connsiteY114" fmla="*/ 9728553 h 11023145"/>
              <a:gd name="connsiteX115" fmla="*/ 5057050 w 8602921"/>
              <a:gd name="connsiteY115" fmla="*/ 9834321 h 11023145"/>
              <a:gd name="connsiteX116" fmla="*/ 5069214 w 8602921"/>
              <a:gd name="connsiteY116" fmla="*/ 9855475 h 11023145"/>
              <a:gd name="connsiteX117" fmla="*/ 5090897 w 8602921"/>
              <a:gd name="connsiteY117" fmla="*/ 9863935 h 11023145"/>
              <a:gd name="connsiteX118" fmla="*/ 5108877 w 8602921"/>
              <a:gd name="connsiteY118" fmla="*/ 9805764 h 11023145"/>
              <a:gd name="connsiteX119" fmla="*/ 5133203 w 8602921"/>
              <a:gd name="connsiteY119" fmla="*/ 9753938 h 11023145"/>
              <a:gd name="connsiteX120" fmla="*/ 5852421 w 8602921"/>
              <a:gd name="connsiteY120" fmla="*/ 9292792 h 11023145"/>
              <a:gd name="connsiteX121" fmla="*/ 5852420 w 8602921"/>
              <a:gd name="connsiteY121" fmla="*/ 9313947 h 11023145"/>
              <a:gd name="connsiteX122" fmla="*/ 5822806 w 8602921"/>
              <a:gd name="connsiteY122" fmla="*/ 9313947 h 11023145"/>
              <a:gd name="connsiteX123" fmla="*/ 5822806 w 8602921"/>
              <a:gd name="connsiteY123" fmla="*/ 9330869 h 11023145"/>
              <a:gd name="connsiteX124" fmla="*/ 5831266 w 8602921"/>
              <a:gd name="connsiteY124" fmla="*/ 9343561 h 11023145"/>
              <a:gd name="connsiteX125" fmla="*/ 5865112 w 8602921"/>
              <a:gd name="connsiteY125" fmla="*/ 9313946 h 11023145"/>
              <a:gd name="connsiteX126" fmla="*/ 5865112 w 8602921"/>
              <a:gd name="connsiteY126" fmla="*/ 9297024 h 11023145"/>
              <a:gd name="connsiteX127" fmla="*/ 5869343 w 8602921"/>
              <a:gd name="connsiteY127" fmla="*/ 9254717 h 11023145"/>
              <a:gd name="connsiteX128" fmla="*/ 5869342 w 8602921"/>
              <a:gd name="connsiteY128" fmla="*/ 9288561 h 11023145"/>
              <a:gd name="connsiteX129" fmla="*/ 5880448 w 8602921"/>
              <a:gd name="connsiteY129" fmla="*/ 9271111 h 11023145"/>
              <a:gd name="connsiteX130" fmla="*/ 5882033 w 8602921"/>
              <a:gd name="connsiteY130" fmla="*/ 9250486 h 11023145"/>
              <a:gd name="connsiteX131" fmla="*/ 4265436 w 8602921"/>
              <a:gd name="connsiteY131" fmla="*/ 10083741 h 11023145"/>
              <a:gd name="connsiteX132" fmla="*/ 4265964 w 8602921"/>
              <a:gd name="connsiteY132" fmla="*/ 10091674 h 11023145"/>
              <a:gd name="connsiteX133" fmla="*/ 4269666 w 8602921"/>
              <a:gd name="connsiteY133" fmla="*/ 10096432 h 11023145"/>
              <a:gd name="connsiteX134" fmla="*/ 4282358 w 8602921"/>
              <a:gd name="connsiteY134" fmla="*/ 10092202 h 11023145"/>
              <a:gd name="connsiteX135" fmla="*/ 5183972 w 8602921"/>
              <a:gd name="connsiteY135" fmla="*/ 9580480 h 11023145"/>
              <a:gd name="connsiteX136" fmla="*/ 5162818 w 8602921"/>
              <a:gd name="connsiteY136" fmla="*/ 9605864 h 11023145"/>
              <a:gd name="connsiteX137" fmla="*/ 5162818 w 8602921"/>
              <a:gd name="connsiteY137" fmla="*/ 9618556 h 11023145"/>
              <a:gd name="connsiteX138" fmla="*/ 5171278 w 8602921"/>
              <a:gd name="connsiteY138" fmla="*/ 9618556 h 11023145"/>
              <a:gd name="connsiteX139" fmla="*/ 5188202 w 8602921"/>
              <a:gd name="connsiteY139" fmla="*/ 9616440 h 11023145"/>
              <a:gd name="connsiteX140" fmla="*/ 5192432 w 8602921"/>
              <a:gd name="connsiteY140" fmla="*/ 9601634 h 11023145"/>
              <a:gd name="connsiteX141" fmla="*/ 5915881 w 8602921"/>
              <a:gd name="connsiteY141" fmla="*/ 9148950 h 11023145"/>
              <a:gd name="connsiteX142" fmla="*/ 5902130 w 8602921"/>
              <a:gd name="connsiteY142" fmla="*/ 9185967 h 11023145"/>
              <a:gd name="connsiteX143" fmla="*/ 5882035 w 8602921"/>
              <a:gd name="connsiteY143" fmla="*/ 9203948 h 11023145"/>
              <a:gd name="connsiteX144" fmla="*/ 5886794 w 8602921"/>
              <a:gd name="connsiteY144" fmla="*/ 9222458 h 11023145"/>
              <a:gd name="connsiteX145" fmla="*/ 5894726 w 8602921"/>
              <a:gd name="connsiteY145" fmla="*/ 9237794 h 11023145"/>
              <a:gd name="connsiteX146" fmla="*/ 5898429 w 8602921"/>
              <a:gd name="connsiteY146" fmla="*/ 9233033 h 11023145"/>
              <a:gd name="connsiteX147" fmla="*/ 5898957 w 8602921"/>
              <a:gd name="connsiteY147" fmla="*/ 9225101 h 11023145"/>
              <a:gd name="connsiteX148" fmla="*/ 5920639 w 8602921"/>
              <a:gd name="connsiteY148" fmla="*/ 9188612 h 11023145"/>
              <a:gd name="connsiteX149" fmla="*/ 5932804 w 8602921"/>
              <a:gd name="connsiteY149" fmla="*/ 9148949 h 11023145"/>
              <a:gd name="connsiteX150" fmla="*/ 5230509 w 8602921"/>
              <a:gd name="connsiteY150" fmla="*/ 9512789 h 11023145"/>
              <a:gd name="connsiteX151" fmla="*/ 5222047 w 8602921"/>
              <a:gd name="connsiteY151" fmla="*/ 9529711 h 11023145"/>
              <a:gd name="connsiteX152" fmla="*/ 5230509 w 8602921"/>
              <a:gd name="connsiteY152" fmla="*/ 9517018 h 11023145"/>
              <a:gd name="connsiteX153" fmla="*/ 4629274 w 8602921"/>
              <a:gd name="connsiteY153" fmla="*/ 9821438 h 11023145"/>
              <a:gd name="connsiteX154" fmla="*/ 4631919 w 8602921"/>
              <a:gd name="connsiteY154" fmla="*/ 9831487 h 11023145"/>
              <a:gd name="connsiteX155" fmla="*/ 4637737 w 8602921"/>
              <a:gd name="connsiteY155" fmla="*/ 9838362 h 11023145"/>
              <a:gd name="connsiteX156" fmla="*/ 4645139 w 8602921"/>
              <a:gd name="connsiteY156" fmla="*/ 9833602 h 11023145"/>
              <a:gd name="connsiteX157" fmla="*/ 4646198 w 8602921"/>
              <a:gd name="connsiteY157" fmla="*/ 9825668 h 11023145"/>
              <a:gd name="connsiteX158" fmla="*/ 4354281 w 8602921"/>
              <a:gd name="connsiteY158" fmla="*/ 9961051 h 11023145"/>
              <a:gd name="connsiteX159" fmla="*/ 4355338 w 8602921"/>
              <a:gd name="connsiteY159" fmla="*/ 9968985 h 11023145"/>
              <a:gd name="connsiteX160" fmla="*/ 4362741 w 8602921"/>
              <a:gd name="connsiteY160" fmla="*/ 9973742 h 11023145"/>
              <a:gd name="connsiteX161" fmla="*/ 4371202 w 8602921"/>
              <a:gd name="connsiteY161" fmla="*/ 9973743 h 11023145"/>
              <a:gd name="connsiteX162" fmla="*/ 4365914 w 8602921"/>
              <a:gd name="connsiteY162" fmla="*/ 9964223 h 11023145"/>
              <a:gd name="connsiteX163" fmla="*/ 4354281 w 8602921"/>
              <a:gd name="connsiteY163" fmla="*/ 9961051 h 11023145"/>
              <a:gd name="connsiteX164" fmla="*/ 3876211 w 8602921"/>
              <a:gd name="connsiteY164" fmla="*/ 10176816 h 11023145"/>
              <a:gd name="connsiteX165" fmla="*/ 3878856 w 8602921"/>
              <a:gd name="connsiteY165" fmla="*/ 10184749 h 11023145"/>
              <a:gd name="connsiteX166" fmla="*/ 3884673 w 8602921"/>
              <a:gd name="connsiteY166" fmla="*/ 10189508 h 11023145"/>
              <a:gd name="connsiteX167" fmla="*/ 3893135 w 8602921"/>
              <a:gd name="connsiteY167" fmla="*/ 10181048 h 11023145"/>
              <a:gd name="connsiteX168" fmla="*/ 6055493 w 8602921"/>
              <a:gd name="connsiteY168" fmla="*/ 9013567 h 11023145"/>
              <a:gd name="connsiteX169" fmla="*/ 6051791 w 8602921"/>
              <a:gd name="connsiteY169" fmla="*/ 9024143 h 11023145"/>
              <a:gd name="connsiteX170" fmla="*/ 6051263 w 8602921"/>
              <a:gd name="connsiteY170" fmla="*/ 9034721 h 11023145"/>
              <a:gd name="connsiteX171" fmla="*/ 6059722 w 8602921"/>
              <a:gd name="connsiteY171" fmla="*/ 9013567 h 11023145"/>
              <a:gd name="connsiteX172" fmla="*/ 3893136 w 8602921"/>
              <a:gd name="connsiteY172" fmla="*/ 10142971 h 11023145"/>
              <a:gd name="connsiteX173" fmla="*/ 3894192 w 8602921"/>
              <a:gd name="connsiteY173" fmla="*/ 10150902 h 11023145"/>
              <a:gd name="connsiteX174" fmla="*/ 3901596 w 8602921"/>
              <a:gd name="connsiteY174" fmla="*/ 10155662 h 11023145"/>
              <a:gd name="connsiteX175" fmla="*/ 3905827 w 8602921"/>
              <a:gd name="connsiteY175" fmla="*/ 10155663 h 11023145"/>
              <a:gd name="connsiteX176" fmla="*/ 3893136 w 8602921"/>
              <a:gd name="connsiteY176" fmla="*/ 10142971 h 11023145"/>
              <a:gd name="connsiteX177" fmla="*/ 4710120 w 8602921"/>
              <a:gd name="connsiteY177" fmla="*/ 9688105 h 11023145"/>
              <a:gd name="connsiteX178" fmla="*/ 4702783 w 8602921"/>
              <a:gd name="connsiteY178" fmla="*/ 9703508 h 11023145"/>
              <a:gd name="connsiteX179" fmla="*/ 4701197 w 8602921"/>
              <a:gd name="connsiteY179" fmla="*/ 9741055 h 11023145"/>
              <a:gd name="connsiteX180" fmla="*/ 4680571 w 8602921"/>
              <a:gd name="connsiteY180" fmla="*/ 9744228 h 11023145"/>
              <a:gd name="connsiteX181" fmla="*/ 4663120 w 8602921"/>
              <a:gd name="connsiteY181" fmla="*/ 9753747 h 11023145"/>
              <a:gd name="connsiteX182" fmla="*/ 4671581 w 8602921"/>
              <a:gd name="connsiteY182" fmla="*/ 9791824 h 11023145"/>
              <a:gd name="connsiteX183" fmla="*/ 4684802 w 8602921"/>
              <a:gd name="connsiteY183" fmla="*/ 9758506 h 11023145"/>
              <a:gd name="connsiteX184" fmla="*/ 4713888 w 8602921"/>
              <a:gd name="connsiteY184" fmla="*/ 9741055 h 11023145"/>
              <a:gd name="connsiteX185" fmla="*/ 4720234 w 8602921"/>
              <a:gd name="connsiteY185" fmla="*/ 9711441 h 11023145"/>
              <a:gd name="connsiteX186" fmla="*/ 4726580 w 8602921"/>
              <a:gd name="connsiteY186" fmla="*/ 9681826 h 11023145"/>
              <a:gd name="connsiteX187" fmla="*/ 4710120 w 8602921"/>
              <a:gd name="connsiteY187" fmla="*/ 9688105 h 11023145"/>
              <a:gd name="connsiteX188" fmla="*/ 6030109 w 8602921"/>
              <a:gd name="connsiteY188" fmla="*/ 8928953 h 11023145"/>
              <a:gd name="connsiteX189" fmla="*/ 6013186 w 8602921"/>
              <a:gd name="connsiteY189" fmla="*/ 8971261 h 11023145"/>
              <a:gd name="connsiteX190" fmla="*/ 5996264 w 8602921"/>
              <a:gd name="connsiteY190" fmla="*/ 9013567 h 11023145"/>
              <a:gd name="connsiteX191" fmla="*/ 5970879 w 8602921"/>
              <a:gd name="connsiteY191" fmla="*/ 9047412 h 11023145"/>
              <a:gd name="connsiteX192" fmla="*/ 5971937 w 8602921"/>
              <a:gd name="connsiteY192" fmla="*/ 9055345 h 11023145"/>
              <a:gd name="connsiteX193" fmla="*/ 5979341 w 8602921"/>
              <a:gd name="connsiteY193" fmla="*/ 9060104 h 11023145"/>
              <a:gd name="connsiteX194" fmla="*/ 6004725 w 8602921"/>
              <a:gd name="connsiteY194" fmla="*/ 9055873 h 11023145"/>
              <a:gd name="connsiteX195" fmla="*/ 6018475 w 8602921"/>
              <a:gd name="connsiteY195" fmla="*/ 9021499 h 11023145"/>
              <a:gd name="connsiteX196" fmla="*/ 6025878 w 8602921"/>
              <a:gd name="connsiteY196" fmla="*/ 8983953 h 11023145"/>
              <a:gd name="connsiteX197" fmla="*/ 6039100 w 8602921"/>
              <a:gd name="connsiteY197" fmla="*/ 8954868 h 11023145"/>
              <a:gd name="connsiteX198" fmla="*/ 6055494 w 8602921"/>
              <a:gd name="connsiteY198" fmla="*/ 8928954 h 11023145"/>
              <a:gd name="connsiteX199" fmla="*/ 4477234 w 8602921"/>
              <a:gd name="connsiteY199" fmla="*/ 9744756 h 11023145"/>
              <a:gd name="connsiteX200" fmla="*/ 4465335 w 8602921"/>
              <a:gd name="connsiteY200" fmla="*/ 9754804 h 11023145"/>
              <a:gd name="connsiteX201" fmla="*/ 4455816 w 8602921"/>
              <a:gd name="connsiteY201" fmla="*/ 9787592 h 11023145"/>
              <a:gd name="connsiteX202" fmla="*/ 4455816 w 8602921"/>
              <a:gd name="connsiteY202" fmla="*/ 9791823 h 11023145"/>
              <a:gd name="connsiteX203" fmla="*/ 4445239 w 8602921"/>
              <a:gd name="connsiteY203" fmla="*/ 9792353 h 11023145"/>
              <a:gd name="connsiteX204" fmla="*/ 4434663 w 8602921"/>
              <a:gd name="connsiteY204" fmla="*/ 9796053 h 11023145"/>
              <a:gd name="connsiteX205" fmla="*/ 4452115 w 8602921"/>
              <a:gd name="connsiteY205" fmla="*/ 9801871 h 11023145"/>
              <a:gd name="connsiteX206" fmla="*/ 4472740 w 8602921"/>
              <a:gd name="connsiteY206" fmla="*/ 9804516 h 11023145"/>
              <a:gd name="connsiteX207" fmla="*/ 4498123 w 8602921"/>
              <a:gd name="connsiteY207" fmla="*/ 9783361 h 11023145"/>
              <a:gd name="connsiteX208" fmla="*/ 4484902 w 8602921"/>
              <a:gd name="connsiteY208" fmla="*/ 9773842 h 11023145"/>
              <a:gd name="connsiteX209" fmla="*/ 4481200 w 8602921"/>
              <a:gd name="connsiteY209" fmla="*/ 9757978 h 11023145"/>
              <a:gd name="connsiteX210" fmla="*/ 4493893 w 8602921"/>
              <a:gd name="connsiteY210" fmla="*/ 9741055 h 11023145"/>
              <a:gd name="connsiteX211" fmla="*/ 4477234 w 8602921"/>
              <a:gd name="connsiteY211" fmla="*/ 9744756 h 11023145"/>
              <a:gd name="connsiteX212" fmla="*/ 6071887 w 8602921"/>
              <a:gd name="connsiteY212" fmla="*/ 8889820 h 11023145"/>
              <a:gd name="connsiteX213" fmla="*/ 6059723 w 8602921"/>
              <a:gd name="connsiteY213" fmla="*/ 8899339 h 11023145"/>
              <a:gd name="connsiteX214" fmla="*/ 6089339 w 8602921"/>
              <a:gd name="connsiteY214" fmla="*/ 8937415 h 11023145"/>
              <a:gd name="connsiteX215" fmla="*/ 6106262 w 8602921"/>
              <a:gd name="connsiteY215" fmla="*/ 8937415 h 11023145"/>
              <a:gd name="connsiteX216" fmla="*/ 6110492 w 8602921"/>
              <a:gd name="connsiteY216" fmla="*/ 8899339 h 11023145"/>
              <a:gd name="connsiteX217" fmla="*/ 6106261 w 8602921"/>
              <a:gd name="connsiteY217" fmla="*/ 8873954 h 11023145"/>
              <a:gd name="connsiteX218" fmla="*/ 6080878 w 8602921"/>
              <a:gd name="connsiteY218" fmla="*/ 8899339 h 11023145"/>
              <a:gd name="connsiteX219" fmla="*/ 6071887 w 8602921"/>
              <a:gd name="connsiteY219" fmla="*/ 8889820 h 11023145"/>
              <a:gd name="connsiteX220" fmla="*/ 6152798 w 8602921"/>
              <a:gd name="connsiteY220" fmla="*/ 8797801 h 11023145"/>
              <a:gd name="connsiteX221" fmla="*/ 6131646 w 8602921"/>
              <a:gd name="connsiteY221" fmla="*/ 8831647 h 11023145"/>
              <a:gd name="connsiteX222" fmla="*/ 6144338 w 8602921"/>
              <a:gd name="connsiteY222" fmla="*/ 8831647 h 11023145"/>
              <a:gd name="connsiteX223" fmla="*/ 6152798 w 8602921"/>
              <a:gd name="connsiteY223" fmla="*/ 8797801 h 11023145"/>
              <a:gd name="connsiteX224" fmla="*/ 4548891 w 8602921"/>
              <a:gd name="connsiteY224" fmla="*/ 9609904 h 11023145"/>
              <a:gd name="connsiteX225" fmla="*/ 4541488 w 8602921"/>
              <a:gd name="connsiteY225" fmla="*/ 9618894 h 11023145"/>
              <a:gd name="connsiteX226" fmla="*/ 4540430 w 8602921"/>
              <a:gd name="connsiteY226" fmla="*/ 9631058 h 11023145"/>
              <a:gd name="connsiteX227" fmla="*/ 4531969 w 8602921"/>
              <a:gd name="connsiteY227" fmla="*/ 9659086 h 11023145"/>
              <a:gd name="connsiteX228" fmla="*/ 4510815 w 8602921"/>
              <a:gd name="connsiteY228" fmla="*/ 9677595 h 11023145"/>
              <a:gd name="connsiteX229" fmla="*/ 4504469 w 8602921"/>
              <a:gd name="connsiteY229" fmla="*/ 9707210 h 11023145"/>
              <a:gd name="connsiteX230" fmla="*/ 4498123 w 8602921"/>
              <a:gd name="connsiteY230" fmla="*/ 9736824 h 11023145"/>
              <a:gd name="connsiteX231" fmla="*/ 4530912 w 8602921"/>
              <a:gd name="connsiteY231" fmla="*/ 9689758 h 11023145"/>
              <a:gd name="connsiteX232" fmla="*/ 4557354 w 8602921"/>
              <a:gd name="connsiteY232" fmla="*/ 9639518 h 11023145"/>
              <a:gd name="connsiteX233" fmla="*/ 4554708 w 8602921"/>
              <a:gd name="connsiteY233" fmla="*/ 9623125 h 11023145"/>
              <a:gd name="connsiteX234" fmla="*/ 4548891 w 8602921"/>
              <a:gd name="connsiteY234" fmla="*/ 9609904 h 11023145"/>
              <a:gd name="connsiteX235" fmla="*/ 6063953 w 8602921"/>
              <a:gd name="connsiteY235" fmla="*/ 8785110 h 11023145"/>
              <a:gd name="connsiteX236" fmla="*/ 6061839 w 8602921"/>
              <a:gd name="connsiteY236" fmla="*/ 8789341 h 11023145"/>
              <a:gd name="connsiteX237" fmla="*/ 6059724 w 8602921"/>
              <a:gd name="connsiteY237" fmla="*/ 8793571 h 11023145"/>
              <a:gd name="connsiteX238" fmla="*/ 6059724 w 8602921"/>
              <a:gd name="connsiteY238" fmla="*/ 8814725 h 11023145"/>
              <a:gd name="connsiteX239" fmla="*/ 6062896 w 8602921"/>
              <a:gd name="connsiteY239" fmla="*/ 8841696 h 11023145"/>
              <a:gd name="connsiteX240" fmla="*/ 6072416 w 8602921"/>
              <a:gd name="connsiteY240" fmla="*/ 8865493 h 11023145"/>
              <a:gd name="connsiteX241" fmla="*/ 6085107 w 8602921"/>
              <a:gd name="connsiteY241" fmla="*/ 8789340 h 11023145"/>
              <a:gd name="connsiteX242" fmla="*/ 4189283 w 8602921"/>
              <a:gd name="connsiteY242" fmla="*/ 9770669 h 11023145"/>
              <a:gd name="connsiteX243" fmla="*/ 4189282 w 8602921"/>
              <a:gd name="connsiteY243" fmla="*/ 9791824 h 11023145"/>
              <a:gd name="connsiteX244" fmla="*/ 4194571 w 8602921"/>
              <a:gd name="connsiteY244" fmla="*/ 9802929 h 11023145"/>
              <a:gd name="connsiteX245" fmla="*/ 4206206 w 8602921"/>
              <a:gd name="connsiteY245" fmla="*/ 9804515 h 11023145"/>
              <a:gd name="connsiteX246" fmla="*/ 4223128 w 8602921"/>
              <a:gd name="connsiteY246" fmla="*/ 9728363 h 11023145"/>
              <a:gd name="connsiteX247" fmla="*/ 4225773 w 8602921"/>
              <a:gd name="connsiteY247" fmla="*/ 9738412 h 11023145"/>
              <a:gd name="connsiteX248" fmla="*/ 4231590 w 8602921"/>
              <a:gd name="connsiteY248" fmla="*/ 9745286 h 11023145"/>
              <a:gd name="connsiteX249" fmla="*/ 4238994 w 8602921"/>
              <a:gd name="connsiteY249" fmla="*/ 9740527 h 11023145"/>
              <a:gd name="connsiteX250" fmla="*/ 4240052 w 8602921"/>
              <a:gd name="connsiteY250" fmla="*/ 9732594 h 11023145"/>
              <a:gd name="connsiteX251" fmla="*/ 4231590 w 8602921"/>
              <a:gd name="connsiteY251" fmla="*/ 9724133 h 11023145"/>
              <a:gd name="connsiteX252" fmla="*/ 4227360 w 8602921"/>
              <a:gd name="connsiteY252" fmla="*/ 9726248 h 11023145"/>
              <a:gd name="connsiteX253" fmla="*/ 4223128 w 8602921"/>
              <a:gd name="connsiteY253" fmla="*/ 9728363 h 11023145"/>
              <a:gd name="connsiteX254" fmla="*/ 4861962 w 8602921"/>
              <a:gd name="connsiteY254" fmla="*/ 9385678 h 11023145"/>
              <a:gd name="connsiteX255" fmla="*/ 4847155 w 8602921"/>
              <a:gd name="connsiteY255" fmla="*/ 9424283 h 11023145"/>
              <a:gd name="connsiteX256" fmla="*/ 4832348 w 8602921"/>
              <a:gd name="connsiteY256" fmla="*/ 9466060 h 11023145"/>
              <a:gd name="connsiteX257" fmla="*/ 4796915 w 8602921"/>
              <a:gd name="connsiteY257" fmla="*/ 9518943 h 11023145"/>
              <a:gd name="connsiteX258" fmla="*/ 4764656 w 8602921"/>
              <a:gd name="connsiteY258" fmla="*/ 9571827 h 11023145"/>
              <a:gd name="connsiteX259" fmla="*/ 4751964 w 8602921"/>
              <a:gd name="connsiteY259" fmla="*/ 9612018 h 11023145"/>
              <a:gd name="connsiteX260" fmla="*/ 4726581 w 8602921"/>
              <a:gd name="connsiteY260" fmla="*/ 9639519 h 11023145"/>
              <a:gd name="connsiteX261" fmla="*/ 4732926 w 8602921"/>
              <a:gd name="connsiteY261" fmla="*/ 9658027 h 11023145"/>
              <a:gd name="connsiteX262" fmla="*/ 4739273 w 8602921"/>
              <a:gd name="connsiteY262" fmla="*/ 9673364 h 11023145"/>
              <a:gd name="connsiteX263" fmla="*/ 4742974 w 8602921"/>
              <a:gd name="connsiteY263" fmla="*/ 9667017 h 11023145"/>
              <a:gd name="connsiteX264" fmla="*/ 4743504 w 8602921"/>
              <a:gd name="connsiteY264" fmla="*/ 9660672 h 11023145"/>
              <a:gd name="connsiteX265" fmla="*/ 4785810 w 8602921"/>
              <a:gd name="connsiteY265" fmla="*/ 9588222 h 11023145"/>
              <a:gd name="connsiteX266" fmla="*/ 4815425 w 8602921"/>
              <a:gd name="connsiteY266" fmla="*/ 9512598 h 11023145"/>
              <a:gd name="connsiteX267" fmla="*/ 4836578 w 8602921"/>
              <a:gd name="connsiteY267" fmla="*/ 9512597 h 11023145"/>
              <a:gd name="connsiteX268" fmla="*/ 4868687 w 8602921"/>
              <a:gd name="connsiteY268" fmla="*/ 9515106 h 11023145"/>
              <a:gd name="connsiteX269" fmla="*/ 4877775 w 8602921"/>
              <a:gd name="connsiteY269" fmla="*/ 9488461 h 11023145"/>
              <a:gd name="connsiteX270" fmla="*/ 4878988 w 8602921"/>
              <a:gd name="connsiteY270" fmla="*/ 9485109 h 11023145"/>
              <a:gd name="connsiteX271" fmla="*/ 4878886 w 8602921"/>
              <a:gd name="connsiteY271" fmla="*/ 9484040 h 11023145"/>
              <a:gd name="connsiteX272" fmla="*/ 4879893 w 8602921"/>
              <a:gd name="connsiteY272" fmla="*/ 9482614 h 11023145"/>
              <a:gd name="connsiteX273" fmla="*/ 4888440 w 8602921"/>
              <a:gd name="connsiteY273" fmla="*/ 9459002 h 11023145"/>
              <a:gd name="connsiteX274" fmla="*/ 4874654 w 8602921"/>
              <a:gd name="connsiteY274" fmla="*/ 9427983 h 11023145"/>
              <a:gd name="connsiteX275" fmla="*/ 4891577 w 8602921"/>
              <a:gd name="connsiteY275" fmla="*/ 9398370 h 11023145"/>
              <a:gd name="connsiteX276" fmla="*/ 6093569 w 8602921"/>
              <a:gd name="connsiteY276" fmla="*/ 8730112 h 11023145"/>
              <a:gd name="connsiteX277" fmla="*/ 6076646 w 8602921"/>
              <a:gd name="connsiteY277" fmla="*/ 8759726 h 11023145"/>
              <a:gd name="connsiteX278" fmla="*/ 6097799 w 8602921"/>
              <a:gd name="connsiteY278" fmla="*/ 8751265 h 11023145"/>
              <a:gd name="connsiteX279" fmla="*/ 6110493 w 8602921"/>
              <a:gd name="connsiteY279" fmla="*/ 8730113 h 11023145"/>
              <a:gd name="connsiteX280" fmla="*/ 6110493 w 8602921"/>
              <a:gd name="connsiteY280" fmla="*/ 8721650 h 11023145"/>
              <a:gd name="connsiteX281" fmla="*/ 4925423 w 8602921"/>
              <a:gd name="connsiteY281" fmla="*/ 9246064 h 11023145"/>
              <a:gd name="connsiteX282" fmla="*/ 4891578 w 8602921"/>
              <a:gd name="connsiteY282" fmla="*/ 9301064 h 11023145"/>
              <a:gd name="connsiteX283" fmla="*/ 4904270 w 8602921"/>
              <a:gd name="connsiteY283" fmla="*/ 9347601 h 11023145"/>
              <a:gd name="connsiteX284" fmla="*/ 4896337 w 8602921"/>
              <a:gd name="connsiteY284" fmla="*/ 9348659 h 11023145"/>
              <a:gd name="connsiteX285" fmla="*/ 4891577 w 8602921"/>
              <a:gd name="connsiteY285" fmla="*/ 9356063 h 11023145"/>
              <a:gd name="connsiteX286" fmla="*/ 4896336 w 8602921"/>
              <a:gd name="connsiteY286" fmla="*/ 9368755 h 11023145"/>
              <a:gd name="connsiteX287" fmla="*/ 4904270 w 8602921"/>
              <a:gd name="connsiteY287" fmla="*/ 9381447 h 11023145"/>
              <a:gd name="connsiteX288" fmla="*/ 4912796 w 8602921"/>
              <a:gd name="connsiteY288" fmla="*/ 9385102 h 11023145"/>
              <a:gd name="connsiteX289" fmla="*/ 4912148 w 8602921"/>
              <a:gd name="connsiteY289" fmla="*/ 9370532 h 11023145"/>
              <a:gd name="connsiteX290" fmla="*/ 4918332 w 8602921"/>
              <a:gd name="connsiteY290" fmla="*/ 9365620 h 11023145"/>
              <a:gd name="connsiteX291" fmla="*/ 4916960 w 8602921"/>
              <a:gd name="connsiteY291" fmla="*/ 9364524 h 11023145"/>
              <a:gd name="connsiteX292" fmla="*/ 4920664 w 8602921"/>
              <a:gd name="connsiteY292" fmla="*/ 9346543 h 11023145"/>
              <a:gd name="connsiteX293" fmla="*/ 4933884 w 8602921"/>
              <a:gd name="connsiteY293" fmla="*/ 9334909 h 11023145"/>
              <a:gd name="connsiteX294" fmla="*/ 4934413 w 8602921"/>
              <a:gd name="connsiteY294" fmla="*/ 9290487 h 11023145"/>
              <a:gd name="connsiteX295" fmla="*/ 4925423 w 8602921"/>
              <a:gd name="connsiteY295" fmla="*/ 9246064 h 11023145"/>
              <a:gd name="connsiteX296" fmla="*/ 4282359 w 8602921"/>
              <a:gd name="connsiteY296" fmla="*/ 9571829 h 11023145"/>
              <a:gd name="connsiteX297" fmla="*/ 4265435 w 8602921"/>
              <a:gd name="connsiteY297" fmla="*/ 9622596 h 11023145"/>
              <a:gd name="connsiteX298" fmla="*/ 4256975 w 8602921"/>
              <a:gd name="connsiteY298" fmla="*/ 9623124 h 11023145"/>
              <a:gd name="connsiteX299" fmla="*/ 4248513 w 8602921"/>
              <a:gd name="connsiteY299" fmla="*/ 9626827 h 11023145"/>
              <a:gd name="connsiteX300" fmla="*/ 4262261 w 8602921"/>
              <a:gd name="connsiteY300" fmla="*/ 9641105 h 11023145"/>
              <a:gd name="connsiteX301" fmla="*/ 4282359 w 8602921"/>
              <a:gd name="connsiteY301" fmla="*/ 9652211 h 11023145"/>
              <a:gd name="connsiteX302" fmla="*/ 4311974 w 8602921"/>
              <a:gd name="connsiteY302" fmla="*/ 9609904 h 11023145"/>
              <a:gd name="connsiteX303" fmla="*/ 6165491 w 8602921"/>
              <a:gd name="connsiteY303" fmla="*/ 8552422 h 11023145"/>
              <a:gd name="connsiteX304" fmla="*/ 6166549 w 8602921"/>
              <a:gd name="connsiteY304" fmla="*/ 8598959 h 11023145"/>
              <a:gd name="connsiteX305" fmla="*/ 6161260 w 8602921"/>
              <a:gd name="connsiteY305" fmla="*/ 8645498 h 11023145"/>
              <a:gd name="connsiteX306" fmla="*/ 6173952 w 8602921"/>
              <a:gd name="connsiteY306" fmla="*/ 8607422 h 11023145"/>
              <a:gd name="connsiteX307" fmla="*/ 6195105 w 8602921"/>
              <a:gd name="connsiteY307" fmla="*/ 8565115 h 11023145"/>
              <a:gd name="connsiteX308" fmla="*/ 5014268 w 8602921"/>
              <a:gd name="connsiteY308" fmla="*/ 9097991 h 11023145"/>
              <a:gd name="connsiteX309" fmla="*/ 5018498 w 8602921"/>
              <a:gd name="connsiteY309" fmla="*/ 9110683 h 11023145"/>
              <a:gd name="connsiteX310" fmla="*/ 5018498 w 8602921"/>
              <a:gd name="connsiteY310" fmla="*/ 9097991 h 11023145"/>
              <a:gd name="connsiteX311" fmla="*/ 5065034 w 8602921"/>
              <a:gd name="connsiteY311" fmla="*/ 9051453 h 11023145"/>
              <a:gd name="connsiteX312" fmla="*/ 5048113 w 8602921"/>
              <a:gd name="connsiteY312" fmla="*/ 9064145 h 11023145"/>
              <a:gd name="connsiteX313" fmla="*/ 5060805 w 8602921"/>
              <a:gd name="connsiteY313" fmla="*/ 9064145 h 11023145"/>
              <a:gd name="connsiteX314" fmla="*/ 5062920 w 8602921"/>
              <a:gd name="connsiteY314" fmla="*/ 9057799 h 11023145"/>
              <a:gd name="connsiteX315" fmla="*/ 5065034 w 8602921"/>
              <a:gd name="connsiteY315" fmla="*/ 9051453 h 11023145"/>
              <a:gd name="connsiteX316" fmla="*/ 4341588 w 8602921"/>
              <a:gd name="connsiteY316" fmla="*/ 9423754 h 11023145"/>
              <a:gd name="connsiteX317" fmla="*/ 4295050 w 8602921"/>
              <a:gd name="connsiteY317" fmla="*/ 9529521 h 11023145"/>
              <a:gd name="connsiteX318" fmla="*/ 4307213 w 8602921"/>
              <a:gd name="connsiteY318" fmla="*/ 9550675 h 11023145"/>
              <a:gd name="connsiteX319" fmla="*/ 4328895 w 8602921"/>
              <a:gd name="connsiteY319" fmla="*/ 9559136 h 11023145"/>
              <a:gd name="connsiteX320" fmla="*/ 4346877 w 8602921"/>
              <a:gd name="connsiteY320" fmla="*/ 9500964 h 11023145"/>
              <a:gd name="connsiteX321" fmla="*/ 4371202 w 8602921"/>
              <a:gd name="connsiteY321" fmla="*/ 9449138 h 11023145"/>
              <a:gd name="connsiteX322" fmla="*/ 5060805 w 8602921"/>
              <a:gd name="connsiteY322" fmla="*/ 9009147 h 11023145"/>
              <a:gd name="connsiteX323" fmla="*/ 5060805 w 8602921"/>
              <a:gd name="connsiteY323" fmla="*/ 9026069 h 11023145"/>
              <a:gd name="connsiteX324" fmla="*/ 5069266 w 8602921"/>
              <a:gd name="connsiteY324" fmla="*/ 9038760 h 11023145"/>
              <a:gd name="connsiteX325" fmla="*/ 5072776 w 8602921"/>
              <a:gd name="connsiteY325" fmla="*/ 9035689 h 11023145"/>
              <a:gd name="connsiteX326" fmla="*/ 5081160 w 8602921"/>
              <a:gd name="connsiteY326" fmla="*/ 9009146 h 11023145"/>
              <a:gd name="connsiteX327" fmla="*/ 5107341 w 8602921"/>
              <a:gd name="connsiteY327" fmla="*/ 8949917 h 11023145"/>
              <a:gd name="connsiteX328" fmla="*/ 5107343 w 8602921"/>
              <a:gd name="connsiteY328" fmla="*/ 8962501 h 11023145"/>
              <a:gd name="connsiteX329" fmla="*/ 5113635 w 8602921"/>
              <a:gd name="connsiteY329" fmla="*/ 8947819 h 11023145"/>
              <a:gd name="connsiteX330" fmla="*/ 6300874 w 8602921"/>
              <a:gd name="connsiteY330" fmla="*/ 8285889 h 11023145"/>
              <a:gd name="connsiteX331" fmla="*/ 6296643 w 8602921"/>
              <a:gd name="connsiteY331" fmla="*/ 8315504 h 11023145"/>
              <a:gd name="connsiteX332" fmla="*/ 6278132 w 8602921"/>
              <a:gd name="connsiteY332" fmla="*/ 8339303 h 11023145"/>
              <a:gd name="connsiteX333" fmla="*/ 6262797 w 8602921"/>
              <a:gd name="connsiteY333" fmla="*/ 8366273 h 11023145"/>
              <a:gd name="connsiteX334" fmla="*/ 6245874 w 8602921"/>
              <a:gd name="connsiteY334" fmla="*/ 8412810 h 11023145"/>
              <a:gd name="connsiteX335" fmla="*/ 6231067 w 8602921"/>
              <a:gd name="connsiteY335" fmla="*/ 8414396 h 11023145"/>
              <a:gd name="connsiteX336" fmla="*/ 6228951 w 8602921"/>
              <a:gd name="connsiteY336" fmla="*/ 8425502 h 11023145"/>
              <a:gd name="connsiteX337" fmla="*/ 6203568 w 8602921"/>
              <a:gd name="connsiteY337" fmla="*/ 8455117 h 11023145"/>
              <a:gd name="connsiteX338" fmla="*/ 6190876 w 8602921"/>
              <a:gd name="connsiteY338" fmla="*/ 8497424 h 11023145"/>
              <a:gd name="connsiteX339" fmla="*/ 6182414 w 8602921"/>
              <a:gd name="connsiteY339" fmla="*/ 8497424 h 11023145"/>
              <a:gd name="connsiteX340" fmla="*/ 6182414 w 8602921"/>
              <a:gd name="connsiteY340" fmla="*/ 8527038 h 11023145"/>
              <a:gd name="connsiteX341" fmla="*/ 6203567 w 8602921"/>
              <a:gd name="connsiteY341" fmla="*/ 8535500 h 11023145"/>
              <a:gd name="connsiteX342" fmla="*/ 6202509 w 8602921"/>
              <a:gd name="connsiteY342" fmla="*/ 8530211 h 11023145"/>
              <a:gd name="connsiteX343" fmla="*/ 6207798 w 8602921"/>
              <a:gd name="connsiteY343" fmla="*/ 8531268 h 11023145"/>
              <a:gd name="connsiteX344" fmla="*/ 6216259 w 8602921"/>
              <a:gd name="connsiteY344" fmla="*/ 8514346 h 11023145"/>
              <a:gd name="connsiteX345" fmla="*/ 6224192 w 8602921"/>
              <a:gd name="connsiteY345" fmla="*/ 8509587 h 11023145"/>
              <a:gd name="connsiteX346" fmla="*/ 6228952 w 8602921"/>
              <a:gd name="connsiteY346" fmla="*/ 8501653 h 11023145"/>
              <a:gd name="connsiteX347" fmla="*/ 6258566 w 8602921"/>
              <a:gd name="connsiteY347" fmla="*/ 8450886 h 11023145"/>
              <a:gd name="connsiteX348" fmla="*/ 6272845 w 8602921"/>
              <a:gd name="connsiteY348" fmla="*/ 8392714 h 11023145"/>
              <a:gd name="connsiteX349" fmla="*/ 6296643 w 8602921"/>
              <a:gd name="connsiteY349" fmla="*/ 8340888 h 11023145"/>
              <a:gd name="connsiteX350" fmla="*/ 6317795 w 8602921"/>
              <a:gd name="connsiteY350" fmla="*/ 8353580 h 11023145"/>
              <a:gd name="connsiteX351" fmla="*/ 6325200 w 8602921"/>
              <a:gd name="connsiteY351" fmla="*/ 8326611 h 11023145"/>
              <a:gd name="connsiteX352" fmla="*/ 6338950 w 8602921"/>
              <a:gd name="connsiteY352" fmla="*/ 8302812 h 11023145"/>
              <a:gd name="connsiteX353" fmla="*/ 6317796 w 8602921"/>
              <a:gd name="connsiteY353" fmla="*/ 8298580 h 11023145"/>
              <a:gd name="connsiteX354" fmla="*/ 6368565 w 8602921"/>
              <a:gd name="connsiteY354" fmla="*/ 8243582 h 11023145"/>
              <a:gd name="connsiteX355" fmla="*/ 6364334 w 8602921"/>
              <a:gd name="connsiteY355" fmla="*/ 8252044 h 11023145"/>
              <a:gd name="connsiteX356" fmla="*/ 6360103 w 8602921"/>
              <a:gd name="connsiteY356" fmla="*/ 8285889 h 11023145"/>
              <a:gd name="connsiteX357" fmla="*/ 6364333 w 8602921"/>
              <a:gd name="connsiteY357" fmla="*/ 8298581 h 11023145"/>
              <a:gd name="connsiteX358" fmla="*/ 6375968 w 8602921"/>
              <a:gd name="connsiteY358" fmla="*/ 8277428 h 11023145"/>
              <a:gd name="connsiteX359" fmla="*/ 6381255 w 8602921"/>
              <a:gd name="connsiteY359" fmla="*/ 8256275 h 11023145"/>
              <a:gd name="connsiteX360" fmla="*/ 6368565 w 8602921"/>
              <a:gd name="connsiteY360" fmla="*/ 8243582 h 11023145"/>
              <a:gd name="connsiteX361" fmla="*/ 4421971 w 8602921"/>
              <a:gd name="connsiteY361" fmla="*/ 9275680 h 11023145"/>
              <a:gd name="connsiteX362" fmla="*/ 4400818 w 8602921"/>
              <a:gd name="connsiteY362" fmla="*/ 9301064 h 11023145"/>
              <a:gd name="connsiteX363" fmla="*/ 4400816 w 8602921"/>
              <a:gd name="connsiteY363" fmla="*/ 9313756 h 11023145"/>
              <a:gd name="connsiteX364" fmla="*/ 4409280 w 8602921"/>
              <a:gd name="connsiteY364" fmla="*/ 9313756 h 11023145"/>
              <a:gd name="connsiteX365" fmla="*/ 4426202 w 8602921"/>
              <a:gd name="connsiteY365" fmla="*/ 9311640 h 11023145"/>
              <a:gd name="connsiteX366" fmla="*/ 4430432 w 8602921"/>
              <a:gd name="connsiteY366" fmla="*/ 9296832 h 11023145"/>
              <a:gd name="connsiteX367" fmla="*/ 5136645 w 8602921"/>
              <a:gd name="connsiteY367" fmla="*/ 8884286 h 11023145"/>
              <a:gd name="connsiteX368" fmla="*/ 5120034 w 8602921"/>
              <a:gd name="connsiteY368" fmla="*/ 8899149 h 11023145"/>
              <a:gd name="connsiteX369" fmla="*/ 5124794 w 8602921"/>
              <a:gd name="connsiteY369" fmla="*/ 8917657 h 11023145"/>
              <a:gd name="connsiteX370" fmla="*/ 5125997 w 8602921"/>
              <a:gd name="connsiteY370" fmla="*/ 8919983 h 11023145"/>
              <a:gd name="connsiteX371" fmla="*/ 5134261 w 8602921"/>
              <a:gd name="connsiteY371" fmla="*/ 8894579 h 11023145"/>
              <a:gd name="connsiteX372" fmla="*/ 6330487 w 8602921"/>
              <a:gd name="connsiteY372" fmla="*/ 8230890 h 11023145"/>
              <a:gd name="connsiteX373" fmla="*/ 6330487 w 8602921"/>
              <a:gd name="connsiteY373" fmla="*/ 8247812 h 11023145"/>
              <a:gd name="connsiteX374" fmla="*/ 6336304 w 8602921"/>
              <a:gd name="connsiteY374" fmla="*/ 8239353 h 11023145"/>
              <a:gd name="connsiteX375" fmla="*/ 6338950 w 8602921"/>
              <a:gd name="connsiteY375" fmla="*/ 8230890 h 11023145"/>
              <a:gd name="connsiteX376" fmla="*/ 4468508 w 8602921"/>
              <a:gd name="connsiteY376" fmla="*/ 9207989 h 11023145"/>
              <a:gd name="connsiteX377" fmla="*/ 4460048 w 8602921"/>
              <a:gd name="connsiteY377" fmla="*/ 9224912 h 11023145"/>
              <a:gd name="connsiteX378" fmla="*/ 4468508 w 8602921"/>
              <a:gd name="connsiteY378" fmla="*/ 9212219 h 11023145"/>
              <a:gd name="connsiteX379" fmla="*/ 6386016 w 8602921"/>
              <a:gd name="connsiteY379" fmla="*/ 8085989 h 11023145"/>
              <a:gd name="connsiteX380" fmla="*/ 6377026 w 8602921"/>
              <a:gd name="connsiteY380" fmla="*/ 8095508 h 11023145"/>
              <a:gd name="connsiteX381" fmla="*/ 6381785 w 8602921"/>
              <a:gd name="connsiteY381" fmla="*/ 8099210 h 11023145"/>
              <a:gd name="connsiteX382" fmla="*/ 6389718 w 8602921"/>
              <a:gd name="connsiteY382" fmla="*/ 8099739 h 11023145"/>
              <a:gd name="connsiteX383" fmla="*/ 6398179 w 8602921"/>
              <a:gd name="connsiteY383" fmla="*/ 8082815 h 11023145"/>
              <a:gd name="connsiteX384" fmla="*/ 6386016 w 8602921"/>
              <a:gd name="connsiteY384" fmla="*/ 8085989 h 11023145"/>
              <a:gd name="connsiteX385" fmla="*/ 5301954 w 8602921"/>
              <a:gd name="connsiteY385" fmla="*/ 8480309 h 11023145"/>
              <a:gd name="connsiteX386" fmla="*/ 5299840 w 8602921"/>
              <a:gd name="connsiteY386" fmla="*/ 8484541 h 11023145"/>
              <a:gd name="connsiteX387" fmla="*/ 5297723 w 8602921"/>
              <a:gd name="connsiteY387" fmla="*/ 8488773 h 11023145"/>
              <a:gd name="connsiteX388" fmla="*/ 5297724 w 8602921"/>
              <a:gd name="connsiteY388" fmla="*/ 8509924 h 11023145"/>
              <a:gd name="connsiteX389" fmla="*/ 5298533 w 8602921"/>
              <a:gd name="connsiteY389" fmla="*/ 8516798 h 11023145"/>
              <a:gd name="connsiteX390" fmla="*/ 5316414 w 8602921"/>
              <a:gd name="connsiteY390" fmla="*/ 8483201 h 11023145"/>
              <a:gd name="connsiteX391" fmla="*/ 5331570 w 8602921"/>
              <a:gd name="connsiteY391" fmla="*/ 8425312 h 11023145"/>
              <a:gd name="connsiteX392" fmla="*/ 5314647 w 8602921"/>
              <a:gd name="connsiteY392" fmla="*/ 8454926 h 11023145"/>
              <a:gd name="connsiteX393" fmla="*/ 5334818 w 8602921"/>
              <a:gd name="connsiteY393" fmla="*/ 8446858 h 11023145"/>
              <a:gd name="connsiteX394" fmla="*/ 5348493 w 8602921"/>
              <a:gd name="connsiteY394" fmla="*/ 8418662 h 11023145"/>
              <a:gd name="connsiteX395" fmla="*/ 5348492 w 8602921"/>
              <a:gd name="connsiteY395" fmla="*/ 8416850 h 11023145"/>
              <a:gd name="connsiteX396" fmla="*/ 6575867 w 8602921"/>
              <a:gd name="connsiteY396" fmla="*/ 7718977 h 11023145"/>
              <a:gd name="connsiteX397" fmla="*/ 6575867 w 8602921"/>
              <a:gd name="connsiteY397" fmla="*/ 7735901 h 11023145"/>
              <a:gd name="connsiteX398" fmla="*/ 6580099 w 8602921"/>
              <a:gd name="connsiteY398" fmla="*/ 7723207 h 11023145"/>
              <a:gd name="connsiteX399" fmla="*/ 5403489 w 8602921"/>
              <a:gd name="connsiteY399" fmla="*/ 8247624 h 11023145"/>
              <a:gd name="connsiteX400" fmla="*/ 5404068 w 8602921"/>
              <a:gd name="connsiteY400" fmla="*/ 8273095 h 11023145"/>
              <a:gd name="connsiteX401" fmla="*/ 5412428 w 8602921"/>
              <a:gd name="connsiteY401" fmla="*/ 8264735 h 11023145"/>
              <a:gd name="connsiteX402" fmla="*/ 5415960 w 8602921"/>
              <a:gd name="connsiteY402" fmla="*/ 8252966 h 11023145"/>
              <a:gd name="connsiteX403" fmla="*/ 6597022 w 8602921"/>
              <a:gd name="connsiteY403" fmla="*/ 7604749 h 11023145"/>
              <a:gd name="connsiteX404" fmla="*/ 6597022 w 8602921"/>
              <a:gd name="connsiteY404" fmla="*/ 7608979 h 11023145"/>
              <a:gd name="connsiteX405" fmla="*/ 6613944 w 8602921"/>
              <a:gd name="connsiteY405" fmla="*/ 7630133 h 11023145"/>
              <a:gd name="connsiteX406" fmla="*/ 6812787 w 8602921"/>
              <a:gd name="connsiteY406" fmla="*/ 7486291 h 11023145"/>
              <a:gd name="connsiteX407" fmla="*/ 6810607 w 8602921"/>
              <a:gd name="connsiteY407" fmla="*/ 7510258 h 11023145"/>
              <a:gd name="connsiteX408" fmla="*/ 6818233 w 8602921"/>
              <a:gd name="connsiteY408" fmla="*/ 7486291 h 11023145"/>
              <a:gd name="connsiteX409" fmla="*/ 6694327 w 8602921"/>
              <a:gd name="connsiteY409" fmla="*/ 7524366 h 11023145"/>
              <a:gd name="connsiteX410" fmla="*/ 6685866 w 8602921"/>
              <a:gd name="connsiteY410" fmla="*/ 7549750 h 11023145"/>
              <a:gd name="connsiteX411" fmla="*/ 6658365 w 8602921"/>
              <a:gd name="connsiteY411" fmla="*/ 7586768 h 11023145"/>
              <a:gd name="connsiteX412" fmla="*/ 6643559 w 8602921"/>
              <a:gd name="connsiteY412" fmla="*/ 7630133 h 11023145"/>
              <a:gd name="connsiteX413" fmla="*/ 6626635 w 8602921"/>
              <a:gd name="connsiteY413" fmla="*/ 7668208 h 11023145"/>
              <a:gd name="connsiteX414" fmla="*/ 6615530 w 8602921"/>
              <a:gd name="connsiteY414" fmla="*/ 7685660 h 11023145"/>
              <a:gd name="connsiteX415" fmla="*/ 6613944 w 8602921"/>
              <a:gd name="connsiteY415" fmla="*/ 7706285 h 11023145"/>
              <a:gd name="connsiteX416" fmla="*/ 6588560 w 8602921"/>
              <a:gd name="connsiteY416" fmla="*/ 7763400 h 11023145"/>
              <a:gd name="connsiteX417" fmla="*/ 6563175 w 8602921"/>
              <a:gd name="connsiteY417" fmla="*/ 7820513 h 11023145"/>
              <a:gd name="connsiteX418" fmla="*/ 6546252 w 8602921"/>
              <a:gd name="connsiteY418" fmla="*/ 7833207 h 11023145"/>
              <a:gd name="connsiteX419" fmla="*/ 6535148 w 8602921"/>
              <a:gd name="connsiteY419" fmla="*/ 7858591 h 11023145"/>
              <a:gd name="connsiteX420" fmla="*/ 6520869 w 8602921"/>
              <a:gd name="connsiteY420" fmla="*/ 7883974 h 11023145"/>
              <a:gd name="connsiteX421" fmla="*/ 6520868 w 8602921"/>
              <a:gd name="connsiteY421" fmla="*/ 7913589 h 11023145"/>
              <a:gd name="connsiteX422" fmla="*/ 6561588 w 8602921"/>
              <a:gd name="connsiteY422" fmla="*/ 7879743 h 11023145"/>
              <a:gd name="connsiteX423" fmla="*/ 6580099 w 8602921"/>
              <a:gd name="connsiteY423" fmla="*/ 7833206 h 11023145"/>
              <a:gd name="connsiteX424" fmla="*/ 6591732 w 8602921"/>
              <a:gd name="connsiteY424" fmla="*/ 7832148 h 11023145"/>
              <a:gd name="connsiteX425" fmla="*/ 6597022 w 8602921"/>
              <a:gd name="connsiteY425" fmla="*/ 7824745 h 11023145"/>
              <a:gd name="connsiteX426" fmla="*/ 6597022 w 8602921"/>
              <a:gd name="connsiteY426" fmla="*/ 7807293 h 11023145"/>
              <a:gd name="connsiteX427" fmla="*/ 6609714 w 8602921"/>
              <a:gd name="connsiteY427" fmla="*/ 7799359 h 11023145"/>
              <a:gd name="connsiteX428" fmla="*/ 6660481 w 8602921"/>
              <a:gd name="connsiteY428" fmla="*/ 7663978 h 11023145"/>
              <a:gd name="connsiteX429" fmla="*/ 6681635 w 8602921"/>
              <a:gd name="connsiteY429" fmla="*/ 7651285 h 11023145"/>
              <a:gd name="connsiteX430" fmla="*/ 6683749 w 8602921"/>
              <a:gd name="connsiteY430" fmla="*/ 7634363 h 11023145"/>
              <a:gd name="connsiteX431" fmla="*/ 6698558 w 8602921"/>
              <a:gd name="connsiteY431" fmla="*/ 7630133 h 11023145"/>
              <a:gd name="connsiteX432" fmla="*/ 6719710 w 8602921"/>
              <a:gd name="connsiteY432" fmla="*/ 7587825 h 11023145"/>
              <a:gd name="connsiteX433" fmla="*/ 6722884 w 8602921"/>
              <a:gd name="connsiteY433" fmla="*/ 7555568 h 11023145"/>
              <a:gd name="connsiteX434" fmla="*/ 6732403 w 8602921"/>
              <a:gd name="connsiteY434" fmla="*/ 7507443 h 11023145"/>
              <a:gd name="connsiteX435" fmla="*/ 6723941 w 8602921"/>
              <a:gd name="connsiteY435" fmla="*/ 7520135 h 11023145"/>
              <a:gd name="connsiteX436" fmla="*/ 6702788 w 8602921"/>
              <a:gd name="connsiteY436" fmla="*/ 7532827 h 11023145"/>
              <a:gd name="connsiteX437" fmla="*/ 3935461 w 8602921"/>
              <a:gd name="connsiteY437" fmla="*/ 8984228 h 11023145"/>
              <a:gd name="connsiteX438" fmla="*/ 3935989 w 8602921"/>
              <a:gd name="connsiteY438" fmla="*/ 8992162 h 11023145"/>
              <a:gd name="connsiteX439" fmla="*/ 3939691 w 8602921"/>
              <a:gd name="connsiteY439" fmla="*/ 8996920 h 11023145"/>
              <a:gd name="connsiteX440" fmla="*/ 3952383 w 8602921"/>
              <a:gd name="connsiteY440" fmla="*/ 8992689 h 11023145"/>
              <a:gd name="connsiteX441" fmla="*/ 6740864 w 8602921"/>
              <a:gd name="connsiteY441" fmla="*/ 7486290 h 11023145"/>
              <a:gd name="connsiteX442" fmla="*/ 6728173 w 8602921"/>
              <a:gd name="connsiteY442" fmla="*/ 7498981 h 11023145"/>
              <a:gd name="connsiteX443" fmla="*/ 6733460 w 8602921"/>
              <a:gd name="connsiteY443" fmla="*/ 7503212 h 11023145"/>
              <a:gd name="connsiteX444" fmla="*/ 6733892 w 8602921"/>
              <a:gd name="connsiteY444" fmla="*/ 7504330 h 11023145"/>
              <a:gd name="connsiteX445" fmla="*/ 6738221 w 8602921"/>
              <a:gd name="connsiteY445" fmla="*/ 7495280 h 11023145"/>
              <a:gd name="connsiteX446" fmla="*/ 6740864 w 8602921"/>
              <a:gd name="connsiteY446" fmla="*/ 7486290 h 11023145"/>
              <a:gd name="connsiteX447" fmla="*/ 5469066 w 8602921"/>
              <a:gd name="connsiteY447" fmla="*/ 8109596 h 11023145"/>
              <a:gd name="connsiteX448" fmla="*/ 5466950 w 8602921"/>
              <a:gd name="connsiteY448" fmla="*/ 8120702 h 11023145"/>
              <a:gd name="connsiteX449" fmla="*/ 5441567 w 8602921"/>
              <a:gd name="connsiteY449" fmla="*/ 8150317 h 11023145"/>
              <a:gd name="connsiteX450" fmla="*/ 5428876 w 8602921"/>
              <a:gd name="connsiteY450" fmla="*/ 8192624 h 11023145"/>
              <a:gd name="connsiteX451" fmla="*/ 5420413 w 8602921"/>
              <a:gd name="connsiteY451" fmla="*/ 8192624 h 11023145"/>
              <a:gd name="connsiteX452" fmla="*/ 5420413 w 8602921"/>
              <a:gd name="connsiteY452" fmla="*/ 8222238 h 11023145"/>
              <a:gd name="connsiteX453" fmla="*/ 5424667 w 8602921"/>
              <a:gd name="connsiteY453" fmla="*/ 8223940 h 11023145"/>
              <a:gd name="connsiteX454" fmla="*/ 5437811 w 8602921"/>
              <a:gd name="connsiteY454" fmla="*/ 8180123 h 11023145"/>
              <a:gd name="connsiteX455" fmla="*/ 5440986 w 8602921"/>
              <a:gd name="connsiteY455" fmla="*/ 8156853 h 11023145"/>
              <a:gd name="connsiteX456" fmla="*/ 5463197 w 8602921"/>
              <a:gd name="connsiteY456" fmla="*/ 8146277 h 11023145"/>
              <a:gd name="connsiteX457" fmla="*/ 5469543 w 8602921"/>
              <a:gd name="connsiteY457" fmla="*/ 8129354 h 11023145"/>
              <a:gd name="connsiteX458" fmla="*/ 5475889 w 8602921"/>
              <a:gd name="connsiteY458" fmla="*/ 8112430 h 11023145"/>
              <a:gd name="connsiteX459" fmla="*/ 5477431 w 8602921"/>
              <a:gd name="connsiteY459" fmla="*/ 8108701 h 11023145"/>
              <a:gd name="connsiteX460" fmla="*/ 6783172 w 8602921"/>
              <a:gd name="connsiteY460" fmla="*/ 7410137 h 11023145"/>
              <a:gd name="connsiteX461" fmla="*/ 6772066 w 8602921"/>
              <a:gd name="connsiteY461" fmla="*/ 7435521 h 11023145"/>
              <a:gd name="connsiteX462" fmla="*/ 6757788 w 8602921"/>
              <a:gd name="connsiteY462" fmla="*/ 7460905 h 11023145"/>
              <a:gd name="connsiteX463" fmla="*/ 6783172 w 8602921"/>
              <a:gd name="connsiteY463" fmla="*/ 7473597 h 11023145"/>
              <a:gd name="connsiteX464" fmla="*/ 6795863 w 8602921"/>
              <a:gd name="connsiteY464" fmla="*/ 7431290 h 11023145"/>
              <a:gd name="connsiteX465" fmla="*/ 6803795 w 8602921"/>
              <a:gd name="connsiteY465" fmla="*/ 7422829 h 11023145"/>
              <a:gd name="connsiteX466" fmla="*/ 6804364 w 8602921"/>
              <a:gd name="connsiteY466" fmla="*/ 7421818 h 11023145"/>
              <a:gd name="connsiteX467" fmla="*/ 6792209 w 8602921"/>
              <a:gd name="connsiteY467" fmla="*/ 7421818 h 11023145"/>
              <a:gd name="connsiteX468" fmla="*/ 6794231 w 8602921"/>
              <a:gd name="connsiteY468" fmla="*/ 7409400 h 11023145"/>
              <a:gd name="connsiteX469" fmla="*/ 6740865 w 8602921"/>
              <a:gd name="connsiteY469" fmla="*/ 7431291 h 11023145"/>
              <a:gd name="connsiteX470" fmla="*/ 6738873 w 8602921"/>
              <a:gd name="connsiteY470" fmla="*/ 7434775 h 11023145"/>
              <a:gd name="connsiteX471" fmla="*/ 6749326 w 8602921"/>
              <a:gd name="connsiteY471" fmla="*/ 7431290 h 11023145"/>
              <a:gd name="connsiteX472" fmla="*/ 4299301 w 8602921"/>
              <a:gd name="connsiteY472" fmla="*/ 8721925 h 11023145"/>
              <a:gd name="connsiteX473" fmla="*/ 4301944 w 8602921"/>
              <a:gd name="connsiteY473" fmla="*/ 8731974 h 11023145"/>
              <a:gd name="connsiteX474" fmla="*/ 4307762 w 8602921"/>
              <a:gd name="connsiteY474" fmla="*/ 8738848 h 11023145"/>
              <a:gd name="connsiteX475" fmla="*/ 4308392 w 8602921"/>
              <a:gd name="connsiteY475" fmla="*/ 8738444 h 11023145"/>
              <a:gd name="connsiteX476" fmla="*/ 4312560 w 8602921"/>
              <a:gd name="connsiteY476" fmla="*/ 8725240 h 11023145"/>
              <a:gd name="connsiteX477" fmla="*/ 4024305 w 8602921"/>
              <a:gd name="connsiteY477" fmla="*/ 8861538 h 11023145"/>
              <a:gd name="connsiteX478" fmla="*/ 4025363 w 8602921"/>
              <a:gd name="connsiteY478" fmla="*/ 8869470 h 11023145"/>
              <a:gd name="connsiteX479" fmla="*/ 4032766 w 8602921"/>
              <a:gd name="connsiteY479" fmla="*/ 8874231 h 11023145"/>
              <a:gd name="connsiteX480" fmla="*/ 4041228 w 8602921"/>
              <a:gd name="connsiteY480" fmla="*/ 8874231 h 11023145"/>
              <a:gd name="connsiteX481" fmla="*/ 4035939 w 8602921"/>
              <a:gd name="connsiteY481" fmla="*/ 8864711 h 11023145"/>
              <a:gd name="connsiteX482" fmla="*/ 4024305 w 8602921"/>
              <a:gd name="connsiteY482" fmla="*/ 8861538 h 11023145"/>
              <a:gd name="connsiteX483" fmla="*/ 2894725 w 8602921"/>
              <a:gd name="connsiteY483" fmla="*/ 9432794 h 11023145"/>
              <a:gd name="connsiteX484" fmla="*/ 2911648 w 8602921"/>
              <a:gd name="connsiteY484" fmla="*/ 9462409 h 11023145"/>
              <a:gd name="connsiteX485" fmla="*/ 2907417 w 8602921"/>
              <a:gd name="connsiteY485" fmla="*/ 9496254 h 11023145"/>
              <a:gd name="connsiteX486" fmla="*/ 2891022 w 8602921"/>
              <a:gd name="connsiteY486" fmla="*/ 9511062 h 11023145"/>
              <a:gd name="connsiteX487" fmla="*/ 2865110 w 8602921"/>
              <a:gd name="connsiteY487" fmla="*/ 9525870 h 11023145"/>
              <a:gd name="connsiteX488" fmla="*/ 2879917 w 8602921"/>
              <a:gd name="connsiteY488" fmla="*/ 9479332 h 11023145"/>
              <a:gd name="connsiteX489" fmla="*/ 2894725 w 8602921"/>
              <a:gd name="connsiteY489" fmla="*/ 9432794 h 11023145"/>
              <a:gd name="connsiteX490" fmla="*/ 3546237 w 8602921"/>
              <a:gd name="connsiteY490" fmla="*/ 9077303 h 11023145"/>
              <a:gd name="connsiteX491" fmla="*/ 3548881 w 8602921"/>
              <a:gd name="connsiteY491" fmla="*/ 9085237 h 11023145"/>
              <a:gd name="connsiteX492" fmla="*/ 3554698 w 8602921"/>
              <a:gd name="connsiteY492" fmla="*/ 9089996 h 11023145"/>
              <a:gd name="connsiteX493" fmla="*/ 3563159 w 8602921"/>
              <a:gd name="connsiteY493" fmla="*/ 9081535 h 11023145"/>
              <a:gd name="connsiteX494" fmla="*/ 4350597 w 8602921"/>
              <a:gd name="connsiteY494" fmla="*/ 8644717 h 11023145"/>
              <a:gd name="connsiteX495" fmla="*/ 4333145 w 8602921"/>
              <a:gd name="connsiteY495" fmla="*/ 8654234 h 11023145"/>
              <a:gd name="connsiteX496" fmla="*/ 4336462 w 8602921"/>
              <a:gd name="connsiteY496" fmla="*/ 8669159 h 11023145"/>
              <a:gd name="connsiteX497" fmla="*/ 4341587 w 8602921"/>
              <a:gd name="connsiteY497" fmla="*/ 8666461 h 11023145"/>
              <a:gd name="connsiteX498" fmla="*/ 4350929 w 8602921"/>
              <a:gd name="connsiteY498" fmla="*/ 8644664 h 11023145"/>
              <a:gd name="connsiteX499" fmla="*/ 3563160 w 8602921"/>
              <a:gd name="connsiteY499" fmla="*/ 9043459 h 11023145"/>
              <a:gd name="connsiteX500" fmla="*/ 3564217 w 8602921"/>
              <a:gd name="connsiteY500" fmla="*/ 9051390 h 11023145"/>
              <a:gd name="connsiteX501" fmla="*/ 3571621 w 8602921"/>
              <a:gd name="connsiteY501" fmla="*/ 9056150 h 11023145"/>
              <a:gd name="connsiteX502" fmla="*/ 3575852 w 8602921"/>
              <a:gd name="connsiteY502" fmla="*/ 9056150 h 11023145"/>
              <a:gd name="connsiteX503" fmla="*/ 3563160 w 8602921"/>
              <a:gd name="connsiteY503" fmla="*/ 9043459 h 11023145"/>
              <a:gd name="connsiteX504" fmla="*/ 4147260 w 8602921"/>
              <a:gd name="connsiteY504" fmla="*/ 8645245 h 11023145"/>
              <a:gd name="connsiteX505" fmla="*/ 4135361 w 8602921"/>
              <a:gd name="connsiteY505" fmla="*/ 8655292 h 11023145"/>
              <a:gd name="connsiteX506" fmla="*/ 4125842 w 8602921"/>
              <a:gd name="connsiteY506" fmla="*/ 8688081 h 11023145"/>
              <a:gd name="connsiteX507" fmla="*/ 4125842 w 8602921"/>
              <a:gd name="connsiteY507" fmla="*/ 8692312 h 11023145"/>
              <a:gd name="connsiteX508" fmla="*/ 4115265 w 8602921"/>
              <a:gd name="connsiteY508" fmla="*/ 8692840 h 11023145"/>
              <a:gd name="connsiteX509" fmla="*/ 4104688 w 8602921"/>
              <a:gd name="connsiteY509" fmla="*/ 8696542 h 11023145"/>
              <a:gd name="connsiteX510" fmla="*/ 4122140 w 8602921"/>
              <a:gd name="connsiteY510" fmla="*/ 8702358 h 11023145"/>
              <a:gd name="connsiteX511" fmla="*/ 4142764 w 8602921"/>
              <a:gd name="connsiteY511" fmla="*/ 8705003 h 11023145"/>
              <a:gd name="connsiteX512" fmla="*/ 4168148 w 8602921"/>
              <a:gd name="connsiteY512" fmla="*/ 8683850 h 11023145"/>
              <a:gd name="connsiteX513" fmla="*/ 4154928 w 8602921"/>
              <a:gd name="connsiteY513" fmla="*/ 8674331 h 11023145"/>
              <a:gd name="connsiteX514" fmla="*/ 4151226 w 8602921"/>
              <a:gd name="connsiteY514" fmla="*/ 8658465 h 11023145"/>
              <a:gd name="connsiteX515" fmla="*/ 4163918 w 8602921"/>
              <a:gd name="connsiteY515" fmla="*/ 8641542 h 11023145"/>
              <a:gd name="connsiteX516" fmla="*/ 4147260 w 8602921"/>
              <a:gd name="connsiteY516" fmla="*/ 8645245 h 11023145"/>
              <a:gd name="connsiteX517" fmla="*/ 2573193 w 8602921"/>
              <a:gd name="connsiteY517" fmla="*/ 9449717 h 11023145"/>
              <a:gd name="connsiteX518" fmla="*/ 2573721 w 8602921"/>
              <a:gd name="connsiteY518" fmla="*/ 9457650 h 11023145"/>
              <a:gd name="connsiteX519" fmla="*/ 2577423 w 8602921"/>
              <a:gd name="connsiteY519" fmla="*/ 9462409 h 11023145"/>
              <a:gd name="connsiteX520" fmla="*/ 2590115 w 8602921"/>
              <a:gd name="connsiteY520" fmla="*/ 9458178 h 11023145"/>
              <a:gd name="connsiteX521" fmla="*/ 5624015 w 8602921"/>
              <a:gd name="connsiteY521" fmla="*/ 7781189 h 11023145"/>
              <a:gd name="connsiteX522" fmla="*/ 5615026 w 8602921"/>
              <a:gd name="connsiteY522" fmla="*/ 7790708 h 11023145"/>
              <a:gd name="connsiteX523" fmla="*/ 5618700 w 8602921"/>
              <a:gd name="connsiteY523" fmla="*/ 7793565 h 11023145"/>
              <a:gd name="connsiteX524" fmla="*/ 5625786 w 8602921"/>
              <a:gd name="connsiteY524" fmla="*/ 7780728 h 11023145"/>
              <a:gd name="connsiteX525" fmla="*/ 4218917 w 8602921"/>
              <a:gd name="connsiteY525" fmla="*/ 8510391 h 11023145"/>
              <a:gd name="connsiteX526" fmla="*/ 4211513 w 8602921"/>
              <a:gd name="connsiteY526" fmla="*/ 8519381 h 11023145"/>
              <a:gd name="connsiteX527" fmla="*/ 4210456 w 8602921"/>
              <a:gd name="connsiteY527" fmla="*/ 8531545 h 11023145"/>
              <a:gd name="connsiteX528" fmla="*/ 4201995 w 8602921"/>
              <a:gd name="connsiteY528" fmla="*/ 8559574 h 11023145"/>
              <a:gd name="connsiteX529" fmla="*/ 4180841 w 8602921"/>
              <a:gd name="connsiteY529" fmla="*/ 8578083 h 11023145"/>
              <a:gd name="connsiteX530" fmla="*/ 4174495 w 8602921"/>
              <a:gd name="connsiteY530" fmla="*/ 8607698 h 11023145"/>
              <a:gd name="connsiteX531" fmla="*/ 4168148 w 8602921"/>
              <a:gd name="connsiteY531" fmla="*/ 8637312 h 11023145"/>
              <a:gd name="connsiteX532" fmla="*/ 4200937 w 8602921"/>
              <a:gd name="connsiteY532" fmla="*/ 8590246 h 11023145"/>
              <a:gd name="connsiteX533" fmla="*/ 4227378 w 8602921"/>
              <a:gd name="connsiteY533" fmla="*/ 8540007 h 11023145"/>
              <a:gd name="connsiteX534" fmla="*/ 4224735 w 8602921"/>
              <a:gd name="connsiteY534" fmla="*/ 8523612 h 11023145"/>
              <a:gd name="connsiteX535" fmla="*/ 4218917 w 8602921"/>
              <a:gd name="connsiteY535" fmla="*/ 8510391 h 11023145"/>
              <a:gd name="connsiteX536" fmla="*/ 6977405 w 8602921"/>
              <a:gd name="connsiteY536" fmla="*/ 7041287 h 11023145"/>
              <a:gd name="connsiteX537" fmla="*/ 6969322 w 8602921"/>
              <a:gd name="connsiteY537" fmla="*/ 7054759 h 11023145"/>
              <a:gd name="connsiteX538" fmla="*/ 6953187 w 8602921"/>
              <a:gd name="connsiteY538" fmla="*/ 7091063 h 11023145"/>
              <a:gd name="connsiteX539" fmla="*/ 6952976 w 8602921"/>
              <a:gd name="connsiteY539" fmla="*/ 7096055 h 11023145"/>
              <a:gd name="connsiteX540" fmla="*/ 6950820 w 8602921"/>
              <a:gd name="connsiteY540" fmla="*/ 7096387 h 11023145"/>
              <a:gd name="connsiteX541" fmla="*/ 6948619 w 8602921"/>
              <a:gd name="connsiteY541" fmla="*/ 7101341 h 11023145"/>
              <a:gd name="connsiteX542" fmla="*/ 6948944 w 8602921"/>
              <a:gd name="connsiteY542" fmla="*/ 7101013 h 11023145"/>
              <a:gd name="connsiteX543" fmla="*/ 6965669 w 8602921"/>
              <a:gd name="connsiteY543" fmla="*/ 7096054 h 11023145"/>
              <a:gd name="connsiteX544" fmla="*/ 6972014 w 8602921"/>
              <a:gd name="connsiteY544" fmla="*/ 7066440 h 11023145"/>
              <a:gd name="connsiteX545" fmla="*/ 2937032 w 8602921"/>
              <a:gd name="connsiteY545" fmla="*/ 9187414 h 11023145"/>
              <a:gd name="connsiteX546" fmla="*/ 2939676 w 8602921"/>
              <a:gd name="connsiteY546" fmla="*/ 9197462 h 11023145"/>
              <a:gd name="connsiteX547" fmla="*/ 2945493 w 8602921"/>
              <a:gd name="connsiteY547" fmla="*/ 9204337 h 11023145"/>
              <a:gd name="connsiteX548" fmla="*/ 2952897 w 8602921"/>
              <a:gd name="connsiteY548" fmla="*/ 9199578 h 11023145"/>
              <a:gd name="connsiteX549" fmla="*/ 2953955 w 8602921"/>
              <a:gd name="connsiteY549" fmla="*/ 9191645 h 11023145"/>
              <a:gd name="connsiteX550" fmla="*/ 2662037 w 8602921"/>
              <a:gd name="connsiteY550" fmla="*/ 9327027 h 11023145"/>
              <a:gd name="connsiteX551" fmla="*/ 2663095 w 8602921"/>
              <a:gd name="connsiteY551" fmla="*/ 9334960 h 11023145"/>
              <a:gd name="connsiteX552" fmla="*/ 2670498 w 8602921"/>
              <a:gd name="connsiteY552" fmla="*/ 9339719 h 11023145"/>
              <a:gd name="connsiteX553" fmla="*/ 2678960 w 8602921"/>
              <a:gd name="connsiteY553" fmla="*/ 9339720 h 11023145"/>
              <a:gd name="connsiteX554" fmla="*/ 2673671 w 8602921"/>
              <a:gd name="connsiteY554" fmla="*/ 9330200 h 11023145"/>
              <a:gd name="connsiteX555" fmla="*/ 2662037 w 8602921"/>
              <a:gd name="connsiteY555" fmla="*/ 9327027 h 11023145"/>
              <a:gd name="connsiteX556" fmla="*/ 3859308 w 8602921"/>
              <a:gd name="connsiteY556" fmla="*/ 8671158 h 11023145"/>
              <a:gd name="connsiteX557" fmla="*/ 3859308 w 8602921"/>
              <a:gd name="connsiteY557" fmla="*/ 8692311 h 11023145"/>
              <a:gd name="connsiteX558" fmla="*/ 3864596 w 8602921"/>
              <a:gd name="connsiteY558" fmla="*/ 8703416 h 11023145"/>
              <a:gd name="connsiteX559" fmla="*/ 3876231 w 8602921"/>
              <a:gd name="connsiteY559" fmla="*/ 8705004 h 11023145"/>
              <a:gd name="connsiteX560" fmla="*/ 7013088 w 8602921"/>
              <a:gd name="connsiteY560" fmla="*/ 6985180 h 11023145"/>
              <a:gd name="connsiteX561" fmla="*/ 7003168 w 8602921"/>
              <a:gd name="connsiteY561" fmla="*/ 6999759 h 11023145"/>
              <a:gd name="connsiteX562" fmla="*/ 6994705 w 8602921"/>
              <a:gd name="connsiteY562" fmla="*/ 6999760 h 11023145"/>
              <a:gd name="connsiteX563" fmla="*/ 6994706 w 8602921"/>
              <a:gd name="connsiteY563" fmla="*/ 7012453 h 11023145"/>
              <a:gd name="connsiteX564" fmla="*/ 6988647 w 8602921"/>
              <a:gd name="connsiteY564" fmla="*/ 7022550 h 11023145"/>
              <a:gd name="connsiteX565" fmla="*/ 6991053 w 8602921"/>
              <a:gd name="connsiteY565" fmla="*/ 7028363 h 11023145"/>
              <a:gd name="connsiteX566" fmla="*/ 6994754 w 8602921"/>
              <a:gd name="connsiteY566" fmla="*/ 7022017 h 11023145"/>
              <a:gd name="connsiteX567" fmla="*/ 6995282 w 8602921"/>
              <a:gd name="connsiteY567" fmla="*/ 7015672 h 11023145"/>
              <a:gd name="connsiteX568" fmla="*/ 2183968 w 8602921"/>
              <a:gd name="connsiteY568" fmla="*/ 9542792 h 11023145"/>
              <a:gd name="connsiteX569" fmla="*/ 2186613 w 8602921"/>
              <a:gd name="connsiteY569" fmla="*/ 9550726 h 11023145"/>
              <a:gd name="connsiteX570" fmla="*/ 2192429 w 8602921"/>
              <a:gd name="connsiteY570" fmla="*/ 9555485 h 11023145"/>
              <a:gd name="connsiteX571" fmla="*/ 2200892 w 8602921"/>
              <a:gd name="connsiteY571" fmla="*/ 9547024 h 11023145"/>
              <a:gd name="connsiteX572" fmla="*/ 3893153 w 8602921"/>
              <a:gd name="connsiteY572" fmla="*/ 8628850 h 11023145"/>
              <a:gd name="connsiteX573" fmla="*/ 3895797 w 8602921"/>
              <a:gd name="connsiteY573" fmla="*/ 8638898 h 11023145"/>
              <a:gd name="connsiteX574" fmla="*/ 3901615 w 8602921"/>
              <a:gd name="connsiteY574" fmla="*/ 8645774 h 11023145"/>
              <a:gd name="connsiteX575" fmla="*/ 3909019 w 8602921"/>
              <a:gd name="connsiteY575" fmla="*/ 8641014 h 11023145"/>
              <a:gd name="connsiteX576" fmla="*/ 3910077 w 8602921"/>
              <a:gd name="connsiteY576" fmla="*/ 8633082 h 11023145"/>
              <a:gd name="connsiteX577" fmla="*/ 3901615 w 8602921"/>
              <a:gd name="connsiteY577" fmla="*/ 8624620 h 11023145"/>
              <a:gd name="connsiteX578" fmla="*/ 3897384 w 8602921"/>
              <a:gd name="connsiteY578" fmla="*/ 8626736 h 11023145"/>
              <a:gd name="connsiteX579" fmla="*/ 3893153 w 8602921"/>
              <a:gd name="connsiteY579" fmla="*/ 8628850 h 11023145"/>
              <a:gd name="connsiteX580" fmla="*/ 2200892 w 8602921"/>
              <a:gd name="connsiteY580" fmla="*/ 9508947 h 11023145"/>
              <a:gd name="connsiteX581" fmla="*/ 2201949 w 8602921"/>
              <a:gd name="connsiteY581" fmla="*/ 9516879 h 11023145"/>
              <a:gd name="connsiteX582" fmla="*/ 2209353 w 8602921"/>
              <a:gd name="connsiteY582" fmla="*/ 9521639 h 11023145"/>
              <a:gd name="connsiteX583" fmla="*/ 2213584 w 8602921"/>
              <a:gd name="connsiteY583" fmla="*/ 9521639 h 11023145"/>
              <a:gd name="connsiteX584" fmla="*/ 2200892 w 8602921"/>
              <a:gd name="connsiteY584" fmla="*/ 9508947 h 11023145"/>
              <a:gd name="connsiteX585" fmla="*/ 3017877 w 8602921"/>
              <a:gd name="connsiteY585" fmla="*/ 9054082 h 11023145"/>
              <a:gd name="connsiteX586" fmla="*/ 3010540 w 8602921"/>
              <a:gd name="connsiteY586" fmla="*/ 9069484 h 11023145"/>
              <a:gd name="connsiteX587" fmla="*/ 3008952 w 8602921"/>
              <a:gd name="connsiteY587" fmla="*/ 9107032 h 11023145"/>
              <a:gd name="connsiteX588" fmla="*/ 2988329 w 8602921"/>
              <a:gd name="connsiteY588" fmla="*/ 9110205 h 11023145"/>
              <a:gd name="connsiteX589" fmla="*/ 2970877 w 8602921"/>
              <a:gd name="connsiteY589" fmla="*/ 9119723 h 11023145"/>
              <a:gd name="connsiteX590" fmla="*/ 2979338 w 8602921"/>
              <a:gd name="connsiteY590" fmla="*/ 9157800 h 11023145"/>
              <a:gd name="connsiteX591" fmla="*/ 2992560 w 8602921"/>
              <a:gd name="connsiteY591" fmla="*/ 9124483 h 11023145"/>
              <a:gd name="connsiteX592" fmla="*/ 3021646 w 8602921"/>
              <a:gd name="connsiteY592" fmla="*/ 9107031 h 11023145"/>
              <a:gd name="connsiteX593" fmla="*/ 3027992 w 8602921"/>
              <a:gd name="connsiteY593" fmla="*/ 9077417 h 11023145"/>
              <a:gd name="connsiteX594" fmla="*/ 3034338 w 8602921"/>
              <a:gd name="connsiteY594" fmla="*/ 9047802 h 11023145"/>
              <a:gd name="connsiteX595" fmla="*/ 3017877 w 8602921"/>
              <a:gd name="connsiteY595" fmla="*/ 9054082 h 11023145"/>
              <a:gd name="connsiteX596" fmla="*/ 2784991 w 8602921"/>
              <a:gd name="connsiteY596" fmla="*/ 9110733 h 11023145"/>
              <a:gd name="connsiteX597" fmla="*/ 2773093 w 8602921"/>
              <a:gd name="connsiteY597" fmla="*/ 9120781 h 11023145"/>
              <a:gd name="connsiteX598" fmla="*/ 2763574 w 8602921"/>
              <a:gd name="connsiteY598" fmla="*/ 9153569 h 11023145"/>
              <a:gd name="connsiteX599" fmla="*/ 2763574 w 8602921"/>
              <a:gd name="connsiteY599" fmla="*/ 9157801 h 11023145"/>
              <a:gd name="connsiteX600" fmla="*/ 2752997 w 8602921"/>
              <a:gd name="connsiteY600" fmla="*/ 9158329 h 11023145"/>
              <a:gd name="connsiteX601" fmla="*/ 2742420 w 8602921"/>
              <a:gd name="connsiteY601" fmla="*/ 9162030 h 11023145"/>
              <a:gd name="connsiteX602" fmla="*/ 2759872 w 8602921"/>
              <a:gd name="connsiteY602" fmla="*/ 9167847 h 11023145"/>
              <a:gd name="connsiteX603" fmla="*/ 2780496 w 8602921"/>
              <a:gd name="connsiteY603" fmla="*/ 9170493 h 11023145"/>
              <a:gd name="connsiteX604" fmla="*/ 2805879 w 8602921"/>
              <a:gd name="connsiteY604" fmla="*/ 9149338 h 11023145"/>
              <a:gd name="connsiteX605" fmla="*/ 2792660 w 8602921"/>
              <a:gd name="connsiteY605" fmla="*/ 9139819 h 11023145"/>
              <a:gd name="connsiteX606" fmla="*/ 2788958 w 8602921"/>
              <a:gd name="connsiteY606" fmla="*/ 9123954 h 11023145"/>
              <a:gd name="connsiteX607" fmla="*/ 2801650 w 8602921"/>
              <a:gd name="connsiteY607" fmla="*/ 9107031 h 11023145"/>
              <a:gd name="connsiteX608" fmla="*/ 2784991 w 8602921"/>
              <a:gd name="connsiteY608" fmla="*/ 9110733 h 11023145"/>
              <a:gd name="connsiteX609" fmla="*/ 3952383 w 8602921"/>
              <a:gd name="connsiteY609" fmla="*/ 8472316 h 11023145"/>
              <a:gd name="connsiteX610" fmla="*/ 3935461 w 8602921"/>
              <a:gd name="connsiteY610" fmla="*/ 8523084 h 11023145"/>
              <a:gd name="connsiteX611" fmla="*/ 3926999 w 8602921"/>
              <a:gd name="connsiteY611" fmla="*/ 8523613 h 11023145"/>
              <a:gd name="connsiteX612" fmla="*/ 3918538 w 8602921"/>
              <a:gd name="connsiteY612" fmla="*/ 8527314 h 11023145"/>
              <a:gd name="connsiteX613" fmla="*/ 3932288 w 8602921"/>
              <a:gd name="connsiteY613" fmla="*/ 8541593 h 11023145"/>
              <a:gd name="connsiteX614" fmla="*/ 3952383 w 8602921"/>
              <a:gd name="connsiteY614" fmla="*/ 8552699 h 11023145"/>
              <a:gd name="connsiteX615" fmla="*/ 3981998 w 8602921"/>
              <a:gd name="connsiteY615" fmla="*/ 8510392 h 11023145"/>
              <a:gd name="connsiteX616" fmla="*/ 3494991 w 8602921"/>
              <a:gd name="connsiteY616" fmla="*/ 8662506 h 11023145"/>
              <a:gd name="connsiteX617" fmla="*/ 3511915 w 8602921"/>
              <a:gd name="connsiteY617" fmla="*/ 8692120 h 11023145"/>
              <a:gd name="connsiteX618" fmla="*/ 3507684 w 8602921"/>
              <a:gd name="connsiteY618" fmla="*/ 8725966 h 11023145"/>
              <a:gd name="connsiteX619" fmla="*/ 3491291 w 8602921"/>
              <a:gd name="connsiteY619" fmla="*/ 8740773 h 11023145"/>
              <a:gd name="connsiteX620" fmla="*/ 3465377 w 8602921"/>
              <a:gd name="connsiteY620" fmla="*/ 8755582 h 11023145"/>
              <a:gd name="connsiteX621" fmla="*/ 3480185 w 8602921"/>
              <a:gd name="connsiteY621" fmla="*/ 8709043 h 11023145"/>
              <a:gd name="connsiteX622" fmla="*/ 3494991 w 8602921"/>
              <a:gd name="connsiteY622" fmla="*/ 8662506 h 11023145"/>
              <a:gd name="connsiteX623" fmla="*/ 2856649 w 8602921"/>
              <a:gd name="connsiteY623" fmla="*/ 8975880 h 11023145"/>
              <a:gd name="connsiteX624" fmla="*/ 2849245 w 8602921"/>
              <a:gd name="connsiteY624" fmla="*/ 8984870 h 11023145"/>
              <a:gd name="connsiteX625" fmla="*/ 2848187 w 8602921"/>
              <a:gd name="connsiteY625" fmla="*/ 8997034 h 11023145"/>
              <a:gd name="connsiteX626" fmla="*/ 2839726 w 8602921"/>
              <a:gd name="connsiteY626" fmla="*/ 9025062 h 11023145"/>
              <a:gd name="connsiteX627" fmla="*/ 2818573 w 8602921"/>
              <a:gd name="connsiteY627" fmla="*/ 9043571 h 11023145"/>
              <a:gd name="connsiteX628" fmla="*/ 2812226 w 8602921"/>
              <a:gd name="connsiteY628" fmla="*/ 9073186 h 11023145"/>
              <a:gd name="connsiteX629" fmla="*/ 2805879 w 8602921"/>
              <a:gd name="connsiteY629" fmla="*/ 9102801 h 11023145"/>
              <a:gd name="connsiteX630" fmla="*/ 2838668 w 8602921"/>
              <a:gd name="connsiteY630" fmla="*/ 9055734 h 11023145"/>
              <a:gd name="connsiteX631" fmla="*/ 2865110 w 8602921"/>
              <a:gd name="connsiteY631" fmla="*/ 9005495 h 11023145"/>
              <a:gd name="connsiteX632" fmla="*/ 2862465 w 8602921"/>
              <a:gd name="connsiteY632" fmla="*/ 8989102 h 11023145"/>
              <a:gd name="connsiteX633" fmla="*/ 2856649 w 8602921"/>
              <a:gd name="connsiteY633" fmla="*/ 8975880 h 11023145"/>
              <a:gd name="connsiteX634" fmla="*/ 2497039 w 8602921"/>
              <a:gd name="connsiteY634" fmla="*/ 9136646 h 11023145"/>
              <a:gd name="connsiteX635" fmla="*/ 2497040 w 8602921"/>
              <a:gd name="connsiteY635" fmla="*/ 9155100 h 11023145"/>
              <a:gd name="connsiteX636" fmla="*/ 2500120 w 8602921"/>
              <a:gd name="connsiteY636" fmla="*/ 9146126 h 11023145"/>
              <a:gd name="connsiteX637" fmla="*/ 2501494 w 8602921"/>
              <a:gd name="connsiteY637" fmla="*/ 9145555 h 11023145"/>
              <a:gd name="connsiteX638" fmla="*/ 4011613 w 8602921"/>
              <a:gd name="connsiteY638" fmla="*/ 8324241 h 11023145"/>
              <a:gd name="connsiteX639" fmla="*/ 3965075 w 8602921"/>
              <a:gd name="connsiteY639" fmla="*/ 8430008 h 11023145"/>
              <a:gd name="connsiteX640" fmla="*/ 3977239 w 8602921"/>
              <a:gd name="connsiteY640" fmla="*/ 8451163 h 11023145"/>
              <a:gd name="connsiteX641" fmla="*/ 3998921 w 8602921"/>
              <a:gd name="connsiteY641" fmla="*/ 8459624 h 11023145"/>
              <a:gd name="connsiteX642" fmla="*/ 4016901 w 8602921"/>
              <a:gd name="connsiteY642" fmla="*/ 8401452 h 11023145"/>
              <a:gd name="connsiteX643" fmla="*/ 4041228 w 8602921"/>
              <a:gd name="connsiteY643" fmla="*/ 8349626 h 11023145"/>
              <a:gd name="connsiteX644" fmla="*/ 3226487 w 8602921"/>
              <a:gd name="connsiteY644" fmla="*/ 8721910 h 11023145"/>
              <a:gd name="connsiteX645" fmla="*/ 3219999 w 8602921"/>
              <a:gd name="connsiteY645" fmla="*/ 8725966 h 11023145"/>
              <a:gd name="connsiteX646" fmla="*/ 3203837 w 8602921"/>
              <a:gd name="connsiteY646" fmla="*/ 8734047 h 11023145"/>
              <a:gd name="connsiteX647" fmla="*/ 3204094 w 8602921"/>
              <a:gd name="connsiteY647" fmla="*/ 8734731 h 11023145"/>
              <a:gd name="connsiteX648" fmla="*/ 3212025 w 8602921"/>
              <a:gd name="connsiteY648" fmla="*/ 8747423 h 11023145"/>
              <a:gd name="connsiteX649" fmla="*/ 3235889 w 8602921"/>
              <a:gd name="connsiteY649" fmla="*/ 8757650 h 11023145"/>
              <a:gd name="connsiteX650" fmla="*/ 3240308 w 8602921"/>
              <a:gd name="connsiteY650" fmla="*/ 8742972 h 11023145"/>
              <a:gd name="connsiteX651" fmla="*/ 3224719 w 8602921"/>
              <a:gd name="connsiteY651" fmla="*/ 8730500 h 11023145"/>
              <a:gd name="connsiteX652" fmla="*/ 7177203 w 8602921"/>
              <a:gd name="connsiteY652" fmla="*/ 6601064 h 11023145"/>
              <a:gd name="connsiteX653" fmla="*/ 7143357 w 8602921"/>
              <a:gd name="connsiteY653" fmla="*/ 6656063 h 11023145"/>
              <a:gd name="connsiteX654" fmla="*/ 7156049 w 8602921"/>
              <a:gd name="connsiteY654" fmla="*/ 6702600 h 11023145"/>
              <a:gd name="connsiteX655" fmla="*/ 7148117 w 8602921"/>
              <a:gd name="connsiteY655" fmla="*/ 6703658 h 11023145"/>
              <a:gd name="connsiteX656" fmla="*/ 7143356 w 8602921"/>
              <a:gd name="connsiteY656" fmla="*/ 6711063 h 11023145"/>
              <a:gd name="connsiteX657" fmla="*/ 7148117 w 8602921"/>
              <a:gd name="connsiteY657" fmla="*/ 6723753 h 11023145"/>
              <a:gd name="connsiteX658" fmla="*/ 7156048 w 8602921"/>
              <a:gd name="connsiteY658" fmla="*/ 6736445 h 11023145"/>
              <a:gd name="connsiteX659" fmla="*/ 7185664 w 8602921"/>
              <a:gd name="connsiteY659" fmla="*/ 6749138 h 11023145"/>
              <a:gd name="connsiteX660" fmla="*/ 7189895 w 8602921"/>
              <a:gd name="connsiteY660" fmla="*/ 6736445 h 11023145"/>
              <a:gd name="connsiteX661" fmla="*/ 7168742 w 8602921"/>
              <a:gd name="connsiteY661" fmla="*/ 6719523 h 11023145"/>
              <a:gd name="connsiteX662" fmla="*/ 7172443 w 8602921"/>
              <a:gd name="connsiteY662" fmla="*/ 6701543 h 11023145"/>
              <a:gd name="connsiteX663" fmla="*/ 7185663 w 8602921"/>
              <a:gd name="connsiteY663" fmla="*/ 6689909 h 11023145"/>
              <a:gd name="connsiteX664" fmla="*/ 7186193 w 8602921"/>
              <a:gd name="connsiteY664" fmla="*/ 6645486 h 11023145"/>
              <a:gd name="connsiteX665" fmla="*/ 7177203 w 8602921"/>
              <a:gd name="connsiteY665" fmla="*/ 6601064 h 11023145"/>
              <a:gd name="connsiteX666" fmla="*/ 3241811 w 8602921"/>
              <a:gd name="connsiteY666" fmla="*/ 8686612 h 11023145"/>
              <a:gd name="connsiteX667" fmla="*/ 3241150 w 8602921"/>
              <a:gd name="connsiteY667" fmla="*/ 8687890 h 11023145"/>
              <a:gd name="connsiteX668" fmla="*/ 3232690 w 8602921"/>
              <a:gd name="connsiteY668" fmla="*/ 8700583 h 11023145"/>
              <a:gd name="connsiteX669" fmla="*/ 3232689 w 8602921"/>
              <a:gd name="connsiteY669" fmla="*/ 8708762 h 11023145"/>
              <a:gd name="connsiteX670" fmla="*/ 3241640 w 8602921"/>
              <a:gd name="connsiteY670" fmla="*/ 8700886 h 11023145"/>
              <a:gd name="connsiteX671" fmla="*/ 4091997 w 8602921"/>
              <a:gd name="connsiteY671" fmla="*/ 8176168 h 11023145"/>
              <a:gd name="connsiteX672" fmla="*/ 4070843 w 8602921"/>
              <a:gd name="connsiteY672" fmla="*/ 8201551 h 11023145"/>
              <a:gd name="connsiteX673" fmla="*/ 4070842 w 8602921"/>
              <a:gd name="connsiteY673" fmla="*/ 8214245 h 11023145"/>
              <a:gd name="connsiteX674" fmla="*/ 4079304 w 8602921"/>
              <a:gd name="connsiteY674" fmla="*/ 8214244 h 11023145"/>
              <a:gd name="connsiteX675" fmla="*/ 4096228 w 8602921"/>
              <a:gd name="connsiteY675" fmla="*/ 8212128 h 11023145"/>
              <a:gd name="connsiteX676" fmla="*/ 4100458 w 8602921"/>
              <a:gd name="connsiteY676" fmla="*/ 8197321 h 11023145"/>
              <a:gd name="connsiteX677" fmla="*/ 7266046 w 8602921"/>
              <a:gd name="connsiteY677" fmla="*/ 6452990 h 11023145"/>
              <a:gd name="connsiteX678" fmla="*/ 7270278 w 8602921"/>
              <a:gd name="connsiteY678" fmla="*/ 6465682 h 11023145"/>
              <a:gd name="connsiteX679" fmla="*/ 7270278 w 8602921"/>
              <a:gd name="connsiteY679" fmla="*/ 6452989 h 11023145"/>
              <a:gd name="connsiteX680" fmla="*/ 4138534 w 8602921"/>
              <a:gd name="connsiteY680" fmla="*/ 8108477 h 11023145"/>
              <a:gd name="connsiteX681" fmla="*/ 4130072 w 8602921"/>
              <a:gd name="connsiteY681" fmla="*/ 8125400 h 11023145"/>
              <a:gd name="connsiteX682" fmla="*/ 4138533 w 8602921"/>
              <a:gd name="connsiteY682" fmla="*/ 8112706 h 11023145"/>
              <a:gd name="connsiteX683" fmla="*/ 3537299 w 8602921"/>
              <a:gd name="connsiteY683" fmla="*/ 8417126 h 11023145"/>
              <a:gd name="connsiteX684" fmla="*/ 3539943 w 8602921"/>
              <a:gd name="connsiteY684" fmla="*/ 8427174 h 11023145"/>
              <a:gd name="connsiteX685" fmla="*/ 3545761 w 8602921"/>
              <a:gd name="connsiteY685" fmla="*/ 8434048 h 11023145"/>
              <a:gd name="connsiteX686" fmla="*/ 3553164 w 8602921"/>
              <a:gd name="connsiteY686" fmla="*/ 8429289 h 11023145"/>
              <a:gd name="connsiteX687" fmla="*/ 3554222 w 8602921"/>
              <a:gd name="connsiteY687" fmla="*/ 8421357 h 11023145"/>
              <a:gd name="connsiteX688" fmla="*/ 7316815 w 8602921"/>
              <a:gd name="connsiteY688" fmla="*/ 6406451 h 11023145"/>
              <a:gd name="connsiteX689" fmla="*/ 7299893 w 8602921"/>
              <a:gd name="connsiteY689" fmla="*/ 6419143 h 11023145"/>
              <a:gd name="connsiteX690" fmla="*/ 7312585 w 8602921"/>
              <a:gd name="connsiteY690" fmla="*/ 6419143 h 11023145"/>
              <a:gd name="connsiteX691" fmla="*/ 7314700 w 8602921"/>
              <a:gd name="connsiteY691" fmla="*/ 6412797 h 11023145"/>
              <a:gd name="connsiteX692" fmla="*/ 7316815 w 8602921"/>
              <a:gd name="connsiteY692" fmla="*/ 6406451 h 11023145"/>
              <a:gd name="connsiteX693" fmla="*/ 2132724 w 8602921"/>
              <a:gd name="connsiteY693" fmla="*/ 9127994 h 11023145"/>
              <a:gd name="connsiteX694" fmla="*/ 2149646 w 8602921"/>
              <a:gd name="connsiteY694" fmla="*/ 9157609 h 11023145"/>
              <a:gd name="connsiteX695" fmla="*/ 2145416 w 8602921"/>
              <a:gd name="connsiteY695" fmla="*/ 9191454 h 11023145"/>
              <a:gd name="connsiteX696" fmla="*/ 2129022 w 8602921"/>
              <a:gd name="connsiteY696" fmla="*/ 9206262 h 11023145"/>
              <a:gd name="connsiteX697" fmla="*/ 2103110 w 8602921"/>
              <a:gd name="connsiteY697" fmla="*/ 9221070 h 11023145"/>
              <a:gd name="connsiteX698" fmla="*/ 2117917 w 8602921"/>
              <a:gd name="connsiteY698" fmla="*/ 9174533 h 11023145"/>
              <a:gd name="connsiteX699" fmla="*/ 2132724 w 8602921"/>
              <a:gd name="connsiteY699" fmla="*/ 9127994 h 11023145"/>
              <a:gd name="connsiteX700" fmla="*/ 7342200 w 8602921"/>
              <a:gd name="connsiteY700" fmla="*/ 6342992 h 11023145"/>
              <a:gd name="connsiteX701" fmla="*/ 7342199 w 8602921"/>
              <a:gd name="connsiteY701" fmla="*/ 6364146 h 11023145"/>
              <a:gd name="connsiteX702" fmla="*/ 7312585 w 8602921"/>
              <a:gd name="connsiteY702" fmla="*/ 6364146 h 11023145"/>
              <a:gd name="connsiteX703" fmla="*/ 7312585 w 8602921"/>
              <a:gd name="connsiteY703" fmla="*/ 6381068 h 11023145"/>
              <a:gd name="connsiteX704" fmla="*/ 7321046 w 8602921"/>
              <a:gd name="connsiteY704" fmla="*/ 6393760 h 11023145"/>
              <a:gd name="connsiteX705" fmla="*/ 7354892 w 8602921"/>
              <a:gd name="connsiteY705" fmla="*/ 6364145 h 11023145"/>
              <a:gd name="connsiteX706" fmla="*/ 7354892 w 8602921"/>
              <a:gd name="connsiteY706" fmla="*/ 6347223 h 11023145"/>
              <a:gd name="connsiteX707" fmla="*/ 2626627 w 8602921"/>
              <a:gd name="connsiteY707" fmla="*/ 8841362 h 11023145"/>
              <a:gd name="connsiteX708" fmla="*/ 2606888 w 8602921"/>
              <a:gd name="connsiteY708" fmla="*/ 8886223 h 11023145"/>
              <a:gd name="connsiteX709" fmla="*/ 2623470 w 8602921"/>
              <a:gd name="connsiteY709" fmla="*/ 8861348 h 11023145"/>
              <a:gd name="connsiteX710" fmla="*/ 7359123 w 8602921"/>
              <a:gd name="connsiteY710" fmla="*/ 6304916 h 11023145"/>
              <a:gd name="connsiteX711" fmla="*/ 7359121 w 8602921"/>
              <a:gd name="connsiteY711" fmla="*/ 6338760 h 11023145"/>
              <a:gd name="connsiteX712" fmla="*/ 7370228 w 8602921"/>
              <a:gd name="connsiteY712" fmla="*/ 6321310 h 11023145"/>
              <a:gd name="connsiteX713" fmla="*/ 7371813 w 8602921"/>
              <a:gd name="connsiteY713" fmla="*/ 6300685 h 11023145"/>
              <a:gd name="connsiteX714" fmla="*/ 3618146 w 8602921"/>
              <a:gd name="connsiteY714" fmla="*/ 8283793 h 11023145"/>
              <a:gd name="connsiteX715" fmla="*/ 3610807 w 8602921"/>
              <a:gd name="connsiteY715" fmla="*/ 8299196 h 11023145"/>
              <a:gd name="connsiteX716" fmla="*/ 3609221 w 8602921"/>
              <a:gd name="connsiteY716" fmla="*/ 8336743 h 11023145"/>
              <a:gd name="connsiteX717" fmla="*/ 3588596 w 8602921"/>
              <a:gd name="connsiteY717" fmla="*/ 8339917 h 11023145"/>
              <a:gd name="connsiteX718" fmla="*/ 3571145 w 8602921"/>
              <a:gd name="connsiteY718" fmla="*/ 8349434 h 11023145"/>
              <a:gd name="connsiteX719" fmla="*/ 3579607 w 8602921"/>
              <a:gd name="connsiteY719" fmla="*/ 8387510 h 11023145"/>
              <a:gd name="connsiteX720" fmla="*/ 3592827 w 8602921"/>
              <a:gd name="connsiteY720" fmla="*/ 8354194 h 11023145"/>
              <a:gd name="connsiteX721" fmla="*/ 3621914 w 8602921"/>
              <a:gd name="connsiteY721" fmla="*/ 8336743 h 11023145"/>
              <a:gd name="connsiteX722" fmla="*/ 3628259 w 8602921"/>
              <a:gd name="connsiteY722" fmla="*/ 8307127 h 11023145"/>
              <a:gd name="connsiteX723" fmla="*/ 3634605 w 8602921"/>
              <a:gd name="connsiteY723" fmla="*/ 8277515 h 11023145"/>
              <a:gd name="connsiteX724" fmla="*/ 3618146 w 8602921"/>
              <a:gd name="connsiteY724" fmla="*/ 8283793 h 11023145"/>
              <a:gd name="connsiteX725" fmla="*/ 3368562 w 8602921"/>
              <a:gd name="connsiteY725" fmla="*/ 8375123 h 11023145"/>
              <a:gd name="connsiteX726" fmla="*/ 3368562 w 8602921"/>
              <a:gd name="connsiteY726" fmla="*/ 8392045 h 11023145"/>
              <a:gd name="connsiteX727" fmla="*/ 3373369 w 8602921"/>
              <a:gd name="connsiteY727" fmla="*/ 8399255 h 11023145"/>
              <a:gd name="connsiteX728" fmla="*/ 3380764 w 8602921"/>
              <a:gd name="connsiteY728" fmla="*/ 8400203 h 11023145"/>
              <a:gd name="connsiteX729" fmla="*/ 3406148 w 8602921"/>
              <a:gd name="connsiteY729" fmla="*/ 8379049 h 11023145"/>
              <a:gd name="connsiteX730" fmla="*/ 3398177 w 8602921"/>
              <a:gd name="connsiteY730" fmla="*/ 8373310 h 11023145"/>
              <a:gd name="connsiteX731" fmla="*/ 3398177 w 8602921"/>
              <a:gd name="connsiteY731" fmla="*/ 8375123 h 11023145"/>
              <a:gd name="connsiteX732" fmla="*/ 7405660 w 8602921"/>
              <a:gd name="connsiteY732" fmla="*/ 6199149 h 11023145"/>
              <a:gd name="connsiteX733" fmla="*/ 7391909 w 8602921"/>
              <a:gd name="connsiteY733" fmla="*/ 6236166 h 11023145"/>
              <a:gd name="connsiteX734" fmla="*/ 7371814 w 8602921"/>
              <a:gd name="connsiteY734" fmla="*/ 6254147 h 11023145"/>
              <a:gd name="connsiteX735" fmla="*/ 7376574 w 8602921"/>
              <a:gd name="connsiteY735" fmla="*/ 6272657 h 11023145"/>
              <a:gd name="connsiteX736" fmla="*/ 7384506 w 8602921"/>
              <a:gd name="connsiteY736" fmla="*/ 6287993 h 11023145"/>
              <a:gd name="connsiteX737" fmla="*/ 7388208 w 8602921"/>
              <a:gd name="connsiteY737" fmla="*/ 6283232 h 11023145"/>
              <a:gd name="connsiteX738" fmla="*/ 7388736 w 8602921"/>
              <a:gd name="connsiteY738" fmla="*/ 6275300 h 11023145"/>
              <a:gd name="connsiteX739" fmla="*/ 7410418 w 8602921"/>
              <a:gd name="connsiteY739" fmla="*/ 6238811 h 11023145"/>
              <a:gd name="connsiteX740" fmla="*/ 7422583 w 8602921"/>
              <a:gd name="connsiteY740" fmla="*/ 6199148 h 11023145"/>
              <a:gd name="connsiteX741" fmla="*/ 3415099 w 8602921"/>
              <a:gd name="connsiteY741" fmla="*/ 8315893 h 11023145"/>
              <a:gd name="connsiteX742" fmla="*/ 3415099 w 8602921"/>
              <a:gd name="connsiteY742" fmla="*/ 8319663 h 11023145"/>
              <a:gd name="connsiteX743" fmla="*/ 3418520 w 8602921"/>
              <a:gd name="connsiteY743" fmla="*/ 8314753 h 11023145"/>
              <a:gd name="connsiteX744" fmla="*/ 1811192 w 8602921"/>
              <a:gd name="connsiteY744" fmla="*/ 9144917 h 11023145"/>
              <a:gd name="connsiteX745" fmla="*/ 1811721 w 8602921"/>
              <a:gd name="connsiteY745" fmla="*/ 9152850 h 11023145"/>
              <a:gd name="connsiteX746" fmla="*/ 1815423 w 8602921"/>
              <a:gd name="connsiteY746" fmla="*/ 9157609 h 11023145"/>
              <a:gd name="connsiteX747" fmla="*/ 1828115 w 8602921"/>
              <a:gd name="connsiteY747" fmla="*/ 9153378 h 11023145"/>
              <a:gd name="connsiteX748" fmla="*/ 7545273 w 8602921"/>
              <a:gd name="connsiteY748" fmla="*/ 6063766 h 11023145"/>
              <a:gd name="connsiteX749" fmla="*/ 7541571 w 8602921"/>
              <a:gd name="connsiteY749" fmla="*/ 6074342 h 11023145"/>
              <a:gd name="connsiteX750" fmla="*/ 7541042 w 8602921"/>
              <a:gd name="connsiteY750" fmla="*/ 6084920 h 11023145"/>
              <a:gd name="connsiteX751" fmla="*/ 7549502 w 8602921"/>
              <a:gd name="connsiteY751" fmla="*/ 6063766 h 11023145"/>
              <a:gd name="connsiteX752" fmla="*/ 3460389 w 8602921"/>
              <a:gd name="connsiteY752" fmla="*/ 8213485 h 11023145"/>
              <a:gd name="connsiteX753" fmla="*/ 3447887 w 8602921"/>
              <a:gd name="connsiteY753" fmla="*/ 8247144 h 11023145"/>
              <a:gd name="connsiteX754" fmla="*/ 3440228 w 8602921"/>
              <a:gd name="connsiteY754" fmla="*/ 8253997 h 11023145"/>
              <a:gd name="connsiteX755" fmla="*/ 3439993 w 8602921"/>
              <a:gd name="connsiteY755" fmla="*/ 8254774 h 11023145"/>
              <a:gd name="connsiteX756" fmla="*/ 3427859 w 8602921"/>
              <a:gd name="connsiteY756" fmla="*/ 8265391 h 11023145"/>
              <a:gd name="connsiteX757" fmla="*/ 3432551 w 8602921"/>
              <a:gd name="connsiteY757" fmla="*/ 8283635 h 11023145"/>
              <a:gd name="connsiteX758" fmla="*/ 3435810 w 8602921"/>
              <a:gd name="connsiteY758" fmla="*/ 8289935 h 11023145"/>
              <a:gd name="connsiteX759" fmla="*/ 3438936 w 8602921"/>
              <a:gd name="connsiteY759" fmla="*/ 8285446 h 11023145"/>
              <a:gd name="connsiteX760" fmla="*/ 3465378 w 8602921"/>
              <a:gd name="connsiteY760" fmla="*/ 8235207 h 11023145"/>
              <a:gd name="connsiteX761" fmla="*/ 3462734 w 8602921"/>
              <a:gd name="connsiteY761" fmla="*/ 8218813 h 11023145"/>
              <a:gd name="connsiteX762" fmla="*/ 2175031 w 8602921"/>
              <a:gd name="connsiteY762" fmla="*/ 8882614 h 11023145"/>
              <a:gd name="connsiteX763" fmla="*/ 2177675 w 8602921"/>
              <a:gd name="connsiteY763" fmla="*/ 8892663 h 11023145"/>
              <a:gd name="connsiteX764" fmla="*/ 2183493 w 8602921"/>
              <a:gd name="connsiteY764" fmla="*/ 8899537 h 11023145"/>
              <a:gd name="connsiteX765" fmla="*/ 2190896 w 8602921"/>
              <a:gd name="connsiteY765" fmla="*/ 8894778 h 11023145"/>
              <a:gd name="connsiteX766" fmla="*/ 2191954 w 8602921"/>
              <a:gd name="connsiteY766" fmla="*/ 8886845 h 11023145"/>
              <a:gd name="connsiteX767" fmla="*/ 1900037 w 8602921"/>
              <a:gd name="connsiteY767" fmla="*/ 9022227 h 11023145"/>
              <a:gd name="connsiteX768" fmla="*/ 1901093 w 8602921"/>
              <a:gd name="connsiteY768" fmla="*/ 9030161 h 11023145"/>
              <a:gd name="connsiteX769" fmla="*/ 1908498 w 8602921"/>
              <a:gd name="connsiteY769" fmla="*/ 9034919 h 11023145"/>
              <a:gd name="connsiteX770" fmla="*/ 1916959 w 8602921"/>
              <a:gd name="connsiteY770" fmla="*/ 9034919 h 11023145"/>
              <a:gd name="connsiteX771" fmla="*/ 1911671 w 8602921"/>
              <a:gd name="connsiteY771" fmla="*/ 9025400 h 11023145"/>
              <a:gd name="connsiteX772" fmla="*/ 1900037 w 8602921"/>
              <a:gd name="connsiteY772" fmla="*/ 9022227 h 11023145"/>
              <a:gd name="connsiteX773" fmla="*/ 1421968 w 8602921"/>
              <a:gd name="connsiteY773" fmla="*/ 9237992 h 11023145"/>
              <a:gd name="connsiteX774" fmla="*/ 1424612 w 8602921"/>
              <a:gd name="connsiteY774" fmla="*/ 9245926 h 11023145"/>
              <a:gd name="connsiteX775" fmla="*/ 1430429 w 8602921"/>
              <a:gd name="connsiteY775" fmla="*/ 9250685 h 11023145"/>
              <a:gd name="connsiteX776" fmla="*/ 1438891 w 8602921"/>
              <a:gd name="connsiteY776" fmla="*/ 9242224 h 11023145"/>
              <a:gd name="connsiteX777" fmla="*/ 3769988 w 8602921"/>
              <a:gd name="connsiteY777" fmla="*/ 7981366 h 11023145"/>
              <a:gd name="connsiteX778" fmla="*/ 3755180 w 8602921"/>
              <a:gd name="connsiteY778" fmla="*/ 8019971 h 11023145"/>
              <a:gd name="connsiteX779" fmla="*/ 3740372 w 8602921"/>
              <a:gd name="connsiteY779" fmla="*/ 8061749 h 11023145"/>
              <a:gd name="connsiteX780" fmla="*/ 3704940 w 8602921"/>
              <a:gd name="connsiteY780" fmla="*/ 8114631 h 11023145"/>
              <a:gd name="connsiteX781" fmla="*/ 3672681 w 8602921"/>
              <a:gd name="connsiteY781" fmla="*/ 8167516 h 11023145"/>
              <a:gd name="connsiteX782" fmla="*/ 3659989 w 8602921"/>
              <a:gd name="connsiteY782" fmla="*/ 8207707 h 11023145"/>
              <a:gd name="connsiteX783" fmla="*/ 3634605 w 8602921"/>
              <a:gd name="connsiteY783" fmla="*/ 8235207 h 11023145"/>
              <a:gd name="connsiteX784" fmla="*/ 3640951 w 8602921"/>
              <a:gd name="connsiteY784" fmla="*/ 8253715 h 11023145"/>
              <a:gd name="connsiteX785" fmla="*/ 3647297 w 8602921"/>
              <a:gd name="connsiteY785" fmla="*/ 8269053 h 11023145"/>
              <a:gd name="connsiteX786" fmla="*/ 3650999 w 8602921"/>
              <a:gd name="connsiteY786" fmla="*/ 8262705 h 11023145"/>
              <a:gd name="connsiteX787" fmla="*/ 3651528 w 8602921"/>
              <a:gd name="connsiteY787" fmla="*/ 8256361 h 11023145"/>
              <a:gd name="connsiteX788" fmla="*/ 3693835 w 8602921"/>
              <a:gd name="connsiteY788" fmla="*/ 8183910 h 11023145"/>
              <a:gd name="connsiteX789" fmla="*/ 3723449 w 8602921"/>
              <a:gd name="connsiteY789" fmla="*/ 8108285 h 11023145"/>
              <a:gd name="connsiteX790" fmla="*/ 3744603 w 8602921"/>
              <a:gd name="connsiteY790" fmla="*/ 8108285 h 11023145"/>
              <a:gd name="connsiteX791" fmla="*/ 3776712 w 8602921"/>
              <a:gd name="connsiteY791" fmla="*/ 8110795 h 11023145"/>
              <a:gd name="connsiteX792" fmla="*/ 3785800 w 8602921"/>
              <a:gd name="connsiteY792" fmla="*/ 8084149 h 11023145"/>
              <a:gd name="connsiteX793" fmla="*/ 3787013 w 8602921"/>
              <a:gd name="connsiteY793" fmla="*/ 8080797 h 11023145"/>
              <a:gd name="connsiteX794" fmla="*/ 3786910 w 8602921"/>
              <a:gd name="connsiteY794" fmla="*/ 8079728 h 11023145"/>
              <a:gd name="connsiteX795" fmla="*/ 3787917 w 8602921"/>
              <a:gd name="connsiteY795" fmla="*/ 8078302 h 11023145"/>
              <a:gd name="connsiteX796" fmla="*/ 3796466 w 8602921"/>
              <a:gd name="connsiteY796" fmla="*/ 8054691 h 11023145"/>
              <a:gd name="connsiteX797" fmla="*/ 3782679 w 8602921"/>
              <a:gd name="connsiteY797" fmla="*/ 8023671 h 11023145"/>
              <a:gd name="connsiteX798" fmla="*/ 3799602 w 8602921"/>
              <a:gd name="connsiteY798" fmla="*/ 7994059 h 11023145"/>
              <a:gd name="connsiteX799" fmla="*/ 7519888 w 8602921"/>
              <a:gd name="connsiteY799" fmla="*/ 5979152 h 11023145"/>
              <a:gd name="connsiteX800" fmla="*/ 7502966 w 8602921"/>
              <a:gd name="connsiteY800" fmla="*/ 6021460 h 11023145"/>
              <a:gd name="connsiteX801" fmla="*/ 7486043 w 8602921"/>
              <a:gd name="connsiteY801" fmla="*/ 6063766 h 11023145"/>
              <a:gd name="connsiteX802" fmla="*/ 7460658 w 8602921"/>
              <a:gd name="connsiteY802" fmla="*/ 6097611 h 11023145"/>
              <a:gd name="connsiteX803" fmla="*/ 7461717 w 8602921"/>
              <a:gd name="connsiteY803" fmla="*/ 6105544 h 11023145"/>
              <a:gd name="connsiteX804" fmla="*/ 7469120 w 8602921"/>
              <a:gd name="connsiteY804" fmla="*/ 6110304 h 11023145"/>
              <a:gd name="connsiteX805" fmla="*/ 7494504 w 8602921"/>
              <a:gd name="connsiteY805" fmla="*/ 6106072 h 11023145"/>
              <a:gd name="connsiteX806" fmla="*/ 7508254 w 8602921"/>
              <a:gd name="connsiteY806" fmla="*/ 6071698 h 11023145"/>
              <a:gd name="connsiteX807" fmla="*/ 7515657 w 8602921"/>
              <a:gd name="connsiteY807" fmla="*/ 6034152 h 11023145"/>
              <a:gd name="connsiteX808" fmla="*/ 7528879 w 8602921"/>
              <a:gd name="connsiteY808" fmla="*/ 6005066 h 11023145"/>
              <a:gd name="connsiteX809" fmla="*/ 7545273 w 8602921"/>
              <a:gd name="connsiteY809" fmla="*/ 5979153 h 11023145"/>
              <a:gd name="connsiteX810" fmla="*/ 1438892 w 8602921"/>
              <a:gd name="connsiteY810" fmla="*/ 9204147 h 11023145"/>
              <a:gd name="connsiteX811" fmla="*/ 1439948 w 8602921"/>
              <a:gd name="connsiteY811" fmla="*/ 9212079 h 11023145"/>
              <a:gd name="connsiteX812" fmla="*/ 1447353 w 8602921"/>
              <a:gd name="connsiteY812" fmla="*/ 9216840 h 11023145"/>
              <a:gd name="connsiteX813" fmla="*/ 1451583 w 8602921"/>
              <a:gd name="connsiteY813" fmla="*/ 9216839 h 11023145"/>
              <a:gd name="connsiteX814" fmla="*/ 1438892 w 8602921"/>
              <a:gd name="connsiteY814" fmla="*/ 9204147 h 11023145"/>
              <a:gd name="connsiteX815" fmla="*/ 7561667 w 8602921"/>
              <a:gd name="connsiteY815" fmla="*/ 5940019 h 11023145"/>
              <a:gd name="connsiteX816" fmla="*/ 7549502 w 8602921"/>
              <a:gd name="connsiteY816" fmla="*/ 5949538 h 11023145"/>
              <a:gd name="connsiteX817" fmla="*/ 7579118 w 8602921"/>
              <a:gd name="connsiteY817" fmla="*/ 5987614 h 11023145"/>
              <a:gd name="connsiteX818" fmla="*/ 7596041 w 8602921"/>
              <a:gd name="connsiteY818" fmla="*/ 5987614 h 11023145"/>
              <a:gd name="connsiteX819" fmla="*/ 7600272 w 8602921"/>
              <a:gd name="connsiteY819" fmla="*/ 5949538 h 11023145"/>
              <a:gd name="connsiteX820" fmla="*/ 7596041 w 8602921"/>
              <a:gd name="connsiteY820" fmla="*/ 5924153 h 11023145"/>
              <a:gd name="connsiteX821" fmla="*/ 7570658 w 8602921"/>
              <a:gd name="connsiteY821" fmla="*/ 5949538 h 11023145"/>
              <a:gd name="connsiteX822" fmla="*/ 7561667 w 8602921"/>
              <a:gd name="connsiteY822" fmla="*/ 5940019 h 11023145"/>
              <a:gd name="connsiteX823" fmla="*/ 2255877 w 8602921"/>
              <a:gd name="connsiteY823" fmla="*/ 8749282 h 11023145"/>
              <a:gd name="connsiteX824" fmla="*/ 2248538 w 8602921"/>
              <a:gd name="connsiteY824" fmla="*/ 8764684 h 11023145"/>
              <a:gd name="connsiteX825" fmla="*/ 2246953 w 8602921"/>
              <a:gd name="connsiteY825" fmla="*/ 8802231 h 11023145"/>
              <a:gd name="connsiteX826" fmla="*/ 2226328 w 8602921"/>
              <a:gd name="connsiteY826" fmla="*/ 8805405 h 11023145"/>
              <a:gd name="connsiteX827" fmla="*/ 2208877 w 8602921"/>
              <a:gd name="connsiteY827" fmla="*/ 8814923 h 11023145"/>
              <a:gd name="connsiteX828" fmla="*/ 2217338 w 8602921"/>
              <a:gd name="connsiteY828" fmla="*/ 8853000 h 11023145"/>
              <a:gd name="connsiteX829" fmla="*/ 2230559 w 8602921"/>
              <a:gd name="connsiteY829" fmla="*/ 8819683 h 11023145"/>
              <a:gd name="connsiteX830" fmla="*/ 2259645 w 8602921"/>
              <a:gd name="connsiteY830" fmla="*/ 8802231 h 11023145"/>
              <a:gd name="connsiteX831" fmla="*/ 2265991 w 8602921"/>
              <a:gd name="connsiteY831" fmla="*/ 8772617 h 11023145"/>
              <a:gd name="connsiteX832" fmla="*/ 2272337 w 8602921"/>
              <a:gd name="connsiteY832" fmla="*/ 8743002 h 11023145"/>
              <a:gd name="connsiteX833" fmla="*/ 2255877 w 8602921"/>
              <a:gd name="connsiteY833" fmla="*/ 8749282 h 11023145"/>
              <a:gd name="connsiteX834" fmla="*/ 7642577 w 8602921"/>
              <a:gd name="connsiteY834" fmla="*/ 5848000 h 11023145"/>
              <a:gd name="connsiteX835" fmla="*/ 7621425 w 8602921"/>
              <a:gd name="connsiteY835" fmla="*/ 5881846 h 11023145"/>
              <a:gd name="connsiteX836" fmla="*/ 7634117 w 8602921"/>
              <a:gd name="connsiteY836" fmla="*/ 5881846 h 11023145"/>
              <a:gd name="connsiteX837" fmla="*/ 7642577 w 8602921"/>
              <a:gd name="connsiteY837" fmla="*/ 5848000 h 11023145"/>
              <a:gd name="connsiteX838" fmla="*/ 2022990 w 8602921"/>
              <a:gd name="connsiteY838" fmla="*/ 8805933 h 11023145"/>
              <a:gd name="connsiteX839" fmla="*/ 2011092 w 8602921"/>
              <a:gd name="connsiteY839" fmla="*/ 8815981 h 11023145"/>
              <a:gd name="connsiteX840" fmla="*/ 2001573 w 8602921"/>
              <a:gd name="connsiteY840" fmla="*/ 8848769 h 11023145"/>
              <a:gd name="connsiteX841" fmla="*/ 2001573 w 8602921"/>
              <a:gd name="connsiteY841" fmla="*/ 8853000 h 11023145"/>
              <a:gd name="connsiteX842" fmla="*/ 1990995 w 8602921"/>
              <a:gd name="connsiteY842" fmla="*/ 8853529 h 11023145"/>
              <a:gd name="connsiteX843" fmla="*/ 1980419 w 8602921"/>
              <a:gd name="connsiteY843" fmla="*/ 8857230 h 11023145"/>
              <a:gd name="connsiteX844" fmla="*/ 1997871 w 8602921"/>
              <a:gd name="connsiteY844" fmla="*/ 8863047 h 11023145"/>
              <a:gd name="connsiteX845" fmla="*/ 2018496 w 8602921"/>
              <a:gd name="connsiteY845" fmla="*/ 8865692 h 11023145"/>
              <a:gd name="connsiteX846" fmla="*/ 2043880 w 8602921"/>
              <a:gd name="connsiteY846" fmla="*/ 8844538 h 11023145"/>
              <a:gd name="connsiteX847" fmla="*/ 2030659 w 8602921"/>
              <a:gd name="connsiteY847" fmla="*/ 8835019 h 11023145"/>
              <a:gd name="connsiteX848" fmla="*/ 2026957 w 8602921"/>
              <a:gd name="connsiteY848" fmla="*/ 8819155 h 11023145"/>
              <a:gd name="connsiteX849" fmla="*/ 2039649 w 8602921"/>
              <a:gd name="connsiteY849" fmla="*/ 8802231 h 11023145"/>
              <a:gd name="connsiteX850" fmla="*/ 2022990 w 8602921"/>
              <a:gd name="connsiteY850" fmla="*/ 8805933 h 11023145"/>
              <a:gd name="connsiteX851" fmla="*/ 3833449 w 8602921"/>
              <a:gd name="connsiteY851" fmla="*/ 7841753 h 11023145"/>
              <a:gd name="connsiteX852" fmla="*/ 3799602 w 8602921"/>
              <a:gd name="connsiteY852" fmla="*/ 7896751 h 11023145"/>
              <a:gd name="connsiteX853" fmla="*/ 3812294 w 8602921"/>
              <a:gd name="connsiteY853" fmla="*/ 7943288 h 11023145"/>
              <a:gd name="connsiteX854" fmla="*/ 3804361 w 8602921"/>
              <a:gd name="connsiteY854" fmla="*/ 7944346 h 11023145"/>
              <a:gd name="connsiteX855" fmla="*/ 3799602 w 8602921"/>
              <a:gd name="connsiteY855" fmla="*/ 7951751 h 11023145"/>
              <a:gd name="connsiteX856" fmla="*/ 3804361 w 8602921"/>
              <a:gd name="connsiteY856" fmla="*/ 7964443 h 11023145"/>
              <a:gd name="connsiteX857" fmla="*/ 3812294 w 8602921"/>
              <a:gd name="connsiteY857" fmla="*/ 7977134 h 11023145"/>
              <a:gd name="connsiteX858" fmla="*/ 3820823 w 8602921"/>
              <a:gd name="connsiteY858" fmla="*/ 7980790 h 11023145"/>
              <a:gd name="connsiteX859" fmla="*/ 3820174 w 8602921"/>
              <a:gd name="connsiteY859" fmla="*/ 7966220 h 11023145"/>
              <a:gd name="connsiteX860" fmla="*/ 3826357 w 8602921"/>
              <a:gd name="connsiteY860" fmla="*/ 7961308 h 11023145"/>
              <a:gd name="connsiteX861" fmla="*/ 3824986 w 8602921"/>
              <a:gd name="connsiteY861" fmla="*/ 7960211 h 11023145"/>
              <a:gd name="connsiteX862" fmla="*/ 3828689 w 8602921"/>
              <a:gd name="connsiteY862" fmla="*/ 7942231 h 11023145"/>
              <a:gd name="connsiteX863" fmla="*/ 3841908 w 8602921"/>
              <a:gd name="connsiteY863" fmla="*/ 7930597 h 11023145"/>
              <a:gd name="connsiteX864" fmla="*/ 3842437 w 8602921"/>
              <a:gd name="connsiteY864" fmla="*/ 7886175 h 11023145"/>
              <a:gd name="connsiteX865" fmla="*/ 3833449 w 8602921"/>
              <a:gd name="connsiteY865" fmla="*/ 7841753 h 11023145"/>
              <a:gd name="connsiteX866" fmla="*/ 7553733 w 8602921"/>
              <a:gd name="connsiteY866" fmla="*/ 5835310 h 11023145"/>
              <a:gd name="connsiteX867" fmla="*/ 7551619 w 8602921"/>
              <a:gd name="connsiteY867" fmla="*/ 5839540 h 11023145"/>
              <a:gd name="connsiteX868" fmla="*/ 7549503 w 8602921"/>
              <a:gd name="connsiteY868" fmla="*/ 5843770 h 11023145"/>
              <a:gd name="connsiteX869" fmla="*/ 7549503 w 8602921"/>
              <a:gd name="connsiteY869" fmla="*/ 5864925 h 11023145"/>
              <a:gd name="connsiteX870" fmla="*/ 7552675 w 8602921"/>
              <a:gd name="connsiteY870" fmla="*/ 5891895 h 11023145"/>
              <a:gd name="connsiteX871" fmla="*/ 7562195 w 8602921"/>
              <a:gd name="connsiteY871" fmla="*/ 5915693 h 11023145"/>
              <a:gd name="connsiteX872" fmla="*/ 7574886 w 8602921"/>
              <a:gd name="connsiteY872" fmla="*/ 5839539 h 11023145"/>
              <a:gd name="connsiteX873" fmla="*/ 7583348 w 8602921"/>
              <a:gd name="connsiteY873" fmla="*/ 5780311 h 11023145"/>
              <a:gd name="connsiteX874" fmla="*/ 7566426 w 8602921"/>
              <a:gd name="connsiteY874" fmla="*/ 5809925 h 11023145"/>
              <a:gd name="connsiteX875" fmla="*/ 7587578 w 8602921"/>
              <a:gd name="connsiteY875" fmla="*/ 5801464 h 11023145"/>
              <a:gd name="connsiteX876" fmla="*/ 7600272 w 8602921"/>
              <a:gd name="connsiteY876" fmla="*/ 5780311 h 11023145"/>
              <a:gd name="connsiteX877" fmla="*/ 7600272 w 8602921"/>
              <a:gd name="connsiteY877" fmla="*/ 5771849 h 11023145"/>
              <a:gd name="connsiteX878" fmla="*/ 2094647 w 8602921"/>
              <a:gd name="connsiteY878" fmla="*/ 8671080 h 11023145"/>
              <a:gd name="connsiteX879" fmla="*/ 2087245 w 8602921"/>
              <a:gd name="connsiteY879" fmla="*/ 8680070 h 11023145"/>
              <a:gd name="connsiteX880" fmla="*/ 2086186 w 8602921"/>
              <a:gd name="connsiteY880" fmla="*/ 8692234 h 11023145"/>
              <a:gd name="connsiteX881" fmla="*/ 2077725 w 8602921"/>
              <a:gd name="connsiteY881" fmla="*/ 8720262 h 11023145"/>
              <a:gd name="connsiteX882" fmla="*/ 2056572 w 8602921"/>
              <a:gd name="connsiteY882" fmla="*/ 8738771 h 11023145"/>
              <a:gd name="connsiteX883" fmla="*/ 2050226 w 8602921"/>
              <a:gd name="connsiteY883" fmla="*/ 8768386 h 11023145"/>
              <a:gd name="connsiteX884" fmla="*/ 2043880 w 8602921"/>
              <a:gd name="connsiteY884" fmla="*/ 8798001 h 11023145"/>
              <a:gd name="connsiteX885" fmla="*/ 2076668 w 8602921"/>
              <a:gd name="connsiteY885" fmla="*/ 8750934 h 11023145"/>
              <a:gd name="connsiteX886" fmla="*/ 2103110 w 8602921"/>
              <a:gd name="connsiteY886" fmla="*/ 8700695 h 11023145"/>
              <a:gd name="connsiteX887" fmla="*/ 2100465 w 8602921"/>
              <a:gd name="connsiteY887" fmla="*/ 8684301 h 11023145"/>
              <a:gd name="connsiteX888" fmla="*/ 2094647 w 8602921"/>
              <a:gd name="connsiteY888" fmla="*/ 8671080 h 11023145"/>
              <a:gd name="connsiteX889" fmla="*/ 3922292 w 8602921"/>
              <a:gd name="connsiteY889" fmla="*/ 7693679 h 11023145"/>
              <a:gd name="connsiteX890" fmla="*/ 3926524 w 8602921"/>
              <a:gd name="connsiteY890" fmla="*/ 7706370 h 11023145"/>
              <a:gd name="connsiteX891" fmla="*/ 3926524 w 8602921"/>
              <a:gd name="connsiteY891" fmla="*/ 7693678 h 11023145"/>
              <a:gd name="connsiteX892" fmla="*/ 3973060 w 8602921"/>
              <a:gd name="connsiteY892" fmla="*/ 7647140 h 11023145"/>
              <a:gd name="connsiteX893" fmla="*/ 3956138 w 8602921"/>
              <a:gd name="connsiteY893" fmla="*/ 7659832 h 11023145"/>
              <a:gd name="connsiteX894" fmla="*/ 3968830 w 8602921"/>
              <a:gd name="connsiteY894" fmla="*/ 7659832 h 11023145"/>
              <a:gd name="connsiteX895" fmla="*/ 3970945 w 8602921"/>
              <a:gd name="connsiteY895" fmla="*/ 7653486 h 11023145"/>
              <a:gd name="connsiteX896" fmla="*/ 3973060 w 8602921"/>
              <a:gd name="connsiteY896" fmla="*/ 7647140 h 11023145"/>
              <a:gd name="connsiteX897" fmla="*/ 1735039 w 8602921"/>
              <a:gd name="connsiteY897" fmla="*/ 8831846 h 11023145"/>
              <a:gd name="connsiteX898" fmla="*/ 1735039 w 8602921"/>
              <a:gd name="connsiteY898" fmla="*/ 8853000 h 11023145"/>
              <a:gd name="connsiteX899" fmla="*/ 1740328 w 8602921"/>
              <a:gd name="connsiteY899" fmla="*/ 8864105 h 11023145"/>
              <a:gd name="connsiteX900" fmla="*/ 1751963 w 8602921"/>
              <a:gd name="connsiteY900" fmla="*/ 8865692 h 11023145"/>
              <a:gd name="connsiteX901" fmla="*/ 1768885 w 8602921"/>
              <a:gd name="connsiteY901" fmla="*/ 8789539 h 11023145"/>
              <a:gd name="connsiteX902" fmla="*/ 1771528 w 8602921"/>
              <a:gd name="connsiteY902" fmla="*/ 8799587 h 11023145"/>
              <a:gd name="connsiteX903" fmla="*/ 1777347 w 8602921"/>
              <a:gd name="connsiteY903" fmla="*/ 8806462 h 11023145"/>
              <a:gd name="connsiteX904" fmla="*/ 1784750 w 8602921"/>
              <a:gd name="connsiteY904" fmla="*/ 8801703 h 11023145"/>
              <a:gd name="connsiteX905" fmla="*/ 1785807 w 8602921"/>
              <a:gd name="connsiteY905" fmla="*/ 8793770 h 11023145"/>
              <a:gd name="connsiteX906" fmla="*/ 1777347 w 8602921"/>
              <a:gd name="connsiteY906" fmla="*/ 8785309 h 11023145"/>
              <a:gd name="connsiteX907" fmla="*/ 1773116 w 8602921"/>
              <a:gd name="connsiteY907" fmla="*/ 8787424 h 11023145"/>
              <a:gd name="connsiteX908" fmla="*/ 1768885 w 8602921"/>
              <a:gd name="connsiteY908" fmla="*/ 8789539 h 11023145"/>
              <a:gd name="connsiteX909" fmla="*/ 2407719 w 8602921"/>
              <a:gd name="connsiteY909" fmla="*/ 8446854 h 11023145"/>
              <a:gd name="connsiteX910" fmla="*/ 2392912 w 8602921"/>
              <a:gd name="connsiteY910" fmla="*/ 8485459 h 11023145"/>
              <a:gd name="connsiteX911" fmla="*/ 2378104 w 8602921"/>
              <a:gd name="connsiteY911" fmla="*/ 8527237 h 11023145"/>
              <a:gd name="connsiteX912" fmla="*/ 2342672 w 8602921"/>
              <a:gd name="connsiteY912" fmla="*/ 8580120 h 11023145"/>
              <a:gd name="connsiteX913" fmla="*/ 2310412 w 8602921"/>
              <a:gd name="connsiteY913" fmla="*/ 8633004 h 11023145"/>
              <a:gd name="connsiteX914" fmla="*/ 2297721 w 8602921"/>
              <a:gd name="connsiteY914" fmla="*/ 8673195 h 11023145"/>
              <a:gd name="connsiteX915" fmla="*/ 2272337 w 8602921"/>
              <a:gd name="connsiteY915" fmla="*/ 8700695 h 11023145"/>
              <a:gd name="connsiteX916" fmla="*/ 2278683 w 8602921"/>
              <a:gd name="connsiteY916" fmla="*/ 8719204 h 11023145"/>
              <a:gd name="connsiteX917" fmla="*/ 2285029 w 8602921"/>
              <a:gd name="connsiteY917" fmla="*/ 8734541 h 11023145"/>
              <a:gd name="connsiteX918" fmla="*/ 2288731 w 8602921"/>
              <a:gd name="connsiteY918" fmla="*/ 8728194 h 11023145"/>
              <a:gd name="connsiteX919" fmla="*/ 2289260 w 8602921"/>
              <a:gd name="connsiteY919" fmla="*/ 8721848 h 11023145"/>
              <a:gd name="connsiteX920" fmla="*/ 2331567 w 8602921"/>
              <a:gd name="connsiteY920" fmla="*/ 8649398 h 11023145"/>
              <a:gd name="connsiteX921" fmla="*/ 2361182 w 8602921"/>
              <a:gd name="connsiteY921" fmla="*/ 8573774 h 11023145"/>
              <a:gd name="connsiteX922" fmla="*/ 2382335 w 8602921"/>
              <a:gd name="connsiteY922" fmla="*/ 8573774 h 11023145"/>
              <a:gd name="connsiteX923" fmla="*/ 2414444 w 8602921"/>
              <a:gd name="connsiteY923" fmla="*/ 8576283 h 11023145"/>
              <a:gd name="connsiteX924" fmla="*/ 2423532 w 8602921"/>
              <a:gd name="connsiteY924" fmla="*/ 8549638 h 11023145"/>
              <a:gd name="connsiteX925" fmla="*/ 2424745 w 8602921"/>
              <a:gd name="connsiteY925" fmla="*/ 8546286 h 11023145"/>
              <a:gd name="connsiteX926" fmla="*/ 2424642 w 8602921"/>
              <a:gd name="connsiteY926" fmla="*/ 8545217 h 11023145"/>
              <a:gd name="connsiteX927" fmla="*/ 2425649 w 8602921"/>
              <a:gd name="connsiteY927" fmla="*/ 8543790 h 11023145"/>
              <a:gd name="connsiteX928" fmla="*/ 2434197 w 8602921"/>
              <a:gd name="connsiteY928" fmla="*/ 8520179 h 11023145"/>
              <a:gd name="connsiteX929" fmla="*/ 2420411 w 8602921"/>
              <a:gd name="connsiteY929" fmla="*/ 8489160 h 11023145"/>
              <a:gd name="connsiteX930" fmla="*/ 2437334 w 8602921"/>
              <a:gd name="connsiteY930" fmla="*/ 8459546 h 11023145"/>
              <a:gd name="connsiteX931" fmla="*/ 3968831 w 8602921"/>
              <a:gd name="connsiteY931" fmla="*/ 7604834 h 11023145"/>
              <a:gd name="connsiteX932" fmla="*/ 3968829 w 8602921"/>
              <a:gd name="connsiteY932" fmla="*/ 7621758 h 11023145"/>
              <a:gd name="connsiteX933" fmla="*/ 3977292 w 8602921"/>
              <a:gd name="connsiteY933" fmla="*/ 7634449 h 11023145"/>
              <a:gd name="connsiteX934" fmla="*/ 3980802 w 8602921"/>
              <a:gd name="connsiteY934" fmla="*/ 7631378 h 11023145"/>
              <a:gd name="connsiteX935" fmla="*/ 3989184 w 8602921"/>
              <a:gd name="connsiteY935" fmla="*/ 7604835 h 11023145"/>
              <a:gd name="connsiteX936" fmla="*/ 4015367 w 8602921"/>
              <a:gd name="connsiteY936" fmla="*/ 7545606 h 11023145"/>
              <a:gd name="connsiteX937" fmla="*/ 4015366 w 8602921"/>
              <a:gd name="connsiteY937" fmla="*/ 7558188 h 11023145"/>
              <a:gd name="connsiteX938" fmla="*/ 4021659 w 8602921"/>
              <a:gd name="connsiteY938" fmla="*/ 7543508 h 11023145"/>
              <a:gd name="connsiteX939" fmla="*/ 7655270 w 8602921"/>
              <a:gd name="connsiteY939" fmla="*/ 5602621 h 11023145"/>
              <a:gd name="connsiteX940" fmla="*/ 7656328 w 8602921"/>
              <a:gd name="connsiteY940" fmla="*/ 5649158 h 11023145"/>
              <a:gd name="connsiteX941" fmla="*/ 7651040 w 8602921"/>
              <a:gd name="connsiteY941" fmla="*/ 5695697 h 11023145"/>
              <a:gd name="connsiteX942" fmla="*/ 7663732 w 8602921"/>
              <a:gd name="connsiteY942" fmla="*/ 5657621 h 11023145"/>
              <a:gd name="connsiteX943" fmla="*/ 7684884 w 8602921"/>
              <a:gd name="connsiteY943" fmla="*/ 5615314 h 11023145"/>
              <a:gd name="connsiteX944" fmla="*/ 4044669 w 8602921"/>
              <a:gd name="connsiteY944" fmla="*/ 7479975 h 11023145"/>
              <a:gd name="connsiteX945" fmla="*/ 4028059 w 8602921"/>
              <a:gd name="connsiteY945" fmla="*/ 7494838 h 11023145"/>
              <a:gd name="connsiteX946" fmla="*/ 4032820 w 8602921"/>
              <a:gd name="connsiteY946" fmla="*/ 7513346 h 11023145"/>
              <a:gd name="connsiteX947" fmla="*/ 4034023 w 8602921"/>
              <a:gd name="connsiteY947" fmla="*/ 7515672 h 11023145"/>
              <a:gd name="connsiteX948" fmla="*/ 4042286 w 8602921"/>
              <a:gd name="connsiteY948" fmla="*/ 7490266 h 11023145"/>
              <a:gd name="connsiteX949" fmla="*/ 2471180 w 8602921"/>
              <a:gd name="connsiteY949" fmla="*/ 8307241 h 11023145"/>
              <a:gd name="connsiteX950" fmla="*/ 2437333 w 8602921"/>
              <a:gd name="connsiteY950" fmla="*/ 8362240 h 11023145"/>
              <a:gd name="connsiteX951" fmla="*/ 2450026 w 8602921"/>
              <a:gd name="connsiteY951" fmla="*/ 8408777 h 11023145"/>
              <a:gd name="connsiteX952" fmla="*/ 2442093 w 8602921"/>
              <a:gd name="connsiteY952" fmla="*/ 8409835 h 11023145"/>
              <a:gd name="connsiteX953" fmla="*/ 2437334 w 8602921"/>
              <a:gd name="connsiteY953" fmla="*/ 8417239 h 11023145"/>
              <a:gd name="connsiteX954" fmla="*/ 2442093 w 8602921"/>
              <a:gd name="connsiteY954" fmla="*/ 8429931 h 11023145"/>
              <a:gd name="connsiteX955" fmla="*/ 2450026 w 8602921"/>
              <a:gd name="connsiteY955" fmla="*/ 8442623 h 11023145"/>
              <a:gd name="connsiteX956" fmla="*/ 2458554 w 8602921"/>
              <a:gd name="connsiteY956" fmla="*/ 8446278 h 11023145"/>
              <a:gd name="connsiteX957" fmla="*/ 2457906 w 8602921"/>
              <a:gd name="connsiteY957" fmla="*/ 8431708 h 11023145"/>
              <a:gd name="connsiteX958" fmla="*/ 2464089 w 8602921"/>
              <a:gd name="connsiteY958" fmla="*/ 8426797 h 11023145"/>
              <a:gd name="connsiteX959" fmla="*/ 2462718 w 8602921"/>
              <a:gd name="connsiteY959" fmla="*/ 8425700 h 11023145"/>
              <a:gd name="connsiteX960" fmla="*/ 2466420 w 8602921"/>
              <a:gd name="connsiteY960" fmla="*/ 8407720 h 11023145"/>
              <a:gd name="connsiteX961" fmla="*/ 2479641 w 8602921"/>
              <a:gd name="connsiteY961" fmla="*/ 8396085 h 11023145"/>
              <a:gd name="connsiteX962" fmla="*/ 2480170 w 8602921"/>
              <a:gd name="connsiteY962" fmla="*/ 8351664 h 11023145"/>
              <a:gd name="connsiteX963" fmla="*/ 2471180 w 8602921"/>
              <a:gd name="connsiteY963" fmla="*/ 8307241 h 11023145"/>
              <a:gd name="connsiteX964" fmla="*/ 1828114 w 8602921"/>
              <a:gd name="connsiteY964" fmla="*/ 8633005 h 11023145"/>
              <a:gd name="connsiteX965" fmla="*/ 1811192 w 8602921"/>
              <a:gd name="connsiteY965" fmla="*/ 8683772 h 11023145"/>
              <a:gd name="connsiteX966" fmla="*/ 1802731 w 8602921"/>
              <a:gd name="connsiteY966" fmla="*/ 8684301 h 11023145"/>
              <a:gd name="connsiteX967" fmla="*/ 1794269 w 8602921"/>
              <a:gd name="connsiteY967" fmla="*/ 8688003 h 11023145"/>
              <a:gd name="connsiteX968" fmla="*/ 1808018 w 8602921"/>
              <a:gd name="connsiteY968" fmla="*/ 8702281 h 11023145"/>
              <a:gd name="connsiteX969" fmla="*/ 1828115 w 8602921"/>
              <a:gd name="connsiteY969" fmla="*/ 8713387 h 11023145"/>
              <a:gd name="connsiteX970" fmla="*/ 1857729 w 8602921"/>
              <a:gd name="connsiteY970" fmla="*/ 8671080 h 11023145"/>
              <a:gd name="connsiteX971" fmla="*/ 2560024 w 8602921"/>
              <a:gd name="connsiteY971" fmla="*/ 8159167 h 11023145"/>
              <a:gd name="connsiteX972" fmla="*/ 2564255 w 8602921"/>
              <a:gd name="connsiteY972" fmla="*/ 8171860 h 11023145"/>
              <a:gd name="connsiteX973" fmla="*/ 2564254 w 8602921"/>
              <a:gd name="connsiteY973" fmla="*/ 8159167 h 11023145"/>
              <a:gd name="connsiteX974" fmla="*/ 2610792 w 8602921"/>
              <a:gd name="connsiteY974" fmla="*/ 8112629 h 11023145"/>
              <a:gd name="connsiteX975" fmla="*/ 2593870 w 8602921"/>
              <a:gd name="connsiteY975" fmla="*/ 8125321 h 11023145"/>
              <a:gd name="connsiteX976" fmla="*/ 2606562 w 8602921"/>
              <a:gd name="connsiteY976" fmla="*/ 8125321 h 11023145"/>
              <a:gd name="connsiteX977" fmla="*/ 2608677 w 8602921"/>
              <a:gd name="connsiteY977" fmla="*/ 8118975 h 11023145"/>
              <a:gd name="connsiteX978" fmla="*/ 2610792 w 8602921"/>
              <a:gd name="connsiteY978" fmla="*/ 8112629 h 11023145"/>
              <a:gd name="connsiteX979" fmla="*/ 1887345 w 8602921"/>
              <a:gd name="connsiteY979" fmla="*/ 8484930 h 11023145"/>
              <a:gd name="connsiteX980" fmla="*/ 1840807 w 8602921"/>
              <a:gd name="connsiteY980" fmla="*/ 8590697 h 11023145"/>
              <a:gd name="connsiteX981" fmla="*/ 1852970 w 8602921"/>
              <a:gd name="connsiteY981" fmla="*/ 8611851 h 11023145"/>
              <a:gd name="connsiteX982" fmla="*/ 1874652 w 8602921"/>
              <a:gd name="connsiteY982" fmla="*/ 8620312 h 11023145"/>
              <a:gd name="connsiteX983" fmla="*/ 1892632 w 8602921"/>
              <a:gd name="connsiteY983" fmla="*/ 8562140 h 11023145"/>
              <a:gd name="connsiteX984" fmla="*/ 1916959 w 8602921"/>
              <a:gd name="connsiteY984" fmla="*/ 8510314 h 11023145"/>
              <a:gd name="connsiteX985" fmla="*/ 7790653 w 8602921"/>
              <a:gd name="connsiteY985" fmla="*/ 5336088 h 11023145"/>
              <a:gd name="connsiteX986" fmla="*/ 7786422 w 8602921"/>
              <a:gd name="connsiteY986" fmla="*/ 5365703 h 11023145"/>
              <a:gd name="connsiteX987" fmla="*/ 7767912 w 8602921"/>
              <a:gd name="connsiteY987" fmla="*/ 5389501 h 11023145"/>
              <a:gd name="connsiteX988" fmla="*/ 7752576 w 8602921"/>
              <a:gd name="connsiteY988" fmla="*/ 5416472 h 11023145"/>
              <a:gd name="connsiteX989" fmla="*/ 7735654 w 8602921"/>
              <a:gd name="connsiteY989" fmla="*/ 5463009 h 11023145"/>
              <a:gd name="connsiteX990" fmla="*/ 7720846 w 8602921"/>
              <a:gd name="connsiteY990" fmla="*/ 5464596 h 11023145"/>
              <a:gd name="connsiteX991" fmla="*/ 7718730 w 8602921"/>
              <a:gd name="connsiteY991" fmla="*/ 5475701 h 11023145"/>
              <a:gd name="connsiteX992" fmla="*/ 7693347 w 8602921"/>
              <a:gd name="connsiteY992" fmla="*/ 5505316 h 11023145"/>
              <a:gd name="connsiteX993" fmla="*/ 7680655 w 8602921"/>
              <a:gd name="connsiteY993" fmla="*/ 5547623 h 11023145"/>
              <a:gd name="connsiteX994" fmla="*/ 7672193 w 8602921"/>
              <a:gd name="connsiteY994" fmla="*/ 5547623 h 11023145"/>
              <a:gd name="connsiteX995" fmla="*/ 7672193 w 8602921"/>
              <a:gd name="connsiteY995" fmla="*/ 5577237 h 11023145"/>
              <a:gd name="connsiteX996" fmla="*/ 7693347 w 8602921"/>
              <a:gd name="connsiteY996" fmla="*/ 5585699 h 11023145"/>
              <a:gd name="connsiteX997" fmla="*/ 7692289 w 8602921"/>
              <a:gd name="connsiteY997" fmla="*/ 5580410 h 11023145"/>
              <a:gd name="connsiteX998" fmla="*/ 7697577 w 8602921"/>
              <a:gd name="connsiteY998" fmla="*/ 5581467 h 11023145"/>
              <a:gd name="connsiteX999" fmla="*/ 7706039 w 8602921"/>
              <a:gd name="connsiteY999" fmla="*/ 5564545 h 11023145"/>
              <a:gd name="connsiteX1000" fmla="*/ 7713971 w 8602921"/>
              <a:gd name="connsiteY1000" fmla="*/ 5559787 h 11023145"/>
              <a:gd name="connsiteX1001" fmla="*/ 7718731 w 8602921"/>
              <a:gd name="connsiteY1001" fmla="*/ 5551852 h 11023145"/>
              <a:gd name="connsiteX1002" fmla="*/ 7748346 w 8602921"/>
              <a:gd name="connsiteY1002" fmla="*/ 5501085 h 11023145"/>
              <a:gd name="connsiteX1003" fmla="*/ 7762624 w 8602921"/>
              <a:gd name="connsiteY1003" fmla="*/ 5442914 h 11023145"/>
              <a:gd name="connsiteX1004" fmla="*/ 7786422 w 8602921"/>
              <a:gd name="connsiteY1004" fmla="*/ 5391087 h 11023145"/>
              <a:gd name="connsiteX1005" fmla="*/ 7807575 w 8602921"/>
              <a:gd name="connsiteY1005" fmla="*/ 5403779 h 11023145"/>
              <a:gd name="connsiteX1006" fmla="*/ 7814979 w 8602921"/>
              <a:gd name="connsiteY1006" fmla="*/ 5376810 h 11023145"/>
              <a:gd name="connsiteX1007" fmla="*/ 7828729 w 8602921"/>
              <a:gd name="connsiteY1007" fmla="*/ 5353011 h 11023145"/>
              <a:gd name="connsiteX1008" fmla="*/ 7807575 w 8602921"/>
              <a:gd name="connsiteY1008" fmla="*/ 5348779 h 11023145"/>
              <a:gd name="connsiteX1009" fmla="*/ 7858344 w 8602921"/>
              <a:gd name="connsiteY1009" fmla="*/ 5293780 h 11023145"/>
              <a:gd name="connsiteX1010" fmla="*/ 7854113 w 8602921"/>
              <a:gd name="connsiteY1010" fmla="*/ 5302243 h 11023145"/>
              <a:gd name="connsiteX1011" fmla="*/ 7849882 w 8602921"/>
              <a:gd name="connsiteY1011" fmla="*/ 5336088 h 11023145"/>
              <a:gd name="connsiteX1012" fmla="*/ 7854113 w 8602921"/>
              <a:gd name="connsiteY1012" fmla="*/ 5348780 h 11023145"/>
              <a:gd name="connsiteX1013" fmla="*/ 7865747 w 8602921"/>
              <a:gd name="connsiteY1013" fmla="*/ 5327627 h 11023145"/>
              <a:gd name="connsiteX1014" fmla="*/ 7871035 w 8602921"/>
              <a:gd name="connsiteY1014" fmla="*/ 5306474 h 11023145"/>
              <a:gd name="connsiteX1015" fmla="*/ 7858344 w 8602921"/>
              <a:gd name="connsiteY1015" fmla="*/ 5293780 h 11023145"/>
              <a:gd name="connsiteX1016" fmla="*/ 2606562 w 8602921"/>
              <a:gd name="connsiteY1016" fmla="*/ 8070324 h 11023145"/>
              <a:gd name="connsiteX1017" fmla="*/ 2606561 w 8602921"/>
              <a:gd name="connsiteY1017" fmla="*/ 8087245 h 11023145"/>
              <a:gd name="connsiteX1018" fmla="*/ 2615023 w 8602921"/>
              <a:gd name="connsiteY1018" fmla="*/ 8099938 h 11023145"/>
              <a:gd name="connsiteX1019" fmla="*/ 2618534 w 8602921"/>
              <a:gd name="connsiteY1019" fmla="*/ 8096865 h 11023145"/>
              <a:gd name="connsiteX1020" fmla="*/ 2626916 w 8602921"/>
              <a:gd name="connsiteY1020" fmla="*/ 8070323 h 11023145"/>
              <a:gd name="connsiteX1021" fmla="*/ 7820267 w 8602921"/>
              <a:gd name="connsiteY1021" fmla="*/ 5281089 h 11023145"/>
              <a:gd name="connsiteX1022" fmla="*/ 7820267 w 8602921"/>
              <a:gd name="connsiteY1022" fmla="*/ 5298011 h 11023145"/>
              <a:gd name="connsiteX1023" fmla="*/ 7826084 w 8602921"/>
              <a:gd name="connsiteY1023" fmla="*/ 5289551 h 11023145"/>
              <a:gd name="connsiteX1024" fmla="*/ 7828729 w 8602921"/>
              <a:gd name="connsiteY1024" fmla="*/ 5281089 h 11023145"/>
              <a:gd name="connsiteX1025" fmla="*/ 2653099 w 8602921"/>
              <a:gd name="connsiteY1025" fmla="*/ 8011093 h 11023145"/>
              <a:gd name="connsiteX1026" fmla="*/ 2653098 w 8602921"/>
              <a:gd name="connsiteY1026" fmla="*/ 8023677 h 11023145"/>
              <a:gd name="connsiteX1027" fmla="*/ 2659391 w 8602921"/>
              <a:gd name="connsiteY1027" fmla="*/ 8008995 h 11023145"/>
              <a:gd name="connsiteX1028" fmla="*/ 1967728 w 8602921"/>
              <a:gd name="connsiteY1028" fmla="*/ 8336857 h 11023145"/>
              <a:gd name="connsiteX1029" fmla="*/ 1946573 w 8602921"/>
              <a:gd name="connsiteY1029" fmla="*/ 8362240 h 11023145"/>
              <a:gd name="connsiteX1030" fmla="*/ 1946573 w 8602921"/>
              <a:gd name="connsiteY1030" fmla="*/ 8374932 h 11023145"/>
              <a:gd name="connsiteX1031" fmla="*/ 1955036 w 8602921"/>
              <a:gd name="connsiteY1031" fmla="*/ 8374932 h 11023145"/>
              <a:gd name="connsiteX1032" fmla="*/ 1971958 w 8602921"/>
              <a:gd name="connsiteY1032" fmla="*/ 8372818 h 11023145"/>
              <a:gd name="connsiteX1033" fmla="*/ 1976189 w 8602921"/>
              <a:gd name="connsiteY1033" fmla="*/ 8358010 h 11023145"/>
              <a:gd name="connsiteX1034" fmla="*/ 2682401 w 8602921"/>
              <a:gd name="connsiteY1034" fmla="*/ 7945463 h 11023145"/>
              <a:gd name="connsiteX1035" fmla="*/ 2665791 w 8602921"/>
              <a:gd name="connsiteY1035" fmla="*/ 7960325 h 11023145"/>
              <a:gd name="connsiteX1036" fmla="*/ 2670551 w 8602921"/>
              <a:gd name="connsiteY1036" fmla="*/ 7978835 h 11023145"/>
              <a:gd name="connsiteX1037" fmla="*/ 2671754 w 8602921"/>
              <a:gd name="connsiteY1037" fmla="*/ 7981161 h 11023145"/>
              <a:gd name="connsiteX1038" fmla="*/ 2680018 w 8602921"/>
              <a:gd name="connsiteY1038" fmla="*/ 7955755 h 11023145"/>
              <a:gd name="connsiteX1039" fmla="*/ 2014265 w 8602921"/>
              <a:gd name="connsiteY1039" fmla="*/ 8269165 h 11023145"/>
              <a:gd name="connsiteX1040" fmla="*/ 2005804 w 8602921"/>
              <a:gd name="connsiteY1040" fmla="*/ 8286088 h 11023145"/>
              <a:gd name="connsiteX1041" fmla="*/ 2014265 w 8602921"/>
              <a:gd name="connsiteY1041" fmla="*/ 8273395 h 11023145"/>
              <a:gd name="connsiteX1042" fmla="*/ 7875795 w 8602921"/>
              <a:gd name="connsiteY1042" fmla="*/ 5136188 h 11023145"/>
              <a:gd name="connsiteX1043" fmla="*/ 7866805 w 8602921"/>
              <a:gd name="connsiteY1043" fmla="*/ 5145707 h 11023145"/>
              <a:gd name="connsiteX1044" fmla="*/ 7871564 w 8602921"/>
              <a:gd name="connsiteY1044" fmla="*/ 5149409 h 11023145"/>
              <a:gd name="connsiteX1045" fmla="*/ 7879497 w 8602921"/>
              <a:gd name="connsiteY1045" fmla="*/ 5149938 h 11023145"/>
              <a:gd name="connsiteX1046" fmla="*/ 7887958 w 8602921"/>
              <a:gd name="connsiteY1046" fmla="*/ 5133014 h 11023145"/>
              <a:gd name="connsiteX1047" fmla="*/ 7875795 w 8602921"/>
              <a:gd name="connsiteY1047" fmla="*/ 5136188 h 11023145"/>
              <a:gd name="connsiteX1048" fmla="*/ 4209979 w 8602921"/>
              <a:gd name="connsiteY1048" fmla="*/ 7075998 h 11023145"/>
              <a:gd name="connsiteX1049" fmla="*/ 4207865 w 8602921"/>
              <a:gd name="connsiteY1049" fmla="*/ 7080228 h 11023145"/>
              <a:gd name="connsiteX1050" fmla="*/ 4205748 w 8602921"/>
              <a:gd name="connsiteY1050" fmla="*/ 7084459 h 11023145"/>
              <a:gd name="connsiteX1051" fmla="*/ 4205748 w 8602921"/>
              <a:gd name="connsiteY1051" fmla="*/ 7105613 h 11023145"/>
              <a:gd name="connsiteX1052" fmla="*/ 4206557 w 8602921"/>
              <a:gd name="connsiteY1052" fmla="*/ 7112487 h 11023145"/>
              <a:gd name="connsiteX1053" fmla="*/ 4224439 w 8602921"/>
              <a:gd name="connsiteY1053" fmla="*/ 7078888 h 11023145"/>
              <a:gd name="connsiteX1054" fmla="*/ 4239594 w 8602921"/>
              <a:gd name="connsiteY1054" fmla="*/ 7020999 h 11023145"/>
              <a:gd name="connsiteX1055" fmla="*/ 4222671 w 8602921"/>
              <a:gd name="connsiteY1055" fmla="*/ 7050613 h 11023145"/>
              <a:gd name="connsiteX1056" fmla="*/ 4242843 w 8602921"/>
              <a:gd name="connsiteY1056" fmla="*/ 7042545 h 11023145"/>
              <a:gd name="connsiteX1057" fmla="*/ 4256517 w 8602921"/>
              <a:gd name="connsiteY1057" fmla="*/ 7014349 h 11023145"/>
              <a:gd name="connsiteX1058" fmla="*/ 4256516 w 8602921"/>
              <a:gd name="connsiteY1058" fmla="*/ 7012538 h 11023145"/>
              <a:gd name="connsiteX1059" fmla="*/ 6791734 w 8602921"/>
              <a:gd name="connsiteY1059" fmla="*/ 5530508 h 11023145"/>
              <a:gd name="connsiteX1060" fmla="*/ 6789619 w 8602921"/>
              <a:gd name="connsiteY1060" fmla="*/ 5534740 h 11023145"/>
              <a:gd name="connsiteX1061" fmla="*/ 6787502 w 8602921"/>
              <a:gd name="connsiteY1061" fmla="*/ 5538972 h 11023145"/>
              <a:gd name="connsiteX1062" fmla="*/ 6787503 w 8602921"/>
              <a:gd name="connsiteY1062" fmla="*/ 5560123 h 11023145"/>
              <a:gd name="connsiteX1063" fmla="*/ 6788312 w 8602921"/>
              <a:gd name="connsiteY1063" fmla="*/ 5566997 h 11023145"/>
              <a:gd name="connsiteX1064" fmla="*/ 6806193 w 8602921"/>
              <a:gd name="connsiteY1064" fmla="*/ 5533400 h 11023145"/>
              <a:gd name="connsiteX1065" fmla="*/ 4311515 w 8602921"/>
              <a:gd name="connsiteY1065" fmla="*/ 6843311 h 11023145"/>
              <a:gd name="connsiteX1066" fmla="*/ 4312095 w 8602921"/>
              <a:gd name="connsiteY1066" fmla="*/ 6868783 h 11023145"/>
              <a:gd name="connsiteX1067" fmla="*/ 4320453 w 8602921"/>
              <a:gd name="connsiteY1067" fmla="*/ 6860422 h 11023145"/>
              <a:gd name="connsiteX1068" fmla="*/ 4323985 w 8602921"/>
              <a:gd name="connsiteY1068" fmla="*/ 6848653 h 11023145"/>
              <a:gd name="connsiteX1069" fmla="*/ 6821349 w 8602921"/>
              <a:gd name="connsiteY1069" fmla="*/ 5475511 h 11023145"/>
              <a:gd name="connsiteX1070" fmla="*/ 6804426 w 8602921"/>
              <a:gd name="connsiteY1070" fmla="*/ 5505125 h 11023145"/>
              <a:gd name="connsiteX1071" fmla="*/ 6824598 w 8602921"/>
              <a:gd name="connsiteY1071" fmla="*/ 5497057 h 11023145"/>
              <a:gd name="connsiteX1072" fmla="*/ 6838272 w 8602921"/>
              <a:gd name="connsiteY1072" fmla="*/ 5468861 h 11023145"/>
              <a:gd name="connsiteX1073" fmla="*/ 6838271 w 8602921"/>
              <a:gd name="connsiteY1073" fmla="*/ 5467049 h 11023145"/>
              <a:gd name="connsiteX1074" fmla="*/ 8065647 w 8602921"/>
              <a:gd name="connsiteY1074" fmla="*/ 4769176 h 11023145"/>
              <a:gd name="connsiteX1075" fmla="*/ 8065646 w 8602921"/>
              <a:gd name="connsiteY1075" fmla="*/ 4786100 h 11023145"/>
              <a:gd name="connsiteX1076" fmla="*/ 8069878 w 8602921"/>
              <a:gd name="connsiteY1076" fmla="*/ 4773406 h 11023145"/>
              <a:gd name="connsiteX1077" fmla="*/ 2847711 w 8602921"/>
              <a:gd name="connsiteY1077" fmla="*/ 7541486 h 11023145"/>
              <a:gd name="connsiteX1078" fmla="*/ 2845596 w 8602921"/>
              <a:gd name="connsiteY1078" fmla="*/ 7545717 h 11023145"/>
              <a:gd name="connsiteX1079" fmla="*/ 2843480 w 8602921"/>
              <a:gd name="connsiteY1079" fmla="*/ 7549949 h 11023145"/>
              <a:gd name="connsiteX1080" fmla="*/ 2843480 w 8602921"/>
              <a:gd name="connsiteY1080" fmla="*/ 7571101 h 11023145"/>
              <a:gd name="connsiteX1081" fmla="*/ 2844288 w 8602921"/>
              <a:gd name="connsiteY1081" fmla="*/ 7577976 h 11023145"/>
              <a:gd name="connsiteX1082" fmla="*/ 2862171 w 8602921"/>
              <a:gd name="connsiteY1082" fmla="*/ 7544378 h 11023145"/>
              <a:gd name="connsiteX1083" fmla="*/ 4377092 w 8602921"/>
              <a:gd name="connsiteY1083" fmla="*/ 6705284 h 11023145"/>
              <a:gd name="connsiteX1084" fmla="*/ 4374977 w 8602921"/>
              <a:gd name="connsiteY1084" fmla="*/ 6716390 h 11023145"/>
              <a:gd name="connsiteX1085" fmla="*/ 4349593 w 8602921"/>
              <a:gd name="connsiteY1085" fmla="*/ 6746005 h 11023145"/>
              <a:gd name="connsiteX1086" fmla="*/ 4336900 w 8602921"/>
              <a:gd name="connsiteY1086" fmla="*/ 6788312 h 11023145"/>
              <a:gd name="connsiteX1087" fmla="*/ 4328437 w 8602921"/>
              <a:gd name="connsiteY1087" fmla="*/ 6788312 h 11023145"/>
              <a:gd name="connsiteX1088" fmla="*/ 4328437 w 8602921"/>
              <a:gd name="connsiteY1088" fmla="*/ 6817926 h 11023145"/>
              <a:gd name="connsiteX1089" fmla="*/ 4332691 w 8602921"/>
              <a:gd name="connsiteY1089" fmla="*/ 6819628 h 11023145"/>
              <a:gd name="connsiteX1090" fmla="*/ 4345836 w 8602921"/>
              <a:gd name="connsiteY1090" fmla="*/ 6775810 h 11023145"/>
              <a:gd name="connsiteX1091" fmla="*/ 4349010 w 8602921"/>
              <a:gd name="connsiteY1091" fmla="*/ 6752541 h 11023145"/>
              <a:gd name="connsiteX1092" fmla="*/ 4371221 w 8602921"/>
              <a:gd name="connsiteY1092" fmla="*/ 6741964 h 11023145"/>
              <a:gd name="connsiteX1093" fmla="*/ 4377567 w 8602921"/>
              <a:gd name="connsiteY1093" fmla="*/ 6725042 h 11023145"/>
              <a:gd name="connsiteX1094" fmla="*/ 4383915 w 8602921"/>
              <a:gd name="connsiteY1094" fmla="*/ 6708119 h 11023145"/>
              <a:gd name="connsiteX1095" fmla="*/ 4385456 w 8602921"/>
              <a:gd name="connsiteY1095" fmla="*/ 6704388 h 11023145"/>
              <a:gd name="connsiteX1096" fmla="*/ 2877326 w 8602921"/>
              <a:gd name="connsiteY1096" fmla="*/ 7486488 h 11023145"/>
              <a:gd name="connsiteX1097" fmla="*/ 2860403 w 8602921"/>
              <a:gd name="connsiteY1097" fmla="*/ 7516102 h 11023145"/>
              <a:gd name="connsiteX1098" fmla="*/ 2880575 w 8602921"/>
              <a:gd name="connsiteY1098" fmla="*/ 7508034 h 11023145"/>
              <a:gd name="connsiteX1099" fmla="*/ 2894249 w 8602921"/>
              <a:gd name="connsiteY1099" fmla="*/ 7479838 h 11023145"/>
              <a:gd name="connsiteX1100" fmla="*/ 2894248 w 8602921"/>
              <a:gd name="connsiteY1100" fmla="*/ 7478026 h 11023145"/>
              <a:gd name="connsiteX1101" fmla="*/ 6893269 w 8602921"/>
              <a:gd name="connsiteY1101" fmla="*/ 5297823 h 11023145"/>
              <a:gd name="connsiteX1102" fmla="*/ 6893848 w 8602921"/>
              <a:gd name="connsiteY1102" fmla="*/ 5323294 h 11023145"/>
              <a:gd name="connsiteX1103" fmla="*/ 6902207 w 8602921"/>
              <a:gd name="connsiteY1103" fmla="*/ 5314934 h 11023145"/>
              <a:gd name="connsiteX1104" fmla="*/ 6905739 w 8602921"/>
              <a:gd name="connsiteY1104" fmla="*/ 5303165 h 11023145"/>
              <a:gd name="connsiteX1105" fmla="*/ 8086801 w 8602921"/>
              <a:gd name="connsiteY1105" fmla="*/ 4654948 h 11023145"/>
              <a:gd name="connsiteX1106" fmla="*/ 8086801 w 8602921"/>
              <a:gd name="connsiteY1106" fmla="*/ 4659178 h 11023145"/>
              <a:gd name="connsiteX1107" fmla="*/ 8103723 w 8602921"/>
              <a:gd name="connsiteY1107" fmla="*/ 4680332 h 11023145"/>
              <a:gd name="connsiteX1108" fmla="*/ 8184106 w 8602921"/>
              <a:gd name="connsiteY1108" fmla="*/ 4574564 h 11023145"/>
              <a:gd name="connsiteX1109" fmla="*/ 8175645 w 8602921"/>
              <a:gd name="connsiteY1109" fmla="*/ 4599949 h 11023145"/>
              <a:gd name="connsiteX1110" fmla="*/ 8148145 w 8602921"/>
              <a:gd name="connsiteY1110" fmla="*/ 4636967 h 11023145"/>
              <a:gd name="connsiteX1111" fmla="*/ 8133338 w 8602921"/>
              <a:gd name="connsiteY1111" fmla="*/ 4680332 h 11023145"/>
              <a:gd name="connsiteX1112" fmla="*/ 8116415 w 8602921"/>
              <a:gd name="connsiteY1112" fmla="*/ 4718407 h 11023145"/>
              <a:gd name="connsiteX1113" fmla="*/ 8105309 w 8602921"/>
              <a:gd name="connsiteY1113" fmla="*/ 4735859 h 11023145"/>
              <a:gd name="connsiteX1114" fmla="*/ 8103723 w 8602921"/>
              <a:gd name="connsiteY1114" fmla="*/ 4756483 h 11023145"/>
              <a:gd name="connsiteX1115" fmla="*/ 8078339 w 8602921"/>
              <a:gd name="connsiteY1115" fmla="*/ 4813598 h 11023145"/>
              <a:gd name="connsiteX1116" fmla="*/ 8052955 w 8602921"/>
              <a:gd name="connsiteY1116" fmla="*/ 4870712 h 11023145"/>
              <a:gd name="connsiteX1117" fmla="*/ 8036031 w 8602921"/>
              <a:gd name="connsiteY1117" fmla="*/ 4883405 h 11023145"/>
              <a:gd name="connsiteX1118" fmla="*/ 8024927 w 8602921"/>
              <a:gd name="connsiteY1118" fmla="*/ 4908790 h 11023145"/>
              <a:gd name="connsiteX1119" fmla="*/ 8010648 w 8602921"/>
              <a:gd name="connsiteY1119" fmla="*/ 4934173 h 11023145"/>
              <a:gd name="connsiteX1120" fmla="*/ 8010648 w 8602921"/>
              <a:gd name="connsiteY1120" fmla="*/ 4963788 h 11023145"/>
              <a:gd name="connsiteX1121" fmla="*/ 8051368 w 8602921"/>
              <a:gd name="connsiteY1121" fmla="*/ 4929942 h 11023145"/>
              <a:gd name="connsiteX1122" fmla="*/ 8069878 w 8602921"/>
              <a:gd name="connsiteY1122" fmla="*/ 4883405 h 11023145"/>
              <a:gd name="connsiteX1123" fmla="*/ 8081511 w 8602921"/>
              <a:gd name="connsiteY1123" fmla="*/ 4882347 h 11023145"/>
              <a:gd name="connsiteX1124" fmla="*/ 8086801 w 8602921"/>
              <a:gd name="connsiteY1124" fmla="*/ 4874944 h 11023145"/>
              <a:gd name="connsiteX1125" fmla="*/ 8086801 w 8602921"/>
              <a:gd name="connsiteY1125" fmla="*/ 4857492 h 11023145"/>
              <a:gd name="connsiteX1126" fmla="*/ 8099493 w 8602921"/>
              <a:gd name="connsiteY1126" fmla="*/ 4849558 h 11023145"/>
              <a:gd name="connsiteX1127" fmla="*/ 8150260 w 8602921"/>
              <a:gd name="connsiteY1127" fmla="*/ 4714177 h 11023145"/>
              <a:gd name="connsiteX1128" fmla="*/ 8171414 w 8602921"/>
              <a:gd name="connsiteY1128" fmla="*/ 4701484 h 11023145"/>
              <a:gd name="connsiteX1129" fmla="*/ 8173529 w 8602921"/>
              <a:gd name="connsiteY1129" fmla="*/ 4684562 h 11023145"/>
              <a:gd name="connsiteX1130" fmla="*/ 8188337 w 8602921"/>
              <a:gd name="connsiteY1130" fmla="*/ 4680332 h 11023145"/>
              <a:gd name="connsiteX1131" fmla="*/ 8209490 w 8602921"/>
              <a:gd name="connsiteY1131" fmla="*/ 4638024 h 11023145"/>
              <a:gd name="connsiteX1132" fmla="*/ 8212663 w 8602921"/>
              <a:gd name="connsiteY1132" fmla="*/ 4605767 h 11023145"/>
              <a:gd name="connsiteX1133" fmla="*/ 8222183 w 8602921"/>
              <a:gd name="connsiteY1133" fmla="*/ 4557642 h 11023145"/>
              <a:gd name="connsiteX1134" fmla="*/ 8213720 w 8602921"/>
              <a:gd name="connsiteY1134" fmla="*/ 4570334 h 11023145"/>
              <a:gd name="connsiteX1135" fmla="*/ 8192568 w 8602921"/>
              <a:gd name="connsiteY1135" fmla="*/ 4583026 h 11023145"/>
              <a:gd name="connsiteX1136" fmla="*/ 8230644 w 8602921"/>
              <a:gd name="connsiteY1136" fmla="*/ 4536489 h 11023145"/>
              <a:gd name="connsiteX1137" fmla="*/ 8217952 w 8602921"/>
              <a:gd name="connsiteY1137" fmla="*/ 4549180 h 11023145"/>
              <a:gd name="connsiteX1138" fmla="*/ 8223239 w 8602921"/>
              <a:gd name="connsiteY1138" fmla="*/ 4553411 h 11023145"/>
              <a:gd name="connsiteX1139" fmla="*/ 8223671 w 8602921"/>
              <a:gd name="connsiteY1139" fmla="*/ 4554529 h 11023145"/>
              <a:gd name="connsiteX1140" fmla="*/ 8228000 w 8602921"/>
              <a:gd name="connsiteY1140" fmla="*/ 4545479 h 11023145"/>
              <a:gd name="connsiteX1141" fmla="*/ 8230644 w 8602921"/>
              <a:gd name="connsiteY1141" fmla="*/ 4536489 h 11023145"/>
              <a:gd name="connsiteX1142" fmla="*/ 2949247 w 8602921"/>
              <a:gd name="connsiteY1142" fmla="*/ 7308799 h 11023145"/>
              <a:gd name="connsiteX1143" fmla="*/ 2949826 w 8602921"/>
              <a:gd name="connsiteY1143" fmla="*/ 7334271 h 11023145"/>
              <a:gd name="connsiteX1144" fmla="*/ 2958185 w 8602921"/>
              <a:gd name="connsiteY1144" fmla="*/ 7325912 h 11023145"/>
              <a:gd name="connsiteX1145" fmla="*/ 2961716 w 8602921"/>
              <a:gd name="connsiteY1145" fmla="*/ 7314142 h 11023145"/>
              <a:gd name="connsiteX1146" fmla="*/ 6958846 w 8602921"/>
              <a:gd name="connsiteY1146" fmla="*/ 5159794 h 11023145"/>
              <a:gd name="connsiteX1147" fmla="*/ 6956730 w 8602921"/>
              <a:gd name="connsiteY1147" fmla="*/ 5170901 h 11023145"/>
              <a:gd name="connsiteX1148" fmla="*/ 6931347 w 8602921"/>
              <a:gd name="connsiteY1148" fmla="*/ 5200516 h 11023145"/>
              <a:gd name="connsiteX1149" fmla="*/ 6918655 w 8602921"/>
              <a:gd name="connsiteY1149" fmla="*/ 5242823 h 11023145"/>
              <a:gd name="connsiteX1150" fmla="*/ 6910192 w 8602921"/>
              <a:gd name="connsiteY1150" fmla="*/ 5242823 h 11023145"/>
              <a:gd name="connsiteX1151" fmla="*/ 6910192 w 8602921"/>
              <a:gd name="connsiteY1151" fmla="*/ 5272437 h 11023145"/>
              <a:gd name="connsiteX1152" fmla="*/ 6914447 w 8602921"/>
              <a:gd name="connsiteY1152" fmla="*/ 5274139 h 11023145"/>
              <a:gd name="connsiteX1153" fmla="*/ 6927591 w 8602921"/>
              <a:gd name="connsiteY1153" fmla="*/ 5230322 h 11023145"/>
              <a:gd name="connsiteX1154" fmla="*/ 6930765 w 8602921"/>
              <a:gd name="connsiteY1154" fmla="*/ 5207052 h 11023145"/>
              <a:gd name="connsiteX1155" fmla="*/ 6952976 w 8602921"/>
              <a:gd name="connsiteY1155" fmla="*/ 5196476 h 11023145"/>
              <a:gd name="connsiteX1156" fmla="*/ 6959322 w 8602921"/>
              <a:gd name="connsiteY1156" fmla="*/ 5179552 h 11023145"/>
              <a:gd name="connsiteX1157" fmla="*/ 6965668 w 8602921"/>
              <a:gd name="connsiteY1157" fmla="*/ 5162629 h 11023145"/>
              <a:gd name="connsiteX1158" fmla="*/ 6967210 w 8602921"/>
              <a:gd name="connsiteY1158" fmla="*/ 5158900 h 11023145"/>
              <a:gd name="connsiteX1159" fmla="*/ 8272951 w 8602921"/>
              <a:gd name="connsiteY1159" fmla="*/ 4460336 h 11023145"/>
              <a:gd name="connsiteX1160" fmla="*/ 8261845 w 8602921"/>
              <a:gd name="connsiteY1160" fmla="*/ 4485720 h 11023145"/>
              <a:gd name="connsiteX1161" fmla="*/ 8247567 w 8602921"/>
              <a:gd name="connsiteY1161" fmla="*/ 4511103 h 11023145"/>
              <a:gd name="connsiteX1162" fmla="*/ 8272951 w 8602921"/>
              <a:gd name="connsiteY1162" fmla="*/ 4523795 h 11023145"/>
              <a:gd name="connsiteX1163" fmla="*/ 8285643 w 8602921"/>
              <a:gd name="connsiteY1163" fmla="*/ 4481489 h 11023145"/>
              <a:gd name="connsiteX1164" fmla="*/ 8293575 w 8602921"/>
              <a:gd name="connsiteY1164" fmla="*/ 4473028 h 11023145"/>
              <a:gd name="connsiteX1165" fmla="*/ 8298335 w 8602921"/>
              <a:gd name="connsiteY1165" fmla="*/ 4464566 h 11023145"/>
              <a:gd name="connsiteX1166" fmla="*/ 8288816 w 8602921"/>
              <a:gd name="connsiteY1166" fmla="*/ 4459279 h 11023145"/>
              <a:gd name="connsiteX1167" fmla="*/ 8272951 w 8602921"/>
              <a:gd name="connsiteY1167" fmla="*/ 4460336 h 11023145"/>
              <a:gd name="connsiteX1168" fmla="*/ 8230644 w 8602921"/>
              <a:gd name="connsiteY1168" fmla="*/ 4481490 h 11023145"/>
              <a:gd name="connsiteX1169" fmla="*/ 8228652 w 8602921"/>
              <a:gd name="connsiteY1169" fmla="*/ 4484974 h 11023145"/>
              <a:gd name="connsiteX1170" fmla="*/ 8239105 w 8602921"/>
              <a:gd name="connsiteY1170" fmla="*/ 4481488 h 11023145"/>
              <a:gd name="connsiteX1171" fmla="*/ 1481218 w 8602921"/>
              <a:gd name="connsiteY1171" fmla="*/ 8045405 h 11023145"/>
              <a:gd name="connsiteX1172" fmla="*/ 1481746 w 8602921"/>
              <a:gd name="connsiteY1172" fmla="*/ 8053338 h 11023145"/>
              <a:gd name="connsiteX1173" fmla="*/ 1485448 w 8602921"/>
              <a:gd name="connsiteY1173" fmla="*/ 8058098 h 11023145"/>
              <a:gd name="connsiteX1174" fmla="*/ 1498140 w 8602921"/>
              <a:gd name="connsiteY1174" fmla="*/ 8053866 h 11023145"/>
              <a:gd name="connsiteX1175" fmla="*/ 4532039 w 8602921"/>
              <a:gd name="connsiteY1175" fmla="*/ 6376877 h 11023145"/>
              <a:gd name="connsiteX1176" fmla="*/ 4523050 w 8602921"/>
              <a:gd name="connsiteY1176" fmla="*/ 6386395 h 11023145"/>
              <a:gd name="connsiteX1177" fmla="*/ 4526724 w 8602921"/>
              <a:gd name="connsiteY1177" fmla="*/ 6389253 h 11023145"/>
              <a:gd name="connsiteX1178" fmla="*/ 4533810 w 8602921"/>
              <a:gd name="connsiteY1178" fmla="*/ 6376416 h 11023145"/>
              <a:gd name="connsiteX1179" fmla="*/ 3014823 w 8602921"/>
              <a:gd name="connsiteY1179" fmla="*/ 7170772 h 11023145"/>
              <a:gd name="connsiteX1180" fmla="*/ 3012708 w 8602921"/>
              <a:gd name="connsiteY1180" fmla="*/ 7181878 h 11023145"/>
              <a:gd name="connsiteX1181" fmla="*/ 2987324 w 8602921"/>
              <a:gd name="connsiteY1181" fmla="*/ 7211493 h 11023145"/>
              <a:gd name="connsiteX1182" fmla="*/ 2974632 w 8602921"/>
              <a:gd name="connsiteY1182" fmla="*/ 7253800 h 11023145"/>
              <a:gd name="connsiteX1183" fmla="*/ 2966169 w 8602921"/>
              <a:gd name="connsiteY1183" fmla="*/ 7253800 h 11023145"/>
              <a:gd name="connsiteX1184" fmla="*/ 2966170 w 8602921"/>
              <a:gd name="connsiteY1184" fmla="*/ 7283415 h 11023145"/>
              <a:gd name="connsiteX1185" fmla="*/ 2970424 w 8602921"/>
              <a:gd name="connsiteY1185" fmla="*/ 7285117 h 11023145"/>
              <a:gd name="connsiteX1186" fmla="*/ 2983569 w 8602921"/>
              <a:gd name="connsiteY1186" fmla="*/ 7241299 h 11023145"/>
              <a:gd name="connsiteX1187" fmla="*/ 2986742 w 8602921"/>
              <a:gd name="connsiteY1187" fmla="*/ 7218029 h 11023145"/>
              <a:gd name="connsiteX1188" fmla="*/ 3008952 w 8602921"/>
              <a:gd name="connsiteY1188" fmla="*/ 7207453 h 11023145"/>
              <a:gd name="connsiteX1189" fmla="*/ 3015299 w 8602921"/>
              <a:gd name="connsiteY1189" fmla="*/ 7190530 h 11023145"/>
              <a:gd name="connsiteX1190" fmla="*/ 3021646 w 8602921"/>
              <a:gd name="connsiteY1190" fmla="*/ 7173608 h 11023145"/>
              <a:gd name="connsiteX1191" fmla="*/ 3023187 w 8602921"/>
              <a:gd name="connsiteY1191" fmla="*/ 7169877 h 11023145"/>
              <a:gd name="connsiteX1192" fmla="*/ 1845057 w 8602921"/>
              <a:gd name="connsiteY1192" fmla="*/ 7783102 h 11023145"/>
              <a:gd name="connsiteX1193" fmla="*/ 1847700 w 8602921"/>
              <a:gd name="connsiteY1193" fmla="*/ 7793150 h 11023145"/>
              <a:gd name="connsiteX1194" fmla="*/ 1853518 w 8602921"/>
              <a:gd name="connsiteY1194" fmla="*/ 7800025 h 11023145"/>
              <a:gd name="connsiteX1195" fmla="*/ 1854147 w 8602921"/>
              <a:gd name="connsiteY1195" fmla="*/ 7799620 h 11023145"/>
              <a:gd name="connsiteX1196" fmla="*/ 1858317 w 8602921"/>
              <a:gd name="connsiteY1196" fmla="*/ 7786418 h 11023145"/>
              <a:gd name="connsiteX1197" fmla="*/ 1570062 w 8602921"/>
              <a:gd name="connsiteY1197" fmla="*/ 7922715 h 11023145"/>
              <a:gd name="connsiteX1198" fmla="*/ 1571120 w 8602921"/>
              <a:gd name="connsiteY1198" fmla="*/ 7930648 h 11023145"/>
              <a:gd name="connsiteX1199" fmla="*/ 1578523 w 8602921"/>
              <a:gd name="connsiteY1199" fmla="*/ 7935408 h 11023145"/>
              <a:gd name="connsiteX1200" fmla="*/ 1586985 w 8602921"/>
              <a:gd name="connsiteY1200" fmla="*/ 7935407 h 11023145"/>
              <a:gd name="connsiteX1201" fmla="*/ 1581696 w 8602921"/>
              <a:gd name="connsiteY1201" fmla="*/ 7925888 h 11023145"/>
              <a:gd name="connsiteX1202" fmla="*/ 1570062 w 8602921"/>
              <a:gd name="connsiteY1202" fmla="*/ 7922715 h 11023145"/>
              <a:gd name="connsiteX1203" fmla="*/ 8272951 w 8602921"/>
              <a:gd name="connsiteY1203" fmla="*/ 4350337 h 11023145"/>
              <a:gd name="connsiteX1204" fmla="*/ 8264489 w 8602921"/>
              <a:gd name="connsiteY1204" fmla="*/ 4392644 h 11023145"/>
              <a:gd name="connsiteX1205" fmla="*/ 8278768 w 8602921"/>
              <a:gd name="connsiteY1205" fmla="*/ 4367262 h 11023145"/>
              <a:gd name="connsiteX1206" fmla="*/ 8289872 w 8602921"/>
              <a:gd name="connsiteY1206" fmla="*/ 4341876 h 11023145"/>
              <a:gd name="connsiteX1207" fmla="*/ 8319488 w 8602921"/>
              <a:gd name="connsiteY1207" fmla="*/ 4299570 h 11023145"/>
              <a:gd name="connsiteX1208" fmla="*/ 8323719 w 8602921"/>
              <a:gd name="connsiteY1208" fmla="*/ 4316493 h 11023145"/>
              <a:gd name="connsiteX1209" fmla="*/ 8332180 w 8602921"/>
              <a:gd name="connsiteY1209" fmla="*/ 4316493 h 11023145"/>
              <a:gd name="connsiteX1210" fmla="*/ 8336411 w 8602921"/>
              <a:gd name="connsiteY1210" fmla="*/ 4308031 h 11023145"/>
              <a:gd name="connsiteX1211" fmla="*/ 8333237 w 8602921"/>
              <a:gd name="connsiteY1211" fmla="*/ 4300628 h 11023145"/>
              <a:gd name="connsiteX1212" fmla="*/ 8323719 w 8602921"/>
              <a:gd name="connsiteY1212" fmla="*/ 4299571 h 11023145"/>
              <a:gd name="connsiteX1213" fmla="*/ 1091994 w 8602921"/>
              <a:gd name="connsiteY1213" fmla="*/ 8138479 h 11023145"/>
              <a:gd name="connsiteX1214" fmla="*/ 1094637 w 8602921"/>
              <a:gd name="connsiteY1214" fmla="*/ 8146413 h 11023145"/>
              <a:gd name="connsiteX1215" fmla="*/ 1100455 w 8602921"/>
              <a:gd name="connsiteY1215" fmla="*/ 8151172 h 11023145"/>
              <a:gd name="connsiteX1216" fmla="*/ 1108916 w 8602921"/>
              <a:gd name="connsiteY1216" fmla="*/ 8142711 h 11023145"/>
              <a:gd name="connsiteX1217" fmla="*/ 1896354 w 8602921"/>
              <a:gd name="connsiteY1217" fmla="*/ 7705893 h 11023145"/>
              <a:gd name="connsiteX1218" fmla="*/ 1878902 w 8602921"/>
              <a:gd name="connsiteY1218" fmla="*/ 7715411 h 11023145"/>
              <a:gd name="connsiteX1219" fmla="*/ 1882218 w 8602921"/>
              <a:gd name="connsiteY1219" fmla="*/ 7730335 h 11023145"/>
              <a:gd name="connsiteX1220" fmla="*/ 1887345 w 8602921"/>
              <a:gd name="connsiteY1220" fmla="*/ 7727637 h 11023145"/>
              <a:gd name="connsiteX1221" fmla="*/ 1896686 w 8602921"/>
              <a:gd name="connsiteY1221" fmla="*/ 7705841 h 11023145"/>
              <a:gd name="connsiteX1222" fmla="*/ 1108917 w 8602921"/>
              <a:gd name="connsiteY1222" fmla="*/ 8104636 h 11023145"/>
              <a:gd name="connsiteX1223" fmla="*/ 1109974 w 8602921"/>
              <a:gd name="connsiteY1223" fmla="*/ 8112567 h 11023145"/>
              <a:gd name="connsiteX1224" fmla="*/ 1117378 w 8602921"/>
              <a:gd name="connsiteY1224" fmla="*/ 8117327 h 11023145"/>
              <a:gd name="connsiteX1225" fmla="*/ 1121609 w 8602921"/>
              <a:gd name="connsiteY1225" fmla="*/ 8117327 h 11023145"/>
              <a:gd name="connsiteX1226" fmla="*/ 1108917 w 8602921"/>
              <a:gd name="connsiteY1226" fmla="*/ 8104636 h 11023145"/>
              <a:gd name="connsiteX1227" fmla="*/ 8353333 w 8602921"/>
              <a:gd name="connsiteY1227" fmla="*/ 4198033 h 11023145"/>
              <a:gd name="connsiteX1228" fmla="*/ 8353333 w 8602921"/>
              <a:gd name="connsiteY1228" fmla="*/ 4227649 h 11023145"/>
              <a:gd name="connsiteX1229" fmla="*/ 8341698 w 8602921"/>
              <a:gd name="connsiteY1229" fmla="*/ 4230821 h 11023145"/>
              <a:gd name="connsiteX1230" fmla="*/ 8336410 w 8602921"/>
              <a:gd name="connsiteY1230" fmla="*/ 4240340 h 11023145"/>
              <a:gd name="connsiteX1231" fmla="*/ 8339584 w 8602921"/>
              <a:gd name="connsiteY1231" fmla="*/ 4254090 h 11023145"/>
              <a:gd name="connsiteX1232" fmla="*/ 8349103 w 8602921"/>
              <a:gd name="connsiteY1232" fmla="*/ 4261494 h 11023145"/>
              <a:gd name="connsiteX1233" fmla="*/ 8352805 w 8602921"/>
              <a:gd name="connsiteY1233" fmla="*/ 4257263 h 11023145"/>
              <a:gd name="connsiteX1234" fmla="*/ 8353333 w 8602921"/>
              <a:gd name="connsiteY1234" fmla="*/ 4253032 h 11023145"/>
              <a:gd name="connsiteX1235" fmla="*/ 8374487 w 8602921"/>
              <a:gd name="connsiteY1235" fmla="*/ 4214956 h 11023145"/>
              <a:gd name="connsiteX1236" fmla="*/ 7113795 w 8602921"/>
              <a:gd name="connsiteY1236" fmla="*/ 4831388 h 11023145"/>
              <a:gd name="connsiteX1237" fmla="*/ 7104806 w 8602921"/>
              <a:gd name="connsiteY1237" fmla="*/ 4840907 h 11023145"/>
              <a:gd name="connsiteX1238" fmla="*/ 7108479 w 8602921"/>
              <a:gd name="connsiteY1238" fmla="*/ 4843764 h 11023145"/>
              <a:gd name="connsiteX1239" fmla="*/ 7115566 w 8602921"/>
              <a:gd name="connsiteY1239" fmla="*/ 4830927 h 11023145"/>
              <a:gd name="connsiteX1240" fmla="*/ 1693017 w 8602921"/>
              <a:gd name="connsiteY1240" fmla="*/ 7706422 h 11023145"/>
              <a:gd name="connsiteX1241" fmla="*/ 1681118 w 8602921"/>
              <a:gd name="connsiteY1241" fmla="*/ 7716470 h 11023145"/>
              <a:gd name="connsiteX1242" fmla="*/ 1671599 w 8602921"/>
              <a:gd name="connsiteY1242" fmla="*/ 7749257 h 11023145"/>
              <a:gd name="connsiteX1243" fmla="*/ 1671599 w 8602921"/>
              <a:gd name="connsiteY1243" fmla="*/ 7753488 h 11023145"/>
              <a:gd name="connsiteX1244" fmla="*/ 1661022 w 8602921"/>
              <a:gd name="connsiteY1244" fmla="*/ 7754018 h 11023145"/>
              <a:gd name="connsiteX1245" fmla="*/ 1650445 w 8602921"/>
              <a:gd name="connsiteY1245" fmla="*/ 7757718 h 11023145"/>
              <a:gd name="connsiteX1246" fmla="*/ 1667897 w 8602921"/>
              <a:gd name="connsiteY1246" fmla="*/ 7763535 h 11023145"/>
              <a:gd name="connsiteX1247" fmla="*/ 1688520 w 8602921"/>
              <a:gd name="connsiteY1247" fmla="*/ 7766181 h 11023145"/>
              <a:gd name="connsiteX1248" fmla="*/ 1713905 w 8602921"/>
              <a:gd name="connsiteY1248" fmla="*/ 7745026 h 11023145"/>
              <a:gd name="connsiteX1249" fmla="*/ 1700685 w 8602921"/>
              <a:gd name="connsiteY1249" fmla="*/ 7735507 h 11023145"/>
              <a:gd name="connsiteX1250" fmla="*/ 1696983 w 8602921"/>
              <a:gd name="connsiteY1250" fmla="*/ 7719642 h 11023145"/>
              <a:gd name="connsiteX1251" fmla="*/ 1709675 w 8602921"/>
              <a:gd name="connsiteY1251" fmla="*/ 7702720 h 11023145"/>
              <a:gd name="connsiteX1252" fmla="*/ 1693017 w 8602921"/>
              <a:gd name="connsiteY1252" fmla="*/ 7706422 h 11023145"/>
              <a:gd name="connsiteX1253" fmla="*/ 8370257 w 8602921"/>
              <a:gd name="connsiteY1253" fmla="*/ 4143033 h 11023145"/>
              <a:gd name="connsiteX1254" fmla="*/ 8370257 w 8602921"/>
              <a:gd name="connsiteY1254" fmla="*/ 4155727 h 11023145"/>
              <a:gd name="connsiteX1255" fmla="*/ 8353334 w 8602921"/>
              <a:gd name="connsiteY1255" fmla="*/ 4176879 h 11023145"/>
              <a:gd name="connsiteX1256" fmla="*/ 8353334 w 8602921"/>
              <a:gd name="connsiteY1256" fmla="*/ 4185341 h 11023145"/>
              <a:gd name="connsiteX1257" fmla="*/ 8374486 w 8602921"/>
              <a:gd name="connsiteY1257" fmla="*/ 4168418 h 11023145"/>
              <a:gd name="connsiteX1258" fmla="*/ 8374486 w 8602921"/>
              <a:gd name="connsiteY1258" fmla="*/ 4155726 h 11023145"/>
              <a:gd name="connsiteX1259" fmla="*/ 8373959 w 8602921"/>
              <a:gd name="connsiteY1259" fmla="*/ 4149381 h 11023145"/>
              <a:gd name="connsiteX1260" fmla="*/ 8370257 w 8602921"/>
              <a:gd name="connsiteY1260" fmla="*/ 4143033 h 11023145"/>
              <a:gd name="connsiteX1261" fmla="*/ 3169772 w 8602921"/>
              <a:gd name="connsiteY1261" fmla="*/ 6842366 h 11023145"/>
              <a:gd name="connsiteX1262" fmla="*/ 3160782 w 8602921"/>
              <a:gd name="connsiteY1262" fmla="*/ 6851884 h 11023145"/>
              <a:gd name="connsiteX1263" fmla="*/ 3164456 w 8602921"/>
              <a:gd name="connsiteY1263" fmla="*/ 6854742 h 11023145"/>
              <a:gd name="connsiteX1264" fmla="*/ 3171543 w 8602921"/>
              <a:gd name="connsiteY1264" fmla="*/ 6841905 h 11023145"/>
              <a:gd name="connsiteX1265" fmla="*/ 1764674 w 8602921"/>
              <a:gd name="connsiteY1265" fmla="*/ 7571569 h 11023145"/>
              <a:gd name="connsiteX1266" fmla="*/ 1757270 w 8602921"/>
              <a:gd name="connsiteY1266" fmla="*/ 7580558 h 11023145"/>
              <a:gd name="connsiteX1267" fmla="*/ 1756212 w 8602921"/>
              <a:gd name="connsiteY1267" fmla="*/ 7592722 h 11023145"/>
              <a:gd name="connsiteX1268" fmla="*/ 1747751 w 8602921"/>
              <a:gd name="connsiteY1268" fmla="*/ 7620750 h 11023145"/>
              <a:gd name="connsiteX1269" fmla="*/ 1726598 w 8602921"/>
              <a:gd name="connsiteY1269" fmla="*/ 7639259 h 11023145"/>
              <a:gd name="connsiteX1270" fmla="*/ 1720252 w 8602921"/>
              <a:gd name="connsiteY1270" fmla="*/ 7668874 h 11023145"/>
              <a:gd name="connsiteX1271" fmla="*/ 1713905 w 8602921"/>
              <a:gd name="connsiteY1271" fmla="*/ 7698488 h 11023145"/>
              <a:gd name="connsiteX1272" fmla="*/ 1746692 w 8602921"/>
              <a:gd name="connsiteY1272" fmla="*/ 7651422 h 11023145"/>
              <a:gd name="connsiteX1273" fmla="*/ 1773135 w 8602921"/>
              <a:gd name="connsiteY1273" fmla="*/ 7601184 h 11023145"/>
              <a:gd name="connsiteX1274" fmla="*/ 1770491 w 8602921"/>
              <a:gd name="connsiteY1274" fmla="*/ 7584789 h 11023145"/>
              <a:gd name="connsiteX1275" fmla="*/ 1764674 w 8602921"/>
              <a:gd name="connsiteY1275" fmla="*/ 7571569 h 11023145"/>
              <a:gd name="connsiteX1276" fmla="*/ 1405065 w 8602921"/>
              <a:gd name="connsiteY1276" fmla="*/ 7732335 h 11023145"/>
              <a:gd name="connsiteX1277" fmla="*/ 1405065 w 8602921"/>
              <a:gd name="connsiteY1277" fmla="*/ 7753488 h 11023145"/>
              <a:gd name="connsiteX1278" fmla="*/ 1410353 w 8602921"/>
              <a:gd name="connsiteY1278" fmla="*/ 7764593 h 11023145"/>
              <a:gd name="connsiteX1279" fmla="*/ 1421987 w 8602921"/>
              <a:gd name="connsiteY1279" fmla="*/ 7766180 h 11023145"/>
              <a:gd name="connsiteX1280" fmla="*/ 1438910 w 8602921"/>
              <a:gd name="connsiteY1280" fmla="*/ 7690027 h 11023145"/>
              <a:gd name="connsiteX1281" fmla="*/ 1441554 w 8602921"/>
              <a:gd name="connsiteY1281" fmla="*/ 7700075 h 11023145"/>
              <a:gd name="connsiteX1282" fmla="*/ 1447372 w 8602921"/>
              <a:gd name="connsiteY1282" fmla="*/ 7706950 h 11023145"/>
              <a:gd name="connsiteX1283" fmla="*/ 1454776 w 8602921"/>
              <a:gd name="connsiteY1283" fmla="*/ 7702190 h 11023145"/>
              <a:gd name="connsiteX1284" fmla="*/ 1455833 w 8602921"/>
              <a:gd name="connsiteY1284" fmla="*/ 7694258 h 11023145"/>
              <a:gd name="connsiteX1285" fmla="*/ 1447372 w 8602921"/>
              <a:gd name="connsiteY1285" fmla="*/ 7685797 h 11023145"/>
              <a:gd name="connsiteX1286" fmla="*/ 1443140 w 8602921"/>
              <a:gd name="connsiteY1286" fmla="*/ 7687912 h 11023145"/>
              <a:gd name="connsiteX1287" fmla="*/ 1438910 w 8602921"/>
              <a:gd name="connsiteY1287" fmla="*/ 7690027 h 11023145"/>
              <a:gd name="connsiteX1288" fmla="*/ 1498140 w 8602921"/>
              <a:gd name="connsiteY1288" fmla="*/ 7533492 h 11023145"/>
              <a:gd name="connsiteX1289" fmla="*/ 1481218 w 8602921"/>
              <a:gd name="connsiteY1289" fmla="*/ 7584260 h 11023145"/>
              <a:gd name="connsiteX1290" fmla="*/ 1472756 w 8602921"/>
              <a:gd name="connsiteY1290" fmla="*/ 7584790 h 11023145"/>
              <a:gd name="connsiteX1291" fmla="*/ 1464295 w 8602921"/>
              <a:gd name="connsiteY1291" fmla="*/ 7588492 h 11023145"/>
              <a:gd name="connsiteX1292" fmla="*/ 1478044 w 8602921"/>
              <a:gd name="connsiteY1292" fmla="*/ 7602769 h 11023145"/>
              <a:gd name="connsiteX1293" fmla="*/ 1498140 w 8602921"/>
              <a:gd name="connsiteY1293" fmla="*/ 7613875 h 11023145"/>
              <a:gd name="connsiteX1294" fmla="*/ 1527754 w 8602921"/>
              <a:gd name="connsiteY1294" fmla="*/ 7571568 h 11023145"/>
              <a:gd name="connsiteX1295" fmla="*/ 1040748 w 8602921"/>
              <a:gd name="connsiteY1295" fmla="*/ 7723682 h 11023145"/>
              <a:gd name="connsiteX1296" fmla="*/ 1057672 w 8602921"/>
              <a:gd name="connsiteY1296" fmla="*/ 7753296 h 11023145"/>
              <a:gd name="connsiteX1297" fmla="*/ 1053441 w 8602921"/>
              <a:gd name="connsiteY1297" fmla="*/ 7787142 h 11023145"/>
              <a:gd name="connsiteX1298" fmla="*/ 1037048 w 8602921"/>
              <a:gd name="connsiteY1298" fmla="*/ 7801949 h 11023145"/>
              <a:gd name="connsiteX1299" fmla="*/ 1011134 w 8602921"/>
              <a:gd name="connsiteY1299" fmla="*/ 7816758 h 11023145"/>
              <a:gd name="connsiteX1300" fmla="*/ 1025942 w 8602921"/>
              <a:gd name="connsiteY1300" fmla="*/ 7770220 h 11023145"/>
              <a:gd name="connsiteX1301" fmla="*/ 1040748 w 8602921"/>
              <a:gd name="connsiteY1301" fmla="*/ 7723682 h 11023145"/>
              <a:gd name="connsiteX1302" fmla="*/ 1557370 w 8602921"/>
              <a:gd name="connsiteY1302" fmla="*/ 7385418 h 11023145"/>
              <a:gd name="connsiteX1303" fmla="*/ 1510832 w 8602921"/>
              <a:gd name="connsiteY1303" fmla="*/ 7491184 h 11023145"/>
              <a:gd name="connsiteX1304" fmla="*/ 1522996 w 8602921"/>
              <a:gd name="connsiteY1304" fmla="*/ 7512339 h 11023145"/>
              <a:gd name="connsiteX1305" fmla="*/ 1544678 w 8602921"/>
              <a:gd name="connsiteY1305" fmla="*/ 7520801 h 11023145"/>
              <a:gd name="connsiteX1306" fmla="*/ 1562657 w 8602921"/>
              <a:gd name="connsiteY1306" fmla="*/ 7462628 h 11023145"/>
              <a:gd name="connsiteX1307" fmla="*/ 1586985 w 8602921"/>
              <a:gd name="connsiteY1307" fmla="*/ 7410802 h 11023145"/>
              <a:gd name="connsiteX1308" fmla="*/ 719217 w 8602921"/>
              <a:gd name="connsiteY1308" fmla="*/ 7740605 h 11023145"/>
              <a:gd name="connsiteX1309" fmla="*/ 719746 w 8602921"/>
              <a:gd name="connsiteY1309" fmla="*/ 7748538 h 11023145"/>
              <a:gd name="connsiteX1310" fmla="*/ 723448 w 8602921"/>
              <a:gd name="connsiteY1310" fmla="*/ 7753298 h 11023145"/>
              <a:gd name="connsiteX1311" fmla="*/ 736139 w 8602921"/>
              <a:gd name="connsiteY1311" fmla="*/ 7749066 h 11023145"/>
              <a:gd name="connsiteX1312" fmla="*/ 1637753 w 8602921"/>
              <a:gd name="connsiteY1312" fmla="*/ 7237344 h 11023145"/>
              <a:gd name="connsiteX1313" fmla="*/ 1616600 w 8602921"/>
              <a:gd name="connsiteY1313" fmla="*/ 7262728 h 11023145"/>
              <a:gd name="connsiteX1314" fmla="*/ 1616600 w 8602921"/>
              <a:gd name="connsiteY1314" fmla="*/ 7275420 h 11023145"/>
              <a:gd name="connsiteX1315" fmla="*/ 1625060 w 8602921"/>
              <a:gd name="connsiteY1315" fmla="*/ 7275420 h 11023145"/>
              <a:gd name="connsiteX1316" fmla="*/ 1641984 w 8602921"/>
              <a:gd name="connsiteY1316" fmla="*/ 7273304 h 11023145"/>
              <a:gd name="connsiteX1317" fmla="*/ 1646214 w 8602921"/>
              <a:gd name="connsiteY1317" fmla="*/ 7258497 h 11023145"/>
              <a:gd name="connsiteX1318" fmla="*/ 1684291 w 8602921"/>
              <a:gd name="connsiteY1318" fmla="*/ 7169654 h 11023145"/>
              <a:gd name="connsiteX1319" fmla="*/ 1675828 w 8602921"/>
              <a:gd name="connsiteY1319" fmla="*/ 7186576 h 11023145"/>
              <a:gd name="connsiteX1320" fmla="*/ 1684291 w 8602921"/>
              <a:gd name="connsiteY1320" fmla="*/ 7173882 h 11023145"/>
              <a:gd name="connsiteX1321" fmla="*/ 1083056 w 8602921"/>
              <a:gd name="connsiteY1321" fmla="*/ 7478302 h 11023145"/>
              <a:gd name="connsiteX1322" fmla="*/ 1085700 w 8602921"/>
              <a:gd name="connsiteY1322" fmla="*/ 7488350 h 11023145"/>
              <a:gd name="connsiteX1323" fmla="*/ 1091518 w 8602921"/>
              <a:gd name="connsiteY1323" fmla="*/ 7495225 h 11023145"/>
              <a:gd name="connsiteX1324" fmla="*/ 1098921 w 8602921"/>
              <a:gd name="connsiteY1324" fmla="*/ 7490466 h 11023145"/>
              <a:gd name="connsiteX1325" fmla="*/ 1099979 w 8602921"/>
              <a:gd name="connsiteY1325" fmla="*/ 7482533 h 11023145"/>
              <a:gd name="connsiteX1326" fmla="*/ 808062 w 8602921"/>
              <a:gd name="connsiteY1326" fmla="*/ 7617915 h 11023145"/>
              <a:gd name="connsiteX1327" fmla="*/ 809118 w 8602921"/>
              <a:gd name="connsiteY1327" fmla="*/ 7625848 h 11023145"/>
              <a:gd name="connsiteX1328" fmla="*/ 816523 w 8602921"/>
              <a:gd name="connsiteY1328" fmla="*/ 7630608 h 11023145"/>
              <a:gd name="connsiteX1329" fmla="*/ 824984 w 8602921"/>
              <a:gd name="connsiteY1329" fmla="*/ 7630608 h 11023145"/>
              <a:gd name="connsiteX1330" fmla="*/ 819696 w 8602921"/>
              <a:gd name="connsiteY1330" fmla="*/ 7621088 h 11023145"/>
              <a:gd name="connsiteX1331" fmla="*/ 808062 w 8602921"/>
              <a:gd name="connsiteY1331" fmla="*/ 7617915 h 11023145"/>
              <a:gd name="connsiteX1332" fmla="*/ 329994 w 8602921"/>
              <a:gd name="connsiteY1332" fmla="*/ 7833679 h 11023145"/>
              <a:gd name="connsiteX1333" fmla="*/ 332638 w 8602921"/>
              <a:gd name="connsiteY1333" fmla="*/ 7841613 h 11023145"/>
              <a:gd name="connsiteX1334" fmla="*/ 338455 w 8602921"/>
              <a:gd name="connsiteY1334" fmla="*/ 7846372 h 11023145"/>
              <a:gd name="connsiteX1335" fmla="*/ 346917 w 8602921"/>
              <a:gd name="connsiteY1335" fmla="*/ 7837911 h 11023145"/>
              <a:gd name="connsiteX1336" fmla="*/ 346916 w 8602921"/>
              <a:gd name="connsiteY1336" fmla="*/ 7799836 h 11023145"/>
              <a:gd name="connsiteX1337" fmla="*/ 347974 w 8602921"/>
              <a:gd name="connsiteY1337" fmla="*/ 7807767 h 11023145"/>
              <a:gd name="connsiteX1338" fmla="*/ 355377 w 8602921"/>
              <a:gd name="connsiteY1338" fmla="*/ 7812528 h 11023145"/>
              <a:gd name="connsiteX1339" fmla="*/ 359609 w 8602921"/>
              <a:gd name="connsiteY1339" fmla="*/ 7812527 h 11023145"/>
              <a:gd name="connsiteX1340" fmla="*/ 346916 w 8602921"/>
              <a:gd name="connsiteY1340" fmla="*/ 7799836 h 11023145"/>
              <a:gd name="connsiteX1341" fmla="*/ 1163901 w 8602921"/>
              <a:gd name="connsiteY1341" fmla="*/ 7344969 h 11023145"/>
              <a:gd name="connsiteX1342" fmla="*/ 1156564 w 8602921"/>
              <a:gd name="connsiteY1342" fmla="*/ 7360372 h 11023145"/>
              <a:gd name="connsiteX1343" fmla="*/ 1154978 w 8602921"/>
              <a:gd name="connsiteY1343" fmla="*/ 7397919 h 11023145"/>
              <a:gd name="connsiteX1344" fmla="*/ 1134353 w 8602921"/>
              <a:gd name="connsiteY1344" fmla="*/ 7401093 h 11023145"/>
              <a:gd name="connsiteX1345" fmla="*/ 1116902 w 8602921"/>
              <a:gd name="connsiteY1345" fmla="*/ 7410611 h 11023145"/>
              <a:gd name="connsiteX1346" fmla="*/ 1125363 w 8602921"/>
              <a:gd name="connsiteY1346" fmla="*/ 7448688 h 11023145"/>
              <a:gd name="connsiteX1347" fmla="*/ 1138584 w 8602921"/>
              <a:gd name="connsiteY1347" fmla="*/ 7415371 h 11023145"/>
              <a:gd name="connsiteX1348" fmla="*/ 1167669 w 8602921"/>
              <a:gd name="connsiteY1348" fmla="*/ 7397919 h 11023145"/>
              <a:gd name="connsiteX1349" fmla="*/ 1174016 w 8602921"/>
              <a:gd name="connsiteY1349" fmla="*/ 7368305 h 11023145"/>
              <a:gd name="connsiteX1350" fmla="*/ 1180362 w 8602921"/>
              <a:gd name="connsiteY1350" fmla="*/ 7338691 h 11023145"/>
              <a:gd name="connsiteX1351" fmla="*/ 1163901 w 8602921"/>
              <a:gd name="connsiteY1351" fmla="*/ 7344969 h 11023145"/>
              <a:gd name="connsiteX1352" fmla="*/ 931015 w 8602921"/>
              <a:gd name="connsiteY1352" fmla="*/ 7401621 h 11023145"/>
              <a:gd name="connsiteX1353" fmla="*/ 919117 w 8602921"/>
              <a:gd name="connsiteY1353" fmla="*/ 7411669 h 11023145"/>
              <a:gd name="connsiteX1354" fmla="*/ 909598 w 8602921"/>
              <a:gd name="connsiteY1354" fmla="*/ 7444457 h 11023145"/>
              <a:gd name="connsiteX1355" fmla="*/ 909598 w 8602921"/>
              <a:gd name="connsiteY1355" fmla="*/ 7448689 h 11023145"/>
              <a:gd name="connsiteX1356" fmla="*/ 899021 w 8602921"/>
              <a:gd name="connsiteY1356" fmla="*/ 7449217 h 11023145"/>
              <a:gd name="connsiteX1357" fmla="*/ 888445 w 8602921"/>
              <a:gd name="connsiteY1357" fmla="*/ 7452917 h 11023145"/>
              <a:gd name="connsiteX1358" fmla="*/ 905895 w 8602921"/>
              <a:gd name="connsiteY1358" fmla="*/ 7458736 h 11023145"/>
              <a:gd name="connsiteX1359" fmla="*/ 926521 w 8602921"/>
              <a:gd name="connsiteY1359" fmla="*/ 7461380 h 11023145"/>
              <a:gd name="connsiteX1360" fmla="*/ 951905 w 8602921"/>
              <a:gd name="connsiteY1360" fmla="*/ 7440226 h 11023145"/>
              <a:gd name="connsiteX1361" fmla="*/ 938684 w 8602921"/>
              <a:gd name="connsiteY1361" fmla="*/ 7430707 h 11023145"/>
              <a:gd name="connsiteX1362" fmla="*/ 934981 w 8602921"/>
              <a:gd name="connsiteY1362" fmla="*/ 7414842 h 11023145"/>
              <a:gd name="connsiteX1363" fmla="*/ 947674 w 8602921"/>
              <a:gd name="connsiteY1363" fmla="*/ 7397919 h 11023145"/>
              <a:gd name="connsiteX1364" fmla="*/ 931015 w 8602921"/>
              <a:gd name="connsiteY1364" fmla="*/ 7401621 h 11023145"/>
              <a:gd name="connsiteX1365" fmla="*/ 1002673 w 8602921"/>
              <a:gd name="connsiteY1365" fmla="*/ 7266768 h 11023145"/>
              <a:gd name="connsiteX1366" fmla="*/ 995270 w 8602921"/>
              <a:gd name="connsiteY1366" fmla="*/ 7275758 h 11023145"/>
              <a:gd name="connsiteX1367" fmla="*/ 994212 w 8602921"/>
              <a:gd name="connsiteY1367" fmla="*/ 7287922 h 11023145"/>
              <a:gd name="connsiteX1368" fmla="*/ 985750 w 8602921"/>
              <a:gd name="connsiteY1368" fmla="*/ 7315950 h 11023145"/>
              <a:gd name="connsiteX1369" fmla="*/ 964597 w 8602921"/>
              <a:gd name="connsiteY1369" fmla="*/ 7334460 h 11023145"/>
              <a:gd name="connsiteX1370" fmla="*/ 958251 w 8602921"/>
              <a:gd name="connsiteY1370" fmla="*/ 7364074 h 11023145"/>
              <a:gd name="connsiteX1371" fmla="*/ 951905 w 8602921"/>
              <a:gd name="connsiteY1371" fmla="*/ 7393688 h 11023145"/>
              <a:gd name="connsiteX1372" fmla="*/ 984693 w 8602921"/>
              <a:gd name="connsiteY1372" fmla="*/ 7346622 h 11023145"/>
              <a:gd name="connsiteX1373" fmla="*/ 1011135 w 8602921"/>
              <a:gd name="connsiteY1373" fmla="*/ 7296383 h 11023145"/>
              <a:gd name="connsiteX1374" fmla="*/ 1008489 w 8602921"/>
              <a:gd name="connsiteY1374" fmla="*/ 7279989 h 11023145"/>
              <a:gd name="connsiteX1375" fmla="*/ 1002673 w 8602921"/>
              <a:gd name="connsiteY1375" fmla="*/ 7266768 h 11023145"/>
              <a:gd name="connsiteX1376" fmla="*/ 643065 w 8602921"/>
              <a:gd name="connsiteY1376" fmla="*/ 7427535 h 11023145"/>
              <a:gd name="connsiteX1377" fmla="*/ 643065 w 8602921"/>
              <a:gd name="connsiteY1377" fmla="*/ 7448688 h 11023145"/>
              <a:gd name="connsiteX1378" fmla="*/ 648353 w 8602921"/>
              <a:gd name="connsiteY1378" fmla="*/ 7459793 h 11023145"/>
              <a:gd name="connsiteX1379" fmla="*/ 659988 w 8602921"/>
              <a:gd name="connsiteY1379" fmla="*/ 7461380 h 11023145"/>
              <a:gd name="connsiteX1380" fmla="*/ 676910 w 8602921"/>
              <a:gd name="connsiteY1380" fmla="*/ 7385227 h 11023145"/>
              <a:gd name="connsiteX1381" fmla="*/ 679554 w 8602921"/>
              <a:gd name="connsiteY1381" fmla="*/ 7395276 h 11023145"/>
              <a:gd name="connsiteX1382" fmla="*/ 685372 w 8602921"/>
              <a:gd name="connsiteY1382" fmla="*/ 7402150 h 11023145"/>
              <a:gd name="connsiteX1383" fmla="*/ 692774 w 8602921"/>
              <a:gd name="connsiteY1383" fmla="*/ 7397391 h 11023145"/>
              <a:gd name="connsiteX1384" fmla="*/ 693833 w 8602921"/>
              <a:gd name="connsiteY1384" fmla="*/ 7389457 h 11023145"/>
              <a:gd name="connsiteX1385" fmla="*/ 685372 w 8602921"/>
              <a:gd name="connsiteY1385" fmla="*/ 7380997 h 11023145"/>
              <a:gd name="connsiteX1386" fmla="*/ 681141 w 8602921"/>
              <a:gd name="connsiteY1386" fmla="*/ 7383112 h 11023145"/>
              <a:gd name="connsiteX1387" fmla="*/ 676910 w 8602921"/>
              <a:gd name="connsiteY1387" fmla="*/ 7385227 h 11023145"/>
              <a:gd name="connsiteX1388" fmla="*/ 1315744 w 8602921"/>
              <a:gd name="connsiteY1388" fmla="*/ 7042542 h 11023145"/>
              <a:gd name="connsiteX1389" fmla="*/ 1300937 w 8602921"/>
              <a:gd name="connsiteY1389" fmla="*/ 7081147 h 11023145"/>
              <a:gd name="connsiteX1390" fmla="*/ 1286129 w 8602921"/>
              <a:gd name="connsiteY1390" fmla="*/ 7122925 h 11023145"/>
              <a:gd name="connsiteX1391" fmla="*/ 1250696 w 8602921"/>
              <a:gd name="connsiteY1391" fmla="*/ 7175809 h 11023145"/>
              <a:gd name="connsiteX1392" fmla="*/ 1218438 w 8602921"/>
              <a:gd name="connsiteY1392" fmla="*/ 7228692 h 11023145"/>
              <a:gd name="connsiteX1393" fmla="*/ 1205746 w 8602921"/>
              <a:gd name="connsiteY1393" fmla="*/ 7268883 h 11023145"/>
              <a:gd name="connsiteX1394" fmla="*/ 1180361 w 8602921"/>
              <a:gd name="connsiteY1394" fmla="*/ 7296383 h 11023145"/>
              <a:gd name="connsiteX1395" fmla="*/ 1186708 w 8602921"/>
              <a:gd name="connsiteY1395" fmla="*/ 7314893 h 11023145"/>
              <a:gd name="connsiteX1396" fmla="*/ 1193054 w 8602921"/>
              <a:gd name="connsiteY1396" fmla="*/ 7330229 h 11023145"/>
              <a:gd name="connsiteX1397" fmla="*/ 1196756 w 8602921"/>
              <a:gd name="connsiteY1397" fmla="*/ 7323882 h 11023145"/>
              <a:gd name="connsiteX1398" fmla="*/ 1197285 w 8602921"/>
              <a:gd name="connsiteY1398" fmla="*/ 7317537 h 11023145"/>
              <a:gd name="connsiteX1399" fmla="*/ 1239592 w 8602921"/>
              <a:gd name="connsiteY1399" fmla="*/ 7245086 h 11023145"/>
              <a:gd name="connsiteX1400" fmla="*/ 1269206 w 8602921"/>
              <a:gd name="connsiteY1400" fmla="*/ 7169463 h 11023145"/>
              <a:gd name="connsiteX1401" fmla="*/ 1290360 w 8602921"/>
              <a:gd name="connsiteY1401" fmla="*/ 7169462 h 11023145"/>
              <a:gd name="connsiteX1402" fmla="*/ 1322469 w 8602921"/>
              <a:gd name="connsiteY1402" fmla="*/ 7171971 h 11023145"/>
              <a:gd name="connsiteX1403" fmla="*/ 1331557 w 8602921"/>
              <a:gd name="connsiteY1403" fmla="*/ 7145326 h 11023145"/>
              <a:gd name="connsiteX1404" fmla="*/ 1332770 w 8602921"/>
              <a:gd name="connsiteY1404" fmla="*/ 7141975 h 11023145"/>
              <a:gd name="connsiteX1405" fmla="*/ 1332667 w 8602921"/>
              <a:gd name="connsiteY1405" fmla="*/ 7140905 h 11023145"/>
              <a:gd name="connsiteX1406" fmla="*/ 1333673 w 8602921"/>
              <a:gd name="connsiteY1406" fmla="*/ 7139478 h 11023145"/>
              <a:gd name="connsiteX1407" fmla="*/ 1342222 w 8602921"/>
              <a:gd name="connsiteY1407" fmla="*/ 7115867 h 11023145"/>
              <a:gd name="connsiteX1408" fmla="*/ 1328436 w 8602921"/>
              <a:gd name="connsiteY1408" fmla="*/ 7084849 h 11023145"/>
              <a:gd name="connsiteX1409" fmla="*/ 1345359 w 8602921"/>
              <a:gd name="connsiteY1409" fmla="*/ 7055235 h 11023145"/>
              <a:gd name="connsiteX1410" fmla="*/ 8099493 w 8602921"/>
              <a:gd name="connsiteY1410" fmla="*/ 3419586 h 11023145"/>
              <a:gd name="connsiteX1411" fmla="*/ 8052955 w 8602921"/>
              <a:gd name="connsiteY1411" fmla="*/ 3461894 h 11023145"/>
              <a:gd name="connsiteX1412" fmla="*/ 8038147 w 8602921"/>
              <a:gd name="connsiteY1412" fmla="*/ 3504201 h 11023145"/>
              <a:gd name="connsiteX1413" fmla="*/ 8036032 w 8602921"/>
              <a:gd name="connsiteY1413" fmla="*/ 3533815 h 11023145"/>
              <a:gd name="connsiteX1414" fmla="*/ 8065646 w 8602921"/>
              <a:gd name="connsiteY1414" fmla="*/ 3529584 h 11023145"/>
              <a:gd name="connsiteX1415" fmla="*/ 8069878 w 8602921"/>
              <a:gd name="connsiteY1415" fmla="*/ 3529584 h 11023145"/>
              <a:gd name="connsiteX1416" fmla="*/ 8065647 w 8602921"/>
              <a:gd name="connsiteY1416" fmla="*/ 3487278 h 11023145"/>
              <a:gd name="connsiteX1417" fmla="*/ 8103722 w 8602921"/>
              <a:gd name="connsiteY1417" fmla="*/ 3457662 h 11023145"/>
              <a:gd name="connsiteX1418" fmla="*/ 8116415 w 8602921"/>
              <a:gd name="connsiteY1418" fmla="*/ 3423817 h 11023145"/>
              <a:gd name="connsiteX1419" fmla="*/ 1379205 w 8602921"/>
              <a:gd name="connsiteY1419" fmla="*/ 6902929 h 11023145"/>
              <a:gd name="connsiteX1420" fmla="*/ 1345359 w 8602921"/>
              <a:gd name="connsiteY1420" fmla="*/ 6957927 h 11023145"/>
              <a:gd name="connsiteX1421" fmla="*/ 1358051 w 8602921"/>
              <a:gd name="connsiteY1421" fmla="*/ 7004465 h 11023145"/>
              <a:gd name="connsiteX1422" fmla="*/ 1350118 w 8602921"/>
              <a:gd name="connsiteY1422" fmla="*/ 7005523 h 11023145"/>
              <a:gd name="connsiteX1423" fmla="*/ 1345359 w 8602921"/>
              <a:gd name="connsiteY1423" fmla="*/ 7012928 h 11023145"/>
              <a:gd name="connsiteX1424" fmla="*/ 1350118 w 8602921"/>
              <a:gd name="connsiteY1424" fmla="*/ 7025619 h 11023145"/>
              <a:gd name="connsiteX1425" fmla="*/ 1358051 w 8602921"/>
              <a:gd name="connsiteY1425" fmla="*/ 7038311 h 11023145"/>
              <a:gd name="connsiteX1426" fmla="*/ 1366578 w 8602921"/>
              <a:gd name="connsiteY1426" fmla="*/ 7041966 h 11023145"/>
              <a:gd name="connsiteX1427" fmla="*/ 1365930 w 8602921"/>
              <a:gd name="connsiteY1427" fmla="*/ 7027396 h 11023145"/>
              <a:gd name="connsiteX1428" fmla="*/ 1372114 w 8602921"/>
              <a:gd name="connsiteY1428" fmla="*/ 7022485 h 11023145"/>
              <a:gd name="connsiteX1429" fmla="*/ 1370743 w 8602921"/>
              <a:gd name="connsiteY1429" fmla="*/ 7021388 h 11023145"/>
              <a:gd name="connsiteX1430" fmla="*/ 1374445 w 8602921"/>
              <a:gd name="connsiteY1430" fmla="*/ 7003409 h 11023145"/>
              <a:gd name="connsiteX1431" fmla="*/ 1387666 w 8602921"/>
              <a:gd name="connsiteY1431" fmla="*/ 6991774 h 11023145"/>
              <a:gd name="connsiteX1432" fmla="*/ 1388195 w 8602921"/>
              <a:gd name="connsiteY1432" fmla="*/ 6947351 h 11023145"/>
              <a:gd name="connsiteX1433" fmla="*/ 1379205 w 8602921"/>
              <a:gd name="connsiteY1433" fmla="*/ 6902929 h 11023145"/>
              <a:gd name="connsiteX1434" fmla="*/ 736140 w 8602921"/>
              <a:gd name="connsiteY1434" fmla="*/ 7228692 h 11023145"/>
              <a:gd name="connsiteX1435" fmla="*/ 719217 w 8602921"/>
              <a:gd name="connsiteY1435" fmla="*/ 7279461 h 11023145"/>
              <a:gd name="connsiteX1436" fmla="*/ 710756 w 8602921"/>
              <a:gd name="connsiteY1436" fmla="*/ 7279989 h 11023145"/>
              <a:gd name="connsiteX1437" fmla="*/ 702294 w 8602921"/>
              <a:gd name="connsiteY1437" fmla="*/ 7283691 h 11023145"/>
              <a:gd name="connsiteX1438" fmla="*/ 716044 w 8602921"/>
              <a:gd name="connsiteY1438" fmla="*/ 7297968 h 11023145"/>
              <a:gd name="connsiteX1439" fmla="*/ 736140 w 8602921"/>
              <a:gd name="connsiteY1439" fmla="*/ 7309075 h 11023145"/>
              <a:gd name="connsiteX1440" fmla="*/ 765755 w 8602921"/>
              <a:gd name="connsiteY1440" fmla="*/ 7266768 h 11023145"/>
              <a:gd name="connsiteX1441" fmla="*/ 7778013 w 8602921"/>
              <a:gd name="connsiteY1441" fmla="*/ 3447274 h 11023145"/>
              <a:gd name="connsiteX1442" fmla="*/ 7764792 w 8602921"/>
              <a:gd name="connsiteY1442" fmla="*/ 3465933 h 11023145"/>
              <a:gd name="connsiteX1443" fmla="*/ 7748398 w 8602921"/>
              <a:gd name="connsiteY1443" fmla="*/ 3489070 h 11023145"/>
              <a:gd name="connsiteX1444" fmla="*/ 7748092 w 8602921"/>
              <a:gd name="connsiteY1444" fmla="*/ 3500133 h 11023145"/>
              <a:gd name="connsiteX1445" fmla="*/ 1468048 w 8602921"/>
              <a:gd name="connsiteY1445" fmla="*/ 6754855 h 11023145"/>
              <a:gd name="connsiteX1446" fmla="*/ 1472280 w 8602921"/>
              <a:gd name="connsiteY1446" fmla="*/ 6767546 h 11023145"/>
              <a:gd name="connsiteX1447" fmla="*/ 1472280 w 8602921"/>
              <a:gd name="connsiteY1447" fmla="*/ 6754854 h 11023145"/>
              <a:gd name="connsiteX1448" fmla="*/ 1518817 w 8602921"/>
              <a:gd name="connsiteY1448" fmla="*/ 6708318 h 11023145"/>
              <a:gd name="connsiteX1449" fmla="*/ 1501894 w 8602921"/>
              <a:gd name="connsiteY1449" fmla="*/ 6721010 h 11023145"/>
              <a:gd name="connsiteX1450" fmla="*/ 1514587 w 8602921"/>
              <a:gd name="connsiteY1450" fmla="*/ 6721009 h 11023145"/>
              <a:gd name="connsiteX1451" fmla="*/ 1516702 w 8602921"/>
              <a:gd name="connsiteY1451" fmla="*/ 6714663 h 11023145"/>
              <a:gd name="connsiteX1452" fmla="*/ 1518817 w 8602921"/>
              <a:gd name="connsiteY1452" fmla="*/ 6708318 h 11023145"/>
              <a:gd name="connsiteX1453" fmla="*/ 795370 w 8602921"/>
              <a:gd name="connsiteY1453" fmla="*/ 7080618 h 11023145"/>
              <a:gd name="connsiteX1454" fmla="*/ 748832 w 8602921"/>
              <a:gd name="connsiteY1454" fmla="*/ 7186385 h 11023145"/>
              <a:gd name="connsiteX1455" fmla="*/ 760995 w 8602921"/>
              <a:gd name="connsiteY1455" fmla="*/ 7207540 h 11023145"/>
              <a:gd name="connsiteX1456" fmla="*/ 782676 w 8602921"/>
              <a:gd name="connsiteY1456" fmla="*/ 7216000 h 11023145"/>
              <a:gd name="connsiteX1457" fmla="*/ 800658 w 8602921"/>
              <a:gd name="connsiteY1457" fmla="*/ 7157828 h 11023145"/>
              <a:gd name="connsiteX1458" fmla="*/ 824983 w 8602921"/>
              <a:gd name="connsiteY1458" fmla="*/ 7106002 h 11023145"/>
              <a:gd name="connsiteX1459" fmla="*/ 1514587 w 8602921"/>
              <a:gd name="connsiteY1459" fmla="*/ 6666011 h 11023145"/>
              <a:gd name="connsiteX1460" fmla="*/ 1514587 w 8602921"/>
              <a:gd name="connsiteY1460" fmla="*/ 6682933 h 11023145"/>
              <a:gd name="connsiteX1461" fmla="*/ 1523048 w 8602921"/>
              <a:gd name="connsiteY1461" fmla="*/ 6695625 h 11023145"/>
              <a:gd name="connsiteX1462" fmla="*/ 1526559 w 8602921"/>
              <a:gd name="connsiteY1462" fmla="*/ 6692554 h 11023145"/>
              <a:gd name="connsiteX1463" fmla="*/ 1534941 w 8602921"/>
              <a:gd name="connsiteY1463" fmla="*/ 6666011 h 11023145"/>
              <a:gd name="connsiteX1464" fmla="*/ 1561124 w 8602921"/>
              <a:gd name="connsiteY1464" fmla="*/ 6606782 h 11023145"/>
              <a:gd name="connsiteX1465" fmla="*/ 1561124 w 8602921"/>
              <a:gd name="connsiteY1465" fmla="*/ 6619364 h 11023145"/>
              <a:gd name="connsiteX1466" fmla="*/ 1567417 w 8602921"/>
              <a:gd name="connsiteY1466" fmla="*/ 6604683 h 11023145"/>
              <a:gd name="connsiteX1467" fmla="*/ 875753 w 8602921"/>
              <a:gd name="connsiteY1467" fmla="*/ 6932544 h 11023145"/>
              <a:gd name="connsiteX1468" fmla="*/ 854599 w 8602921"/>
              <a:gd name="connsiteY1468" fmla="*/ 6957928 h 11023145"/>
              <a:gd name="connsiteX1469" fmla="*/ 854599 w 8602921"/>
              <a:gd name="connsiteY1469" fmla="*/ 6970619 h 11023145"/>
              <a:gd name="connsiteX1470" fmla="*/ 863061 w 8602921"/>
              <a:gd name="connsiteY1470" fmla="*/ 6970620 h 11023145"/>
              <a:gd name="connsiteX1471" fmla="*/ 879982 w 8602921"/>
              <a:gd name="connsiteY1471" fmla="*/ 6968505 h 11023145"/>
              <a:gd name="connsiteX1472" fmla="*/ 884214 w 8602921"/>
              <a:gd name="connsiteY1472" fmla="*/ 6953697 h 11023145"/>
              <a:gd name="connsiteX1473" fmla="*/ 1590426 w 8602921"/>
              <a:gd name="connsiteY1473" fmla="*/ 6541151 h 11023145"/>
              <a:gd name="connsiteX1474" fmla="*/ 1573816 w 8602921"/>
              <a:gd name="connsiteY1474" fmla="*/ 6556014 h 11023145"/>
              <a:gd name="connsiteX1475" fmla="*/ 1578576 w 8602921"/>
              <a:gd name="connsiteY1475" fmla="*/ 6574523 h 11023145"/>
              <a:gd name="connsiteX1476" fmla="*/ 1579779 w 8602921"/>
              <a:gd name="connsiteY1476" fmla="*/ 6576849 h 11023145"/>
              <a:gd name="connsiteX1477" fmla="*/ 1588043 w 8602921"/>
              <a:gd name="connsiteY1477" fmla="*/ 6551443 h 11023145"/>
              <a:gd name="connsiteX1478" fmla="*/ 922289 w 8602921"/>
              <a:gd name="connsiteY1478" fmla="*/ 6864854 h 11023145"/>
              <a:gd name="connsiteX1479" fmla="*/ 913829 w 8602921"/>
              <a:gd name="connsiteY1479" fmla="*/ 6881776 h 11023145"/>
              <a:gd name="connsiteX1480" fmla="*/ 922289 w 8602921"/>
              <a:gd name="connsiteY1480" fmla="*/ 6869083 h 11023145"/>
              <a:gd name="connsiteX1481" fmla="*/ 5699759 w 8602921"/>
              <a:gd name="connsiteY1481" fmla="*/ 4126197 h 11023145"/>
              <a:gd name="connsiteX1482" fmla="*/ 5697644 w 8602921"/>
              <a:gd name="connsiteY1482" fmla="*/ 4130427 h 11023145"/>
              <a:gd name="connsiteX1483" fmla="*/ 5695528 w 8602921"/>
              <a:gd name="connsiteY1483" fmla="*/ 4134659 h 11023145"/>
              <a:gd name="connsiteX1484" fmla="*/ 5695528 w 8602921"/>
              <a:gd name="connsiteY1484" fmla="*/ 4155812 h 11023145"/>
              <a:gd name="connsiteX1485" fmla="*/ 5696337 w 8602921"/>
              <a:gd name="connsiteY1485" fmla="*/ 4162686 h 11023145"/>
              <a:gd name="connsiteX1486" fmla="*/ 5714218 w 8602921"/>
              <a:gd name="connsiteY1486" fmla="*/ 4129087 h 11023145"/>
              <a:gd name="connsiteX1487" fmla="*/ 5729373 w 8602921"/>
              <a:gd name="connsiteY1487" fmla="*/ 4071198 h 11023145"/>
              <a:gd name="connsiteX1488" fmla="*/ 5712451 w 8602921"/>
              <a:gd name="connsiteY1488" fmla="*/ 4100812 h 11023145"/>
              <a:gd name="connsiteX1489" fmla="*/ 5732622 w 8602921"/>
              <a:gd name="connsiteY1489" fmla="*/ 4092744 h 11023145"/>
              <a:gd name="connsiteX1490" fmla="*/ 5746296 w 8602921"/>
              <a:gd name="connsiteY1490" fmla="*/ 4064548 h 11023145"/>
              <a:gd name="connsiteX1491" fmla="*/ 5746296 w 8602921"/>
              <a:gd name="connsiteY1491" fmla="*/ 4062737 h 11023145"/>
              <a:gd name="connsiteX1492" fmla="*/ 1755735 w 8602921"/>
              <a:gd name="connsiteY1492" fmla="*/ 6137174 h 11023145"/>
              <a:gd name="connsiteX1493" fmla="*/ 1753621 w 8602921"/>
              <a:gd name="connsiteY1493" fmla="*/ 6141405 h 11023145"/>
              <a:gd name="connsiteX1494" fmla="*/ 1751505 w 8602921"/>
              <a:gd name="connsiteY1494" fmla="*/ 6145637 h 11023145"/>
              <a:gd name="connsiteX1495" fmla="*/ 1751505 w 8602921"/>
              <a:gd name="connsiteY1495" fmla="*/ 6166790 h 11023145"/>
              <a:gd name="connsiteX1496" fmla="*/ 1752314 w 8602921"/>
              <a:gd name="connsiteY1496" fmla="*/ 6173663 h 11023145"/>
              <a:gd name="connsiteX1497" fmla="*/ 1770196 w 8602921"/>
              <a:gd name="connsiteY1497" fmla="*/ 6140066 h 11023145"/>
              <a:gd name="connsiteX1498" fmla="*/ 1785351 w 8602921"/>
              <a:gd name="connsiteY1498" fmla="*/ 6082177 h 11023145"/>
              <a:gd name="connsiteX1499" fmla="*/ 1768428 w 8602921"/>
              <a:gd name="connsiteY1499" fmla="*/ 6111790 h 11023145"/>
              <a:gd name="connsiteX1500" fmla="*/ 1788600 w 8602921"/>
              <a:gd name="connsiteY1500" fmla="*/ 6103722 h 11023145"/>
              <a:gd name="connsiteX1501" fmla="*/ 1802274 w 8602921"/>
              <a:gd name="connsiteY1501" fmla="*/ 6075527 h 11023145"/>
              <a:gd name="connsiteX1502" fmla="*/ 1802274 w 8602921"/>
              <a:gd name="connsiteY1502" fmla="*/ 6073714 h 11023145"/>
              <a:gd name="connsiteX1503" fmla="*/ 7337492 w 8602921"/>
              <a:gd name="connsiteY1503" fmla="*/ 3114787 h 11023145"/>
              <a:gd name="connsiteX1504" fmla="*/ 7290956 w 8602921"/>
              <a:gd name="connsiteY1504" fmla="*/ 3157093 h 11023145"/>
              <a:gd name="connsiteX1505" fmla="*/ 7276148 w 8602921"/>
              <a:gd name="connsiteY1505" fmla="*/ 3199400 h 11023145"/>
              <a:gd name="connsiteX1506" fmla="*/ 7274032 w 8602921"/>
              <a:gd name="connsiteY1506" fmla="*/ 3229017 h 11023145"/>
              <a:gd name="connsiteX1507" fmla="*/ 7303647 w 8602921"/>
              <a:gd name="connsiteY1507" fmla="*/ 3224784 h 11023145"/>
              <a:gd name="connsiteX1508" fmla="*/ 7307877 w 8602921"/>
              <a:gd name="connsiteY1508" fmla="*/ 3224784 h 11023145"/>
              <a:gd name="connsiteX1509" fmla="*/ 7303647 w 8602921"/>
              <a:gd name="connsiteY1509" fmla="*/ 3182478 h 11023145"/>
              <a:gd name="connsiteX1510" fmla="*/ 7341723 w 8602921"/>
              <a:gd name="connsiteY1510" fmla="*/ 3152863 h 11023145"/>
              <a:gd name="connsiteX1511" fmla="*/ 7354415 w 8602921"/>
              <a:gd name="connsiteY1511" fmla="*/ 3119017 h 11023145"/>
              <a:gd name="connsiteX1512" fmla="*/ 5801295 w 8602921"/>
              <a:gd name="connsiteY1512" fmla="*/ 3893509 h 11023145"/>
              <a:gd name="connsiteX1513" fmla="*/ 5801874 w 8602921"/>
              <a:gd name="connsiteY1513" fmla="*/ 3918982 h 11023145"/>
              <a:gd name="connsiteX1514" fmla="*/ 5810232 w 8602921"/>
              <a:gd name="connsiteY1514" fmla="*/ 3910621 h 11023145"/>
              <a:gd name="connsiteX1515" fmla="*/ 5813764 w 8602921"/>
              <a:gd name="connsiteY1515" fmla="*/ 3898852 h 11023145"/>
              <a:gd name="connsiteX1516" fmla="*/ 4337490 w 8602921"/>
              <a:gd name="connsiteY1516" fmla="*/ 4591686 h 11023145"/>
              <a:gd name="connsiteX1517" fmla="*/ 4335375 w 8602921"/>
              <a:gd name="connsiteY1517" fmla="*/ 4595916 h 11023145"/>
              <a:gd name="connsiteX1518" fmla="*/ 4333259 w 8602921"/>
              <a:gd name="connsiteY1518" fmla="*/ 4600147 h 11023145"/>
              <a:gd name="connsiteX1519" fmla="*/ 4333259 w 8602921"/>
              <a:gd name="connsiteY1519" fmla="*/ 4621301 h 11023145"/>
              <a:gd name="connsiteX1520" fmla="*/ 4334068 w 8602921"/>
              <a:gd name="connsiteY1520" fmla="*/ 4628175 h 11023145"/>
              <a:gd name="connsiteX1521" fmla="*/ 4351950 w 8602921"/>
              <a:gd name="connsiteY1521" fmla="*/ 4594577 h 11023145"/>
              <a:gd name="connsiteX1522" fmla="*/ 1857272 w 8602921"/>
              <a:gd name="connsiteY1522" fmla="*/ 5904487 h 11023145"/>
              <a:gd name="connsiteX1523" fmla="*/ 1857851 w 8602921"/>
              <a:gd name="connsiteY1523" fmla="*/ 5929960 h 11023145"/>
              <a:gd name="connsiteX1524" fmla="*/ 1866210 w 8602921"/>
              <a:gd name="connsiteY1524" fmla="*/ 5921600 h 11023145"/>
              <a:gd name="connsiteX1525" fmla="*/ 1869741 w 8602921"/>
              <a:gd name="connsiteY1525" fmla="*/ 5909830 h 11023145"/>
              <a:gd name="connsiteX1526" fmla="*/ 5866871 w 8602921"/>
              <a:gd name="connsiteY1526" fmla="*/ 3755482 h 11023145"/>
              <a:gd name="connsiteX1527" fmla="*/ 5864756 w 8602921"/>
              <a:gd name="connsiteY1527" fmla="*/ 3766589 h 11023145"/>
              <a:gd name="connsiteX1528" fmla="*/ 5839372 w 8602921"/>
              <a:gd name="connsiteY1528" fmla="*/ 3796204 h 11023145"/>
              <a:gd name="connsiteX1529" fmla="*/ 5826679 w 8602921"/>
              <a:gd name="connsiteY1529" fmla="*/ 3838511 h 11023145"/>
              <a:gd name="connsiteX1530" fmla="*/ 5818217 w 8602921"/>
              <a:gd name="connsiteY1530" fmla="*/ 3838511 h 11023145"/>
              <a:gd name="connsiteX1531" fmla="*/ 5818217 w 8602921"/>
              <a:gd name="connsiteY1531" fmla="*/ 3868125 h 11023145"/>
              <a:gd name="connsiteX1532" fmla="*/ 5822471 w 8602921"/>
              <a:gd name="connsiteY1532" fmla="*/ 3869827 h 11023145"/>
              <a:gd name="connsiteX1533" fmla="*/ 5835616 w 8602921"/>
              <a:gd name="connsiteY1533" fmla="*/ 3826010 h 11023145"/>
              <a:gd name="connsiteX1534" fmla="*/ 5838790 w 8602921"/>
              <a:gd name="connsiteY1534" fmla="*/ 3802740 h 11023145"/>
              <a:gd name="connsiteX1535" fmla="*/ 5861001 w 8602921"/>
              <a:gd name="connsiteY1535" fmla="*/ 3792163 h 11023145"/>
              <a:gd name="connsiteX1536" fmla="*/ 5867347 w 8602921"/>
              <a:gd name="connsiteY1536" fmla="*/ 3775241 h 11023145"/>
              <a:gd name="connsiteX1537" fmla="*/ 5873694 w 8602921"/>
              <a:gd name="connsiteY1537" fmla="*/ 3758318 h 11023145"/>
              <a:gd name="connsiteX1538" fmla="*/ 5875235 w 8602921"/>
              <a:gd name="connsiteY1538" fmla="*/ 3754587 h 11023145"/>
              <a:gd name="connsiteX1539" fmla="*/ 4367105 w 8602921"/>
              <a:gd name="connsiteY1539" fmla="*/ 4536688 h 11023145"/>
              <a:gd name="connsiteX1540" fmla="*/ 4350183 w 8602921"/>
              <a:gd name="connsiteY1540" fmla="*/ 4566301 h 11023145"/>
              <a:gd name="connsiteX1541" fmla="*/ 4370354 w 8602921"/>
              <a:gd name="connsiteY1541" fmla="*/ 4558233 h 11023145"/>
              <a:gd name="connsiteX1542" fmla="*/ 4384028 w 8602921"/>
              <a:gd name="connsiteY1542" fmla="*/ 4530038 h 11023145"/>
              <a:gd name="connsiteX1543" fmla="*/ 4384028 w 8602921"/>
              <a:gd name="connsiteY1543" fmla="*/ 4528226 h 11023145"/>
              <a:gd name="connsiteX1544" fmla="*/ 1922848 w 8602921"/>
              <a:gd name="connsiteY1544" fmla="*/ 5766460 h 11023145"/>
              <a:gd name="connsiteX1545" fmla="*/ 1920733 w 8602921"/>
              <a:gd name="connsiteY1545" fmla="*/ 5777567 h 11023145"/>
              <a:gd name="connsiteX1546" fmla="*/ 1895349 w 8602921"/>
              <a:gd name="connsiteY1546" fmla="*/ 5807181 h 11023145"/>
              <a:gd name="connsiteX1547" fmla="*/ 1882657 w 8602921"/>
              <a:gd name="connsiteY1547" fmla="*/ 5849489 h 11023145"/>
              <a:gd name="connsiteX1548" fmla="*/ 1874195 w 8602921"/>
              <a:gd name="connsiteY1548" fmla="*/ 5849488 h 11023145"/>
              <a:gd name="connsiteX1549" fmla="*/ 1874195 w 8602921"/>
              <a:gd name="connsiteY1549" fmla="*/ 5879103 h 11023145"/>
              <a:gd name="connsiteX1550" fmla="*/ 1878449 w 8602921"/>
              <a:gd name="connsiteY1550" fmla="*/ 5880805 h 11023145"/>
              <a:gd name="connsiteX1551" fmla="*/ 1891594 w 8602921"/>
              <a:gd name="connsiteY1551" fmla="*/ 5836987 h 11023145"/>
              <a:gd name="connsiteX1552" fmla="*/ 1894766 w 8602921"/>
              <a:gd name="connsiteY1552" fmla="*/ 5813717 h 11023145"/>
              <a:gd name="connsiteX1553" fmla="*/ 1916978 w 8602921"/>
              <a:gd name="connsiteY1553" fmla="*/ 5803142 h 11023145"/>
              <a:gd name="connsiteX1554" fmla="*/ 1923324 w 8602921"/>
              <a:gd name="connsiteY1554" fmla="*/ 5786219 h 11023145"/>
              <a:gd name="connsiteX1555" fmla="*/ 1929671 w 8602921"/>
              <a:gd name="connsiteY1555" fmla="*/ 5769295 h 11023145"/>
              <a:gd name="connsiteX1556" fmla="*/ 1931212 w 8602921"/>
              <a:gd name="connsiteY1556" fmla="*/ 5765565 h 11023145"/>
              <a:gd name="connsiteX1557" fmla="*/ 4439026 w 8602921"/>
              <a:gd name="connsiteY1557" fmla="*/ 4358998 h 11023145"/>
              <a:gd name="connsiteX1558" fmla="*/ 4439605 w 8602921"/>
              <a:gd name="connsiteY1558" fmla="*/ 4384470 h 11023145"/>
              <a:gd name="connsiteX1559" fmla="*/ 4447964 w 8602921"/>
              <a:gd name="connsiteY1559" fmla="*/ 4376111 h 11023145"/>
              <a:gd name="connsiteX1560" fmla="*/ 4451496 w 8602921"/>
              <a:gd name="connsiteY1560" fmla="*/ 4364341 h 11023145"/>
              <a:gd name="connsiteX1561" fmla="*/ 6021819 w 8602921"/>
              <a:gd name="connsiteY1561" fmla="*/ 3427077 h 11023145"/>
              <a:gd name="connsiteX1562" fmla="*/ 6012829 w 8602921"/>
              <a:gd name="connsiteY1562" fmla="*/ 3436594 h 11023145"/>
              <a:gd name="connsiteX1563" fmla="*/ 6016504 w 8602921"/>
              <a:gd name="connsiteY1563" fmla="*/ 3439451 h 11023145"/>
              <a:gd name="connsiteX1564" fmla="*/ 6023590 w 8602921"/>
              <a:gd name="connsiteY1564" fmla="*/ 3426616 h 11023145"/>
              <a:gd name="connsiteX1565" fmla="*/ 4504603 w 8602921"/>
              <a:gd name="connsiteY1565" fmla="*/ 4220971 h 11023145"/>
              <a:gd name="connsiteX1566" fmla="*/ 4502487 w 8602921"/>
              <a:gd name="connsiteY1566" fmla="*/ 4232077 h 11023145"/>
              <a:gd name="connsiteX1567" fmla="*/ 4477103 w 8602921"/>
              <a:gd name="connsiteY1567" fmla="*/ 4261693 h 11023145"/>
              <a:gd name="connsiteX1568" fmla="*/ 4464411 w 8602921"/>
              <a:gd name="connsiteY1568" fmla="*/ 4304000 h 11023145"/>
              <a:gd name="connsiteX1569" fmla="*/ 4455949 w 8602921"/>
              <a:gd name="connsiteY1569" fmla="*/ 4303999 h 11023145"/>
              <a:gd name="connsiteX1570" fmla="*/ 4455949 w 8602921"/>
              <a:gd name="connsiteY1570" fmla="*/ 4333614 h 11023145"/>
              <a:gd name="connsiteX1571" fmla="*/ 4460203 w 8602921"/>
              <a:gd name="connsiteY1571" fmla="*/ 4335315 h 11023145"/>
              <a:gd name="connsiteX1572" fmla="*/ 4473348 w 8602921"/>
              <a:gd name="connsiteY1572" fmla="*/ 4291497 h 11023145"/>
              <a:gd name="connsiteX1573" fmla="*/ 4476521 w 8602921"/>
              <a:gd name="connsiteY1573" fmla="*/ 4268229 h 11023145"/>
              <a:gd name="connsiteX1574" fmla="*/ 4498732 w 8602921"/>
              <a:gd name="connsiteY1574" fmla="*/ 4257652 h 11023145"/>
              <a:gd name="connsiteX1575" fmla="*/ 4505078 w 8602921"/>
              <a:gd name="connsiteY1575" fmla="*/ 4240730 h 11023145"/>
              <a:gd name="connsiteX1576" fmla="*/ 4511426 w 8602921"/>
              <a:gd name="connsiteY1576" fmla="*/ 4223806 h 11023145"/>
              <a:gd name="connsiteX1577" fmla="*/ 4512967 w 8602921"/>
              <a:gd name="connsiteY1577" fmla="*/ 4220076 h 11023145"/>
              <a:gd name="connsiteX1578" fmla="*/ 2077797 w 8602921"/>
              <a:gd name="connsiteY1578" fmla="*/ 5438053 h 11023145"/>
              <a:gd name="connsiteX1579" fmla="*/ 2068807 w 8602921"/>
              <a:gd name="connsiteY1579" fmla="*/ 5447572 h 11023145"/>
              <a:gd name="connsiteX1580" fmla="*/ 2072481 w 8602921"/>
              <a:gd name="connsiteY1580" fmla="*/ 5450429 h 11023145"/>
              <a:gd name="connsiteX1581" fmla="*/ 2079568 w 8602921"/>
              <a:gd name="connsiteY1581" fmla="*/ 5437592 h 11023145"/>
              <a:gd name="connsiteX1582" fmla="*/ 4659551 w 8602921"/>
              <a:gd name="connsiteY1582" fmla="*/ 3892564 h 11023145"/>
              <a:gd name="connsiteX1583" fmla="*/ 4650561 w 8602921"/>
              <a:gd name="connsiteY1583" fmla="*/ 3902083 h 11023145"/>
              <a:gd name="connsiteX1584" fmla="*/ 4654235 w 8602921"/>
              <a:gd name="connsiteY1584" fmla="*/ 3904942 h 11023145"/>
              <a:gd name="connsiteX1585" fmla="*/ 4661322 w 8602921"/>
              <a:gd name="connsiteY1585" fmla="*/ 3892103 h 11023145"/>
              <a:gd name="connsiteX1586" fmla="*/ 7439589 w 8602921"/>
              <a:gd name="connsiteY1586" fmla="*/ 2359685 h 11023145"/>
              <a:gd name="connsiteX1587" fmla="*/ 7434817 w 8602921"/>
              <a:gd name="connsiteY1587" fmla="*/ 2366420 h 11023145"/>
              <a:gd name="connsiteX1588" fmla="*/ 7418422 w 8602921"/>
              <a:gd name="connsiteY1588" fmla="*/ 2389559 h 11023145"/>
              <a:gd name="connsiteX1589" fmla="*/ 7418273 w 8602921"/>
              <a:gd name="connsiteY1589" fmla="*/ 2394974 h 11023145"/>
              <a:gd name="connsiteX1590" fmla="*/ 7426337 w 8602921"/>
              <a:gd name="connsiteY1590" fmla="*/ 2382877 h 11023145"/>
              <a:gd name="connsiteX1591" fmla="*/ 7007518 w 8602921"/>
              <a:gd name="connsiteY1591" fmla="*/ 2015273 h 11023145"/>
              <a:gd name="connsiteX1592" fmla="*/ 6960980 w 8602921"/>
              <a:gd name="connsiteY1592" fmla="*/ 2057580 h 11023145"/>
              <a:gd name="connsiteX1593" fmla="*/ 6946172 w 8602921"/>
              <a:gd name="connsiteY1593" fmla="*/ 2099887 h 11023145"/>
              <a:gd name="connsiteX1594" fmla="*/ 6944057 w 8602921"/>
              <a:gd name="connsiteY1594" fmla="*/ 2129502 h 11023145"/>
              <a:gd name="connsiteX1595" fmla="*/ 6973672 w 8602921"/>
              <a:gd name="connsiteY1595" fmla="*/ 2125273 h 11023145"/>
              <a:gd name="connsiteX1596" fmla="*/ 6977902 w 8602921"/>
              <a:gd name="connsiteY1596" fmla="*/ 2125273 h 11023145"/>
              <a:gd name="connsiteX1597" fmla="*/ 6973672 w 8602921"/>
              <a:gd name="connsiteY1597" fmla="*/ 2082964 h 11023145"/>
              <a:gd name="connsiteX1598" fmla="*/ 7011748 w 8602921"/>
              <a:gd name="connsiteY1598" fmla="*/ 2053349 h 11023145"/>
              <a:gd name="connsiteX1599" fmla="*/ 7024440 w 8602921"/>
              <a:gd name="connsiteY1599" fmla="*/ 2019505 h 11023145"/>
              <a:gd name="connsiteX1600" fmla="*/ 6686038 w 8602921"/>
              <a:gd name="connsiteY1600" fmla="*/ 2042962 h 11023145"/>
              <a:gd name="connsiteX1601" fmla="*/ 6672816 w 8602921"/>
              <a:gd name="connsiteY1601" fmla="*/ 2061620 h 11023145"/>
              <a:gd name="connsiteX1602" fmla="*/ 6656423 w 8602921"/>
              <a:gd name="connsiteY1602" fmla="*/ 2084757 h 11023145"/>
              <a:gd name="connsiteX1603" fmla="*/ 6656118 w 8602921"/>
              <a:gd name="connsiteY1603" fmla="*/ 2095821 h 11023145"/>
              <a:gd name="connsiteX1604" fmla="*/ 5323769 w 8602921"/>
              <a:gd name="connsiteY1604" fmla="*/ 2508451 h 11023145"/>
              <a:gd name="connsiteX1605" fmla="*/ 5310549 w 8602921"/>
              <a:gd name="connsiteY1605" fmla="*/ 2527110 h 11023145"/>
              <a:gd name="connsiteX1606" fmla="*/ 5294155 w 8602921"/>
              <a:gd name="connsiteY1606" fmla="*/ 2550247 h 11023145"/>
              <a:gd name="connsiteX1607" fmla="*/ 5293849 w 8602921"/>
              <a:gd name="connsiteY1607" fmla="*/ 2561310 h 11023145"/>
              <a:gd name="connsiteX1608" fmla="*/ 6245518 w 8602921"/>
              <a:gd name="connsiteY1608" fmla="*/ 1710474 h 11023145"/>
              <a:gd name="connsiteX1609" fmla="*/ 6198980 w 8602921"/>
              <a:gd name="connsiteY1609" fmla="*/ 1752781 h 11023145"/>
              <a:gd name="connsiteX1610" fmla="*/ 6184173 w 8602921"/>
              <a:gd name="connsiteY1610" fmla="*/ 1795088 h 11023145"/>
              <a:gd name="connsiteX1611" fmla="*/ 6182058 w 8602921"/>
              <a:gd name="connsiteY1611" fmla="*/ 1824703 h 11023145"/>
              <a:gd name="connsiteX1612" fmla="*/ 6211671 w 8602921"/>
              <a:gd name="connsiteY1612" fmla="*/ 1820472 h 11023145"/>
              <a:gd name="connsiteX1613" fmla="*/ 6215905 w 8602921"/>
              <a:gd name="connsiteY1613" fmla="*/ 1820472 h 11023145"/>
              <a:gd name="connsiteX1614" fmla="*/ 6211672 w 8602921"/>
              <a:gd name="connsiteY1614" fmla="*/ 1778166 h 11023145"/>
              <a:gd name="connsiteX1615" fmla="*/ 6249748 w 8602921"/>
              <a:gd name="connsiteY1615" fmla="*/ 1748550 h 11023145"/>
              <a:gd name="connsiteX1616" fmla="*/ 6262440 w 8602921"/>
              <a:gd name="connsiteY1616" fmla="*/ 1714704 h 11023145"/>
              <a:gd name="connsiteX1617" fmla="*/ 5875580 w 8602921"/>
              <a:gd name="connsiteY1617" fmla="*/ 1826505 h 11023145"/>
              <a:gd name="connsiteX1618" fmla="*/ 5872913 w 8602921"/>
              <a:gd name="connsiteY1618" fmla="*/ 1831749 h 11023145"/>
              <a:gd name="connsiteX1619" fmla="*/ 5861014 w 8602921"/>
              <a:gd name="connsiteY1619" fmla="*/ 1841929 h 11023145"/>
              <a:gd name="connsiteX1620" fmla="*/ 5864751 w 8602921"/>
              <a:gd name="connsiteY1620" fmla="*/ 1851877 h 11023145"/>
              <a:gd name="connsiteX1621" fmla="*/ 5870573 w 8602921"/>
              <a:gd name="connsiteY1621" fmla="*/ 1842682 h 11023145"/>
              <a:gd name="connsiteX1622" fmla="*/ 3245515 w 8602921"/>
              <a:gd name="connsiteY1622" fmla="*/ 3187373 h 11023145"/>
              <a:gd name="connsiteX1623" fmla="*/ 3243400 w 8602921"/>
              <a:gd name="connsiteY1623" fmla="*/ 3191604 h 11023145"/>
              <a:gd name="connsiteX1624" fmla="*/ 3241285 w 8602921"/>
              <a:gd name="connsiteY1624" fmla="*/ 3195835 h 11023145"/>
              <a:gd name="connsiteX1625" fmla="*/ 3241284 w 8602921"/>
              <a:gd name="connsiteY1625" fmla="*/ 3216988 h 11023145"/>
              <a:gd name="connsiteX1626" fmla="*/ 3242093 w 8602921"/>
              <a:gd name="connsiteY1626" fmla="*/ 3223862 h 11023145"/>
              <a:gd name="connsiteX1627" fmla="*/ 3259975 w 8602921"/>
              <a:gd name="connsiteY1627" fmla="*/ 3190264 h 11023145"/>
              <a:gd name="connsiteX1628" fmla="*/ 3275130 w 8602921"/>
              <a:gd name="connsiteY1628" fmla="*/ 3132375 h 11023145"/>
              <a:gd name="connsiteX1629" fmla="*/ 3258207 w 8602921"/>
              <a:gd name="connsiteY1629" fmla="*/ 3161989 h 11023145"/>
              <a:gd name="connsiteX1630" fmla="*/ 3278379 w 8602921"/>
              <a:gd name="connsiteY1630" fmla="*/ 3153921 h 11023145"/>
              <a:gd name="connsiteX1631" fmla="*/ 3292053 w 8602921"/>
              <a:gd name="connsiteY1631" fmla="*/ 3125725 h 11023145"/>
              <a:gd name="connsiteX1632" fmla="*/ 3292053 w 8602921"/>
              <a:gd name="connsiteY1632" fmla="*/ 3123913 h 11023145"/>
              <a:gd name="connsiteX1633" fmla="*/ 4883249 w 8602921"/>
              <a:gd name="connsiteY1633" fmla="*/ 2175963 h 11023145"/>
              <a:gd name="connsiteX1634" fmla="*/ 4836711 w 8602921"/>
              <a:gd name="connsiteY1634" fmla="*/ 2218270 h 11023145"/>
              <a:gd name="connsiteX1635" fmla="*/ 4821904 w 8602921"/>
              <a:gd name="connsiteY1635" fmla="*/ 2260577 h 11023145"/>
              <a:gd name="connsiteX1636" fmla="*/ 4819789 w 8602921"/>
              <a:gd name="connsiteY1636" fmla="*/ 2290192 h 11023145"/>
              <a:gd name="connsiteX1637" fmla="*/ 4849404 w 8602921"/>
              <a:gd name="connsiteY1637" fmla="*/ 2285961 h 11023145"/>
              <a:gd name="connsiteX1638" fmla="*/ 4853634 w 8602921"/>
              <a:gd name="connsiteY1638" fmla="*/ 2285961 h 11023145"/>
              <a:gd name="connsiteX1639" fmla="*/ 4849403 w 8602921"/>
              <a:gd name="connsiteY1639" fmla="*/ 2243655 h 11023145"/>
              <a:gd name="connsiteX1640" fmla="*/ 4887479 w 8602921"/>
              <a:gd name="connsiteY1640" fmla="*/ 2214039 h 11023145"/>
              <a:gd name="connsiteX1641" fmla="*/ 4900172 w 8602921"/>
              <a:gd name="connsiteY1641" fmla="*/ 2180194 h 11023145"/>
              <a:gd name="connsiteX1642" fmla="*/ 3347051 w 8602921"/>
              <a:gd name="connsiteY1642" fmla="*/ 2954686 h 11023145"/>
              <a:gd name="connsiteX1643" fmla="*/ 3347631 w 8602921"/>
              <a:gd name="connsiteY1643" fmla="*/ 2980158 h 11023145"/>
              <a:gd name="connsiteX1644" fmla="*/ 3355989 w 8602921"/>
              <a:gd name="connsiteY1644" fmla="*/ 2971798 h 11023145"/>
              <a:gd name="connsiteX1645" fmla="*/ 3359520 w 8602921"/>
              <a:gd name="connsiteY1645" fmla="*/ 2960029 h 11023145"/>
              <a:gd name="connsiteX1646" fmla="*/ 3412627 w 8602921"/>
              <a:gd name="connsiteY1646" fmla="*/ 2816659 h 11023145"/>
              <a:gd name="connsiteX1647" fmla="*/ 3410513 w 8602921"/>
              <a:gd name="connsiteY1647" fmla="*/ 2827765 h 11023145"/>
              <a:gd name="connsiteX1648" fmla="*/ 3385128 w 8602921"/>
              <a:gd name="connsiteY1648" fmla="*/ 2857380 h 11023145"/>
              <a:gd name="connsiteX1649" fmla="*/ 3372436 w 8602921"/>
              <a:gd name="connsiteY1649" fmla="*/ 2899687 h 11023145"/>
              <a:gd name="connsiteX1650" fmla="*/ 3363974 w 8602921"/>
              <a:gd name="connsiteY1650" fmla="*/ 2899687 h 11023145"/>
              <a:gd name="connsiteX1651" fmla="*/ 3363974 w 8602921"/>
              <a:gd name="connsiteY1651" fmla="*/ 2929301 h 11023145"/>
              <a:gd name="connsiteX1652" fmla="*/ 3368228 w 8602921"/>
              <a:gd name="connsiteY1652" fmla="*/ 2931003 h 11023145"/>
              <a:gd name="connsiteX1653" fmla="*/ 3381373 w 8602921"/>
              <a:gd name="connsiteY1653" fmla="*/ 2887185 h 11023145"/>
              <a:gd name="connsiteX1654" fmla="*/ 3384546 w 8602921"/>
              <a:gd name="connsiteY1654" fmla="*/ 2863916 h 11023145"/>
              <a:gd name="connsiteX1655" fmla="*/ 3406757 w 8602921"/>
              <a:gd name="connsiteY1655" fmla="*/ 2853341 h 11023145"/>
              <a:gd name="connsiteX1656" fmla="*/ 3413103 w 8602921"/>
              <a:gd name="connsiteY1656" fmla="*/ 2836417 h 11023145"/>
              <a:gd name="connsiteX1657" fmla="*/ 3419450 w 8602921"/>
              <a:gd name="connsiteY1657" fmla="*/ 2819494 h 11023145"/>
              <a:gd name="connsiteX1658" fmla="*/ 3420991 w 8602921"/>
              <a:gd name="connsiteY1658" fmla="*/ 2815764 h 11023145"/>
              <a:gd name="connsiteX1659" fmla="*/ 3567576 w 8602921"/>
              <a:gd name="connsiteY1659" fmla="*/ 2488252 h 11023145"/>
              <a:gd name="connsiteX1660" fmla="*/ 3558586 w 8602921"/>
              <a:gd name="connsiteY1660" fmla="*/ 2497771 h 11023145"/>
              <a:gd name="connsiteX1661" fmla="*/ 3562260 w 8602921"/>
              <a:gd name="connsiteY1661" fmla="*/ 2500628 h 11023145"/>
              <a:gd name="connsiteX1662" fmla="*/ 3569347 w 8602921"/>
              <a:gd name="connsiteY1662" fmla="*/ 2487791 h 11023145"/>
              <a:gd name="connsiteX1663" fmla="*/ 4985346 w 8602921"/>
              <a:gd name="connsiteY1663" fmla="*/ 1420862 h 11023145"/>
              <a:gd name="connsiteX1664" fmla="*/ 4980573 w 8602921"/>
              <a:gd name="connsiteY1664" fmla="*/ 1427597 h 11023145"/>
              <a:gd name="connsiteX1665" fmla="*/ 4964179 w 8602921"/>
              <a:gd name="connsiteY1665" fmla="*/ 1450734 h 11023145"/>
              <a:gd name="connsiteX1666" fmla="*/ 4964030 w 8602921"/>
              <a:gd name="connsiteY1666" fmla="*/ 1456149 h 11023145"/>
              <a:gd name="connsiteX1667" fmla="*/ 4972094 w 8602921"/>
              <a:gd name="connsiteY1667" fmla="*/ 1444054 h 11023145"/>
              <a:gd name="connsiteX1668" fmla="*/ 4553274 w 8602921"/>
              <a:gd name="connsiteY1668" fmla="*/ 1076450 h 11023145"/>
              <a:gd name="connsiteX1669" fmla="*/ 4506737 w 8602921"/>
              <a:gd name="connsiteY1669" fmla="*/ 1118757 h 11023145"/>
              <a:gd name="connsiteX1670" fmla="*/ 4491929 w 8602921"/>
              <a:gd name="connsiteY1670" fmla="*/ 1161064 h 11023145"/>
              <a:gd name="connsiteX1671" fmla="*/ 4489814 w 8602921"/>
              <a:gd name="connsiteY1671" fmla="*/ 1190679 h 11023145"/>
              <a:gd name="connsiteX1672" fmla="*/ 4519428 w 8602921"/>
              <a:gd name="connsiteY1672" fmla="*/ 1186449 h 11023145"/>
              <a:gd name="connsiteX1673" fmla="*/ 4523659 w 8602921"/>
              <a:gd name="connsiteY1673" fmla="*/ 1186449 h 11023145"/>
              <a:gd name="connsiteX1674" fmla="*/ 4519429 w 8602921"/>
              <a:gd name="connsiteY1674" fmla="*/ 1144141 h 11023145"/>
              <a:gd name="connsiteX1675" fmla="*/ 4557505 w 8602921"/>
              <a:gd name="connsiteY1675" fmla="*/ 1114526 h 11023145"/>
              <a:gd name="connsiteX1676" fmla="*/ 4570196 w 8602921"/>
              <a:gd name="connsiteY1676" fmla="*/ 1080682 h 11023145"/>
              <a:gd name="connsiteX1677" fmla="*/ 4231795 w 8602921"/>
              <a:gd name="connsiteY1677" fmla="*/ 1104139 h 11023145"/>
              <a:gd name="connsiteX1678" fmla="*/ 4218573 w 8602921"/>
              <a:gd name="connsiteY1678" fmla="*/ 1122798 h 11023145"/>
              <a:gd name="connsiteX1679" fmla="*/ 4202179 w 8602921"/>
              <a:gd name="connsiteY1679" fmla="*/ 1145934 h 11023145"/>
              <a:gd name="connsiteX1680" fmla="*/ 4201875 w 8602921"/>
              <a:gd name="connsiteY1680" fmla="*/ 1156998 h 11023145"/>
              <a:gd name="connsiteX1681" fmla="*/ 3791275 w 8602921"/>
              <a:gd name="connsiteY1681" fmla="*/ 771651 h 11023145"/>
              <a:gd name="connsiteX1682" fmla="*/ 3744737 w 8602921"/>
              <a:gd name="connsiteY1682" fmla="*/ 813958 h 11023145"/>
              <a:gd name="connsiteX1683" fmla="*/ 3729929 w 8602921"/>
              <a:gd name="connsiteY1683" fmla="*/ 856265 h 11023145"/>
              <a:gd name="connsiteX1684" fmla="*/ 3727814 w 8602921"/>
              <a:gd name="connsiteY1684" fmla="*/ 885879 h 11023145"/>
              <a:gd name="connsiteX1685" fmla="*/ 3757429 w 8602921"/>
              <a:gd name="connsiteY1685" fmla="*/ 881650 h 11023145"/>
              <a:gd name="connsiteX1686" fmla="*/ 3761661 w 8602921"/>
              <a:gd name="connsiteY1686" fmla="*/ 881649 h 11023145"/>
              <a:gd name="connsiteX1687" fmla="*/ 3757429 w 8602921"/>
              <a:gd name="connsiteY1687" fmla="*/ 839342 h 11023145"/>
              <a:gd name="connsiteX1688" fmla="*/ 3795504 w 8602921"/>
              <a:gd name="connsiteY1688" fmla="*/ 809727 h 11023145"/>
              <a:gd name="connsiteX1689" fmla="*/ 3808196 w 8602921"/>
              <a:gd name="connsiteY1689" fmla="*/ 775881 h 11023145"/>
              <a:gd name="connsiteX1690" fmla="*/ 3897042 w 8602921"/>
              <a:gd name="connsiteY1690" fmla="*/ 10126 h 11023145"/>
              <a:gd name="connsiteX1691" fmla="*/ 3913965 w 8602921"/>
              <a:gd name="connsiteY1691" fmla="*/ 1137 h 11023145"/>
              <a:gd name="connsiteX1692" fmla="*/ 3930887 w 8602921"/>
              <a:gd name="connsiteY1692" fmla="*/ 1665 h 11023145"/>
              <a:gd name="connsiteX1693" fmla="*/ 3908676 w 8602921"/>
              <a:gd name="connsiteY1693" fmla="*/ 69884 h 11023145"/>
              <a:gd name="connsiteX1694" fmla="*/ 3867427 w 8602921"/>
              <a:gd name="connsiteY1694" fmla="*/ 141278 h 11023145"/>
              <a:gd name="connsiteX1695" fmla="*/ 3871657 w 8602921"/>
              <a:gd name="connsiteY1695" fmla="*/ 141278 h 11023145"/>
              <a:gd name="connsiteX1696" fmla="*/ 3881705 w 8602921"/>
              <a:gd name="connsiteY1696" fmla="*/ 158201 h 11023145"/>
              <a:gd name="connsiteX1697" fmla="*/ 3875888 w 8602921"/>
              <a:gd name="connsiteY1697" fmla="*/ 175123 h 11023145"/>
              <a:gd name="connsiteX1698" fmla="*/ 3847330 w 8602921"/>
              <a:gd name="connsiteY1698" fmla="*/ 274545 h 11023145"/>
              <a:gd name="connsiteX1699" fmla="*/ 3812428 w 8602921"/>
              <a:gd name="connsiteY1699" fmla="*/ 373966 h 11023145"/>
              <a:gd name="connsiteX1700" fmla="*/ 3814014 w 8602921"/>
              <a:gd name="connsiteY1700" fmla="*/ 386129 h 11023145"/>
              <a:gd name="connsiteX1701" fmla="*/ 3799736 w 8602921"/>
              <a:gd name="connsiteY1701" fmla="*/ 395120 h 11023145"/>
              <a:gd name="connsiteX1702" fmla="*/ 3798678 w 8602921"/>
              <a:gd name="connsiteY1702" fmla="*/ 406753 h 11023145"/>
              <a:gd name="connsiteX1703" fmla="*/ 3803966 w 8602921"/>
              <a:gd name="connsiteY1703" fmla="*/ 412041 h 11023145"/>
              <a:gd name="connsiteX1704" fmla="*/ 3790746 w 8602921"/>
              <a:gd name="connsiteY1704" fmla="*/ 436897 h 11023145"/>
              <a:gd name="connsiteX1705" fmla="*/ 3787043 w 8602921"/>
              <a:gd name="connsiteY1705" fmla="*/ 458580 h 11023145"/>
              <a:gd name="connsiteX1706" fmla="*/ 3812427 w 8602921"/>
              <a:gd name="connsiteY1706" fmla="*/ 433196 h 11023145"/>
              <a:gd name="connsiteX1707" fmla="*/ 3820889 w 8602921"/>
              <a:gd name="connsiteY1707" fmla="*/ 420503 h 11023145"/>
              <a:gd name="connsiteX1708" fmla="*/ 3816658 w 8602921"/>
              <a:gd name="connsiteY1708" fmla="*/ 407812 h 11023145"/>
              <a:gd name="connsiteX1709" fmla="*/ 3830937 w 8602921"/>
              <a:gd name="connsiteY1709" fmla="*/ 390360 h 11023145"/>
              <a:gd name="connsiteX1710" fmla="*/ 3842043 w 8602921"/>
              <a:gd name="connsiteY1710" fmla="*/ 369736 h 11023145"/>
              <a:gd name="connsiteX1711" fmla="*/ 3875889 w 8602921"/>
              <a:gd name="connsiteY1711" fmla="*/ 293583 h 11023145"/>
              <a:gd name="connsiteX1712" fmla="*/ 3901272 w 8602921"/>
              <a:gd name="connsiteY1712" fmla="*/ 272430 h 11023145"/>
              <a:gd name="connsiteX1713" fmla="*/ 3911848 w 8602921"/>
              <a:gd name="connsiteY1713" fmla="*/ 257622 h 11023145"/>
              <a:gd name="connsiteX1714" fmla="*/ 3909733 w 8602921"/>
              <a:gd name="connsiteY1714" fmla="*/ 242814 h 11023145"/>
              <a:gd name="connsiteX1715" fmla="*/ 3926657 w 8602921"/>
              <a:gd name="connsiteY1715" fmla="*/ 208968 h 11023145"/>
              <a:gd name="connsiteX1716" fmla="*/ 3939348 w 8602921"/>
              <a:gd name="connsiteY1716" fmla="*/ 173008 h 11023145"/>
              <a:gd name="connsiteX1717" fmla="*/ 3952040 w 8602921"/>
              <a:gd name="connsiteY1717" fmla="*/ 137048 h 11023145"/>
              <a:gd name="connsiteX1718" fmla="*/ 4007040 w 8602921"/>
              <a:gd name="connsiteY1718" fmla="*/ 90509 h 11023145"/>
              <a:gd name="connsiteX1719" fmla="*/ 4022904 w 8602921"/>
              <a:gd name="connsiteY1719" fmla="*/ 114835 h 11023145"/>
              <a:gd name="connsiteX1720" fmla="*/ 4007040 w 8602921"/>
              <a:gd name="connsiteY1720" fmla="*/ 132816 h 11023145"/>
              <a:gd name="connsiteX1721" fmla="*/ 4006510 w 8602921"/>
              <a:gd name="connsiteY1721" fmla="*/ 159787 h 11023145"/>
              <a:gd name="connsiteX1722" fmla="*/ 4002809 w 8602921"/>
              <a:gd name="connsiteY1722" fmla="*/ 183585 h 11023145"/>
              <a:gd name="connsiteX1723" fmla="*/ 3977953 w 8602921"/>
              <a:gd name="connsiteY1723" fmla="*/ 238055 h 11023145"/>
              <a:gd name="connsiteX1724" fmla="*/ 3968963 w 8602921"/>
              <a:gd name="connsiteY1724" fmla="*/ 289352 h 11023145"/>
              <a:gd name="connsiteX1725" fmla="*/ 3935118 w 8602921"/>
              <a:gd name="connsiteY1725" fmla="*/ 369735 h 11023145"/>
              <a:gd name="connsiteX1726" fmla="*/ 3948868 w 8602921"/>
              <a:gd name="connsiteY1726" fmla="*/ 403580 h 11023145"/>
              <a:gd name="connsiteX1727" fmla="*/ 3930886 w 8602921"/>
              <a:gd name="connsiteY1727" fmla="*/ 437426 h 11023145"/>
              <a:gd name="connsiteX1728" fmla="*/ 3911849 w 8602921"/>
              <a:gd name="connsiteY1728" fmla="*/ 491367 h 11023145"/>
              <a:gd name="connsiteX1729" fmla="*/ 3880119 w 8602921"/>
              <a:gd name="connsiteY1729" fmla="*/ 538963 h 11023145"/>
              <a:gd name="connsiteX1730" fmla="*/ 3892810 w 8602921"/>
              <a:gd name="connsiteY1730" fmla="*/ 572809 h 11023145"/>
              <a:gd name="connsiteX1731" fmla="*/ 3863195 w 8602921"/>
              <a:gd name="connsiteY1731" fmla="*/ 593962 h 11023145"/>
              <a:gd name="connsiteX1732" fmla="*/ 3863196 w 8602921"/>
              <a:gd name="connsiteY1732" fmla="*/ 640499 h 11023145"/>
              <a:gd name="connsiteX1733" fmla="*/ 3852090 w 8602921"/>
              <a:gd name="connsiteY1733" fmla="*/ 664826 h 11023145"/>
              <a:gd name="connsiteX1734" fmla="*/ 3837812 w 8602921"/>
              <a:gd name="connsiteY1734" fmla="*/ 682805 h 11023145"/>
              <a:gd name="connsiteX1735" fmla="*/ 3836754 w 8602921"/>
              <a:gd name="connsiteY1735" fmla="*/ 701315 h 11023145"/>
              <a:gd name="connsiteX1736" fmla="*/ 3842043 w 8602921"/>
              <a:gd name="connsiteY1736" fmla="*/ 716652 h 11023145"/>
              <a:gd name="connsiteX1737" fmla="*/ 3849974 w 8602921"/>
              <a:gd name="connsiteY1737" fmla="*/ 721412 h 11023145"/>
              <a:gd name="connsiteX1738" fmla="*/ 3854735 w 8602921"/>
              <a:gd name="connsiteY1738" fmla="*/ 716651 h 11023145"/>
              <a:gd name="connsiteX1739" fmla="*/ 3858965 w 8602921"/>
              <a:gd name="connsiteY1739" fmla="*/ 684921 h 11023145"/>
              <a:gd name="connsiteX1740" fmla="*/ 3888580 w 8602921"/>
              <a:gd name="connsiteY1740" fmla="*/ 665884 h 11023145"/>
              <a:gd name="connsiteX1741" fmla="*/ 3888580 w 8602921"/>
              <a:gd name="connsiteY1741" fmla="*/ 602424 h 11023145"/>
              <a:gd name="connsiteX1742" fmla="*/ 3892810 w 8602921"/>
              <a:gd name="connsiteY1742" fmla="*/ 602423 h 11023145"/>
              <a:gd name="connsiteX1743" fmla="*/ 3897570 w 8602921"/>
              <a:gd name="connsiteY1743" fmla="*/ 587616 h 11023145"/>
              <a:gd name="connsiteX1744" fmla="*/ 3892810 w 8602921"/>
              <a:gd name="connsiteY1744" fmla="*/ 572809 h 11023145"/>
              <a:gd name="connsiteX1745" fmla="*/ 3920311 w 8602921"/>
              <a:gd name="connsiteY1745" fmla="*/ 537377 h 11023145"/>
              <a:gd name="connsiteX1746" fmla="*/ 3947809 w 8602921"/>
              <a:gd name="connsiteY1746" fmla="*/ 505118 h 11023145"/>
              <a:gd name="connsiteX1747" fmla="*/ 3936175 w 8602921"/>
              <a:gd name="connsiteY1747" fmla="*/ 476032 h 11023145"/>
              <a:gd name="connsiteX1748" fmla="*/ 3968963 w 8602921"/>
              <a:gd name="connsiteY1748" fmla="*/ 450119 h 11023145"/>
              <a:gd name="connsiteX1749" fmla="*/ 3990645 w 8602921"/>
              <a:gd name="connsiteY1749" fmla="*/ 388245 h 11023145"/>
              <a:gd name="connsiteX1750" fmla="*/ 4015501 w 8602921"/>
              <a:gd name="connsiteY1750" fmla="*/ 323198 h 11023145"/>
              <a:gd name="connsiteX1751" fmla="*/ 4027663 w 8602921"/>
              <a:gd name="connsiteY1751" fmla="*/ 322140 h 11023145"/>
              <a:gd name="connsiteX1752" fmla="*/ 4036654 w 8602921"/>
              <a:gd name="connsiteY1752" fmla="*/ 327429 h 11023145"/>
              <a:gd name="connsiteX1753" fmla="*/ 4042471 w 8602921"/>
              <a:gd name="connsiteY1753" fmla="*/ 368678 h 11023145"/>
              <a:gd name="connsiteX1754" fmla="*/ 4019731 w 8602921"/>
              <a:gd name="connsiteY1754" fmla="*/ 403581 h 11023145"/>
              <a:gd name="connsiteX1755" fmla="*/ 3994347 w 8602921"/>
              <a:gd name="connsiteY1755" fmla="*/ 481320 h 11023145"/>
              <a:gd name="connsiteX1756" fmla="*/ 3968964 w 8602921"/>
              <a:gd name="connsiteY1756" fmla="*/ 555886 h 11023145"/>
              <a:gd name="connsiteX1757" fmla="*/ 3971078 w 8602921"/>
              <a:gd name="connsiteY1757" fmla="*/ 566463 h 11023145"/>
              <a:gd name="connsiteX1758" fmla="*/ 3960501 w 8602921"/>
              <a:gd name="connsiteY1758" fmla="*/ 577038 h 11023145"/>
              <a:gd name="connsiteX1759" fmla="*/ 3956271 w 8602921"/>
              <a:gd name="connsiteY1759" fmla="*/ 589202 h 11023145"/>
              <a:gd name="connsiteX1760" fmla="*/ 3964732 w 8602921"/>
              <a:gd name="connsiteY1760" fmla="*/ 598193 h 11023145"/>
              <a:gd name="connsiteX1761" fmla="*/ 3947280 w 8602921"/>
              <a:gd name="connsiteY1761" fmla="*/ 619346 h 11023145"/>
              <a:gd name="connsiteX1762" fmla="*/ 3939350 w 8602921"/>
              <a:gd name="connsiteY1762" fmla="*/ 640500 h 11023145"/>
              <a:gd name="connsiteX1763" fmla="*/ 3922425 w 8602921"/>
              <a:gd name="connsiteY1763" fmla="*/ 670115 h 11023145"/>
              <a:gd name="connsiteX1764" fmla="*/ 3929829 w 8602921"/>
              <a:gd name="connsiteY1764" fmla="*/ 694441 h 11023145"/>
              <a:gd name="connsiteX1765" fmla="*/ 3918195 w 8602921"/>
              <a:gd name="connsiteY1765" fmla="*/ 712420 h 11023145"/>
              <a:gd name="connsiteX1766" fmla="*/ 3974781 w 8602921"/>
              <a:gd name="connsiteY1766" fmla="*/ 709247 h 11023145"/>
              <a:gd name="connsiteX1767" fmla="*/ 4028192 w 8602921"/>
              <a:gd name="connsiteY1767" fmla="*/ 725113 h 11023145"/>
              <a:gd name="connsiteX1768" fmla="*/ 4037711 w 8602921"/>
              <a:gd name="connsiteY1768" fmla="*/ 751026 h 11023145"/>
              <a:gd name="connsiteX1769" fmla="*/ 4028192 w 8602921"/>
              <a:gd name="connsiteY1769" fmla="*/ 767419 h 11023145"/>
              <a:gd name="connsiteX1770" fmla="*/ 4024491 w 8602921"/>
              <a:gd name="connsiteY1770" fmla="*/ 777996 h 11023145"/>
              <a:gd name="connsiteX1771" fmla="*/ 4023962 w 8602921"/>
              <a:gd name="connsiteY1771" fmla="*/ 788573 h 11023145"/>
              <a:gd name="connsiteX1772" fmla="*/ 4036655 w 8602921"/>
              <a:gd name="connsiteY1772" fmla="*/ 780111 h 11023145"/>
              <a:gd name="connsiteX1773" fmla="*/ 4091654 w 8602921"/>
              <a:gd name="connsiteY1773" fmla="*/ 737804 h 11023145"/>
              <a:gd name="connsiteX1774" fmla="*/ 4100114 w 8602921"/>
              <a:gd name="connsiteY1774" fmla="*/ 708191 h 11023145"/>
              <a:gd name="connsiteX1775" fmla="*/ 4097999 w 8602921"/>
              <a:gd name="connsiteY1775" fmla="*/ 696026 h 11023145"/>
              <a:gd name="connsiteX1776" fmla="*/ 4108576 w 8602921"/>
              <a:gd name="connsiteY1776" fmla="*/ 687037 h 11023145"/>
              <a:gd name="connsiteX1777" fmla="*/ 4109633 w 8602921"/>
              <a:gd name="connsiteY1777" fmla="*/ 676989 h 11023145"/>
              <a:gd name="connsiteX1778" fmla="*/ 4104346 w 8602921"/>
              <a:gd name="connsiteY1778" fmla="*/ 670114 h 11023145"/>
              <a:gd name="connsiteX1779" fmla="*/ 4138190 w 8602921"/>
              <a:gd name="connsiteY1779" fmla="*/ 627807 h 11023145"/>
              <a:gd name="connsiteX1780" fmla="*/ 4172036 w 8602921"/>
              <a:gd name="connsiteY1780" fmla="*/ 585501 h 11023145"/>
              <a:gd name="connsiteX1781" fmla="*/ 4196362 w 8602921"/>
              <a:gd name="connsiteY1781" fmla="*/ 531031 h 11023145"/>
              <a:gd name="connsiteX1782" fmla="*/ 4239727 w 8602921"/>
              <a:gd name="connsiteY1782" fmla="*/ 492425 h 11023145"/>
              <a:gd name="connsiteX1783" fmla="*/ 4235497 w 8602921"/>
              <a:gd name="connsiteY1783" fmla="*/ 471271 h 11023145"/>
              <a:gd name="connsiteX1784" fmla="*/ 4237612 w 8602921"/>
              <a:gd name="connsiteY1784" fmla="*/ 452763 h 11023145"/>
              <a:gd name="connsiteX1785" fmla="*/ 4252419 w 8602921"/>
              <a:gd name="connsiteY1785" fmla="*/ 437427 h 11023145"/>
              <a:gd name="connsiteX1786" fmla="*/ 4277804 w 8602921"/>
              <a:gd name="connsiteY1786" fmla="*/ 428965 h 11023145"/>
              <a:gd name="connsiteX1787" fmla="*/ 4294197 w 8602921"/>
              <a:gd name="connsiteY1787" fmla="*/ 452762 h 11023145"/>
              <a:gd name="connsiteX1788" fmla="*/ 4282034 w 8602921"/>
              <a:gd name="connsiteY1788" fmla="*/ 479733 h 11023145"/>
              <a:gd name="connsiteX1789" fmla="*/ 4251890 w 8602921"/>
              <a:gd name="connsiteY1789" fmla="*/ 519396 h 11023145"/>
              <a:gd name="connsiteX1790" fmla="*/ 4243958 w 8602921"/>
              <a:gd name="connsiteY1790" fmla="*/ 568578 h 11023145"/>
              <a:gd name="connsiteX1791" fmla="*/ 4226506 w 8602921"/>
              <a:gd name="connsiteY1791" fmla="*/ 628336 h 11023145"/>
              <a:gd name="connsiteX1792" fmla="*/ 4193189 w 8602921"/>
              <a:gd name="connsiteY1792" fmla="*/ 691267 h 11023145"/>
              <a:gd name="connsiteX1793" fmla="*/ 4199006 w 8602921"/>
              <a:gd name="connsiteY1793" fmla="*/ 707133 h 11023145"/>
              <a:gd name="connsiteX1794" fmla="*/ 4188959 w 8602921"/>
              <a:gd name="connsiteY1794" fmla="*/ 716652 h 11023145"/>
              <a:gd name="connsiteX1795" fmla="*/ 4191604 w 8602921"/>
              <a:gd name="connsiteY1795" fmla="*/ 749969 h 11023145"/>
              <a:gd name="connsiteX1796" fmla="*/ 4210112 w 8602921"/>
              <a:gd name="connsiteY1796" fmla="*/ 780112 h 11023145"/>
              <a:gd name="connsiteX1797" fmla="*/ 4165162 w 8602921"/>
              <a:gd name="connsiteY1797" fmla="*/ 866841 h 11023145"/>
              <a:gd name="connsiteX1798" fmla="*/ 4142421 w 8602921"/>
              <a:gd name="connsiteY1798" fmla="*/ 953569 h 11023145"/>
              <a:gd name="connsiteX1799" fmla="*/ 4108576 w 8602921"/>
              <a:gd name="connsiteY1799" fmla="*/ 983184 h 11023145"/>
              <a:gd name="connsiteX1800" fmla="*/ 4090066 w 8602921"/>
              <a:gd name="connsiteY1800" fmla="*/ 1019145 h 11023145"/>
              <a:gd name="connsiteX1801" fmla="*/ 4074730 w 8602921"/>
              <a:gd name="connsiteY1801" fmla="*/ 1055107 h 11023145"/>
              <a:gd name="connsiteX1802" fmla="*/ 4078961 w 8602921"/>
              <a:gd name="connsiteY1802" fmla="*/ 1067798 h 11023145"/>
              <a:gd name="connsiteX1803" fmla="*/ 4109104 w 8602921"/>
              <a:gd name="connsiteY1803" fmla="*/ 1031837 h 11023145"/>
              <a:gd name="connsiteX1804" fmla="*/ 4142421 w 8602921"/>
              <a:gd name="connsiteY1804" fmla="*/ 995877 h 11023145"/>
              <a:gd name="connsiteX1805" fmla="*/ 4172037 w 8602921"/>
              <a:gd name="connsiteY1805" fmla="*/ 987415 h 11023145"/>
              <a:gd name="connsiteX1806" fmla="*/ 4142421 w 8602921"/>
              <a:gd name="connsiteY1806" fmla="*/ 974723 h 11023145"/>
              <a:gd name="connsiteX1807" fmla="*/ 4155114 w 8602921"/>
              <a:gd name="connsiteY1807" fmla="*/ 966261 h 11023145"/>
              <a:gd name="connsiteX1808" fmla="*/ 4171507 w 8602921"/>
              <a:gd name="connsiteY1808" fmla="*/ 964147 h 11023145"/>
              <a:gd name="connsiteX1809" fmla="*/ 4184728 w 8602921"/>
              <a:gd name="connsiteY1809" fmla="*/ 974724 h 11023145"/>
              <a:gd name="connsiteX1810" fmla="*/ 4196363 w 8602921"/>
              <a:gd name="connsiteY1810" fmla="*/ 957801 h 11023145"/>
              <a:gd name="connsiteX1811" fmla="*/ 4201651 w 8602921"/>
              <a:gd name="connsiteY1811" fmla="*/ 940879 h 11023145"/>
              <a:gd name="connsiteX1812" fmla="*/ 4209584 w 8602921"/>
              <a:gd name="connsiteY1812" fmla="*/ 920782 h 11023145"/>
              <a:gd name="connsiteX1813" fmla="*/ 4214343 w 8602921"/>
              <a:gd name="connsiteY1813" fmla="*/ 894341 h 11023145"/>
              <a:gd name="connsiteX1814" fmla="*/ 4180497 w 8602921"/>
              <a:gd name="connsiteY1814" fmla="*/ 873188 h 11023145"/>
              <a:gd name="connsiteX1815" fmla="*/ 4201650 w 8602921"/>
              <a:gd name="connsiteY1815" fmla="*/ 835111 h 11023145"/>
              <a:gd name="connsiteX1816" fmla="*/ 4243958 w 8602921"/>
              <a:gd name="connsiteY1816" fmla="*/ 843573 h 11023145"/>
              <a:gd name="connsiteX1817" fmla="*/ 4231794 w 8602921"/>
              <a:gd name="connsiteY1817" fmla="*/ 862610 h 11023145"/>
              <a:gd name="connsiteX1818" fmla="*/ 4222804 w 8602921"/>
              <a:gd name="connsiteY1818" fmla="*/ 881648 h 11023145"/>
              <a:gd name="connsiteX1819" fmla="*/ 4239728 w 8602921"/>
              <a:gd name="connsiteY1819" fmla="*/ 894341 h 11023145"/>
              <a:gd name="connsiteX1820" fmla="*/ 4252420 w 8602921"/>
              <a:gd name="connsiteY1820" fmla="*/ 907033 h 11023145"/>
              <a:gd name="connsiteX1821" fmla="*/ 4245016 w 8602921"/>
              <a:gd name="connsiteY1821" fmla="*/ 931887 h 11023145"/>
              <a:gd name="connsiteX1822" fmla="*/ 4231265 w 8602921"/>
              <a:gd name="connsiteY1822" fmla="*/ 953569 h 11023145"/>
              <a:gd name="connsiteX1823" fmla="*/ 4251890 w 8602921"/>
              <a:gd name="connsiteY1823" fmla="*/ 955685 h 11023145"/>
              <a:gd name="connsiteX1824" fmla="*/ 4269342 w 8602921"/>
              <a:gd name="connsiteY1824" fmla="*/ 957800 h 11023145"/>
              <a:gd name="connsiteX1825" fmla="*/ 4260352 w 8602921"/>
              <a:gd name="connsiteY1825" fmla="*/ 985300 h 11023145"/>
              <a:gd name="connsiteX1826" fmla="*/ 4235497 w 8602921"/>
              <a:gd name="connsiteY1826" fmla="*/ 1012800 h 11023145"/>
              <a:gd name="connsiteX1827" fmla="*/ 4230209 w 8602921"/>
              <a:gd name="connsiteY1827" fmla="*/ 1036069 h 11023145"/>
              <a:gd name="connsiteX1828" fmla="*/ 4218575 w 8602921"/>
              <a:gd name="connsiteY1828" fmla="*/ 1046646 h 11023145"/>
              <a:gd name="connsiteX1829" fmla="*/ 4197420 w 8602921"/>
              <a:gd name="connsiteY1829" fmla="*/ 1076260 h 11023145"/>
              <a:gd name="connsiteX1830" fmla="*/ 4197421 w 8602921"/>
              <a:gd name="connsiteY1830" fmla="*/ 1114336 h 11023145"/>
              <a:gd name="connsiteX1831" fmla="*/ 4210113 w 8602921"/>
              <a:gd name="connsiteY1831" fmla="*/ 1101644 h 11023145"/>
              <a:gd name="connsiteX1832" fmla="*/ 4227036 w 8602921"/>
              <a:gd name="connsiteY1832" fmla="*/ 1067799 h 11023145"/>
              <a:gd name="connsiteX1833" fmla="*/ 4235496 w 8602921"/>
              <a:gd name="connsiteY1833" fmla="*/ 1058279 h 11023145"/>
              <a:gd name="connsiteX1834" fmla="*/ 4243958 w 8602921"/>
              <a:gd name="connsiteY1834" fmla="*/ 1055107 h 11023145"/>
              <a:gd name="connsiteX1835" fmla="*/ 4239727 w 8602921"/>
              <a:gd name="connsiteY1835" fmla="*/ 1066211 h 11023145"/>
              <a:gd name="connsiteX1836" fmla="*/ 4235496 w 8602921"/>
              <a:gd name="connsiteY1836" fmla="*/ 1080490 h 11023145"/>
              <a:gd name="connsiteX1837" fmla="*/ 4235011 w 8602921"/>
              <a:gd name="connsiteY1837" fmla="*/ 1098076 h 11023145"/>
              <a:gd name="connsiteX1838" fmla="*/ 4255408 w 8602921"/>
              <a:gd name="connsiteY1838" fmla="*/ 1058537 h 11023145"/>
              <a:gd name="connsiteX1839" fmla="*/ 4286740 w 8602921"/>
              <a:gd name="connsiteY1839" fmla="*/ 1021452 h 11023145"/>
              <a:gd name="connsiteX1840" fmla="*/ 4282511 w 8602921"/>
              <a:gd name="connsiteY1840" fmla="*/ 991836 h 11023145"/>
              <a:gd name="connsiteX1841" fmla="*/ 4329048 w 8602921"/>
              <a:gd name="connsiteY1841" fmla="*/ 919915 h 11023145"/>
              <a:gd name="connsiteX1842" fmla="*/ 4346500 w 8602921"/>
              <a:gd name="connsiteY1842" fmla="*/ 862271 h 11023145"/>
              <a:gd name="connsiteX1843" fmla="*/ 4379816 w 8602921"/>
              <a:gd name="connsiteY1843" fmla="*/ 801456 h 11023145"/>
              <a:gd name="connsiteX1844" fmla="*/ 4405200 w 8602921"/>
              <a:gd name="connsiteY1844" fmla="*/ 759149 h 11023145"/>
              <a:gd name="connsiteX1845" fmla="*/ 4404142 w 8602921"/>
              <a:gd name="connsiteY1845" fmla="*/ 736938 h 11023145"/>
              <a:gd name="connsiteX1846" fmla="*/ 4422122 w 8602921"/>
              <a:gd name="connsiteY1846" fmla="*/ 721072 h 11023145"/>
              <a:gd name="connsiteX1847" fmla="*/ 4578659 w 8602921"/>
              <a:gd name="connsiteY1847" fmla="*/ 446078 h 11023145"/>
              <a:gd name="connsiteX1848" fmla="*/ 4600341 w 8602921"/>
              <a:gd name="connsiteY1848" fmla="*/ 412761 h 11023145"/>
              <a:gd name="connsiteX1849" fmla="*/ 4625196 w 8602921"/>
              <a:gd name="connsiteY1849" fmla="*/ 382619 h 11023145"/>
              <a:gd name="connsiteX1850" fmla="*/ 4630484 w 8602921"/>
              <a:gd name="connsiteY1850" fmla="*/ 361993 h 11023145"/>
              <a:gd name="connsiteX1851" fmla="*/ 4642118 w 8602921"/>
              <a:gd name="connsiteY1851" fmla="*/ 344541 h 11023145"/>
              <a:gd name="connsiteX1852" fmla="*/ 4659042 w 8602921"/>
              <a:gd name="connsiteY1852" fmla="*/ 314926 h 11023145"/>
              <a:gd name="connsiteX1853" fmla="*/ 4675965 w 8602921"/>
              <a:gd name="connsiteY1853" fmla="*/ 305936 h 11023145"/>
              <a:gd name="connsiteX1854" fmla="*/ 4692887 w 8602921"/>
              <a:gd name="connsiteY1854" fmla="*/ 306466 h 11023145"/>
              <a:gd name="connsiteX1855" fmla="*/ 4670676 w 8602921"/>
              <a:gd name="connsiteY1855" fmla="*/ 374685 h 11023145"/>
              <a:gd name="connsiteX1856" fmla="*/ 4629426 w 8602921"/>
              <a:gd name="connsiteY1856" fmla="*/ 446077 h 11023145"/>
              <a:gd name="connsiteX1857" fmla="*/ 4633657 w 8602921"/>
              <a:gd name="connsiteY1857" fmla="*/ 446078 h 11023145"/>
              <a:gd name="connsiteX1858" fmla="*/ 4643704 w 8602921"/>
              <a:gd name="connsiteY1858" fmla="*/ 463000 h 11023145"/>
              <a:gd name="connsiteX1859" fmla="*/ 4637887 w 8602921"/>
              <a:gd name="connsiteY1859" fmla="*/ 479924 h 11023145"/>
              <a:gd name="connsiteX1860" fmla="*/ 4609331 w 8602921"/>
              <a:gd name="connsiteY1860" fmla="*/ 579345 h 11023145"/>
              <a:gd name="connsiteX1861" fmla="*/ 4574428 w 8602921"/>
              <a:gd name="connsiteY1861" fmla="*/ 678766 h 11023145"/>
              <a:gd name="connsiteX1862" fmla="*/ 4576015 w 8602921"/>
              <a:gd name="connsiteY1862" fmla="*/ 690929 h 11023145"/>
              <a:gd name="connsiteX1863" fmla="*/ 4561736 w 8602921"/>
              <a:gd name="connsiteY1863" fmla="*/ 699919 h 11023145"/>
              <a:gd name="connsiteX1864" fmla="*/ 4560678 w 8602921"/>
              <a:gd name="connsiteY1864" fmla="*/ 711554 h 11023145"/>
              <a:gd name="connsiteX1865" fmla="*/ 4565966 w 8602921"/>
              <a:gd name="connsiteY1865" fmla="*/ 716842 h 11023145"/>
              <a:gd name="connsiteX1866" fmla="*/ 4552746 w 8602921"/>
              <a:gd name="connsiteY1866" fmla="*/ 741697 h 11023145"/>
              <a:gd name="connsiteX1867" fmla="*/ 4549044 w 8602921"/>
              <a:gd name="connsiteY1867" fmla="*/ 763379 h 11023145"/>
              <a:gd name="connsiteX1868" fmla="*/ 4574427 w 8602921"/>
              <a:gd name="connsiteY1868" fmla="*/ 737995 h 11023145"/>
              <a:gd name="connsiteX1869" fmla="*/ 4582888 w 8602921"/>
              <a:gd name="connsiteY1869" fmla="*/ 725304 h 11023145"/>
              <a:gd name="connsiteX1870" fmla="*/ 4578659 w 8602921"/>
              <a:gd name="connsiteY1870" fmla="*/ 712612 h 11023145"/>
              <a:gd name="connsiteX1871" fmla="*/ 4592937 w 8602921"/>
              <a:gd name="connsiteY1871" fmla="*/ 695159 h 11023145"/>
              <a:gd name="connsiteX1872" fmla="*/ 4604042 w 8602921"/>
              <a:gd name="connsiteY1872" fmla="*/ 674536 h 11023145"/>
              <a:gd name="connsiteX1873" fmla="*/ 4637887 w 8602921"/>
              <a:gd name="connsiteY1873" fmla="*/ 598382 h 11023145"/>
              <a:gd name="connsiteX1874" fmla="*/ 4663272 w 8602921"/>
              <a:gd name="connsiteY1874" fmla="*/ 577229 h 11023145"/>
              <a:gd name="connsiteX1875" fmla="*/ 4673849 w 8602921"/>
              <a:gd name="connsiteY1875" fmla="*/ 562421 h 11023145"/>
              <a:gd name="connsiteX1876" fmla="*/ 4671733 w 8602921"/>
              <a:gd name="connsiteY1876" fmla="*/ 547615 h 11023145"/>
              <a:gd name="connsiteX1877" fmla="*/ 4688656 w 8602921"/>
              <a:gd name="connsiteY1877" fmla="*/ 513768 h 11023145"/>
              <a:gd name="connsiteX1878" fmla="*/ 4701349 w 8602921"/>
              <a:gd name="connsiteY1878" fmla="*/ 477808 h 11023145"/>
              <a:gd name="connsiteX1879" fmla="*/ 4714041 w 8602921"/>
              <a:gd name="connsiteY1879" fmla="*/ 441847 h 11023145"/>
              <a:gd name="connsiteX1880" fmla="*/ 4769039 w 8602921"/>
              <a:gd name="connsiteY1880" fmla="*/ 395310 h 11023145"/>
              <a:gd name="connsiteX1881" fmla="*/ 4784904 w 8602921"/>
              <a:gd name="connsiteY1881" fmla="*/ 419637 h 11023145"/>
              <a:gd name="connsiteX1882" fmla="*/ 4769040 w 8602921"/>
              <a:gd name="connsiteY1882" fmla="*/ 437617 h 11023145"/>
              <a:gd name="connsiteX1883" fmla="*/ 4768510 w 8602921"/>
              <a:gd name="connsiteY1883" fmla="*/ 464588 h 11023145"/>
              <a:gd name="connsiteX1884" fmla="*/ 4764809 w 8602921"/>
              <a:gd name="connsiteY1884" fmla="*/ 488384 h 11023145"/>
              <a:gd name="connsiteX1885" fmla="*/ 4739954 w 8602921"/>
              <a:gd name="connsiteY1885" fmla="*/ 542854 h 11023145"/>
              <a:gd name="connsiteX1886" fmla="*/ 4730962 w 8602921"/>
              <a:gd name="connsiteY1886" fmla="*/ 594153 h 11023145"/>
              <a:gd name="connsiteX1887" fmla="*/ 4697118 w 8602921"/>
              <a:gd name="connsiteY1887" fmla="*/ 674536 h 11023145"/>
              <a:gd name="connsiteX1888" fmla="*/ 4710868 w 8602921"/>
              <a:gd name="connsiteY1888" fmla="*/ 708380 h 11023145"/>
              <a:gd name="connsiteX1889" fmla="*/ 4692887 w 8602921"/>
              <a:gd name="connsiteY1889" fmla="*/ 742226 h 11023145"/>
              <a:gd name="connsiteX1890" fmla="*/ 4673849 w 8602921"/>
              <a:gd name="connsiteY1890" fmla="*/ 796168 h 11023145"/>
              <a:gd name="connsiteX1891" fmla="*/ 4642119 w 8602921"/>
              <a:gd name="connsiteY1891" fmla="*/ 843762 h 11023145"/>
              <a:gd name="connsiteX1892" fmla="*/ 4654810 w 8602921"/>
              <a:gd name="connsiteY1892" fmla="*/ 877608 h 11023145"/>
              <a:gd name="connsiteX1893" fmla="*/ 4625195 w 8602921"/>
              <a:gd name="connsiteY1893" fmla="*/ 898762 h 11023145"/>
              <a:gd name="connsiteX1894" fmla="*/ 4625196 w 8602921"/>
              <a:gd name="connsiteY1894" fmla="*/ 945300 h 11023145"/>
              <a:gd name="connsiteX1895" fmla="*/ 4614090 w 8602921"/>
              <a:gd name="connsiteY1895" fmla="*/ 969626 h 11023145"/>
              <a:gd name="connsiteX1896" fmla="*/ 4599812 w 8602921"/>
              <a:gd name="connsiteY1896" fmla="*/ 987606 h 11023145"/>
              <a:gd name="connsiteX1897" fmla="*/ 4598754 w 8602921"/>
              <a:gd name="connsiteY1897" fmla="*/ 1006116 h 11023145"/>
              <a:gd name="connsiteX1898" fmla="*/ 4604043 w 8602921"/>
              <a:gd name="connsiteY1898" fmla="*/ 1021451 h 11023145"/>
              <a:gd name="connsiteX1899" fmla="*/ 4611975 w 8602921"/>
              <a:gd name="connsiteY1899" fmla="*/ 1026212 h 11023145"/>
              <a:gd name="connsiteX1900" fmla="*/ 4616735 w 8602921"/>
              <a:gd name="connsiteY1900" fmla="*/ 1021451 h 11023145"/>
              <a:gd name="connsiteX1901" fmla="*/ 4620966 w 8602921"/>
              <a:gd name="connsiteY1901" fmla="*/ 989722 h 11023145"/>
              <a:gd name="connsiteX1902" fmla="*/ 4650580 w 8602921"/>
              <a:gd name="connsiteY1902" fmla="*/ 970683 h 11023145"/>
              <a:gd name="connsiteX1903" fmla="*/ 4650579 w 8602921"/>
              <a:gd name="connsiteY1903" fmla="*/ 907223 h 11023145"/>
              <a:gd name="connsiteX1904" fmla="*/ 4654810 w 8602921"/>
              <a:gd name="connsiteY1904" fmla="*/ 907224 h 11023145"/>
              <a:gd name="connsiteX1905" fmla="*/ 4659570 w 8602921"/>
              <a:gd name="connsiteY1905" fmla="*/ 892415 h 11023145"/>
              <a:gd name="connsiteX1906" fmla="*/ 4654810 w 8602921"/>
              <a:gd name="connsiteY1906" fmla="*/ 877608 h 11023145"/>
              <a:gd name="connsiteX1907" fmla="*/ 4682310 w 8602921"/>
              <a:gd name="connsiteY1907" fmla="*/ 842176 h 11023145"/>
              <a:gd name="connsiteX1908" fmla="*/ 4709810 w 8602921"/>
              <a:gd name="connsiteY1908" fmla="*/ 809918 h 11023145"/>
              <a:gd name="connsiteX1909" fmla="*/ 4698174 w 8602921"/>
              <a:gd name="connsiteY1909" fmla="*/ 780831 h 11023145"/>
              <a:gd name="connsiteX1910" fmla="*/ 4730963 w 8602921"/>
              <a:gd name="connsiteY1910" fmla="*/ 754919 h 11023145"/>
              <a:gd name="connsiteX1911" fmla="*/ 4752645 w 8602921"/>
              <a:gd name="connsiteY1911" fmla="*/ 693045 h 11023145"/>
              <a:gd name="connsiteX1912" fmla="*/ 4777501 w 8602921"/>
              <a:gd name="connsiteY1912" fmla="*/ 627997 h 11023145"/>
              <a:gd name="connsiteX1913" fmla="*/ 4789663 w 8602921"/>
              <a:gd name="connsiteY1913" fmla="*/ 626940 h 11023145"/>
              <a:gd name="connsiteX1914" fmla="*/ 4798654 w 8602921"/>
              <a:gd name="connsiteY1914" fmla="*/ 632228 h 11023145"/>
              <a:gd name="connsiteX1915" fmla="*/ 4804471 w 8602921"/>
              <a:gd name="connsiteY1915" fmla="*/ 673477 h 11023145"/>
              <a:gd name="connsiteX1916" fmla="*/ 4781732 w 8602921"/>
              <a:gd name="connsiteY1916" fmla="*/ 708380 h 11023145"/>
              <a:gd name="connsiteX1917" fmla="*/ 4756348 w 8602921"/>
              <a:gd name="connsiteY1917" fmla="*/ 786120 h 11023145"/>
              <a:gd name="connsiteX1918" fmla="*/ 4730962 w 8602921"/>
              <a:gd name="connsiteY1918" fmla="*/ 860686 h 11023145"/>
              <a:gd name="connsiteX1919" fmla="*/ 4733079 w 8602921"/>
              <a:gd name="connsiteY1919" fmla="*/ 871263 h 11023145"/>
              <a:gd name="connsiteX1920" fmla="*/ 4722501 w 8602921"/>
              <a:gd name="connsiteY1920" fmla="*/ 881840 h 11023145"/>
              <a:gd name="connsiteX1921" fmla="*/ 4718270 w 8602921"/>
              <a:gd name="connsiteY1921" fmla="*/ 894003 h 11023145"/>
              <a:gd name="connsiteX1922" fmla="*/ 4726732 w 8602921"/>
              <a:gd name="connsiteY1922" fmla="*/ 902992 h 11023145"/>
              <a:gd name="connsiteX1923" fmla="*/ 4709281 w 8602921"/>
              <a:gd name="connsiteY1923" fmla="*/ 924146 h 11023145"/>
              <a:gd name="connsiteX1924" fmla="*/ 4701348 w 8602921"/>
              <a:gd name="connsiteY1924" fmla="*/ 945301 h 11023145"/>
              <a:gd name="connsiteX1925" fmla="*/ 4684426 w 8602921"/>
              <a:gd name="connsiteY1925" fmla="*/ 974914 h 11023145"/>
              <a:gd name="connsiteX1926" fmla="*/ 4691828 w 8602921"/>
              <a:gd name="connsiteY1926" fmla="*/ 999240 h 11023145"/>
              <a:gd name="connsiteX1927" fmla="*/ 4680194 w 8602921"/>
              <a:gd name="connsiteY1927" fmla="*/ 1017220 h 11023145"/>
              <a:gd name="connsiteX1928" fmla="*/ 4736780 w 8602921"/>
              <a:gd name="connsiteY1928" fmla="*/ 1014048 h 11023145"/>
              <a:gd name="connsiteX1929" fmla="*/ 4790193 w 8602921"/>
              <a:gd name="connsiteY1929" fmla="*/ 1029913 h 11023145"/>
              <a:gd name="connsiteX1930" fmla="*/ 4799712 w 8602921"/>
              <a:gd name="connsiteY1930" fmla="*/ 1055825 h 11023145"/>
              <a:gd name="connsiteX1931" fmla="*/ 4790192 w 8602921"/>
              <a:gd name="connsiteY1931" fmla="*/ 1072220 h 11023145"/>
              <a:gd name="connsiteX1932" fmla="*/ 4786491 w 8602921"/>
              <a:gd name="connsiteY1932" fmla="*/ 1082797 h 11023145"/>
              <a:gd name="connsiteX1933" fmla="*/ 4785961 w 8602921"/>
              <a:gd name="connsiteY1933" fmla="*/ 1093374 h 11023145"/>
              <a:gd name="connsiteX1934" fmla="*/ 4798654 w 8602921"/>
              <a:gd name="connsiteY1934" fmla="*/ 1084912 h 11023145"/>
              <a:gd name="connsiteX1935" fmla="*/ 4853652 w 8602921"/>
              <a:gd name="connsiteY1935" fmla="*/ 1042605 h 11023145"/>
              <a:gd name="connsiteX1936" fmla="*/ 4862115 w 8602921"/>
              <a:gd name="connsiteY1936" fmla="*/ 1012991 h 11023145"/>
              <a:gd name="connsiteX1937" fmla="*/ 4859999 w 8602921"/>
              <a:gd name="connsiteY1937" fmla="*/ 1000827 h 11023145"/>
              <a:gd name="connsiteX1938" fmla="*/ 4870575 w 8602921"/>
              <a:gd name="connsiteY1938" fmla="*/ 991836 h 11023145"/>
              <a:gd name="connsiteX1939" fmla="*/ 4871635 w 8602921"/>
              <a:gd name="connsiteY1939" fmla="*/ 981789 h 11023145"/>
              <a:gd name="connsiteX1940" fmla="*/ 4866344 w 8602921"/>
              <a:gd name="connsiteY1940" fmla="*/ 974915 h 11023145"/>
              <a:gd name="connsiteX1941" fmla="*/ 4900191 w 8602921"/>
              <a:gd name="connsiteY1941" fmla="*/ 932608 h 11023145"/>
              <a:gd name="connsiteX1942" fmla="*/ 4934036 w 8602921"/>
              <a:gd name="connsiteY1942" fmla="*/ 890301 h 11023145"/>
              <a:gd name="connsiteX1943" fmla="*/ 4958363 w 8602921"/>
              <a:gd name="connsiteY1943" fmla="*/ 835830 h 11023145"/>
              <a:gd name="connsiteX1944" fmla="*/ 5001727 w 8602921"/>
              <a:gd name="connsiteY1944" fmla="*/ 797226 h 11023145"/>
              <a:gd name="connsiteX1945" fmla="*/ 4997496 w 8602921"/>
              <a:gd name="connsiteY1945" fmla="*/ 776072 h 11023145"/>
              <a:gd name="connsiteX1946" fmla="*/ 4999611 w 8602921"/>
              <a:gd name="connsiteY1946" fmla="*/ 757562 h 11023145"/>
              <a:gd name="connsiteX1947" fmla="*/ 5014419 w 8602921"/>
              <a:gd name="connsiteY1947" fmla="*/ 742226 h 11023145"/>
              <a:gd name="connsiteX1948" fmla="*/ 5039803 w 8602921"/>
              <a:gd name="connsiteY1948" fmla="*/ 733764 h 11023145"/>
              <a:gd name="connsiteX1949" fmla="*/ 5056196 w 8602921"/>
              <a:gd name="connsiteY1949" fmla="*/ 757563 h 11023145"/>
              <a:gd name="connsiteX1950" fmla="*/ 5044033 w 8602921"/>
              <a:gd name="connsiteY1950" fmla="*/ 784532 h 11023145"/>
              <a:gd name="connsiteX1951" fmla="*/ 5013891 w 8602921"/>
              <a:gd name="connsiteY1951" fmla="*/ 824195 h 11023145"/>
              <a:gd name="connsiteX1952" fmla="*/ 5005957 w 8602921"/>
              <a:gd name="connsiteY1952" fmla="*/ 873378 h 11023145"/>
              <a:gd name="connsiteX1953" fmla="*/ 4988506 w 8602921"/>
              <a:gd name="connsiteY1953" fmla="*/ 933137 h 11023145"/>
              <a:gd name="connsiteX1954" fmla="*/ 4955190 w 8602921"/>
              <a:gd name="connsiteY1954" fmla="*/ 996068 h 11023145"/>
              <a:gd name="connsiteX1955" fmla="*/ 4961007 w 8602921"/>
              <a:gd name="connsiteY1955" fmla="*/ 1011932 h 11023145"/>
              <a:gd name="connsiteX1956" fmla="*/ 4950958 w 8602921"/>
              <a:gd name="connsiteY1956" fmla="*/ 1021452 h 11023145"/>
              <a:gd name="connsiteX1957" fmla="*/ 4953603 w 8602921"/>
              <a:gd name="connsiteY1957" fmla="*/ 1054768 h 11023145"/>
              <a:gd name="connsiteX1958" fmla="*/ 4972112 w 8602921"/>
              <a:gd name="connsiteY1958" fmla="*/ 1084912 h 11023145"/>
              <a:gd name="connsiteX1959" fmla="*/ 4927161 w 8602921"/>
              <a:gd name="connsiteY1959" fmla="*/ 1171641 h 11023145"/>
              <a:gd name="connsiteX1960" fmla="*/ 4904422 w 8602921"/>
              <a:gd name="connsiteY1960" fmla="*/ 1258370 h 11023145"/>
              <a:gd name="connsiteX1961" fmla="*/ 4870575 w 8602921"/>
              <a:gd name="connsiteY1961" fmla="*/ 1287985 h 11023145"/>
              <a:gd name="connsiteX1962" fmla="*/ 4852067 w 8602921"/>
              <a:gd name="connsiteY1962" fmla="*/ 1323945 h 11023145"/>
              <a:gd name="connsiteX1963" fmla="*/ 4836731 w 8602921"/>
              <a:gd name="connsiteY1963" fmla="*/ 1359907 h 11023145"/>
              <a:gd name="connsiteX1964" fmla="*/ 4840961 w 8602921"/>
              <a:gd name="connsiteY1964" fmla="*/ 1372599 h 11023145"/>
              <a:gd name="connsiteX1965" fmla="*/ 4871104 w 8602921"/>
              <a:gd name="connsiteY1965" fmla="*/ 1336638 h 11023145"/>
              <a:gd name="connsiteX1966" fmla="*/ 4904422 w 8602921"/>
              <a:gd name="connsiteY1966" fmla="*/ 1300678 h 11023145"/>
              <a:gd name="connsiteX1967" fmla="*/ 4934035 w 8602921"/>
              <a:gd name="connsiteY1967" fmla="*/ 1292216 h 11023145"/>
              <a:gd name="connsiteX1968" fmla="*/ 4904422 w 8602921"/>
              <a:gd name="connsiteY1968" fmla="*/ 1279524 h 11023145"/>
              <a:gd name="connsiteX1969" fmla="*/ 4917113 w 8602921"/>
              <a:gd name="connsiteY1969" fmla="*/ 1271062 h 11023145"/>
              <a:gd name="connsiteX1970" fmla="*/ 4933507 w 8602921"/>
              <a:gd name="connsiteY1970" fmla="*/ 1268947 h 11023145"/>
              <a:gd name="connsiteX1971" fmla="*/ 4946728 w 8602921"/>
              <a:gd name="connsiteY1971" fmla="*/ 1279524 h 11023145"/>
              <a:gd name="connsiteX1972" fmla="*/ 4958363 w 8602921"/>
              <a:gd name="connsiteY1972" fmla="*/ 1262600 h 11023145"/>
              <a:gd name="connsiteX1973" fmla="*/ 4963652 w 8602921"/>
              <a:gd name="connsiteY1973" fmla="*/ 1245679 h 11023145"/>
              <a:gd name="connsiteX1974" fmla="*/ 4971584 w 8602921"/>
              <a:gd name="connsiteY1974" fmla="*/ 1225583 h 11023145"/>
              <a:gd name="connsiteX1975" fmla="*/ 4976343 w 8602921"/>
              <a:gd name="connsiteY1975" fmla="*/ 1199140 h 11023145"/>
              <a:gd name="connsiteX1976" fmla="*/ 4942498 w 8602921"/>
              <a:gd name="connsiteY1976" fmla="*/ 1177987 h 11023145"/>
              <a:gd name="connsiteX1977" fmla="*/ 4963651 w 8602921"/>
              <a:gd name="connsiteY1977" fmla="*/ 1139910 h 11023145"/>
              <a:gd name="connsiteX1978" fmla="*/ 5005958 w 8602921"/>
              <a:gd name="connsiteY1978" fmla="*/ 1148372 h 11023145"/>
              <a:gd name="connsiteX1979" fmla="*/ 4993794 w 8602921"/>
              <a:gd name="connsiteY1979" fmla="*/ 1167412 h 11023145"/>
              <a:gd name="connsiteX1980" fmla="*/ 4984805 w 8602921"/>
              <a:gd name="connsiteY1980" fmla="*/ 1186448 h 11023145"/>
              <a:gd name="connsiteX1981" fmla="*/ 5001726 w 8602921"/>
              <a:gd name="connsiteY1981" fmla="*/ 1199141 h 11023145"/>
              <a:gd name="connsiteX1982" fmla="*/ 5014418 w 8602921"/>
              <a:gd name="connsiteY1982" fmla="*/ 1211833 h 11023145"/>
              <a:gd name="connsiteX1983" fmla="*/ 5007016 w 8602921"/>
              <a:gd name="connsiteY1983" fmla="*/ 1236688 h 11023145"/>
              <a:gd name="connsiteX1984" fmla="*/ 4993265 w 8602921"/>
              <a:gd name="connsiteY1984" fmla="*/ 1258370 h 11023145"/>
              <a:gd name="connsiteX1985" fmla="*/ 5013891 w 8602921"/>
              <a:gd name="connsiteY1985" fmla="*/ 1260485 h 11023145"/>
              <a:gd name="connsiteX1986" fmla="*/ 5031342 w 8602921"/>
              <a:gd name="connsiteY1986" fmla="*/ 1262600 h 11023145"/>
              <a:gd name="connsiteX1987" fmla="*/ 5022351 w 8602921"/>
              <a:gd name="connsiteY1987" fmla="*/ 1290101 h 11023145"/>
              <a:gd name="connsiteX1988" fmla="*/ 4997496 w 8602921"/>
              <a:gd name="connsiteY1988" fmla="*/ 1317599 h 11023145"/>
              <a:gd name="connsiteX1989" fmla="*/ 4992207 w 8602921"/>
              <a:gd name="connsiteY1989" fmla="*/ 1340869 h 11023145"/>
              <a:gd name="connsiteX1990" fmla="*/ 4980573 w 8602921"/>
              <a:gd name="connsiteY1990" fmla="*/ 1351446 h 11023145"/>
              <a:gd name="connsiteX1991" fmla="*/ 4959421 w 8602921"/>
              <a:gd name="connsiteY1991" fmla="*/ 1381060 h 11023145"/>
              <a:gd name="connsiteX1992" fmla="*/ 4959420 w 8602921"/>
              <a:gd name="connsiteY1992" fmla="*/ 1419137 h 11023145"/>
              <a:gd name="connsiteX1993" fmla="*/ 4972112 w 8602921"/>
              <a:gd name="connsiteY1993" fmla="*/ 1406446 h 11023145"/>
              <a:gd name="connsiteX1994" fmla="*/ 4989035 w 8602921"/>
              <a:gd name="connsiteY1994" fmla="*/ 1372600 h 11023145"/>
              <a:gd name="connsiteX1995" fmla="*/ 4997497 w 8602921"/>
              <a:gd name="connsiteY1995" fmla="*/ 1363079 h 11023145"/>
              <a:gd name="connsiteX1996" fmla="*/ 5005958 w 8602921"/>
              <a:gd name="connsiteY1996" fmla="*/ 1359906 h 11023145"/>
              <a:gd name="connsiteX1997" fmla="*/ 5001727 w 8602921"/>
              <a:gd name="connsiteY1997" fmla="*/ 1371012 h 11023145"/>
              <a:gd name="connsiteX1998" fmla="*/ 4997497 w 8602921"/>
              <a:gd name="connsiteY1998" fmla="*/ 1385291 h 11023145"/>
              <a:gd name="connsiteX1999" fmla="*/ 4996968 w 8602921"/>
              <a:gd name="connsiteY1999" fmla="*/ 1404461 h 11023145"/>
              <a:gd name="connsiteX2000" fmla="*/ 4990429 w 8602921"/>
              <a:gd name="connsiteY2000" fmla="*/ 1413688 h 11023145"/>
              <a:gd name="connsiteX2001" fmla="*/ 5005939 w 8602921"/>
              <a:gd name="connsiteY2001" fmla="*/ 1405449 h 11023145"/>
              <a:gd name="connsiteX2002" fmla="*/ 5022862 w 8602921"/>
              <a:gd name="connsiteY2002" fmla="*/ 1405977 h 11023145"/>
              <a:gd name="connsiteX2003" fmla="*/ 5018896 w 8602921"/>
              <a:gd name="connsiteY2003" fmla="*/ 1430767 h 11023145"/>
              <a:gd name="connsiteX2004" fmla="*/ 5003506 w 8602921"/>
              <a:gd name="connsiteY2004" fmla="*/ 1467399 h 11023145"/>
              <a:gd name="connsiteX2005" fmla="*/ 5010189 w 8602921"/>
              <a:gd name="connsiteY2005" fmla="*/ 1469904 h 11023145"/>
              <a:gd name="connsiteX2006" fmla="*/ 5001726 w 8602921"/>
              <a:gd name="connsiteY2006" fmla="*/ 1516443 h 11023145"/>
              <a:gd name="connsiteX2007" fmla="*/ 5022881 w 8602921"/>
              <a:gd name="connsiteY2007" fmla="*/ 1512212 h 11023145"/>
              <a:gd name="connsiteX2008" fmla="*/ 5044034 w 8602921"/>
              <a:gd name="connsiteY2008" fmla="*/ 1537595 h 11023145"/>
              <a:gd name="connsiteX2009" fmla="*/ 5022880 w 8602921"/>
              <a:gd name="connsiteY2009" fmla="*/ 1601056 h 11023145"/>
              <a:gd name="connsiteX2010" fmla="*/ 4981632 w 8602921"/>
              <a:gd name="connsiteY2010" fmla="*/ 1655526 h 11023145"/>
              <a:gd name="connsiteX2011" fmla="*/ 4946728 w 8602921"/>
              <a:gd name="connsiteY2011" fmla="*/ 1706823 h 11023145"/>
              <a:gd name="connsiteX2012" fmla="*/ 4938267 w 8602921"/>
              <a:gd name="connsiteY2012" fmla="*/ 1706822 h 11023145"/>
              <a:gd name="connsiteX2013" fmla="*/ 4938266 w 8602921"/>
              <a:gd name="connsiteY2013" fmla="*/ 1719516 h 11023145"/>
              <a:gd name="connsiteX2014" fmla="*/ 4912882 w 8602921"/>
              <a:gd name="connsiteY2014" fmla="*/ 1761822 h 11023145"/>
              <a:gd name="connsiteX2015" fmla="*/ 4904667 w 8602921"/>
              <a:gd name="connsiteY2015" fmla="*/ 1780307 h 11023145"/>
              <a:gd name="connsiteX2016" fmla="*/ 4905989 w 8602921"/>
              <a:gd name="connsiteY2016" fmla="*/ 1790442 h 11023145"/>
              <a:gd name="connsiteX2017" fmla="*/ 4897899 w 8602921"/>
              <a:gd name="connsiteY2017" fmla="*/ 1795535 h 11023145"/>
              <a:gd name="connsiteX2018" fmla="*/ 4891730 w 8602921"/>
              <a:gd name="connsiteY2018" fmla="*/ 1809417 h 11023145"/>
              <a:gd name="connsiteX2019" fmla="*/ 4890696 w 8602921"/>
              <a:gd name="connsiteY2019" fmla="*/ 1811109 h 11023145"/>
              <a:gd name="connsiteX2020" fmla="*/ 4895941 w 8602921"/>
              <a:gd name="connsiteY2020" fmla="*/ 1816354 h 11023145"/>
              <a:gd name="connsiteX2021" fmla="*/ 4882721 w 8602921"/>
              <a:gd name="connsiteY2021" fmla="*/ 1841210 h 11023145"/>
              <a:gd name="connsiteX2022" fmla="*/ 4879018 w 8602921"/>
              <a:gd name="connsiteY2022" fmla="*/ 1862892 h 11023145"/>
              <a:gd name="connsiteX2023" fmla="*/ 4904402 w 8602921"/>
              <a:gd name="connsiteY2023" fmla="*/ 1837508 h 11023145"/>
              <a:gd name="connsiteX2024" fmla="*/ 4912864 w 8602921"/>
              <a:gd name="connsiteY2024" fmla="*/ 1824816 h 11023145"/>
              <a:gd name="connsiteX2025" fmla="*/ 4908633 w 8602921"/>
              <a:gd name="connsiteY2025" fmla="*/ 1812124 h 11023145"/>
              <a:gd name="connsiteX2026" fmla="*/ 4922912 w 8602921"/>
              <a:gd name="connsiteY2026" fmla="*/ 1794672 h 11023145"/>
              <a:gd name="connsiteX2027" fmla="*/ 4934018 w 8602921"/>
              <a:gd name="connsiteY2027" fmla="*/ 1774048 h 11023145"/>
              <a:gd name="connsiteX2028" fmla="*/ 4967864 w 8602921"/>
              <a:gd name="connsiteY2028" fmla="*/ 1697895 h 11023145"/>
              <a:gd name="connsiteX2029" fmla="*/ 4993248 w 8602921"/>
              <a:gd name="connsiteY2029" fmla="*/ 1676742 h 11023145"/>
              <a:gd name="connsiteX2030" fmla="*/ 5003823 w 8602921"/>
              <a:gd name="connsiteY2030" fmla="*/ 1661934 h 11023145"/>
              <a:gd name="connsiteX2031" fmla="*/ 5001709 w 8602921"/>
              <a:gd name="connsiteY2031" fmla="*/ 1647127 h 11023145"/>
              <a:gd name="connsiteX2032" fmla="*/ 5018631 w 8602921"/>
              <a:gd name="connsiteY2032" fmla="*/ 1613281 h 11023145"/>
              <a:gd name="connsiteX2033" fmla="*/ 5031323 w 8602921"/>
              <a:gd name="connsiteY2033" fmla="*/ 1577320 h 11023145"/>
              <a:gd name="connsiteX2034" fmla="*/ 5044015 w 8602921"/>
              <a:gd name="connsiteY2034" fmla="*/ 1541360 h 11023145"/>
              <a:gd name="connsiteX2035" fmla="*/ 5099015 w 8602921"/>
              <a:gd name="connsiteY2035" fmla="*/ 1494822 h 11023145"/>
              <a:gd name="connsiteX2036" fmla="*/ 5114879 w 8602921"/>
              <a:gd name="connsiteY2036" fmla="*/ 1519148 h 11023145"/>
              <a:gd name="connsiteX2037" fmla="*/ 5099014 w 8602921"/>
              <a:gd name="connsiteY2037" fmla="*/ 1537129 h 11023145"/>
              <a:gd name="connsiteX2038" fmla="*/ 5098485 w 8602921"/>
              <a:gd name="connsiteY2038" fmla="*/ 1564099 h 11023145"/>
              <a:gd name="connsiteX2039" fmla="*/ 5094783 w 8602921"/>
              <a:gd name="connsiteY2039" fmla="*/ 1587897 h 11023145"/>
              <a:gd name="connsiteX2040" fmla="*/ 5069929 w 8602921"/>
              <a:gd name="connsiteY2040" fmla="*/ 1642367 h 11023145"/>
              <a:gd name="connsiteX2041" fmla="*/ 5060938 w 8602921"/>
              <a:gd name="connsiteY2041" fmla="*/ 1693666 h 11023145"/>
              <a:gd name="connsiteX2042" fmla="*/ 5027092 w 8602921"/>
              <a:gd name="connsiteY2042" fmla="*/ 1774048 h 11023145"/>
              <a:gd name="connsiteX2043" fmla="*/ 5040843 w 8602921"/>
              <a:gd name="connsiteY2043" fmla="*/ 1807893 h 11023145"/>
              <a:gd name="connsiteX2044" fmla="*/ 5022862 w 8602921"/>
              <a:gd name="connsiteY2044" fmla="*/ 1841739 h 11023145"/>
              <a:gd name="connsiteX2045" fmla="*/ 5003823 w 8602921"/>
              <a:gd name="connsiteY2045" fmla="*/ 1895680 h 11023145"/>
              <a:gd name="connsiteX2046" fmla="*/ 4972094 w 8602921"/>
              <a:gd name="connsiteY2046" fmla="*/ 1943275 h 11023145"/>
              <a:gd name="connsiteX2047" fmla="*/ 4984785 w 8602921"/>
              <a:gd name="connsiteY2047" fmla="*/ 1977121 h 11023145"/>
              <a:gd name="connsiteX2048" fmla="*/ 4955171 w 8602921"/>
              <a:gd name="connsiteY2048" fmla="*/ 1998274 h 11023145"/>
              <a:gd name="connsiteX2049" fmla="*/ 4955171 w 8602921"/>
              <a:gd name="connsiteY2049" fmla="*/ 2044812 h 11023145"/>
              <a:gd name="connsiteX2050" fmla="*/ 4944065 w 8602921"/>
              <a:gd name="connsiteY2050" fmla="*/ 2069138 h 11023145"/>
              <a:gd name="connsiteX2051" fmla="*/ 4929786 w 8602921"/>
              <a:gd name="connsiteY2051" fmla="*/ 2087118 h 11023145"/>
              <a:gd name="connsiteX2052" fmla="*/ 4928730 w 8602921"/>
              <a:gd name="connsiteY2052" fmla="*/ 2105628 h 11023145"/>
              <a:gd name="connsiteX2053" fmla="*/ 4934017 w 8602921"/>
              <a:gd name="connsiteY2053" fmla="*/ 2120964 h 11023145"/>
              <a:gd name="connsiteX2054" fmla="*/ 4941949 w 8602921"/>
              <a:gd name="connsiteY2054" fmla="*/ 2125724 h 11023145"/>
              <a:gd name="connsiteX2055" fmla="*/ 4946709 w 8602921"/>
              <a:gd name="connsiteY2055" fmla="*/ 2120964 h 11023145"/>
              <a:gd name="connsiteX2056" fmla="*/ 4950940 w 8602921"/>
              <a:gd name="connsiteY2056" fmla="*/ 2089234 h 11023145"/>
              <a:gd name="connsiteX2057" fmla="*/ 4980556 w 8602921"/>
              <a:gd name="connsiteY2057" fmla="*/ 2070196 h 11023145"/>
              <a:gd name="connsiteX2058" fmla="*/ 4980555 w 8602921"/>
              <a:gd name="connsiteY2058" fmla="*/ 2006736 h 11023145"/>
              <a:gd name="connsiteX2059" fmla="*/ 4984786 w 8602921"/>
              <a:gd name="connsiteY2059" fmla="*/ 2006736 h 11023145"/>
              <a:gd name="connsiteX2060" fmla="*/ 4989545 w 8602921"/>
              <a:gd name="connsiteY2060" fmla="*/ 1991928 h 11023145"/>
              <a:gd name="connsiteX2061" fmla="*/ 4984785 w 8602921"/>
              <a:gd name="connsiteY2061" fmla="*/ 1977121 h 11023145"/>
              <a:gd name="connsiteX2062" fmla="*/ 5012285 w 8602921"/>
              <a:gd name="connsiteY2062" fmla="*/ 1941689 h 11023145"/>
              <a:gd name="connsiteX2063" fmla="*/ 5039784 w 8602921"/>
              <a:gd name="connsiteY2063" fmla="*/ 1909430 h 11023145"/>
              <a:gd name="connsiteX2064" fmla="*/ 5028150 w 8602921"/>
              <a:gd name="connsiteY2064" fmla="*/ 1880344 h 11023145"/>
              <a:gd name="connsiteX2065" fmla="*/ 5060939 w 8602921"/>
              <a:gd name="connsiteY2065" fmla="*/ 1854431 h 11023145"/>
              <a:gd name="connsiteX2066" fmla="*/ 5082621 w 8602921"/>
              <a:gd name="connsiteY2066" fmla="*/ 1792557 h 11023145"/>
              <a:gd name="connsiteX2067" fmla="*/ 5107476 w 8602921"/>
              <a:gd name="connsiteY2067" fmla="*/ 1727510 h 11023145"/>
              <a:gd name="connsiteX2068" fmla="*/ 5119639 w 8602921"/>
              <a:gd name="connsiteY2068" fmla="*/ 1726452 h 11023145"/>
              <a:gd name="connsiteX2069" fmla="*/ 5128629 w 8602921"/>
              <a:gd name="connsiteY2069" fmla="*/ 1731741 h 11023145"/>
              <a:gd name="connsiteX2070" fmla="*/ 5134446 w 8602921"/>
              <a:gd name="connsiteY2070" fmla="*/ 1772990 h 11023145"/>
              <a:gd name="connsiteX2071" fmla="*/ 5111706 w 8602921"/>
              <a:gd name="connsiteY2071" fmla="*/ 1807893 h 11023145"/>
              <a:gd name="connsiteX2072" fmla="*/ 5086322 w 8602921"/>
              <a:gd name="connsiteY2072" fmla="*/ 1885632 h 11023145"/>
              <a:gd name="connsiteX2073" fmla="*/ 5060938 w 8602921"/>
              <a:gd name="connsiteY2073" fmla="*/ 1960198 h 11023145"/>
              <a:gd name="connsiteX2074" fmla="*/ 5063054 w 8602921"/>
              <a:gd name="connsiteY2074" fmla="*/ 1970775 h 11023145"/>
              <a:gd name="connsiteX2075" fmla="*/ 5052476 w 8602921"/>
              <a:gd name="connsiteY2075" fmla="*/ 1981351 h 11023145"/>
              <a:gd name="connsiteX2076" fmla="*/ 5048246 w 8602921"/>
              <a:gd name="connsiteY2076" fmla="*/ 1993515 h 11023145"/>
              <a:gd name="connsiteX2077" fmla="*/ 5056707 w 8602921"/>
              <a:gd name="connsiteY2077" fmla="*/ 2002505 h 11023145"/>
              <a:gd name="connsiteX2078" fmla="*/ 5039255 w 8602921"/>
              <a:gd name="connsiteY2078" fmla="*/ 2023658 h 11023145"/>
              <a:gd name="connsiteX2079" fmla="*/ 5031323 w 8602921"/>
              <a:gd name="connsiteY2079" fmla="*/ 2044812 h 11023145"/>
              <a:gd name="connsiteX2080" fmla="*/ 5014400 w 8602921"/>
              <a:gd name="connsiteY2080" fmla="*/ 2074427 h 11023145"/>
              <a:gd name="connsiteX2081" fmla="*/ 5021805 w 8602921"/>
              <a:gd name="connsiteY2081" fmla="*/ 2098753 h 11023145"/>
              <a:gd name="connsiteX2082" fmla="*/ 5010169 w 8602921"/>
              <a:gd name="connsiteY2082" fmla="*/ 2116733 h 11023145"/>
              <a:gd name="connsiteX2083" fmla="*/ 5066755 w 8602921"/>
              <a:gd name="connsiteY2083" fmla="*/ 2113561 h 11023145"/>
              <a:gd name="connsiteX2084" fmla="*/ 5120167 w 8602921"/>
              <a:gd name="connsiteY2084" fmla="*/ 2129426 h 11023145"/>
              <a:gd name="connsiteX2085" fmla="*/ 5129686 w 8602921"/>
              <a:gd name="connsiteY2085" fmla="*/ 2155338 h 11023145"/>
              <a:gd name="connsiteX2086" fmla="*/ 5120168 w 8602921"/>
              <a:gd name="connsiteY2086" fmla="*/ 2171732 h 11023145"/>
              <a:gd name="connsiteX2087" fmla="*/ 5116466 w 8602921"/>
              <a:gd name="connsiteY2087" fmla="*/ 2182309 h 11023145"/>
              <a:gd name="connsiteX2088" fmla="*/ 5115937 w 8602921"/>
              <a:gd name="connsiteY2088" fmla="*/ 2192886 h 11023145"/>
              <a:gd name="connsiteX2089" fmla="*/ 5128630 w 8602921"/>
              <a:gd name="connsiteY2089" fmla="*/ 2184424 h 11023145"/>
              <a:gd name="connsiteX2090" fmla="*/ 5183629 w 8602921"/>
              <a:gd name="connsiteY2090" fmla="*/ 2142117 h 11023145"/>
              <a:gd name="connsiteX2091" fmla="*/ 5192089 w 8602921"/>
              <a:gd name="connsiteY2091" fmla="*/ 2112504 h 11023145"/>
              <a:gd name="connsiteX2092" fmla="*/ 5189974 w 8602921"/>
              <a:gd name="connsiteY2092" fmla="*/ 2100339 h 11023145"/>
              <a:gd name="connsiteX2093" fmla="*/ 5200550 w 8602921"/>
              <a:gd name="connsiteY2093" fmla="*/ 2091349 h 11023145"/>
              <a:gd name="connsiteX2094" fmla="*/ 5201609 w 8602921"/>
              <a:gd name="connsiteY2094" fmla="*/ 2081301 h 11023145"/>
              <a:gd name="connsiteX2095" fmla="*/ 5196321 w 8602921"/>
              <a:gd name="connsiteY2095" fmla="*/ 2074427 h 11023145"/>
              <a:gd name="connsiteX2096" fmla="*/ 5230165 w 8602921"/>
              <a:gd name="connsiteY2096" fmla="*/ 2032119 h 11023145"/>
              <a:gd name="connsiteX2097" fmla="*/ 5264012 w 8602921"/>
              <a:gd name="connsiteY2097" fmla="*/ 1989813 h 11023145"/>
              <a:gd name="connsiteX2098" fmla="*/ 5288337 w 8602921"/>
              <a:gd name="connsiteY2098" fmla="*/ 1935343 h 11023145"/>
              <a:gd name="connsiteX2099" fmla="*/ 5331702 w 8602921"/>
              <a:gd name="connsiteY2099" fmla="*/ 1896738 h 11023145"/>
              <a:gd name="connsiteX2100" fmla="*/ 5327472 w 8602921"/>
              <a:gd name="connsiteY2100" fmla="*/ 1875584 h 11023145"/>
              <a:gd name="connsiteX2101" fmla="*/ 5329586 w 8602921"/>
              <a:gd name="connsiteY2101" fmla="*/ 1857075 h 11023145"/>
              <a:gd name="connsiteX2102" fmla="*/ 5344395 w 8602921"/>
              <a:gd name="connsiteY2102" fmla="*/ 1841739 h 11023145"/>
              <a:gd name="connsiteX2103" fmla="*/ 5369778 w 8602921"/>
              <a:gd name="connsiteY2103" fmla="*/ 1833277 h 11023145"/>
              <a:gd name="connsiteX2104" fmla="*/ 5386172 w 8602921"/>
              <a:gd name="connsiteY2104" fmla="*/ 1857075 h 11023145"/>
              <a:gd name="connsiteX2105" fmla="*/ 5374009 w 8602921"/>
              <a:gd name="connsiteY2105" fmla="*/ 1884045 h 11023145"/>
              <a:gd name="connsiteX2106" fmla="*/ 5343865 w 8602921"/>
              <a:gd name="connsiteY2106" fmla="*/ 1923708 h 11023145"/>
              <a:gd name="connsiteX2107" fmla="*/ 5335932 w 8602921"/>
              <a:gd name="connsiteY2107" fmla="*/ 1972890 h 11023145"/>
              <a:gd name="connsiteX2108" fmla="*/ 5318482 w 8602921"/>
              <a:gd name="connsiteY2108" fmla="*/ 2032649 h 11023145"/>
              <a:gd name="connsiteX2109" fmla="*/ 5285165 w 8602921"/>
              <a:gd name="connsiteY2109" fmla="*/ 2095580 h 11023145"/>
              <a:gd name="connsiteX2110" fmla="*/ 5290981 w 8602921"/>
              <a:gd name="connsiteY2110" fmla="*/ 2111445 h 11023145"/>
              <a:gd name="connsiteX2111" fmla="*/ 5280933 w 8602921"/>
              <a:gd name="connsiteY2111" fmla="*/ 2120964 h 11023145"/>
              <a:gd name="connsiteX2112" fmla="*/ 5283579 w 8602921"/>
              <a:gd name="connsiteY2112" fmla="*/ 2154281 h 11023145"/>
              <a:gd name="connsiteX2113" fmla="*/ 5302088 w 8602921"/>
              <a:gd name="connsiteY2113" fmla="*/ 2184424 h 11023145"/>
              <a:gd name="connsiteX2114" fmla="*/ 5257136 w 8602921"/>
              <a:gd name="connsiteY2114" fmla="*/ 2271153 h 11023145"/>
              <a:gd name="connsiteX2115" fmla="*/ 5234396 w 8602921"/>
              <a:gd name="connsiteY2115" fmla="*/ 2357882 h 11023145"/>
              <a:gd name="connsiteX2116" fmla="*/ 5200550 w 8602921"/>
              <a:gd name="connsiteY2116" fmla="*/ 2387497 h 11023145"/>
              <a:gd name="connsiteX2117" fmla="*/ 5182041 w 8602921"/>
              <a:gd name="connsiteY2117" fmla="*/ 2423458 h 11023145"/>
              <a:gd name="connsiteX2118" fmla="*/ 5166705 w 8602921"/>
              <a:gd name="connsiteY2118" fmla="*/ 2459419 h 11023145"/>
              <a:gd name="connsiteX2119" fmla="*/ 5170935 w 8602921"/>
              <a:gd name="connsiteY2119" fmla="*/ 2472112 h 11023145"/>
              <a:gd name="connsiteX2120" fmla="*/ 5201079 w 8602921"/>
              <a:gd name="connsiteY2120" fmla="*/ 2436150 h 11023145"/>
              <a:gd name="connsiteX2121" fmla="*/ 5234396 w 8602921"/>
              <a:gd name="connsiteY2121" fmla="*/ 2400190 h 11023145"/>
              <a:gd name="connsiteX2122" fmla="*/ 5264011 w 8602921"/>
              <a:gd name="connsiteY2122" fmla="*/ 2391728 h 11023145"/>
              <a:gd name="connsiteX2123" fmla="*/ 5234396 w 8602921"/>
              <a:gd name="connsiteY2123" fmla="*/ 2379036 h 11023145"/>
              <a:gd name="connsiteX2124" fmla="*/ 5247088 w 8602921"/>
              <a:gd name="connsiteY2124" fmla="*/ 2370574 h 11023145"/>
              <a:gd name="connsiteX2125" fmla="*/ 5263482 w 8602921"/>
              <a:gd name="connsiteY2125" fmla="*/ 2368459 h 11023145"/>
              <a:gd name="connsiteX2126" fmla="*/ 5276703 w 8602921"/>
              <a:gd name="connsiteY2126" fmla="*/ 2379036 h 11023145"/>
              <a:gd name="connsiteX2127" fmla="*/ 5288338 w 8602921"/>
              <a:gd name="connsiteY2127" fmla="*/ 2362113 h 11023145"/>
              <a:gd name="connsiteX2128" fmla="*/ 5293625 w 8602921"/>
              <a:gd name="connsiteY2128" fmla="*/ 2345191 h 11023145"/>
              <a:gd name="connsiteX2129" fmla="*/ 5301558 w 8602921"/>
              <a:gd name="connsiteY2129" fmla="*/ 2325095 h 11023145"/>
              <a:gd name="connsiteX2130" fmla="*/ 5306318 w 8602921"/>
              <a:gd name="connsiteY2130" fmla="*/ 2298653 h 11023145"/>
              <a:gd name="connsiteX2131" fmla="*/ 5272472 w 8602921"/>
              <a:gd name="connsiteY2131" fmla="*/ 2277501 h 11023145"/>
              <a:gd name="connsiteX2132" fmla="*/ 5293625 w 8602921"/>
              <a:gd name="connsiteY2132" fmla="*/ 2239423 h 11023145"/>
              <a:gd name="connsiteX2133" fmla="*/ 5335933 w 8602921"/>
              <a:gd name="connsiteY2133" fmla="*/ 2247885 h 11023145"/>
              <a:gd name="connsiteX2134" fmla="*/ 5323770 w 8602921"/>
              <a:gd name="connsiteY2134" fmla="*/ 2266923 h 11023145"/>
              <a:gd name="connsiteX2135" fmla="*/ 5314779 w 8602921"/>
              <a:gd name="connsiteY2135" fmla="*/ 2285961 h 11023145"/>
              <a:gd name="connsiteX2136" fmla="*/ 5331702 w 8602921"/>
              <a:gd name="connsiteY2136" fmla="*/ 2298653 h 11023145"/>
              <a:gd name="connsiteX2137" fmla="*/ 5344395 w 8602921"/>
              <a:gd name="connsiteY2137" fmla="*/ 2311345 h 11023145"/>
              <a:gd name="connsiteX2138" fmla="*/ 5336990 w 8602921"/>
              <a:gd name="connsiteY2138" fmla="*/ 2336200 h 11023145"/>
              <a:gd name="connsiteX2139" fmla="*/ 5323240 w 8602921"/>
              <a:gd name="connsiteY2139" fmla="*/ 2357882 h 11023145"/>
              <a:gd name="connsiteX2140" fmla="*/ 5343866 w 8602921"/>
              <a:gd name="connsiteY2140" fmla="*/ 2359998 h 11023145"/>
              <a:gd name="connsiteX2141" fmla="*/ 5361317 w 8602921"/>
              <a:gd name="connsiteY2141" fmla="*/ 2362113 h 11023145"/>
              <a:gd name="connsiteX2142" fmla="*/ 5352327 w 8602921"/>
              <a:gd name="connsiteY2142" fmla="*/ 2389613 h 11023145"/>
              <a:gd name="connsiteX2143" fmla="*/ 5327471 w 8602921"/>
              <a:gd name="connsiteY2143" fmla="*/ 2417112 h 11023145"/>
              <a:gd name="connsiteX2144" fmla="*/ 5322183 w 8602921"/>
              <a:gd name="connsiteY2144" fmla="*/ 2440381 h 11023145"/>
              <a:gd name="connsiteX2145" fmla="*/ 5310548 w 8602921"/>
              <a:gd name="connsiteY2145" fmla="*/ 2450958 h 11023145"/>
              <a:gd name="connsiteX2146" fmla="*/ 5289395 w 8602921"/>
              <a:gd name="connsiteY2146" fmla="*/ 2480573 h 11023145"/>
              <a:gd name="connsiteX2147" fmla="*/ 5289396 w 8602921"/>
              <a:gd name="connsiteY2147" fmla="*/ 2518649 h 11023145"/>
              <a:gd name="connsiteX2148" fmla="*/ 5302088 w 8602921"/>
              <a:gd name="connsiteY2148" fmla="*/ 2505957 h 11023145"/>
              <a:gd name="connsiteX2149" fmla="*/ 5319010 w 8602921"/>
              <a:gd name="connsiteY2149" fmla="*/ 2472111 h 11023145"/>
              <a:gd name="connsiteX2150" fmla="*/ 5327471 w 8602921"/>
              <a:gd name="connsiteY2150" fmla="*/ 2462592 h 11023145"/>
              <a:gd name="connsiteX2151" fmla="*/ 5335933 w 8602921"/>
              <a:gd name="connsiteY2151" fmla="*/ 2459419 h 11023145"/>
              <a:gd name="connsiteX2152" fmla="*/ 5331702 w 8602921"/>
              <a:gd name="connsiteY2152" fmla="*/ 2470524 h 11023145"/>
              <a:gd name="connsiteX2153" fmla="*/ 5327471 w 8602921"/>
              <a:gd name="connsiteY2153" fmla="*/ 2484803 h 11023145"/>
              <a:gd name="connsiteX2154" fmla="*/ 5326986 w 8602921"/>
              <a:gd name="connsiteY2154" fmla="*/ 2502388 h 11023145"/>
              <a:gd name="connsiteX2155" fmla="*/ 5347382 w 8602921"/>
              <a:gd name="connsiteY2155" fmla="*/ 2462849 h 11023145"/>
              <a:gd name="connsiteX2156" fmla="*/ 5378716 w 8602921"/>
              <a:gd name="connsiteY2156" fmla="*/ 2425764 h 11023145"/>
              <a:gd name="connsiteX2157" fmla="*/ 5374485 w 8602921"/>
              <a:gd name="connsiteY2157" fmla="*/ 2396149 h 11023145"/>
              <a:gd name="connsiteX2158" fmla="*/ 5421023 w 8602921"/>
              <a:gd name="connsiteY2158" fmla="*/ 2324228 h 11023145"/>
              <a:gd name="connsiteX2159" fmla="*/ 5438474 w 8602921"/>
              <a:gd name="connsiteY2159" fmla="*/ 2266585 h 11023145"/>
              <a:gd name="connsiteX2160" fmla="*/ 5471790 w 8602921"/>
              <a:gd name="connsiteY2160" fmla="*/ 2205768 h 11023145"/>
              <a:gd name="connsiteX2161" fmla="*/ 5497176 w 8602921"/>
              <a:gd name="connsiteY2161" fmla="*/ 2163461 h 11023145"/>
              <a:gd name="connsiteX2162" fmla="*/ 5496117 w 8602921"/>
              <a:gd name="connsiteY2162" fmla="*/ 2141250 h 11023145"/>
              <a:gd name="connsiteX2163" fmla="*/ 5514097 w 8602921"/>
              <a:gd name="connsiteY2163" fmla="*/ 2125386 h 11023145"/>
              <a:gd name="connsiteX2164" fmla="*/ 5670634 w 8602921"/>
              <a:gd name="connsiteY2164" fmla="*/ 1850390 h 11023145"/>
              <a:gd name="connsiteX2165" fmla="*/ 5692316 w 8602921"/>
              <a:gd name="connsiteY2165" fmla="*/ 1817074 h 11023145"/>
              <a:gd name="connsiteX2166" fmla="*/ 5717171 w 8602921"/>
              <a:gd name="connsiteY2166" fmla="*/ 1786930 h 11023145"/>
              <a:gd name="connsiteX2167" fmla="*/ 5722460 w 8602921"/>
              <a:gd name="connsiteY2167" fmla="*/ 1766305 h 11023145"/>
              <a:gd name="connsiteX2168" fmla="*/ 5734093 w 8602921"/>
              <a:gd name="connsiteY2168" fmla="*/ 1748854 h 11023145"/>
              <a:gd name="connsiteX2169" fmla="*/ 5751017 w 8602921"/>
              <a:gd name="connsiteY2169" fmla="*/ 1719239 h 11023145"/>
              <a:gd name="connsiteX2170" fmla="*/ 5767939 w 8602921"/>
              <a:gd name="connsiteY2170" fmla="*/ 1710249 h 11023145"/>
              <a:gd name="connsiteX2171" fmla="*/ 5784862 w 8602921"/>
              <a:gd name="connsiteY2171" fmla="*/ 1710778 h 11023145"/>
              <a:gd name="connsiteX2172" fmla="*/ 5762650 w 8602921"/>
              <a:gd name="connsiteY2172" fmla="*/ 1778998 h 11023145"/>
              <a:gd name="connsiteX2173" fmla="*/ 5721401 w 8602921"/>
              <a:gd name="connsiteY2173" fmla="*/ 1850390 h 11023145"/>
              <a:gd name="connsiteX2174" fmla="*/ 5725633 w 8602921"/>
              <a:gd name="connsiteY2174" fmla="*/ 1850390 h 11023145"/>
              <a:gd name="connsiteX2175" fmla="*/ 5735679 w 8602921"/>
              <a:gd name="connsiteY2175" fmla="*/ 1867313 h 11023145"/>
              <a:gd name="connsiteX2176" fmla="*/ 5729863 w 8602921"/>
              <a:gd name="connsiteY2176" fmla="*/ 1884236 h 11023145"/>
              <a:gd name="connsiteX2177" fmla="*/ 5701305 w 8602921"/>
              <a:gd name="connsiteY2177" fmla="*/ 1983657 h 11023145"/>
              <a:gd name="connsiteX2178" fmla="*/ 5666402 w 8602921"/>
              <a:gd name="connsiteY2178" fmla="*/ 2083078 h 11023145"/>
              <a:gd name="connsiteX2179" fmla="*/ 5667989 w 8602921"/>
              <a:gd name="connsiteY2179" fmla="*/ 2095241 h 11023145"/>
              <a:gd name="connsiteX2180" fmla="*/ 5653710 w 8602921"/>
              <a:gd name="connsiteY2180" fmla="*/ 2104232 h 11023145"/>
              <a:gd name="connsiteX2181" fmla="*/ 5652653 w 8602921"/>
              <a:gd name="connsiteY2181" fmla="*/ 2115866 h 11023145"/>
              <a:gd name="connsiteX2182" fmla="*/ 5657942 w 8602921"/>
              <a:gd name="connsiteY2182" fmla="*/ 2121154 h 11023145"/>
              <a:gd name="connsiteX2183" fmla="*/ 5644720 w 8602921"/>
              <a:gd name="connsiteY2183" fmla="*/ 2146010 h 11023145"/>
              <a:gd name="connsiteX2184" fmla="*/ 5641019 w 8602921"/>
              <a:gd name="connsiteY2184" fmla="*/ 2167692 h 11023145"/>
              <a:gd name="connsiteX2185" fmla="*/ 5666402 w 8602921"/>
              <a:gd name="connsiteY2185" fmla="*/ 2142308 h 11023145"/>
              <a:gd name="connsiteX2186" fmla="*/ 5674864 w 8602921"/>
              <a:gd name="connsiteY2186" fmla="*/ 2129616 h 11023145"/>
              <a:gd name="connsiteX2187" fmla="*/ 5670633 w 8602921"/>
              <a:gd name="connsiteY2187" fmla="*/ 2116924 h 11023145"/>
              <a:gd name="connsiteX2188" fmla="*/ 5684911 w 8602921"/>
              <a:gd name="connsiteY2188" fmla="*/ 2099472 h 11023145"/>
              <a:gd name="connsiteX2189" fmla="*/ 5696019 w 8602921"/>
              <a:gd name="connsiteY2189" fmla="*/ 2078848 h 11023145"/>
              <a:gd name="connsiteX2190" fmla="*/ 5729862 w 8602921"/>
              <a:gd name="connsiteY2190" fmla="*/ 2002695 h 11023145"/>
              <a:gd name="connsiteX2191" fmla="*/ 5755248 w 8602921"/>
              <a:gd name="connsiteY2191" fmla="*/ 1981542 h 11023145"/>
              <a:gd name="connsiteX2192" fmla="*/ 5765824 w 8602921"/>
              <a:gd name="connsiteY2192" fmla="*/ 1966734 h 11023145"/>
              <a:gd name="connsiteX2193" fmla="*/ 5763709 w 8602921"/>
              <a:gd name="connsiteY2193" fmla="*/ 1951927 h 11023145"/>
              <a:gd name="connsiteX2194" fmla="*/ 5780631 w 8602921"/>
              <a:gd name="connsiteY2194" fmla="*/ 1918081 h 11023145"/>
              <a:gd name="connsiteX2195" fmla="*/ 5793324 w 8602921"/>
              <a:gd name="connsiteY2195" fmla="*/ 1882120 h 11023145"/>
              <a:gd name="connsiteX2196" fmla="*/ 5806015 w 8602921"/>
              <a:gd name="connsiteY2196" fmla="*/ 1846160 h 11023145"/>
              <a:gd name="connsiteX2197" fmla="*/ 5861015 w 8602921"/>
              <a:gd name="connsiteY2197" fmla="*/ 1799622 h 11023145"/>
              <a:gd name="connsiteX2198" fmla="*/ 5872913 w 8602921"/>
              <a:gd name="connsiteY2198" fmla="*/ 1814562 h 11023145"/>
              <a:gd name="connsiteX2199" fmla="*/ 5876586 w 8602921"/>
              <a:gd name="connsiteY2199" fmla="*/ 1823254 h 11023145"/>
              <a:gd name="connsiteX2200" fmla="*/ 5877448 w 8602921"/>
              <a:gd name="connsiteY2200" fmla="*/ 1820473 h 11023145"/>
              <a:gd name="connsiteX2201" fmla="*/ 5925043 w 8602921"/>
              <a:gd name="connsiteY2201" fmla="*/ 1736386 h 11023145"/>
              <a:gd name="connsiteX2202" fmla="*/ 5978984 w 8602921"/>
              <a:gd name="connsiteY2202" fmla="*/ 1655474 h 11023145"/>
              <a:gd name="connsiteX2203" fmla="*/ 5974754 w 8602921"/>
              <a:gd name="connsiteY2203" fmla="*/ 1625860 h 11023145"/>
              <a:gd name="connsiteX2204" fmla="*/ 6021291 w 8602921"/>
              <a:gd name="connsiteY2204" fmla="*/ 1553938 h 11023145"/>
              <a:gd name="connsiteX2205" fmla="*/ 6038743 w 8602921"/>
              <a:gd name="connsiteY2205" fmla="*/ 1496294 h 11023145"/>
              <a:gd name="connsiteX2206" fmla="*/ 6072060 w 8602921"/>
              <a:gd name="connsiteY2206" fmla="*/ 1435478 h 11023145"/>
              <a:gd name="connsiteX2207" fmla="*/ 6097444 w 8602921"/>
              <a:gd name="connsiteY2207" fmla="*/ 1393172 h 11023145"/>
              <a:gd name="connsiteX2208" fmla="*/ 6096387 w 8602921"/>
              <a:gd name="connsiteY2208" fmla="*/ 1370961 h 11023145"/>
              <a:gd name="connsiteX2209" fmla="*/ 6114366 w 8602921"/>
              <a:gd name="connsiteY2209" fmla="*/ 1355096 h 11023145"/>
              <a:gd name="connsiteX2210" fmla="*/ 6270902 w 8602921"/>
              <a:gd name="connsiteY2210" fmla="*/ 1080100 h 11023145"/>
              <a:gd name="connsiteX2211" fmla="*/ 6292584 w 8602921"/>
              <a:gd name="connsiteY2211" fmla="*/ 1046784 h 11023145"/>
              <a:gd name="connsiteX2212" fmla="*/ 6317440 w 8602921"/>
              <a:gd name="connsiteY2212" fmla="*/ 1016641 h 11023145"/>
              <a:gd name="connsiteX2213" fmla="*/ 6322728 w 8602921"/>
              <a:gd name="connsiteY2213" fmla="*/ 996015 h 11023145"/>
              <a:gd name="connsiteX2214" fmla="*/ 6334362 w 8602921"/>
              <a:gd name="connsiteY2214" fmla="*/ 978565 h 11023145"/>
              <a:gd name="connsiteX2215" fmla="*/ 6351286 w 8602921"/>
              <a:gd name="connsiteY2215" fmla="*/ 948950 h 11023145"/>
              <a:gd name="connsiteX2216" fmla="*/ 6368208 w 8602921"/>
              <a:gd name="connsiteY2216" fmla="*/ 939960 h 11023145"/>
              <a:gd name="connsiteX2217" fmla="*/ 6385130 w 8602921"/>
              <a:gd name="connsiteY2217" fmla="*/ 940488 h 11023145"/>
              <a:gd name="connsiteX2218" fmla="*/ 6362919 w 8602921"/>
              <a:gd name="connsiteY2218" fmla="*/ 1008707 h 11023145"/>
              <a:gd name="connsiteX2219" fmla="*/ 6321670 w 8602921"/>
              <a:gd name="connsiteY2219" fmla="*/ 1080101 h 11023145"/>
              <a:gd name="connsiteX2220" fmla="*/ 6325901 w 8602921"/>
              <a:gd name="connsiteY2220" fmla="*/ 1080102 h 11023145"/>
              <a:gd name="connsiteX2221" fmla="*/ 6335949 w 8602921"/>
              <a:gd name="connsiteY2221" fmla="*/ 1097025 h 11023145"/>
              <a:gd name="connsiteX2222" fmla="*/ 6330132 w 8602921"/>
              <a:gd name="connsiteY2222" fmla="*/ 1113947 h 11023145"/>
              <a:gd name="connsiteX2223" fmla="*/ 6301574 w 8602921"/>
              <a:gd name="connsiteY2223" fmla="*/ 1213369 h 11023145"/>
              <a:gd name="connsiteX2224" fmla="*/ 6266671 w 8602921"/>
              <a:gd name="connsiteY2224" fmla="*/ 1312789 h 11023145"/>
              <a:gd name="connsiteX2225" fmla="*/ 6268257 w 8602921"/>
              <a:gd name="connsiteY2225" fmla="*/ 1324952 h 11023145"/>
              <a:gd name="connsiteX2226" fmla="*/ 6253979 w 8602921"/>
              <a:gd name="connsiteY2226" fmla="*/ 1333943 h 11023145"/>
              <a:gd name="connsiteX2227" fmla="*/ 6252921 w 8602921"/>
              <a:gd name="connsiteY2227" fmla="*/ 1345576 h 11023145"/>
              <a:gd name="connsiteX2228" fmla="*/ 6258210 w 8602921"/>
              <a:gd name="connsiteY2228" fmla="*/ 1350864 h 11023145"/>
              <a:gd name="connsiteX2229" fmla="*/ 6244989 w 8602921"/>
              <a:gd name="connsiteY2229" fmla="*/ 1375720 h 11023145"/>
              <a:gd name="connsiteX2230" fmla="*/ 6241287 w 8602921"/>
              <a:gd name="connsiteY2230" fmla="*/ 1397404 h 11023145"/>
              <a:gd name="connsiteX2231" fmla="*/ 6266671 w 8602921"/>
              <a:gd name="connsiteY2231" fmla="*/ 1372019 h 11023145"/>
              <a:gd name="connsiteX2232" fmla="*/ 6275133 w 8602921"/>
              <a:gd name="connsiteY2232" fmla="*/ 1359327 h 11023145"/>
              <a:gd name="connsiteX2233" fmla="*/ 6270902 w 8602921"/>
              <a:gd name="connsiteY2233" fmla="*/ 1346636 h 11023145"/>
              <a:gd name="connsiteX2234" fmla="*/ 6285180 w 8602921"/>
              <a:gd name="connsiteY2234" fmla="*/ 1329183 h 11023145"/>
              <a:gd name="connsiteX2235" fmla="*/ 6296286 w 8602921"/>
              <a:gd name="connsiteY2235" fmla="*/ 1308559 h 11023145"/>
              <a:gd name="connsiteX2236" fmla="*/ 6330132 w 8602921"/>
              <a:gd name="connsiteY2236" fmla="*/ 1232406 h 11023145"/>
              <a:gd name="connsiteX2237" fmla="*/ 6355516 w 8602921"/>
              <a:gd name="connsiteY2237" fmla="*/ 1211254 h 11023145"/>
              <a:gd name="connsiteX2238" fmla="*/ 6366092 w 8602921"/>
              <a:gd name="connsiteY2238" fmla="*/ 1196446 h 11023145"/>
              <a:gd name="connsiteX2239" fmla="*/ 6363977 w 8602921"/>
              <a:gd name="connsiteY2239" fmla="*/ 1181638 h 11023145"/>
              <a:gd name="connsiteX2240" fmla="*/ 6380901 w 8602921"/>
              <a:gd name="connsiteY2240" fmla="*/ 1147792 h 11023145"/>
              <a:gd name="connsiteX2241" fmla="*/ 6393591 w 8602921"/>
              <a:gd name="connsiteY2241" fmla="*/ 1111831 h 11023145"/>
              <a:gd name="connsiteX2242" fmla="*/ 6406284 w 8602921"/>
              <a:gd name="connsiteY2242" fmla="*/ 1075872 h 11023145"/>
              <a:gd name="connsiteX2243" fmla="*/ 6461283 w 8602921"/>
              <a:gd name="connsiteY2243" fmla="*/ 1029333 h 11023145"/>
              <a:gd name="connsiteX2244" fmla="*/ 6477148 w 8602921"/>
              <a:gd name="connsiteY2244" fmla="*/ 1053658 h 11023145"/>
              <a:gd name="connsiteX2245" fmla="*/ 6461283 w 8602921"/>
              <a:gd name="connsiteY2245" fmla="*/ 1071640 h 11023145"/>
              <a:gd name="connsiteX2246" fmla="*/ 6460754 w 8602921"/>
              <a:gd name="connsiteY2246" fmla="*/ 1098611 h 11023145"/>
              <a:gd name="connsiteX2247" fmla="*/ 6457052 w 8602921"/>
              <a:gd name="connsiteY2247" fmla="*/ 1122409 h 11023145"/>
              <a:gd name="connsiteX2248" fmla="*/ 6432197 w 8602921"/>
              <a:gd name="connsiteY2248" fmla="*/ 1176879 h 11023145"/>
              <a:gd name="connsiteX2249" fmla="*/ 6423208 w 8602921"/>
              <a:gd name="connsiteY2249" fmla="*/ 1228176 h 11023145"/>
              <a:gd name="connsiteX2250" fmla="*/ 6389361 w 8602921"/>
              <a:gd name="connsiteY2250" fmla="*/ 1308558 h 11023145"/>
              <a:gd name="connsiteX2251" fmla="*/ 6403112 w 8602921"/>
              <a:gd name="connsiteY2251" fmla="*/ 1342404 h 11023145"/>
              <a:gd name="connsiteX2252" fmla="*/ 6385130 w 8602921"/>
              <a:gd name="connsiteY2252" fmla="*/ 1376250 h 11023145"/>
              <a:gd name="connsiteX2253" fmla="*/ 6366092 w 8602921"/>
              <a:gd name="connsiteY2253" fmla="*/ 1430190 h 11023145"/>
              <a:gd name="connsiteX2254" fmla="*/ 6334362 w 8602921"/>
              <a:gd name="connsiteY2254" fmla="*/ 1477786 h 11023145"/>
              <a:gd name="connsiteX2255" fmla="*/ 6347054 w 8602921"/>
              <a:gd name="connsiteY2255" fmla="*/ 1511632 h 11023145"/>
              <a:gd name="connsiteX2256" fmla="*/ 6317438 w 8602921"/>
              <a:gd name="connsiteY2256" fmla="*/ 1532785 h 11023145"/>
              <a:gd name="connsiteX2257" fmla="*/ 6317439 w 8602921"/>
              <a:gd name="connsiteY2257" fmla="*/ 1579323 h 11023145"/>
              <a:gd name="connsiteX2258" fmla="*/ 6306333 w 8602921"/>
              <a:gd name="connsiteY2258" fmla="*/ 1603650 h 11023145"/>
              <a:gd name="connsiteX2259" fmla="*/ 6292055 w 8602921"/>
              <a:gd name="connsiteY2259" fmla="*/ 1621628 h 11023145"/>
              <a:gd name="connsiteX2260" fmla="*/ 6290998 w 8602921"/>
              <a:gd name="connsiteY2260" fmla="*/ 1640138 h 11023145"/>
              <a:gd name="connsiteX2261" fmla="*/ 6296286 w 8602921"/>
              <a:gd name="connsiteY2261" fmla="*/ 1655476 h 11023145"/>
              <a:gd name="connsiteX2262" fmla="*/ 6304218 w 8602921"/>
              <a:gd name="connsiteY2262" fmla="*/ 1660236 h 11023145"/>
              <a:gd name="connsiteX2263" fmla="*/ 6308978 w 8602921"/>
              <a:gd name="connsiteY2263" fmla="*/ 1655474 h 11023145"/>
              <a:gd name="connsiteX2264" fmla="*/ 6313209 w 8602921"/>
              <a:gd name="connsiteY2264" fmla="*/ 1623744 h 11023145"/>
              <a:gd name="connsiteX2265" fmla="*/ 6342823 w 8602921"/>
              <a:gd name="connsiteY2265" fmla="*/ 1604708 h 11023145"/>
              <a:gd name="connsiteX2266" fmla="*/ 6342824 w 8602921"/>
              <a:gd name="connsiteY2266" fmla="*/ 1541248 h 11023145"/>
              <a:gd name="connsiteX2267" fmla="*/ 6347054 w 8602921"/>
              <a:gd name="connsiteY2267" fmla="*/ 1541246 h 11023145"/>
              <a:gd name="connsiteX2268" fmla="*/ 6351814 w 8602921"/>
              <a:gd name="connsiteY2268" fmla="*/ 1526440 h 11023145"/>
              <a:gd name="connsiteX2269" fmla="*/ 6347054 w 8602921"/>
              <a:gd name="connsiteY2269" fmla="*/ 1511632 h 11023145"/>
              <a:gd name="connsiteX2270" fmla="*/ 6374554 w 8602921"/>
              <a:gd name="connsiteY2270" fmla="*/ 1476200 h 11023145"/>
              <a:gd name="connsiteX2271" fmla="*/ 6402052 w 8602921"/>
              <a:gd name="connsiteY2271" fmla="*/ 1443941 h 11023145"/>
              <a:gd name="connsiteX2272" fmla="*/ 6390419 w 8602921"/>
              <a:gd name="connsiteY2272" fmla="*/ 1414856 h 11023145"/>
              <a:gd name="connsiteX2273" fmla="*/ 6423207 w 8602921"/>
              <a:gd name="connsiteY2273" fmla="*/ 1388943 h 11023145"/>
              <a:gd name="connsiteX2274" fmla="*/ 6444889 w 8602921"/>
              <a:gd name="connsiteY2274" fmla="*/ 1327069 h 11023145"/>
              <a:gd name="connsiteX2275" fmla="*/ 6469744 w 8602921"/>
              <a:gd name="connsiteY2275" fmla="*/ 1262021 h 11023145"/>
              <a:gd name="connsiteX2276" fmla="*/ 6481907 w 8602921"/>
              <a:gd name="connsiteY2276" fmla="*/ 1260964 h 11023145"/>
              <a:gd name="connsiteX2277" fmla="*/ 6490898 w 8602921"/>
              <a:gd name="connsiteY2277" fmla="*/ 1266253 h 11023145"/>
              <a:gd name="connsiteX2278" fmla="*/ 6496715 w 8602921"/>
              <a:gd name="connsiteY2278" fmla="*/ 1307501 h 11023145"/>
              <a:gd name="connsiteX2279" fmla="*/ 6473975 w 8602921"/>
              <a:gd name="connsiteY2279" fmla="*/ 1342405 h 11023145"/>
              <a:gd name="connsiteX2280" fmla="*/ 6448591 w 8602921"/>
              <a:gd name="connsiteY2280" fmla="*/ 1420144 h 11023145"/>
              <a:gd name="connsiteX2281" fmla="*/ 6423207 w 8602921"/>
              <a:gd name="connsiteY2281" fmla="*/ 1494710 h 11023145"/>
              <a:gd name="connsiteX2282" fmla="*/ 6425321 w 8602921"/>
              <a:gd name="connsiteY2282" fmla="*/ 1505286 h 11023145"/>
              <a:gd name="connsiteX2283" fmla="*/ 6414744 w 8602921"/>
              <a:gd name="connsiteY2283" fmla="*/ 1515862 h 11023145"/>
              <a:gd name="connsiteX2284" fmla="*/ 6410515 w 8602921"/>
              <a:gd name="connsiteY2284" fmla="*/ 1528025 h 11023145"/>
              <a:gd name="connsiteX2285" fmla="*/ 6418976 w 8602921"/>
              <a:gd name="connsiteY2285" fmla="*/ 1537016 h 11023145"/>
              <a:gd name="connsiteX2286" fmla="*/ 6401523 w 8602921"/>
              <a:gd name="connsiteY2286" fmla="*/ 1558169 h 11023145"/>
              <a:gd name="connsiteX2287" fmla="*/ 6393593 w 8602921"/>
              <a:gd name="connsiteY2287" fmla="*/ 1579324 h 11023145"/>
              <a:gd name="connsiteX2288" fmla="*/ 6376669 w 8602921"/>
              <a:gd name="connsiteY2288" fmla="*/ 1608939 h 11023145"/>
              <a:gd name="connsiteX2289" fmla="*/ 6384073 w 8602921"/>
              <a:gd name="connsiteY2289" fmla="*/ 1633264 h 11023145"/>
              <a:gd name="connsiteX2290" fmla="*/ 6372438 w 8602921"/>
              <a:gd name="connsiteY2290" fmla="*/ 1651243 h 11023145"/>
              <a:gd name="connsiteX2291" fmla="*/ 6429024 w 8602921"/>
              <a:gd name="connsiteY2291" fmla="*/ 1648070 h 11023145"/>
              <a:gd name="connsiteX2292" fmla="*/ 6482436 w 8602921"/>
              <a:gd name="connsiteY2292" fmla="*/ 1663937 h 11023145"/>
              <a:gd name="connsiteX2293" fmla="*/ 6491955 w 8602921"/>
              <a:gd name="connsiteY2293" fmla="*/ 1689849 h 11023145"/>
              <a:gd name="connsiteX2294" fmla="*/ 6482436 w 8602921"/>
              <a:gd name="connsiteY2294" fmla="*/ 1706243 h 11023145"/>
              <a:gd name="connsiteX2295" fmla="*/ 6478734 w 8602921"/>
              <a:gd name="connsiteY2295" fmla="*/ 1716820 h 11023145"/>
              <a:gd name="connsiteX2296" fmla="*/ 6478206 w 8602921"/>
              <a:gd name="connsiteY2296" fmla="*/ 1727396 h 11023145"/>
              <a:gd name="connsiteX2297" fmla="*/ 6490898 w 8602921"/>
              <a:gd name="connsiteY2297" fmla="*/ 1718934 h 11023145"/>
              <a:gd name="connsiteX2298" fmla="*/ 6545898 w 8602921"/>
              <a:gd name="connsiteY2298" fmla="*/ 1676628 h 11023145"/>
              <a:gd name="connsiteX2299" fmla="*/ 6554358 w 8602921"/>
              <a:gd name="connsiteY2299" fmla="*/ 1647015 h 11023145"/>
              <a:gd name="connsiteX2300" fmla="*/ 6552243 w 8602921"/>
              <a:gd name="connsiteY2300" fmla="*/ 1634849 h 11023145"/>
              <a:gd name="connsiteX2301" fmla="*/ 6562819 w 8602921"/>
              <a:gd name="connsiteY2301" fmla="*/ 1625860 h 11023145"/>
              <a:gd name="connsiteX2302" fmla="*/ 6563877 w 8602921"/>
              <a:gd name="connsiteY2302" fmla="*/ 1615812 h 11023145"/>
              <a:gd name="connsiteX2303" fmla="*/ 6558589 w 8602921"/>
              <a:gd name="connsiteY2303" fmla="*/ 1608937 h 11023145"/>
              <a:gd name="connsiteX2304" fmla="*/ 6592434 w 8602921"/>
              <a:gd name="connsiteY2304" fmla="*/ 1566631 h 11023145"/>
              <a:gd name="connsiteX2305" fmla="*/ 6626280 w 8602921"/>
              <a:gd name="connsiteY2305" fmla="*/ 1524325 h 11023145"/>
              <a:gd name="connsiteX2306" fmla="*/ 6650606 w 8602921"/>
              <a:gd name="connsiteY2306" fmla="*/ 1469855 h 11023145"/>
              <a:gd name="connsiteX2307" fmla="*/ 6693970 w 8602921"/>
              <a:gd name="connsiteY2307" fmla="*/ 1431249 h 11023145"/>
              <a:gd name="connsiteX2308" fmla="*/ 6689740 w 8602921"/>
              <a:gd name="connsiteY2308" fmla="*/ 1410094 h 11023145"/>
              <a:gd name="connsiteX2309" fmla="*/ 6691855 w 8602921"/>
              <a:gd name="connsiteY2309" fmla="*/ 1391586 h 11023145"/>
              <a:gd name="connsiteX2310" fmla="*/ 6706663 w 8602921"/>
              <a:gd name="connsiteY2310" fmla="*/ 1376250 h 11023145"/>
              <a:gd name="connsiteX2311" fmla="*/ 6732047 w 8602921"/>
              <a:gd name="connsiteY2311" fmla="*/ 1367789 h 11023145"/>
              <a:gd name="connsiteX2312" fmla="*/ 6748441 w 8602921"/>
              <a:gd name="connsiteY2312" fmla="*/ 1391585 h 11023145"/>
              <a:gd name="connsiteX2313" fmla="*/ 6736277 w 8602921"/>
              <a:gd name="connsiteY2313" fmla="*/ 1418556 h 11023145"/>
              <a:gd name="connsiteX2314" fmla="*/ 6706134 w 8602921"/>
              <a:gd name="connsiteY2314" fmla="*/ 1458220 h 11023145"/>
              <a:gd name="connsiteX2315" fmla="*/ 6698201 w 8602921"/>
              <a:gd name="connsiteY2315" fmla="*/ 1507401 h 11023145"/>
              <a:gd name="connsiteX2316" fmla="*/ 6680750 w 8602921"/>
              <a:gd name="connsiteY2316" fmla="*/ 1567159 h 11023145"/>
              <a:gd name="connsiteX2317" fmla="*/ 6647433 w 8602921"/>
              <a:gd name="connsiteY2317" fmla="*/ 1630090 h 11023145"/>
              <a:gd name="connsiteX2318" fmla="*/ 6653250 w 8602921"/>
              <a:gd name="connsiteY2318" fmla="*/ 1645956 h 11023145"/>
              <a:gd name="connsiteX2319" fmla="*/ 6643202 w 8602921"/>
              <a:gd name="connsiteY2319" fmla="*/ 1655476 h 11023145"/>
              <a:gd name="connsiteX2320" fmla="*/ 6645847 w 8602921"/>
              <a:gd name="connsiteY2320" fmla="*/ 1688792 h 11023145"/>
              <a:gd name="connsiteX2321" fmla="*/ 6664356 w 8602921"/>
              <a:gd name="connsiteY2321" fmla="*/ 1718936 h 11023145"/>
              <a:gd name="connsiteX2322" fmla="*/ 6619405 w 8602921"/>
              <a:gd name="connsiteY2322" fmla="*/ 1805664 h 11023145"/>
              <a:gd name="connsiteX2323" fmla="*/ 6596665 w 8602921"/>
              <a:gd name="connsiteY2323" fmla="*/ 1892392 h 11023145"/>
              <a:gd name="connsiteX2324" fmla="*/ 6562819 w 8602921"/>
              <a:gd name="connsiteY2324" fmla="*/ 1922007 h 11023145"/>
              <a:gd name="connsiteX2325" fmla="*/ 6544310 w 8602921"/>
              <a:gd name="connsiteY2325" fmla="*/ 1957969 h 11023145"/>
              <a:gd name="connsiteX2326" fmla="*/ 6528974 w 8602921"/>
              <a:gd name="connsiteY2326" fmla="*/ 1993931 h 11023145"/>
              <a:gd name="connsiteX2327" fmla="*/ 6533204 w 8602921"/>
              <a:gd name="connsiteY2327" fmla="*/ 2006621 h 11023145"/>
              <a:gd name="connsiteX2328" fmla="*/ 6563348 w 8602921"/>
              <a:gd name="connsiteY2328" fmla="*/ 1970660 h 11023145"/>
              <a:gd name="connsiteX2329" fmla="*/ 6596665 w 8602921"/>
              <a:gd name="connsiteY2329" fmla="*/ 1934700 h 11023145"/>
              <a:gd name="connsiteX2330" fmla="*/ 6626280 w 8602921"/>
              <a:gd name="connsiteY2330" fmla="*/ 1926238 h 11023145"/>
              <a:gd name="connsiteX2331" fmla="*/ 6596665 w 8602921"/>
              <a:gd name="connsiteY2331" fmla="*/ 1913546 h 11023145"/>
              <a:gd name="connsiteX2332" fmla="*/ 6609357 w 8602921"/>
              <a:gd name="connsiteY2332" fmla="*/ 1905084 h 11023145"/>
              <a:gd name="connsiteX2333" fmla="*/ 6625751 w 8602921"/>
              <a:gd name="connsiteY2333" fmla="*/ 1902970 h 11023145"/>
              <a:gd name="connsiteX2334" fmla="*/ 6638971 w 8602921"/>
              <a:gd name="connsiteY2334" fmla="*/ 1913548 h 11023145"/>
              <a:gd name="connsiteX2335" fmla="*/ 6650606 w 8602921"/>
              <a:gd name="connsiteY2335" fmla="*/ 1896624 h 11023145"/>
              <a:gd name="connsiteX2336" fmla="*/ 6655894 w 8602921"/>
              <a:gd name="connsiteY2336" fmla="*/ 1879702 h 11023145"/>
              <a:gd name="connsiteX2337" fmla="*/ 6663827 w 8602921"/>
              <a:gd name="connsiteY2337" fmla="*/ 1859605 h 11023145"/>
              <a:gd name="connsiteX2338" fmla="*/ 6668586 w 8602921"/>
              <a:gd name="connsiteY2338" fmla="*/ 1833164 h 11023145"/>
              <a:gd name="connsiteX2339" fmla="*/ 6634740 w 8602921"/>
              <a:gd name="connsiteY2339" fmla="*/ 1812012 h 11023145"/>
              <a:gd name="connsiteX2340" fmla="*/ 6655894 w 8602921"/>
              <a:gd name="connsiteY2340" fmla="*/ 1773935 h 11023145"/>
              <a:gd name="connsiteX2341" fmla="*/ 6698201 w 8602921"/>
              <a:gd name="connsiteY2341" fmla="*/ 1782396 h 11023145"/>
              <a:gd name="connsiteX2342" fmla="*/ 6686038 w 8602921"/>
              <a:gd name="connsiteY2342" fmla="*/ 1801434 h 11023145"/>
              <a:gd name="connsiteX2343" fmla="*/ 6677048 w 8602921"/>
              <a:gd name="connsiteY2343" fmla="*/ 1820472 h 11023145"/>
              <a:gd name="connsiteX2344" fmla="*/ 6693971 w 8602921"/>
              <a:gd name="connsiteY2344" fmla="*/ 1833165 h 11023145"/>
              <a:gd name="connsiteX2345" fmla="*/ 6706662 w 8602921"/>
              <a:gd name="connsiteY2345" fmla="*/ 1845855 h 11023145"/>
              <a:gd name="connsiteX2346" fmla="*/ 6699259 w 8602921"/>
              <a:gd name="connsiteY2346" fmla="*/ 1870710 h 11023145"/>
              <a:gd name="connsiteX2347" fmla="*/ 6685509 w 8602921"/>
              <a:gd name="connsiteY2347" fmla="*/ 1892393 h 11023145"/>
              <a:gd name="connsiteX2348" fmla="*/ 6706134 w 8602921"/>
              <a:gd name="connsiteY2348" fmla="*/ 1894509 h 11023145"/>
              <a:gd name="connsiteX2349" fmla="*/ 6723585 w 8602921"/>
              <a:gd name="connsiteY2349" fmla="*/ 1896623 h 11023145"/>
              <a:gd name="connsiteX2350" fmla="*/ 6714595 w 8602921"/>
              <a:gd name="connsiteY2350" fmla="*/ 1924125 h 11023145"/>
              <a:gd name="connsiteX2351" fmla="*/ 6689740 w 8602921"/>
              <a:gd name="connsiteY2351" fmla="*/ 1951623 h 11023145"/>
              <a:gd name="connsiteX2352" fmla="*/ 6684452 w 8602921"/>
              <a:gd name="connsiteY2352" fmla="*/ 1974892 h 11023145"/>
              <a:gd name="connsiteX2353" fmla="*/ 6672818 w 8602921"/>
              <a:gd name="connsiteY2353" fmla="*/ 1985470 h 11023145"/>
              <a:gd name="connsiteX2354" fmla="*/ 6651664 w 8602921"/>
              <a:gd name="connsiteY2354" fmla="*/ 2015084 h 11023145"/>
              <a:gd name="connsiteX2355" fmla="*/ 6651664 w 8602921"/>
              <a:gd name="connsiteY2355" fmla="*/ 2053159 h 11023145"/>
              <a:gd name="connsiteX2356" fmla="*/ 6664356 w 8602921"/>
              <a:gd name="connsiteY2356" fmla="*/ 2040467 h 11023145"/>
              <a:gd name="connsiteX2357" fmla="*/ 6681279 w 8602921"/>
              <a:gd name="connsiteY2357" fmla="*/ 2006623 h 11023145"/>
              <a:gd name="connsiteX2358" fmla="*/ 6689741 w 8602921"/>
              <a:gd name="connsiteY2358" fmla="*/ 1997102 h 11023145"/>
              <a:gd name="connsiteX2359" fmla="*/ 6698201 w 8602921"/>
              <a:gd name="connsiteY2359" fmla="*/ 1993930 h 11023145"/>
              <a:gd name="connsiteX2360" fmla="*/ 6693970 w 8602921"/>
              <a:gd name="connsiteY2360" fmla="*/ 2005035 h 11023145"/>
              <a:gd name="connsiteX2361" fmla="*/ 6689740 w 8602921"/>
              <a:gd name="connsiteY2361" fmla="*/ 2019313 h 11023145"/>
              <a:gd name="connsiteX2362" fmla="*/ 6689255 w 8602921"/>
              <a:gd name="connsiteY2362" fmla="*/ 2036900 h 11023145"/>
              <a:gd name="connsiteX2363" fmla="*/ 6709651 w 8602921"/>
              <a:gd name="connsiteY2363" fmla="*/ 1997360 h 11023145"/>
              <a:gd name="connsiteX2364" fmla="*/ 6740984 w 8602921"/>
              <a:gd name="connsiteY2364" fmla="*/ 1960276 h 11023145"/>
              <a:gd name="connsiteX2365" fmla="*/ 6736755 w 8602921"/>
              <a:gd name="connsiteY2365" fmla="*/ 1930660 h 11023145"/>
              <a:gd name="connsiteX2366" fmla="*/ 6783291 w 8602921"/>
              <a:gd name="connsiteY2366" fmla="*/ 1858738 h 11023145"/>
              <a:gd name="connsiteX2367" fmla="*/ 6800743 w 8602921"/>
              <a:gd name="connsiteY2367" fmla="*/ 1801094 h 11023145"/>
              <a:gd name="connsiteX2368" fmla="*/ 6834059 w 8602921"/>
              <a:gd name="connsiteY2368" fmla="*/ 1740279 h 11023145"/>
              <a:gd name="connsiteX2369" fmla="*/ 6859444 w 8602921"/>
              <a:gd name="connsiteY2369" fmla="*/ 1697973 h 11023145"/>
              <a:gd name="connsiteX2370" fmla="*/ 6858386 w 8602921"/>
              <a:gd name="connsiteY2370" fmla="*/ 1675762 h 11023145"/>
              <a:gd name="connsiteX2371" fmla="*/ 6876366 w 8602921"/>
              <a:gd name="connsiteY2371" fmla="*/ 1659895 h 11023145"/>
              <a:gd name="connsiteX2372" fmla="*/ 7032902 w 8602921"/>
              <a:gd name="connsiteY2372" fmla="*/ 1384901 h 11023145"/>
              <a:gd name="connsiteX2373" fmla="*/ 7054584 w 8602921"/>
              <a:gd name="connsiteY2373" fmla="*/ 1351585 h 11023145"/>
              <a:gd name="connsiteX2374" fmla="*/ 7079439 w 8602921"/>
              <a:gd name="connsiteY2374" fmla="*/ 1321442 h 11023145"/>
              <a:gd name="connsiteX2375" fmla="*/ 7084728 w 8602921"/>
              <a:gd name="connsiteY2375" fmla="*/ 1300816 h 11023145"/>
              <a:gd name="connsiteX2376" fmla="*/ 7096362 w 8602921"/>
              <a:gd name="connsiteY2376" fmla="*/ 1283364 h 11023145"/>
              <a:gd name="connsiteX2377" fmla="*/ 7113285 w 8602921"/>
              <a:gd name="connsiteY2377" fmla="*/ 1253750 h 11023145"/>
              <a:gd name="connsiteX2378" fmla="*/ 7130208 w 8602921"/>
              <a:gd name="connsiteY2378" fmla="*/ 1244759 h 11023145"/>
              <a:gd name="connsiteX2379" fmla="*/ 7147130 w 8602921"/>
              <a:gd name="connsiteY2379" fmla="*/ 1245289 h 11023145"/>
              <a:gd name="connsiteX2380" fmla="*/ 7124919 w 8602921"/>
              <a:gd name="connsiteY2380" fmla="*/ 1313508 h 11023145"/>
              <a:gd name="connsiteX2381" fmla="*/ 7083670 w 8602921"/>
              <a:gd name="connsiteY2381" fmla="*/ 1384900 h 11023145"/>
              <a:gd name="connsiteX2382" fmla="*/ 7087901 w 8602921"/>
              <a:gd name="connsiteY2382" fmla="*/ 1384901 h 11023145"/>
              <a:gd name="connsiteX2383" fmla="*/ 7097947 w 8602921"/>
              <a:gd name="connsiteY2383" fmla="*/ 1401824 h 11023145"/>
              <a:gd name="connsiteX2384" fmla="*/ 7092131 w 8602921"/>
              <a:gd name="connsiteY2384" fmla="*/ 1418747 h 11023145"/>
              <a:gd name="connsiteX2385" fmla="*/ 7063574 w 8602921"/>
              <a:gd name="connsiteY2385" fmla="*/ 1518168 h 11023145"/>
              <a:gd name="connsiteX2386" fmla="*/ 7028672 w 8602921"/>
              <a:gd name="connsiteY2386" fmla="*/ 1617590 h 11023145"/>
              <a:gd name="connsiteX2387" fmla="*/ 7030258 w 8602921"/>
              <a:gd name="connsiteY2387" fmla="*/ 1629752 h 11023145"/>
              <a:gd name="connsiteX2388" fmla="*/ 7015980 w 8602921"/>
              <a:gd name="connsiteY2388" fmla="*/ 1638743 h 11023145"/>
              <a:gd name="connsiteX2389" fmla="*/ 7014921 w 8602921"/>
              <a:gd name="connsiteY2389" fmla="*/ 1650377 h 11023145"/>
              <a:gd name="connsiteX2390" fmla="*/ 7020210 w 8602921"/>
              <a:gd name="connsiteY2390" fmla="*/ 1655665 h 11023145"/>
              <a:gd name="connsiteX2391" fmla="*/ 7006989 w 8602921"/>
              <a:gd name="connsiteY2391" fmla="*/ 1680521 h 11023145"/>
              <a:gd name="connsiteX2392" fmla="*/ 7003287 w 8602921"/>
              <a:gd name="connsiteY2392" fmla="*/ 1702202 h 11023145"/>
              <a:gd name="connsiteX2393" fmla="*/ 7028671 w 8602921"/>
              <a:gd name="connsiteY2393" fmla="*/ 1676818 h 11023145"/>
              <a:gd name="connsiteX2394" fmla="*/ 7037132 w 8602921"/>
              <a:gd name="connsiteY2394" fmla="*/ 1664127 h 11023145"/>
              <a:gd name="connsiteX2395" fmla="*/ 7032902 w 8602921"/>
              <a:gd name="connsiteY2395" fmla="*/ 1651435 h 11023145"/>
              <a:gd name="connsiteX2396" fmla="*/ 7047180 w 8602921"/>
              <a:gd name="connsiteY2396" fmla="*/ 1633982 h 11023145"/>
              <a:gd name="connsiteX2397" fmla="*/ 7058285 w 8602921"/>
              <a:gd name="connsiteY2397" fmla="*/ 1613358 h 11023145"/>
              <a:gd name="connsiteX2398" fmla="*/ 7092131 w 8602921"/>
              <a:gd name="connsiteY2398" fmla="*/ 1537205 h 11023145"/>
              <a:gd name="connsiteX2399" fmla="*/ 7117515 w 8602921"/>
              <a:gd name="connsiteY2399" fmla="*/ 1516054 h 11023145"/>
              <a:gd name="connsiteX2400" fmla="*/ 7128092 w 8602921"/>
              <a:gd name="connsiteY2400" fmla="*/ 1501244 h 11023145"/>
              <a:gd name="connsiteX2401" fmla="*/ 7125977 w 8602921"/>
              <a:gd name="connsiteY2401" fmla="*/ 1486438 h 11023145"/>
              <a:gd name="connsiteX2402" fmla="*/ 7142901 w 8602921"/>
              <a:gd name="connsiteY2402" fmla="*/ 1452591 h 11023145"/>
              <a:gd name="connsiteX2403" fmla="*/ 7155592 w 8602921"/>
              <a:gd name="connsiteY2403" fmla="*/ 1416631 h 11023145"/>
              <a:gd name="connsiteX2404" fmla="*/ 7168284 w 8602921"/>
              <a:gd name="connsiteY2404" fmla="*/ 1380670 h 11023145"/>
              <a:gd name="connsiteX2405" fmla="*/ 7223283 w 8602921"/>
              <a:gd name="connsiteY2405" fmla="*/ 1334134 h 11023145"/>
              <a:gd name="connsiteX2406" fmla="*/ 7239147 w 8602921"/>
              <a:gd name="connsiteY2406" fmla="*/ 1358460 h 11023145"/>
              <a:gd name="connsiteX2407" fmla="*/ 7223283 w 8602921"/>
              <a:gd name="connsiteY2407" fmla="*/ 1376440 h 11023145"/>
              <a:gd name="connsiteX2408" fmla="*/ 7222754 w 8602921"/>
              <a:gd name="connsiteY2408" fmla="*/ 1403411 h 11023145"/>
              <a:gd name="connsiteX2409" fmla="*/ 7219052 w 8602921"/>
              <a:gd name="connsiteY2409" fmla="*/ 1427207 h 11023145"/>
              <a:gd name="connsiteX2410" fmla="*/ 7194198 w 8602921"/>
              <a:gd name="connsiteY2410" fmla="*/ 1481678 h 11023145"/>
              <a:gd name="connsiteX2411" fmla="*/ 7185206 w 8602921"/>
              <a:gd name="connsiteY2411" fmla="*/ 1532977 h 11023145"/>
              <a:gd name="connsiteX2412" fmla="*/ 7151361 w 8602921"/>
              <a:gd name="connsiteY2412" fmla="*/ 1613359 h 11023145"/>
              <a:gd name="connsiteX2413" fmla="*/ 7165111 w 8602921"/>
              <a:gd name="connsiteY2413" fmla="*/ 1647203 h 11023145"/>
              <a:gd name="connsiteX2414" fmla="*/ 7147131 w 8602921"/>
              <a:gd name="connsiteY2414" fmla="*/ 1681049 h 11023145"/>
              <a:gd name="connsiteX2415" fmla="*/ 7128092 w 8602921"/>
              <a:gd name="connsiteY2415" fmla="*/ 1734991 h 11023145"/>
              <a:gd name="connsiteX2416" fmla="*/ 7096363 w 8602921"/>
              <a:gd name="connsiteY2416" fmla="*/ 1782586 h 11023145"/>
              <a:gd name="connsiteX2417" fmla="*/ 7109054 w 8602921"/>
              <a:gd name="connsiteY2417" fmla="*/ 1816431 h 11023145"/>
              <a:gd name="connsiteX2418" fmla="*/ 7079439 w 8602921"/>
              <a:gd name="connsiteY2418" fmla="*/ 1837585 h 11023145"/>
              <a:gd name="connsiteX2419" fmla="*/ 7079439 w 8602921"/>
              <a:gd name="connsiteY2419" fmla="*/ 1884124 h 11023145"/>
              <a:gd name="connsiteX2420" fmla="*/ 7068334 w 8602921"/>
              <a:gd name="connsiteY2420" fmla="*/ 1908449 h 11023145"/>
              <a:gd name="connsiteX2421" fmla="*/ 7054055 w 8602921"/>
              <a:gd name="connsiteY2421" fmla="*/ 1926429 h 11023145"/>
              <a:gd name="connsiteX2422" fmla="*/ 7052997 w 8602921"/>
              <a:gd name="connsiteY2422" fmla="*/ 1944939 h 11023145"/>
              <a:gd name="connsiteX2423" fmla="*/ 7058286 w 8602921"/>
              <a:gd name="connsiteY2423" fmla="*/ 1960274 h 11023145"/>
              <a:gd name="connsiteX2424" fmla="*/ 7066218 w 8602921"/>
              <a:gd name="connsiteY2424" fmla="*/ 1965035 h 11023145"/>
              <a:gd name="connsiteX2425" fmla="*/ 7070978 w 8602921"/>
              <a:gd name="connsiteY2425" fmla="*/ 1960275 h 11023145"/>
              <a:gd name="connsiteX2426" fmla="*/ 7075209 w 8602921"/>
              <a:gd name="connsiteY2426" fmla="*/ 1928545 h 11023145"/>
              <a:gd name="connsiteX2427" fmla="*/ 7104823 w 8602921"/>
              <a:gd name="connsiteY2427" fmla="*/ 1909506 h 11023145"/>
              <a:gd name="connsiteX2428" fmla="*/ 7104822 w 8602921"/>
              <a:gd name="connsiteY2428" fmla="*/ 1846047 h 11023145"/>
              <a:gd name="connsiteX2429" fmla="*/ 7109054 w 8602921"/>
              <a:gd name="connsiteY2429" fmla="*/ 1846047 h 11023145"/>
              <a:gd name="connsiteX2430" fmla="*/ 7113814 w 8602921"/>
              <a:gd name="connsiteY2430" fmla="*/ 1831239 h 11023145"/>
              <a:gd name="connsiteX2431" fmla="*/ 7109054 w 8602921"/>
              <a:gd name="connsiteY2431" fmla="*/ 1816431 h 11023145"/>
              <a:gd name="connsiteX2432" fmla="*/ 7136554 w 8602921"/>
              <a:gd name="connsiteY2432" fmla="*/ 1781000 h 11023145"/>
              <a:gd name="connsiteX2433" fmla="*/ 7164053 w 8602921"/>
              <a:gd name="connsiteY2433" fmla="*/ 1748741 h 11023145"/>
              <a:gd name="connsiteX2434" fmla="*/ 7152418 w 8602921"/>
              <a:gd name="connsiteY2434" fmla="*/ 1719655 h 11023145"/>
              <a:gd name="connsiteX2435" fmla="*/ 7185206 w 8602921"/>
              <a:gd name="connsiteY2435" fmla="*/ 1693742 h 11023145"/>
              <a:gd name="connsiteX2436" fmla="*/ 7206889 w 8602921"/>
              <a:gd name="connsiteY2436" fmla="*/ 1631868 h 11023145"/>
              <a:gd name="connsiteX2437" fmla="*/ 7231745 w 8602921"/>
              <a:gd name="connsiteY2437" fmla="*/ 1566821 h 11023145"/>
              <a:gd name="connsiteX2438" fmla="*/ 7243907 w 8602921"/>
              <a:gd name="connsiteY2438" fmla="*/ 1565763 h 11023145"/>
              <a:gd name="connsiteX2439" fmla="*/ 7252898 w 8602921"/>
              <a:gd name="connsiteY2439" fmla="*/ 1571052 h 11023145"/>
              <a:gd name="connsiteX2440" fmla="*/ 7258715 w 8602921"/>
              <a:gd name="connsiteY2440" fmla="*/ 1612300 h 11023145"/>
              <a:gd name="connsiteX2441" fmla="*/ 7235975 w 8602921"/>
              <a:gd name="connsiteY2441" fmla="*/ 1647203 h 11023145"/>
              <a:gd name="connsiteX2442" fmla="*/ 7210591 w 8602921"/>
              <a:gd name="connsiteY2442" fmla="*/ 1724944 h 11023145"/>
              <a:gd name="connsiteX2443" fmla="*/ 7185206 w 8602921"/>
              <a:gd name="connsiteY2443" fmla="*/ 1799510 h 11023145"/>
              <a:gd name="connsiteX2444" fmla="*/ 7187322 w 8602921"/>
              <a:gd name="connsiteY2444" fmla="*/ 1810087 h 11023145"/>
              <a:gd name="connsiteX2445" fmla="*/ 7176744 w 8602921"/>
              <a:gd name="connsiteY2445" fmla="*/ 1820662 h 11023145"/>
              <a:gd name="connsiteX2446" fmla="*/ 7172514 w 8602921"/>
              <a:gd name="connsiteY2446" fmla="*/ 1832826 h 11023145"/>
              <a:gd name="connsiteX2447" fmla="*/ 7180976 w 8602921"/>
              <a:gd name="connsiteY2447" fmla="*/ 1841815 h 11023145"/>
              <a:gd name="connsiteX2448" fmla="*/ 7163524 w 8602921"/>
              <a:gd name="connsiteY2448" fmla="*/ 1862969 h 11023145"/>
              <a:gd name="connsiteX2449" fmla="*/ 7155591 w 8602921"/>
              <a:gd name="connsiteY2449" fmla="*/ 1884123 h 11023145"/>
              <a:gd name="connsiteX2450" fmla="*/ 7138669 w 8602921"/>
              <a:gd name="connsiteY2450" fmla="*/ 1913737 h 11023145"/>
              <a:gd name="connsiteX2451" fmla="*/ 7146072 w 8602921"/>
              <a:gd name="connsiteY2451" fmla="*/ 1938063 h 11023145"/>
              <a:gd name="connsiteX2452" fmla="*/ 7134439 w 8602921"/>
              <a:gd name="connsiteY2452" fmla="*/ 1956043 h 11023145"/>
              <a:gd name="connsiteX2453" fmla="*/ 7191024 w 8602921"/>
              <a:gd name="connsiteY2453" fmla="*/ 1952871 h 11023145"/>
              <a:gd name="connsiteX2454" fmla="*/ 7244436 w 8602921"/>
              <a:gd name="connsiteY2454" fmla="*/ 1968737 h 11023145"/>
              <a:gd name="connsiteX2455" fmla="*/ 7253955 w 8602921"/>
              <a:gd name="connsiteY2455" fmla="*/ 1994648 h 11023145"/>
              <a:gd name="connsiteX2456" fmla="*/ 7244436 w 8602921"/>
              <a:gd name="connsiteY2456" fmla="*/ 2011044 h 11023145"/>
              <a:gd name="connsiteX2457" fmla="*/ 7240734 w 8602921"/>
              <a:gd name="connsiteY2457" fmla="*/ 2021620 h 11023145"/>
              <a:gd name="connsiteX2458" fmla="*/ 7240205 w 8602921"/>
              <a:gd name="connsiteY2458" fmla="*/ 2032197 h 11023145"/>
              <a:gd name="connsiteX2459" fmla="*/ 7252897 w 8602921"/>
              <a:gd name="connsiteY2459" fmla="*/ 2023735 h 11023145"/>
              <a:gd name="connsiteX2460" fmla="*/ 7307896 w 8602921"/>
              <a:gd name="connsiteY2460" fmla="*/ 1981429 h 11023145"/>
              <a:gd name="connsiteX2461" fmla="*/ 7316358 w 8602921"/>
              <a:gd name="connsiteY2461" fmla="*/ 1951815 h 11023145"/>
              <a:gd name="connsiteX2462" fmla="*/ 7314242 w 8602921"/>
              <a:gd name="connsiteY2462" fmla="*/ 1939650 h 11023145"/>
              <a:gd name="connsiteX2463" fmla="*/ 7324819 w 8602921"/>
              <a:gd name="connsiteY2463" fmla="*/ 1930659 h 11023145"/>
              <a:gd name="connsiteX2464" fmla="*/ 7325878 w 8602921"/>
              <a:gd name="connsiteY2464" fmla="*/ 1920612 h 11023145"/>
              <a:gd name="connsiteX2465" fmla="*/ 7320588 w 8602921"/>
              <a:gd name="connsiteY2465" fmla="*/ 1913738 h 11023145"/>
              <a:gd name="connsiteX2466" fmla="*/ 7354434 w 8602921"/>
              <a:gd name="connsiteY2466" fmla="*/ 1871431 h 11023145"/>
              <a:gd name="connsiteX2467" fmla="*/ 7388279 w 8602921"/>
              <a:gd name="connsiteY2467" fmla="*/ 1829124 h 11023145"/>
              <a:gd name="connsiteX2468" fmla="*/ 7412606 w 8602921"/>
              <a:gd name="connsiteY2468" fmla="*/ 1774653 h 11023145"/>
              <a:gd name="connsiteX2469" fmla="*/ 7455970 w 8602921"/>
              <a:gd name="connsiteY2469" fmla="*/ 1736049 h 11023145"/>
              <a:gd name="connsiteX2470" fmla="*/ 7451740 w 8602921"/>
              <a:gd name="connsiteY2470" fmla="*/ 1714895 h 11023145"/>
              <a:gd name="connsiteX2471" fmla="*/ 7453855 w 8602921"/>
              <a:gd name="connsiteY2471" fmla="*/ 1696385 h 11023145"/>
              <a:gd name="connsiteX2472" fmla="*/ 7468662 w 8602921"/>
              <a:gd name="connsiteY2472" fmla="*/ 1681049 h 11023145"/>
              <a:gd name="connsiteX2473" fmla="*/ 7494047 w 8602921"/>
              <a:gd name="connsiteY2473" fmla="*/ 1672587 h 11023145"/>
              <a:gd name="connsiteX2474" fmla="*/ 7510440 w 8602921"/>
              <a:gd name="connsiteY2474" fmla="*/ 1696386 h 11023145"/>
              <a:gd name="connsiteX2475" fmla="*/ 7498277 w 8602921"/>
              <a:gd name="connsiteY2475" fmla="*/ 1723355 h 11023145"/>
              <a:gd name="connsiteX2476" fmla="*/ 7468134 w 8602921"/>
              <a:gd name="connsiteY2476" fmla="*/ 1763018 h 11023145"/>
              <a:gd name="connsiteX2477" fmla="*/ 7460201 w 8602921"/>
              <a:gd name="connsiteY2477" fmla="*/ 1812202 h 11023145"/>
              <a:gd name="connsiteX2478" fmla="*/ 7442749 w 8602921"/>
              <a:gd name="connsiteY2478" fmla="*/ 1871959 h 11023145"/>
              <a:gd name="connsiteX2479" fmla="*/ 7409433 w 8602921"/>
              <a:gd name="connsiteY2479" fmla="*/ 1934891 h 11023145"/>
              <a:gd name="connsiteX2480" fmla="*/ 7415250 w 8602921"/>
              <a:gd name="connsiteY2480" fmla="*/ 1950755 h 11023145"/>
              <a:gd name="connsiteX2481" fmla="*/ 7405201 w 8602921"/>
              <a:gd name="connsiteY2481" fmla="*/ 1960276 h 11023145"/>
              <a:gd name="connsiteX2482" fmla="*/ 7407846 w 8602921"/>
              <a:gd name="connsiteY2482" fmla="*/ 1993591 h 11023145"/>
              <a:gd name="connsiteX2483" fmla="*/ 7426356 w 8602921"/>
              <a:gd name="connsiteY2483" fmla="*/ 2023735 h 11023145"/>
              <a:gd name="connsiteX2484" fmla="*/ 7381405 w 8602921"/>
              <a:gd name="connsiteY2484" fmla="*/ 2110465 h 11023145"/>
              <a:gd name="connsiteX2485" fmla="*/ 7358665 w 8602921"/>
              <a:gd name="connsiteY2485" fmla="*/ 2197193 h 11023145"/>
              <a:gd name="connsiteX2486" fmla="*/ 7324819 w 8602921"/>
              <a:gd name="connsiteY2486" fmla="*/ 2226809 h 11023145"/>
              <a:gd name="connsiteX2487" fmla="*/ 7306310 w 8602921"/>
              <a:gd name="connsiteY2487" fmla="*/ 2262769 h 11023145"/>
              <a:gd name="connsiteX2488" fmla="*/ 7290974 w 8602921"/>
              <a:gd name="connsiteY2488" fmla="*/ 2298731 h 11023145"/>
              <a:gd name="connsiteX2489" fmla="*/ 7295204 w 8602921"/>
              <a:gd name="connsiteY2489" fmla="*/ 2311422 h 11023145"/>
              <a:gd name="connsiteX2490" fmla="*/ 7325348 w 8602921"/>
              <a:gd name="connsiteY2490" fmla="*/ 2275461 h 11023145"/>
              <a:gd name="connsiteX2491" fmla="*/ 7358665 w 8602921"/>
              <a:gd name="connsiteY2491" fmla="*/ 2239501 h 11023145"/>
              <a:gd name="connsiteX2492" fmla="*/ 7388279 w 8602921"/>
              <a:gd name="connsiteY2492" fmla="*/ 2231039 h 11023145"/>
              <a:gd name="connsiteX2493" fmla="*/ 7358665 w 8602921"/>
              <a:gd name="connsiteY2493" fmla="*/ 2218347 h 11023145"/>
              <a:gd name="connsiteX2494" fmla="*/ 7371357 w 8602921"/>
              <a:gd name="connsiteY2494" fmla="*/ 2209885 h 11023145"/>
              <a:gd name="connsiteX2495" fmla="*/ 7387750 w 8602921"/>
              <a:gd name="connsiteY2495" fmla="*/ 2207770 h 11023145"/>
              <a:gd name="connsiteX2496" fmla="*/ 7400972 w 8602921"/>
              <a:gd name="connsiteY2496" fmla="*/ 2218347 h 11023145"/>
              <a:gd name="connsiteX2497" fmla="*/ 7412606 w 8602921"/>
              <a:gd name="connsiteY2497" fmla="*/ 2201423 h 11023145"/>
              <a:gd name="connsiteX2498" fmla="*/ 7417895 w 8602921"/>
              <a:gd name="connsiteY2498" fmla="*/ 2184502 h 11023145"/>
              <a:gd name="connsiteX2499" fmla="*/ 7425827 w 8602921"/>
              <a:gd name="connsiteY2499" fmla="*/ 2164406 h 11023145"/>
              <a:gd name="connsiteX2500" fmla="*/ 7430586 w 8602921"/>
              <a:gd name="connsiteY2500" fmla="*/ 2137963 h 11023145"/>
              <a:gd name="connsiteX2501" fmla="*/ 7396741 w 8602921"/>
              <a:gd name="connsiteY2501" fmla="*/ 2116812 h 11023145"/>
              <a:gd name="connsiteX2502" fmla="*/ 7417894 w 8602921"/>
              <a:gd name="connsiteY2502" fmla="*/ 2078733 h 11023145"/>
              <a:gd name="connsiteX2503" fmla="*/ 7460202 w 8602921"/>
              <a:gd name="connsiteY2503" fmla="*/ 2087196 h 11023145"/>
              <a:gd name="connsiteX2504" fmla="*/ 7448038 w 8602921"/>
              <a:gd name="connsiteY2504" fmla="*/ 2106235 h 11023145"/>
              <a:gd name="connsiteX2505" fmla="*/ 7439048 w 8602921"/>
              <a:gd name="connsiteY2505" fmla="*/ 2125272 h 11023145"/>
              <a:gd name="connsiteX2506" fmla="*/ 7455970 w 8602921"/>
              <a:gd name="connsiteY2506" fmla="*/ 2137965 h 11023145"/>
              <a:gd name="connsiteX2507" fmla="*/ 7468661 w 8602921"/>
              <a:gd name="connsiteY2507" fmla="*/ 2150657 h 11023145"/>
              <a:gd name="connsiteX2508" fmla="*/ 7461259 w 8602921"/>
              <a:gd name="connsiteY2508" fmla="*/ 2175511 h 11023145"/>
              <a:gd name="connsiteX2509" fmla="*/ 7447508 w 8602921"/>
              <a:gd name="connsiteY2509" fmla="*/ 2197194 h 11023145"/>
              <a:gd name="connsiteX2510" fmla="*/ 7468134 w 8602921"/>
              <a:gd name="connsiteY2510" fmla="*/ 2199309 h 11023145"/>
              <a:gd name="connsiteX2511" fmla="*/ 7485585 w 8602921"/>
              <a:gd name="connsiteY2511" fmla="*/ 2201423 h 11023145"/>
              <a:gd name="connsiteX2512" fmla="*/ 7476594 w 8602921"/>
              <a:gd name="connsiteY2512" fmla="*/ 2228924 h 11023145"/>
              <a:gd name="connsiteX2513" fmla="*/ 7451740 w 8602921"/>
              <a:gd name="connsiteY2513" fmla="*/ 2256423 h 11023145"/>
              <a:gd name="connsiteX2514" fmla="*/ 7446451 w 8602921"/>
              <a:gd name="connsiteY2514" fmla="*/ 2279693 h 11023145"/>
              <a:gd name="connsiteX2515" fmla="*/ 7434817 w 8602921"/>
              <a:gd name="connsiteY2515" fmla="*/ 2290270 h 11023145"/>
              <a:gd name="connsiteX2516" fmla="*/ 7413664 w 8602921"/>
              <a:gd name="connsiteY2516" fmla="*/ 2319884 h 11023145"/>
              <a:gd name="connsiteX2517" fmla="*/ 7413664 w 8602921"/>
              <a:gd name="connsiteY2517" fmla="*/ 2357961 h 11023145"/>
              <a:gd name="connsiteX2518" fmla="*/ 7426356 w 8602921"/>
              <a:gd name="connsiteY2518" fmla="*/ 2345269 h 11023145"/>
              <a:gd name="connsiteX2519" fmla="*/ 7443278 w 8602921"/>
              <a:gd name="connsiteY2519" fmla="*/ 2311423 h 11023145"/>
              <a:gd name="connsiteX2520" fmla="*/ 7451741 w 8602921"/>
              <a:gd name="connsiteY2520" fmla="*/ 2301903 h 11023145"/>
              <a:gd name="connsiteX2521" fmla="*/ 7460201 w 8602921"/>
              <a:gd name="connsiteY2521" fmla="*/ 2298729 h 11023145"/>
              <a:gd name="connsiteX2522" fmla="*/ 7455970 w 8602921"/>
              <a:gd name="connsiteY2522" fmla="*/ 2309835 h 11023145"/>
              <a:gd name="connsiteX2523" fmla="*/ 7451740 w 8602921"/>
              <a:gd name="connsiteY2523" fmla="*/ 2324114 h 11023145"/>
              <a:gd name="connsiteX2524" fmla="*/ 7451211 w 8602921"/>
              <a:gd name="connsiteY2524" fmla="*/ 2343285 h 11023145"/>
              <a:gd name="connsiteX2525" fmla="*/ 7444673 w 8602921"/>
              <a:gd name="connsiteY2525" fmla="*/ 2352512 h 11023145"/>
              <a:gd name="connsiteX2526" fmla="*/ 7460183 w 8602921"/>
              <a:gd name="connsiteY2526" fmla="*/ 2344272 h 11023145"/>
              <a:gd name="connsiteX2527" fmla="*/ 7477105 w 8602921"/>
              <a:gd name="connsiteY2527" fmla="*/ 2344801 h 11023145"/>
              <a:gd name="connsiteX2528" fmla="*/ 7473140 w 8602921"/>
              <a:gd name="connsiteY2528" fmla="*/ 2369590 h 11023145"/>
              <a:gd name="connsiteX2529" fmla="*/ 7457750 w 8602921"/>
              <a:gd name="connsiteY2529" fmla="*/ 2406222 h 11023145"/>
              <a:gd name="connsiteX2530" fmla="*/ 7464432 w 8602921"/>
              <a:gd name="connsiteY2530" fmla="*/ 2408727 h 11023145"/>
              <a:gd name="connsiteX2531" fmla="*/ 7455970 w 8602921"/>
              <a:gd name="connsiteY2531" fmla="*/ 2455267 h 11023145"/>
              <a:gd name="connsiteX2532" fmla="*/ 7477124 w 8602921"/>
              <a:gd name="connsiteY2532" fmla="*/ 2451035 h 11023145"/>
              <a:gd name="connsiteX2533" fmla="*/ 7498277 w 8602921"/>
              <a:gd name="connsiteY2533" fmla="*/ 2476418 h 11023145"/>
              <a:gd name="connsiteX2534" fmla="*/ 7477124 w 8602921"/>
              <a:gd name="connsiteY2534" fmla="*/ 2539879 h 11023145"/>
              <a:gd name="connsiteX2535" fmla="*/ 7435875 w 8602921"/>
              <a:gd name="connsiteY2535" fmla="*/ 2594349 h 11023145"/>
              <a:gd name="connsiteX2536" fmla="*/ 7400971 w 8602921"/>
              <a:gd name="connsiteY2536" fmla="*/ 2645646 h 11023145"/>
              <a:gd name="connsiteX2537" fmla="*/ 7392510 w 8602921"/>
              <a:gd name="connsiteY2537" fmla="*/ 2645645 h 11023145"/>
              <a:gd name="connsiteX2538" fmla="*/ 7392510 w 8602921"/>
              <a:gd name="connsiteY2538" fmla="*/ 2658339 h 11023145"/>
              <a:gd name="connsiteX2539" fmla="*/ 7367126 w 8602921"/>
              <a:gd name="connsiteY2539" fmla="*/ 2700646 h 11023145"/>
              <a:gd name="connsiteX2540" fmla="*/ 7358910 w 8602921"/>
              <a:gd name="connsiteY2540" fmla="*/ 2719131 h 11023145"/>
              <a:gd name="connsiteX2541" fmla="*/ 7360233 w 8602921"/>
              <a:gd name="connsiteY2541" fmla="*/ 2729265 h 11023145"/>
              <a:gd name="connsiteX2542" fmla="*/ 7352144 w 8602921"/>
              <a:gd name="connsiteY2542" fmla="*/ 2734358 h 11023145"/>
              <a:gd name="connsiteX2543" fmla="*/ 7345973 w 8602921"/>
              <a:gd name="connsiteY2543" fmla="*/ 2748240 h 11023145"/>
              <a:gd name="connsiteX2544" fmla="*/ 7344939 w 8602921"/>
              <a:gd name="connsiteY2544" fmla="*/ 2749933 h 11023145"/>
              <a:gd name="connsiteX2545" fmla="*/ 7350184 w 8602921"/>
              <a:gd name="connsiteY2545" fmla="*/ 2755178 h 11023145"/>
              <a:gd name="connsiteX2546" fmla="*/ 7336965 w 8602921"/>
              <a:gd name="connsiteY2546" fmla="*/ 2780033 h 11023145"/>
              <a:gd name="connsiteX2547" fmla="*/ 7333262 w 8602921"/>
              <a:gd name="connsiteY2547" fmla="*/ 2801715 h 11023145"/>
              <a:gd name="connsiteX2548" fmla="*/ 7358646 w 8602921"/>
              <a:gd name="connsiteY2548" fmla="*/ 2776332 h 11023145"/>
              <a:gd name="connsiteX2549" fmla="*/ 7367107 w 8602921"/>
              <a:gd name="connsiteY2549" fmla="*/ 2763639 h 11023145"/>
              <a:gd name="connsiteX2550" fmla="*/ 7362877 w 8602921"/>
              <a:gd name="connsiteY2550" fmla="*/ 2750948 h 11023145"/>
              <a:gd name="connsiteX2551" fmla="*/ 7377155 w 8602921"/>
              <a:gd name="connsiteY2551" fmla="*/ 2733496 h 11023145"/>
              <a:gd name="connsiteX2552" fmla="*/ 7388261 w 8602921"/>
              <a:gd name="connsiteY2552" fmla="*/ 2712872 h 11023145"/>
              <a:gd name="connsiteX2553" fmla="*/ 7422107 w 8602921"/>
              <a:gd name="connsiteY2553" fmla="*/ 2636718 h 11023145"/>
              <a:gd name="connsiteX2554" fmla="*/ 7447491 w 8602921"/>
              <a:gd name="connsiteY2554" fmla="*/ 2615565 h 11023145"/>
              <a:gd name="connsiteX2555" fmla="*/ 7458068 w 8602921"/>
              <a:gd name="connsiteY2555" fmla="*/ 2600757 h 11023145"/>
              <a:gd name="connsiteX2556" fmla="*/ 7455952 w 8602921"/>
              <a:gd name="connsiteY2556" fmla="*/ 2585950 h 11023145"/>
              <a:gd name="connsiteX2557" fmla="*/ 7472875 w 8602921"/>
              <a:gd name="connsiteY2557" fmla="*/ 2552105 h 11023145"/>
              <a:gd name="connsiteX2558" fmla="*/ 7485567 w 8602921"/>
              <a:gd name="connsiteY2558" fmla="*/ 2516144 h 11023145"/>
              <a:gd name="connsiteX2559" fmla="*/ 7498259 w 8602921"/>
              <a:gd name="connsiteY2559" fmla="*/ 2480184 h 11023145"/>
              <a:gd name="connsiteX2560" fmla="*/ 7553258 w 8602921"/>
              <a:gd name="connsiteY2560" fmla="*/ 2433647 h 11023145"/>
              <a:gd name="connsiteX2561" fmla="*/ 7569123 w 8602921"/>
              <a:gd name="connsiteY2561" fmla="*/ 2457971 h 11023145"/>
              <a:gd name="connsiteX2562" fmla="*/ 7553258 w 8602921"/>
              <a:gd name="connsiteY2562" fmla="*/ 2475952 h 11023145"/>
              <a:gd name="connsiteX2563" fmla="*/ 7552729 w 8602921"/>
              <a:gd name="connsiteY2563" fmla="*/ 2502923 h 11023145"/>
              <a:gd name="connsiteX2564" fmla="*/ 7549027 w 8602921"/>
              <a:gd name="connsiteY2564" fmla="*/ 2526720 h 11023145"/>
              <a:gd name="connsiteX2565" fmla="*/ 7524172 w 8602921"/>
              <a:gd name="connsiteY2565" fmla="*/ 2581190 h 11023145"/>
              <a:gd name="connsiteX2566" fmla="*/ 7515182 w 8602921"/>
              <a:gd name="connsiteY2566" fmla="*/ 2632489 h 11023145"/>
              <a:gd name="connsiteX2567" fmla="*/ 7481336 w 8602921"/>
              <a:gd name="connsiteY2567" fmla="*/ 2712872 h 11023145"/>
              <a:gd name="connsiteX2568" fmla="*/ 7495087 w 8602921"/>
              <a:gd name="connsiteY2568" fmla="*/ 2746716 h 11023145"/>
              <a:gd name="connsiteX2569" fmla="*/ 7477105 w 8602921"/>
              <a:gd name="connsiteY2569" fmla="*/ 2780564 h 11023145"/>
              <a:gd name="connsiteX2570" fmla="*/ 7458067 w 8602921"/>
              <a:gd name="connsiteY2570" fmla="*/ 2834504 h 11023145"/>
              <a:gd name="connsiteX2571" fmla="*/ 7426337 w 8602921"/>
              <a:gd name="connsiteY2571" fmla="*/ 2882098 h 11023145"/>
              <a:gd name="connsiteX2572" fmla="*/ 7439029 w 8602921"/>
              <a:gd name="connsiteY2572" fmla="*/ 2915944 h 11023145"/>
              <a:gd name="connsiteX2573" fmla="*/ 7409414 w 8602921"/>
              <a:gd name="connsiteY2573" fmla="*/ 2937097 h 11023145"/>
              <a:gd name="connsiteX2574" fmla="*/ 7409414 w 8602921"/>
              <a:gd name="connsiteY2574" fmla="*/ 2983635 h 11023145"/>
              <a:gd name="connsiteX2575" fmla="*/ 7398308 w 8602921"/>
              <a:gd name="connsiteY2575" fmla="*/ 3007962 h 11023145"/>
              <a:gd name="connsiteX2576" fmla="*/ 7384030 w 8602921"/>
              <a:gd name="connsiteY2576" fmla="*/ 3025942 h 11023145"/>
              <a:gd name="connsiteX2577" fmla="*/ 7382973 w 8602921"/>
              <a:gd name="connsiteY2577" fmla="*/ 3044452 h 11023145"/>
              <a:gd name="connsiteX2578" fmla="*/ 7388260 w 8602921"/>
              <a:gd name="connsiteY2578" fmla="*/ 3059787 h 11023145"/>
              <a:gd name="connsiteX2579" fmla="*/ 7396193 w 8602921"/>
              <a:gd name="connsiteY2579" fmla="*/ 3064547 h 11023145"/>
              <a:gd name="connsiteX2580" fmla="*/ 7400952 w 8602921"/>
              <a:gd name="connsiteY2580" fmla="*/ 3059787 h 11023145"/>
              <a:gd name="connsiteX2581" fmla="*/ 7405184 w 8602921"/>
              <a:gd name="connsiteY2581" fmla="*/ 3028058 h 11023145"/>
              <a:gd name="connsiteX2582" fmla="*/ 7434799 w 8602921"/>
              <a:gd name="connsiteY2582" fmla="*/ 3009020 h 11023145"/>
              <a:gd name="connsiteX2583" fmla="*/ 7434799 w 8602921"/>
              <a:gd name="connsiteY2583" fmla="*/ 2945559 h 11023145"/>
              <a:gd name="connsiteX2584" fmla="*/ 7439029 w 8602921"/>
              <a:gd name="connsiteY2584" fmla="*/ 2945559 h 11023145"/>
              <a:gd name="connsiteX2585" fmla="*/ 7443789 w 8602921"/>
              <a:gd name="connsiteY2585" fmla="*/ 2930751 h 11023145"/>
              <a:gd name="connsiteX2586" fmla="*/ 7439029 w 8602921"/>
              <a:gd name="connsiteY2586" fmla="*/ 2915944 h 11023145"/>
              <a:gd name="connsiteX2587" fmla="*/ 7466528 w 8602921"/>
              <a:gd name="connsiteY2587" fmla="*/ 2880512 h 11023145"/>
              <a:gd name="connsiteX2588" fmla="*/ 7494028 w 8602921"/>
              <a:gd name="connsiteY2588" fmla="*/ 2848253 h 11023145"/>
              <a:gd name="connsiteX2589" fmla="*/ 7482394 w 8602921"/>
              <a:gd name="connsiteY2589" fmla="*/ 2819168 h 11023145"/>
              <a:gd name="connsiteX2590" fmla="*/ 7515182 w 8602921"/>
              <a:gd name="connsiteY2590" fmla="*/ 2793254 h 11023145"/>
              <a:gd name="connsiteX2591" fmla="*/ 7536864 w 8602921"/>
              <a:gd name="connsiteY2591" fmla="*/ 2731380 h 11023145"/>
              <a:gd name="connsiteX2592" fmla="*/ 7561719 w 8602921"/>
              <a:gd name="connsiteY2592" fmla="*/ 2666334 h 11023145"/>
              <a:gd name="connsiteX2593" fmla="*/ 7573882 w 8602921"/>
              <a:gd name="connsiteY2593" fmla="*/ 2665276 h 11023145"/>
              <a:gd name="connsiteX2594" fmla="*/ 7582873 w 8602921"/>
              <a:gd name="connsiteY2594" fmla="*/ 2670564 h 11023145"/>
              <a:gd name="connsiteX2595" fmla="*/ 7588690 w 8602921"/>
              <a:gd name="connsiteY2595" fmla="*/ 2711813 h 11023145"/>
              <a:gd name="connsiteX2596" fmla="*/ 7565950 w 8602921"/>
              <a:gd name="connsiteY2596" fmla="*/ 2746717 h 11023145"/>
              <a:gd name="connsiteX2597" fmla="*/ 7540566 w 8602921"/>
              <a:gd name="connsiteY2597" fmla="*/ 2824455 h 11023145"/>
              <a:gd name="connsiteX2598" fmla="*/ 7515181 w 8602921"/>
              <a:gd name="connsiteY2598" fmla="*/ 2899021 h 11023145"/>
              <a:gd name="connsiteX2599" fmla="*/ 7517297 w 8602921"/>
              <a:gd name="connsiteY2599" fmla="*/ 2909598 h 11023145"/>
              <a:gd name="connsiteX2600" fmla="*/ 7506720 w 8602921"/>
              <a:gd name="connsiteY2600" fmla="*/ 2920175 h 11023145"/>
              <a:gd name="connsiteX2601" fmla="*/ 7502489 w 8602921"/>
              <a:gd name="connsiteY2601" fmla="*/ 2932338 h 11023145"/>
              <a:gd name="connsiteX2602" fmla="*/ 7510951 w 8602921"/>
              <a:gd name="connsiteY2602" fmla="*/ 2941328 h 11023145"/>
              <a:gd name="connsiteX2603" fmla="*/ 7493499 w 8602921"/>
              <a:gd name="connsiteY2603" fmla="*/ 2962481 h 11023145"/>
              <a:gd name="connsiteX2604" fmla="*/ 7485567 w 8602921"/>
              <a:gd name="connsiteY2604" fmla="*/ 2983636 h 11023145"/>
              <a:gd name="connsiteX2605" fmla="*/ 7468644 w 8602921"/>
              <a:gd name="connsiteY2605" fmla="*/ 3013251 h 11023145"/>
              <a:gd name="connsiteX2606" fmla="*/ 7476048 w 8602921"/>
              <a:gd name="connsiteY2606" fmla="*/ 3037576 h 11023145"/>
              <a:gd name="connsiteX2607" fmla="*/ 7464413 w 8602921"/>
              <a:gd name="connsiteY2607" fmla="*/ 3055557 h 11023145"/>
              <a:gd name="connsiteX2608" fmla="*/ 7520999 w 8602921"/>
              <a:gd name="connsiteY2608" fmla="*/ 3052384 h 11023145"/>
              <a:gd name="connsiteX2609" fmla="*/ 7574411 w 8602921"/>
              <a:gd name="connsiteY2609" fmla="*/ 3068248 h 11023145"/>
              <a:gd name="connsiteX2610" fmla="*/ 7583930 w 8602921"/>
              <a:gd name="connsiteY2610" fmla="*/ 3094161 h 11023145"/>
              <a:gd name="connsiteX2611" fmla="*/ 7574411 w 8602921"/>
              <a:gd name="connsiteY2611" fmla="*/ 3110556 h 11023145"/>
              <a:gd name="connsiteX2612" fmla="*/ 7570709 w 8602921"/>
              <a:gd name="connsiteY2612" fmla="*/ 3121132 h 11023145"/>
              <a:gd name="connsiteX2613" fmla="*/ 7570181 w 8602921"/>
              <a:gd name="connsiteY2613" fmla="*/ 3131710 h 11023145"/>
              <a:gd name="connsiteX2614" fmla="*/ 7582873 w 8602921"/>
              <a:gd name="connsiteY2614" fmla="*/ 3123247 h 11023145"/>
              <a:gd name="connsiteX2615" fmla="*/ 7637872 w 8602921"/>
              <a:gd name="connsiteY2615" fmla="*/ 3080942 h 11023145"/>
              <a:gd name="connsiteX2616" fmla="*/ 7646333 w 8602921"/>
              <a:gd name="connsiteY2616" fmla="*/ 3051326 h 11023145"/>
              <a:gd name="connsiteX2617" fmla="*/ 7644218 w 8602921"/>
              <a:gd name="connsiteY2617" fmla="*/ 3039163 h 11023145"/>
              <a:gd name="connsiteX2618" fmla="*/ 7654794 w 8602921"/>
              <a:gd name="connsiteY2618" fmla="*/ 3030172 h 11023145"/>
              <a:gd name="connsiteX2619" fmla="*/ 7655852 w 8602921"/>
              <a:gd name="connsiteY2619" fmla="*/ 3020124 h 11023145"/>
              <a:gd name="connsiteX2620" fmla="*/ 7650564 w 8602921"/>
              <a:gd name="connsiteY2620" fmla="*/ 3013250 h 11023145"/>
              <a:gd name="connsiteX2621" fmla="*/ 7684409 w 8602921"/>
              <a:gd name="connsiteY2621" fmla="*/ 2970942 h 11023145"/>
              <a:gd name="connsiteX2622" fmla="*/ 7718255 w 8602921"/>
              <a:gd name="connsiteY2622" fmla="*/ 2928636 h 11023145"/>
              <a:gd name="connsiteX2623" fmla="*/ 7742581 w 8602921"/>
              <a:gd name="connsiteY2623" fmla="*/ 2874166 h 11023145"/>
              <a:gd name="connsiteX2624" fmla="*/ 7785946 w 8602921"/>
              <a:gd name="connsiteY2624" fmla="*/ 2835562 h 11023145"/>
              <a:gd name="connsiteX2625" fmla="*/ 7781715 w 8602921"/>
              <a:gd name="connsiteY2625" fmla="*/ 2814407 h 11023145"/>
              <a:gd name="connsiteX2626" fmla="*/ 7783829 w 8602921"/>
              <a:gd name="connsiteY2626" fmla="*/ 2795899 h 11023145"/>
              <a:gd name="connsiteX2627" fmla="*/ 7798638 w 8602921"/>
              <a:gd name="connsiteY2627" fmla="*/ 2780562 h 11023145"/>
              <a:gd name="connsiteX2628" fmla="*/ 7824021 w 8602921"/>
              <a:gd name="connsiteY2628" fmla="*/ 2772101 h 11023145"/>
              <a:gd name="connsiteX2629" fmla="*/ 7840416 w 8602921"/>
              <a:gd name="connsiteY2629" fmla="*/ 2795899 h 11023145"/>
              <a:gd name="connsiteX2630" fmla="*/ 7828252 w 8602921"/>
              <a:gd name="connsiteY2630" fmla="*/ 2822869 h 11023145"/>
              <a:gd name="connsiteX2631" fmla="*/ 7798109 w 8602921"/>
              <a:gd name="connsiteY2631" fmla="*/ 2862532 h 11023145"/>
              <a:gd name="connsiteX2632" fmla="*/ 7790176 w 8602921"/>
              <a:gd name="connsiteY2632" fmla="*/ 2911713 h 11023145"/>
              <a:gd name="connsiteX2633" fmla="*/ 7772725 w 8602921"/>
              <a:gd name="connsiteY2633" fmla="*/ 2971473 h 11023145"/>
              <a:gd name="connsiteX2634" fmla="*/ 7739408 w 8602921"/>
              <a:gd name="connsiteY2634" fmla="*/ 3034404 h 11023145"/>
              <a:gd name="connsiteX2635" fmla="*/ 7745225 w 8602921"/>
              <a:gd name="connsiteY2635" fmla="*/ 3050269 h 11023145"/>
              <a:gd name="connsiteX2636" fmla="*/ 7735176 w 8602921"/>
              <a:gd name="connsiteY2636" fmla="*/ 3059789 h 11023145"/>
              <a:gd name="connsiteX2637" fmla="*/ 7737822 w 8602921"/>
              <a:gd name="connsiteY2637" fmla="*/ 3093105 h 11023145"/>
              <a:gd name="connsiteX2638" fmla="*/ 7756331 w 8602921"/>
              <a:gd name="connsiteY2638" fmla="*/ 3123247 h 11023145"/>
              <a:gd name="connsiteX2639" fmla="*/ 7711379 w 8602921"/>
              <a:gd name="connsiteY2639" fmla="*/ 3209976 h 11023145"/>
              <a:gd name="connsiteX2640" fmla="*/ 7688640 w 8602921"/>
              <a:gd name="connsiteY2640" fmla="*/ 3296706 h 11023145"/>
              <a:gd name="connsiteX2641" fmla="*/ 7654794 w 8602921"/>
              <a:gd name="connsiteY2641" fmla="*/ 3326321 h 11023145"/>
              <a:gd name="connsiteX2642" fmla="*/ 7636284 w 8602921"/>
              <a:gd name="connsiteY2642" fmla="*/ 3362282 h 11023145"/>
              <a:gd name="connsiteX2643" fmla="*/ 7620949 w 8602921"/>
              <a:gd name="connsiteY2643" fmla="*/ 3398242 h 11023145"/>
              <a:gd name="connsiteX2644" fmla="*/ 7625179 w 8602921"/>
              <a:gd name="connsiteY2644" fmla="*/ 3410935 h 11023145"/>
              <a:gd name="connsiteX2645" fmla="*/ 7655322 w 8602921"/>
              <a:gd name="connsiteY2645" fmla="*/ 3374974 h 11023145"/>
              <a:gd name="connsiteX2646" fmla="*/ 7688639 w 8602921"/>
              <a:gd name="connsiteY2646" fmla="*/ 3339014 h 11023145"/>
              <a:gd name="connsiteX2647" fmla="*/ 7718255 w 8602921"/>
              <a:gd name="connsiteY2647" fmla="*/ 3330552 h 11023145"/>
              <a:gd name="connsiteX2648" fmla="*/ 7688640 w 8602921"/>
              <a:gd name="connsiteY2648" fmla="*/ 3317860 h 11023145"/>
              <a:gd name="connsiteX2649" fmla="*/ 7701332 w 8602921"/>
              <a:gd name="connsiteY2649" fmla="*/ 3309398 h 11023145"/>
              <a:gd name="connsiteX2650" fmla="*/ 7717725 w 8602921"/>
              <a:gd name="connsiteY2650" fmla="*/ 3307283 h 11023145"/>
              <a:gd name="connsiteX2651" fmla="*/ 7730946 w 8602921"/>
              <a:gd name="connsiteY2651" fmla="*/ 3317860 h 11023145"/>
              <a:gd name="connsiteX2652" fmla="*/ 7742582 w 8602921"/>
              <a:gd name="connsiteY2652" fmla="*/ 3300936 h 11023145"/>
              <a:gd name="connsiteX2653" fmla="*/ 7747869 w 8602921"/>
              <a:gd name="connsiteY2653" fmla="*/ 3284015 h 11023145"/>
              <a:gd name="connsiteX2654" fmla="*/ 7755802 w 8602921"/>
              <a:gd name="connsiteY2654" fmla="*/ 3263919 h 11023145"/>
              <a:gd name="connsiteX2655" fmla="*/ 7760561 w 8602921"/>
              <a:gd name="connsiteY2655" fmla="*/ 3237476 h 11023145"/>
              <a:gd name="connsiteX2656" fmla="*/ 7726716 w 8602921"/>
              <a:gd name="connsiteY2656" fmla="*/ 3216323 h 11023145"/>
              <a:gd name="connsiteX2657" fmla="*/ 7747869 w 8602921"/>
              <a:gd name="connsiteY2657" fmla="*/ 3178246 h 11023145"/>
              <a:gd name="connsiteX2658" fmla="*/ 7790176 w 8602921"/>
              <a:gd name="connsiteY2658" fmla="*/ 3186708 h 11023145"/>
              <a:gd name="connsiteX2659" fmla="*/ 7778013 w 8602921"/>
              <a:gd name="connsiteY2659" fmla="*/ 3205746 h 11023145"/>
              <a:gd name="connsiteX2660" fmla="*/ 7769023 w 8602921"/>
              <a:gd name="connsiteY2660" fmla="*/ 3224785 h 11023145"/>
              <a:gd name="connsiteX2661" fmla="*/ 7785945 w 8602921"/>
              <a:gd name="connsiteY2661" fmla="*/ 3237476 h 11023145"/>
              <a:gd name="connsiteX2662" fmla="*/ 7798638 w 8602921"/>
              <a:gd name="connsiteY2662" fmla="*/ 3250168 h 11023145"/>
              <a:gd name="connsiteX2663" fmla="*/ 7791234 w 8602921"/>
              <a:gd name="connsiteY2663" fmla="*/ 3275024 h 11023145"/>
              <a:gd name="connsiteX2664" fmla="*/ 7777484 w 8602921"/>
              <a:gd name="connsiteY2664" fmla="*/ 3296706 h 11023145"/>
              <a:gd name="connsiteX2665" fmla="*/ 7798109 w 8602921"/>
              <a:gd name="connsiteY2665" fmla="*/ 3298822 h 11023145"/>
              <a:gd name="connsiteX2666" fmla="*/ 7815560 w 8602921"/>
              <a:gd name="connsiteY2666" fmla="*/ 3300936 h 11023145"/>
              <a:gd name="connsiteX2667" fmla="*/ 7806571 w 8602921"/>
              <a:gd name="connsiteY2667" fmla="*/ 3328437 h 11023145"/>
              <a:gd name="connsiteX2668" fmla="*/ 7781715 w 8602921"/>
              <a:gd name="connsiteY2668" fmla="*/ 3355936 h 11023145"/>
              <a:gd name="connsiteX2669" fmla="*/ 7776426 w 8602921"/>
              <a:gd name="connsiteY2669" fmla="*/ 3379205 h 11023145"/>
              <a:gd name="connsiteX2670" fmla="*/ 7764791 w 8602921"/>
              <a:gd name="connsiteY2670" fmla="*/ 3389782 h 11023145"/>
              <a:gd name="connsiteX2671" fmla="*/ 7743639 w 8602921"/>
              <a:gd name="connsiteY2671" fmla="*/ 3419395 h 11023145"/>
              <a:gd name="connsiteX2672" fmla="*/ 7743639 w 8602921"/>
              <a:gd name="connsiteY2672" fmla="*/ 3457472 h 11023145"/>
              <a:gd name="connsiteX2673" fmla="*/ 7756331 w 8602921"/>
              <a:gd name="connsiteY2673" fmla="*/ 3444780 h 11023145"/>
              <a:gd name="connsiteX2674" fmla="*/ 7773253 w 8602921"/>
              <a:gd name="connsiteY2674" fmla="*/ 3410935 h 11023145"/>
              <a:gd name="connsiteX2675" fmla="*/ 7781715 w 8602921"/>
              <a:gd name="connsiteY2675" fmla="*/ 3401415 h 11023145"/>
              <a:gd name="connsiteX2676" fmla="*/ 7790176 w 8602921"/>
              <a:gd name="connsiteY2676" fmla="*/ 3398243 h 11023145"/>
              <a:gd name="connsiteX2677" fmla="*/ 7785946 w 8602921"/>
              <a:gd name="connsiteY2677" fmla="*/ 3409348 h 11023145"/>
              <a:gd name="connsiteX2678" fmla="*/ 7781715 w 8602921"/>
              <a:gd name="connsiteY2678" fmla="*/ 3423626 h 11023145"/>
              <a:gd name="connsiteX2679" fmla="*/ 7781229 w 8602921"/>
              <a:gd name="connsiteY2679" fmla="*/ 3441211 h 11023145"/>
              <a:gd name="connsiteX2680" fmla="*/ 7801625 w 8602921"/>
              <a:gd name="connsiteY2680" fmla="*/ 3401672 h 11023145"/>
              <a:gd name="connsiteX2681" fmla="*/ 7832959 w 8602921"/>
              <a:gd name="connsiteY2681" fmla="*/ 3364587 h 11023145"/>
              <a:gd name="connsiteX2682" fmla="*/ 7828729 w 8602921"/>
              <a:gd name="connsiteY2682" fmla="*/ 3334973 h 11023145"/>
              <a:gd name="connsiteX2683" fmla="*/ 7875266 w 8602921"/>
              <a:gd name="connsiteY2683" fmla="*/ 3263051 h 11023145"/>
              <a:gd name="connsiteX2684" fmla="*/ 7892718 w 8602921"/>
              <a:gd name="connsiteY2684" fmla="*/ 3205407 h 11023145"/>
              <a:gd name="connsiteX2685" fmla="*/ 7926034 w 8602921"/>
              <a:gd name="connsiteY2685" fmla="*/ 3144591 h 11023145"/>
              <a:gd name="connsiteX2686" fmla="*/ 7951419 w 8602921"/>
              <a:gd name="connsiteY2686" fmla="*/ 3102284 h 11023145"/>
              <a:gd name="connsiteX2687" fmla="*/ 7950361 w 8602921"/>
              <a:gd name="connsiteY2687" fmla="*/ 3080073 h 11023145"/>
              <a:gd name="connsiteX2688" fmla="*/ 7968341 w 8602921"/>
              <a:gd name="connsiteY2688" fmla="*/ 3064209 h 11023145"/>
              <a:gd name="connsiteX2689" fmla="*/ 8124877 w 8602921"/>
              <a:gd name="connsiteY2689" fmla="*/ 2789214 h 11023145"/>
              <a:gd name="connsiteX2690" fmla="*/ 8146559 w 8602921"/>
              <a:gd name="connsiteY2690" fmla="*/ 2755897 h 11023145"/>
              <a:gd name="connsiteX2691" fmla="*/ 8171414 w 8602921"/>
              <a:gd name="connsiteY2691" fmla="*/ 2725753 h 11023145"/>
              <a:gd name="connsiteX2692" fmla="*/ 8176703 w 8602921"/>
              <a:gd name="connsiteY2692" fmla="*/ 2705129 h 11023145"/>
              <a:gd name="connsiteX2693" fmla="*/ 8188337 w 8602921"/>
              <a:gd name="connsiteY2693" fmla="*/ 2687678 h 11023145"/>
              <a:gd name="connsiteX2694" fmla="*/ 8205260 w 8602921"/>
              <a:gd name="connsiteY2694" fmla="*/ 2658062 h 11023145"/>
              <a:gd name="connsiteX2695" fmla="*/ 8222183 w 8602921"/>
              <a:gd name="connsiteY2695" fmla="*/ 2649073 h 11023145"/>
              <a:gd name="connsiteX2696" fmla="*/ 8239105 w 8602921"/>
              <a:gd name="connsiteY2696" fmla="*/ 2649601 h 11023145"/>
              <a:gd name="connsiteX2697" fmla="*/ 8216894 w 8602921"/>
              <a:gd name="connsiteY2697" fmla="*/ 2717822 h 11023145"/>
              <a:gd name="connsiteX2698" fmla="*/ 8175645 w 8602921"/>
              <a:gd name="connsiteY2698" fmla="*/ 2789214 h 11023145"/>
              <a:gd name="connsiteX2699" fmla="*/ 8179876 w 8602921"/>
              <a:gd name="connsiteY2699" fmla="*/ 2789213 h 11023145"/>
              <a:gd name="connsiteX2700" fmla="*/ 8189923 w 8602921"/>
              <a:gd name="connsiteY2700" fmla="*/ 2806137 h 11023145"/>
              <a:gd name="connsiteX2701" fmla="*/ 8184106 w 8602921"/>
              <a:gd name="connsiteY2701" fmla="*/ 2823060 h 11023145"/>
              <a:gd name="connsiteX2702" fmla="*/ 8155548 w 8602921"/>
              <a:gd name="connsiteY2702" fmla="*/ 2922480 h 11023145"/>
              <a:gd name="connsiteX2703" fmla="*/ 8120646 w 8602921"/>
              <a:gd name="connsiteY2703" fmla="*/ 3021902 h 11023145"/>
              <a:gd name="connsiteX2704" fmla="*/ 8122233 w 8602921"/>
              <a:gd name="connsiteY2704" fmla="*/ 3034064 h 11023145"/>
              <a:gd name="connsiteX2705" fmla="*/ 8107953 w 8602921"/>
              <a:gd name="connsiteY2705" fmla="*/ 3043056 h 11023145"/>
              <a:gd name="connsiteX2706" fmla="*/ 8106896 w 8602921"/>
              <a:gd name="connsiteY2706" fmla="*/ 3054689 h 11023145"/>
              <a:gd name="connsiteX2707" fmla="*/ 8112185 w 8602921"/>
              <a:gd name="connsiteY2707" fmla="*/ 3059978 h 11023145"/>
              <a:gd name="connsiteX2708" fmla="*/ 8098964 w 8602921"/>
              <a:gd name="connsiteY2708" fmla="*/ 3084833 h 11023145"/>
              <a:gd name="connsiteX2709" fmla="*/ 8095263 w 8602921"/>
              <a:gd name="connsiteY2709" fmla="*/ 3106515 h 11023145"/>
              <a:gd name="connsiteX2710" fmla="*/ 8120646 w 8602921"/>
              <a:gd name="connsiteY2710" fmla="*/ 3081132 h 11023145"/>
              <a:gd name="connsiteX2711" fmla="*/ 8129107 w 8602921"/>
              <a:gd name="connsiteY2711" fmla="*/ 3068439 h 11023145"/>
              <a:gd name="connsiteX2712" fmla="*/ 8124877 w 8602921"/>
              <a:gd name="connsiteY2712" fmla="*/ 3055747 h 11023145"/>
              <a:gd name="connsiteX2713" fmla="*/ 8139155 w 8602921"/>
              <a:gd name="connsiteY2713" fmla="*/ 3038296 h 11023145"/>
              <a:gd name="connsiteX2714" fmla="*/ 8150261 w 8602921"/>
              <a:gd name="connsiteY2714" fmla="*/ 3017671 h 11023145"/>
              <a:gd name="connsiteX2715" fmla="*/ 8184106 w 8602921"/>
              <a:gd name="connsiteY2715" fmla="*/ 2941519 h 11023145"/>
              <a:gd name="connsiteX2716" fmla="*/ 8209490 w 8602921"/>
              <a:gd name="connsiteY2716" fmla="*/ 2920366 h 11023145"/>
              <a:gd name="connsiteX2717" fmla="*/ 8220067 w 8602921"/>
              <a:gd name="connsiteY2717" fmla="*/ 2905558 h 11023145"/>
              <a:gd name="connsiteX2718" fmla="*/ 8217952 w 8602921"/>
              <a:gd name="connsiteY2718" fmla="*/ 2890750 h 11023145"/>
              <a:gd name="connsiteX2719" fmla="*/ 8234875 w 8602921"/>
              <a:gd name="connsiteY2719" fmla="*/ 2856904 h 11023145"/>
              <a:gd name="connsiteX2720" fmla="*/ 8247567 w 8602921"/>
              <a:gd name="connsiteY2720" fmla="*/ 2820944 h 11023145"/>
              <a:gd name="connsiteX2721" fmla="*/ 8260259 w 8602921"/>
              <a:gd name="connsiteY2721" fmla="*/ 2784984 h 11023145"/>
              <a:gd name="connsiteX2722" fmla="*/ 8315258 w 8602921"/>
              <a:gd name="connsiteY2722" fmla="*/ 2738445 h 11023145"/>
              <a:gd name="connsiteX2723" fmla="*/ 8331123 w 8602921"/>
              <a:gd name="connsiteY2723" fmla="*/ 2762772 h 11023145"/>
              <a:gd name="connsiteX2724" fmla="*/ 8315258 w 8602921"/>
              <a:gd name="connsiteY2724" fmla="*/ 2780752 h 11023145"/>
              <a:gd name="connsiteX2725" fmla="*/ 8314729 w 8602921"/>
              <a:gd name="connsiteY2725" fmla="*/ 2807723 h 11023145"/>
              <a:gd name="connsiteX2726" fmla="*/ 8311027 w 8602921"/>
              <a:gd name="connsiteY2726" fmla="*/ 2831521 h 11023145"/>
              <a:gd name="connsiteX2727" fmla="*/ 8286172 w 8602921"/>
              <a:gd name="connsiteY2727" fmla="*/ 2885990 h 11023145"/>
              <a:gd name="connsiteX2728" fmla="*/ 8277181 w 8602921"/>
              <a:gd name="connsiteY2728" fmla="*/ 2937288 h 11023145"/>
              <a:gd name="connsiteX2729" fmla="*/ 8243336 w 8602921"/>
              <a:gd name="connsiteY2729" fmla="*/ 3017671 h 11023145"/>
              <a:gd name="connsiteX2730" fmla="*/ 8257086 w 8602921"/>
              <a:gd name="connsiteY2730" fmla="*/ 3051516 h 11023145"/>
              <a:gd name="connsiteX2731" fmla="*/ 8239105 w 8602921"/>
              <a:gd name="connsiteY2731" fmla="*/ 3085362 h 11023145"/>
              <a:gd name="connsiteX2732" fmla="*/ 8220067 w 8602921"/>
              <a:gd name="connsiteY2732" fmla="*/ 3139303 h 11023145"/>
              <a:gd name="connsiteX2733" fmla="*/ 8188337 w 8602921"/>
              <a:gd name="connsiteY2733" fmla="*/ 3186899 h 11023145"/>
              <a:gd name="connsiteX2734" fmla="*/ 8201029 w 8602921"/>
              <a:gd name="connsiteY2734" fmla="*/ 3220745 h 11023145"/>
              <a:gd name="connsiteX2735" fmla="*/ 8171413 w 8602921"/>
              <a:gd name="connsiteY2735" fmla="*/ 3241897 h 11023145"/>
              <a:gd name="connsiteX2736" fmla="*/ 8171413 w 8602921"/>
              <a:gd name="connsiteY2736" fmla="*/ 3288436 h 11023145"/>
              <a:gd name="connsiteX2737" fmla="*/ 8160309 w 8602921"/>
              <a:gd name="connsiteY2737" fmla="*/ 3312761 h 11023145"/>
              <a:gd name="connsiteX2738" fmla="*/ 8146030 w 8602921"/>
              <a:gd name="connsiteY2738" fmla="*/ 3330741 h 11023145"/>
              <a:gd name="connsiteX2739" fmla="*/ 8144971 w 8602921"/>
              <a:gd name="connsiteY2739" fmla="*/ 3349252 h 11023145"/>
              <a:gd name="connsiteX2740" fmla="*/ 8150261 w 8602921"/>
              <a:gd name="connsiteY2740" fmla="*/ 3364588 h 11023145"/>
              <a:gd name="connsiteX2741" fmla="*/ 8158193 w 8602921"/>
              <a:gd name="connsiteY2741" fmla="*/ 3369347 h 11023145"/>
              <a:gd name="connsiteX2742" fmla="*/ 8162953 w 8602921"/>
              <a:gd name="connsiteY2742" fmla="*/ 3364587 h 11023145"/>
              <a:gd name="connsiteX2743" fmla="*/ 8167184 w 8602921"/>
              <a:gd name="connsiteY2743" fmla="*/ 3332858 h 11023145"/>
              <a:gd name="connsiteX2744" fmla="*/ 8196798 w 8602921"/>
              <a:gd name="connsiteY2744" fmla="*/ 3313819 h 11023145"/>
              <a:gd name="connsiteX2745" fmla="*/ 8196798 w 8602921"/>
              <a:gd name="connsiteY2745" fmla="*/ 3250360 h 11023145"/>
              <a:gd name="connsiteX2746" fmla="*/ 8201030 w 8602921"/>
              <a:gd name="connsiteY2746" fmla="*/ 3250359 h 11023145"/>
              <a:gd name="connsiteX2747" fmla="*/ 8205789 w 8602921"/>
              <a:gd name="connsiteY2747" fmla="*/ 3235552 h 11023145"/>
              <a:gd name="connsiteX2748" fmla="*/ 8201029 w 8602921"/>
              <a:gd name="connsiteY2748" fmla="*/ 3220745 h 11023145"/>
              <a:gd name="connsiteX2749" fmla="*/ 8228529 w 8602921"/>
              <a:gd name="connsiteY2749" fmla="*/ 3185312 h 11023145"/>
              <a:gd name="connsiteX2750" fmla="*/ 8256027 w 8602921"/>
              <a:gd name="connsiteY2750" fmla="*/ 3153053 h 11023145"/>
              <a:gd name="connsiteX2751" fmla="*/ 8244393 w 8602921"/>
              <a:gd name="connsiteY2751" fmla="*/ 3123967 h 11023145"/>
              <a:gd name="connsiteX2752" fmla="*/ 8277180 w 8602921"/>
              <a:gd name="connsiteY2752" fmla="*/ 3098054 h 11023145"/>
              <a:gd name="connsiteX2753" fmla="*/ 8298864 w 8602921"/>
              <a:gd name="connsiteY2753" fmla="*/ 3036180 h 11023145"/>
              <a:gd name="connsiteX2754" fmla="*/ 8323719 w 8602921"/>
              <a:gd name="connsiteY2754" fmla="*/ 2971134 h 11023145"/>
              <a:gd name="connsiteX2755" fmla="*/ 8335882 w 8602921"/>
              <a:gd name="connsiteY2755" fmla="*/ 2970076 h 11023145"/>
              <a:gd name="connsiteX2756" fmla="*/ 8344872 w 8602921"/>
              <a:gd name="connsiteY2756" fmla="*/ 2975365 h 11023145"/>
              <a:gd name="connsiteX2757" fmla="*/ 8350689 w 8602921"/>
              <a:gd name="connsiteY2757" fmla="*/ 3016614 h 11023145"/>
              <a:gd name="connsiteX2758" fmla="*/ 8327949 w 8602921"/>
              <a:gd name="connsiteY2758" fmla="*/ 3051516 h 11023145"/>
              <a:gd name="connsiteX2759" fmla="*/ 8302565 w 8602921"/>
              <a:gd name="connsiteY2759" fmla="*/ 3129255 h 11023145"/>
              <a:gd name="connsiteX2760" fmla="*/ 8277181 w 8602921"/>
              <a:gd name="connsiteY2760" fmla="*/ 3203821 h 11023145"/>
              <a:gd name="connsiteX2761" fmla="*/ 8279297 w 8602921"/>
              <a:gd name="connsiteY2761" fmla="*/ 3214399 h 11023145"/>
              <a:gd name="connsiteX2762" fmla="*/ 8268720 w 8602921"/>
              <a:gd name="connsiteY2762" fmla="*/ 3224975 h 11023145"/>
              <a:gd name="connsiteX2763" fmla="*/ 8264489 w 8602921"/>
              <a:gd name="connsiteY2763" fmla="*/ 3237138 h 11023145"/>
              <a:gd name="connsiteX2764" fmla="*/ 8272950 w 8602921"/>
              <a:gd name="connsiteY2764" fmla="*/ 3246128 h 11023145"/>
              <a:gd name="connsiteX2765" fmla="*/ 8255498 w 8602921"/>
              <a:gd name="connsiteY2765" fmla="*/ 3267282 h 11023145"/>
              <a:gd name="connsiteX2766" fmla="*/ 8247567 w 8602921"/>
              <a:gd name="connsiteY2766" fmla="*/ 3288435 h 11023145"/>
              <a:gd name="connsiteX2767" fmla="*/ 8230643 w 8602921"/>
              <a:gd name="connsiteY2767" fmla="*/ 3318050 h 11023145"/>
              <a:gd name="connsiteX2768" fmla="*/ 8238047 w 8602921"/>
              <a:gd name="connsiteY2768" fmla="*/ 3342377 h 11023145"/>
              <a:gd name="connsiteX2769" fmla="*/ 8226413 w 8602921"/>
              <a:gd name="connsiteY2769" fmla="*/ 3360356 h 11023145"/>
              <a:gd name="connsiteX2770" fmla="*/ 8282999 w 8602921"/>
              <a:gd name="connsiteY2770" fmla="*/ 3357184 h 11023145"/>
              <a:gd name="connsiteX2771" fmla="*/ 8336410 w 8602921"/>
              <a:gd name="connsiteY2771" fmla="*/ 3373049 h 11023145"/>
              <a:gd name="connsiteX2772" fmla="*/ 8345930 w 8602921"/>
              <a:gd name="connsiteY2772" fmla="*/ 3398962 h 11023145"/>
              <a:gd name="connsiteX2773" fmla="*/ 8336411 w 8602921"/>
              <a:gd name="connsiteY2773" fmla="*/ 3415355 h 11023145"/>
              <a:gd name="connsiteX2774" fmla="*/ 8332708 w 8602921"/>
              <a:gd name="connsiteY2774" fmla="*/ 3425932 h 11023145"/>
              <a:gd name="connsiteX2775" fmla="*/ 8332180 w 8602921"/>
              <a:gd name="connsiteY2775" fmla="*/ 3436509 h 11023145"/>
              <a:gd name="connsiteX2776" fmla="*/ 8344871 w 8602921"/>
              <a:gd name="connsiteY2776" fmla="*/ 3428047 h 11023145"/>
              <a:gd name="connsiteX2777" fmla="*/ 8399871 w 8602921"/>
              <a:gd name="connsiteY2777" fmla="*/ 3385740 h 11023145"/>
              <a:gd name="connsiteX2778" fmla="*/ 8408332 w 8602921"/>
              <a:gd name="connsiteY2778" fmla="*/ 3356127 h 11023145"/>
              <a:gd name="connsiteX2779" fmla="*/ 8406218 w 8602921"/>
              <a:gd name="connsiteY2779" fmla="*/ 3343962 h 11023145"/>
              <a:gd name="connsiteX2780" fmla="*/ 8416794 w 8602921"/>
              <a:gd name="connsiteY2780" fmla="*/ 3334972 h 11023145"/>
              <a:gd name="connsiteX2781" fmla="*/ 8417852 w 8602921"/>
              <a:gd name="connsiteY2781" fmla="*/ 3324924 h 11023145"/>
              <a:gd name="connsiteX2782" fmla="*/ 8412563 w 8602921"/>
              <a:gd name="connsiteY2782" fmla="*/ 3318050 h 11023145"/>
              <a:gd name="connsiteX2783" fmla="*/ 8446410 w 8602921"/>
              <a:gd name="connsiteY2783" fmla="*/ 3275743 h 11023145"/>
              <a:gd name="connsiteX2784" fmla="*/ 8480253 w 8602921"/>
              <a:gd name="connsiteY2784" fmla="*/ 3233437 h 11023145"/>
              <a:gd name="connsiteX2785" fmla="*/ 8504581 w 8602921"/>
              <a:gd name="connsiteY2785" fmla="*/ 3178966 h 11023145"/>
              <a:gd name="connsiteX2786" fmla="*/ 8547945 w 8602921"/>
              <a:gd name="connsiteY2786" fmla="*/ 3140361 h 11023145"/>
              <a:gd name="connsiteX2787" fmla="*/ 8543714 w 8602921"/>
              <a:gd name="connsiteY2787" fmla="*/ 3119208 h 11023145"/>
              <a:gd name="connsiteX2788" fmla="*/ 8545830 w 8602921"/>
              <a:gd name="connsiteY2788" fmla="*/ 3100698 h 11023145"/>
              <a:gd name="connsiteX2789" fmla="*/ 8560636 w 8602921"/>
              <a:gd name="connsiteY2789" fmla="*/ 3085362 h 11023145"/>
              <a:gd name="connsiteX2790" fmla="*/ 8586022 w 8602921"/>
              <a:gd name="connsiteY2790" fmla="*/ 3076900 h 11023145"/>
              <a:gd name="connsiteX2791" fmla="*/ 8602414 w 8602921"/>
              <a:gd name="connsiteY2791" fmla="*/ 3100699 h 11023145"/>
              <a:gd name="connsiteX2792" fmla="*/ 8590252 w 8602921"/>
              <a:gd name="connsiteY2792" fmla="*/ 3127669 h 11023145"/>
              <a:gd name="connsiteX2793" fmla="*/ 8560108 w 8602921"/>
              <a:gd name="connsiteY2793" fmla="*/ 3167331 h 11023145"/>
              <a:gd name="connsiteX2794" fmla="*/ 8552176 w 8602921"/>
              <a:gd name="connsiteY2794" fmla="*/ 3216513 h 11023145"/>
              <a:gd name="connsiteX2795" fmla="*/ 8534725 w 8602921"/>
              <a:gd name="connsiteY2795" fmla="*/ 3276272 h 11023145"/>
              <a:gd name="connsiteX2796" fmla="*/ 8501407 w 8602921"/>
              <a:gd name="connsiteY2796" fmla="*/ 3339203 h 11023145"/>
              <a:gd name="connsiteX2797" fmla="*/ 8507225 w 8602921"/>
              <a:gd name="connsiteY2797" fmla="*/ 3355069 h 11023145"/>
              <a:gd name="connsiteX2798" fmla="*/ 8497176 w 8602921"/>
              <a:gd name="connsiteY2798" fmla="*/ 3364588 h 11023145"/>
              <a:gd name="connsiteX2799" fmla="*/ 8499821 w 8602921"/>
              <a:gd name="connsiteY2799" fmla="*/ 3397905 h 11023145"/>
              <a:gd name="connsiteX2800" fmla="*/ 8518331 w 8602921"/>
              <a:gd name="connsiteY2800" fmla="*/ 3428047 h 11023145"/>
              <a:gd name="connsiteX2801" fmla="*/ 8473378 w 8602921"/>
              <a:gd name="connsiteY2801" fmla="*/ 3514779 h 11023145"/>
              <a:gd name="connsiteX2802" fmla="*/ 8450640 w 8602921"/>
              <a:gd name="connsiteY2802" fmla="*/ 3601505 h 11023145"/>
              <a:gd name="connsiteX2803" fmla="*/ 8416794 w 8602921"/>
              <a:gd name="connsiteY2803" fmla="*/ 3631120 h 11023145"/>
              <a:gd name="connsiteX2804" fmla="*/ 8398285 w 8602921"/>
              <a:gd name="connsiteY2804" fmla="*/ 3667081 h 11023145"/>
              <a:gd name="connsiteX2805" fmla="*/ 8382948 w 8602921"/>
              <a:gd name="connsiteY2805" fmla="*/ 3703043 h 11023145"/>
              <a:gd name="connsiteX2806" fmla="*/ 8387179 w 8602921"/>
              <a:gd name="connsiteY2806" fmla="*/ 3715734 h 11023145"/>
              <a:gd name="connsiteX2807" fmla="*/ 8417323 w 8602921"/>
              <a:gd name="connsiteY2807" fmla="*/ 3679774 h 11023145"/>
              <a:gd name="connsiteX2808" fmla="*/ 8450640 w 8602921"/>
              <a:gd name="connsiteY2808" fmla="*/ 3643814 h 11023145"/>
              <a:gd name="connsiteX2809" fmla="*/ 8480254 w 8602921"/>
              <a:gd name="connsiteY2809" fmla="*/ 3635351 h 11023145"/>
              <a:gd name="connsiteX2810" fmla="*/ 8450640 w 8602921"/>
              <a:gd name="connsiteY2810" fmla="*/ 3622659 h 11023145"/>
              <a:gd name="connsiteX2811" fmla="*/ 8463332 w 8602921"/>
              <a:gd name="connsiteY2811" fmla="*/ 3614197 h 11023145"/>
              <a:gd name="connsiteX2812" fmla="*/ 8479725 w 8602921"/>
              <a:gd name="connsiteY2812" fmla="*/ 3612082 h 11023145"/>
              <a:gd name="connsiteX2813" fmla="*/ 8492947 w 8602921"/>
              <a:gd name="connsiteY2813" fmla="*/ 3622660 h 11023145"/>
              <a:gd name="connsiteX2814" fmla="*/ 8504581 w 8602921"/>
              <a:gd name="connsiteY2814" fmla="*/ 3605737 h 11023145"/>
              <a:gd name="connsiteX2815" fmla="*/ 8509869 w 8602921"/>
              <a:gd name="connsiteY2815" fmla="*/ 3588815 h 11023145"/>
              <a:gd name="connsiteX2816" fmla="*/ 8517802 w 8602921"/>
              <a:gd name="connsiteY2816" fmla="*/ 3568718 h 11023145"/>
              <a:gd name="connsiteX2817" fmla="*/ 8522561 w 8602921"/>
              <a:gd name="connsiteY2817" fmla="*/ 3542277 h 11023145"/>
              <a:gd name="connsiteX2818" fmla="*/ 8488715 w 8602921"/>
              <a:gd name="connsiteY2818" fmla="*/ 3521124 h 11023145"/>
              <a:gd name="connsiteX2819" fmla="*/ 8509869 w 8602921"/>
              <a:gd name="connsiteY2819" fmla="*/ 3483046 h 11023145"/>
              <a:gd name="connsiteX2820" fmla="*/ 8552176 w 8602921"/>
              <a:gd name="connsiteY2820" fmla="*/ 3491509 h 11023145"/>
              <a:gd name="connsiteX2821" fmla="*/ 8540013 w 8602921"/>
              <a:gd name="connsiteY2821" fmla="*/ 3510546 h 11023145"/>
              <a:gd name="connsiteX2822" fmla="*/ 8531023 w 8602921"/>
              <a:gd name="connsiteY2822" fmla="*/ 3529584 h 11023145"/>
              <a:gd name="connsiteX2823" fmla="*/ 8547945 w 8602921"/>
              <a:gd name="connsiteY2823" fmla="*/ 3542276 h 11023145"/>
              <a:gd name="connsiteX2824" fmla="*/ 8560637 w 8602921"/>
              <a:gd name="connsiteY2824" fmla="*/ 3554968 h 11023145"/>
              <a:gd name="connsiteX2825" fmla="*/ 8553234 w 8602921"/>
              <a:gd name="connsiteY2825" fmla="*/ 3579823 h 11023145"/>
              <a:gd name="connsiteX2826" fmla="*/ 8539484 w 8602921"/>
              <a:gd name="connsiteY2826" fmla="*/ 3601505 h 11023145"/>
              <a:gd name="connsiteX2827" fmla="*/ 8560109 w 8602921"/>
              <a:gd name="connsiteY2827" fmla="*/ 3603621 h 11023145"/>
              <a:gd name="connsiteX2828" fmla="*/ 8577560 w 8602921"/>
              <a:gd name="connsiteY2828" fmla="*/ 3605736 h 11023145"/>
              <a:gd name="connsiteX2829" fmla="*/ 8568570 w 8602921"/>
              <a:gd name="connsiteY2829" fmla="*/ 3633236 h 11023145"/>
              <a:gd name="connsiteX2830" fmla="*/ 8543715 w 8602921"/>
              <a:gd name="connsiteY2830" fmla="*/ 3660736 h 11023145"/>
              <a:gd name="connsiteX2831" fmla="*/ 8538426 w 8602921"/>
              <a:gd name="connsiteY2831" fmla="*/ 3684004 h 11023145"/>
              <a:gd name="connsiteX2832" fmla="*/ 8526792 w 8602921"/>
              <a:gd name="connsiteY2832" fmla="*/ 3694581 h 11023145"/>
              <a:gd name="connsiteX2833" fmla="*/ 8505638 w 8602921"/>
              <a:gd name="connsiteY2833" fmla="*/ 3724196 h 11023145"/>
              <a:gd name="connsiteX2834" fmla="*/ 8505639 w 8602921"/>
              <a:gd name="connsiteY2834" fmla="*/ 3762272 h 11023145"/>
              <a:gd name="connsiteX2835" fmla="*/ 8518331 w 8602921"/>
              <a:gd name="connsiteY2835" fmla="*/ 3749580 h 11023145"/>
              <a:gd name="connsiteX2836" fmla="*/ 8535253 w 8602921"/>
              <a:gd name="connsiteY2836" fmla="*/ 3715734 h 11023145"/>
              <a:gd name="connsiteX2837" fmla="*/ 8543714 w 8602921"/>
              <a:gd name="connsiteY2837" fmla="*/ 3706216 h 11023145"/>
              <a:gd name="connsiteX2838" fmla="*/ 8552176 w 8602921"/>
              <a:gd name="connsiteY2838" fmla="*/ 3703043 h 11023145"/>
              <a:gd name="connsiteX2839" fmla="*/ 8547945 w 8602921"/>
              <a:gd name="connsiteY2839" fmla="*/ 3714148 h 11023145"/>
              <a:gd name="connsiteX2840" fmla="*/ 8543715 w 8602921"/>
              <a:gd name="connsiteY2840" fmla="*/ 3728426 h 11023145"/>
              <a:gd name="connsiteX2841" fmla="*/ 8526792 w 8602921"/>
              <a:gd name="connsiteY2841" fmla="*/ 3770733 h 11023145"/>
              <a:gd name="connsiteX2842" fmla="*/ 8509868 w 8602921"/>
              <a:gd name="connsiteY2842" fmla="*/ 3813040 h 11023145"/>
              <a:gd name="connsiteX2843" fmla="*/ 8492946 w 8602921"/>
              <a:gd name="connsiteY2843" fmla="*/ 3842655 h 11023145"/>
              <a:gd name="connsiteX2844" fmla="*/ 8484484 w 8602921"/>
              <a:gd name="connsiteY2844" fmla="*/ 3876501 h 11023145"/>
              <a:gd name="connsiteX2845" fmla="*/ 8509869 w 8602921"/>
              <a:gd name="connsiteY2845" fmla="*/ 3841597 h 11023145"/>
              <a:gd name="connsiteX2846" fmla="*/ 8522561 w 8602921"/>
              <a:gd name="connsiteY2846" fmla="*/ 3800348 h 11023145"/>
              <a:gd name="connsiteX2847" fmla="*/ 8556407 w 8602921"/>
              <a:gd name="connsiteY2847" fmla="*/ 3813040 h 11023145"/>
              <a:gd name="connsiteX2848" fmla="*/ 8547945 w 8602921"/>
              <a:gd name="connsiteY2848" fmla="*/ 3859579 h 11023145"/>
              <a:gd name="connsiteX2849" fmla="*/ 8569099 w 8602921"/>
              <a:gd name="connsiteY2849" fmla="*/ 3855347 h 11023145"/>
              <a:gd name="connsiteX2850" fmla="*/ 8590251 w 8602921"/>
              <a:gd name="connsiteY2850" fmla="*/ 3880732 h 11023145"/>
              <a:gd name="connsiteX2851" fmla="*/ 8569099 w 8602921"/>
              <a:gd name="connsiteY2851" fmla="*/ 3944191 h 11023145"/>
              <a:gd name="connsiteX2852" fmla="*/ 8527850 w 8602921"/>
              <a:gd name="connsiteY2852" fmla="*/ 3998661 h 11023145"/>
              <a:gd name="connsiteX2853" fmla="*/ 8492947 w 8602921"/>
              <a:gd name="connsiteY2853" fmla="*/ 4049958 h 11023145"/>
              <a:gd name="connsiteX2854" fmla="*/ 8484485 w 8602921"/>
              <a:gd name="connsiteY2854" fmla="*/ 4049959 h 11023145"/>
              <a:gd name="connsiteX2855" fmla="*/ 8484485 w 8602921"/>
              <a:gd name="connsiteY2855" fmla="*/ 4062652 h 11023145"/>
              <a:gd name="connsiteX2856" fmla="*/ 8459101 w 8602921"/>
              <a:gd name="connsiteY2856" fmla="*/ 4104957 h 11023145"/>
              <a:gd name="connsiteX2857" fmla="*/ 8437948 w 8602921"/>
              <a:gd name="connsiteY2857" fmla="*/ 4152554 h 11023145"/>
              <a:gd name="connsiteX2858" fmla="*/ 8416793 w 8602921"/>
              <a:gd name="connsiteY2858" fmla="*/ 4206495 h 11023145"/>
              <a:gd name="connsiteX2859" fmla="*/ 8393525 w 8602921"/>
              <a:gd name="connsiteY2859" fmla="*/ 4251446 h 11023145"/>
              <a:gd name="connsiteX2860" fmla="*/ 8370257 w 8602921"/>
              <a:gd name="connsiteY2860" fmla="*/ 4286878 h 11023145"/>
              <a:gd name="connsiteX2861" fmla="*/ 8366026 w 8602921"/>
              <a:gd name="connsiteY2861" fmla="*/ 4333417 h 11023145"/>
              <a:gd name="connsiteX2862" fmla="*/ 8370257 w 8602921"/>
              <a:gd name="connsiteY2862" fmla="*/ 4333415 h 11023145"/>
              <a:gd name="connsiteX2863" fmla="*/ 8366026 w 8602921"/>
              <a:gd name="connsiteY2863" fmla="*/ 4346108 h 11023145"/>
              <a:gd name="connsiteX2864" fmla="*/ 8357565 w 8602921"/>
              <a:gd name="connsiteY2864" fmla="*/ 4346108 h 11023145"/>
              <a:gd name="connsiteX2865" fmla="*/ 8336411 w 8602921"/>
              <a:gd name="connsiteY2865" fmla="*/ 4363030 h 11023145"/>
              <a:gd name="connsiteX2866" fmla="*/ 8327950 w 8602921"/>
              <a:gd name="connsiteY2866" fmla="*/ 4405337 h 11023145"/>
              <a:gd name="connsiteX2867" fmla="*/ 8319488 w 8602921"/>
              <a:gd name="connsiteY2867" fmla="*/ 4447644 h 11023145"/>
              <a:gd name="connsiteX2868" fmla="*/ 8344872 w 8602921"/>
              <a:gd name="connsiteY2868" fmla="*/ 4481489 h 11023145"/>
              <a:gd name="connsiteX2869" fmla="*/ 8353334 w 8602921"/>
              <a:gd name="connsiteY2869" fmla="*/ 4485719 h 11023145"/>
              <a:gd name="connsiteX2870" fmla="*/ 8348045 w 8602921"/>
              <a:gd name="connsiteY2870" fmla="*/ 4499999 h 11023145"/>
              <a:gd name="connsiteX2871" fmla="*/ 8336410 w 8602921"/>
              <a:gd name="connsiteY2871" fmla="*/ 4511104 h 11023145"/>
              <a:gd name="connsiteX2872" fmla="*/ 8332180 w 8602921"/>
              <a:gd name="connsiteY2872" fmla="*/ 4528556 h 11023145"/>
              <a:gd name="connsiteX2873" fmla="*/ 8315258 w 8602921"/>
              <a:gd name="connsiteY2873" fmla="*/ 4536489 h 11023145"/>
              <a:gd name="connsiteX2874" fmla="*/ 8302566 w 8602921"/>
              <a:gd name="connsiteY2874" fmla="*/ 4536490 h 11023145"/>
              <a:gd name="connsiteX2875" fmla="*/ 8298334 w 8602921"/>
              <a:gd name="connsiteY2875" fmla="*/ 4583026 h 11023145"/>
              <a:gd name="connsiteX2876" fmla="*/ 8256028 w 8602921"/>
              <a:gd name="connsiteY2876" fmla="*/ 4663409 h 11023145"/>
              <a:gd name="connsiteX2877" fmla="*/ 8239105 w 8602921"/>
              <a:gd name="connsiteY2877" fmla="*/ 4676101 h 11023145"/>
              <a:gd name="connsiteX2878" fmla="*/ 8229057 w 8602921"/>
              <a:gd name="connsiteY2878" fmla="*/ 4718408 h 11023145"/>
              <a:gd name="connsiteX2879" fmla="*/ 8209489 w 8602921"/>
              <a:gd name="connsiteY2879" fmla="*/ 4760714 h 11023145"/>
              <a:gd name="connsiteX2880" fmla="*/ 8209489 w 8602921"/>
              <a:gd name="connsiteY2880" fmla="*/ 4811482 h 11023145"/>
              <a:gd name="connsiteX2881" fmla="*/ 8175645 w 8602921"/>
              <a:gd name="connsiteY2881" fmla="*/ 4841097 h 11023145"/>
              <a:gd name="connsiteX2882" fmla="*/ 8158722 w 8602921"/>
              <a:gd name="connsiteY2882" fmla="*/ 4883404 h 11023145"/>
              <a:gd name="connsiteX2883" fmla="*/ 8133338 w 8602921"/>
              <a:gd name="connsiteY2883" fmla="*/ 4904558 h 11023145"/>
              <a:gd name="connsiteX2884" fmla="*/ 8118530 w 8602921"/>
              <a:gd name="connsiteY2884" fmla="*/ 4938933 h 11023145"/>
              <a:gd name="connsiteX2885" fmla="*/ 8103723 w 8602921"/>
              <a:gd name="connsiteY2885" fmla="*/ 4976480 h 11023145"/>
              <a:gd name="connsiteX2886" fmla="*/ 8065646 w 8602921"/>
              <a:gd name="connsiteY2886" fmla="*/ 5048401 h 11023145"/>
              <a:gd name="connsiteX2887" fmla="*/ 8043436 w 8602921"/>
              <a:gd name="connsiteY2887" fmla="*/ 5082247 h 11023145"/>
              <a:gd name="connsiteX2888" fmla="*/ 8014879 w 8602921"/>
              <a:gd name="connsiteY2888" fmla="*/ 5116092 h 11023145"/>
              <a:gd name="connsiteX2889" fmla="*/ 8019108 w 8602921"/>
              <a:gd name="connsiteY2889" fmla="*/ 4997633 h 11023145"/>
              <a:gd name="connsiteX2890" fmla="*/ 7993725 w 8602921"/>
              <a:gd name="connsiteY2890" fmla="*/ 4989171 h 11023145"/>
              <a:gd name="connsiteX2891" fmla="*/ 7976802 w 8602921"/>
              <a:gd name="connsiteY2891" fmla="*/ 5018787 h 11023145"/>
              <a:gd name="connsiteX2892" fmla="*/ 7956707 w 8602921"/>
              <a:gd name="connsiteY2892" fmla="*/ 5090708 h 11023145"/>
              <a:gd name="connsiteX2893" fmla="*/ 7942956 w 8602921"/>
              <a:gd name="connsiteY2893" fmla="*/ 5162631 h 11023145"/>
              <a:gd name="connsiteX2894" fmla="*/ 7935553 w 8602921"/>
              <a:gd name="connsiteY2894" fmla="*/ 5193831 h 11023145"/>
              <a:gd name="connsiteX2895" fmla="*/ 7896420 w 8602921"/>
              <a:gd name="connsiteY2895" fmla="*/ 5196476 h 11023145"/>
              <a:gd name="connsiteX2896" fmla="*/ 7892189 w 8602921"/>
              <a:gd name="connsiteY2896" fmla="*/ 5209168 h 11023145"/>
              <a:gd name="connsiteX2897" fmla="*/ 7904881 w 8602921"/>
              <a:gd name="connsiteY2897" fmla="*/ 5231379 h 11023145"/>
              <a:gd name="connsiteX2898" fmla="*/ 7892189 w 8602921"/>
              <a:gd name="connsiteY2898" fmla="*/ 5247243 h 11023145"/>
              <a:gd name="connsiteX2899" fmla="*/ 7877909 w 8602921"/>
              <a:gd name="connsiteY2899" fmla="*/ 5249889 h 11023145"/>
              <a:gd name="connsiteX2900" fmla="*/ 7866804 w 8602921"/>
              <a:gd name="connsiteY2900" fmla="*/ 5255704 h 11023145"/>
              <a:gd name="connsiteX2901" fmla="*/ 7866806 w 8602921"/>
              <a:gd name="connsiteY2901" fmla="*/ 5259936 h 11023145"/>
              <a:gd name="connsiteX2902" fmla="*/ 7926033 w 8602921"/>
              <a:gd name="connsiteY2902" fmla="*/ 5293781 h 11023145"/>
              <a:gd name="connsiteX2903" fmla="*/ 7948773 w 8602921"/>
              <a:gd name="connsiteY2903" fmla="*/ 5254648 h 11023145"/>
              <a:gd name="connsiteX2904" fmla="*/ 7955649 w 8602921"/>
              <a:gd name="connsiteY2904" fmla="*/ 5209168 h 11023145"/>
              <a:gd name="connsiteX2905" fmla="*/ 7972572 w 8602921"/>
              <a:gd name="connsiteY2905" fmla="*/ 5166860 h 11023145"/>
              <a:gd name="connsiteX2906" fmla="*/ 7989495 w 8602921"/>
              <a:gd name="connsiteY2906" fmla="*/ 5128785 h 11023145"/>
              <a:gd name="connsiteX2907" fmla="*/ 7990022 w 8602921"/>
              <a:gd name="connsiteY2907" fmla="*/ 5118737 h 11023145"/>
              <a:gd name="connsiteX2908" fmla="*/ 7993725 w 8602921"/>
              <a:gd name="connsiteY2908" fmla="*/ 5111862 h 11023145"/>
              <a:gd name="connsiteX2909" fmla="*/ 8014879 w 8602921"/>
              <a:gd name="connsiteY2909" fmla="*/ 5134601 h 11023145"/>
              <a:gd name="connsiteX2910" fmla="*/ 8023340 w 8602921"/>
              <a:gd name="connsiteY2910" fmla="*/ 5166862 h 11023145"/>
              <a:gd name="connsiteX2911" fmla="*/ 8022283 w 8602921"/>
              <a:gd name="connsiteY2911" fmla="*/ 5174793 h 11023145"/>
              <a:gd name="connsiteX2912" fmla="*/ 8014879 w 8602921"/>
              <a:gd name="connsiteY2912" fmla="*/ 5179553 h 11023145"/>
              <a:gd name="connsiteX2913" fmla="*/ 7993197 w 8602921"/>
              <a:gd name="connsiteY2913" fmla="*/ 5244071 h 11023145"/>
              <a:gd name="connsiteX2914" fmla="*/ 7955649 w 8602921"/>
              <a:gd name="connsiteY2914" fmla="*/ 5302243 h 11023145"/>
              <a:gd name="connsiteX2915" fmla="*/ 7949302 w 8602921"/>
              <a:gd name="connsiteY2915" fmla="*/ 5321281 h 11023145"/>
              <a:gd name="connsiteX2916" fmla="*/ 7942957 w 8602921"/>
              <a:gd name="connsiteY2916" fmla="*/ 5340318 h 11023145"/>
              <a:gd name="connsiteX2917" fmla="*/ 7920746 w 8602921"/>
              <a:gd name="connsiteY2917" fmla="*/ 5386327 h 11023145"/>
              <a:gd name="connsiteX2918" fmla="*/ 7892189 w 8602921"/>
              <a:gd name="connsiteY2918" fmla="*/ 5429163 h 11023145"/>
              <a:gd name="connsiteX2919" fmla="*/ 7889016 w 8602921"/>
              <a:gd name="connsiteY2919" fmla="*/ 5442914 h 11023145"/>
              <a:gd name="connsiteX2920" fmla="*/ 7879497 w 8602921"/>
              <a:gd name="connsiteY2920" fmla="*/ 5450318 h 11023145"/>
              <a:gd name="connsiteX2921" fmla="*/ 7866805 w 8602921"/>
              <a:gd name="connsiteY2921" fmla="*/ 5430221 h 11023145"/>
              <a:gd name="connsiteX2922" fmla="*/ 7866804 w 8602921"/>
              <a:gd name="connsiteY2922" fmla="*/ 5403779 h 11023145"/>
              <a:gd name="connsiteX2923" fmla="*/ 7832959 w 8602921"/>
              <a:gd name="connsiteY2923" fmla="*/ 5416470 h 11023145"/>
              <a:gd name="connsiteX2924" fmla="*/ 7828729 w 8602921"/>
              <a:gd name="connsiteY2924" fmla="*/ 5458778 h 11023145"/>
              <a:gd name="connsiteX2925" fmla="*/ 7790652 w 8602921"/>
              <a:gd name="connsiteY2925" fmla="*/ 5534931 h 11023145"/>
              <a:gd name="connsiteX2926" fmla="*/ 7786422 w 8602921"/>
              <a:gd name="connsiteY2926" fmla="*/ 5534930 h 11023145"/>
              <a:gd name="connsiteX2927" fmla="*/ 7752576 w 8602921"/>
              <a:gd name="connsiteY2927" fmla="*/ 5611083 h 11023145"/>
              <a:gd name="connsiteX2928" fmla="*/ 7747288 w 8602921"/>
              <a:gd name="connsiteY2928" fmla="*/ 5632236 h 11023145"/>
              <a:gd name="connsiteX2929" fmla="*/ 7748345 w 8602921"/>
              <a:gd name="connsiteY2929" fmla="*/ 5653391 h 11023145"/>
              <a:gd name="connsiteX2930" fmla="*/ 7762624 w 8602921"/>
              <a:gd name="connsiteY2930" fmla="*/ 5655505 h 11023145"/>
              <a:gd name="connsiteX2931" fmla="*/ 7761038 w 8602921"/>
              <a:gd name="connsiteY2931" fmla="*/ 5670313 h 11023145"/>
              <a:gd name="connsiteX2932" fmla="*/ 7753104 w 8602921"/>
              <a:gd name="connsiteY2932" fmla="*/ 5671370 h 11023145"/>
              <a:gd name="connsiteX2933" fmla="*/ 7748346 w 8602921"/>
              <a:gd name="connsiteY2933" fmla="*/ 5678774 h 11023145"/>
              <a:gd name="connsiteX2934" fmla="*/ 7755749 w 8602921"/>
              <a:gd name="connsiteY2934" fmla="*/ 5693581 h 11023145"/>
              <a:gd name="connsiteX2935" fmla="*/ 7769500 w 8602921"/>
              <a:gd name="connsiteY2935" fmla="*/ 5708389 h 11023145"/>
              <a:gd name="connsiteX2936" fmla="*/ 7755749 w 8602921"/>
              <a:gd name="connsiteY2936" fmla="*/ 5749108 h 11023145"/>
              <a:gd name="connsiteX2937" fmla="*/ 7735653 w 8602921"/>
              <a:gd name="connsiteY2937" fmla="*/ 5780311 h 11023145"/>
              <a:gd name="connsiteX2938" fmla="*/ 7731952 w 8602921"/>
              <a:gd name="connsiteY2938" fmla="*/ 5808338 h 11023145"/>
              <a:gd name="connsiteX2939" fmla="*/ 7706038 w 8602921"/>
              <a:gd name="connsiteY2939" fmla="*/ 5814156 h 11023145"/>
              <a:gd name="connsiteX2940" fmla="*/ 7706038 w 8602921"/>
              <a:gd name="connsiteY2940" fmla="*/ 5860695 h 11023145"/>
              <a:gd name="connsiteX2941" fmla="*/ 7675366 w 8602921"/>
              <a:gd name="connsiteY2941" fmla="*/ 5838483 h 11023145"/>
              <a:gd name="connsiteX2942" fmla="*/ 7651040 w 8602921"/>
              <a:gd name="connsiteY2942" fmla="*/ 5809925 h 11023145"/>
              <a:gd name="connsiteX2943" fmla="*/ 7646809 w 8602921"/>
              <a:gd name="connsiteY2943" fmla="*/ 5835309 h 11023145"/>
              <a:gd name="connsiteX2944" fmla="*/ 7672194 w 8602921"/>
              <a:gd name="connsiteY2944" fmla="*/ 5877616 h 11023145"/>
              <a:gd name="connsiteX2945" fmla="*/ 7640463 w 8602921"/>
              <a:gd name="connsiteY2945" fmla="*/ 5970163 h 11023145"/>
              <a:gd name="connsiteX2946" fmla="*/ 7583349 w 8602921"/>
              <a:gd name="connsiteY2946" fmla="*/ 6046844 h 11023145"/>
              <a:gd name="connsiteX2947" fmla="*/ 7573301 w 8602921"/>
              <a:gd name="connsiteY2947" fmla="*/ 6083333 h 11023145"/>
              <a:gd name="connsiteX2948" fmla="*/ 7553734 w 8602921"/>
              <a:gd name="connsiteY2948" fmla="*/ 6110304 h 11023145"/>
              <a:gd name="connsiteX2949" fmla="*/ 7550032 w 8602921"/>
              <a:gd name="connsiteY2949" fmla="*/ 6103958 h 11023145"/>
              <a:gd name="connsiteX2950" fmla="*/ 7549502 w 8602921"/>
              <a:gd name="connsiteY2950" fmla="*/ 6097611 h 11023145"/>
              <a:gd name="connsiteX2951" fmla="*/ 7532581 w 8602921"/>
              <a:gd name="connsiteY2951" fmla="*/ 6093382 h 11023145"/>
              <a:gd name="connsiteX2952" fmla="*/ 7519888 w 8602921"/>
              <a:gd name="connsiteY2952" fmla="*/ 6110304 h 11023145"/>
              <a:gd name="connsiteX2953" fmla="*/ 7549502 w 8602921"/>
              <a:gd name="connsiteY2953" fmla="*/ 6139919 h 11023145"/>
              <a:gd name="connsiteX2954" fmla="*/ 7535754 w 8602921"/>
              <a:gd name="connsiteY2954" fmla="*/ 6201793 h 11023145"/>
              <a:gd name="connsiteX2955" fmla="*/ 7502966 w 8602921"/>
              <a:gd name="connsiteY2955" fmla="*/ 6254147 h 11023145"/>
              <a:gd name="connsiteX2956" fmla="*/ 7514070 w 8602921"/>
              <a:gd name="connsiteY2956" fmla="*/ 6291167 h 11023145"/>
              <a:gd name="connsiteX2957" fmla="*/ 7515658 w 8602921"/>
              <a:gd name="connsiteY2957" fmla="*/ 6321837 h 11023145"/>
              <a:gd name="connsiteX2958" fmla="*/ 7499264 w 8602921"/>
              <a:gd name="connsiteY2958" fmla="*/ 6316549 h 11023145"/>
              <a:gd name="connsiteX2959" fmla="*/ 7486043 w 8602921"/>
              <a:gd name="connsiteY2959" fmla="*/ 6304916 h 11023145"/>
              <a:gd name="connsiteX2960" fmla="*/ 7479696 w 8602921"/>
              <a:gd name="connsiteY2960" fmla="*/ 6354626 h 11023145"/>
              <a:gd name="connsiteX2961" fmla="*/ 7460659 w 8602921"/>
              <a:gd name="connsiteY2961" fmla="*/ 6397992 h 11023145"/>
              <a:gd name="connsiteX2962" fmla="*/ 7439504 w 8602921"/>
              <a:gd name="connsiteY2962" fmla="*/ 6364146 h 11023145"/>
              <a:gd name="connsiteX2963" fmla="*/ 7452196 w 8602921"/>
              <a:gd name="connsiteY2963" fmla="*/ 6321838 h 11023145"/>
              <a:gd name="connsiteX2964" fmla="*/ 7444265 w 8602921"/>
              <a:gd name="connsiteY2964" fmla="*/ 6315492 h 11023145"/>
              <a:gd name="connsiteX2965" fmla="*/ 7439506 w 8602921"/>
              <a:gd name="connsiteY2965" fmla="*/ 6309147 h 11023145"/>
              <a:gd name="connsiteX2966" fmla="*/ 7452726 w 8602921"/>
              <a:gd name="connsiteY2966" fmla="*/ 6301743 h 11023145"/>
              <a:gd name="connsiteX2967" fmla="*/ 7469119 w 8602921"/>
              <a:gd name="connsiteY2967" fmla="*/ 6300685 h 11023145"/>
              <a:gd name="connsiteX2968" fmla="*/ 7477052 w 8602921"/>
              <a:gd name="connsiteY2968" fmla="*/ 6260493 h 11023145"/>
              <a:gd name="connsiteX2969" fmla="*/ 7494503 w 8602921"/>
              <a:gd name="connsiteY2969" fmla="*/ 6220301 h 11023145"/>
              <a:gd name="connsiteX2970" fmla="*/ 7491860 w 8602921"/>
              <a:gd name="connsiteY2970" fmla="*/ 6209724 h 11023145"/>
              <a:gd name="connsiteX2971" fmla="*/ 7486042 w 8602921"/>
              <a:gd name="connsiteY2971" fmla="*/ 6199148 h 11023145"/>
              <a:gd name="connsiteX2972" fmla="*/ 7456428 w 8602921"/>
              <a:gd name="connsiteY2972" fmla="*/ 6237225 h 11023145"/>
              <a:gd name="connsiteX2973" fmla="*/ 7435276 w 8602921"/>
              <a:gd name="connsiteY2973" fmla="*/ 6241455 h 11023145"/>
              <a:gd name="connsiteX2974" fmla="*/ 7435275 w 8602921"/>
              <a:gd name="connsiteY2974" fmla="*/ 6300684 h 11023145"/>
              <a:gd name="connsiteX2975" fmla="*/ 7395611 w 8602921"/>
              <a:gd name="connsiteY2975" fmla="*/ 6354625 h 11023145"/>
              <a:gd name="connsiteX2976" fmla="*/ 7371814 w 8602921"/>
              <a:gd name="connsiteY2976" fmla="*/ 6414914 h 11023145"/>
              <a:gd name="connsiteX2977" fmla="*/ 7363353 w 8602921"/>
              <a:gd name="connsiteY2977" fmla="*/ 6436067 h 11023145"/>
              <a:gd name="connsiteX2978" fmla="*/ 7354892 w 8602921"/>
              <a:gd name="connsiteY2978" fmla="*/ 6457219 h 11023145"/>
              <a:gd name="connsiteX2979" fmla="*/ 7342200 w 8602921"/>
              <a:gd name="connsiteY2979" fmla="*/ 6491066 h 11023145"/>
              <a:gd name="connsiteX2980" fmla="*/ 7346431 w 8602921"/>
              <a:gd name="connsiteY2980" fmla="*/ 6491066 h 11023145"/>
              <a:gd name="connsiteX2981" fmla="*/ 7337968 w 8602921"/>
              <a:gd name="connsiteY2981" fmla="*/ 6512220 h 11023145"/>
              <a:gd name="connsiteX2982" fmla="*/ 7329507 w 8602921"/>
              <a:gd name="connsiteY2982" fmla="*/ 6533373 h 11023145"/>
              <a:gd name="connsiteX2983" fmla="*/ 7327391 w 8602921"/>
              <a:gd name="connsiteY2983" fmla="*/ 6550824 h 11023145"/>
              <a:gd name="connsiteX2984" fmla="*/ 7312585 w 8602921"/>
              <a:gd name="connsiteY2984" fmla="*/ 6558757 h 11023145"/>
              <a:gd name="connsiteX2985" fmla="*/ 7309411 w 8602921"/>
              <a:gd name="connsiteY2985" fmla="*/ 6583084 h 11023145"/>
              <a:gd name="connsiteX2986" fmla="*/ 7287200 w 8602921"/>
              <a:gd name="connsiteY2986" fmla="*/ 6588372 h 11023145"/>
              <a:gd name="connsiteX2987" fmla="*/ 7287200 w 8602921"/>
              <a:gd name="connsiteY2987" fmla="*/ 6634908 h 11023145"/>
              <a:gd name="connsiteX2988" fmla="*/ 7266047 w 8602921"/>
              <a:gd name="connsiteY2988" fmla="*/ 6626448 h 11023145"/>
              <a:gd name="connsiteX2989" fmla="*/ 7240662 w 8602921"/>
              <a:gd name="connsiteY2989" fmla="*/ 6685678 h 11023145"/>
              <a:gd name="connsiteX2990" fmla="*/ 7249124 w 8602921"/>
              <a:gd name="connsiteY2990" fmla="*/ 6694139 h 11023145"/>
              <a:gd name="connsiteX2991" fmla="*/ 7232201 w 8602921"/>
              <a:gd name="connsiteY2991" fmla="*/ 6706831 h 11023145"/>
              <a:gd name="connsiteX2992" fmla="*/ 7223740 w 8602921"/>
              <a:gd name="connsiteY2992" fmla="*/ 6723754 h 11023145"/>
              <a:gd name="connsiteX2993" fmla="*/ 7236432 w 8602921"/>
              <a:gd name="connsiteY2993" fmla="*/ 6753369 h 11023145"/>
              <a:gd name="connsiteX2994" fmla="*/ 7232202 w 8602921"/>
              <a:gd name="connsiteY2994" fmla="*/ 6787213 h 11023145"/>
              <a:gd name="connsiteX2995" fmla="*/ 7215279 w 8602921"/>
              <a:gd name="connsiteY2995" fmla="*/ 6804137 h 11023145"/>
              <a:gd name="connsiteX2996" fmla="*/ 7185663 w 8602921"/>
              <a:gd name="connsiteY2996" fmla="*/ 6821060 h 11023145"/>
              <a:gd name="connsiteX2997" fmla="*/ 7185664 w 8602921"/>
              <a:gd name="connsiteY2997" fmla="*/ 6799905 h 11023145"/>
              <a:gd name="connsiteX2998" fmla="*/ 7172972 w 8602921"/>
              <a:gd name="connsiteY2998" fmla="*/ 6804138 h 11023145"/>
              <a:gd name="connsiteX2999" fmla="*/ 7160279 w 8602921"/>
              <a:gd name="connsiteY2999" fmla="*/ 6834809 h 11023145"/>
              <a:gd name="connsiteX3000" fmla="*/ 7147588 w 8602921"/>
              <a:gd name="connsiteY3000" fmla="*/ 6859135 h 11023145"/>
              <a:gd name="connsiteX3001" fmla="*/ 7143886 w 8602921"/>
              <a:gd name="connsiteY3001" fmla="*/ 6854905 h 11023145"/>
              <a:gd name="connsiteX3002" fmla="*/ 7143356 w 8602921"/>
              <a:gd name="connsiteY3002" fmla="*/ 6850674 h 11023145"/>
              <a:gd name="connsiteX3003" fmla="*/ 7130665 w 8602921"/>
              <a:gd name="connsiteY3003" fmla="*/ 6839040 h 11023145"/>
              <a:gd name="connsiteX3004" fmla="*/ 7143357 w 8602921"/>
              <a:gd name="connsiteY3004" fmla="*/ 6821059 h 11023145"/>
              <a:gd name="connsiteX3005" fmla="*/ 7126435 w 8602921"/>
              <a:gd name="connsiteY3005" fmla="*/ 6782983 h 11023145"/>
              <a:gd name="connsiteX3006" fmla="*/ 7143357 w 8602921"/>
              <a:gd name="connsiteY3006" fmla="*/ 6753369 h 11023145"/>
              <a:gd name="connsiteX3007" fmla="*/ 7113743 w 8602921"/>
              <a:gd name="connsiteY3007" fmla="*/ 6740677 h 11023145"/>
              <a:gd name="connsiteX3008" fmla="*/ 7098935 w 8602921"/>
              <a:gd name="connsiteY3008" fmla="*/ 6779282 h 11023145"/>
              <a:gd name="connsiteX3009" fmla="*/ 7086649 w 8602921"/>
              <a:gd name="connsiteY3009" fmla="*/ 6813944 h 11023145"/>
              <a:gd name="connsiteX3010" fmla="*/ 7100472 w 8602921"/>
              <a:gd name="connsiteY3010" fmla="*/ 6830533 h 11023145"/>
              <a:gd name="connsiteX3011" fmla="*/ 7088118 w 8602921"/>
              <a:gd name="connsiteY3011" fmla="*/ 6867597 h 11023145"/>
              <a:gd name="connsiteX3012" fmla="*/ 7088358 w 8602921"/>
              <a:gd name="connsiteY3012" fmla="*/ 6867597 h 11023145"/>
              <a:gd name="connsiteX3013" fmla="*/ 7122203 w 8602921"/>
              <a:gd name="connsiteY3013" fmla="*/ 6870241 h 11023145"/>
              <a:gd name="connsiteX3014" fmla="*/ 7143356 w 8602921"/>
              <a:gd name="connsiteY3014" fmla="*/ 6888751 h 11023145"/>
              <a:gd name="connsiteX3015" fmla="*/ 7130136 w 8602921"/>
              <a:gd name="connsiteY3015" fmla="*/ 6944807 h 11023145"/>
              <a:gd name="connsiteX3016" fmla="*/ 7101051 w 8602921"/>
              <a:gd name="connsiteY3016" fmla="*/ 6994517 h 11023145"/>
              <a:gd name="connsiteX3017" fmla="*/ 7107397 w 8602921"/>
              <a:gd name="connsiteY3017" fmla="*/ 7022017 h 11023145"/>
              <a:gd name="connsiteX3018" fmla="*/ 7113744 w 8602921"/>
              <a:gd name="connsiteY3018" fmla="*/ 7049517 h 11023145"/>
              <a:gd name="connsiteX3019" fmla="*/ 7084128 w 8602921"/>
              <a:gd name="connsiteY3019" fmla="*/ 7041055 h 11023145"/>
              <a:gd name="connsiteX3020" fmla="*/ 7079896 w 8602921"/>
              <a:gd name="connsiteY3020" fmla="*/ 7083362 h 11023145"/>
              <a:gd name="connsiteX3021" fmla="*/ 7062973 w 8602921"/>
              <a:gd name="connsiteY3021" fmla="*/ 7125669 h 11023145"/>
              <a:gd name="connsiteX3022" fmla="*/ 7041820 w 8602921"/>
              <a:gd name="connsiteY3022" fmla="*/ 7096053 h 11023145"/>
              <a:gd name="connsiteX3023" fmla="*/ 7054512 w 8602921"/>
              <a:gd name="connsiteY3023" fmla="*/ 7057979 h 11023145"/>
              <a:gd name="connsiteX3024" fmla="*/ 7046579 w 8602921"/>
              <a:gd name="connsiteY3024" fmla="*/ 7051632 h 11023145"/>
              <a:gd name="connsiteX3025" fmla="*/ 7041820 w 8602921"/>
              <a:gd name="connsiteY3025" fmla="*/ 7045286 h 11023145"/>
              <a:gd name="connsiteX3026" fmla="*/ 7052925 w 8602921"/>
              <a:gd name="connsiteY3026" fmla="*/ 7037883 h 11023145"/>
              <a:gd name="connsiteX3027" fmla="*/ 7067205 w 8602921"/>
              <a:gd name="connsiteY3027" fmla="*/ 7036825 h 11023145"/>
              <a:gd name="connsiteX3028" fmla="*/ 7092589 w 8602921"/>
              <a:gd name="connsiteY3028" fmla="*/ 6964903 h 11023145"/>
              <a:gd name="connsiteX3029" fmla="*/ 7088358 w 8602921"/>
              <a:gd name="connsiteY3029" fmla="*/ 6947979 h 11023145"/>
              <a:gd name="connsiteX3030" fmla="*/ 7071436 w 8602921"/>
              <a:gd name="connsiteY3030" fmla="*/ 6926827 h 11023145"/>
              <a:gd name="connsiteX3031" fmla="*/ 7050281 w 8602921"/>
              <a:gd name="connsiteY3031" fmla="*/ 6947980 h 11023145"/>
              <a:gd name="connsiteX3032" fmla="*/ 7037589 w 8602921"/>
              <a:gd name="connsiteY3032" fmla="*/ 7036826 h 11023145"/>
              <a:gd name="connsiteX3033" fmla="*/ 7001629 w 8602921"/>
              <a:gd name="connsiteY3033" fmla="*/ 7086535 h 11023145"/>
              <a:gd name="connsiteX3034" fmla="*/ 6978361 w 8602921"/>
              <a:gd name="connsiteY3034" fmla="*/ 7142591 h 11023145"/>
              <a:gd name="connsiteX3035" fmla="*/ 6968842 w 8602921"/>
              <a:gd name="connsiteY3035" fmla="*/ 7184899 h 11023145"/>
              <a:gd name="connsiteX3036" fmla="*/ 6952975 w 8602921"/>
              <a:gd name="connsiteY3036" fmla="*/ 7227206 h 11023145"/>
              <a:gd name="connsiteX3037" fmla="*/ 6897978 w 8602921"/>
              <a:gd name="connsiteY3037" fmla="*/ 7286435 h 11023145"/>
              <a:gd name="connsiteX3038" fmla="*/ 6868363 w 8602921"/>
              <a:gd name="connsiteY3038" fmla="*/ 7371048 h 11023145"/>
              <a:gd name="connsiteX3039" fmla="*/ 6858315 w 8602921"/>
              <a:gd name="connsiteY3039" fmla="*/ 7372107 h 11023145"/>
              <a:gd name="connsiteX3040" fmla="*/ 6851440 w 8602921"/>
              <a:gd name="connsiteY3040" fmla="*/ 7379509 h 11023145"/>
              <a:gd name="connsiteX3041" fmla="*/ 6858315 w 8602921"/>
              <a:gd name="connsiteY3041" fmla="*/ 7387972 h 11023145"/>
              <a:gd name="connsiteX3042" fmla="*/ 6868363 w 8602921"/>
              <a:gd name="connsiteY3042" fmla="*/ 7396433 h 11023145"/>
              <a:gd name="connsiteX3043" fmla="*/ 6840392 w 8602921"/>
              <a:gd name="connsiteY3043" fmla="*/ 7411690 h 11023145"/>
              <a:gd name="connsiteX3044" fmla="*/ 6855092 w 8602921"/>
              <a:gd name="connsiteY3044" fmla="*/ 7431290 h 11023145"/>
              <a:gd name="connsiteX3045" fmla="*/ 6863555 w 8602921"/>
              <a:gd name="connsiteY3045" fmla="*/ 7435520 h 11023145"/>
              <a:gd name="connsiteX3046" fmla="*/ 6858265 w 8602921"/>
              <a:gd name="connsiteY3046" fmla="*/ 7449800 h 11023145"/>
              <a:gd name="connsiteX3047" fmla="*/ 6855551 w 8602921"/>
              <a:gd name="connsiteY3047" fmla="*/ 7452391 h 11023145"/>
              <a:gd name="connsiteX3048" fmla="*/ 6851439 w 8602921"/>
              <a:gd name="connsiteY3048" fmla="*/ 7485278 h 11023145"/>
              <a:gd name="connsiteX3049" fmla="*/ 6835046 w 8602921"/>
              <a:gd name="connsiteY3049" fmla="*/ 7500084 h 11023145"/>
              <a:gd name="connsiteX3050" fmla="*/ 6828237 w 8602921"/>
              <a:gd name="connsiteY3050" fmla="*/ 7510264 h 11023145"/>
              <a:gd name="connsiteX3051" fmla="*/ 6810209 w 8602921"/>
              <a:gd name="connsiteY3051" fmla="*/ 7514631 h 11023145"/>
              <a:gd name="connsiteX3052" fmla="*/ 6808554 w 8602921"/>
              <a:gd name="connsiteY3052" fmla="*/ 7532827 h 11023145"/>
              <a:gd name="connsiteX3053" fmla="*/ 6766249 w 8602921"/>
              <a:gd name="connsiteY3053" fmla="*/ 7613210 h 11023145"/>
              <a:gd name="connsiteX3054" fmla="*/ 6749326 w 8602921"/>
              <a:gd name="connsiteY3054" fmla="*/ 7625902 h 11023145"/>
              <a:gd name="connsiteX3055" fmla="*/ 6739278 w 8602921"/>
              <a:gd name="connsiteY3055" fmla="*/ 7668209 h 11023145"/>
              <a:gd name="connsiteX3056" fmla="*/ 6719710 w 8602921"/>
              <a:gd name="connsiteY3056" fmla="*/ 7710515 h 11023145"/>
              <a:gd name="connsiteX3057" fmla="*/ 6719710 w 8602921"/>
              <a:gd name="connsiteY3057" fmla="*/ 7761283 h 11023145"/>
              <a:gd name="connsiteX3058" fmla="*/ 6685866 w 8602921"/>
              <a:gd name="connsiteY3058" fmla="*/ 7790899 h 11023145"/>
              <a:gd name="connsiteX3059" fmla="*/ 6668943 w 8602921"/>
              <a:gd name="connsiteY3059" fmla="*/ 7833205 h 11023145"/>
              <a:gd name="connsiteX3060" fmla="*/ 6643559 w 8602921"/>
              <a:gd name="connsiteY3060" fmla="*/ 7854359 h 11023145"/>
              <a:gd name="connsiteX3061" fmla="*/ 6628751 w 8602921"/>
              <a:gd name="connsiteY3061" fmla="*/ 7888734 h 11023145"/>
              <a:gd name="connsiteX3062" fmla="*/ 6613944 w 8602921"/>
              <a:gd name="connsiteY3062" fmla="*/ 7926281 h 11023145"/>
              <a:gd name="connsiteX3063" fmla="*/ 6575866 w 8602921"/>
              <a:gd name="connsiteY3063" fmla="*/ 7998202 h 11023145"/>
              <a:gd name="connsiteX3064" fmla="*/ 6553656 w 8602921"/>
              <a:gd name="connsiteY3064" fmla="*/ 8032048 h 11023145"/>
              <a:gd name="connsiteX3065" fmla="*/ 6525100 w 8602921"/>
              <a:gd name="connsiteY3065" fmla="*/ 8065894 h 11023145"/>
              <a:gd name="connsiteX3066" fmla="*/ 6529329 w 8602921"/>
              <a:gd name="connsiteY3066" fmla="*/ 7947434 h 11023145"/>
              <a:gd name="connsiteX3067" fmla="*/ 6503946 w 8602921"/>
              <a:gd name="connsiteY3067" fmla="*/ 7938973 h 11023145"/>
              <a:gd name="connsiteX3068" fmla="*/ 6487022 w 8602921"/>
              <a:gd name="connsiteY3068" fmla="*/ 7968588 h 11023145"/>
              <a:gd name="connsiteX3069" fmla="*/ 6466927 w 8602921"/>
              <a:gd name="connsiteY3069" fmla="*/ 8040509 h 11023145"/>
              <a:gd name="connsiteX3070" fmla="*/ 6453177 w 8602921"/>
              <a:gd name="connsiteY3070" fmla="*/ 8112432 h 11023145"/>
              <a:gd name="connsiteX3071" fmla="*/ 6445774 w 8602921"/>
              <a:gd name="connsiteY3071" fmla="*/ 8143632 h 11023145"/>
              <a:gd name="connsiteX3072" fmla="*/ 6406640 w 8602921"/>
              <a:gd name="connsiteY3072" fmla="*/ 8146277 h 11023145"/>
              <a:gd name="connsiteX3073" fmla="*/ 6402410 w 8602921"/>
              <a:gd name="connsiteY3073" fmla="*/ 8158969 h 11023145"/>
              <a:gd name="connsiteX3074" fmla="*/ 6415102 w 8602921"/>
              <a:gd name="connsiteY3074" fmla="*/ 8181180 h 11023145"/>
              <a:gd name="connsiteX3075" fmla="*/ 6402410 w 8602921"/>
              <a:gd name="connsiteY3075" fmla="*/ 8197045 h 11023145"/>
              <a:gd name="connsiteX3076" fmla="*/ 6388130 w 8602921"/>
              <a:gd name="connsiteY3076" fmla="*/ 8199690 h 11023145"/>
              <a:gd name="connsiteX3077" fmla="*/ 6377025 w 8602921"/>
              <a:gd name="connsiteY3077" fmla="*/ 8205505 h 11023145"/>
              <a:gd name="connsiteX3078" fmla="*/ 6377026 w 8602921"/>
              <a:gd name="connsiteY3078" fmla="*/ 8209737 h 11023145"/>
              <a:gd name="connsiteX3079" fmla="*/ 6436254 w 8602921"/>
              <a:gd name="connsiteY3079" fmla="*/ 8243582 h 11023145"/>
              <a:gd name="connsiteX3080" fmla="*/ 6458994 w 8602921"/>
              <a:gd name="connsiteY3080" fmla="*/ 8204449 h 11023145"/>
              <a:gd name="connsiteX3081" fmla="*/ 6465869 w 8602921"/>
              <a:gd name="connsiteY3081" fmla="*/ 8158969 h 11023145"/>
              <a:gd name="connsiteX3082" fmla="*/ 6482793 w 8602921"/>
              <a:gd name="connsiteY3082" fmla="*/ 8116662 h 11023145"/>
              <a:gd name="connsiteX3083" fmla="*/ 6499715 w 8602921"/>
              <a:gd name="connsiteY3083" fmla="*/ 8078586 h 11023145"/>
              <a:gd name="connsiteX3084" fmla="*/ 6500242 w 8602921"/>
              <a:gd name="connsiteY3084" fmla="*/ 8068538 h 11023145"/>
              <a:gd name="connsiteX3085" fmla="*/ 6503946 w 8602921"/>
              <a:gd name="connsiteY3085" fmla="*/ 8061663 h 11023145"/>
              <a:gd name="connsiteX3086" fmla="*/ 6525100 w 8602921"/>
              <a:gd name="connsiteY3086" fmla="*/ 8084402 h 11023145"/>
              <a:gd name="connsiteX3087" fmla="*/ 6533561 w 8602921"/>
              <a:gd name="connsiteY3087" fmla="*/ 8116663 h 11023145"/>
              <a:gd name="connsiteX3088" fmla="*/ 6532504 w 8602921"/>
              <a:gd name="connsiteY3088" fmla="*/ 8124594 h 11023145"/>
              <a:gd name="connsiteX3089" fmla="*/ 6525100 w 8602921"/>
              <a:gd name="connsiteY3089" fmla="*/ 8129354 h 11023145"/>
              <a:gd name="connsiteX3090" fmla="*/ 6503417 w 8602921"/>
              <a:gd name="connsiteY3090" fmla="*/ 8193872 h 11023145"/>
              <a:gd name="connsiteX3091" fmla="*/ 6465870 w 8602921"/>
              <a:gd name="connsiteY3091" fmla="*/ 8252044 h 11023145"/>
              <a:gd name="connsiteX3092" fmla="*/ 6459523 w 8602921"/>
              <a:gd name="connsiteY3092" fmla="*/ 8271082 h 11023145"/>
              <a:gd name="connsiteX3093" fmla="*/ 6453177 w 8602921"/>
              <a:gd name="connsiteY3093" fmla="*/ 8290119 h 11023145"/>
              <a:gd name="connsiteX3094" fmla="*/ 6430967 w 8602921"/>
              <a:gd name="connsiteY3094" fmla="*/ 8336129 h 11023145"/>
              <a:gd name="connsiteX3095" fmla="*/ 6402409 w 8602921"/>
              <a:gd name="connsiteY3095" fmla="*/ 8378964 h 11023145"/>
              <a:gd name="connsiteX3096" fmla="*/ 6399237 w 8602921"/>
              <a:gd name="connsiteY3096" fmla="*/ 8392714 h 11023145"/>
              <a:gd name="connsiteX3097" fmla="*/ 6389718 w 8602921"/>
              <a:gd name="connsiteY3097" fmla="*/ 8400119 h 11023145"/>
              <a:gd name="connsiteX3098" fmla="*/ 6377025 w 8602921"/>
              <a:gd name="connsiteY3098" fmla="*/ 8380022 h 11023145"/>
              <a:gd name="connsiteX3099" fmla="*/ 6377024 w 8602921"/>
              <a:gd name="connsiteY3099" fmla="*/ 8353580 h 11023145"/>
              <a:gd name="connsiteX3100" fmla="*/ 6343180 w 8602921"/>
              <a:gd name="connsiteY3100" fmla="*/ 8366272 h 11023145"/>
              <a:gd name="connsiteX3101" fmla="*/ 6338949 w 8602921"/>
              <a:gd name="connsiteY3101" fmla="*/ 8408579 h 11023145"/>
              <a:gd name="connsiteX3102" fmla="*/ 6300873 w 8602921"/>
              <a:gd name="connsiteY3102" fmla="*/ 8484732 h 11023145"/>
              <a:gd name="connsiteX3103" fmla="*/ 6296642 w 8602921"/>
              <a:gd name="connsiteY3103" fmla="*/ 8484731 h 11023145"/>
              <a:gd name="connsiteX3104" fmla="*/ 6262796 w 8602921"/>
              <a:gd name="connsiteY3104" fmla="*/ 8560884 h 11023145"/>
              <a:gd name="connsiteX3105" fmla="*/ 6257509 w 8602921"/>
              <a:gd name="connsiteY3105" fmla="*/ 8582037 h 11023145"/>
              <a:gd name="connsiteX3106" fmla="*/ 6258566 w 8602921"/>
              <a:gd name="connsiteY3106" fmla="*/ 8603191 h 11023145"/>
              <a:gd name="connsiteX3107" fmla="*/ 6272844 w 8602921"/>
              <a:gd name="connsiteY3107" fmla="*/ 8605306 h 11023145"/>
              <a:gd name="connsiteX3108" fmla="*/ 6271259 w 8602921"/>
              <a:gd name="connsiteY3108" fmla="*/ 8620114 h 11023145"/>
              <a:gd name="connsiteX3109" fmla="*/ 6263324 w 8602921"/>
              <a:gd name="connsiteY3109" fmla="*/ 8621171 h 11023145"/>
              <a:gd name="connsiteX3110" fmla="*/ 6258567 w 8602921"/>
              <a:gd name="connsiteY3110" fmla="*/ 8628575 h 11023145"/>
              <a:gd name="connsiteX3111" fmla="*/ 6265969 w 8602921"/>
              <a:gd name="connsiteY3111" fmla="*/ 8643382 h 11023145"/>
              <a:gd name="connsiteX3112" fmla="*/ 6279721 w 8602921"/>
              <a:gd name="connsiteY3112" fmla="*/ 8658190 h 11023145"/>
              <a:gd name="connsiteX3113" fmla="*/ 6265970 w 8602921"/>
              <a:gd name="connsiteY3113" fmla="*/ 8698909 h 11023145"/>
              <a:gd name="connsiteX3114" fmla="*/ 6245874 w 8602921"/>
              <a:gd name="connsiteY3114" fmla="*/ 8730112 h 11023145"/>
              <a:gd name="connsiteX3115" fmla="*/ 6242173 w 8602921"/>
              <a:gd name="connsiteY3115" fmla="*/ 8758139 h 11023145"/>
              <a:gd name="connsiteX3116" fmla="*/ 6216258 w 8602921"/>
              <a:gd name="connsiteY3116" fmla="*/ 8763957 h 11023145"/>
              <a:gd name="connsiteX3117" fmla="*/ 6216259 w 8602921"/>
              <a:gd name="connsiteY3117" fmla="*/ 8810495 h 11023145"/>
              <a:gd name="connsiteX3118" fmla="*/ 6185586 w 8602921"/>
              <a:gd name="connsiteY3118" fmla="*/ 8788284 h 11023145"/>
              <a:gd name="connsiteX3119" fmla="*/ 6161260 w 8602921"/>
              <a:gd name="connsiteY3119" fmla="*/ 8759726 h 11023145"/>
              <a:gd name="connsiteX3120" fmla="*/ 6157030 w 8602921"/>
              <a:gd name="connsiteY3120" fmla="*/ 8785110 h 11023145"/>
              <a:gd name="connsiteX3121" fmla="*/ 6182414 w 8602921"/>
              <a:gd name="connsiteY3121" fmla="*/ 8827417 h 11023145"/>
              <a:gd name="connsiteX3122" fmla="*/ 6150684 w 8602921"/>
              <a:gd name="connsiteY3122" fmla="*/ 8919964 h 11023145"/>
              <a:gd name="connsiteX3123" fmla="*/ 6093570 w 8602921"/>
              <a:gd name="connsiteY3123" fmla="*/ 8996645 h 11023145"/>
              <a:gd name="connsiteX3124" fmla="*/ 6083521 w 8602921"/>
              <a:gd name="connsiteY3124" fmla="*/ 9033134 h 11023145"/>
              <a:gd name="connsiteX3125" fmla="*/ 6063955 w 8602921"/>
              <a:gd name="connsiteY3125" fmla="*/ 9060105 h 11023145"/>
              <a:gd name="connsiteX3126" fmla="*/ 6060253 w 8602921"/>
              <a:gd name="connsiteY3126" fmla="*/ 9053759 h 11023145"/>
              <a:gd name="connsiteX3127" fmla="*/ 6059723 w 8602921"/>
              <a:gd name="connsiteY3127" fmla="*/ 9047412 h 11023145"/>
              <a:gd name="connsiteX3128" fmla="*/ 6042801 w 8602921"/>
              <a:gd name="connsiteY3128" fmla="*/ 9043183 h 11023145"/>
              <a:gd name="connsiteX3129" fmla="*/ 6030108 w 8602921"/>
              <a:gd name="connsiteY3129" fmla="*/ 9060105 h 11023145"/>
              <a:gd name="connsiteX3130" fmla="*/ 6059723 w 8602921"/>
              <a:gd name="connsiteY3130" fmla="*/ 9089720 h 11023145"/>
              <a:gd name="connsiteX3131" fmla="*/ 6045975 w 8602921"/>
              <a:gd name="connsiteY3131" fmla="*/ 9151594 h 11023145"/>
              <a:gd name="connsiteX3132" fmla="*/ 6013187 w 8602921"/>
              <a:gd name="connsiteY3132" fmla="*/ 9203948 h 11023145"/>
              <a:gd name="connsiteX3133" fmla="*/ 6024290 w 8602921"/>
              <a:gd name="connsiteY3133" fmla="*/ 9240967 h 11023145"/>
              <a:gd name="connsiteX3134" fmla="*/ 6025879 w 8602921"/>
              <a:gd name="connsiteY3134" fmla="*/ 9271638 h 11023145"/>
              <a:gd name="connsiteX3135" fmla="*/ 6009485 w 8602921"/>
              <a:gd name="connsiteY3135" fmla="*/ 9266350 h 11023145"/>
              <a:gd name="connsiteX3136" fmla="*/ 5996264 w 8602921"/>
              <a:gd name="connsiteY3136" fmla="*/ 9254716 h 11023145"/>
              <a:gd name="connsiteX3137" fmla="*/ 5989917 w 8602921"/>
              <a:gd name="connsiteY3137" fmla="*/ 9304427 h 11023145"/>
              <a:gd name="connsiteX3138" fmla="*/ 5970880 w 8602921"/>
              <a:gd name="connsiteY3138" fmla="*/ 9347792 h 11023145"/>
              <a:gd name="connsiteX3139" fmla="*/ 5949724 w 8602921"/>
              <a:gd name="connsiteY3139" fmla="*/ 9313947 h 11023145"/>
              <a:gd name="connsiteX3140" fmla="*/ 5962416 w 8602921"/>
              <a:gd name="connsiteY3140" fmla="*/ 9271639 h 11023145"/>
              <a:gd name="connsiteX3141" fmla="*/ 5954485 w 8602921"/>
              <a:gd name="connsiteY3141" fmla="*/ 9265293 h 11023145"/>
              <a:gd name="connsiteX3142" fmla="*/ 5949726 w 8602921"/>
              <a:gd name="connsiteY3142" fmla="*/ 9258948 h 11023145"/>
              <a:gd name="connsiteX3143" fmla="*/ 5962947 w 8602921"/>
              <a:gd name="connsiteY3143" fmla="*/ 9251545 h 11023145"/>
              <a:gd name="connsiteX3144" fmla="*/ 5979340 w 8602921"/>
              <a:gd name="connsiteY3144" fmla="*/ 9250486 h 11023145"/>
              <a:gd name="connsiteX3145" fmla="*/ 5987272 w 8602921"/>
              <a:gd name="connsiteY3145" fmla="*/ 9210294 h 11023145"/>
              <a:gd name="connsiteX3146" fmla="*/ 6004724 w 8602921"/>
              <a:gd name="connsiteY3146" fmla="*/ 9170102 h 11023145"/>
              <a:gd name="connsiteX3147" fmla="*/ 6002081 w 8602921"/>
              <a:gd name="connsiteY3147" fmla="*/ 9159525 h 11023145"/>
              <a:gd name="connsiteX3148" fmla="*/ 5996263 w 8602921"/>
              <a:gd name="connsiteY3148" fmla="*/ 9148949 h 11023145"/>
              <a:gd name="connsiteX3149" fmla="*/ 5966648 w 8602921"/>
              <a:gd name="connsiteY3149" fmla="*/ 9187025 h 11023145"/>
              <a:gd name="connsiteX3150" fmla="*/ 5945496 w 8602921"/>
              <a:gd name="connsiteY3150" fmla="*/ 9191256 h 11023145"/>
              <a:gd name="connsiteX3151" fmla="*/ 5945495 w 8602921"/>
              <a:gd name="connsiteY3151" fmla="*/ 9250485 h 11023145"/>
              <a:gd name="connsiteX3152" fmla="*/ 5905832 w 8602921"/>
              <a:gd name="connsiteY3152" fmla="*/ 9304426 h 11023145"/>
              <a:gd name="connsiteX3153" fmla="*/ 5882035 w 8602921"/>
              <a:gd name="connsiteY3153" fmla="*/ 9364715 h 11023145"/>
              <a:gd name="connsiteX3154" fmla="*/ 5873574 w 8602921"/>
              <a:gd name="connsiteY3154" fmla="*/ 9385867 h 11023145"/>
              <a:gd name="connsiteX3155" fmla="*/ 5865112 w 8602921"/>
              <a:gd name="connsiteY3155" fmla="*/ 9407020 h 11023145"/>
              <a:gd name="connsiteX3156" fmla="*/ 5852421 w 8602921"/>
              <a:gd name="connsiteY3156" fmla="*/ 9440867 h 11023145"/>
              <a:gd name="connsiteX3157" fmla="*/ 5856651 w 8602921"/>
              <a:gd name="connsiteY3157" fmla="*/ 9440867 h 11023145"/>
              <a:gd name="connsiteX3158" fmla="*/ 5848189 w 8602921"/>
              <a:gd name="connsiteY3158" fmla="*/ 9462021 h 11023145"/>
              <a:gd name="connsiteX3159" fmla="*/ 5839727 w 8602921"/>
              <a:gd name="connsiteY3159" fmla="*/ 9483174 h 11023145"/>
              <a:gd name="connsiteX3160" fmla="*/ 5837612 w 8602921"/>
              <a:gd name="connsiteY3160" fmla="*/ 9500625 h 11023145"/>
              <a:gd name="connsiteX3161" fmla="*/ 5822805 w 8602921"/>
              <a:gd name="connsiteY3161" fmla="*/ 9508558 h 11023145"/>
              <a:gd name="connsiteX3162" fmla="*/ 5819631 w 8602921"/>
              <a:gd name="connsiteY3162" fmla="*/ 9532885 h 11023145"/>
              <a:gd name="connsiteX3163" fmla="*/ 5797421 w 8602921"/>
              <a:gd name="connsiteY3163" fmla="*/ 9538172 h 11023145"/>
              <a:gd name="connsiteX3164" fmla="*/ 5797421 w 8602921"/>
              <a:gd name="connsiteY3164" fmla="*/ 9584709 h 11023145"/>
              <a:gd name="connsiteX3165" fmla="*/ 5776267 w 8602921"/>
              <a:gd name="connsiteY3165" fmla="*/ 9576249 h 11023145"/>
              <a:gd name="connsiteX3166" fmla="*/ 5750883 w 8602921"/>
              <a:gd name="connsiteY3166" fmla="*/ 9635479 h 11023145"/>
              <a:gd name="connsiteX3167" fmla="*/ 5759345 w 8602921"/>
              <a:gd name="connsiteY3167" fmla="*/ 9643940 h 11023145"/>
              <a:gd name="connsiteX3168" fmla="*/ 5742422 w 8602921"/>
              <a:gd name="connsiteY3168" fmla="*/ 9656632 h 11023145"/>
              <a:gd name="connsiteX3169" fmla="*/ 5733960 w 8602921"/>
              <a:gd name="connsiteY3169" fmla="*/ 9673555 h 11023145"/>
              <a:gd name="connsiteX3170" fmla="*/ 5746653 w 8602921"/>
              <a:gd name="connsiteY3170" fmla="*/ 9703170 h 11023145"/>
              <a:gd name="connsiteX3171" fmla="*/ 5742423 w 8602921"/>
              <a:gd name="connsiteY3171" fmla="*/ 9737014 h 11023145"/>
              <a:gd name="connsiteX3172" fmla="*/ 5725499 w 8602921"/>
              <a:gd name="connsiteY3172" fmla="*/ 9753938 h 11023145"/>
              <a:gd name="connsiteX3173" fmla="*/ 5695884 w 8602921"/>
              <a:gd name="connsiteY3173" fmla="*/ 9770861 h 11023145"/>
              <a:gd name="connsiteX3174" fmla="*/ 5695884 w 8602921"/>
              <a:gd name="connsiteY3174" fmla="*/ 9749706 h 11023145"/>
              <a:gd name="connsiteX3175" fmla="*/ 5683193 w 8602921"/>
              <a:gd name="connsiteY3175" fmla="*/ 9753939 h 11023145"/>
              <a:gd name="connsiteX3176" fmla="*/ 5670500 w 8602921"/>
              <a:gd name="connsiteY3176" fmla="*/ 9784610 h 11023145"/>
              <a:gd name="connsiteX3177" fmla="*/ 5657808 w 8602921"/>
              <a:gd name="connsiteY3177" fmla="*/ 9808936 h 11023145"/>
              <a:gd name="connsiteX3178" fmla="*/ 5654107 w 8602921"/>
              <a:gd name="connsiteY3178" fmla="*/ 9804706 h 11023145"/>
              <a:gd name="connsiteX3179" fmla="*/ 5653577 w 8602921"/>
              <a:gd name="connsiteY3179" fmla="*/ 9800475 h 11023145"/>
              <a:gd name="connsiteX3180" fmla="*/ 5640885 w 8602921"/>
              <a:gd name="connsiteY3180" fmla="*/ 9788841 h 11023145"/>
              <a:gd name="connsiteX3181" fmla="*/ 5653577 w 8602921"/>
              <a:gd name="connsiteY3181" fmla="*/ 9770860 h 11023145"/>
              <a:gd name="connsiteX3182" fmla="*/ 5636655 w 8602921"/>
              <a:gd name="connsiteY3182" fmla="*/ 9732784 h 11023145"/>
              <a:gd name="connsiteX3183" fmla="*/ 5653577 w 8602921"/>
              <a:gd name="connsiteY3183" fmla="*/ 9703170 h 11023145"/>
              <a:gd name="connsiteX3184" fmla="*/ 5623963 w 8602921"/>
              <a:gd name="connsiteY3184" fmla="*/ 9690478 h 11023145"/>
              <a:gd name="connsiteX3185" fmla="*/ 5609156 w 8602921"/>
              <a:gd name="connsiteY3185" fmla="*/ 9729082 h 11023145"/>
              <a:gd name="connsiteX3186" fmla="*/ 5594347 w 8602921"/>
              <a:gd name="connsiteY3186" fmla="*/ 9770861 h 11023145"/>
              <a:gd name="connsiteX3187" fmla="*/ 5558916 w 8602921"/>
              <a:gd name="connsiteY3187" fmla="*/ 9823743 h 11023145"/>
              <a:gd name="connsiteX3188" fmla="*/ 5526657 w 8602921"/>
              <a:gd name="connsiteY3188" fmla="*/ 9876628 h 11023145"/>
              <a:gd name="connsiteX3189" fmla="*/ 5513964 w 8602921"/>
              <a:gd name="connsiteY3189" fmla="*/ 9916819 h 11023145"/>
              <a:gd name="connsiteX3190" fmla="*/ 5488581 w 8602921"/>
              <a:gd name="connsiteY3190" fmla="*/ 9944319 h 11023145"/>
              <a:gd name="connsiteX3191" fmla="*/ 5494928 w 8602921"/>
              <a:gd name="connsiteY3191" fmla="*/ 9962829 h 11023145"/>
              <a:gd name="connsiteX3192" fmla="*/ 5501274 w 8602921"/>
              <a:gd name="connsiteY3192" fmla="*/ 9978164 h 11023145"/>
              <a:gd name="connsiteX3193" fmla="*/ 5504974 w 8602921"/>
              <a:gd name="connsiteY3193" fmla="*/ 9971818 h 11023145"/>
              <a:gd name="connsiteX3194" fmla="*/ 5505503 w 8602921"/>
              <a:gd name="connsiteY3194" fmla="*/ 9965473 h 11023145"/>
              <a:gd name="connsiteX3195" fmla="*/ 5547809 w 8602921"/>
              <a:gd name="connsiteY3195" fmla="*/ 9893022 h 11023145"/>
              <a:gd name="connsiteX3196" fmla="*/ 5577425 w 8602921"/>
              <a:gd name="connsiteY3196" fmla="*/ 9817397 h 11023145"/>
              <a:gd name="connsiteX3197" fmla="*/ 5598578 w 8602921"/>
              <a:gd name="connsiteY3197" fmla="*/ 9817398 h 11023145"/>
              <a:gd name="connsiteX3198" fmla="*/ 5632424 w 8602921"/>
              <a:gd name="connsiteY3198" fmla="*/ 9820042 h 11023145"/>
              <a:gd name="connsiteX3199" fmla="*/ 5653577 w 8602921"/>
              <a:gd name="connsiteY3199" fmla="*/ 9838552 h 11023145"/>
              <a:gd name="connsiteX3200" fmla="*/ 5640357 w 8602921"/>
              <a:gd name="connsiteY3200" fmla="*/ 9894608 h 11023145"/>
              <a:gd name="connsiteX3201" fmla="*/ 5611271 w 8602921"/>
              <a:gd name="connsiteY3201" fmla="*/ 9944318 h 11023145"/>
              <a:gd name="connsiteX3202" fmla="*/ 5617618 w 8602921"/>
              <a:gd name="connsiteY3202" fmla="*/ 9971818 h 11023145"/>
              <a:gd name="connsiteX3203" fmla="*/ 5623964 w 8602921"/>
              <a:gd name="connsiteY3203" fmla="*/ 9999318 h 11023145"/>
              <a:gd name="connsiteX3204" fmla="*/ 5594349 w 8602921"/>
              <a:gd name="connsiteY3204" fmla="*/ 9990856 h 11023145"/>
              <a:gd name="connsiteX3205" fmla="*/ 5590117 w 8602921"/>
              <a:gd name="connsiteY3205" fmla="*/ 10033163 h 11023145"/>
              <a:gd name="connsiteX3206" fmla="*/ 5573193 w 8602921"/>
              <a:gd name="connsiteY3206" fmla="*/ 10075470 h 11023145"/>
              <a:gd name="connsiteX3207" fmla="*/ 5552041 w 8602921"/>
              <a:gd name="connsiteY3207" fmla="*/ 10045854 h 11023145"/>
              <a:gd name="connsiteX3208" fmla="*/ 5564732 w 8602921"/>
              <a:gd name="connsiteY3208" fmla="*/ 10007779 h 11023145"/>
              <a:gd name="connsiteX3209" fmla="*/ 5556800 w 8602921"/>
              <a:gd name="connsiteY3209" fmla="*/ 10001432 h 11023145"/>
              <a:gd name="connsiteX3210" fmla="*/ 5552040 w 8602921"/>
              <a:gd name="connsiteY3210" fmla="*/ 9995087 h 11023145"/>
              <a:gd name="connsiteX3211" fmla="*/ 5563145 w 8602921"/>
              <a:gd name="connsiteY3211" fmla="*/ 9987683 h 11023145"/>
              <a:gd name="connsiteX3212" fmla="*/ 5577426 w 8602921"/>
              <a:gd name="connsiteY3212" fmla="*/ 9986626 h 11023145"/>
              <a:gd name="connsiteX3213" fmla="*/ 5602809 w 8602921"/>
              <a:gd name="connsiteY3213" fmla="*/ 9914704 h 11023145"/>
              <a:gd name="connsiteX3214" fmla="*/ 5598578 w 8602921"/>
              <a:gd name="connsiteY3214" fmla="*/ 9897780 h 11023145"/>
              <a:gd name="connsiteX3215" fmla="*/ 5581656 w 8602921"/>
              <a:gd name="connsiteY3215" fmla="*/ 9876628 h 11023145"/>
              <a:gd name="connsiteX3216" fmla="*/ 5560502 w 8602921"/>
              <a:gd name="connsiteY3216" fmla="*/ 9897781 h 11023145"/>
              <a:gd name="connsiteX3217" fmla="*/ 5547809 w 8602921"/>
              <a:gd name="connsiteY3217" fmla="*/ 9986626 h 11023145"/>
              <a:gd name="connsiteX3218" fmla="*/ 5511849 w 8602921"/>
              <a:gd name="connsiteY3218" fmla="*/ 10036335 h 11023145"/>
              <a:gd name="connsiteX3219" fmla="*/ 5488582 w 8602921"/>
              <a:gd name="connsiteY3219" fmla="*/ 10092392 h 11023145"/>
              <a:gd name="connsiteX3220" fmla="*/ 5479062 w 8602921"/>
              <a:gd name="connsiteY3220" fmla="*/ 10134700 h 11023145"/>
              <a:gd name="connsiteX3221" fmla="*/ 5463196 w 8602921"/>
              <a:gd name="connsiteY3221" fmla="*/ 10177007 h 11023145"/>
              <a:gd name="connsiteX3222" fmla="*/ 5408199 w 8602921"/>
              <a:gd name="connsiteY3222" fmla="*/ 10236236 h 11023145"/>
              <a:gd name="connsiteX3223" fmla="*/ 5378583 w 8602921"/>
              <a:gd name="connsiteY3223" fmla="*/ 10320849 h 11023145"/>
              <a:gd name="connsiteX3224" fmla="*/ 5368535 w 8602921"/>
              <a:gd name="connsiteY3224" fmla="*/ 10321908 h 11023145"/>
              <a:gd name="connsiteX3225" fmla="*/ 5361660 w 8602921"/>
              <a:gd name="connsiteY3225" fmla="*/ 10329310 h 11023145"/>
              <a:gd name="connsiteX3226" fmla="*/ 5368536 w 8602921"/>
              <a:gd name="connsiteY3226" fmla="*/ 10337773 h 11023145"/>
              <a:gd name="connsiteX3227" fmla="*/ 5378584 w 8602921"/>
              <a:gd name="connsiteY3227" fmla="*/ 10346234 h 11023145"/>
              <a:gd name="connsiteX3228" fmla="*/ 5332044 w 8602921"/>
              <a:gd name="connsiteY3228" fmla="*/ 10371618 h 11023145"/>
              <a:gd name="connsiteX3229" fmla="*/ 5302429 w 8602921"/>
              <a:gd name="connsiteY3229" fmla="*/ 10371619 h 11023145"/>
              <a:gd name="connsiteX3230" fmla="*/ 5309834 w 8602921"/>
              <a:gd name="connsiteY3230" fmla="*/ 10326137 h 11023145"/>
              <a:gd name="connsiteX3231" fmla="*/ 5310892 w 8602921"/>
              <a:gd name="connsiteY3231" fmla="*/ 10261620 h 11023145"/>
              <a:gd name="connsiteX3232" fmla="*/ 5285509 w 8602921"/>
              <a:gd name="connsiteY3232" fmla="*/ 10298638 h 11023145"/>
              <a:gd name="connsiteX3233" fmla="*/ 5272816 w 8602921"/>
              <a:gd name="connsiteY3233" fmla="*/ 10342004 h 11023145"/>
              <a:gd name="connsiteX3234" fmla="*/ 5217817 w 8602921"/>
              <a:gd name="connsiteY3234" fmla="*/ 10397001 h 11023145"/>
              <a:gd name="connsiteX3235" fmla="*/ 5190846 w 8602921"/>
              <a:gd name="connsiteY3235" fmla="*/ 10422386 h 11023145"/>
              <a:gd name="connsiteX3236" fmla="*/ 5179740 w 8602921"/>
              <a:gd name="connsiteY3236" fmla="*/ 10447770 h 11023145"/>
              <a:gd name="connsiteX3237" fmla="*/ 5162818 w 8602921"/>
              <a:gd name="connsiteY3237" fmla="*/ 10447770 h 11023145"/>
              <a:gd name="connsiteX3238" fmla="*/ 5154357 w 8602921"/>
              <a:gd name="connsiteY3238" fmla="*/ 10474742 h 11023145"/>
              <a:gd name="connsiteX3239" fmla="*/ 5145895 w 8602921"/>
              <a:gd name="connsiteY3239" fmla="*/ 10498538 h 11023145"/>
              <a:gd name="connsiteX3240" fmla="*/ 5116280 w 8602921"/>
              <a:gd name="connsiteY3240" fmla="*/ 10523923 h 11023145"/>
              <a:gd name="connsiteX3241" fmla="*/ 5099358 w 8602921"/>
              <a:gd name="connsiteY3241" fmla="*/ 10490077 h 11023145"/>
              <a:gd name="connsiteX3242" fmla="*/ 5086666 w 8602921"/>
              <a:gd name="connsiteY3242" fmla="*/ 10477387 h 11023145"/>
              <a:gd name="connsiteX3243" fmla="*/ 5101473 w 8602921"/>
              <a:gd name="connsiteY3243" fmla="*/ 10428204 h 11023145"/>
              <a:gd name="connsiteX3244" fmla="*/ 5116280 w 8602921"/>
              <a:gd name="connsiteY3244" fmla="*/ 10375848 h 11023145"/>
              <a:gd name="connsiteX3245" fmla="*/ 5115751 w 8602921"/>
              <a:gd name="connsiteY3245" fmla="*/ 10371617 h 11023145"/>
              <a:gd name="connsiteX3246" fmla="*/ 5112049 w 8602921"/>
              <a:gd name="connsiteY3246" fmla="*/ 10367387 h 11023145"/>
              <a:gd name="connsiteX3247" fmla="*/ 5103588 w 8602921"/>
              <a:gd name="connsiteY3247" fmla="*/ 10380609 h 11023145"/>
              <a:gd name="connsiteX3248" fmla="*/ 5095127 w 8602921"/>
              <a:gd name="connsiteY3248" fmla="*/ 10397001 h 11023145"/>
              <a:gd name="connsiteX3249" fmla="*/ 5086665 w 8602921"/>
              <a:gd name="connsiteY3249" fmla="*/ 10409694 h 11023145"/>
              <a:gd name="connsiteX3250" fmla="*/ 5086665 w 8602921"/>
              <a:gd name="connsiteY3250" fmla="*/ 10427145 h 11023145"/>
              <a:gd name="connsiteX3251" fmla="*/ 5073973 w 8602921"/>
              <a:gd name="connsiteY3251" fmla="*/ 10435078 h 11023145"/>
              <a:gd name="connsiteX3252" fmla="*/ 5057051 w 8602921"/>
              <a:gd name="connsiteY3252" fmla="*/ 10443540 h 11023145"/>
              <a:gd name="connsiteX3253" fmla="*/ 5014744 w 8602921"/>
              <a:gd name="connsiteY3253" fmla="*/ 10447770 h 11023145"/>
              <a:gd name="connsiteX3254" fmla="*/ 5002052 w 8602921"/>
              <a:gd name="connsiteY3254" fmla="*/ 10481616 h 11023145"/>
              <a:gd name="connsiteX3255" fmla="*/ 4983542 w 8602921"/>
              <a:gd name="connsiteY3255" fmla="*/ 10492721 h 11023145"/>
              <a:gd name="connsiteX3256" fmla="*/ 4968206 w 8602921"/>
              <a:gd name="connsiteY3256" fmla="*/ 10506999 h 11023145"/>
              <a:gd name="connsiteX3257" fmla="*/ 4954456 w 8602921"/>
              <a:gd name="connsiteY3257" fmla="*/ 10510701 h 11023145"/>
              <a:gd name="connsiteX3258" fmla="*/ 4947052 w 8602921"/>
              <a:gd name="connsiteY3258" fmla="*/ 10523922 h 11023145"/>
              <a:gd name="connsiteX3259" fmla="*/ 4951283 w 8602921"/>
              <a:gd name="connsiteY3259" fmla="*/ 10540846 h 11023145"/>
              <a:gd name="connsiteX3260" fmla="*/ 4913208 w 8602921"/>
              <a:gd name="connsiteY3260" fmla="*/ 10540846 h 11023145"/>
              <a:gd name="connsiteX3261" fmla="*/ 4925370 w 8602921"/>
              <a:gd name="connsiteY3261" fmla="*/ 10504356 h 11023145"/>
              <a:gd name="connsiteX3262" fmla="*/ 4921668 w 8602921"/>
              <a:gd name="connsiteY3262" fmla="*/ 10477385 h 11023145"/>
              <a:gd name="connsiteX3263" fmla="*/ 4909506 w 8602921"/>
              <a:gd name="connsiteY3263" fmla="*/ 10482145 h 11023145"/>
              <a:gd name="connsiteX3264" fmla="*/ 4900515 w 8602921"/>
              <a:gd name="connsiteY3264" fmla="*/ 10490077 h 11023145"/>
              <a:gd name="connsiteX3265" fmla="*/ 4892053 w 8602921"/>
              <a:gd name="connsiteY3265" fmla="*/ 10540846 h 11023145"/>
              <a:gd name="connsiteX3266" fmla="*/ 4870901 w 8602921"/>
              <a:gd name="connsiteY3266" fmla="*/ 10570461 h 11023145"/>
              <a:gd name="connsiteX3267" fmla="*/ 4864554 w 8602921"/>
              <a:gd name="connsiteY3267" fmla="*/ 10603248 h 11023145"/>
              <a:gd name="connsiteX3268" fmla="*/ 4845516 w 8602921"/>
              <a:gd name="connsiteY3268" fmla="*/ 10629690 h 11023145"/>
              <a:gd name="connsiteX3269" fmla="*/ 4845517 w 8602921"/>
              <a:gd name="connsiteY3269" fmla="*/ 10663536 h 11023145"/>
              <a:gd name="connsiteX3270" fmla="*/ 4828594 w 8602921"/>
              <a:gd name="connsiteY3270" fmla="*/ 10710073 h 11023145"/>
              <a:gd name="connsiteX3271" fmla="*/ 4809026 w 8602921"/>
              <a:gd name="connsiteY3271" fmla="*/ 10712717 h 11023145"/>
              <a:gd name="connsiteX3272" fmla="*/ 4798977 w 8602921"/>
              <a:gd name="connsiteY3272" fmla="*/ 10731226 h 11023145"/>
              <a:gd name="connsiteX3273" fmla="*/ 4773594 w 8602921"/>
              <a:gd name="connsiteY3273" fmla="*/ 10769301 h 11023145"/>
              <a:gd name="connsiteX3274" fmla="*/ 4739748 w 8602921"/>
              <a:gd name="connsiteY3274" fmla="*/ 10756610 h 11023145"/>
              <a:gd name="connsiteX3275" fmla="*/ 4750854 w 8602921"/>
              <a:gd name="connsiteY3275" fmla="*/ 10709016 h 11023145"/>
              <a:gd name="connsiteX3276" fmla="*/ 4765133 w 8602921"/>
              <a:gd name="connsiteY3276" fmla="*/ 10667766 h 11023145"/>
              <a:gd name="connsiteX3277" fmla="*/ 4782055 w 8602921"/>
              <a:gd name="connsiteY3277" fmla="*/ 10646612 h 11023145"/>
              <a:gd name="connsiteX3278" fmla="*/ 4815901 w 8602921"/>
              <a:gd name="connsiteY3278" fmla="*/ 10646083 h 11023145"/>
              <a:gd name="connsiteX3279" fmla="*/ 4811670 w 8602921"/>
              <a:gd name="connsiteY3279" fmla="*/ 10629690 h 11023145"/>
              <a:gd name="connsiteX3280" fmla="*/ 4828593 w 8602921"/>
              <a:gd name="connsiteY3280" fmla="*/ 10587382 h 11023145"/>
              <a:gd name="connsiteX3281" fmla="*/ 4811669 w 8602921"/>
              <a:gd name="connsiteY3281" fmla="*/ 10587383 h 11023145"/>
              <a:gd name="connsiteX3282" fmla="*/ 4828594 w 8602921"/>
              <a:gd name="connsiteY3282" fmla="*/ 10566230 h 11023145"/>
              <a:gd name="connsiteX3283" fmla="*/ 4828593 w 8602921"/>
              <a:gd name="connsiteY3283" fmla="*/ 10523923 h 11023145"/>
              <a:gd name="connsiteX3284" fmla="*/ 4858208 w 8602921"/>
              <a:gd name="connsiteY3284" fmla="*/ 10502770 h 11023145"/>
              <a:gd name="connsiteX3285" fmla="*/ 4858208 w 8602921"/>
              <a:gd name="connsiteY3285" fmla="*/ 10464693 h 11023145"/>
              <a:gd name="connsiteX3286" fmla="*/ 4887822 w 8602921"/>
              <a:gd name="connsiteY3286" fmla="*/ 10430848 h 11023145"/>
              <a:gd name="connsiteX3287" fmla="*/ 4900515 w 8602921"/>
              <a:gd name="connsiteY3287" fmla="*/ 10397002 h 11023145"/>
              <a:gd name="connsiteX3288" fmla="*/ 4887823 w 8602921"/>
              <a:gd name="connsiteY3288" fmla="*/ 10353639 h 11023145"/>
              <a:gd name="connsiteX3289" fmla="*/ 4900515 w 8602921"/>
              <a:gd name="connsiteY3289" fmla="*/ 10303927 h 11023145"/>
              <a:gd name="connsiteX3290" fmla="*/ 4913208 w 8602921"/>
              <a:gd name="connsiteY3290" fmla="*/ 10277485 h 11023145"/>
              <a:gd name="connsiteX3291" fmla="*/ 4913207 w 8602921"/>
              <a:gd name="connsiteY3291" fmla="*/ 10244698 h 11023145"/>
              <a:gd name="connsiteX3292" fmla="*/ 4926427 w 8602921"/>
              <a:gd name="connsiteY3292" fmla="*/ 10230948 h 11023145"/>
              <a:gd name="connsiteX3293" fmla="*/ 4930130 w 8602921"/>
              <a:gd name="connsiteY3293" fmla="*/ 10210852 h 11023145"/>
              <a:gd name="connsiteX3294" fmla="*/ 4921669 w 8602921"/>
              <a:gd name="connsiteY3294" fmla="*/ 10191815 h 11023145"/>
              <a:gd name="connsiteX3295" fmla="*/ 4913207 w 8602921"/>
              <a:gd name="connsiteY3295" fmla="*/ 10172776 h 11023145"/>
              <a:gd name="connsiteX3296" fmla="*/ 4890468 w 8602921"/>
              <a:gd name="connsiteY3296" fmla="*/ 10210852 h 11023145"/>
              <a:gd name="connsiteX3297" fmla="*/ 4870900 w 8602921"/>
              <a:gd name="connsiteY3297" fmla="*/ 10248928 h 11023145"/>
              <a:gd name="connsiteX3298" fmla="*/ 4857679 w 8602921"/>
              <a:gd name="connsiteY3298" fmla="*/ 10285418 h 11023145"/>
              <a:gd name="connsiteX3299" fmla="*/ 4828593 w 8602921"/>
              <a:gd name="connsiteY3299" fmla="*/ 10312388 h 11023145"/>
              <a:gd name="connsiteX3300" fmla="*/ 4828594 w 8602921"/>
              <a:gd name="connsiteY3300" fmla="*/ 10367388 h 11023145"/>
              <a:gd name="connsiteX3301" fmla="*/ 4762488 w 8602921"/>
              <a:gd name="connsiteY3301" fmla="*/ 10428204 h 11023145"/>
              <a:gd name="connsiteX3302" fmla="*/ 4731287 w 8602921"/>
              <a:gd name="connsiteY3302" fmla="*/ 10523923 h 11023145"/>
              <a:gd name="connsiteX3303" fmla="*/ 4693211 w 8602921"/>
              <a:gd name="connsiteY3303" fmla="*/ 10538729 h 11023145"/>
              <a:gd name="connsiteX3304" fmla="*/ 4655136 w 8602921"/>
              <a:gd name="connsiteY3304" fmla="*/ 10553538 h 11023145"/>
              <a:gd name="connsiteX3305" fmla="*/ 4655136 w 8602921"/>
              <a:gd name="connsiteY3305" fmla="*/ 10600075 h 11023145"/>
              <a:gd name="connsiteX3306" fmla="*/ 4642443 w 8602921"/>
              <a:gd name="connsiteY3306" fmla="*/ 10600075 h 11023145"/>
              <a:gd name="connsiteX3307" fmla="*/ 4627636 w 8602921"/>
              <a:gd name="connsiteY3307" fmla="*/ 10593728 h 11023145"/>
              <a:gd name="connsiteX3308" fmla="*/ 4625521 w 8602921"/>
              <a:gd name="connsiteY3308" fmla="*/ 10574691 h 11023145"/>
              <a:gd name="connsiteX3309" fmla="*/ 4638212 w 8602921"/>
              <a:gd name="connsiteY3309" fmla="*/ 10540846 h 11023145"/>
              <a:gd name="connsiteX3310" fmla="*/ 4633453 w 8602921"/>
              <a:gd name="connsiteY3310" fmla="*/ 10524452 h 11023145"/>
              <a:gd name="connsiteX3311" fmla="*/ 4625520 w 8602921"/>
              <a:gd name="connsiteY3311" fmla="*/ 10511230 h 11023145"/>
              <a:gd name="connsiteX3312" fmla="*/ 4625520 w 8602921"/>
              <a:gd name="connsiteY3312" fmla="*/ 10523922 h 11023145"/>
              <a:gd name="connsiteX3313" fmla="*/ 4591674 w 8602921"/>
              <a:gd name="connsiteY3313" fmla="*/ 10552480 h 11023145"/>
              <a:gd name="connsiteX3314" fmla="*/ 4570521 w 8602921"/>
              <a:gd name="connsiteY3314" fmla="*/ 10587383 h 11023145"/>
              <a:gd name="connsiteX3315" fmla="*/ 4557301 w 8602921"/>
              <a:gd name="connsiteY3315" fmla="*/ 10607479 h 11023145"/>
              <a:gd name="connsiteX3316" fmla="*/ 4553599 w 8602921"/>
              <a:gd name="connsiteY3316" fmla="*/ 10633922 h 11023145"/>
              <a:gd name="connsiteX3317" fmla="*/ 4523983 w 8602921"/>
              <a:gd name="connsiteY3317" fmla="*/ 10650843 h 11023145"/>
              <a:gd name="connsiteX3318" fmla="*/ 4520282 w 8602921"/>
              <a:gd name="connsiteY3318" fmla="*/ 10673584 h 11023145"/>
              <a:gd name="connsiteX3319" fmla="*/ 4507061 w 8602921"/>
              <a:gd name="connsiteY3319" fmla="*/ 10693149 h 11023145"/>
              <a:gd name="connsiteX3320" fmla="*/ 4507061 w 8602921"/>
              <a:gd name="connsiteY3320" fmla="*/ 10726996 h 11023145"/>
              <a:gd name="connsiteX3321" fmla="*/ 4490138 w 8602921"/>
              <a:gd name="connsiteY3321" fmla="*/ 10739688 h 11023145"/>
              <a:gd name="connsiteX3322" fmla="*/ 4476917 w 8602921"/>
              <a:gd name="connsiteY3322" fmla="*/ 10776705 h 11023145"/>
              <a:gd name="connsiteX3323" fmla="*/ 4447831 w 8602921"/>
              <a:gd name="connsiteY3323" fmla="*/ 10807378 h 11023145"/>
              <a:gd name="connsiteX3324" fmla="*/ 4417158 w 8602921"/>
              <a:gd name="connsiteY3324" fmla="*/ 10853388 h 11023145"/>
              <a:gd name="connsiteX3325" fmla="*/ 4380140 w 8602921"/>
              <a:gd name="connsiteY3325" fmla="*/ 10896224 h 11023145"/>
              <a:gd name="connsiteX3326" fmla="*/ 4378554 w 8602921"/>
              <a:gd name="connsiteY3326" fmla="*/ 10916847 h 11023145"/>
              <a:gd name="connsiteX3327" fmla="*/ 4367448 w 8602921"/>
              <a:gd name="connsiteY3327" fmla="*/ 10934299 h 11023145"/>
              <a:gd name="connsiteX3328" fmla="*/ 4356871 w 8602921"/>
              <a:gd name="connsiteY3328" fmla="*/ 10973433 h 11023145"/>
              <a:gd name="connsiteX3329" fmla="*/ 4333602 w 8602921"/>
              <a:gd name="connsiteY3329" fmla="*/ 11006222 h 11023145"/>
              <a:gd name="connsiteX3330" fmla="*/ 4330429 w 8602921"/>
              <a:gd name="connsiteY3330" fmla="*/ 11017855 h 11023145"/>
              <a:gd name="connsiteX3331" fmla="*/ 4320911 w 8602921"/>
              <a:gd name="connsiteY3331" fmla="*/ 11023145 h 11023145"/>
              <a:gd name="connsiteX3332" fmla="*/ 4308219 w 8602921"/>
              <a:gd name="connsiteY3332" fmla="*/ 11018913 h 11023145"/>
              <a:gd name="connsiteX3333" fmla="*/ 4320910 w 8602921"/>
              <a:gd name="connsiteY3333" fmla="*/ 10976605 h 11023145"/>
              <a:gd name="connsiteX3334" fmla="*/ 4330430 w 8602921"/>
              <a:gd name="connsiteY3334" fmla="*/ 10959155 h 11023145"/>
              <a:gd name="connsiteX3335" fmla="*/ 4333603 w 8602921"/>
              <a:gd name="connsiteY3335" fmla="*/ 10938530 h 11023145"/>
              <a:gd name="connsiteX3336" fmla="*/ 4350525 w 8602921"/>
              <a:gd name="connsiteY3336" fmla="*/ 10900454 h 11023145"/>
              <a:gd name="connsiteX3337" fmla="*/ 4349467 w 8602921"/>
              <a:gd name="connsiteY3337" fmla="*/ 10868724 h 11023145"/>
              <a:gd name="connsiteX3338" fmla="*/ 4367447 w 8602921"/>
              <a:gd name="connsiteY3338" fmla="*/ 10849686 h 11023145"/>
              <a:gd name="connsiteX3339" fmla="*/ 4403410 w 8602921"/>
              <a:gd name="connsiteY3339" fmla="*/ 10703727 h 11023145"/>
              <a:gd name="connsiteX3340" fmla="*/ 4477446 w 8602921"/>
              <a:gd name="connsiteY3340" fmla="*/ 10570460 h 11023145"/>
              <a:gd name="connsiteX3341" fmla="*/ 4483792 w 8602921"/>
              <a:gd name="connsiteY3341" fmla="*/ 10530269 h 11023145"/>
              <a:gd name="connsiteX3342" fmla="*/ 4490138 w 8602921"/>
              <a:gd name="connsiteY3342" fmla="*/ 10490077 h 11023145"/>
              <a:gd name="connsiteX3343" fmla="*/ 4503359 w 8602921"/>
              <a:gd name="connsiteY3343" fmla="*/ 10482145 h 11023145"/>
              <a:gd name="connsiteX3344" fmla="*/ 4507060 w 8602921"/>
              <a:gd name="connsiteY3344" fmla="*/ 10464694 h 11023145"/>
              <a:gd name="connsiteX3345" fmla="*/ 4515522 w 8602921"/>
              <a:gd name="connsiteY3345" fmla="*/ 10434550 h 11023145"/>
              <a:gd name="connsiteX3346" fmla="*/ 4523984 w 8602921"/>
              <a:gd name="connsiteY3346" fmla="*/ 10413925 h 11023145"/>
              <a:gd name="connsiteX3347" fmla="*/ 4545138 w 8602921"/>
              <a:gd name="connsiteY3347" fmla="*/ 10371618 h 11023145"/>
              <a:gd name="connsiteX3348" fmla="*/ 4558358 w 8602921"/>
              <a:gd name="connsiteY3348" fmla="*/ 10359984 h 11023145"/>
              <a:gd name="connsiteX3349" fmla="*/ 4562060 w 8602921"/>
              <a:gd name="connsiteY3349" fmla="*/ 10342004 h 11023145"/>
              <a:gd name="connsiteX3350" fmla="*/ 4557830 w 8602921"/>
              <a:gd name="connsiteY3350" fmla="*/ 10320851 h 11023145"/>
              <a:gd name="connsiteX3351" fmla="*/ 4595905 w 8602921"/>
              <a:gd name="connsiteY3351" fmla="*/ 10189699 h 11023145"/>
              <a:gd name="connsiteX3352" fmla="*/ 4612829 w 8602921"/>
              <a:gd name="connsiteY3352" fmla="*/ 10177007 h 11023145"/>
              <a:gd name="connsiteX3353" fmla="*/ 4625520 w 8602921"/>
              <a:gd name="connsiteY3353" fmla="*/ 10155853 h 11023145"/>
              <a:gd name="connsiteX3354" fmla="*/ 4628693 w 8602921"/>
              <a:gd name="connsiteY3354" fmla="*/ 10133113 h 11023145"/>
              <a:gd name="connsiteX3355" fmla="*/ 4638212 w 8602921"/>
              <a:gd name="connsiteY3355" fmla="*/ 10113546 h 11023145"/>
              <a:gd name="connsiteX3356" fmla="*/ 4637155 w 8602921"/>
              <a:gd name="connsiteY3356" fmla="*/ 10083404 h 11023145"/>
              <a:gd name="connsiteX3357" fmla="*/ 4655136 w 8602921"/>
              <a:gd name="connsiteY3357" fmla="*/ 10062778 h 11023145"/>
              <a:gd name="connsiteX3358" fmla="*/ 4677875 w 8602921"/>
              <a:gd name="connsiteY3358" fmla="*/ 10005664 h 11023145"/>
              <a:gd name="connsiteX3359" fmla="*/ 4710134 w 8602921"/>
              <a:gd name="connsiteY3359" fmla="*/ 9961241 h 11023145"/>
              <a:gd name="connsiteX3360" fmla="*/ 4722826 w 8602921"/>
              <a:gd name="connsiteY3360" fmla="*/ 9931626 h 11023145"/>
              <a:gd name="connsiteX3361" fmla="*/ 4737633 w 8602921"/>
              <a:gd name="connsiteY3361" fmla="*/ 9861820 h 11023145"/>
              <a:gd name="connsiteX3362" fmla="*/ 4752440 w 8602921"/>
              <a:gd name="connsiteY3362" fmla="*/ 9792013 h 11023145"/>
              <a:gd name="connsiteX3363" fmla="*/ 4765133 w 8602921"/>
              <a:gd name="connsiteY3363" fmla="*/ 9775091 h 11023145"/>
              <a:gd name="connsiteX3364" fmla="*/ 4788401 w 8602921"/>
              <a:gd name="connsiteY3364" fmla="*/ 9720092 h 11023145"/>
              <a:gd name="connsiteX3365" fmla="*/ 4799215 w 8602921"/>
              <a:gd name="connsiteY3365" fmla="*/ 9700166 h 11023145"/>
              <a:gd name="connsiteX3366" fmla="*/ 4794799 w 8602921"/>
              <a:gd name="connsiteY3366" fmla="*/ 9696633 h 11023145"/>
              <a:gd name="connsiteX3367" fmla="*/ 4790040 w 8602921"/>
              <a:gd name="connsiteY3367" fmla="*/ 9690286 h 11023145"/>
              <a:gd name="connsiteX3368" fmla="*/ 4801146 w 8602921"/>
              <a:gd name="connsiteY3368" fmla="*/ 9682882 h 11023145"/>
              <a:gd name="connsiteX3369" fmla="*/ 4806719 w 8602921"/>
              <a:gd name="connsiteY3369" fmla="*/ 9682471 h 11023145"/>
              <a:gd name="connsiteX3370" fmla="*/ 4811670 w 8602921"/>
              <a:gd name="connsiteY3370" fmla="*/ 9665093 h 11023145"/>
              <a:gd name="connsiteX3371" fmla="*/ 4828592 w 8602921"/>
              <a:gd name="connsiteY3371" fmla="*/ 9627017 h 11023145"/>
              <a:gd name="connsiteX3372" fmla="*/ 4831898 w 8602921"/>
              <a:gd name="connsiteY3372" fmla="*/ 9604409 h 11023145"/>
              <a:gd name="connsiteX3373" fmla="*/ 4837768 w 8602921"/>
              <a:gd name="connsiteY3373" fmla="*/ 9597741 h 11023145"/>
              <a:gd name="connsiteX3374" fmla="*/ 4836578 w 8602921"/>
              <a:gd name="connsiteY3374" fmla="*/ 9592981 h 11023145"/>
              <a:gd name="connsiteX3375" fmla="*/ 4819654 w 8602921"/>
              <a:gd name="connsiteY3375" fmla="*/ 9571828 h 11023145"/>
              <a:gd name="connsiteX3376" fmla="*/ 4798503 w 8602921"/>
              <a:gd name="connsiteY3376" fmla="*/ 9592982 h 11023145"/>
              <a:gd name="connsiteX3377" fmla="*/ 4785810 w 8602921"/>
              <a:gd name="connsiteY3377" fmla="*/ 9681826 h 11023145"/>
              <a:gd name="connsiteX3378" fmla="*/ 4749850 w 8602921"/>
              <a:gd name="connsiteY3378" fmla="*/ 9731536 h 11023145"/>
              <a:gd name="connsiteX3379" fmla="*/ 4726580 w 8602921"/>
              <a:gd name="connsiteY3379" fmla="*/ 9787592 h 11023145"/>
              <a:gd name="connsiteX3380" fmla="*/ 4717061 w 8602921"/>
              <a:gd name="connsiteY3380" fmla="*/ 9829900 h 11023145"/>
              <a:gd name="connsiteX3381" fmla="*/ 4701196 w 8602921"/>
              <a:gd name="connsiteY3381" fmla="*/ 9872206 h 11023145"/>
              <a:gd name="connsiteX3382" fmla="*/ 4646198 w 8602921"/>
              <a:gd name="connsiteY3382" fmla="*/ 9931436 h 11023145"/>
              <a:gd name="connsiteX3383" fmla="*/ 4616582 w 8602921"/>
              <a:gd name="connsiteY3383" fmla="*/ 10016050 h 11023145"/>
              <a:gd name="connsiteX3384" fmla="*/ 4606534 w 8602921"/>
              <a:gd name="connsiteY3384" fmla="*/ 10017108 h 11023145"/>
              <a:gd name="connsiteX3385" fmla="*/ 4599659 w 8602921"/>
              <a:gd name="connsiteY3385" fmla="*/ 10024511 h 11023145"/>
              <a:gd name="connsiteX3386" fmla="*/ 4606535 w 8602921"/>
              <a:gd name="connsiteY3386" fmla="*/ 10032973 h 11023145"/>
              <a:gd name="connsiteX3387" fmla="*/ 4616583 w 8602921"/>
              <a:gd name="connsiteY3387" fmla="*/ 10041435 h 11023145"/>
              <a:gd name="connsiteX3388" fmla="*/ 4570045 w 8602921"/>
              <a:gd name="connsiteY3388" fmla="*/ 10066818 h 11023145"/>
              <a:gd name="connsiteX3389" fmla="*/ 4540431 w 8602921"/>
              <a:gd name="connsiteY3389" fmla="*/ 10066819 h 11023145"/>
              <a:gd name="connsiteX3390" fmla="*/ 4547834 w 8602921"/>
              <a:gd name="connsiteY3390" fmla="*/ 10021338 h 11023145"/>
              <a:gd name="connsiteX3391" fmla="*/ 4548891 w 8602921"/>
              <a:gd name="connsiteY3391" fmla="*/ 9956819 h 11023145"/>
              <a:gd name="connsiteX3392" fmla="*/ 4523507 w 8602921"/>
              <a:gd name="connsiteY3392" fmla="*/ 9993838 h 11023145"/>
              <a:gd name="connsiteX3393" fmla="*/ 4510815 w 8602921"/>
              <a:gd name="connsiteY3393" fmla="*/ 10037204 h 11023145"/>
              <a:gd name="connsiteX3394" fmla="*/ 4455816 w 8602921"/>
              <a:gd name="connsiteY3394" fmla="*/ 10092201 h 11023145"/>
              <a:gd name="connsiteX3395" fmla="*/ 4428845 w 8602921"/>
              <a:gd name="connsiteY3395" fmla="*/ 10117586 h 11023145"/>
              <a:gd name="connsiteX3396" fmla="*/ 4417741 w 8602921"/>
              <a:gd name="connsiteY3396" fmla="*/ 10142972 h 11023145"/>
              <a:gd name="connsiteX3397" fmla="*/ 4400817 w 8602921"/>
              <a:gd name="connsiteY3397" fmla="*/ 10142970 h 11023145"/>
              <a:gd name="connsiteX3398" fmla="*/ 4392356 w 8602921"/>
              <a:gd name="connsiteY3398" fmla="*/ 10169940 h 11023145"/>
              <a:gd name="connsiteX3399" fmla="*/ 4383894 w 8602921"/>
              <a:gd name="connsiteY3399" fmla="*/ 10193738 h 11023145"/>
              <a:gd name="connsiteX3400" fmla="*/ 4354281 w 8602921"/>
              <a:gd name="connsiteY3400" fmla="*/ 10219123 h 11023145"/>
              <a:gd name="connsiteX3401" fmla="*/ 4337358 w 8602921"/>
              <a:gd name="connsiteY3401" fmla="*/ 10185277 h 11023145"/>
              <a:gd name="connsiteX3402" fmla="*/ 4324665 w 8602921"/>
              <a:gd name="connsiteY3402" fmla="*/ 10172585 h 11023145"/>
              <a:gd name="connsiteX3403" fmla="*/ 4339472 w 8602921"/>
              <a:gd name="connsiteY3403" fmla="*/ 10123404 h 11023145"/>
              <a:gd name="connsiteX3404" fmla="*/ 4354280 w 8602921"/>
              <a:gd name="connsiteY3404" fmla="*/ 10071049 h 11023145"/>
              <a:gd name="connsiteX3405" fmla="*/ 4353751 w 8602921"/>
              <a:gd name="connsiteY3405" fmla="*/ 10066818 h 11023145"/>
              <a:gd name="connsiteX3406" fmla="*/ 4350049 w 8602921"/>
              <a:gd name="connsiteY3406" fmla="*/ 10062588 h 11023145"/>
              <a:gd name="connsiteX3407" fmla="*/ 4341588 w 8602921"/>
              <a:gd name="connsiteY3407" fmla="*/ 10075809 h 11023145"/>
              <a:gd name="connsiteX3408" fmla="*/ 4333126 w 8602921"/>
              <a:gd name="connsiteY3408" fmla="*/ 10092202 h 11023145"/>
              <a:gd name="connsiteX3409" fmla="*/ 4324666 w 8602921"/>
              <a:gd name="connsiteY3409" fmla="*/ 10104894 h 11023145"/>
              <a:gd name="connsiteX3410" fmla="*/ 4324666 w 8602921"/>
              <a:gd name="connsiteY3410" fmla="*/ 10122346 h 11023145"/>
              <a:gd name="connsiteX3411" fmla="*/ 4311973 w 8602921"/>
              <a:gd name="connsiteY3411" fmla="*/ 10130277 h 11023145"/>
              <a:gd name="connsiteX3412" fmla="*/ 4295050 w 8602921"/>
              <a:gd name="connsiteY3412" fmla="*/ 10138740 h 11023145"/>
              <a:gd name="connsiteX3413" fmla="*/ 4252743 w 8602921"/>
              <a:gd name="connsiteY3413" fmla="*/ 10142970 h 11023145"/>
              <a:gd name="connsiteX3414" fmla="*/ 4240052 w 8602921"/>
              <a:gd name="connsiteY3414" fmla="*/ 10176815 h 11023145"/>
              <a:gd name="connsiteX3415" fmla="*/ 4221543 w 8602921"/>
              <a:gd name="connsiteY3415" fmla="*/ 10187922 h 11023145"/>
              <a:gd name="connsiteX3416" fmla="*/ 4206206 w 8602921"/>
              <a:gd name="connsiteY3416" fmla="*/ 10202200 h 11023145"/>
              <a:gd name="connsiteX3417" fmla="*/ 4192456 w 8602921"/>
              <a:gd name="connsiteY3417" fmla="*/ 10205902 h 11023145"/>
              <a:gd name="connsiteX3418" fmla="*/ 4185052 w 8602921"/>
              <a:gd name="connsiteY3418" fmla="*/ 10219123 h 11023145"/>
              <a:gd name="connsiteX3419" fmla="*/ 4189283 w 8602921"/>
              <a:gd name="connsiteY3419" fmla="*/ 10236045 h 11023145"/>
              <a:gd name="connsiteX3420" fmla="*/ 4151206 w 8602921"/>
              <a:gd name="connsiteY3420" fmla="*/ 10236045 h 11023145"/>
              <a:gd name="connsiteX3421" fmla="*/ 4163371 w 8602921"/>
              <a:gd name="connsiteY3421" fmla="*/ 10199556 h 11023145"/>
              <a:gd name="connsiteX3422" fmla="*/ 4159668 w 8602921"/>
              <a:gd name="connsiteY3422" fmla="*/ 10172586 h 11023145"/>
              <a:gd name="connsiteX3423" fmla="*/ 4147505 w 8602921"/>
              <a:gd name="connsiteY3423" fmla="*/ 10177345 h 11023145"/>
              <a:gd name="connsiteX3424" fmla="*/ 4138515 w 8602921"/>
              <a:gd name="connsiteY3424" fmla="*/ 10185277 h 11023145"/>
              <a:gd name="connsiteX3425" fmla="*/ 4130052 w 8602921"/>
              <a:gd name="connsiteY3425" fmla="*/ 10236045 h 11023145"/>
              <a:gd name="connsiteX3426" fmla="*/ 4108901 w 8602921"/>
              <a:gd name="connsiteY3426" fmla="*/ 10265661 h 11023145"/>
              <a:gd name="connsiteX3427" fmla="*/ 4102554 w 8602921"/>
              <a:gd name="connsiteY3427" fmla="*/ 10298448 h 11023145"/>
              <a:gd name="connsiteX3428" fmla="*/ 4083516 w 8602921"/>
              <a:gd name="connsiteY3428" fmla="*/ 10324890 h 11023145"/>
              <a:gd name="connsiteX3429" fmla="*/ 4083516 w 8602921"/>
              <a:gd name="connsiteY3429" fmla="*/ 10358736 h 11023145"/>
              <a:gd name="connsiteX3430" fmla="*/ 4066593 w 8602921"/>
              <a:gd name="connsiteY3430" fmla="*/ 10405272 h 11023145"/>
              <a:gd name="connsiteX3431" fmla="*/ 4047026 w 8602921"/>
              <a:gd name="connsiteY3431" fmla="*/ 10407916 h 11023145"/>
              <a:gd name="connsiteX3432" fmla="*/ 4036978 w 8602921"/>
              <a:gd name="connsiteY3432" fmla="*/ 10426426 h 11023145"/>
              <a:gd name="connsiteX3433" fmla="*/ 4011595 w 8602921"/>
              <a:gd name="connsiteY3433" fmla="*/ 10464504 h 11023145"/>
              <a:gd name="connsiteX3434" fmla="*/ 3977748 w 8602921"/>
              <a:gd name="connsiteY3434" fmla="*/ 10451811 h 11023145"/>
              <a:gd name="connsiteX3435" fmla="*/ 3988854 w 8602921"/>
              <a:gd name="connsiteY3435" fmla="*/ 10404216 h 11023145"/>
              <a:gd name="connsiteX3436" fmla="*/ 4003133 w 8602921"/>
              <a:gd name="connsiteY3436" fmla="*/ 10362966 h 11023145"/>
              <a:gd name="connsiteX3437" fmla="*/ 4020055 w 8602921"/>
              <a:gd name="connsiteY3437" fmla="*/ 10341813 h 11023145"/>
              <a:gd name="connsiteX3438" fmla="*/ 4053901 w 8602921"/>
              <a:gd name="connsiteY3438" fmla="*/ 10341284 h 11023145"/>
              <a:gd name="connsiteX3439" fmla="*/ 4049670 w 8602921"/>
              <a:gd name="connsiteY3439" fmla="*/ 10324890 h 11023145"/>
              <a:gd name="connsiteX3440" fmla="*/ 4066593 w 8602921"/>
              <a:gd name="connsiteY3440" fmla="*/ 10282583 h 11023145"/>
              <a:gd name="connsiteX3441" fmla="*/ 4049670 w 8602921"/>
              <a:gd name="connsiteY3441" fmla="*/ 10282582 h 11023145"/>
              <a:gd name="connsiteX3442" fmla="*/ 4066593 w 8602921"/>
              <a:gd name="connsiteY3442" fmla="*/ 10261429 h 11023145"/>
              <a:gd name="connsiteX3443" fmla="*/ 4066593 w 8602921"/>
              <a:gd name="connsiteY3443" fmla="*/ 10219122 h 11023145"/>
              <a:gd name="connsiteX3444" fmla="*/ 4096208 w 8602921"/>
              <a:gd name="connsiteY3444" fmla="*/ 10197969 h 11023145"/>
              <a:gd name="connsiteX3445" fmla="*/ 4096208 w 8602921"/>
              <a:gd name="connsiteY3445" fmla="*/ 10159894 h 11023145"/>
              <a:gd name="connsiteX3446" fmla="*/ 4125822 w 8602921"/>
              <a:gd name="connsiteY3446" fmla="*/ 10126047 h 11023145"/>
              <a:gd name="connsiteX3447" fmla="*/ 4138515 w 8602921"/>
              <a:gd name="connsiteY3447" fmla="*/ 10092202 h 11023145"/>
              <a:gd name="connsiteX3448" fmla="*/ 4125822 w 8602921"/>
              <a:gd name="connsiteY3448" fmla="*/ 10048837 h 11023145"/>
              <a:gd name="connsiteX3449" fmla="*/ 4138515 w 8602921"/>
              <a:gd name="connsiteY3449" fmla="*/ 9999127 h 11023145"/>
              <a:gd name="connsiteX3450" fmla="*/ 4151207 w 8602921"/>
              <a:gd name="connsiteY3450" fmla="*/ 9972685 h 11023145"/>
              <a:gd name="connsiteX3451" fmla="*/ 4151207 w 8602921"/>
              <a:gd name="connsiteY3451" fmla="*/ 9939898 h 11023145"/>
              <a:gd name="connsiteX3452" fmla="*/ 4164427 w 8602921"/>
              <a:gd name="connsiteY3452" fmla="*/ 9926147 h 11023145"/>
              <a:gd name="connsiteX3453" fmla="*/ 4168129 w 8602921"/>
              <a:gd name="connsiteY3453" fmla="*/ 9906052 h 11023145"/>
              <a:gd name="connsiteX3454" fmla="*/ 4159668 w 8602921"/>
              <a:gd name="connsiteY3454" fmla="*/ 9887013 h 11023145"/>
              <a:gd name="connsiteX3455" fmla="*/ 4151207 w 8602921"/>
              <a:gd name="connsiteY3455" fmla="*/ 9867976 h 11023145"/>
              <a:gd name="connsiteX3456" fmla="*/ 4128467 w 8602921"/>
              <a:gd name="connsiteY3456" fmla="*/ 9906051 h 11023145"/>
              <a:gd name="connsiteX3457" fmla="*/ 4108900 w 8602921"/>
              <a:gd name="connsiteY3457" fmla="*/ 9944129 h 11023145"/>
              <a:gd name="connsiteX3458" fmla="*/ 4095679 w 8602921"/>
              <a:gd name="connsiteY3458" fmla="*/ 9980618 h 11023145"/>
              <a:gd name="connsiteX3459" fmla="*/ 4066593 w 8602921"/>
              <a:gd name="connsiteY3459" fmla="*/ 10007589 h 11023145"/>
              <a:gd name="connsiteX3460" fmla="*/ 4066593 w 8602921"/>
              <a:gd name="connsiteY3460" fmla="*/ 10062588 h 11023145"/>
              <a:gd name="connsiteX3461" fmla="*/ 4000488 w 8602921"/>
              <a:gd name="connsiteY3461" fmla="*/ 10123404 h 11023145"/>
              <a:gd name="connsiteX3462" fmla="*/ 3969287 w 8602921"/>
              <a:gd name="connsiteY3462" fmla="*/ 10219122 h 11023145"/>
              <a:gd name="connsiteX3463" fmla="*/ 3931211 w 8602921"/>
              <a:gd name="connsiteY3463" fmla="*/ 10233930 h 11023145"/>
              <a:gd name="connsiteX3464" fmla="*/ 3893135 w 8602921"/>
              <a:gd name="connsiteY3464" fmla="*/ 10248737 h 11023145"/>
              <a:gd name="connsiteX3465" fmla="*/ 3893135 w 8602921"/>
              <a:gd name="connsiteY3465" fmla="*/ 10295275 h 11023145"/>
              <a:gd name="connsiteX3466" fmla="*/ 3880443 w 8602921"/>
              <a:gd name="connsiteY3466" fmla="*/ 10295275 h 11023145"/>
              <a:gd name="connsiteX3467" fmla="*/ 3865636 w 8602921"/>
              <a:gd name="connsiteY3467" fmla="*/ 10288929 h 11023145"/>
              <a:gd name="connsiteX3468" fmla="*/ 3863520 w 8602921"/>
              <a:gd name="connsiteY3468" fmla="*/ 10269890 h 11023145"/>
              <a:gd name="connsiteX3469" fmla="*/ 3876212 w 8602921"/>
              <a:gd name="connsiteY3469" fmla="*/ 10236046 h 11023145"/>
              <a:gd name="connsiteX3470" fmla="*/ 3871452 w 8602921"/>
              <a:gd name="connsiteY3470" fmla="*/ 10219652 h 11023145"/>
              <a:gd name="connsiteX3471" fmla="*/ 3863520 w 8602921"/>
              <a:gd name="connsiteY3471" fmla="*/ 10206431 h 11023145"/>
              <a:gd name="connsiteX3472" fmla="*/ 3863519 w 8602921"/>
              <a:gd name="connsiteY3472" fmla="*/ 10219123 h 11023145"/>
              <a:gd name="connsiteX3473" fmla="*/ 3829674 w 8602921"/>
              <a:gd name="connsiteY3473" fmla="*/ 10247680 h 11023145"/>
              <a:gd name="connsiteX3474" fmla="*/ 3808521 w 8602921"/>
              <a:gd name="connsiteY3474" fmla="*/ 10282583 h 11023145"/>
              <a:gd name="connsiteX3475" fmla="*/ 3795300 w 8602921"/>
              <a:gd name="connsiteY3475" fmla="*/ 10302680 h 11023145"/>
              <a:gd name="connsiteX3476" fmla="*/ 3791598 w 8602921"/>
              <a:gd name="connsiteY3476" fmla="*/ 10329120 h 11023145"/>
              <a:gd name="connsiteX3477" fmla="*/ 3761983 w 8602921"/>
              <a:gd name="connsiteY3477" fmla="*/ 10346044 h 11023145"/>
              <a:gd name="connsiteX3478" fmla="*/ 3758281 w 8602921"/>
              <a:gd name="connsiteY3478" fmla="*/ 10368783 h 11023145"/>
              <a:gd name="connsiteX3479" fmla="*/ 3745061 w 8602921"/>
              <a:gd name="connsiteY3479" fmla="*/ 10388351 h 11023145"/>
              <a:gd name="connsiteX3480" fmla="*/ 3745061 w 8602921"/>
              <a:gd name="connsiteY3480" fmla="*/ 10422195 h 11023145"/>
              <a:gd name="connsiteX3481" fmla="*/ 3728137 w 8602921"/>
              <a:gd name="connsiteY3481" fmla="*/ 10434887 h 11023145"/>
              <a:gd name="connsiteX3482" fmla="*/ 3714917 w 8602921"/>
              <a:gd name="connsiteY3482" fmla="*/ 10471906 h 11023145"/>
              <a:gd name="connsiteX3483" fmla="*/ 3685830 w 8602921"/>
              <a:gd name="connsiteY3483" fmla="*/ 10502579 h 11023145"/>
              <a:gd name="connsiteX3484" fmla="*/ 3655158 w 8602921"/>
              <a:gd name="connsiteY3484" fmla="*/ 10548587 h 11023145"/>
              <a:gd name="connsiteX3485" fmla="*/ 3618140 w 8602921"/>
              <a:gd name="connsiteY3485" fmla="*/ 10591423 h 11023145"/>
              <a:gd name="connsiteX3486" fmla="*/ 3616554 w 8602921"/>
              <a:gd name="connsiteY3486" fmla="*/ 10612048 h 11023145"/>
              <a:gd name="connsiteX3487" fmla="*/ 3605448 w 8602921"/>
              <a:gd name="connsiteY3487" fmla="*/ 10629500 h 11023145"/>
              <a:gd name="connsiteX3488" fmla="*/ 3594871 w 8602921"/>
              <a:gd name="connsiteY3488" fmla="*/ 10668632 h 11023145"/>
              <a:gd name="connsiteX3489" fmla="*/ 3571602 w 8602921"/>
              <a:gd name="connsiteY3489" fmla="*/ 10701422 h 11023145"/>
              <a:gd name="connsiteX3490" fmla="*/ 3568430 w 8602921"/>
              <a:gd name="connsiteY3490" fmla="*/ 10713056 h 11023145"/>
              <a:gd name="connsiteX3491" fmla="*/ 3558910 w 8602921"/>
              <a:gd name="connsiteY3491" fmla="*/ 10718344 h 11023145"/>
              <a:gd name="connsiteX3492" fmla="*/ 3546219 w 8602921"/>
              <a:gd name="connsiteY3492" fmla="*/ 10714115 h 11023145"/>
              <a:gd name="connsiteX3493" fmla="*/ 3558909 w 8602921"/>
              <a:gd name="connsiteY3493" fmla="*/ 10671806 h 11023145"/>
              <a:gd name="connsiteX3494" fmla="*/ 3568428 w 8602921"/>
              <a:gd name="connsiteY3494" fmla="*/ 10654356 h 11023145"/>
              <a:gd name="connsiteX3495" fmla="*/ 3571602 w 8602921"/>
              <a:gd name="connsiteY3495" fmla="*/ 10633729 h 11023145"/>
              <a:gd name="connsiteX3496" fmla="*/ 3588525 w 8602921"/>
              <a:gd name="connsiteY3496" fmla="*/ 10595654 h 11023145"/>
              <a:gd name="connsiteX3497" fmla="*/ 3587467 w 8602921"/>
              <a:gd name="connsiteY3497" fmla="*/ 10563924 h 11023145"/>
              <a:gd name="connsiteX3498" fmla="*/ 3605448 w 8602921"/>
              <a:gd name="connsiteY3498" fmla="*/ 10544886 h 11023145"/>
              <a:gd name="connsiteX3499" fmla="*/ 3641409 w 8602921"/>
              <a:gd name="connsiteY3499" fmla="*/ 10398927 h 11023145"/>
              <a:gd name="connsiteX3500" fmla="*/ 3715446 w 8602921"/>
              <a:gd name="connsiteY3500" fmla="*/ 10265661 h 11023145"/>
              <a:gd name="connsiteX3501" fmla="*/ 3721792 w 8602921"/>
              <a:gd name="connsiteY3501" fmla="*/ 10225469 h 11023145"/>
              <a:gd name="connsiteX3502" fmla="*/ 3728138 w 8602921"/>
              <a:gd name="connsiteY3502" fmla="*/ 10185276 h 11023145"/>
              <a:gd name="connsiteX3503" fmla="*/ 3741359 w 8602921"/>
              <a:gd name="connsiteY3503" fmla="*/ 10177344 h 11023145"/>
              <a:gd name="connsiteX3504" fmla="*/ 3745061 w 8602921"/>
              <a:gd name="connsiteY3504" fmla="*/ 10159894 h 11023145"/>
              <a:gd name="connsiteX3505" fmla="*/ 3753521 w 8602921"/>
              <a:gd name="connsiteY3505" fmla="*/ 10129751 h 11023145"/>
              <a:gd name="connsiteX3506" fmla="*/ 3761983 w 8602921"/>
              <a:gd name="connsiteY3506" fmla="*/ 10109125 h 11023145"/>
              <a:gd name="connsiteX3507" fmla="*/ 3783137 w 8602921"/>
              <a:gd name="connsiteY3507" fmla="*/ 10066818 h 11023145"/>
              <a:gd name="connsiteX3508" fmla="*/ 3796359 w 8602921"/>
              <a:gd name="connsiteY3508" fmla="*/ 10055184 h 11023145"/>
              <a:gd name="connsiteX3509" fmla="*/ 3800060 w 8602921"/>
              <a:gd name="connsiteY3509" fmla="*/ 10037204 h 11023145"/>
              <a:gd name="connsiteX3510" fmla="*/ 3795830 w 8602921"/>
              <a:gd name="connsiteY3510" fmla="*/ 10016050 h 11023145"/>
              <a:gd name="connsiteX3511" fmla="*/ 3833905 w 8602921"/>
              <a:gd name="connsiteY3511" fmla="*/ 9884899 h 11023145"/>
              <a:gd name="connsiteX3512" fmla="*/ 3850828 w 8602921"/>
              <a:gd name="connsiteY3512" fmla="*/ 9872207 h 11023145"/>
              <a:gd name="connsiteX3513" fmla="*/ 3863520 w 8602921"/>
              <a:gd name="connsiteY3513" fmla="*/ 9851053 h 11023145"/>
              <a:gd name="connsiteX3514" fmla="*/ 3866694 w 8602921"/>
              <a:gd name="connsiteY3514" fmla="*/ 9828312 h 11023145"/>
              <a:gd name="connsiteX3515" fmla="*/ 3876212 w 8602921"/>
              <a:gd name="connsiteY3515" fmla="*/ 9808746 h 11023145"/>
              <a:gd name="connsiteX3516" fmla="*/ 3875154 w 8602921"/>
              <a:gd name="connsiteY3516" fmla="*/ 9778602 h 11023145"/>
              <a:gd name="connsiteX3517" fmla="*/ 3893134 w 8602921"/>
              <a:gd name="connsiteY3517" fmla="*/ 9757978 h 11023145"/>
              <a:gd name="connsiteX3518" fmla="*/ 3915875 w 8602921"/>
              <a:gd name="connsiteY3518" fmla="*/ 9700864 h 11023145"/>
              <a:gd name="connsiteX3519" fmla="*/ 3948134 w 8602921"/>
              <a:gd name="connsiteY3519" fmla="*/ 9656442 h 11023145"/>
              <a:gd name="connsiteX3520" fmla="*/ 3960826 w 8602921"/>
              <a:gd name="connsiteY3520" fmla="*/ 9626827 h 11023145"/>
              <a:gd name="connsiteX3521" fmla="*/ 3975633 w 8602921"/>
              <a:gd name="connsiteY3521" fmla="*/ 9557020 h 11023145"/>
              <a:gd name="connsiteX3522" fmla="*/ 3990440 w 8602921"/>
              <a:gd name="connsiteY3522" fmla="*/ 9487213 h 11023145"/>
              <a:gd name="connsiteX3523" fmla="*/ 4003133 w 8602921"/>
              <a:gd name="connsiteY3523" fmla="*/ 9470291 h 11023145"/>
              <a:gd name="connsiteX3524" fmla="*/ 4026401 w 8602921"/>
              <a:gd name="connsiteY3524" fmla="*/ 9415291 h 11023145"/>
              <a:gd name="connsiteX3525" fmla="*/ 4049670 w 8602921"/>
              <a:gd name="connsiteY3525" fmla="*/ 9360293 h 11023145"/>
              <a:gd name="connsiteX3526" fmla="*/ 4066593 w 8602921"/>
              <a:gd name="connsiteY3526" fmla="*/ 9322217 h 11023145"/>
              <a:gd name="connsiteX3527" fmla="*/ 4083516 w 8602921"/>
              <a:gd name="connsiteY3527" fmla="*/ 9284140 h 11023145"/>
              <a:gd name="connsiteX3528" fmla="*/ 4115775 w 8602921"/>
              <a:gd name="connsiteY3528" fmla="*/ 9183662 h 11023145"/>
              <a:gd name="connsiteX3529" fmla="*/ 4151207 w 8602921"/>
              <a:gd name="connsiteY3529" fmla="*/ 9089528 h 11023145"/>
              <a:gd name="connsiteX3530" fmla="*/ 4150150 w 8602921"/>
              <a:gd name="connsiteY3530" fmla="*/ 9065732 h 11023145"/>
              <a:gd name="connsiteX3531" fmla="*/ 4168129 w 8602921"/>
              <a:gd name="connsiteY3531" fmla="*/ 9051453 h 11023145"/>
              <a:gd name="connsiteX3532" fmla="*/ 4212392 w 8602921"/>
              <a:gd name="connsiteY3532" fmla="*/ 8967306 h 11023145"/>
              <a:gd name="connsiteX3533" fmla="*/ 4210456 w 8602921"/>
              <a:gd name="connsiteY3533" fmla="*/ 8967306 h 11023145"/>
              <a:gd name="connsiteX3534" fmla="*/ 4217860 w 8602921"/>
              <a:gd name="connsiteY3534" fmla="*/ 8921825 h 11023145"/>
              <a:gd name="connsiteX3535" fmla="*/ 4218917 w 8602921"/>
              <a:gd name="connsiteY3535" fmla="*/ 8857308 h 11023145"/>
              <a:gd name="connsiteX3536" fmla="*/ 4193533 w 8602921"/>
              <a:gd name="connsiteY3536" fmla="*/ 8894327 h 11023145"/>
              <a:gd name="connsiteX3537" fmla="*/ 4180841 w 8602921"/>
              <a:gd name="connsiteY3537" fmla="*/ 8937691 h 11023145"/>
              <a:gd name="connsiteX3538" fmla="*/ 4125843 w 8602921"/>
              <a:gd name="connsiteY3538" fmla="*/ 8992690 h 11023145"/>
              <a:gd name="connsiteX3539" fmla="*/ 4098872 w 8602921"/>
              <a:gd name="connsiteY3539" fmla="*/ 9018075 h 11023145"/>
              <a:gd name="connsiteX3540" fmla="*/ 4087765 w 8602921"/>
              <a:gd name="connsiteY3540" fmla="*/ 9043458 h 11023145"/>
              <a:gd name="connsiteX3541" fmla="*/ 4070843 w 8602921"/>
              <a:gd name="connsiteY3541" fmla="*/ 9043458 h 11023145"/>
              <a:gd name="connsiteX3542" fmla="*/ 4062381 w 8602921"/>
              <a:gd name="connsiteY3542" fmla="*/ 9070428 h 11023145"/>
              <a:gd name="connsiteX3543" fmla="*/ 4053920 w 8602921"/>
              <a:gd name="connsiteY3543" fmla="*/ 9094226 h 11023145"/>
              <a:gd name="connsiteX3544" fmla="*/ 4024304 w 8602921"/>
              <a:gd name="connsiteY3544" fmla="*/ 9119611 h 11023145"/>
              <a:gd name="connsiteX3545" fmla="*/ 4007382 w 8602921"/>
              <a:gd name="connsiteY3545" fmla="*/ 9085764 h 11023145"/>
              <a:gd name="connsiteX3546" fmla="*/ 3994690 w 8602921"/>
              <a:gd name="connsiteY3546" fmla="*/ 9073073 h 11023145"/>
              <a:gd name="connsiteX3547" fmla="*/ 4009499 w 8602921"/>
              <a:gd name="connsiteY3547" fmla="*/ 9023892 h 11023145"/>
              <a:gd name="connsiteX3548" fmla="*/ 4024306 w 8602921"/>
              <a:gd name="connsiteY3548" fmla="*/ 8971537 h 11023145"/>
              <a:gd name="connsiteX3549" fmla="*/ 4023776 w 8602921"/>
              <a:gd name="connsiteY3549" fmla="*/ 8967305 h 11023145"/>
              <a:gd name="connsiteX3550" fmla="*/ 4020074 w 8602921"/>
              <a:gd name="connsiteY3550" fmla="*/ 8963075 h 11023145"/>
              <a:gd name="connsiteX3551" fmla="*/ 4011613 w 8602921"/>
              <a:gd name="connsiteY3551" fmla="*/ 8976297 h 11023145"/>
              <a:gd name="connsiteX3552" fmla="*/ 4003152 w 8602921"/>
              <a:gd name="connsiteY3552" fmla="*/ 8992689 h 11023145"/>
              <a:gd name="connsiteX3553" fmla="*/ 3994689 w 8602921"/>
              <a:gd name="connsiteY3553" fmla="*/ 9005383 h 11023145"/>
              <a:gd name="connsiteX3554" fmla="*/ 3994690 w 8602921"/>
              <a:gd name="connsiteY3554" fmla="*/ 9022834 h 11023145"/>
              <a:gd name="connsiteX3555" fmla="*/ 3981999 w 8602921"/>
              <a:gd name="connsiteY3555" fmla="*/ 9030766 h 11023145"/>
              <a:gd name="connsiteX3556" fmla="*/ 3965075 w 8602921"/>
              <a:gd name="connsiteY3556" fmla="*/ 9039228 h 11023145"/>
              <a:gd name="connsiteX3557" fmla="*/ 3922769 w 8602921"/>
              <a:gd name="connsiteY3557" fmla="*/ 9043459 h 11023145"/>
              <a:gd name="connsiteX3558" fmla="*/ 3910078 w 8602921"/>
              <a:gd name="connsiteY3558" fmla="*/ 9077303 h 11023145"/>
              <a:gd name="connsiteX3559" fmla="*/ 3891567 w 8602921"/>
              <a:gd name="connsiteY3559" fmla="*/ 9088409 h 11023145"/>
              <a:gd name="connsiteX3560" fmla="*/ 3876231 w 8602921"/>
              <a:gd name="connsiteY3560" fmla="*/ 9102687 h 11023145"/>
              <a:gd name="connsiteX3561" fmla="*/ 3862481 w 8602921"/>
              <a:gd name="connsiteY3561" fmla="*/ 9106389 h 11023145"/>
              <a:gd name="connsiteX3562" fmla="*/ 3855077 w 8602921"/>
              <a:gd name="connsiteY3562" fmla="*/ 9119610 h 11023145"/>
              <a:gd name="connsiteX3563" fmla="*/ 3859307 w 8602921"/>
              <a:gd name="connsiteY3563" fmla="*/ 9136534 h 11023145"/>
              <a:gd name="connsiteX3564" fmla="*/ 3821232 w 8602921"/>
              <a:gd name="connsiteY3564" fmla="*/ 9136534 h 11023145"/>
              <a:gd name="connsiteX3565" fmla="*/ 3833394 w 8602921"/>
              <a:gd name="connsiteY3565" fmla="*/ 9100044 h 11023145"/>
              <a:gd name="connsiteX3566" fmla="*/ 3829693 w 8602921"/>
              <a:gd name="connsiteY3566" fmla="*/ 9073074 h 11023145"/>
              <a:gd name="connsiteX3567" fmla="*/ 3817530 w 8602921"/>
              <a:gd name="connsiteY3567" fmla="*/ 9077833 h 11023145"/>
              <a:gd name="connsiteX3568" fmla="*/ 3808540 w 8602921"/>
              <a:gd name="connsiteY3568" fmla="*/ 9085764 h 11023145"/>
              <a:gd name="connsiteX3569" fmla="*/ 3800078 w 8602921"/>
              <a:gd name="connsiteY3569" fmla="*/ 9136534 h 11023145"/>
              <a:gd name="connsiteX3570" fmla="*/ 3778925 w 8602921"/>
              <a:gd name="connsiteY3570" fmla="*/ 9166149 h 11023145"/>
              <a:gd name="connsiteX3571" fmla="*/ 3772579 w 8602921"/>
              <a:gd name="connsiteY3571" fmla="*/ 9198936 h 11023145"/>
              <a:gd name="connsiteX3572" fmla="*/ 3753542 w 8602921"/>
              <a:gd name="connsiteY3572" fmla="*/ 9225377 h 11023145"/>
              <a:gd name="connsiteX3573" fmla="*/ 3753541 w 8602921"/>
              <a:gd name="connsiteY3573" fmla="*/ 9259224 h 11023145"/>
              <a:gd name="connsiteX3574" fmla="*/ 3736618 w 8602921"/>
              <a:gd name="connsiteY3574" fmla="*/ 9305761 h 11023145"/>
              <a:gd name="connsiteX3575" fmla="*/ 3717051 w 8602921"/>
              <a:gd name="connsiteY3575" fmla="*/ 9308404 h 11023145"/>
              <a:gd name="connsiteX3576" fmla="*/ 3707003 w 8602921"/>
              <a:gd name="connsiteY3576" fmla="*/ 9326913 h 11023145"/>
              <a:gd name="connsiteX3577" fmla="*/ 3681619 w 8602921"/>
              <a:gd name="connsiteY3577" fmla="*/ 9364990 h 11023145"/>
              <a:gd name="connsiteX3578" fmla="*/ 3647773 w 8602921"/>
              <a:gd name="connsiteY3578" fmla="*/ 9352298 h 11023145"/>
              <a:gd name="connsiteX3579" fmla="*/ 3658878 w 8602921"/>
              <a:gd name="connsiteY3579" fmla="*/ 9304704 h 11023145"/>
              <a:gd name="connsiteX3580" fmla="*/ 3673158 w 8602921"/>
              <a:gd name="connsiteY3580" fmla="*/ 9263454 h 11023145"/>
              <a:gd name="connsiteX3581" fmla="*/ 3690080 w 8602921"/>
              <a:gd name="connsiteY3581" fmla="*/ 9242300 h 11023145"/>
              <a:gd name="connsiteX3582" fmla="*/ 3723926 w 8602921"/>
              <a:gd name="connsiteY3582" fmla="*/ 9241771 h 11023145"/>
              <a:gd name="connsiteX3583" fmla="*/ 3719695 w 8602921"/>
              <a:gd name="connsiteY3583" fmla="*/ 9225377 h 11023145"/>
              <a:gd name="connsiteX3584" fmla="*/ 3736618 w 8602921"/>
              <a:gd name="connsiteY3584" fmla="*/ 9183071 h 11023145"/>
              <a:gd name="connsiteX3585" fmla="*/ 3719695 w 8602921"/>
              <a:gd name="connsiteY3585" fmla="*/ 9183070 h 11023145"/>
              <a:gd name="connsiteX3586" fmla="*/ 3736618 w 8602921"/>
              <a:gd name="connsiteY3586" fmla="*/ 9161918 h 11023145"/>
              <a:gd name="connsiteX3587" fmla="*/ 3736618 w 8602921"/>
              <a:gd name="connsiteY3587" fmla="*/ 9119610 h 11023145"/>
              <a:gd name="connsiteX3588" fmla="*/ 3766233 w 8602921"/>
              <a:gd name="connsiteY3588" fmla="*/ 9098457 h 11023145"/>
              <a:gd name="connsiteX3589" fmla="*/ 3766233 w 8602921"/>
              <a:gd name="connsiteY3589" fmla="*/ 9060381 h 11023145"/>
              <a:gd name="connsiteX3590" fmla="*/ 3795847 w 8602921"/>
              <a:gd name="connsiteY3590" fmla="*/ 9026535 h 11023145"/>
              <a:gd name="connsiteX3591" fmla="*/ 3808540 w 8602921"/>
              <a:gd name="connsiteY3591" fmla="*/ 8992690 h 11023145"/>
              <a:gd name="connsiteX3592" fmla="*/ 3795847 w 8602921"/>
              <a:gd name="connsiteY3592" fmla="*/ 8949325 h 11023145"/>
              <a:gd name="connsiteX3593" fmla="*/ 3808541 w 8602921"/>
              <a:gd name="connsiteY3593" fmla="*/ 8899615 h 11023145"/>
              <a:gd name="connsiteX3594" fmla="*/ 3821232 w 8602921"/>
              <a:gd name="connsiteY3594" fmla="*/ 8873173 h 11023145"/>
              <a:gd name="connsiteX3595" fmla="*/ 3821232 w 8602921"/>
              <a:gd name="connsiteY3595" fmla="*/ 8840386 h 11023145"/>
              <a:gd name="connsiteX3596" fmla="*/ 3834452 w 8602921"/>
              <a:gd name="connsiteY3596" fmla="*/ 8826635 h 11023145"/>
              <a:gd name="connsiteX3597" fmla="*/ 3838154 w 8602921"/>
              <a:gd name="connsiteY3597" fmla="*/ 8806539 h 11023145"/>
              <a:gd name="connsiteX3598" fmla="*/ 3829693 w 8602921"/>
              <a:gd name="connsiteY3598" fmla="*/ 8787501 h 11023145"/>
              <a:gd name="connsiteX3599" fmla="*/ 3821232 w 8602921"/>
              <a:gd name="connsiteY3599" fmla="*/ 8768463 h 11023145"/>
              <a:gd name="connsiteX3600" fmla="*/ 3798492 w 8602921"/>
              <a:gd name="connsiteY3600" fmla="*/ 8806540 h 11023145"/>
              <a:gd name="connsiteX3601" fmla="*/ 3778925 w 8602921"/>
              <a:gd name="connsiteY3601" fmla="*/ 8844616 h 11023145"/>
              <a:gd name="connsiteX3602" fmla="*/ 3765705 w 8602921"/>
              <a:gd name="connsiteY3602" fmla="*/ 8881105 h 11023145"/>
              <a:gd name="connsiteX3603" fmla="*/ 3736619 w 8602921"/>
              <a:gd name="connsiteY3603" fmla="*/ 8908076 h 11023145"/>
              <a:gd name="connsiteX3604" fmla="*/ 3736618 w 8602921"/>
              <a:gd name="connsiteY3604" fmla="*/ 8963076 h 11023145"/>
              <a:gd name="connsiteX3605" fmla="*/ 3670514 w 8602921"/>
              <a:gd name="connsiteY3605" fmla="*/ 9023890 h 11023145"/>
              <a:gd name="connsiteX3606" fmla="*/ 3639312 w 8602921"/>
              <a:gd name="connsiteY3606" fmla="*/ 9119611 h 11023145"/>
              <a:gd name="connsiteX3607" fmla="*/ 3601237 w 8602921"/>
              <a:gd name="connsiteY3607" fmla="*/ 9134418 h 11023145"/>
              <a:gd name="connsiteX3608" fmla="*/ 3563160 w 8602921"/>
              <a:gd name="connsiteY3608" fmla="*/ 9149226 h 11023145"/>
              <a:gd name="connsiteX3609" fmla="*/ 3563160 w 8602921"/>
              <a:gd name="connsiteY3609" fmla="*/ 9195763 h 11023145"/>
              <a:gd name="connsiteX3610" fmla="*/ 3550468 w 8602921"/>
              <a:gd name="connsiteY3610" fmla="*/ 9195762 h 11023145"/>
              <a:gd name="connsiteX3611" fmla="*/ 3535660 w 8602921"/>
              <a:gd name="connsiteY3611" fmla="*/ 9189417 h 11023145"/>
              <a:gd name="connsiteX3612" fmla="*/ 3533545 w 8602921"/>
              <a:gd name="connsiteY3612" fmla="*/ 9170379 h 11023145"/>
              <a:gd name="connsiteX3613" fmla="*/ 3546237 w 8602921"/>
              <a:gd name="connsiteY3613" fmla="*/ 9136534 h 11023145"/>
              <a:gd name="connsiteX3614" fmla="*/ 3541477 w 8602921"/>
              <a:gd name="connsiteY3614" fmla="*/ 9120140 h 11023145"/>
              <a:gd name="connsiteX3615" fmla="*/ 3533545 w 8602921"/>
              <a:gd name="connsiteY3615" fmla="*/ 9106918 h 11023145"/>
              <a:gd name="connsiteX3616" fmla="*/ 3533545 w 8602921"/>
              <a:gd name="connsiteY3616" fmla="*/ 9119611 h 11023145"/>
              <a:gd name="connsiteX3617" fmla="*/ 3499699 w 8602921"/>
              <a:gd name="connsiteY3617" fmla="*/ 9148168 h 11023145"/>
              <a:gd name="connsiteX3618" fmla="*/ 3478546 w 8602921"/>
              <a:gd name="connsiteY3618" fmla="*/ 9183071 h 11023145"/>
              <a:gd name="connsiteX3619" fmla="*/ 3465324 w 8602921"/>
              <a:gd name="connsiteY3619" fmla="*/ 9203167 h 11023145"/>
              <a:gd name="connsiteX3620" fmla="*/ 3461623 w 8602921"/>
              <a:gd name="connsiteY3620" fmla="*/ 9229608 h 11023145"/>
              <a:gd name="connsiteX3621" fmla="*/ 3432008 w 8602921"/>
              <a:gd name="connsiteY3621" fmla="*/ 9246531 h 11023145"/>
              <a:gd name="connsiteX3622" fmla="*/ 3428306 w 8602921"/>
              <a:gd name="connsiteY3622" fmla="*/ 9269272 h 11023145"/>
              <a:gd name="connsiteX3623" fmla="*/ 3415086 w 8602921"/>
              <a:gd name="connsiteY3623" fmla="*/ 9288837 h 11023145"/>
              <a:gd name="connsiteX3624" fmla="*/ 3415086 w 8602921"/>
              <a:gd name="connsiteY3624" fmla="*/ 9322684 h 11023145"/>
              <a:gd name="connsiteX3625" fmla="*/ 3398163 w 8602921"/>
              <a:gd name="connsiteY3625" fmla="*/ 9335376 h 11023145"/>
              <a:gd name="connsiteX3626" fmla="*/ 3384942 w 8602921"/>
              <a:gd name="connsiteY3626" fmla="*/ 9372393 h 11023145"/>
              <a:gd name="connsiteX3627" fmla="*/ 3355856 w 8602921"/>
              <a:gd name="connsiteY3627" fmla="*/ 9403067 h 11023145"/>
              <a:gd name="connsiteX3628" fmla="*/ 3325182 w 8602921"/>
              <a:gd name="connsiteY3628" fmla="*/ 9449076 h 11023145"/>
              <a:gd name="connsiteX3629" fmla="*/ 3288165 w 8602921"/>
              <a:gd name="connsiteY3629" fmla="*/ 9491911 h 11023145"/>
              <a:gd name="connsiteX3630" fmla="*/ 3286578 w 8602921"/>
              <a:gd name="connsiteY3630" fmla="*/ 9512536 h 11023145"/>
              <a:gd name="connsiteX3631" fmla="*/ 3275474 w 8602921"/>
              <a:gd name="connsiteY3631" fmla="*/ 9529987 h 11023145"/>
              <a:gd name="connsiteX3632" fmla="*/ 3264896 w 8602921"/>
              <a:gd name="connsiteY3632" fmla="*/ 9569120 h 11023145"/>
              <a:gd name="connsiteX3633" fmla="*/ 3241627 w 8602921"/>
              <a:gd name="connsiteY3633" fmla="*/ 9601910 h 11023145"/>
              <a:gd name="connsiteX3634" fmla="*/ 3238453 w 8602921"/>
              <a:gd name="connsiteY3634" fmla="*/ 9613544 h 11023145"/>
              <a:gd name="connsiteX3635" fmla="*/ 3228935 w 8602921"/>
              <a:gd name="connsiteY3635" fmla="*/ 9618832 h 11023145"/>
              <a:gd name="connsiteX3636" fmla="*/ 3216242 w 8602921"/>
              <a:gd name="connsiteY3636" fmla="*/ 9614601 h 11023145"/>
              <a:gd name="connsiteX3637" fmla="*/ 3228935 w 8602921"/>
              <a:gd name="connsiteY3637" fmla="*/ 9572293 h 11023145"/>
              <a:gd name="connsiteX3638" fmla="*/ 3238454 w 8602921"/>
              <a:gd name="connsiteY3638" fmla="*/ 9554843 h 11023145"/>
              <a:gd name="connsiteX3639" fmla="*/ 3241627 w 8602921"/>
              <a:gd name="connsiteY3639" fmla="*/ 9534218 h 11023145"/>
              <a:gd name="connsiteX3640" fmla="*/ 3258549 w 8602921"/>
              <a:gd name="connsiteY3640" fmla="*/ 9496142 h 11023145"/>
              <a:gd name="connsiteX3641" fmla="*/ 3257493 w 8602921"/>
              <a:gd name="connsiteY3641" fmla="*/ 9464410 h 11023145"/>
              <a:gd name="connsiteX3642" fmla="*/ 3275473 w 8602921"/>
              <a:gd name="connsiteY3642" fmla="*/ 9445373 h 11023145"/>
              <a:gd name="connsiteX3643" fmla="*/ 3311434 w 8602921"/>
              <a:gd name="connsiteY3643" fmla="*/ 9299415 h 11023145"/>
              <a:gd name="connsiteX3644" fmla="*/ 3385471 w 8602921"/>
              <a:gd name="connsiteY3644" fmla="*/ 9166148 h 11023145"/>
              <a:gd name="connsiteX3645" fmla="*/ 3391817 w 8602921"/>
              <a:gd name="connsiteY3645" fmla="*/ 9125957 h 11023145"/>
              <a:gd name="connsiteX3646" fmla="*/ 3398162 w 8602921"/>
              <a:gd name="connsiteY3646" fmla="*/ 9085765 h 11023145"/>
              <a:gd name="connsiteX3647" fmla="*/ 3411384 w 8602921"/>
              <a:gd name="connsiteY3647" fmla="*/ 9077832 h 11023145"/>
              <a:gd name="connsiteX3648" fmla="*/ 3415086 w 8602921"/>
              <a:gd name="connsiteY3648" fmla="*/ 9060382 h 11023145"/>
              <a:gd name="connsiteX3649" fmla="*/ 3423547 w 8602921"/>
              <a:gd name="connsiteY3649" fmla="*/ 9030238 h 11023145"/>
              <a:gd name="connsiteX3650" fmla="*/ 3432008 w 8602921"/>
              <a:gd name="connsiteY3650" fmla="*/ 9009613 h 11023145"/>
              <a:gd name="connsiteX3651" fmla="*/ 3453162 w 8602921"/>
              <a:gd name="connsiteY3651" fmla="*/ 8967306 h 11023145"/>
              <a:gd name="connsiteX3652" fmla="*/ 3466382 w 8602921"/>
              <a:gd name="connsiteY3652" fmla="*/ 8955672 h 11023145"/>
              <a:gd name="connsiteX3653" fmla="*/ 3470086 w 8602921"/>
              <a:gd name="connsiteY3653" fmla="*/ 8937692 h 11023145"/>
              <a:gd name="connsiteX3654" fmla="*/ 3465854 w 8602921"/>
              <a:gd name="connsiteY3654" fmla="*/ 8916538 h 11023145"/>
              <a:gd name="connsiteX3655" fmla="*/ 3503930 w 8602921"/>
              <a:gd name="connsiteY3655" fmla="*/ 8785387 h 11023145"/>
              <a:gd name="connsiteX3656" fmla="*/ 3520853 w 8602921"/>
              <a:gd name="connsiteY3656" fmla="*/ 8772694 h 11023145"/>
              <a:gd name="connsiteX3657" fmla="*/ 3533545 w 8602921"/>
              <a:gd name="connsiteY3657" fmla="*/ 8751540 h 11023145"/>
              <a:gd name="connsiteX3658" fmla="*/ 3536717 w 8602921"/>
              <a:gd name="connsiteY3658" fmla="*/ 8728801 h 11023145"/>
              <a:gd name="connsiteX3659" fmla="*/ 3546237 w 8602921"/>
              <a:gd name="connsiteY3659" fmla="*/ 8709234 h 11023145"/>
              <a:gd name="connsiteX3660" fmla="*/ 3545179 w 8602921"/>
              <a:gd name="connsiteY3660" fmla="*/ 8679091 h 11023145"/>
              <a:gd name="connsiteX3661" fmla="*/ 3563160 w 8602921"/>
              <a:gd name="connsiteY3661" fmla="*/ 8658465 h 11023145"/>
              <a:gd name="connsiteX3662" fmla="*/ 3585899 w 8602921"/>
              <a:gd name="connsiteY3662" fmla="*/ 8601352 h 11023145"/>
              <a:gd name="connsiteX3663" fmla="*/ 3618160 w 8602921"/>
              <a:gd name="connsiteY3663" fmla="*/ 8556930 h 11023145"/>
              <a:gd name="connsiteX3664" fmla="*/ 3630852 w 8602921"/>
              <a:gd name="connsiteY3664" fmla="*/ 8527315 h 11023145"/>
              <a:gd name="connsiteX3665" fmla="*/ 3645659 w 8602921"/>
              <a:gd name="connsiteY3665" fmla="*/ 8457508 h 11023145"/>
              <a:gd name="connsiteX3666" fmla="*/ 3660465 w 8602921"/>
              <a:gd name="connsiteY3666" fmla="*/ 8387701 h 11023145"/>
              <a:gd name="connsiteX3667" fmla="*/ 3673159 w 8602921"/>
              <a:gd name="connsiteY3667" fmla="*/ 8370779 h 11023145"/>
              <a:gd name="connsiteX3668" fmla="*/ 3696426 w 8602921"/>
              <a:gd name="connsiteY3668" fmla="*/ 8315781 h 11023145"/>
              <a:gd name="connsiteX3669" fmla="*/ 3707239 w 8602921"/>
              <a:gd name="connsiteY3669" fmla="*/ 8295853 h 11023145"/>
              <a:gd name="connsiteX3670" fmla="*/ 3702825 w 8602921"/>
              <a:gd name="connsiteY3670" fmla="*/ 8292320 h 11023145"/>
              <a:gd name="connsiteX3671" fmla="*/ 3698065 w 8602921"/>
              <a:gd name="connsiteY3671" fmla="*/ 8285975 h 11023145"/>
              <a:gd name="connsiteX3672" fmla="*/ 3709171 w 8602921"/>
              <a:gd name="connsiteY3672" fmla="*/ 8278571 h 11023145"/>
              <a:gd name="connsiteX3673" fmla="*/ 3714743 w 8602921"/>
              <a:gd name="connsiteY3673" fmla="*/ 8278159 h 11023145"/>
              <a:gd name="connsiteX3674" fmla="*/ 3719695 w 8602921"/>
              <a:gd name="connsiteY3674" fmla="*/ 8260781 h 11023145"/>
              <a:gd name="connsiteX3675" fmla="*/ 3736619 w 8602921"/>
              <a:gd name="connsiteY3675" fmla="*/ 8222705 h 11023145"/>
              <a:gd name="connsiteX3676" fmla="*/ 3739923 w 8602921"/>
              <a:gd name="connsiteY3676" fmla="*/ 8200098 h 11023145"/>
              <a:gd name="connsiteX3677" fmla="*/ 3745793 w 8602921"/>
              <a:gd name="connsiteY3677" fmla="*/ 8193430 h 11023145"/>
              <a:gd name="connsiteX3678" fmla="*/ 3744603 w 8602921"/>
              <a:gd name="connsiteY3678" fmla="*/ 8188669 h 11023145"/>
              <a:gd name="connsiteX3679" fmla="*/ 3727680 w 8602921"/>
              <a:gd name="connsiteY3679" fmla="*/ 8167515 h 11023145"/>
              <a:gd name="connsiteX3680" fmla="*/ 3706527 w 8602921"/>
              <a:gd name="connsiteY3680" fmla="*/ 8188668 h 11023145"/>
              <a:gd name="connsiteX3681" fmla="*/ 3693835 w 8602921"/>
              <a:gd name="connsiteY3681" fmla="*/ 8277514 h 11023145"/>
              <a:gd name="connsiteX3682" fmla="*/ 3657874 w 8602921"/>
              <a:gd name="connsiteY3682" fmla="*/ 8327224 h 11023145"/>
              <a:gd name="connsiteX3683" fmla="*/ 3634605 w 8602921"/>
              <a:gd name="connsiteY3683" fmla="*/ 8383280 h 11023145"/>
              <a:gd name="connsiteX3684" fmla="*/ 3625085 w 8602921"/>
              <a:gd name="connsiteY3684" fmla="*/ 8425588 h 11023145"/>
              <a:gd name="connsiteX3685" fmla="*/ 3609222 w 8602921"/>
              <a:gd name="connsiteY3685" fmla="*/ 8467895 h 11023145"/>
              <a:gd name="connsiteX3686" fmla="*/ 3554222 w 8602921"/>
              <a:gd name="connsiteY3686" fmla="*/ 8527124 h 11023145"/>
              <a:gd name="connsiteX3687" fmla="*/ 3524607 w 8602921"/>
              <a:gd name="connsiteY3687" fmla="*/ 8611737 h 11023145"/>
              <a:gd name="connsiteX3688" fmla="*/ 3514558 w 8602921"/>
              <a:gd name="connsiteY3688" fmla="*/ 8612796 h 11023145"/>
              <a:gd name="connsiteX3689" fmla="*/ 3507683 w 8602921"/>
              <a:gd name="connsiteY3689" fmla="*/ 8620199 h 11023145"/>
              <a:gd name="connsiteX3690" fmla="*/ 3514559 w 8602921"/>
              <a:gd name="connsiteY3690" fmla="*/ 8628661 h 11023145"/>
              <a:gd name="connsiteX3691" fmla="*/ 3524607 w 8602921"/>
              <a:gd name="connsiteY3691" fmla="*/ 8637121 h 11023145"/>
              <a:gd name="connsiteX3692" fmla="*/ 3478069 w 8602921"/>
              <a:gd name="connsiteY3692" fmla="*/ 8662506 h 11023145"/>
              <a:gd name="connsiteX3693" fmla="*/ 3448455 w 8602921"/>
              <a:gd name="connsiteY3693" fmla="*/ 8662506 h 11023145"/>
              <a:gd name="connsiteX3694" fmla="*/ 3455859 w 8602921"/>
              <a:gd name="connsiteY3694" fmla="*/ 8617025 h 11023145"/>
              <a:gd name="connsiteX3695" fmla="*/ 3456916 w 8602921"/>
              <a:gd name="connsiteY3695" fmla="*/ 8552507 h 11023145"/>
              <a:gd name="connsiteX3696" fmla="*/ 3431531 w 8602921"/>
              <a:gd name="connsiteY3696" fmla="*/ 8589527 h 11023145"/>
              <a:gd name="connsiteX3697" fmla="*/ 3418840 w 8602921"/>
              <a:gd name="connsiteY3697" fmla="*/ 8632892 h 11023145"/>
              <a:gd name="connsiteX3698" fmla="*/ 3363840 w 8602921"/>
              <a:gd name="connsiteY3698" fmla="*/ 8687890 h 11023145"/>
              <a:gd name="connsiteX3699" fmla="*/ 3336870 w 8602921"/>
              <a:gd name="connsiteY3699" fmla="*/ 8713275 h 11023145"/>
              <a:gd name="connsiteX3700" fmla="*/ 3325765 w 8602921"/>
              <a:gd name="connsiteY3700" fmla="*/ 8738658 h 11023145"/>
              <a:gd name="connsiteX3701" fmla="*/ 3308842 w 8602921"/>
              <a:gd name="connsiteY3701" fmla="*/ 8738658 h 11023145"/>
              <a:gd name="connsiteX3702" fmla="*/ 3300382 w 8602921"/>
              <a:gd name="connsiteY3702" fmla="*/ 8765629 h 11023145"/>
              <a:gd name="connsiteX3703" fmla="*/ 3291919 w 8602921"/>
              <a:gd name="connsiteY3703" fmla="*/ 8789427 h 11023145"/>
              <a:gd name="connsiteX3704" fmla="*/ 3288957 w 8602921"/>
              <a:gd name="connsiteY3704" fmla="*/ 8791966 h 11023145"/>
              <a:gd name="connsiteX3705" fmla="*/ 3288179 w 8602921"/>
              <a:gd name="connsiteY3705" fmla="*/ 8798192 h 11023145"/>
              <a:gd name="connsiteX3706" fmla="*/ 3271256 w 8602921"/>
              <a:gd name="connsiteY3706" fmla="*/ 8815114 h 11023145"/>
              <a:gd name="connsiteX3707" fmla="*/ 3241640 w 8602921"/>
              <a:gd name="connsiteY3707" fmla="*/ 8832037 h 11023145"/>
              <a:gd name="connsiteX3708" fmla="*/ 3241640 w 8602921"/>
              <a:gd name="connsiteY3708" fmla="*/ 8810883 h 11023145"/>
              <a:gd name="connsiteX3709" fmla="*/ 3228949 w 8602921"/>
              <a:gd name="connsiteY3709" fmla="*/ 8815115 h 11023145"/>
              <a:gd name="connsiteX3710" fmla="*/ 3216256 w 8602921"/>
              <a:gd name="connsiteY3710" fmla="*/ 8845786 h 11023145"/>
              <a:gd name="connsiteX3711" fmla="*/ 3203565 w 8602921"/>
              <a:gd name="connsiteY3711" fmla="*/ 8870113 h 11023145"/>
              <a:gd name="connsiteX3712" fmla="*/ 3199863 w 8602921"/>
              <a:gd name="connsiteY3712" fmla="*/ 8865882 h 11023145"/>
              <a:gd name="connsiteX3713" fmla="*/ 3199333 w 8602921"/>
              <a:gd name="connsiteY3713" fmla="*/ 8861652 h 11023145"/>
              <a:gd name="connsiteX3714" fmla="*/ 3186642 w 8602921"/>
              <a:gd name="connsiteY3714" fmla="*/ 8850017 h 11023145"/>
              <a:gd name="connsiteX3715" fmla="*/ 3199333 w 8602921"/>
              <a:gd name="connsiteY3715" fmla="*/ 8832037 h 11023145"/>
              <a:gd name="connsiteX3716" fmla="*/ 3182412 w 8602921"/>
              <a:gd name="connsiteY3716" fmla="*/ 8793960 h 11023145"/>
              <a:gd name="connsiteX3717" fmla="*/ 3199334 w 8602921"/>
              <a:gd name="connsiteY3717" fmla="*/ 8764346 h 11023145"/>
              <a:gd name="connsiteX3718" fmla="*/ 3169720 w 8602921"/>
              <a:gd name="connsiteY3718" fmla="*/ 8751654 h 11023145"/>
              <a:gd name="connsiteX3719" fmla="*/ 3154912 w 8602921"/>
              <a:gd name="connsiteY3719" fmla="*/ 8790259 h 11023145"/>
              <a:gd name="connsiteX3720" fmla="*/ 3140104 w 8602921"/>
              <a:gd name="connsiteY3720" fmla="*/ 8832037 h 11023145"/>
              <a:gd name="connsiteX3721" fmla="*/ 3104673 w 8602921"/>
              <a:gd name="connsiteY3721" fmla="*/ 8884920 h 11023145"/>
              <a:gd name="connsiteX3722" fmla="*/ 3072414 w 8602921"/>
              <a:gd name="connsiteY3722" fmla="*/ 8937804 h 11023145"/>
              <a:gd name="connsiteX3723" fmla="*/ 3059722 w 8602921"/>
              <a:gd name="connsiteY3723" fmla="*/ 8977995 h 11023145"/>
              <a:gd name="connsiteX3724" fmla="*/ 3034338 w 8602921"/>
              <a:gd name="connsiteY3724" fmla="*/ 9005495 h 11023145"/>
              <a:gd name="connsiteX3725" fmla="*/ 3040684 w 8602921"/>
              <a:gd name="connsiteY3725" fmla="*/ 9024005 h 11023145"/>
              <a:gd name="connsiteX3726" fmla="*/ 3047030 w 8602921"/>
              <a:gd name="connsiteY3726" fmla="*/ 9039341 h 11023145"/>
              <a:gd name="connsiteX3727" fmla="*/ 3050731 w 8602921"/>
              <a:gd name="connsiteY3727" fmla="*/ 9032994 h 11023145"/>
              <a:gd name="connsiteX3728" fmla="*/ 3051260 w 8602921"/>
              <a:gd name="connsiteY3728" fmla="*/ 9026649 h 11023145"/>
              <a:gd name="connsiteX3729" fmla="*/ 3093567 w 8602921"/>
              <a:gd name="connsiteY3729" fmla="*/ 8954198 h 11023145"/>
              <a:gd name="connsiteX3730" fmla="*/ 3123182 w 8602921"/>
              <a:gd name="connsiteY3730" fmla="*/ 8878574 h 11023145"/>
              <a:gd name="connsiteX3731" fmla="*/ 3144335 w 8602921"/>
              <a:gd name="connsiteY3731" fmla="*/ 8878574 h 11023145"/>
              <a:gd name="connsiteX3732" fmla="*/ 3178180 w 8602921"/>
              <a:gd name="connsiteY3732" fmla="*/ 8881218 h 11023145"/>
              <a:gd name="connsiteX3733" fmla="*/ 3199333 w 8602921"/>
              <a:gd name="connsiteY3733" fmla="*/ 8899728 h 11023145"/>
              <a:gd name="connsiteX3734" fmla="*/ 3186113 w 8602921"/>
              <a:gd name="connsiteY3734" fmla="*/ 8955784 h 11023145"/>
              <a:gd name="connsiteX3735" fmla="*/ 3157027 w 8602921"/>
              <a:gd name="connsiteY3735" fmla="*/ 9005495 h 11023145"/>
              <a:gd name="connsiteX3736" fmla="*/ 3163374 w 8602921"/>
              <a:gd name="connsiteY3736" fmla="*/ 9032994 h 11023145"/>
              <a:gd name="connsiteX3737" fmla="*/ 3169720 w 8602921"/>
              <a:gd name="connsiteY3737" fmla="*/ 9060494 h 11023145"/>
              <a:gd name="connsiteX3738" fmla="*/ 3140105 w 8602921"/>
              <a:gd name="connsiteY3738" fmla="*/ 9052032 h 11023145"/>
              <a:gd name="connsiteX3739" fmla="*/ 3135873 w 8602921"/>
              <a:gd name="connsiteY3739" fmla="*/ 9094339 h 11023145"/>
              <a:gd name="connsiteX3740" fmla="*/ 3118951 w 8602921"/>
              <a:gd name="connsiteY3740" fmla="*/ 9136646 h 11023145"/>
              <a:gd name="connsiteX3741" fmla="*/ 3097798 w 8602921"/>
              <a:gd name="connsiteY3741" fmla="*/ 9107031 h 11023145"/>
              <a:gd name="connsiteX3742" fmla="*/ 3110490 w 8602921"/>
              <a:gd name="connsiteY3742" fmla="*/ 9068955 h 11023145"/>
              <a:gd name="connsiteX3743" fmla="*/ 3102556 w 8602921"/>
              <a:gd name="connsiteY3743" fmla="*/ 9062609 h 11023145"/>
              <a:gd name="connsiteX3744" fmla="*/ 3097798 w 8602921"/>
              <a:gd name="connsiteY3744" fmla="*/ 9056263 h 11023145"/>
              <a:gd name="connsiteX3745" fmla="*/ 3108903 w 8602921"/>
              <a:gd name="connsiteY3745" fmla="*/ 9048859 h 11023145"/>
              <a:gd name="connsiteX3746" fmla="*/ 3123182 w 8602921"/>
              <a:gd name="connsiteY3746" fmla="*/ 9047802 h 11023145"/>
              <a:gd name="connsiteX3747" fmla="*/ 3148566 w 8602921"/>
              <a:gd name="connsiteY3747" fmla="*/ 8975880 h 11023145"/>
              <a:gd name="connsiteX3748" fmla="*/ 3144335 w 8602921"/>
              <a:gd name="connsiteY3748" fmla="*/ 8958957 h 11023145"/>
              <a:gd name="connsiteX3749" fmla="*/ 3127413 w 8602921"/>
              <a:gd name="connsiteY3749" fmla="*/ 8937804 h 11023145"/>
              <a:gd name="connsiteX3750" fmla="*/ 3106258 w 8602921"/>
              <a:gd name="connsiteY3750" fmla="*/ 8958957 h 11023145"/>
              <a:gd name="connsiteX3751" fmla="*/ 3093567 w 8602921"/>
              <a:gd name="connsiteY3751" fmla="*/ 9047802 h 11023145"/>
              <a:gd name="connsiteX3752" fmla="*/ 3057606 w 8602921"/>
              <a:gd name="connsiteY3752" fmla="*/ 9097512 h 11023145"/>
              <a:gd name="connsiteX3753" fmla="*/ 3034338 w 8602921"/>
              <a:gd name="connsiteY3753" fmla="*/ 9153569 h 11023145"/>
              <a:gd name="connsiteX3754" fmla="*/ 3024819 w 8602921"/>
              <a:gd name="connsiteY3754" fmla="*/ 9195876 h 11023145"/>
              <a:gd name="connsiteX3755" fmla="*/ 3008952 w 8602921"/>
              <a:gd name="connsiteY3755" fmla="*/ 9238183 h 11023145"/>
              <a:gd name="connsiteX3756" fmla="*/ 2953955 w 8602921"/>
              <a:gd name="connsiteY3756" fmla="*/ 9297412 h 11023145"/>
              <a:gd name="connsiteX3757" fmla="*/ 2924340 w 8602921"/>
              <a:gd name="connsiteY3757" fmla="*/ 9382026 h 11023145"/>
              <a:gd name="connsiteX3758" fmla="*/ 2914292 w 8602921"/>
              <a:gd name="connsiteY3758" fmla="*/ 9383084 h 11023145"/>
              <a:gd name="connsiteX3759" fmla="*/ 2907417 w 8602921"/>
              <a:gd name="connsiteY3759" fmla="*/ 9390487 h 11023145"/>
              <a:gd name="connsiteX3760" fmla="*/ 2914292 w 8602921"/>
              <a:gd name="connsiteY3760" fmla="*/ 9398949 h 11023145"/>
              <a:gd name="connsiteX3761" fmla="*/ 2924340 w 8602921"/>
              <a:gd name="connsiteY3761" fmla="*/ 9407410 h 11023145"/>
              <a:gd name="connsiteX3762" fmla="*/ 2877802 w 8602921"/>
              <a:gd name="connsiteY3762" fmla="*/ 9432794 h 11023145"/>
              <a:gd name="connsiteX3763" fmla="*/ 2848187 w 8602921"/>
              <a:gd name="connsiteY3763" fmla="*/ 9432794 h 11023145"/>
              <a:gd name="connsiteX3764" fmla="*/ 2855591 w 8602921"/>
              <a:gd name="connsiteY3764" fmla="*/ 9387314 h 11023145"/>
              <a:gd name="connsiteX3765" fmla="*/ 2856649 w 8602921"/>
              <a:gd name="connsiteY3765" fmla="*/ 9322796 h 11023145"/>
              <a:gd name="connsiteX3766" fmla="*/ 2831265 w 8602921"/>
              <a:gd name="connsiteY3766" fmla="*/ 9359815 h 11023145"/>
              <a:gd name="connsiteX3767" fmla="*/ 2818573 w 8602921"/>
              <a:gd name="connsiteY3767" fmla="*/ 9403180 h 11023145"/>
              <a:gd name="connsiteX3768" fmla="*/ 2763574 w 8602921"/>
              <a:gd name="connsiteY3768" fmla="*/ 9458178 h 11023145"/>
              <a:gd name="connsiteX3769" fmla="*/ 2736603 w 8602921"/>
              <a:gd name="connsiteY3769" fmla="*/ 9483563 h 11023145"/>
              <a:gd name="connsiteX3770" fmla="*/ 2725497 w 8602921"/>
              <a:gd name="connsiteY3770" fmla="*/ 9508947 h 11023145"/>
              <a:gd name="connsiteX3771" fmla="*/ 2708575 w 8602921"/>
              <a:gd name="connsiteY3771" fmla="*/ 9508947 h 11023145"/>
              <a:gd name="connsiteX3772" fmla="*/ 2700112 w 8602921"/>
              <a:gd name="connsiteY3772" fmla="*/ 9535917 h 11023145"/>
              <a:gd name="connsiteX3773" fmla="*/ 2691652 w 8602921"/>
              <a:gd name="connsiteY3773" fmla="*/ 9559715 h 11023145"/>
              <a:gd name="connsiteX3774" fmla="*/ 2662037 w 8602921"/>
              <a:gd name="connsiteY3774" fmla="*/ 9585099 h 11023145"/>
              <a:gd name="connsiteX3775" fmla="*/ 2645114 w 8602921"/>
              <a:gd name="connsiteY3775" fmla="*/ 9551253 h 11023145"/>
              <a:gd name="connsiteX3776" fmla="*/ 2632422 w 8602921"/>
              <a:gd name="connsiteY3776" fmla="*/ 9538562 h 11023145"/>
              <a:gd name="connsiteX3777" fmla="*/ 2647230 w 8602921"/>
              <a:gd name="connsiteY3777" fmla="*/ 9489380 h 11023145"/>
              <a:gd name="connsiteX3778" fmla="*/ 2662037 w 8602921"/>
              <a:gd name="connsiteY3778" fmla="*/ 9437025 h 11023145"/>
              <a:gd name="connsiteX3779" fmla="*/ 2661508 w 8602921"/>
              <a:gd name="connsiteY3779" fmla="*/ 9432794 h 11023145"/>
              <a:gd name="connsiteX3780" fmla="*/ 2657805 w 8602921"/>
              <a:gd name="connsiteY3780" fmla="*/ 9428564 h 11023145"/>
              <a:gd name="connsiteX3781" fmla="*/ 2649345 w 8602921"/>
              <a:gd name="connsiteY3781" fmla="*/ 9441785 h 11023145"/>
              <a:gd name="connsiteX3782" fmla="*/ 2640884 w 8602921"/>
              <a:gd name="connsiteY3782" fmla="*/ 9458178 h 11023145"/>
              <a:gd name="connsiteX3783" fmla="*/ 2632422 w 8602921"/>
              <a:gd name="connsiteY3783" fmla="*/ 9470871 h 11023145"/>
              <a:gd name="connsiteX3784" fmla="*/ 2632421 w 8602921"/>
              <a:gd name="connsiteY3784" fmla="*/ 9488322 h 11023145"/>
              <a:gd name="connsiteX3785" fmla="*/ 2619730 w 8602921"/>
              <a:gd name="connsiteY3785" fmla="*/ 9496254 h 11023145"/>
              <a:gd name="connsiteX3786" fmla="*/ 2602807 w 8602921"/>
              <a:gd name="connsiteY3786" fmla="*/ 9504716 h 11023145"/>
              <a:gd name="connsiteX3787" fmla="*/ 2560501 w 8602921"/>
              <a:gd name="connsiteY3787" fmla="*/ 9508947 h 11023145"/>
              <a:gd name="connsiteX3788" fmla="*/ 2547809 w 8602921"/>
              <a:gd name="connsiteY3788" fmla="*/ 9542792 h 11023145"/>
              <a:gd name="connsiteX3789" fmla="*/ 2529299 w 8602921"/>
              <a:gd name="connsiteY3789" fmla="*/ 9553898 h 11023145"/>
              <a:gd name="connsiteX3790" fmla="*/ 2513962 w 8602921"/>
              <a:gd name="connsiteY3790" fmla="*/ 9568176 h 11023145"/>
              <a:gd name="connsiteX3791" fmla="*/ 2500213 w 8602921"/>
              <a:gd name="connsiteY3791" fmla="*/ 9571878 h 11023145"/>
              <a:gd name="connsiteX3792" fmla="*/ 2492809 w 8602921"/>
              <a:gd name="connsiteY3792" fmla="*/ 9585099 h 11023145"/>
              <a:gd name="connsiteX3793" fmla="*/ 2497040 w 8602921"/>
              <a:gd name="connsiteY3793" fmla="*/ 9602022 h 11023145"/>
              <a:gd name="connsiteX3794" fmla="*/ 2458964 w 8602921"/>
              <a:gd name="connsiteY3794" fmla="*/ 9602022 h 11023145"/>
              <a:gd name="connsiteX3795" fmla="*/ 2471127 w 8602921"/>
              <a:gd name="connsiteY3795" fmla="*/ 9565532 h 11023145"/>
              <a:gd name="connsiteX3796" fmla="*/ 2467425 w 8602921"/>
              <a:gd name="connsiteY3796" fmla="*/ 9538562 h 11023145"/>
              <a:gd name="connsiteX3797" fmla="*/ 2455262 w 8602921"/>
              <a:gd name="connsiteY3797" fmla="*/ 9543321 h 11023145"/>
              <a:gd name="connsiteX3798" fmla="*/ 2446272 w 8602921"/>
              <a:gd name="connsiteY3798" fmla="*/ 9551253 h 11023145"/>
              <a:gd name="connsiteX3799" fmla="*/ 2437809 w 8602921"/>
              <a:gd name="connsiteY3799" fmla="*/ 9602023 h 11023145"/>
              <a:gd name="connsiteX3800" fmla="*/ 2416657 w 8602921"/>
              <a:gd name="connsiteY3800" fmla="*/ 9631637 h 11023145"/>
              <a:gd name="connsiteX3801" fmla="*/ 2410311 w 8602921"/>
              <a:gd name="connsiteY3801" fmla="*/ 9664424 h 11023145"/>
              <a:gd name="connsiteX3802" fmla="*/ 2391273 w 8602921"/>
              <a:gd name="connsiteY3802" fmla="*/ 9690866 h 11023145"/>
              <a:gd name="connsiteX3803" fmla="*/ 2391273 w 8602921"/>
              <a:gd name="connsiteY3803" fmla="*/ 9724712 h 11023145"/>
              <a:gd name="connsiteX3804" fmla="*/ 2374349 w 8602921"/>
              <a:gd name="connsiteY3804" fmla="*/ 9771249 h 11023145"/>
              <a:gd name="connsiteX3805" fmla="*/ 2354783 w 8602921"/>
              <a:gd name="connsiteY3805" fmla="*/ 9773893 h 11023145"/>
              <a:gd name="connsiteX3806" fmla="*/ 2344735 w 8602921"/>
              <a:gd name="connsiteY3806" fmla="*/ 9792402 h 11023145"/>
              <a:gd name="connsiteX3807" fmla="*/ 2319351 w 8602921"/>
              <a:gd name="connsiteY3807" fmla="*/ 9830478 h 11023145"/>
              <a:gd name="connsiteX3808" fmla="*/ 2285505 w 8602921"/>
              <a:gd name="connsiteY3808" fmla="*/ 9817787 h 11023145"/>
              <a:gd name="connsiteX3809" fmla="*/ 2296611 w 8602921"/>
              <a:gd name="connsiteY3809" fmla="*/ 9770192 h 11023145"/>
              <a:gd name="connsiteX3810" fmla="*/ 2310890 w 8602921"/>
              <a:gd name="connsiteY3810" fmla="*/ 9728942 h 11023145"/>
              <a:gd name="connsiteX3811" fmla="*/ 2327812 w 8602921"/>
              <a:gd name="connsiteY3811" fmla="*/ 9707789 h 11023145"/>
              <a:gd name="connsiteX3812" fmla="*/ 2361658 w 8602921"/>
              <a:gd name="connsiteY3812" fmla="*/ 9707260 h 11023145"/>
              <a:gd name="connsiteX3813" fmla="*/ 2357427 w 8602921"/>
              <a:gd name="connsiteY3813" fmla="*/ 9690866 h 11023145"/>
              <a:gd name="connsiteX3814" fmla="*/ 2374350 w 8602921"/>
              <a:gd name="connsiteY3814" fmla="*/ 9648559 h 11023145"/>
              <a:gd name="connsiteX3815" fmla="*/ 2357426 w 8602921"/>
              <a:gd name="connsiteY3815" fmla="*/ 9648559 h 11023145"/>
              <a:gd name="connsiteX3816" fmla="*/ 2374350 w 8602921"/>
              <a:gd name="connsiteY3816" fmla="*/ 9627406 h 11023145"/>
              <a:gd name="connsiteX3817" fmla="*/ 2374350 w 8602921"/>
              <a:gd name="connsiteY3817" fmla="*/ 9585100 h 11023145"/>
              <a:gd name="connsiteX3818" fmla="*/ 2403965 w 8602921"/>
              <a:gd name="connsiteY3818" fmla="*/ 9563946 h 11023145"/>
              <a:gd name="connsiteX3819" fmla="*/ 2403965 w 8602921"/>
              <a:gd name="connsiteY3819" fmla="*/ 9525870 h 11023145"/>
              <a:gd name="connsiteX3820" fmla="*/ 2433579 w 8602921"/>
              <a:gd name="connsiteY3820" fmla="*/ 9492024 h 11023145"/>
              <a:gd name="connsiteX3821" fmla="*/ 2446272 w 8602921"/>
              <a:gd name="connsiteY3821" fmla="*/ 9458178 h 11023145"/>
              <a:gd name="connsiteX3822" fmla="*/ 2433579 w 8602921"/>
              <a:gd name="connsiteY3822" fmla="*/ 9414814 h 11023145"/>
              <a:gd name="connsiteX3823" fmla="*/ 2446272 w 8602921"/>
              <a:gd name="connsiteY3823" fmla="*/ 9365103 h 11023145"/>
              <a:gd name="connsiteX3824" fmla="*/ 2458964 w 8602921"/>
              <a:gd name="connsiteY3824" fmla="*/ 9338661 h 11023145"/>
              <a:gd name="connsiteX3825" fmla="*/ 2458964 w 8602921"/>
              <a:gd name="connsiteY3825" fmla="*/ 9311375 h 11023145"/>
              <a:gd name="connsiteX3826" fmla="*/ 2454243 w 8602921"/>
              <a:gd name="connsiteY3826" fmla="*/ 9309801 h 11023145"/>
              <a:gd name="connsiteX3827" fmla="*/ 2466935 w 8602921"/>
              <a:gd name="connsiteY3827" fmla="*/ 9267493 h 11023145"/>
              <a:gd name="connsiteX3828" fmla="*/ 2470757 w 8602921"/>
              <a:gd name="connsiteY3828" fmla="*/ 9260487 h 11023145"/>
              <a:gd name="connsiteX3829" fmla="*/ 2467425 w 8602921"/>
              <a:gd name="connsiteY3829" fmla="*/ 9252990 h 11023145"/>
              <a:gd name="connsiteX3830" fmla="*/ 2458964 w 8602921"/>
              <a:gd name="connsiteY3830" fmla="*/ 9233952 h 11023145"/>
              <a:gd name="connsiteX3831" fmla="*/ 2436224 w 8602921"/>
              <a:gd name="connsiteY3831" fmla="*/ 9272028 h 11023145"/>
              <a:gd name="connsiteX3832" fmla="*/ 2416657 w 8602921"/>
              <a:gd name="connsiteY3832" fmla="*/ 9310105 h 11023145"/>
              <a:gd name="connsiteX3833" fmla="*/ 2403436 w 8602921"/>
              <a:gd name="connsiteY3833" fmla="*/ 9346594 h 11023145"/>
              <a:gd name="connsiteX3834" fmla="*/ 2374350 w 8602921"/>
              <a:gd name="connsiteY3834" fmla="*/ 9373565 h 11023145"/>
              <a:gd name="connsiteX3835" fmla="*/ 2374350 w 8602921"/>
              <a:gd name="connsiteY3835" fmla="*/ 9428564 h 11023145"/>
              <a:gd name="connsiteX3836" fmla="*/ 2308245 w 8602921"/>
              <a:gd name="connsiteY3836" fmla="*/ 9489380 h 11023145"/>
              <a:gd name="connsiteX3837" fmla="*/ 2277043 w 8602921"/>
              <a:gd name="connsiteY3837" fmla="*/ 9585099 h 11023145"/>
              <a:gd name="connsiteX3838" fmla="*/ 2238968 w 8602921"/>
              <a:gd name="connsiteY3838" fmla="*/ 9599906 h 11023145"/>
              <a:gd name="connsiteX3839" fmla="*/ 2200892 w 8602921"/>
              <a:gd name="connsiteY3839" fmla="*/ 9614714 h 11023145"/>
              <a:gd name="connsiteX3840" fmla="*/ 2200892 w 8602921"/>
              <a:gd name="connsiteY3840" fmla="*/ 9661251 h 11023145"/>
              <a:gd name="connsiteX3841" fmla="*/ 2188200 w 8602921"/>
              <a:gd name="connsiteY3841" fmla="*/ 9661251 h 11023145"/>
              <a:gd name="connsiteX3842" fmla="*/ 2173392 w 8602921"/>
              <a:gd name="connsiteY3842" fmla="*/ 9654905 h 11023145"/>
              <a:gd name="connsiteX3843" fmla="*/ 2171276 w 8602921"/>
              <a:gd name="connsiteY3843" fmla="*/ 9635867 h 11023145"/>
              <a:gd name="connsiteX3844" fmla="*/ 2183968 w 8602921"/>
              <a:gd name="connsiteY3844" fmla="*/ 9602022 h 11023145"/>
              <a:gd name="connsiteX3845" fmla="*/ 2179209 w 8602921"/>
              <a:gd name="connsiteY3845" fmla="*/ 9585628 h 11023145"/>
              <a:gd name="connsiteX3846" fmla="*/ 2171277 w 8602921"/>
              <a:gd name="connsiteY3846" fmla="*/ 9572407 h 11023145"/>
              <a:gd name="connsiteX3847" fmla="*/ 2171276 w 8602921"/>
              <a:gd name="connsiteY3847" fmla="*/ 9585099 h 11023145"/>
              <a:gd name="connsiteX3848" fmla="*/ 2137430 w 8602921"/>
              <a:gd name="connsiteY3848" fmla="*/ 9613656 h 11023145"/>
              <a:gd name="connsiteX3849" fmla="*/ 2116278 w 8602921"/>
              <a:gd name="connsiteY3849" fmla="*/ 9648559 h 11023145"/>
              <a:gd name="connsiteX3850" fmla="*/ 2103057 w 8602921"/>
              <a:gd name="connsiteY3850" fmla="*/ 9668655 h 11023145"/>
              <a:gd name="connsiteX3851" fmla="*/ 2099354 w 8602921"/>
              <a:gd name="connsiteY3851" fmla="*/ 9695097 h 11023145"/>
              <a:gd name="connsiteX3852" fmla="*/ 2069740 w 8602921"/>
              <a:gd name="connsiteY3852" fmla="*/ 9712020 h 11023145"/>
              <a:gd name="connsiteX3853" fmla="*/ 2066038 w 8602921"/>
              <a:gd name="connsiteY3853" fmla="*/ 9734760 h 11023145"/>
              <a:gd name="connsiteX3854" fmla="*/ 2052818 w 8602921"/>
              <a:gd name="connsiteY3854" fmla="*/ 9754326 h 11023145"/>
              <a:gd name="connsiteX3855" fmla="*/ 2052818 w 8602921"/>
              <a:gd name="connsiteY3855" fmla="*/ 9788172 h 11023145"/>
              <a:gd name="connsiteX3856" fmla="*/ 2035894 w 8602921"/>
              <a:gd name="connsiteY3856" fmla="*/ 9800865 h 11023145"/>
              <a:gd name="connsiteX3857" fmla="*/ 2022673 w 8602921"/>
              <a:gd name="connsiteY3857" fmla="*/ 9837882 h 11023145"/>
              <a:gd name="connsiteX3858" fmla="*/ 1993587 w 8602921"/>
              <a:gd name="connsiteY3858" fmla="*/ 9868555 h 11023145"/>
              <a:gd name="connsiteX3859" fmla="*/ 1962915 w 8602921"/>
              <a:gd name="connsiteY3859" fmla="*/ 9914564 h 11023145"/>
              <a:gd name="connsiteX3860" fmla="*/ 1925897 w 8602921"/>
              <a:gd name="connsiteY3860" fmla="*/ 9957401 h 11023145"/>
              <a:gd name="connsiteX3861" fmla="*/ 1924310 w 8602921"/>
              <a:gd name="connsiteY3861" fmla="*/ 9978024 h 11023145"/>
              <a:gd name="connsiteX3862" fmla="*/ 1913205 w 8602921"/>
              <a:gd name="connsiteY3862" fmla="*/ 9995476 h 11023145"/>
              <a:gd name="connsiteX3863" fmla="*/ 1902628 w 8602921"/>
              <a:gd name="connsiteY3863" fmla="*/ 10034609 h 11023145"/>
              <a:gd name="connsiteX3864" fmla="*/ 1879359 w 8602921"/>
              <a:gd name="connsiteY3864" fmla="*/ 10067398 h 11023145"/>
              <a:gd name="connsiteX3865" fmla="*/ 1876186 w 8602921"/>
              <a:gd name="connsiteY3865" fmla="*/ 10079032 h 11023145"/>
              <a:gd name="connsiteX3866" fmla="*/ 1866666 w 8602921"/>
              <a:gd name="connsiteY3866" fmla="*/ 10084321 h 11023145"/>
              <a:gd name="connsiteX3867" fmla="*/ 1853975 w 8602921"/>
              <a:gd name="connsiteY3867" fmla="*/ 10080090 h 11023145"/>
              <a:gd name="connsiteX3868" fmla="*/ 1866667 w 8602921"/>
              <a:gd name="connsiteY3868" fmla="*/ 10037782 h 11023145"/>
              <a:gd name="connsiteX3869" fmla="*/ 1876186 w 8602921"/>
              <a:gd name="connsiteY3869" fmla="*/ 10020331 h 11023145"/>
              <a:gd name="connsiteX3870" fmla="*/ 1879358 w 8602921"/>
              <a:gd name="connsiteY3870" fmla="*/ 9999706 h 11023145"/>
              <a:gd name="connsiteX3871" fmla="*/ 1896282 w 8602921"/>
              <a:gd name="connsiteY3871" fmla="*/ 9961630 h 11023145"/>
              <a:gd name="connsiteX3872" fmla="*/ 1895224 w 8602921"/>
              <a:gd name="connsiteY3872" fmla="*/ 9929900 h 11023145"/>
              <a:gd name="connsiteX3873" fmla="*/ 1913205 w 8602921"/>
              <a:gd name="connsiteY3873" fmla="*/ 9910862 h 11023145"/>
              <a:gd name="connsiteX3874" fmla="*/ 1949166 w 8602921"/>
              <a:gd name="connsiteY3874" fmla="*/ 9764903 h 11023145"/>
              <a:gd name="connsiteX3875" fmla="*/ 2023203 w 8602921"/>
              <a:gd name="connsiteY3875" fmla="*/ 9631637 h 11023145"/>
              <a:gd name="connsiteX3876" fmla="*/ 2029549 w 8602921"/>
              <a:gd name="connsiteY3876" fmla="*/ 9591445 h 11023145"/>
              <a:gd name="connsiteX3877" fmla="*/ 2035895 w 8602921"/>
              <a:gd name="connsiteY3877" fmla="*/ 9551253 h 11023145"/>
              <a:gd name="connsiteX3878" fmla="*/ 2049115 w 8602921"/>
              <a:gd name="connsiteY3878" fmla="*/ 9543321 h 11023145"/>
              <a:gd name="connsiteX3879" fmla="*/ 2052818 w 8602921"/>
              <a:gd name="connsiteY3879" fmla="*/ 9525870 h 11023145"/>
              <a:gd name="connsiteX3880" fmla="*/ 2061278 w 8602921"/>
              <a:gd name="connsiteY3880" fmla="*/ 9495727 h 11023145"/>
              <a:gd name="connsiteX3881" fmla="*/ 2069740 w 8602921"/>
              <a:gd name="connsiteY3881" fmla="*/ 9475101 h 11023145"/>
              <a:gd name="connsiteX3882" fmla="*/ 2090894 w 8602921"/>
              <a:gd name="connsiteY3882" fmla="*/ 9432794 h 11023145"/>
              <a:gd name="connsiteX3883" fmla="*/ 2104115 w 8602921"/>
              <a:gd name="connsiteY3883" fmla="*/ 9421160 h 11023145"/>
              <a:gd name="connsiteX3884" fmla="*/ 2107817 w 8602921"/>
              <a:gd name="connsiteY3884" fmla="*/ 9403180 h 11023145"/>
              <a:gd name="connsiteX3885" fmla="*/ 2103586 w 8602921"/>
              <a:gd name="connsiteY3885" fmla="*/ 9382027 h 11023145"/>
              <a:gd name="connsiteX3886" fmla="*/ 2141662 w 8602921"/>
              <a:gd name="connsiteY3886" fmla="*/ 9250875 h 11023145"/>
              <a:gd name="connsiteX3887" fmla="*/ 2158585 w 8602921"/>
              <a:gd name="connsiteY3887" fmla="*/ 9238183 h 11023145"/>
              <a:gd name="connsiteX3888" fmla="*/ 2171277 w 8602921"/>
              <a:gd name="connsiteY3888" fmla="*/ 9217029 h 11023145"/>
              <a:gd name="connsiteX3889" fmla="*/ 2174450 w 8602921"/>
              <a:gd name="connsiteY3889" fmla="*/ 9194289 h 11023145"/>
              <a:gd name="connsiteX3890" fmla="*/ 2183969 w 8602921"/>
              <a:gd name="connsiteY3890" fmla="*/ 9174722 h 11023145"/>
              <a:gd name="connsiteX3891" fmla="*/ 2182911 w 8602921"/>
              <a:gd name="connsiteY3891" fmla="*/ 9144580 h 11023145"/>
              <a:gd name="connsiteX3892" fmla="*/ 2200891 w 8602921"/>
              <a:gd name="connsiteY3892" fmla="*/ 9123954 h 11023145"/>
              <a:gd name="connsiteX3893" fmla="*/ 2223632 w 8602921"/>
              <a:gd name="connsiteY3893" fmla="*/ 9066840 h 11023145"/>
              <a:gd name="connsiteX3894" fmla="*/ 2255891 w 8602921"/>
              <a:gd name="connsiteY3894" fmla="*/ 9022418 h 11023145"/>
              <a:gd name="connsiteX3895" fmla="*/ 2268583 w 8602921"/>
              <a:gd name="connsiteY3895" fmla="*/ 8992803 h 11023145"/>
              <a:gd name="connsiteX3896" fmla="*/ 2283390 w 8602921"/>
              <a:gd name="connsiteY3896" fmla="*/ 8922996 h 11023145"/>
              <a:gd name="connsiteX3897" fmla="*/ 2298197 w 8602921"/>
              <a:gd name="connsiteY3897" fmla="*/ 8853190 h 11023145"/>
              <a:gd name="connsiteX3898" fmla="*/ 2310890 w 8602921"/>
              <a:gd name="connsiteY3898" fmla="*/ 8836267 h 11023145"/>
              <a:gd name="connsiteX3899" fmla="*/ 2334157 w 8602921"/>
              <a:gd name="connsiteY3899" fmla="*/ 8781268 h 11023145"/>
              <a:gd name="connsiteX3900" fmla="*/ 2344970 w 8602921"/>
              <a:gd name="connsiteY3900" fmla="*/ 8761341 h 11023145"/>
              <a:gd name="connsiteX3901" fmla="*/ 2340557 w 8602921"/>
              <a:gd name="connsiteY3901" fmla="*/ 8757809 h 11023145"/>
              <a:gd name="connsiteX3902" fmla="*/ 2335797 w 8602921"/>
              <a:gd name="connsiteY3902" fmla="*/ 8751463 h 11023145"/>
              <a:gd name="connsiteX3903" fmla="*/ 2346903 w 8602921"/>
              <a:gd name="connsiteY3903" fmla="*/ 8744059 h 11023145"/>
              <a:gd name="connsiteX3904" fmla="*/ 2352475 w 8602921"/>
              <a:gd name="connsiteY3904" fmla="*/ 8743647 h 11023145"/>
              <a:gd name="connsiteX3905" fmla="*/ 2357427 w 8602921"/>
              <a:gd name="connsiteY3905" fmla="*/ 8726269 h 11023145"/>
              <a:gd name="connsiteX3906" fmla="*/ 2374350 w 8602921"/>
              <a:gd name="connsiteY3906" fmla="*/ 8688193 h 11023145"/>
              <a:gd name="connsiteX3907" fmla="*/ 2377655 w 8602921"/>
              <a:gd name="connsiteY3907" fmla="*/ 8665586 h 11023145"/>
              <a:gd name="connsiteX3908" fmla="*/ 2383525 w 8602921"/>
              <a:gd name="connsiteY3908" fmla="*/ 8658918 h 11023145"/>
              <a:gd name="connsiteX3909" fmla="*/ 2382335 w 8602921"/>
              <a:gd name="connsiteY3909" fmla="*/ 8654157 h 11023145"/>
              <a:gd name="connsiteX3910" fmla="*/ 2365412 w 8602921"/>
              <a:gd name="connsiteY3910" fmla="*/ 8633004 h 11023145"/>
              <a:gd name="connsiteX3911" fmla="*/ 2344259 w 8602921"/>
              <a:gd name="connsiteY3911" fmla="*/ 8654157 h 11023145"/>
              <a:gd name="connsiteX3912" fmla="*/ 2331567 w 8602921"/>
              <a:gd name="connsiteY3912" fmla="*/ 8743002 h 11023145"/>
              <a:gd name="connsiteX3913" fmla="*/ 2295606 w 8602921"/>
              <a:gd name="connsiteY3913" fmla="*/ 8792712 h 11023145"/>
              <a:gd name="connsiteX3914" fmla="*/ 2272337 w 8602921"/>
              <a:gd name="connsiteY3914" fmla="*/ 8848770 h 11023145"/>
              <a:gd name="connsiteX3915" fmla="*/ 2262818 w 8602921"/>
              <a:gd name="connsiteY3915" fmla="*/ 8891076 h 11023145"/>
              <a:gd name="connsiteX3916" fmla="*/ 2246953 w 8602921"/>
              <a:gd name="connsiteY3916" fmla="*/ 8933383 h 11023145"/>
              <a:gd name="connsiteX3917" fmla="*/ 2191953 w 8602921"/>
              <a:gd name="connsiteY3917" fmla="*/ 8992612 h 11023145"/>
              <a:gd name="connsiteX3918" fmla="*/ 2162339 w 8602921"/>
              <a:gd name="connsiteY3918" fmla="*/ 9077226 h 11023145"/>
              <a:gd name="connsiteX3919" fmla="*/ 2152291 w 8602921"/>
              <a:gd name="connsiteY3919" fmla="*/ 9078284 h 11023145"/>
              <a:gd name="connsiteX3920" fmla="*/ 2145416 w 8602921"/>
              <a:gd name="connsiteY3920" fmla="*/ 9085687 h 11023145"/>
              <a:gd name="connsiteX3921" fmla="*/ 2152291 w 8602921"/>
              <a:gd name="connsiteY3921" fmla="*/ 9094149 h 11023145"/>
              <a:gd name="connsiteX3922" fmla="*/ 2162339 w 8602921"/>
              <a:gd name="connsiteY3922" fmla="*/ 9102610 h 11023145"/>
              <a:gd name="connsiteX3923" fmla="*/ 2115802 w 8602921"/>
              <a:gd name="connsiteY3923" fmla="*/ 9127995 h 11023145"/>
              <a:gd name="connsiteX3924" fmla="*/ 2086186 w 8602921"/>
              <a:gd name="connsiteY3924" fmla="*/ 9127995 h 11023145"/>
              <a:gd name="connsiteX3925" fmla="*/ 2093591 w 8602921"/>
              <a:gd name="connsiteY3925" fmla="*/ 9082515 h 11023145"/>
              <a:gd name="connsiteX3926" fmla="*/ 2094648 w 8602921"/>
              <a:gd name="connsiteY3926" fmla="*/ 9017996 h 11023145"/>
              <a:gd name="connsiteX3927" fmla="*/ 2069264 w 8602921"/>
              <a:gd name="connsiteY3927" fmla="*/ 9055015 h 11023145"/>
              <a:gd name="connsiteX3928" fmla="*/ 2056571 w 8602921"/>
              <a:gd name="connsiteY3928" fmla="*/ 9098381 h 11023145"/>
              <a:gd name="connsiteX3929" fmla="*/ 2001573 w 8602921"/>
              <a:gd name="connsiteY3929" fmla="*/ 9153378 h 11023145"/>
              <a:gd name="connsiteX3930" fmla="*/ 1974602 w 8602921"/>
              <a:gd name="connsiteY3930" fmla="*/ 9178763 h 11023145"/>
              <a:gd name="connsiteX3931" fmla="*/ 1963496 w 8602921"/>
              <a:gd name="connsiteY3931" fmla="*/ 9204147 h 11023145"/>
              <a:gd name="connsiteX3932" fmla="*/ 1946574 w 8602921"/>
              <a:gd name="connsiteY3932" fmla="*/ 9204147 h 11023145"/>
              <a:gd name="connsiteX3933" fmla="*/ 1938113 w 8602921"/>
              <a:gd name="connsiteY3933" fmla="*/ 9231117 h 11023145"/>
              <a:gd name="connsiteX3934" fmla="*/ 1929651 w 8602921"/>
              <a:gd name="connsiteY3934" fmla="*/ 9254915 h 11023145"/>
              <a:gd name="connsiteX3935" fmla="*/ 1900037 w 8602921"/>
              <a:gd name="connsiteY3935" fmla="*/ 9280299 h 11023145"/>
              <a:gd name="connsiteX3936" fmla="*/ 1883114 w 8602921"/>
              <a:gd name="connsiteY3936" fmla="*/ 9246453 h 11023145"/>
              <a:gd name="connsiteX3937" fmla="*/ 1870422 w 8602921"/>
              <a:gd name="connsiteY3937" fmla="*/ 9233762 h 11023145"/>
              <a:gd name="connsiteX3938" fmla="*/ 1885229 w 8602921"/>
              <a:gd name="connsiteY3938" fmla="*/ 9184580 h 11023145"/>
              <a:gd name="connsiteX3939" fmla="*/ 1900037 w 8602921"/>
              <a:gd name="connsiteY3939" fmla="*/ 9132225 h 11023145"/>
              <a:gd name="connsiteX3940" fmla="*/ 1899508 w 8602921"/>
              <a:gd name="connsiteY3940" fmla="*/ 9127994 h 11023145"/>
              <a:gd name="connsiteX3941" fmla="*/ 1895806 w 8602921"/>
              <a:gd name="connsiteY3941" fmla="*/ 9123764 h 11023145"/>
              <a:gd name="connsiteX3942" fmla="*/ 1887345 w 8602921"/>
              <a:gd name="connsiteY3942" fmla="*/ 9136985 h 11023145"/>
              <a:gd name="connsiteX3943" fmla="*/ 1878883 w 8602921"/>
              <a:gd name="connsiteY3943" fmla="*/ 9153378 h 11023145"/>
              <a:gd name="connsiteX3944" fmla="*/ 1870422 w 8602921"/>
              <a:gd name="connsiteY3944" fmla="*/ 9166071 h 11023145"/>
              <a:gd name="connsiteX3945" fmla="*/ 1870422 w 8602921"/>
              <a:gd name="connsiteY3945" fmla="*/ 9183522 h 11023145"/>
              <a:gd name="connsiteX3946" fmla="*/ 1857730 w 8602921"/>
              <a:gd name="connsiteY3946" fmla="*/ 9191454 h 11023145"/>
              <a:gd name="connsiteX3947" fmla="*/ 1840807 w 8602921"/>
              <a:gd name="connsiteY3947" fmla="*/ 9199916 h 11023145"/>
              <a:gd name="connsiteX3948" fmla="*/ 1798499 w 8602921"/>
              <a:gd name="connsiteY3948" fmla="*/ 9204147 h 11023145"/>
              <a:gd name="connsiteX3949" fmla="*/ 1785808 w 8602921"/>
              <a:gd name="connsiteY3949" fmla="*/ 9237992 h 11023145"/>
              <a:gd name="connsiteX3950" fmla="*/ 1767299 w 8602921"/>
              <a:gd name="connsiteY3950" fmla="*/ 9249098 h 11023145"/>
              <a:gd name="connsiteX3951" fmla="*/ 1751963 w 8602921"/>
              <a:gd name="connsiteY3951" fmla="*/ 9263376 h 11023145"/>
              <a:gd name="connsiteX3952" fmla="*/ 1738213 w 8602921"/>
              <a:gd name="connsiteY3952" fmla="*/ 9267079 h 11023145"/>
              <a:gd name="connsiteX3953" fmla="*/ 1730809 w 8602921"/>
              <a:gd name="connsiteY3953" fmla="*/ 9280300 h 11023145"/>
              <a:gd name="connsiteX3954" fmla="*/ 1735040 w 8602921"/>
              <a:gd name="connsiteY3954" fmla="*/ 9297222 h 11023145"/>
              <a:gd name="connsiteX3955" fmla="*/ 1696964 w 8602921"/>
              <a:gd name="connsiteY3955" fmla="*/ 9297222 h 11023145"/>
              <a:gd name="connsiteX3956" fmla="*/ 1709127 w 8602921"/>
              <a:gd name="connsiteY3956" fmla="*/ 9260732 h 11023145"/>
              <a:gd name="connsiteX3957" fmla="*/ 1705424 w 8602921"/>
              <a:gd name="connsiteY3957" fmla="*/ 9233762 h 11023145"/>
              <a:gd name="connsiteX3958" fmla="*/ 1693262 w 8602921"/>
              <a:gd name="connsiteY3958" fmla="*/ 9238521 h 11023145"/>
              <a:gd name="connsiteX3959" fmla="*/ 1684272 w 8602921"/>
              <a:gd name="connsiteY3959" fmla="*/ 9246453 h 11023145"/>
              <a:gd name="connsiteX3960" fmla="*/ 1675810 w 8602921"/>
              <a:gd name="connsiteY3960" fmla="*/ 9297222 h 11023145"/>
              <a:gd name="connsiteX3961" fmla="*/ 1654657 w 8602921"/>
              <a:gd name="connsiteY3961" fmla="*/ 9326837 h 11023145"/>
              <a:gd name="connsiteX3962" fmla="*/ 1648311 w 8602921"/>
              <a:gd name="connsiteY3962" fmla="*/ 9359624 h 11023145"/>
              <a:gd name="connsiteX3963" fmla="*/ 1629273 w 8602921"/>
              <a:gd name="connsiteY3963" fmla="*/ 9386066 h 11023145"/>
              <a:gd name="connsiteX3964" fmla="*/ 1629273 w 8602921"/>
              <a:gd name="connsiteY3964" fmla="*/ 9419912 h 11023145"/>
              <a:gd name="connsiteX3965" fmla="*/ 1612349 w 8602921"/>
              <a:gd name="connsiteY3965" fmla="*/ 9466449 h 11023145"/>
              <a:gd name="connsiteX3966" fmla="*/ 1592783 w 8602921"/>
              <a:gd name="connsiteY3966" fmla="*/ 9469093 h 11023145"/>
              <a:gd name="connsiteX3967" fmla="*/ 1582735 w 8602921"/>
              <a:gd name="connsiteY3967" fmla="*/ 9487603 h 11023145"/>
              <a:gd name="connsiteX3968" fmla="*/ 1557351 w 8602921"/>
              <a:gd name="connsiteY3968" fmla="*/ 9525679 h 11023145"/>
              <a:gd name="connsiteX3969" fmla="*/ 1523505 w 8602921"/>
              <a:gd name="connsiteY3969" fmla="*/ 9512987 h 11023145"/>
              <a:gd name="connsiteX3970" fmla="*/ 1534611 w 8602921"/>
              <a:gd name="connsiteY3970" fmla="*/ 9465392 h 11023145"/>
              <a:gd name="connsiteX3971" fmla="*/ 1548890 w 8602921"/>
              <a:gd name="connsiteY3971" fmla="*/ 9424143 h 11023145"/>
              <a:gd name="connsiteX3972" fmla="*/ 1565812 w 8602921"/>
              <a:gd name="connsiteY3972" fmla="*/ 9402989 h 11023145"/>
              <a:gd name="connsiteX3973" fmla="*/ 1599658 w 8602921"/>
              <a:gd name="connsiteY3973" fmla="*/ 9402461 h 11023145"/>
              <a:gd name="connsiteX3974" fmla="*/ 1595427 w 8602921"/>
              <a:gd name="connsiteY3974" fmla="*/ 9386066 h 11023145"/>
              <a:gd name="connsiteX3975" fmla="*/ 1612349 w 8602921"/>
              <a:gd name="connsiteY3975" fmla="*/ 9343759 h 11023145"/>
              <a:gd name="connsiteX3976" fmla="*/ 1595427 w 8602921"/>
              <a:gd name="connsiteY3976" fmla="*/ 9343759 h 11023145"/>
              <a:gd name="connsiteX3977" fmla="*/ 1612349 w 8602921"/>
              <a:gd name="connsiteY3977" fmla="*/ 9322606 h 11023145"/>
              <a:gd name="connsiteX3978" fmla="*/ 1612350 w 8602921"/>
              <a:gd name="connsiteY3978" fmla="*/ 9280299 h 11023145"/>
              <a:gd name="connsiteX3979" fmla="*/ 1641965 w 8602921"/>
              <a:gd name="connsiteY3979" fmla="*/ 9259146 h 11023145"/>
              <a:gd name="connsiteX3980" fmla="*/ 1641965 w 8602921"/>
              <a:gd name="connsiteY3980" fmla="*/ 9221070 h 11023145"/>
              <a:gd name="connsiteX3981" fmla="*/ 1671579 w 8602921"/>
              <a:gd name="connsiteY3981" fmla="*/ 9187225 h 11023145"/>
              <a:gd name="connsiteX3982" fmla="*/ 1684272 w 8602921"/>
              <a:gd name="connsiteY3982" fmla="*/ 9153378 h 11023145"/>
              <a:gd name="connsiteX3983" fmla="*/ 1671578 w 8602921"/>
              <a:gd name="connsiteY3983" fmla="*/ 9110014 h 11023145"/>
              <a:gd name="connsiteX3984" fmla="*/ 1684272 w 8602921"/>
              <a:gd name="connsiteY3984" fmla="*/ 9060303 h 11023145"/>
              <a:gd name="connsiteX3985" fmla="*/ 1696963 w 8602921"/>
              <a:gd name="connsiteY3985" fmla="*/ 9033861 h 11023145"/>
              <a:gd name="connsiteX3986" fmla="*/ 1696964 w 8602921"/>
              <a:gd name="connsiteY3986" fmla="*/ 9001074 h 11023145"/>
              <a:gd name="connsiteX3987" fmla="*/ 1710184 w 8602921"/>
              <a:gd name="connsiteY3987" fmla="*/ 8987324 h 11023145"/>
              <a:gd name="connsiteX3988" fmla="*/ 1713886 w 8602921"/>
              <a:gd name="connsiteY3988" fmla="*/ 8967228 h 11023145"/>
              <a:gd name="connsiteX3989" fmla="*/ 1705425 w 8602921"/>
              <a:gd name="connsiteY3989" fmla="*/ 8948190 h 11023145"/>
              <a:gd name="connsiteX3990" fmla="*/ 1696964 w 8602921"/>
              <a:gd name="connsiteY3990" fmla="*/ 8929152 h 11023145"/>
              <a:gd name="connsiteX3991" fmla="*/ 1674223 w 8602921"/>
              <a:gd name="connsiteY3991" fmla="*/ 8967228 h 11023145"/>
              <a:gd name="connsiteX3992" fmla="*/ 1654657 w 8602921"/>
              <a:gd name="connsiteY3992" fmla="*/ 9005305 h 11023145"/>
              <a:gd name="connsiteX3993" fmla="*/ 1641436 w 8602921"/>
              <a:gd name="connsiteY3993" fmla="*/ 9041794 h 11023145"/>
              <a:gd name="connsiteX3994" fmla="*/ 1612350 w 8602921"/>
              <a:gd name="connsiteY3994" fmla="*/ 9068765 h 11023145"/>
              <a:gd name="connsiteX3995" fmla="*/ 1612350 w 8602921"/>
              <a:gd name="connsiteY3995" fmla="*/ 9123764 h 11023145"/>
              <a:gd name="connsiteX3996" fmla="*/ 1546245 w 8602921"/>
              <a:gd name="connsiteY3996" fmla="*/ 9184580 h 11023145"/>
              <a:gd name="connsiteX3997" fmla="*/ 1515044 w 8602921"/>
              <a:gd name="connsiteY3997" fmla="*/ 9280299 h 11023145"/>
              <a:gd name="connsiteX3998" fmla="*/ 1476968 w 8602921"/>
              <a:gd name="connsiteY3998" fmla="*/ 9295106 h 11023145"/>
              <a:gd name="connsiteX3999" fmla="*/ 1438891 w 8602921"/>
              <a:gd name="connsiteY3999" fmla="*/ 9309914 h 11023145"/>
              <a:gd name="connsiteX4000" fmla="*/ 1438892 w 8602921"/>
              <a:gd name="connsiteY4000" fmla="*/ 9356451 h 11023145"/>
              <a:gd name="connsiteX4001" fmla="*/ 1426200 w 8602921"/>
              <a:gd name="connsiteY4001" fmla="*/ 9356451 h 11023145"/>
              <a:gd name="connsiteX4002" fmla="*/ 1411392 w 8602921"/>
              <a:gd name="connsiteY4002" fmla="*/ 9350105 h 11023145"/>
              <a:gd name="connsiteX4003" fmla="*/ 1409276 w 8602921"/>
              <a:gd name="connsiteY4003" fmla="*/ 9331067 h 11023145"/>
              <a:gd name="connsiteX4004" fmla="*/ 1421969 w 8602921"/>
              <a:gd name="connsiteY4004" fmla="*/ 9297222 h 11023145"/>
              <a:gd name="connsiteX4005" fmla="*/ 1417209 w 8602921"/>
              <a:gd name="connsiteY4005" fmla="*/ 9280828 h 11023145"/>
              <a:gd name="connsiteX4006" fmla="*/ 1409276 w 8602921"/>
              <a:gd name="connsiteY4006" fmla="*/ 9267607 h 11023145"/>
              <a:gd name="connsiteX4007" fmla="*/ 1409276 w 8602921"/>
              <a:gd name="connsiteY4007" fmla="*/ 9280299 h 11023145"/>
              <a:gd name="connsiteX4008" fmla="*/ 1375431 w 8602921"/>
              <a:gd name="connsiteY4008" fmla="*/ 9308856 h 11023145"/>
              <a:gd name="connsiteX4009" fmla="*/ 1354278 w 8602921"/>
              <a:gd name="connsiteY4009" fmla="*/ 9343759 h 11023145"/>
              <a:gd name="connsiteX4010" fmla="*/ 1341057 w 8602921"/>
              <a:gd name="connsiteY4010" fmla="*/ 9363856 h 11023145"/>
              <a:gd name="connsiteX4011" fmla="*/ 1337354 w 8602921"/>
              <a:gd name="connsiteY4011" fmla="*/ 9390297 h 11023145"/>
              <a:gd name="connsiteX4012" fmla="*/ 1307740 w 8602921"/>
              <a:gd name="connsiteY4012" fmla="*/ 9407220 h 11023145"/>
              <a:gd name="connsiteX4013" fmla="*/ 1304037 w 8602921"/>
              <a:gd name="connsiteY4013" fmla="*/ 9429960 h 11023145"/>
              <a:gd name="connsiteX4014" fmla="*/ 1290818 w 8602921"/>
              <a:gd name="connsiteY4014" fmla="*/ 9449528 h 11023145"/>
              <a:gd name="connsiteX4015" fmla="*/ 1290818 w 8602921"/>
              <a:gd name="connsiteY4015" fmla="*/ 9483372 h 11023145"/>
              <a:gd name="connsiteX4016" fmla="*/ 1273895 w 8602921"/>
              <a:gd name="connsiteY4016" fmla="*/ 9496064 h 11023145"/>
              <a:gd name="connsiteX4017" fmla="*/ 1260674 w 8602921"/>
              <a:gd name="connsiteY4017" fmla="*/ 9533082 h 11023145"/>
              <a:gd name="connsiteX4018" fmla="*/ 1231587 w 8602921"/>
              <a:gd name="connsiteY4018" fmla="*/ 9563755 h 11023145"/>
              <a:gd name="connsiteX4019" fmla="*/ 1200914 w 8602921"/>
              <a:gd name="connsiteY4019" fmla="*/ 9609764 h 11023145"/>
              <a:gd name="connsiteX4020" fmla="*/ 1163897 w 8602921"/>
              <a:gd name="connsiteY4020" fmla="*/ 9652601 h 11023145"/>
              <a:gd name="connsiteX4021" fmla="*/ 1162310 w 8602921"/>
              <a:gd name="connsiteY4021" fmla="*/ 9673224 h 11023145"/>
              <a:gd name="connsiteX4022" fmla="*/ 1151205 w 8602921"/>
              <a:gd name="connsiteY4022" fmla="*/ 9690676 h 11023145"/>
              <a:gd name="connsiteX4023" fmla="*/ 1140628 w 8602921"/>
              <a:gd name="connsiteY4023" fmla="*/ 9729809 h 11023145"/>
              <a:gd name="connsiteX4024" fmla="*/ 1117359 w 8602921"/>
              <a:gd name="connsiteY4024" fmla="*/ 9762598 h 11023145"/>
              <a:gd name="connsiteX4025" fmla="*/ 1114185 w 8602921"/>
              <a:gd name="connsiteY4025" fmla="*/ 9774232 h 11023145"/>
              <a:gd name="connsiteX4026" fmla="*/ 1104667 w 8602921"/>
              <a:gd name="connsiteY4026" fmla="*/ 9779520 h 11023145"/>
              <a:gd name="connsiteX4027" fmla="*/ 1091974 w 8602921"/>
              <a:gd name="connsiteY4027" fmla="*/ 9775290 h 11023145"/>
              <a:gd name="connsiteX4028" fmla="*/ 1104666 w 8602921"/>
              <a:gd name="connsiteY4028" fmla="*/ 9732982 h 11023145"/>
              <a:gd name="connsiteX4029" fmla="*/ 1114186 w 8602921"/>
              <a:gd name="connsiteY4029" fmla="*/ 9715532 h 11023145"/>
              <a:gd name="connsiteX4030" fmla="*/ 1117358 w 8602921"/>
              <a:gd name="connsiteY4030" fmla="*/ 9694906 h 11023145"/>
              <a:gd name="connsiteX4031" fmla="*/ 1134281 w 8602921"/>
              <a:gd name="connsiteY4031" fmla="*/ 9656831 h 11023145"/>
              <a:gd name="connsiteX4032" fmla="*/ 1133224 w 8602921"/>
              <a:gd name="connsiteY4032" fmla="*/ 9625100 h 11023145"/>
              <a:gd name="connsiteX4033" fmla="*/ 1151205 w 8602921"/>
              <a:gd name="connsiteY4033" fmla="*/ 9606062 h 11023145"/>
              <a:gd name="connsiteX4034" fmla="*/ 1187165 w 8602921"/>
              <a:gd name="connsiteY4034" fmla="*/ 9460103 h 11023145"/>
              <a:gd name="connsiteX4035" fmla="*/ 1261203 w 8602921"/>
              <a:gd name="connsiteY4035" fmla="*/ 9326838 h 11023145"/>
              <a:gd name="connsiteX4036" fmla="*/ 1267549 w 8602921"/>
              <a:gd name="connsiteY4036" fmla="*/ 9286645 h 11023145"/>
              <a:gd name="connsiteX4037" fmla="*/ 1273895 w 8602921"/>
              <a:gd name="connsiteY4037" fmla="*/ 9246453 h 11023145"/>
              <a:gd name="connsiteX4038" fmla="*/ 1287116 w 8602921"/>
              <a:gd name="connsiteY4038" fmla="*/ 9238521 h 11023145"/>
              <a:gd name="connsiteX4039" fmla="*/ 1290818 w 8602921"/>
              <a:gd name="connsiteY4039" fmla="*/ 9221070 h 11023145"/>
              <a:gd name="connsiteX4040" fmla="*/ 1299279 w 8602921"/>
              <a:gd name="connsiteY4040" fmla="*/ 9190927 h 11023145"/>
              <a:gd name="connsiteX4041" fmla="*/ 1307739 w 8602921"/>
              <a:gd name="connsiteY4041" fmla="*/ 9170301 h 11023145"/>
              <a:gd name="connsiteX4042" fmla="*/ 1328894 w 8602921"/>
              <a:gd name="connsiteY4042" fmla="*/ 9127994 h 11023145"/>
              <a:gd name="connsiteX4043" fmla="*/ 1342115 w 8602921"/>
              <a:gd name="connsiteY4043" fmla="*/ 9116360 h 11023145"/>
              <a:gd name="connsiteX4044" fmla="*/ 1345817 w 8602921"/>
              <a:gd name="connsiteY4044" fmla="*/ 9098380 h 11023145"/>
              <a:gd name="connsiteX4045" fmla="*/ 1341586 w 8602921"/>
              <a:gd name="connsiteY4045" fmla="*/ 9077226 h 11023145"/>
              <a:gd name="connsiteX4046" fmla="*/ 1379662 w 8602921"/>
              <a:gd name="connsiteY4046" fmla="*/ 8946075 h 11023145"/>
              <a:gd name="connsiteX4047" fmla="*/ 1396585 w 8602921"/>
              <a:gd name="connsiteY4047" fmla="*/ 8933383 h 11023145"/>
              <a:gd name="connsiteX4048" fmla="*/ 1409277 w 8602921"/>
              <a:gd name="connsiteY4048" fmla="*/ 8912229 h 11023145"/>
              <a:gd name="connsiteX4049" fmla="*/ 1412450 w 8602921"/>
              <a:gd name="connsiteY4049" fmla="*/ 8889489 h 11023145"/>
              <a:gd name="connsiteX4050" fmla="*/ 1421969 w 8602921"/>
              <a:gd name="connsiteY4050" fmla="*/ 8869922 h 11023145"/>
              <a:gd name="connsiteX4051" fmla="*/ 1420910 w 8602921"/>
              <a:gd name="connsiteY4051" fmla="*/ 8839779 h 11023145"/>
              <a:gd name="connsiteX4052" fmla="*/ 1438891 w 8602921"/>
              <a:gd name="connsiteY4052" fmla="*/ 8819154 h 11023145"/>
              <a:gd name="connsiteX4053" fmla="*/ 1461632 w 8602921"/>
              <a:gd name="connsiteY4053" fmla="*/ 8762040 h 11023145"/>
              <a:gd name="connsiteX4054" fmla="*/ 1493891 w 8602921"/>
              <a:gd name="connsiteY4054" fmla="*/ 8717618 h 11023145"/>
              <a:gd name="connsiteX4055" fmla="*/ 1506583 w 8602921"/>
              <a:gd name="connsiteY4055" fmla="*/ 8688003 h 11023145"/>
              <a:gd name="connsiteX4056" fmla="*/ 1521390 w 8602921"/>
              <a:gd name="connsiteY4056" fmla="*/ 8618196 h 11023145"/>
              <a:gd name="connsiteX4057" fmla="*/ 1536197 w 8602921"/>
              <a:gd name="connsiteY4057" fmla="*/ 8548390 h 11023145"/>
              <a:gd name="connsiteX4058" fmla="*/ 1548890 w 8602921"/>
              <a:gd name="connsiteY4058" fmla="*/ 8531467 h 11023145"/>
              <a:gd name="connsiteX4059" fmla="*/ 1572158 w 8602921"/>
              <a:gd name="connsiteY4059" fmla="*/ 8476468 h 11023145"/>
              <a:gd name="connsiteX4060" fmla="*/ 1595427 w 8602921"/>
              <a:gd name="connsiteY4060" fmla="*/ 8421469 h 11023145"/>
              <a:gd name="connsiteX4061" fmla="*/ 1612350 w 8602921"/>
              <a:gd name="connsiteY4061" fmla="*/ 8383393 h 11023145"/>
              <a:gd name="connsiteX4062" fmla="*/ 1629273 w 8602921"/>
              <a:gd name="connsiteY4062" fmla="*/ 8345317 h 11023145"/>
              <a:gd name="connsiteX4063" fmla="*/ 1661531 w 8602921"/>
              <a:gd name="connsiteY4063" fmla="*/ 8244838 h 11023145"/>
              <a:gd name="connsiteX4064" fmla="*/ 1696964 w 8602921"/>
              <a:gd name="connsiteY4064" fmla="*/ 8150705 h 11023145"/>
              <a:gd name="connsiteX4065" fmla="*/ 1695905 w 8602921"/>
              <a:gd name="connsiteY4065" fmla="*/ 8126908 h 11023145"/>
              <a:gd name="connsiteX4066" fmla="*/ 1713885 w 8602921"/>
              <a:gd name="connsiteY4066" fmla="*/ 8112629 h 11023145"/>
              <a:gd name="connsiteX4067" fmla="*/ 1758149 w 8602921"/>
              <a:gd name="connsiteY4067" fmla="*/ 8028482 h 11023145"/>
              <a:gd name="connsiteX4068" fmla="*/ 1756211 w 8602921"/>
              <a:gd name="connsiteY4068" fmla="*/ 8028482 h 11023145"/>
              <a:gd name="connsiteX4069" fmla="*/ 1763616 w 8602921"/>
              <a:gd name="connsiteY4069" fmla="*/ 7983003 h 11023145"/>
              <a:gd name="connsiteX4070" fmla="*/ 1764674 w 8602921"/>
              <a:gd name="connsiteY4070" fmla="*/ 7918484 h 11023145"/>
              <a:gd name="connsiteX4071" fmla="*/ 1739290 w 8602921"/>
              <a:gd name="connsiteY4071" fmla="*/ 7955503 h 11023145"/>
              <a:gd name="connsiteX4072" fmla="*/ 1726598 w 8602921"/>
              <a:gd name="connsiteY4072" fmla="*/ 7998868 h 11023145"/>
              <a:gd name="connsiteX4073" fmla="*/ 1671599 w 8602921"/>
              <a:gd name="connsiteY4073" fmla="*/ 8053866 h 11023145"/>
              <a:gd name="connsiteX4074" fmla="*/ 1644628 w 8602921"/>
              <a:gd name="connsiteY4074" fmla="*/ 8079251 h 11023145"/>
              <a:gd name="connsiteX4075" fmla="*/ 1633522 w 8602921"/>
              <a:gd name="connsiteY4075" fmla="*/ 8104635 h 11023145"/>
              <a:gd name="connsiteX4076" fmla="*/ 1616600 w 8602921"/>
              <a:gd name="connsiteY4076" fmla="*/ 8104635 h 11023145"/>
              <a:gd name="connsiteX4077" fmla="*/ 1608138 w 8602921"/>
              <a:gd name="connsiteY4077" fmla="*/ 8131604 h 11023145"/>
              <a:gd name="connsiteX4078" fmla="*/ 1599677 w 8602921"/>
              <a:gd name="connsiteY4078" fmla="*/ 8155403 h 11023145"/>
              <a:gd name="connsiteX4079" fmla="*/ 1570061 w 8602921"/>
              <a:gd name="connsiteY4079" fmla="*/ 8180787 h 11023145"/>
              <a:gd name="connsiteX4080" fmla="*/ 1553139 w 8602921"/>
              <a:gd name="connsiteY4080" fmla="*/ 8146940 h 11023145"/>
              <a:gd name="connsiteX4081" fmla="*/ 1540447 w 8602921"/>
              <a:gd name="connsiteY4081" fmla="*/ 8134250 h 11023145"/>
              <a:gd name="connsiteX4082" fmla="*/ 1555255 w 8602921"/>
              <a:gd name="connsiteY4082" fmla="*/ 8085068 h 11023145"/>
              <a:gd name="connsiteX4083" fmla="*/ 1570062 w 8602921"/>
              <a:gd name="connsiteY4083" fmla="*/ 8032713 h 11023145"/>
              <a:gd name="connsiteX4084" fmla="*/ 1569533 w 8602921"/>
              <a:gd name="connsiteY4084" fmla="*/ 8028482 h 11023145"/>
              <a:gd name="connsiteX4085" fmla="*/ 1565831 w 8602921"/>
              <a:gd name="connsiteY4085" fmla="*/ 8024251 h 11023145"/>
              <a:gd name="connsiteX4086" fmla="*/ 1557370 w 8602921"/>
              <a:gd name="connsiteY4086" fmla="*/ 8037474 h 11023145"/>
              <a:gd name="connsiteX4087" fmla="*/ 1548909 w 8602921"/>
              <a:gd name="connsiteY4087" fmla="*/ 8053865 h 11023145"/>
              <a:gd name="connsiteX4088" fmla="*/ 1540446 w 8602921"/>
              <a:gd name="connsiteY4088" fmla="*/ 8066559 h 11023145"/>
              <a:gd name="connsiteX4089" fmla="*/ 1540447 w 8602921"/>
              <a:gd name="connsiteY4089" fmla="*/ 8084010 h 11023145"/>
              <a:gd name="connsiteX4090" fmla="*/ 1527755 w 8602921"/>
              <a:gd name="connsiteY4090" fmla="*/ 8091942 h 11023145"/>
              <a:gd name="connsiteX4091" fmla="*/ 1510832 w 8602921"/>
              <a:gd name="connsiteY4091" fmla="*/ 8100404 h 11023145"/>
              <a:gd name="connsiteX4092" fmla="*/ 1468525 w 8602921"/>
              <a:gd name="connsiteY4092" fmla="*/ 8104635 h 11023145"/>
              <a:gd name="connsiteX4093" fmla="*/ 1455834 w 8602921"/>
              <a:gd name="connsiteY4093" fmla="*/ 8138481 h 11023145"/>
              <a:gd name="connsiteX4094" fmla="*/ 1437323 w 8602921"/>
              <a:gd name="connsiteY4094" fmla="*/ 8149586 h 11023145"/>
              <a:gd name="connsiteX4095" fmla="*/ 1421988 w 8602921"/>
              <a:gd name="connsiteY4095" fmla="*/ 8163863 h 11023145"/>
              <a:gd name="connsiteX4096" fmla="*/ 1408238 w 8602921"/>
              <a:gd name="connsiteY4096" fmla="*/ 8167566 h 11023145"/>
              <a:gd name="connsiteX4097" fmla="*/ 1400834 w 8602921"/>
              <a:gd name="connsiteY4097" fmla="*/ 8180787 h 11023145"/>
              <a:gd name="connsiteX4098" fmla="*/ 1405064 w 8602921"/>
              <a:gd name="connsiteY4098" fmla="*/ 8197710 h 11023145"/>
              <a:gd name="connsiteX4099" fmla="*/ 1366989 w 8602921"/>
              <a:gd name="connsiteY4099" fmla="*/ 8197710 h 11023145"/>
              <a:gd name="connsiteX4100" fmla="*/ 1379152 w 8602921"/>
              <a:gd name="connsiteY4100" fmla="*/ 8161221 h 11023145"/>
              <a:gd name="connsiteX4101" fmla="*/ 1375449 w 8602921"/>
              <a:gd name="connsiteY4101" fmla="*/ 8134250 h 11023145"/>
              <a:gd name="connsiteX4102" fmla="*/ 1363287 w 8602921"/>
              <a:gd name="connsiteY4102" fmla="*/ 8139009 h 11023145"/>
              <a:gd name="connsiteX4103" fmla="*/ 1354297 w 8602921"/>
              <a:gd name="connsiteY4103" fmla="*/ 8146942 h 11023145"/>
              <a:gd name="connsiteX4104" fmla="*/ 1345835 w 8602921"/>
              <a:gd name="connsiteY4104" fmla="*/ 8197710 h 11023145"/>
              <a:gd name="connsiteX4105" fmla="*/ 1324682 w 8602921"/>
              <a:gd name="connsiteY4105" fmla="*/ 8227325 h 11023145"/>
              <a:gd name="connsiteX4106" fmla="*/ 1318336 w 8602921"/>
              <a:gd name="connsiteY4106" fmla="*/ 8260112 h 11023145"/>
              <a:gd name="connsiteX4107" fmla="*/ 1299297 w 8602921"/>
              <a:gd name="connsiteY4107" fmla="*/ 8286553 h 11023145"/>
              <a:gd name="connsiteX4108" fmla="*/ 1299297 w 8602921"/>
              <a:gd name="connsiteY4108" fmla="*/ 8320400 h 11023145"/>
              <a:gd name="connsiteX4109" fmla="*/ 1282375 w 8602921"/>
              <a:gd name="connsiteY4109" fmla="*/ 8366937 h 11023145"/>
              <a:gd name="connsiteX4110" fmla="*/ 1262808 w 8602921"/>
              <a:gd name="connsiteY4110" fmla="*/ 8369581 h 11023145"/>
              <a:gd name="connsiteX4111" fmla="*/ 1252760 w 8602921"/>
              <a:gd name="connsiteY4111" fmla="*/ 8388089 h 11023145"/>
              <a:gd name="connsiteX4112" fmla="*/ 1227375 w 8602921"/>
              <a:gd name="connsiteY4112" fmla="*/ 8426166 h 11023145"/>
              <a:gd name="connsiteX4113" fmla="*/ 1193530 w 8602921"/>
              <a:gd name="connsiteY4113" fmla="*/ 8413475 h 11023145"/>
              <a:gd name="connsiteX4114" fmla="*/ 1204636 w 8602921"/>
              <a:gd name="connsiteY4114" fmla="*/ 8365881 h 11023145"/>
              <a:gd name="connsiteX4115" fmla="*/ 1218914 w 8602921"/>
              <a:gd name="connsiteY4115" fmla="*/ 8324630 h 11023145"/>
              <a:gd name="connsiteX4116" fmla="*/ 1235837 w 8602921"/>
              <a:gd name="connsiteY4116" fmla="*/ 8303477 h 11023145"/>
              <a:gd name="connsiteX4117" fmla="*/ 1269683 w 8602921"/>
              <a:gd name="connsiteY4117" fmla="*/ 8302948 h 11023145"/>
              <a:gd name="connsiteX4118" fmla="*/ 1265452 w 8602921"/>
              <a:gd name="connsiteY4118" fmla="*/ 8286554 h 11023145"/>
              <a:gd name="connsiteX4119" fmla="*/ 1282374 w 8602921"/>
              <a:gd name="connsiteY4119" fmla="*/ 8244247 h 11023145"/>
              <a:gd name="connsiteX4120" fmla="*/ 1265452 w 8602921"/>
              <a:gd name="connsiteY4120" fmla="*/ 8244246 h 11023145"/>
              <a:gd name="connsiteX4121" fmla="*/ 1282374 w 8602921"/>
              <a:gd name="connsiteY4121" fmla="*/ 8223094 h 11023145"/>
              <a:gd name="connsiteX4122" fmla="*/ 1282374 w 8602921"/>
              <a:gd name="connsiteY4122" fmla="*/ 8180788 h 11023145"/>
              <a:gd name="connsiteX4123" fmla="*/ 1311990 w 8602921"/>
              <a:gd name="connsiteY4123" fmla="*/ 8159635 h 11023145"/>
              <a:gd name="connsiteX4124" fmla="*/ 1311990 w 8602921"/>
              <a:gd name="connsiteY4124" fmla="*/ 8121558 h 11023145"/>
              <a:gd name="connsiteX4125" fmla="*/ 1341604 w 8602921"/>
              <a:gd name="connsiteY4125" fmla="*/ 8087713 h 11023145"/>
              <a:gd name="connsiteX4126" fmla="*/ 1354297 w 8602921"/>
              <a:gd name="connsiteY4126" fmla="*/ 8053867 h 11023145"/>
              <a:gd name="connsiteX4127" fmla="*/ 1341604 w 8602921"/>
              <a:gd name="connsiteY4127" fmla="*/ 8010502 h 11023145"/>
              <a:gd name="connsiteX4128" fmla="*/ 1354297 w 8602921"/>
              <a:gd name="connsiteY4128" fmla="*/ 7960791 h 11023145"/>
              <a:gd name="connsiteX4129" fmla="*/ 1366989 w 8602921"/>
              <a:gd name="connsiteY4129" fmla="*/ 7934349 h 11023145"/>
              <a:gd name="connsiteX4130" fmla="*/ 1366988 w 8602921"/>
              <a:gd name="connsiteY4130" fmla="*/ 7901562 h 11023145"/>
              <a:gd name="connsiteX4131" fmla="*/ 1380209 w 8602921"/>
              <a:gd name="connsiteY4131" fmla="*/ 7887813 h 11023145"/>
              <a:gd name="connsiteX4132" fmla="*/ 1383911 w 8602921"/>
              <a:gd name="connsiteY4132" fmla="*/ 7867716 h 11023145"/>
              <a:gd name="connsiteX4133" fmla="*/ 1375450 w 8602921"/>
              <a:gd name="connsiteY4133" fmla="*/ 7848678 h 11023145"/>
              <a:gd name="connsiteX4134" fmla="*/ 1366989 w 8602921"/>
              <a:gd name="connsiteY4134" fmla="*/ 7829641 h 11023145"/>
              <a:gd name="connsiteX4135" fmla="*/ 1344249 w 8602921"/>
              <a:gd name="connsiteY4135" fmla="*/ 7867716 h 11023145"/>
              <a:gd name="connsiteX4136" fmla="*/ 1324682 w 8602921"/>
              <a:gd name="connsiteY4136" fmla="*/ 7905793 h 11023145"/>
              <a:gd name="connsiteX4137" fmla="*/ 1311460 w 8602921"/>
              <a:gd name="connsiteY4137" fmla="*/ 7942282 h 11023145"/>
              <a:gd name="connsiteX4138" fmla="*/ 1282374 w 8602921"/>
              <a:gd name="connsiteY4138" fmla="*/ 7969252 h 11023145"/>
              <a:gd name="connsiteX4139" fmla="*/ 1282375 w 8602921"/>
              <a:gd name="connsiteY4139" fmla="*/ 8024253 h 11023145"/>
              <a:gd name="connsiteX4140" fmla="*/ 1216270 w 8602921"/>
              <a:gd name="connsiteY4140" fmla="*/ 8085068 h 11023145"/>
              <a:gd name="connsiteX4141" fmla="*/ 1185069 w 8602921"/>
              <a:gd name="connsiteY4141" fmla="*/ 8180788 h 11023145"/>
              <a:gd name="connsiteX4142" fmla="*/ 1146992 w 8602921"/>
              <a:gd name="connsiteY4142" fmla="*/ 8195594 h 11023145"/>
              <a:gd name="connsiteX4143" fmla="*/ 1108916 w 8602921"/>
              <a:gd name="connsiteY4143" fmla="*/ 8210402 h 11023145"/>
              <a:gd name="connsiteX4144" fmla="*/ 1108917 w 8602921"/>
              <a:gd name="connsiteY4144" fmla="*/ 8256939 h 11023145"/>
              <a:gd name="connsiteX4145" fmla="*/ 1096225 w 8602921"/>
              <a:gd name="connsiteY4145" fmla="*/ 8256940 h 11023145"/>
              <a:gd name="connsiteX4146" fmla="*/ 1081416 w 8602921"/>
              <a:gd name="connsiteY4146" fmla="*/ 8250594 h 11023145"/>
              <a:gd name="connsiteX4147" fmla="*/ 1079302 w 8602921"/>
              <a:gd name="connsiteY4147" fmla="*/ 8231555 h 11023145"/>
              <a:gd name="connsiteX4148" fmla="*/ 1091994 w 8602921"/>
              <a:gd name="connsiteY4148" fmla="*/ 8197710 h 11023145"/>
              <a:gd name="connsiteX4149" fmla="*/ 1087234 w 8602921"/>
              <a:gd name="connsiteY4149" fmla="*/ 8181316 h 11023145"/>
              <a:gd name="connsiteX4150" fmla="*/ 1079302 w 8602921"/>
              <a:gd name="connsiteY4150" fmla="*/ 8168095 h 11023145"/>
              <a:gd name="connsiteX4151" fmla="*/ 1079302 w 8602921"/>
              <a:gd name="connsiteY4151" fmla="*/ 8180787 h 11023145"/>
              <a:gd name="connsiteX4152" fmla="*/ 1045456 w 8602921"/>
              <a:gd name="connsiteY4152" fmla="*/ 8209344 h 11023145"/>
              <a:gd name="connsiteX4153" fmla="*/ 1024303 w 8602921"/>
              <a:gd name="connsiteY4153" fmla="*/ 8244248 h 11023145"/>
              <a:gd name="connsiteX4154" fmla="*/ 1011082 w 8602921"/>
              <a:gd name="connsiteY4154" fmla="*/ 8264344 h 11023145"/>
              <a:gd name="connsiteX4155" fmla="*/ 1007380 w 8602921"/>
              <a:gd name="connsiteY4155" fmla="*/ 8290784 h 11023145"/>
              <a:gd name="connsiteX4156" fmla="*/ 977765 w 8602921"/>
              <a:gd name="connsiteY4156" fmla="*/ 8307709 h 11023145"/>
              <a:gd name="connsiteX4157" fmla="*/ 974063 w 8602921"/>
              <a:gd name="connsiteY4157" fmla="*/ 8330448 h 11023145"/>
              <a:gd name="connsiteX4158" fmla="*/ 960843 w 8602921"/>
              <a:gd name="connsiteY4158" fmla="*/ 8350014 h 11023145"/>
              <a:gd name="connsiteX4159" fmla="*/ 960842 w 8602921"/>
              <a:gd name="connsiteY4159" fmla="*/ 8383860 h 11023145"/>
              <a:gd name="connsiteX4160" fmla="*/ 943920 w 8602921"/>
              <a:gd name="connsiteY4160" fmla="*/ 8396552 h 11023145"/>
              <a:gd name="connsiteX4161" fmla="*/ 930699 w 8602921"/>
              <a:gd name="connsiteY4161" fmla="*/ 8433569 h 11023145"/>
              <a:gd name="connsiteX4162" fmla="*/ 901613 w 8602921"/>
              <a:gd name="connsiteY4162" fmla="*/ 8464243 h 11023145"/>
              <a:gd name="connsiteX4163" fmla="*/ 870939 w 8602921"/>
              <a:gd name="connsiteY4163" fmla="*/ 8510252 h 11023145"/>
              <a:gd name="connsiteX4164" fmla="*/ 833922 w 8602921"/>
              <a:gd name="connsiteY4164" fmla="*/ 8553088 h 11023145"/>
              <a:gd name="connsiteX4165" fmla="*/ 832335 w 8602921"/>
              <a:gd name="connsiteY4165" fmla="*/ 8573712 h 11023145"/>
              <a:gd name="connsiteX4166" fmla="*/ 821230 w 8602921"/>
              <a:gd name="connsiteY4166" fmla="*/ 8591164 h 11023145"/>
              <a:gd name="connsiteX4167" fmla="*/ 810653 w 8602921"/>
              <a:gd name="connsiteY4167" fmla="*/ 8630297 h 11023145"/>
              <a:gd name="connsiteX4168" fmla="*/ 787384 w 8602921"/>
              <a:gd name="connsiteY4168" fmla="*/ 8663086 h 11023145"/>
              <a:gd name="connsiteX4169" fmla="*/ 784210 w 8602921"/>
              <a:gd name="connsiteY4169" fmla="*/ 8674720 h 11023145"/>
              <a:gd name="connsiteX4170" fmla="*/ 774692 w 8602921"/>
              <a:gd name="connsiteY4170" fmla="*/ 8680008 h 11023145"/>
              <a:gd name="connsiteX4171" fmla="*/ 761999 w 8602921"/>
              <a:gd name="connsiteY4171" fmla="*/ 8675778 h 11023145"/>
              <a:gd name="connsiteX4172" fmla="*/ 774692 w 8602921"/>
              <a:gd name="connsiteY4172" fmla="*/ 8633470 h 11023145"/>
              <a:gd name="connsiteX4173" fmla="*/ 784211 w 8602921"/>
              <a:gd name="connsiteY4173" fmla="*/ 8616019 h 11023145"/>
              <a:gd name="connsiteX4174" fmla="*/ 787384 w 8602921"/>
              <a:gd name="connsiteY4174" fmla="*/ 8595394 h 11023145"/>
              <a:gd name="connsiteX4175" fmla="*/ 804306 w 8602921"/>
              <a:gd name="connsiteY4175" fmla="*/ 8557318 h 11023145"/>
              <a:gd name="connsiteX4176" fmla="*/ 803249 w 8602921"/>
              <a:gd name="connsiteY4176" fmla="*/ 8525587 h 11023145"/>
              <a:gd name="connsiteX4177" fmla="*/ 821230 w 8602921"/>
              <a:gd name="connsiteY4177" fmla="*/ 8506549 h 11023145"/>
              <a:gd name="connsiteX4178" fmla="*/ 857191 w 8602921"/>
              <a:gd name="connsiteY4178" fmla="*/ 8360591 h 11023145"/>
              <a:gd name="connsiteX4179" fmla="*/ 931228 w 8602921"/>
              <a:gd name="connsiteY4179" fmla="*/ 8227325 h 11023145"/>
              <a:gd name="connsiteX4180" fmla="*/ 937574 w 8602921"/>
              <a:gd name="connsiteY4180" fmla="*/ 8187134 h 11023145"/>
              <a:gd name="connsiteX4181" fmla="*/ 943919 w 8602921"/>
              <a:gd name="connsiteY4181" fmla="*/ 8146941 h 11023145"/>
              <a:gd name="connsiteX4182" fmla="*/ 957141 w 8602921"/>
              <a:gd name="connsiteY4182" fmla="*/ 8139008 h 11023145"/>
              <a:gd name="connsiteX4183" fmla="*/ 960843 w 8602921"/>
              <a:gd name="connsiteY4183" fmla="*/ 8121558 h 11023145"/>
              <a:gd name="connsiteX4184" fmla="*/ 969304 w 8602921"/>
              <a:gd name="connsiteY4184" fmla="*/ 8091414 h 11023145"/>
              <a:gd name="connsiteX4185" fmla="*/ 977765 w 8602921"/>
              <a:gd name="connsiteY4185" fmla="*/ 8070789 h 11023145"/>
              <a:gd name="connsiteX4186" fmla="*/ 998918 w 8602921"/>
              <a:gd name="connsiteY4186" fmla="*/ 8028483 h 11023145"/>
              <a:gd name="connsiteX4187" fmla="*/ 1012139 w 8602921"/>
              <a:gd name="connsiteY4187" fmla="*/ 8016848 h 11023145"/>
              <a:gd name="connsiteX4188" fmla="*/ 1015841 w 8602921"/>
              <a:gd name="connsiteY4188" fmla="*/ 7998868 h 11023145"/>
              <a:gd name="connsiteX4189" fmla="*/ 1011611 w 8602921"/>
              <a:gd name="connsiteY4189" fmla="*/ 7977715 h 11023145"/>
              <a:gd name="connsiteX4190" fmla="*/ 1049687 w 8602921"/>
              <a:gd name="connsiteY4190" fmla="*/ 7846564 h 11023145"/>
              <a:gd name="connsiteX4191" fmla="*/ 1066610 w 8602921"/>
              <a:gd name="connsiteY4191" fmla="*/ 7833871 h 11023145"/>
              <a:gd name="connsiteX4192" fmla="*/ 1079302 w 8602921"/>
              <a:gd name="connsiteY4192" fmla="*/ 7812717 h 11023145"/>
              <a:gd name="connsiteX4193" fmla="*/ 1082474 w 8602921"/>
              <a:gd name="connsiteY4193" fmla="*/ 7789977 h 11023145"/>
              <a:gd name="connsiteX4194" fmla="*/ 1091993 w 8602921"/>
              <a:gd name="connsiteY4194" fmla="*/ 7770410 h 11023145"/>
              <a:gd name="connsiteX4195" fmla="*/ 1090936 w 8602921"/>
              <a:gd name="connsiteY4195" fmla="*/ 7740268 h 11023145"/>
              <a:gd name="connsiteX4196" fmla="*/ 1108917 w 8602921"/>
              <a:gd name="connsiteY4196" fmla="*/ 7719641 h 11023145"/>
              <a:gd name="connsiteX4197" fmla="*/ 1131656 w 8602921"/>
              <a:gd name="connsiteY4197" fmla="*/ 7662528 h 11023145"/>
              <a:gd name="connsiteX4198" fmla="*/ 1163916 w 8602921"/>
              <a:gd name="connsiteY4198" fmla="*/ 7618106 h 11023145"/>
              <a:gd name="connsiteX4199" fmla="*/ 1176607 w 8602921"/>
              <a:gd name="connsiteY4199" fmla="*/ 7588491 h 11023145"/>
              <a:gd name="connsiteX4200" fmla="*/ 1191415 w 8602921"/>
              <a:gd name="connsiteY4200" fmla="*/ 7518684 h 11023145"/>
              <a:gd name="connsiteX4201" fmla="*/ 1206222 w 8602921"/>
              <a:gd name="connsiteY4201" fmla="*/ 7448879 h 11023145"/>
              <a:gd name="connsiteX4202" fmla="*/ 1218915 w 8602921"/>
              <a:gd name="connsiteY4202" fmla="*/ 7431955 h 11023145"/>
              <a:gd name="connsiteX4203" fmla="*/ 1242183 w 8602921"/>
              <a:gd name="connsiteY4203" fmla="*/ 7376956 h 11023145"/>
              <a:gd name="connsiteX4204" fmla="*/ 1252996 w 8602921"/>
              <a:gd name="connsiteY4204" fmla="*/ 7357030 h 11023145"/>
              <a:gd name="connsiteX4205" fmla="*/ 1248582 w 8602921"/>
              <a:gd name="connsiteY4205" fmla="*/ 7353496 h 11023145"/>
              <a:gd name="connsiteX4206" fmla="*/ 1243821 w 8602921"/>
              <a:gd name="connsiteY4206" fmla="*/ 7347151 h 11023145"/>
              <a:gd name="connsiteX4207" fmla="*/ 1254928 w 8602921"/>
              <a:gd name="connsiteY4207" fmla="*/ 7339747 h 11023145"/>
              <a:gd name="connsiteX4208" fmla="*/ 1260500 w 8602921"/>
              <a:gd name="connsiteY4208" fmla="*/ 7339335 h 11023145"/>
              <a:gd name="connsiteX4209" fmla="*/ 1265452 w 8602921"/>
              <a:gd name="connsiteY4209" fmla="*/ 7321957 h 11023145"/>
              <a:gd name="connsiteX4210" fmla="*/ 1282374 w 8602921"/>
              <a:gd name="connsiteY4210" fmla="*/ 7283881 h 11023145"/>
              <a:gd name="connsiteX4211" fmla="*/ 1285680 w 8602921"/>
              <a:gd name="connsiteY4211" fmla="*/ 7261274 h 11023145"/>
              <a:gd name="connsiteX4212" fmla="*/ 1291549 w 8602921"/>
              <a:gd name="connsiteY4212" fmla="*/ 7254606 h 11023145"/>
              <a:gd name="connsiteX4213" fmla="*/ 1290360 w 8602921"/>
              <a:gd name="connsiteY4213" fmla="*/ 7249845 h 11023145"/>
              <a:gd name="connsiteX4214" fmla="*/ 1273437 w 8602921"/>
              <a:gd name="connsiteY4214" fmla="*/ 7228693 h 11023145"/>
              <a:gd name="connsiteX4215" fmla="*/ 1252284 w 8602921"/>
              <a:gd name="connsiteY4215" fmla="*/ 7249845 h 11023145"/>
              <a:gd name="connsiteX4216" fmla="*/ 1239592 w 8602921"/>
              <a:gd name="connsiteY4216" fmla="*/ 7338690 h 11023145"/>
              <a:gd name="connsiteX4217" fmla="*/ 1203630 w 8602921"/>
              <a:gd name="connsiteY4217" fmla="*/ 7388400 h 11023145"/>
              <a:gd name="connsiteX4218" fmla="*/ 1180361 w 8602921"/>
              <a:gd name="connsiteY4218" fmla="*/ 7444458 h 11023145"/>
              <a:gd name="connsiteX4219" fmla="*/ 1170843 w 8602921"/>
              <a:gd name="connsiteY4219" fmla="*/ 7486765 h 11023145"/>
              <a:gd name="connsiteX4220" fmla="*/ 1154978 w 8602921"/>
              <a:gd name="connsiteY4220" fmla="*/ 7529071 h 11023145"/>
              <a:gd name="connsiteX4221" fmla="*/ 1099979 w 8602921"/>
              <a:gd name="connsiteY4221" fmla="*/ 7588300 h 11023145"/>
              <a:gd name="connsiteX4222" fmla="*/ 1070364 w 8602921"/>
              <a:gd name="connsiteY4222" fmla="*/ 7672914 h 11023145"/>
              <a:gd name="connsiteX4223" fmla="*/ 1060315 w 8602921"/>
              <a:gd name="connsiteY4223" fmla="*/ 7673972 h 11023145"/>
              <a:gd name="connsiteX4224" fmla="*/ 1053440 w 8602921"/>
              <a:gd name="connsiteY4224" fmla="*/ 7681375 h 11023145"/>
              <a:gd name="connsiteX4225" fmla="*/ 1060316 w 8602921"/>
              <a:gd name="connsiteY4225" fmla="*/ 7689837 h 11023145"/>
              <a:gd name="connsiteX4226" fmla="*/ 1070364 w 8602921"/>
              <a:gd name="connsiteY4226" fmla="*/ 7698298 h 11023145"/>
              <a:gd name="connsiteX4227" fmla="*/ 1023826 w 8602921"/>
              <a:gd name="connsiteY4227" fmla="*/ 7723682 h 11023145"/>
              <a:gd name="connsiteX4228" fmla="*/ 994212 w 8602921"/>
              <a:gd name="connsiteY4228" fmla="*/ 7723682 h 11023145"/>
              <a:gd name="connsiteX4229" fmla="*/ 1001615 w 8602921"/>
              <a:gd name="connsiteY4229" fmla="*/ 7678203 h 11023145"/>
              <a:gd name="connsiteX4230" fmla="*/ 1002673 w 8602921"/>
              <a:gd name="connsiteY4230" fmla="*/ 7613685 h 11023145"/>
              <a:gd name="connsiteX4231" fmla="*/ 977288 w 8602921"/>
              <a:gd name="connsiteY4231" fmla="*/ 7650703 h 11023145"/>
              <a:gd name="connsiteX4232" fmla="*/ 964597 w 8602921"/>
              <a:gd name="connsiteY4232" fmla="*/ 7694068 h 11023145"/>
              <a:gd name="connsiteX4233" fmla="*/ 909597 w 8602921"/>
              <a:gd name="connsiteY4233" fmla="*/ 7749066 h 11023145"/>
              <a:gd name="connsiteX4234" fmla="*/ 882627 w 8602921"/>
              <a:gd name="connsiteY4234" fmla="*/ 7774451 h 11023145"/>
              <a:gd name="connsiteX4235" fmla="*/ 871522 w 8602921"/>
              <a:gd name="connsiteY4235" fmla="*/ 7799835 h 11023145"/>
              <a:gd name="connsiteX4236" fmla="*/ 854599 w 8602921"/>
              <a:gd name="connsiteY4236" fmla="*/ 7799835 h 11023145"/>
              <a:gd name="connsiteX4237" fmla="*/ 846138 w 8602921"/>
              <a:gd name="connsiteY4237" fmla="*/ 7826805 h 11023145"/>
              <a:gd name="connsiteX4238" fmla="*/ 837676 w 8602921"/>
              <a:gd name="connsiteY4238" fmla="*/ 7850603 h 11023145"/>
              <a:gd name="connsiteX4239" fmla="*/ 808062 w 8602921"/>
              <a:gd name="connsiteY4239" fmla="*/ 7875987 h 11023145"/>
              <a:gd name="connsiteX4240" fmla="*/ 791139 w 8602921"/>
              <a:gd name="connsiteY4240" fmla="*/ 7842141 h 11023145"/>
              <a:gd name="connsiteX4241" fmla="*/ 778447 w 8602921"/>
              <a:gd name="connsiteY4241" fmla="*/ 7829450 h 11023145"/>
              <a:gd name="connsiteX4242" fmla="*/ 793254 w 8602921"/>
              <a:gd name="connsiteY4242" fmla="*/ 7780269 h 11023145"/>
              <a:gd name="connsiteX4243" fmla="*/ 808061 w 8602921"/>
              <a:gd name="connsiteY4243" fmla="*/ 7727913 h 11023145"/>
              <a:gd name="connsiteX4244" fmla="*/ 807533 w 8602921"/>
              <a:gd name="connsiteY4244" fmla="*/ 7723682 h 11023145"/>
              <a:gd name="connsiteX4245" fmla="*/ 803831 w 8602921"/>
              <a:gd name="connsiteY4245" fmla="*/ 7719451 h 11023145"/>
              <a:gd name="connsiteX4246" fmla="*/ 795370 w 8602921"/>
              <a:gd name="connsiteY4246" fmla="*/ 7732674 h 11023145"/>
              <a:gd name="connsiteX4247" fmla="*/ 786907 w 8602921"/>
              <a:gd name="connsiteY4247" fmla="*/ 7749066 h 11023145"/>
              <a:gd name="connsiteX4248" fmla="*/ 778447 w 8602921"/>
              <a:gd name="connsiteY4248" fmla="*/ 7761759 h 11023145"/>
              <a:gd name="connsiteX4249" fmla="*/ 778447 w 8602921"/>
              <a:gd name="connsiteY4249" fmla="*/ 7779210 h 11023145"/>
              <a:gd name="connsiteX4250" fmla="*/ 765754 w 8602921"/>
              <a:gd name="connsiteY4250" fmla="*/ 7787142 h 11023145"/>
              <a:gd name="connsiteX4251" fmla="*/ 748832 w 8602921"/>
              <a:gd name="connsiteY4251" fmla="*/ 7795604 h 11023145"/>
              <a:gd name="connsiteX4252" fmla="*/ 706525 w 8602921"/>
              <a:gd name="connsiteY4252" fmla="*/ 7799835 h 11023145"/>
              <a:gd name="connsiteX4253" fmla="*/ 693832 w 8602921"/>
              <a:gd name="connsiteY4253" fmla="*/ 7833681 h 11023145"/>
              <a:gd name="connsiteX4254" fmla="*/ 675324 w 8602921"/>
              <a:gd name="connsiteY4254" fmla="*/ 7844786 h 11023145"/>
              <a:gd name="connsiteX4255" fmla="*/ 659988 w 8602921"/>
              <a:gd name="connsiteY4255" fmla="*/ 7859064 h 11023145"/>
              <a:gd name="connsiteX4256" fmla="*/ 646237 w 8602921"/>
              <a:gd name="connsiteY4256" fmla="*/ 7862766 h 11023145"/>
              <a:gd name="connsiteX4257" fmla="*/ 638834 w 8602921"/>
              <a:gd name="connsiteY4257" fmla="*/ 7875988 h 11023145"/>
              <a:gd name="connsiteX4258" fmla="*/ 643065 w 8602921"/>
              <a:gd name="connsiteY4258" fmla="*/ 7892910 h 11023145"/>
              <a:gd name="connsiteX4259" fmla="*/ 604989 w 8602921"/>
              <a:gd name="connsiteY4259" fmla="*/ 7892910 h 11023145"/>
              <a:gd name="connsiteX4260" fmla="*/ 617152 w 8602921"/>
              <a:gd name="connsiteY4260" fmla="*/ 7856420 h 11023145"/>
              <a:gd name="connsiteX4261" fmla="*/ 613450 w 8602921"/>
              <a:gd name="connsiteY4261" fmla="*/ 7829450 h 11023145"/>
              <a:gd name="connsiteX4262" fmla="*/ 601287 w 8602921"/>
              <a:gd name="connsiteY4262" fmla="*/ 7834209 h 11023145"/>
              <a:gd name="connsiteX4263" fmla="*/ 592296 w 8602921"/>
              <a:gd name="connsiteY4263" fmla="*/ 7842142 h 11023145"/>
              <a:gd name="connsiteX4264" fmla="*/ 583835 w 8602921"/>
              <a:gd name="connsiteY4264" fmla="*/ 7892910 h 11023145"/>
              <a:gd name="connsiteX4265" fmla="*/ 562682 w 8602921"/>
              <a:gd name="connsiteY4265" fmla="*/ 7922524 h 11023145"/>
              <a:gd name="connsiteX4266" fmla="*/ 556335 w 8602921"/>
              <a:gd name="connsiteY4266" fmla="*/ 7955312 h 11023145"/>
              <a:gd name="connsiteX4267" fmla="*/ 537297 w 8602921"/>
              <a:gd name="connsiteY4267" fmla="*/ 7981754 h 11023145"/>
              <a:gd name="connsiteX4268" fmla="*/ 537297 w 8602921"/>
              <a:gd name="connsiteY4268" fmla="*/ 8015600 h 11023145"/>
              <a:gd name="connsiteX4269" fmla="*/ 520375 w 8602921"/>
              <a:gd name="connsiteY4269" fmla="*/ 8062136 h 11023145"/>
              <a:gd name="connsiteX4270" fmla="*/ 500808 w 8602921"/>
              <a:gd name="connsiteY4270" fmla="*/ 8064781 h 11023145"/>
              <a:gd name="connsiteX4271" fmla="*/ 490760 w 8602921"/>
              <a:gd name="connsiteY4271" fmla="*/ 8083290 h 11023145"/>
              <a:gd name="connsiteX4272" fmla="*/ 465376 w 8602921"/>
              <a:gd name="connsiteY4272" fmla="*/ 8121367 h 11023145"/>
              <a:gd name="connsiteX4273" fmla="*/ 431529 w 8602921"/>
              <a:gd name="connsiteY4273" fmla="*/ 8108676 h 11023145"/>
              <a:gd name="connsiteX4274" fmla="*/ 442636 w 8602921"/>
              <a:gd name="connsiteY4274" fmla="*/ 8061081 h 11023145"/>
              <a:gd name="connsiteX4275" fmla="*/ 456915 w 8602921"/>
              <a:gd name="connsiteY4275" fmla="*/ 8019831 h 11023145"/>
              <a:gd name="connsiteX4276" fmla="*/ 473836 w 8602921"/>
              <a:gd name="connsiteY4276" fmla="*/ 7998677 h 11023145"/>
              <a:gd name="connsiteX4277" fmla="*/ 507683 w 8602921"/>
              <a:gd name="connsiteY4277" fmla="*/ 7998149 h 11023145"/>
              <a:gd name="connsiteX4278" fmla="*/ 503452 w 8602921"/>
              <a:gd name="connsiteY4278" fmla="*/ 7981754 h 11023145"/>
              <a:gd name="connsiteX4279" fmla="*/ 520375 w 8602921"/>
              <a:gd name="connsiteY4279" fmla="*/ 7939447 h 11023145"/>
              <a:gd name="connsiteX4280" fmla="*/ 503452 w 8602921"/>
              <a:gd name="connsiteY4280" fmla="*/ 7939447 h 11023145"/>
              <a:gd name="connsiteX4281" fmla="*/ 520375 w 8602921"/>
              <a:gd name="connsiteY4281" fmla="*/ 7918294 h 11023145"/>
              <a:gd name="connsiteX4282" fmla="*/ 520375 w 8602921"/>
              <a:gd name="connsiteY4282" fmla="*/ 7875987 h 11023145"/>
              <a:gd name="connsiteX4283" fmla="*/ 549989 w 8602921"/>
              <a:gd name="connsiteY4283" fmla="*/ 7854835 h 11023145"/>
              <a:gd name="connsiteX4284" fmla="*/ 549989 w 8602921"/>
              <a:gd name="connsiteY4284" fmla="*/ 7816758 h 11023145"/>
              <a:gd name="connsiteX4285" fmla="*/ 579603 w 8602921"/>
              <a:gd name="connsiteY4285" fmla="*/ 7782913 h 11023145"/>
              <a:gd name="connsiteX4286" fmla="*/ 592297 w 8602921"/>
              <a:gd name="connsiteY4286" fmla="*/ 7749067 h 11023145"/>
              <a:gd name="connsiteX4287" fmla="*/ 579604 w 8602921"/>
              <a:gd name="connsiteY4287" fmla="*/ 7705701 h 11023145"/>
              <a:gd name="connsiteX4288" fmla="*/ 592296 w 8602921"/>
              <a:gd name="connsiteY4288" fmla="*/ 7655991 h 11023145"/>
              <a:gd name="connsiteX4289" fmla="*/ 604989 w 8602921"/>
              <a:gd name="connsiteY4289" fmla="*/ 7629550 h 11023145"/>
              <a:gd name="connsiteX4290" fmla="*/ 604988 w 8602921"/>
              <a:gd name="connsiteY4290" fmla="*/ 7596762 h 11023145"/>
              <a:gd name="connsiteX4291" fmla="*/ 618208 w 8602921"/>
              <a:gd name="connsiteY4291" fmla="*/ 7583013 h 11023145"/>
              <a:gd name="connsiteX4292" fmla="*/ 621911 w 8602921"/>
              <a:gd name="connsiteY4292" fmla="*/ 7562916 h 11023145"/>
              <a:gd name="connsiteX4293" fmla="*/ 613450 w 8602921"/>
              <a:gd name="connsiteY4293" fmla="*/ 7543878 h 11023145"/>
              <a:gd name="connsiteX4294" fmla="*/ 604989 w 8602921"/>
              <a:gd name="connsiteY4294" fmla="*/ 7524841 h 11023145"/>
              <a:gd name="connsiteX4295" fmla="*/ 582249 w 8602921"/>
              <a:gd name="connsiteY4295" fmla="*/ 7562916 h 11023145"/>
              <a:gd name="connsiteX4296" fmla="*/ 562681 w 8602921"/>
              <a:gd name="connsiteY4296" fmla="*/ 7600993 h 11023145"/>
              <a:gd name="connsiteX4297" fmla="*/ 549461 w 8602921"/>
              <a:gd name="connsiteY4297" fmla="*/ 7637483 h 11023145"/>
              <a:gd name="connsiteX4298" fmla="*/ 520374 w 8602921"/>
              <a:gd name="connsiteY4298" fmla="*/ 7664453 h 11023145"/>
              <a:gd name="connsiteX4299" fmla="*/ 520375 w 8602921"/>
              <a:gd name="connsiteY4299" fmla="*/ 7719453 h 11023145"/>
              <a:gd name="connsiteX4300" fmla="*/ 454270 w 8602921"/>
              <a:gd name="connsiteY4300" fmla="*/ 7780268 h 11023145"/>
              <a:gd name="connsiteX4301" fmla="*/ 423068 w 8602921"/>
              <a:gd name="connsiteY4301" fmla="*/ 7875987 h 11023145"/>
              <a:gd name="connsiteX4302" fmla="*/ 384992 w 8602921"/>
              <a:gd name="connsiteY4302" fmla="*/ 7890794 h 11023145"/>
              <a:gd name="connsiteX4303" fmla="*/ 346917 w 8602921"/>
              <a:gd name="connsiteY4303" fmla="*/ 7905602 h 11023145"/>
              <a:gd name="connsiteX4304" fmla="*/ 346917 w 8602921"/>
              <a:gd name="connsiteY4304" fmla="*/ 7952139 h 11023145"/>
              <a:gd name="connsiteX4305" fmla="*/ 334224 w 8602921"/>
              <a:gd name="connsiteY4305" fmla="*/ 7952140 h 11023145"/>
              <a:gd name="connsiteX4306" fmla="*/ 319417 w 8602921"/>
              <a:gd name="connsiteY4306" fmla="*/ 7945793 h 11023145"/>
              <a:gd name="connsiteX4307" fmla="*/ 317302 w 8602921"/>
              <a:gd name="connsiteY4307" fmla="*/ 7926755 h 11023145"/>
              <a:gd name="connsiteX4308" fmla="*/ 329994 w 8602921"/>
              <a:gd name="connsiteY4308" fmla="*/ 7892910 h 11023145"/>
              <a:gd name="connsiteX4309" fmla="*/ 325234 w 8602921"/>
              <a:gd name="connsiteY4309" fmla="*/ 7876516 h 11023145"/>
              <a:gd name="connsiteX4310" fmla="*/ 317302 w 8602921"/>
              <a:gd name="connsiteY4310" fmla="*/ 7863294 h 11023145"/>
              <a:gd name="connsiteX4311" fmla="*/ 317302 w 8602921"/>
              <a:gd name="connsiteY4311" fmla="*/ 7875986 h 11023145"/>
              <a:gd name="connsiteX4312" fmla="*/ 283456 w 8602921"/>
              <a:gd name="connsiteY4312" fmla="*/ 7904544 h 11023145"/>
              <a:gd name="connsiteX4313" fmla="*/ 262302 w 8602921"/>
              <a:gd name="connsiteY4313" fmla="*/ 7939448 h 11023145"/>
              <a:gd name="connsiteX4314" fmla="*/ 249082 w 8602921"/>
              <a:gd name="connsiteY4314" fmla="*/ 7959543 h 11023145"/>
              <a:gd name="connsiteX4315" fmla="*/ 245380 w 8602921"/>
              <a:gd name="connsiteY4315" fmla="*/ 7985986 h 11023145"/>
              <a:gd name="connsiteX4316" fmla="*/ 215765 w 8602921"/>
              <a:gd name="connsiteY4316" fmla="*/ 8002909 h 11023145"/>
              <a:gd name="connsiteX4317" fmla="*/ 212063 w 8602921"/>
              <a:gd name="connsiteY4317" fmla="*/ 8025647 h 11023145"/>
              <a:gd name="connsiteX4318" fmla="*/ 198842 w 8602921"/>
              <a:gd name="connsiteY4318" fmla="*/ 8045216 h 11023145"/>
              <a:gd name="connsiteX4319" fmla="*/ 198842 w 8602921"/>
              <a:gd name="connsiteY4319" fmla="*/ 8079060 h 11023145"/>
              <a:gd name="connsiteX4320" fmla="*/ 181920 w 8602921"/>
              <a:gd name="connsiteY4320" fmla="*/ 8091753 h 11023145"/>
              <a:gd name="connsiteX4321" fmla="*/ 168699 w 8602921"/>
              <a:gd name="connsiteY4321" fmla="*/ 8128770 h 11023145"/>
              <a:gd name="connsiteX4322" fmla="*/ 139613 w 8602921"/>
              <a:gd name="connsiteY4322" fmla="*/ 8159442 h 11023145"/>
              <a:gd name="connsiteX4323" fmla="*/ 108940 w 8602921"/>
              <a:gd name="connsiteY4323" fmla="*/ 8205452 h 11023145"/>
              <a:gd name="connsiteX4324" fmla="*/ 71921 w 8602921"/>
              <a:gd name="connsiteY4324" fmla="*/ 8248289 h 11023145"/>
              <a:gd name="connsiteX4325" fmla="*/ 70335 w 8602921"/>
              <a:gd name="connsiteY4325" fmla="*/ 8268912 h 11023145"/>
              <a:gd name="connsiteX4326" fmla="*/ 59230 w 8602921"/>
              <a:gd name="connsiteY4326" fmla="*/ 8286365 h 11023145"/>
              <a:gd name="connsiteX4327" fmla="*/ 48652 w 8602921"/>
              <a:gd name="connsiteY4327" fmla="*/ 8325497 h 11023145"/>
              <a:gd name="connsiteX4328" fmla="*/ 25384 w 8602921"/>
              <a:gd name="connsiteY4328" fmla="*/ 8358287 h 11023145"/>
              <a:gd name="connsiteX4329" fmla="*/ 22211 w 8602921"/>
              <a:gd name="connsiteY4329" fmla="*/ 8369920 h 11023145"/>
              <a:gd name="connsiteX4330" fmla="*/ 12692 w 8602921"/>
              <a:gd name="connsiteY4330" fmla="*/ 8375208 h 11023145"/>
              <a:gd name="connsiteX4331" fmla="*/ 0 w 8602921"/>
              <a:gd name="connsiteY4331" fmla="*/ 8370978 h 11023145"/>
              <a:gd name="connsiteX4332" fmla="*/ 12692 w 8602921"/>
              <a:gd name="connsiteY4332" fmla="*/ 8328669 h 11023145"/>
              <a:gd name="connsiteX4333" fmla="*/ 22211 w 8602921"/>
              <a:gd name="connsiteY4333" fmla="*/ 8311220 h 11023145"/>
              <a:gd name="connsiteX4334" fmla="*/ 25383 w 8602921"/>
              <a:gd name="connsiteY4334" fmla="*/ 8290593 h 11023145"/>
              <a:gd name="connsiteX4335" fmla="*/ 42307 w 8602921"/>
              <a:gd name="connsiteY4335" fmla="*/ 8252518 h 11023145"/>
              <a:gd name="connsiteX4336" fmla="*/ 41249 w 8602921"/>
              <a:gd name="connsiteY4336" fmla="*/ 8220788 h 11023145"/>
              <a:gd name="connsiteX4337" fmla="*/ 59229 w 8602921"/>
              <a:gd name="connsiteY4337" fmla="*/ 8201750 h 11023145"/>
              <a:gd name="connsiteX4338" fmla="*/ 95191 w 8602921"/>
              <a:gd name="connsiteY4338" fmla="*/ 8055791 h 11023145"/>
              <a:gd name="connsiteX4339" fmla="*/ 169227 w 8602921"/>
              <a:gd name="connsiteY4339" fmla="*/ 7922526 h 11023145"/>
              <a:gd name="connsiteX4340" fmla="*/ 175573 w 8602921"/>
              <a:gd name="connsiteY4340" fmla="*/ 7882334 h 11023145"/>
              <a:gd name="connsiteX4341" fmla="*/ 181919 w 8602921"/>
              <a:gd name="connsiteY4341" fmla="*/ 7842141 h 11023145"/>
              <a:gd name="connsiteX4342" fmla="*/ 195140 w 8602921"/>
              <a:gd name="connsiteY4342" fmla="*/ 7834208 h 11023145"/>
              <a:gd name="connsiteX4343" fmla="*/ 198842 w 8602921"/>
              <a:gd name="connsiteY4343" fmla="*/ 7816758 h 11023145"/>
              <a:gd name="connsiteX4344" fmla="*/ 207304 w 8602921"/>
              <a:gd name="connsiteY4344" fmla="*/ 7786615 h 11023145"/>
              <a:gd name="connsiteX4345" fmla="*/ 215765 w 8602921"/>
              <a:gd name="connsiteY4345" fmla="*/ 7765989 h 11023145"/>
              <a:gd name="connsiteX4346" fmla="*/ 236919 w 8602921"/>
              <a:gd name="connsiteY4346" fmla="*/ 7723682 h 11023145"/>
              <a:gd name="connsiteX4347" fmla="*/ 250140 w 8602921"/>
              <a:gd name="connsiteY4347" fmla="*/ 7712048 h 11023145"/>
              <a:gd name="connsiteX4348" fmla="*/ 253841 w 8602921"/>
              <a:gd name="connsiteY4348" fmla="*/ 7694068 h 11023145"/>
              <a:gd name="connsiteX4349" fmla="*/ 249611 w 8602921"/>
              <a:gd name="connsiteY4349" fmla="*/ 7672915 h 11023145"/>
              <a:gd name="connsiteX4350" fmla="*/ 287686 w 8602921"/>
              <a:gd name="connsiteY4350" fmla="*/ 7541764 h 11023145"/>
              <a:gd name="connsiteX4351" fmla="*/ 304610 w 8602921"/>
              <a:gd name="connsiteY4351" fmla="*/ 7529071 h 11023145"/>
              <a:gd name="connsiteX4352" fmla="*/ 317302 w 8602921"/>
              <a:gd name="connsiteY4352" fmla="*/ 7507917 h 11023145"/>
              <a:gd name="connsiteX4353" fmla="*/ 320474 w 8602921"/>
              <a:gd name="connsiteY4353" fmla="*/ 7485177 h 11023145"/>
              <a:gd name="connsiteX4354" fmla="*/ 329993 w 8602921"/>
              <a:gd name="connsiteY4354" fmla="*/ 7465610 h 11023145"/>
              <a:gd name="connsiteX4355" fmla="*/ 328936 w 8602921"/>
              <a:gd name="connsiteY4355" fmla="*/ 7435468 h 11023145"/>
              <a:gd name="connsiteX4356" fmla="*/ 346917 w 8602921"/>
              <a:gd name="connsiteY4356" fmla="*/ 7414841 h 11023145"/>
              <a:gd name="connsiteX4357" fmla="*/ 369656 w 8602921"/>
              <a:gd name="connsiteY4357" fmla="*/ 7357728 h 11023145"/>
              <a:gd name="connsiteX4358" fmla="*/ 401915 w 8602921"/>
              <a:gd name="connsiteY4358" fmla="*/ 7313306 h 11023145"/>
              <a:gd name="connsiteX4359" fmla="*/ 414607 w 8602921"/>
              <a:gd name="connsiteY4359" fmla="*/ 7283691 h 11023145"/>
              <a:gd name="connsiteX4360" fmla="*/ 429414 w 8602921"/>
              <a:gd name="connsiteY4360" fmla="*/ 7213884 h 11023145"/>
              <a:gd name="connsiteX4361" fmla="*/ 444222 w 8602921"/>
              <a:gd name="connsiteY4361" fmla="*/ 7144079 h 11023145"/>
              <a:gd name="connsiteX4362" fmla="*/ 456914 w 8602921"/>
              <a:gd name="connsiteY4362" fmla="*/ 7127155 h 11023145"/>
              <a:gd name="connsiteX4363" fmla="*/ 480183 w 8602921"/>
              <a:gd name="connsiteY4363" fmla="*/ 7072157 h 11023145"/>
              <a:gd name="connsiteX4364" fmla="*/ 503452 w 8602921"/>
              <a:gd name="connsiteY4364" fmla="*/ 7017157 h 11023145"/>
              <a:gd name="connsiteX4365" fmla="*/ 520375 w 8602921"/>
              <a:gd name="connsiteY4365" fmla="*/ 6979082 h 11023145"/>
              <a:gd name="connsiteX4366" fmla="*/ 537298 w 8602921"/>
              <a:gd name="connsiteY4366" fmla="*/ 6941005 h 11023145"/>
              <a:gd name="connsiteX4367" fmla="*/ 569557 w 8602921"/>
              <a:gd name="connsiteY4367" fmla="*/ 6840527 h 11023145"/>
              <a:gd name="connsiteX4368" fmla="*/ 604988 w 8602921"/>
              <a:gd name="connsiteY4368" fmla="*/ 6746393 h 11023145"/>
              <a:gd name="connsiteX4369" fmla="*/ 603931 w 8602921"/>
              <a:gd name="connsiteY4369" fmla="*/ 6722596 h 11023145"/>
              <a:gd name="connsiteX4370" fmla="*/ 621911 w 8602921"/>
              <a:gd name="connsiteY4370" fmla="*/ 6708318 h 11023145"/>
              <a:gd name="connsiteX4371" fmla="*/ 670035 w 8602921"/>
              <a:gd name="connsiteY4371" fmla="*/ 6616830 h 11023145"/>
              <a:gd name="connsiteX4372" fmla="*/ 702293 w 8602921"/>
              <a:gd name="connsiteY4372" fmla="*/ 6522168 h 11023145"/>
              <a:gd name="connsiteX4373" fmla="*/ 712342 w 8602921"/>
              <a:gd name="connsiteY4373" fmla="*/ 6515292 h 11023145"/>
              <a:gd name="connsiteX4374" fmla="*/ 719217 w 8602921"/>
              <a:gd name="connsiteY4374" fmla="*/ 6505244 h 11023145"/>
              <a:gd name="connsiteX4375" fmla="*/ 712871 w 8602921"/>
              <a:gd name="connsiteY4375" fmla="*/ 6501543 h 11023145"/>
              <a:gd name="connsiteX4376" fmla="*/ 706525 w 8602921"/>
              <a:gd name="connsiteY4376" fmla="*/ 6501015 h 11023145"/>
              <a:gd name="connsiteX4377" fmla="*/ 719217 w 8602921"/>
              <a:gd name="connsiteY4377" fmla="*/ 6462938 h 11023145"/>
              <a:gd name="connsiteX4378" fmla="*/ 736140 w 8602921"/>
              <a:gd name="connsiteY4378" fmla="*/ 6454476 h 11023145"/>
              <a:gd name="connsiteX4379" fmla="*/ 758351 w 8602921"/>
              <a:gd name="connsiteY4379" fmla="*/ 6407410 h 11023145"/>
              <a:gd name="connsiteX4380" fmla="*/ 774216 w 8602921"/>
              <a:gd name="connsiteY4380" fmla="*/ 6357171 h 11023145"/>
              <a:gd name="connsiteX4381" fmla="*/ 775273 w 8602921"/>
              <a:gd name="connsiteY4381" fmla="*/ 6333902 h 11023145"/>
              <a:gd name="connsiteX4382" fmla="*/ 795370 w 8602921"/>
              <a:gd name="connsiteY4382" fmla="*/ 6323326 h 11023145"/>
              <a:gd name="connsiteX4383" fmla="*/ 808062 w 8602921"/>
              <a:gd name="connsiteY4383" fmla="*/ 6293711 h 11023145"/>
              <a:gd name="connsiteX4384" fmla="*/ 826042 w 8602921"/>
              <a:gd name="connsiteY4384" fmla="*/ 6246643 h 11023145"/>
              <a:gd name="connsiteX4385" fmla="*/ 837675 w 8602921"/>
              <a:gd name="connsiteY4385" fmla="*/ 6196404 h 11023145"/>
              <a:gd name="connsiteX4386" fmla="*/ 852484 w 8602921"/>
              <a:gd name="connsiteY4386" fmla="*/ 6166790 h 11023145"/>
              <a:gd name="connsiteX4387" fmla="*/ 867291 w 8602921"/>
              <a:gd name="connsiteY4387" fmla="*/ 6137175 h 11023145"/>
              <a:gd name="connsiteX4388" fmla="*/ 901137 w 8602921"/>
              <a:gd name="connsiteY4388" fmla="*/ 6077945 h 11023145"/>
              <a:gd name="connsiteX4389" fmla="*/ 924406 w 8602921"/>
              <a:gd name="connsiteY4389" fmla="*/ 6015541 h 11023145"/>
              <a:gd name="connsiteX4390" fmla="*/ 947674 w 8602921"/>
              <a:gd name="connsiteY4390" fmla="*/ 5959486 h 11023145"/>
              <a:gd name="connsiteX4391" fmla="*/ 946617 w 8602921"/>
              <a:gd name="connsiteY4391" fmla="*/ 5931987 h 11023145"/>
              <a:gd name="connsiteX4392" fmla="*/ 964597 w 8602921"/>
              <a:gd name="connsiteY4392" fmla="*/ 5917180 h 11023145"/>
              <a:gd name="connsiteX4393" fmla="*/ 1016952 w 8602921"/>
              <a:gd name="connsiteY4393" fmla="*/ 5818815 h 11023145"/>
              <a:gd name="connsiteX4394" fmla="*/ 1053441 w 8602921"/>
              <a:gd name="connsiteY4394" fmla="*/ 5714106 h 11023145"/>
              <a:gd name="connsiteX4395" fmla="*/ 1063489 w 8602921"/>
              <a:gd name="connsiteY4395" fmla="*/ 5705645 h 11023145"/>
              <a:gd name="connsiteX4396" fmla="*/ 1070364 w 8602921"/>
              <a:gd name="connsiteY4396" fmla="*/ 5697183 h 11023145"/>
              <a:gd name="connsiteX4397" fmla="*/ 1065605 w 8602921"/>
              <a:gd name="connsiteY4397" fmla="*/ 5689780 h 11023145"/>
              <a:gd name="connsiteX4398" fmla="*/ 1057672 w 8602921"/>
              <a:gd name="connsiteY4398" fmla="*/ 5688722 h 11023145"/>
              <a:gd name="connsiteX4399" fmla="*/ 1070364 w 8602921"/>
              <a:gd name="connsiteY4399" fmla="*/ 5650645 h 11023145"/>
              <a:gd name="connsiteX4400" fmla="*/ 1104209 w 8602921"/>
              <a:gd name="connsiteY4400" fmla="*/ 5616800 h 11023145"/>
              <a:gd name="connsiteX4401" fmla="*/ 1129594 w 8602921"/>
              <a:gd name="connsiteY4401" fmla="*/ 5532187 h 11023145"/>
              <a:gd name="connsiteX4402" fmla="*/ 1132767 w 8602921"/>
              <a:gd name="connsiteY4402" fmla="*/ 5508917 h 11023145"/>
              <a:gd name="connsiteX4403" fmla="*/ 1154978 w 8602921"/>
              <a:gd name="connsiteY4403" fmla="*/ 5498342 h 11023145"/>
              <a:gd name="connsiteX4404" fmla="*/ 1161324 w 8602921"/>
              <a:gd name="connsiteY4404" fmla="*/ 5481419 h 11023145"/>
              <a:gd name="connsiteX4405" fmla="*/ 1167670 w 8602921"/>
              <a:gd name="connsiteY4405" fmla="*/ 5464496 h 11023145"/>
              <a:gd name="connsiteX4406" fmla="*/ 1186179 w 8602921"/>
              <a:gd name="connsiteY4406" fmla="*/ 5413199 h 11023145"/>
              <a:gd name="connsiteX4407" fmla="*/ 1201516 w 8602921"/>
              <a:gd name="connsiteY4407" fmla="*/ 5358729 h 11023145"/>
              <a:gd name="connsiteX4408" fmla="*/ 1216323 w 8602921"/>
              <a:gd name="connsiteY4408" fmla="*/ 5326999 h 11023145"/>
              <a:gd name="connsiteX4409" fmla="*/ 1231130 w 8602921"/>
              <a:gd name="connsiteY4409" fmla="*/ 5295268 h 11023145"/>
              <a:gd name="connsiteX4410" fmla="*/ 1248053 w 8602921"/>
              <a:gd name="connsiteY4410" fmla="*/ 5261421 h 11023145"/>
              <a:gd name="connsiteX4411" fmla="*/ 1260745 w 8602921"/>
              <a:gd name="connsiteY4411" fmla="*/ 5238153 h 11023145"/>
              <a:gd name="connsiteX4412" fmla="*/ 1273437 w 8602921"/>
              <a:gd name="connsiteY4412" fmla="*/ 5214886 h 11023145"/>
              <a:gd name="connsiteX4413" fmla="*/ 1298821 w 8602921"/>
              <a:gd name="connsiteY4413" fmla="*/ 5193731 h 11023145"/>
              <a:gd name="connsiteX4414" fmla="*/ 1298292 w 8602921"/>
              <a:gd name="connsiteY4414" fmla="*/ 5189500 h 11023145"/>
              <a:gd name="connsiteX4415" fmla="*/ 1294591 w 8602921"/>
              <a:gd name="connsiteY4415" fmla="*/ 5185271 h 11023145"/>
              <a:gd name="connsiteX4416" fmla="*/ 1303052 w 8602921"/>
              <a:gd name="connsiteY4416" fmla="*/ 5172577 h 11023145"/>
              <a:gd name="connsiteX4417" fmla="*/ 1306754 w 8602921"/>
              <a:gd name="connsiteY4417" fmla="*/ 5162002 h 11023145"/>
              <a:gd name="connsiteX4418" fmla="*/ 1307283 w 8602921"/>
              <a:gd name="connsiteY4418" fmla="*/ 5151425 h 11023145"/>
              <a:gd name="connsiteX4419" fmla="*/ 1352234 w 8602921"/>
              <a:gd name="connsiteY4419" fmla="*/ 5069983 h 11023145"/>
              <a:gd name="connsiteX4420" fmla="*/ 1387666 w 8602921"/>
              <a:gd name="connsiteY4420" fmla="*/ 4982198 h 11023145"/>
              <a:gd name="connsiteX4421" fmla="*/ 1403002 w 8602921"/>
              <a:gd name="connsiteY4421" fmla="*/ 4940948 h 11023145"/>
              <a:gd name="connsiteX4422" fmla="*/ 1421511 w 8602921"/>
              <a:gd name="connsiteY4422" fmla="*/ 4906046 h 11023145"/>
              <a:gd name="connsiteX4423" fmla="*/ 1431559 w 8602921"/>
              <a:gd name="connsiteY4423" fmla="*/ 4866382 h 11023145"/>
              <a:gd name="connsiteX4424" fmla="*/ 1451126 w 8602921"/>
              <a:gd name="connsiteY4424" fmla="*/ 4829891 h 11023145"/>
              <a:gd name="connsiteX4425" fmla="*/ 1468049 w 8602921"/>
              <a:gd name="connsiteY4425" fmla="*/ 4817200 h 11023145"/>
              <a:gd name="connsiteX4426" fmla="*/ 1470165 w 8602921"/>
              <a:gd name="connsiteY4426" fmla="*/ 4810853 h 11023145"/>
              <a:gd name="connsiteX4427" fmla="*/ 1472280 w 8602921"/>
              <a:gd name="connsiteY4427" fmla="*/ 4804507 h 11023145"/>
              <a:gd name="connsiteX4428" fmla="*/ 1475982 w 8602921"/>
              <a:gd name="connsiteY4428" fmla="*/ 4787584 h 11023145"/>
              <a:gd name="connsiteX4429" fmla="*/ 1476511 w 8602921"/>
              <a:gd name="connsiteY4429" fmla="*/ 4770663 h 11023145"/>
              <a:gd name="connsiteX4430" fmla="*/ 1484972 w 8602921"/>
              <a:gd name="connsiteY4430" fmla="*/ 4762202 h 11023145"/>
              <a:gd name="connsiteX4431" fmla="*/ 1487087 w 8602921"/>
              <a:gd name="connsiteY4431" fmla="*/ 4753740 h 11023145"/>
              <a:gd name="connsiteX4432" fmla="*/ 1489202 w 8602921"/>
              <a:gd name="connsiteY4432" fmla="*/ 4745278 h 11023145"/>
              <a:gd name="connsiteX4433" fmla="*/ 1493433 w 8602921"/>
              <a:gd name="connsiteY4433" fmla="*/ 4745279 h 11023145"/>
              <a:gd name="connsiteX4434" fmla="*/ 1501895 w 8602921"/>
              <a:gd name="connsiteY4434" fmla="*/ 4732586 h 11023145"/>
              <a:gd name="connsiteX4435" fmla="*/ 1514587 w 8602921"/>
              <a:gd name="connsiteY4435" fmla="*/ 4694510 h 11023145"/>
              <a:gd name="connsiteX4436" fmla="*/ 1518289 w 8602921"/>
              <a:gd name="connsiteY4436" fmla="*/ 4668069 h 11023145"/>
              <a:gd name="connsiteX4437" fmla="*/ 1518817 w 8602921"/>
              <a:gd name="connsiteY4437" fmla="*/ 4647974 h 11023145"/>
              <a:gd name="connsiteX4438" fmla="*/ 1532567 w 8602921"/>
              <a:gd name="connsiteY4438" fmla="*/ 4646386 h 11023145"/>
              <a:gd name="connsiteX4439" fmla="*/ 1539971 w 8602921"/>
              <a:gd name="connsiteY4439" fmla="*/ 4635282 h 11023145"/>
              <a:gd name="connsiteX4440" fmla="*/ 1542086 w 8602921"/>
              <a:gd name="connsiteY4440" fmla="*/ 4622060 h 11023145"/>
              <a:gd name="connsiteX4441" fmla="*/ 1556894 w 8602921"/>
              <a:gd name="connsiteY4441" fmla="*/ 4618357 h 11023145"/>
              <a:gd name="connsiteX4442" fmla="*/ 1573816 w 8602921"/>
              <a:gd name="connsiteY4442" fmla="*/ 4584512 h 11023145"/>
              <a:gd name="connsiteX4443" fmla="*/ 1590739 w 8602921"/>
              <a:gd name="connsiteY4443" fmla="*/ 4571820 h 11023145"/>
              <a:gd name="connsiteX4444" fmla="*/ 1620354 w 8602921"/>
              <a:gd name="connsiteY4444" fmla="*/ 4516822 h 11023145"/>
              <a:gd name="connsiteX4445" fmla="*/ 1628815 w 8602921"/>
              <a:gd name="connsiteY4445" fmla="*/ 4495669 h 11023145"/>
              <a:gd name="connsiteX4446" fmla="*/ 1637277 w 8602921"/>
              <a:gd name="connsiteY4446" fmla="*/ 4474515 h 11023145"/>
              <a:gd name="connsiteX4447" fmla="*/ 1658430 w 8602921"/>
              <a:gd name="connsiteY4447" fmla="*/ 4440669 h 11023145"/>
              <a:gd name="connsiteX4448" fmla="*/ 1671122 w 8602921"/>
              <a:gd name="connsiteY4448" fmla="*/ 4415285 h 11023145"/>
              <a:gd name="connsiteX4449" fmla="*/ 1681170 w 8602921"/>
              <a:gd name="connsiteY4449" fmla="*/ 4371920 h 11023145"/>
              <a:gd name="connsiteX4450" fmla="*/ 1700737 w 8602921"/>
              <a:gd name="connsiteY4450" fmla="*/ 4334902 h 11023145"/>
              <a:gd name="connsiteX4451" fmla="*/ 1726121 w 8602921"/>
              <a:gd name="connsiteY4451" fmla="*/ 4255577 h 11023145"/>
              <a:gd name="connsiteX4452" fmla="*/ 1738813 w 8602921"/>
              <a:gd name="connsiteY4452" fmla="*/ 4195288 h 11023145"/>
              <a:gd name="connsiteX4453" fmla="*/ 1751505 w 8602921"/>
              <a:gd name="connsiteY4453" fmla="*/ 4199521 h 11023145"/>
              <a:gd name="connsiteX4454" fmla="*/ 1768428 w 8602921"/>
              <a:gd name="connsiteY4454" fmla="*/ 4186827 h 11023145"/>
              <a:gd name="connsiteX4455" fmla="*/ 1771072 w 8602921"/>
              <a:gd name="connsiteY4455" fmla="*/ 4178366 h 11023145"/>
              <a:gd name="connsiteX4456" fmla="*/ 1764197 w 8602921"/>
              <a:gd name="connsiteY4456" fmla="*/ 4169905 h 11023145"/>
              <a:gd name="connsiteX4457" fmla="*/ 1799629 w 8602921"/>
              <a:gd name="connsiteY4457" fmla="*/ 4113847 h 11023145"/>
              <a:gd name="connsiteX4458" fmla="*/ 1819195 w 8602921"/>
              <a:gd name="connsiteY4458" fmla="*/ 4051447 h 11023145"/>
              <a:gd name="connsiteX4459" fmla="*/ 1833475 w 8602921"/>
              <a:gd name="connsiteY4459" fmla="*/ 4036109 h 11023145"/>
              <a:gd name="connsiteX4460" fmla="*/ 1831887 w 8602921"/>
              <a:gd name="connsiteY4460" fmla="*/ 4017601 h 11023145"/>
              <a:gd name="connsiteX4461" fmla="*/ 1849870 w 8602921"/>
              <a:gd name="connsiteY4461" fmla="*/ 3985341 h 11023145"/>
              <a:gd name="connsiteX4462" fmla="*/ 1874195 w 8602921"/>
              <a:gd name="connsiteY4462" fmla="*/ 3962601 h 11023145"/>
              <a:gd name="connsiteX4463" fmla="*/ 1882658 w 8602921"/>
              <a:gd name="connsiteY4463" fmla="*/ 3949909 h 11023145"/>
              <a:gd name="connsiteX4464" fmla="*/ 1878427 w 8602921"/>
              <a:gd name="connsiteY4464" fmla="*/ 3937217 h 11023145"/>
              <a:gd name="connsiteX4465" fmla="*/ 1916501 w 8602921"/>
              <a:gd name="connsiteY4465" fmla="*/ 3869526 h 11023145"/>
              <a:gd name="connsiteX4466" fmla="*/ 1926549 w 8602921"/>
              <a:gd name="connsiteY4466" fmla="*/ 3853661 h 11023145"/>
              <a:gd name="connsiteX4467" fmla="*/ 1933424 w 8602921"/>
              <a:gd name="connsiteY4467" fmla="*/ 3831450 h 11023145"/>
              <a:gd name="connsiteX4468" fmla="*/ 1981021 w 8602921"/>
              <a:gd name="connsiteY4468" fmla="*/ 3747365 h 11023145"/>
              <a:gd name="connsiteX4469" fmla="*/ 2034962 w 8602921"/>
              <a:gd name="connsiteY4469" fmla="*/ 3666452 h 11023145"/>
              <a:gd name="connsiteX4470" fmla="*/ 2030732 w 8602921"/>
              <a:gd name="connsiteY4470" fmla="*/ 3636839 h 11023145"/>
              <a:gd name="connsiteX4471" fmla="*/ 2077269 w 8602921"/>
              <a:gd name="connsiteY4471" fmla="*/ 3564916 h 11023145"/>
              <a:gd name="connsiteX4472" fmla="*/ 2094721 w 8602921"/>
              <a:gd name="connsiteY4472" fmla="*/ 3507272 h 11023145"/>
              <a:gd name="connsiteX4473" fmla="*/ 2128038 w 8602921"/>
              <a:gd name="connsiteY4473" fmla="*/ 3446457 h 11023145"/>
              <a:gd name="connsiteX4474" fmla="*/ 2153422 w 8602921"/>
              <a:gd name="connsiteY4474" fmla="*/ 3404149 h 11023145"/>
              <a:gd name="connsiteX4475" fmla="*/ 2152364 w 8602921"/>
              <a:gd name="connsiteY4475" fmla="*/ 3381938 h 11023145"/>
              <a:gd name="connsiteX4476" fmla="*/ 2170343 w 8602921"/>
              <a:gd name="connsiteY4476" fmla="*/ 3366074 h 11023145"/>
              <a:gd name="connsiteX4477" fmla="*/ 2326880 w 8602921"/>
              <a:gd name="connsiteY4477" fmla="*/ 3091078 h 11023145"/>
              <a:gd name="connsiteX4478" fmla="*/ 2348562 w 8602921"/>
              <a:gd name="connsiteY4478" fmla="*/ 3057762 h 11023145"/>
              <a:gd name="connsiteX4479" fmla="*/ 2373417 w 8602921"/>
              <a:gd name="connsiteY4479" fmla="*/ 3027618 h 11023145"/>
              <a:gd name="connsiteX4480" fmla="*/ 2378705 w 8602921"/>
              <a:gd name="connsiteY4480" fmla="*/ 3006993 h 11023145"/>
              <a:gd name="connsiteX4481" fmla="*/ 2390338 w 8602921"/>
              <a:gd name="connsiteY4481" fmla="*/ 2989544 h 11023145"/>
              <a:gd name="connsiteX4482" fmla="*/ 2407263 w 8602921"/>
              <a:gd name="connsiteY4482" fmla="*/ 2959927 h 11023145"/>
              <a:gd name="connsiteX4483" fmla="*/ 2424185 w 8602921"/>
              <a:gd name="connsiteY4483" fmla="*/ 2950939 h 11023145"/>
              <a:gd name="connsiteX4484" fmla="*/ 2441107 w 8602921"/>
              <a:gd name="connsiteY4484" fmla="*/ 2951466 h 11023145"/>
              <a:gd name="connsiteX4485" fmla="*/ 2418897 w 8602921"/>
              <a:gd name="connsiteY4485" fmla="*/ 3019686 h 11023145"/>
              <a:gd name="connsiteX4486" fmla="*/ 2377647 w 8602921"/>
              <a:gd name="connsiteY4486" fmla="*/ 3091079 h 11023145"/>
              <a:gd name="connsiteX4487" fmla="*/ 2381878 w 8602921"/>
              <a:gd name="connsiteY4487" fmla="*/ 3091079 h 11023145"/>
              <a:gd name="connsiteX4488" fmla="*/ 2391925 w 8602921"/>
              <a:gd name="connsiteY4488" fmla="*/ 3108002 h 11023145"/>
              <a:gd name="connsiteX4489" fmla="*/ 2386109 w 8602921"/>
              <a:gd name="connsiteY4489" fmla="*/ 3124925 h 11023145"/>
              <a:gd name="connsiteX4490" fmla="*/ 2379391 w 8602921"/>
              <a:gd name="connsiteY4490" fmla="*/ 3148314 h 11023145"/>
              <a:gd name="connsiteX4491" fmla="*/ 2390916 w 8602921"/>
              <a:gd name="connsiteY4491" fmla="*/ 3128144 h 11023145"/>
              <a:gd name="connsiteX4492" fmla="*/ 2414185 w 8602921"/>
              <a:gd name="connsiteY4492" fmla="*/ 3065740 h 11023145"/>
              <a:gd name="connsiteX4493" fmla="*/ 2437453 w 8602921"/>
              <a:gd name="connsiteY4493" fmla="*/ 3009685 h 11023145"/>
              <a:gd name="connsiteX4494" fmla="*/ 2436397 w 8602921"/>
              <a:gd name="connsiteY4494" fmla="*/ 2982185 h 11023145"/>
              <a:gd name="connsiteX4495" fmla="*/ 2454377 w 8602921"/>
              <a:gd name="connsiteY4495" fmla="*/ 2967378 h 11023145"/>
              <a:gd name="connsiteX4496" fmla="*/ 2506731 w 8602921"/>
              <a:gd name="connsiteY4496" fmla="*/ 2869013 h 11023145"/>
              <a:gd name="connsiteX4497" fmla="*/ 2543220 w 8602921"/>
              <a:gd name="connsiteY4497" fmla="*/ 2764305 h 11023145"/>
              <a:gd name="connsiteX4498" fmla="*/ 2553268 w 8602921"/>
              <a:gd name="connsiteY4498" fmla="*/ 2755844 h 11023145"/>
              <a:gd name="connsiteX4499" fmla="*/ 2560144 w 8602921"/>
              <a:gd name="connsiteY4499" fmla="*/ 2747381 h 11023145"/>
              <a:gd name="connsiteX4500" fmla="*/ 2555384 w 8602921"/>
              <a:gd name="connsiteY4500" fmla="*/ 2739978 h 11023145"/>
              <a:gd name="connsiteX4501" fmla="*/ 2547451 w 8602921"/>
              <a:gd name="connsiteY4501" fmla="*/ 2738921 h 11023145"/>
              <a:gd name="connsiteX4502" fmla="*/ 2560143 w 8602921"/>
              <a:gd name="connsiteY4502" fmla="*/ 2700844 h 11023145"/>
              <a:gd name="connsiteX4503" fmla="*/ 2593989 w 8602921"/>
              <a:gd name="connsiteY4503" fmla="*/ 2666999 h 11023145"/>
              <a:gd name="connsiteX4504" fmla="*/ 2619373 w 8602921"/>
              <a:gd name="connsiteY4504" fmla="*/ 2582386 h 11023145"/>
              <a:gd name="connsiteX4505" fmla="*/ 2622546 w 8602921"/>
              <a:gd name="connsiteY4505" fmla="*/ 2559116 h 11023145"/>
              <a:gd name="connsiteX4506" fmla="*/ 2644757 w 8602921"/>
              <a:gd name="connsiteY4506" fmla="*/ 2548540 h 11023145"/>
              <a:gd name="connsiteX4507" fmla="*/ 2651104 w 8602921"/>
              <a:gd name="connsiteY4507" fmla="*/ 2531617 h 11023145"/>
              <a:gd name="connsiteX4508" fmla="*/ 2657449 w 8602921"/>
              <a:gd name="connsiteY4508" fmla="*/ 2514694 h 11023145"/>
              <a:gd name="connsiteX4509" fmla="*/ 2675959 w 8602921"/>
              <a:gd name="connsiteY4509" fmla="*/ 2463397 h 11023145"/>
              <a:gd name="connsiteX4510" fmla="*/ 2691295 w 8602921"/>
              <a:gd name="connsiteY4510" fmla="*/ 2408927 h 11023145"/>
              <a:gd name="connsiteX4511" fmla="*/ 2706102 w 8602921"/>
              <a:gd name="connsiteY4511" fmla="*/ 2377197 h 11023145"/>
              <a:gd name="connsiteX4512" fmla="*/ 2720909 w 8602921"/>
              <a:gd name="connsiteY4512" fmla="*/ 2345466 h 11023145"/>
              <a:gd name="connsiteX4513" fmla="*/ 2737832 w 8602921"/>
              <a:gd name="connsiteY4513" fmla="*/ 2311620 h 11023145"/>
              <a:gd name="connsiteX4514" fmla="*/ 2750524 w 8602921"/>
              <a:gd name="connsiteY4514" fmla="*/ 2288352 h 11023145"/>
              <a:gd name="connsiteX4515" fmla="*/ 2763216 w 8602921"/>
              <a:gd name="connsiteY4515" fmla="*/ 2265084 h 11023145"/>
              <a:gd name="connsiteX4516" fmla="*/ 2788600 w 8602921"/>
              <a:gd name="connsiteY4516" fmla="*/ 2243930 h 11023145"/>
              <a:gd name="connsiteX4517" fmla="*/ 2788072 w 8602921"/>
              <a:gd name="connsiteY4517" fmla="*/ 2239699 h 11023145"/>
              <a:gd name="connsiteX4518" fmla="*/ 2784370 w 8602921"/>
              <a:gd name="connsiteY4518" fmla="*/ 2235469 h 11023145"/>
              <a:gd name="connsiteX4519" fmla="*/ 2792831 w 8602921"/>
              <a:gd name="connsiteY4519" fmla="*/ 2222777 h 11023145"/>
              <a:gd name="connsiteX4520" fmla="*/ 2796534 w 8602921"/>
              <a:gd name="connsiteY4520" fmla="*/ 2212200 h 11023145"/>
              <a:gd name="connsiteX4521" fmla="*/ 2797062 w 8602921"/>
              <a:gd name="connsiteY4521" fmla="*/ 2201623 h 11023145"/>
              <a:gd name="connsiteX4522" fmla="*/ 2842013 w 8602921"/>
              <a:gd name="connsiteY4522" fmla="*/ 2120182 h 11023145"/>
              <a:gd name="connsiteX4523" fmla="*/ 2877445 w 8602921"/>
              <a:gd name="connsiteY4523" fmla="*/ 2032396 h 11023145"/>
              <a:gd name="connsiteX4524" fmla="*/ 2892781 w 8602921"/>
              <a:gd name="connsiteY4524" fmla="*/ 1991147 h 11023145"/>
              <a:gd name="connsiteX4525" fmla="*/ 2911290 w 8602921"/>
              <a:gd name="connsiteY4525" fmla="*/ 1956244 h 11023145"/>
              <a:gd name="connsiteX4526" fmla="*/ 2921338 w 8602921"/>
              <a:gd name="connsiteY4526" fmla="*/ 1916580 h 11023145"/>
              <a:gd name="connsiteX4527" fmla="*/ 2940905 w 8602921"/>
              <a:gd name="connsiteY4527" fmla="*/ 1880090 h 11023145"/>
              <a:gd name="connsiteX4528" fmla="*/ 2957828 w 8602921"/>
              <a:gd name="connsiteY4528" fmla="*/ 1867399 h 11023145"/>
              <a:gd name="connsiteX4529" fmla="*/ 2959945 w 8602921"/>
              <a:gd name="connsiteY4529" fmla="*/ 1861052 h 11023145"/>
              <a:gd name="connsiteX4530" fmla="*/ 2962059 w 8602921"/>
              <a:gd name="connsiteY4530" fmla="*/ 1854706 h 11023145"/>
              <a:gd name="connsiteX4531" fmla="*/ 2965762 w 8602921"/>
              <a:gd name="connsiteY4531" fmla="*/ 1837783 h 11023145"/>
              <a:gd name="connsiteX4532" fmla="*/ 2966291 w 8602921"/>
              <a:gd name="connsiteY4532" fmla="*/ 1820861 h 11023145"/>
              <a:gd name="connsiteX4533" fmla="*/ 2974752 w 8602921"/>
              <a:gd name="connsiteY4533" fmla="*/ 1812400 h 11023145"/>
              <a:gd name="connsiteX4534" fmla="*/ 2976866 w 8602921"/>
              <a:gd name="connsiteY4534" fmla="*/ 1803938 h 11023145"/>
              <a:gd name="connsiteX4535" fmla="*/ 2978982 w 8602921"/>
              <a:gd name="connsiteY4535" fmla="*/ 1795477 h 11023145"/>
              <a:gd name="connsiteX4536" fmla="*/ 2983212 w 8602921"/>
              <a:gd name="connsiteY4536" fmla="*/ 1795477 h 11023145"/>
              <a:gd name="connsiteX4537" fmla="*/ 2991674 w 8602921"/>
              <a:gd name="connsiteY4537" fmla="*/ 1782785 h 11023145"/>
              <a:gd name="connsiteX4538" fmla="*/ 3004366 w 8602921"/>
              <a:gd name="connsiteY4538" fmla="*/ 1744709 h 11023145"/>
              <a:gd name="connsiteX4539" fmla="*/ 3008068 w 8602921"/>
              <a:gd name="connsiteY4539" fmla="*/ 1718267 h 11023145"/>
              <a:gd name="connsiteX4540" fmla="*/ 3008596 w 8602921"/>
              <a:gd name="connsiteY4540" fmla="*/ 1698172 h 11023145"/>
              <a:gd name="connsiteX4541" fmla="*/ 3022346 w 8602921"/>
              <a:gd name="connsiteY4541" fmla="*/ 1696584 h 11023145"/>
              <a:gd name="connsiteX4542" fmla="*/ 3029750 w 8602921"/>
              <a:gd name="connsiteY4542" fmla="*/ 1685480 h 11023145"/>
              <a:gd name="connsiteX4543" fmla="*/ 3031865 w 8602921"/>
              <a:gd name="connsiteY4543" fmla="*/ 1672259 h 11023145"/>
              <a:gd name="connsiteX4544" fmla="*/ 3046673 w 8602921"/>
              <a:gd name="connsiteY4544" fmla="*/ 1668556 h 11023145"/>
              <a:gd name="connsiteX4545" fmla="*/ 3063595 w 8602921"/>
              <a:gd name="connsiteY4545" fmla="*/ 1634711 h 11023145"/>
              <a:gd name="connsiteX4546" fmla="*/ 3080518 w 8602921"/>
              <a:gd name="connsiteY4546" fmla="*/ 1622018 h 11023145"/>
              <a:gd name="connsiteX4547" fmla="*/ 3110133 w 8602921"/>
              <a:gd name="connsiteY4547" fmla="*/ 1567020 h 11023145"/>
              <a:gd name="connsiteX4548" fmla="*/ 3118594 w 8602921"/>
              <a:gd name="connsiteY4548" fmla="*/ 1545867 h 11023145"/>
              <a:gd name="connsiteX4549" fmla="*/ 3127056 w 8602921"/>
              <a:gd name="connsiteY4549" fmla="*/ 1524713 h 11023145"/>
              <a:gd name="connsiteX4550" fmla="*/ 3148209 w 8602921"/>
              <a:gd name="connsiteY4550" fmla="*/ 1490868 h 11023145"/>
              <a:gd name="connsiteX4551" fmla="*/ 3160901 w 8602921"/>
              <a:gd name="connsiteY4551" fmla="*/ 1465484 h 11023145"/>
              <a:gd name="connsiteX4552" fmla="*/ 3170949 w 8602921"/>
              <a:gd name="connsiteY4552" fmla="*/ 1422119 h 11023145"/>
              <a:gd name="connsiteX4553" fmla="*/ 3190516 w 8602921"/>
              <a:gd name="connsiteY4553" fmla="*/ 1385101 h 11023145"/>
              <a:gd name="connsiteX4554" fmla="*/ 3215900 w 8602921"/>
              <a:gd name="connsiteY4554" fmla="*/ 1305775 h 11023145"/>
              <a:gd name="connsiteX4555" fmla="*/ 3228592 w 8602921"/>
              <a:gd name="connsiteY4555" fmla="*/ 1245487 h 11023145"/>
              <a:gd name="connsiteX4556" fmla="*/ 3241284 w 8602921"/>
              <a:gd name="connsiteY4556" fmla="*/ 1249719 h 11023145"/>
              <a:gd name="connsiteX4557" fmla="*/ 3258207 w 8602921"/>
              <a:gd name="connsiteY4557" fmla="*/ 1237026 h 11023145"/>
              <a:gd name="connsiteX4558" fmla="*/ 3260851 w 8602921"/>
              <a:gd name="connsiteY4558" fmla="*/ 1228565 h 11023145"/>
              <a:gd name="connsiteX4559" fmla="*/ 3253976 w 8602921"/>
              <a:gd name="connsiteY4559" fmla="*/ 1220104 h 11023145"/>
              <a:gd name="connsiteX4560" fmla="*/ 3289408 w 8602921"/>
              <a:gd name="connsiteY4560" fmla="*/ 1164046 h 11023145"/>
              <a:gd name="connsiteX4561" fmla="*/ 3308975 w 8602921"/>
              <a:gd name="connsiteY4561" fmla="*/ 1101645 h 11023145"/>
              <a:gd name="connsiteX4562" fmla="*/ 3323255 w 8602921"/>
              <a:gd name="connsiteY4562" fmla="*/ 1086308 h 11023145"/>
              <a:gd name="connsiteX4563" fmla="*/ 3321667 w 8602921"/>
              <a:gd name="connsiteY4563" fmla="*/ 1067799 h 11023145"/>
              <a:gd name="connsiteX4564" fmla="*/ 3339649 w 8602921"/>
              <a:gd name="connsiteY4564" fmla="*/ 1035540 h 11023145"/>
              <a:gd name="connsiteX4565" fmla="*/ 3363974 w 8602921"/>
              <a:gd name="connsiteY4565" fmla="*/ 1012800 h 11023145"/>
              <a:gd name="connsiteX4566" fmla="*/ 3372437 w 8602921"/>
              <a:gd name="connsiteY4566" fmla="*/ 1000108 h 11023145"/>
              <a:gd name="connsiteX4567" fmla="*/ 3368206 w 8602921"/>
              <a:gd name="connsiteY4567" fmla="*/ 987415 h 11023145"/>
              <a:gd name="connsiteX4568" fmla="*/ 3406281 w 8602921"/>
              <a:gd name="connsiteY4568" fmla="*/ 919725 h 11023145"/>
              <a:gd name="connsiteX4569" fmla="*/ 3416329 w 8602921"/>
              <a:gd name="connsiteY4569" fmla="*/ 903859 h 11023145"/>
              <a:gd name="connsiteX4570" fmla="*/ 3423204 w 8602921"/>
              <a:gd name="connsiteY4570" fmla="*/ 881649 h 11023145"/>
              <a:gd name="connsiteX4571" fmla="*/ 3470800 w 8602921"/>
              <a:gd name="connsiteY4571" fmla="*/ 797563 h 11023145"/>
              <a:gd name="connsiteX4572" fmla="*/ 3524741 w 8602921"/>
              <a:gd name="connsiteY4572" fmla="*/ 716651 h 11023145"/>
              <a:gd name="connsiteX4573" fmla="*/ 3520511 w 8602921"/>
              <a:gd name="connsiteY4573" fmla="*/ 687037 h 11023145"/>
              <a:gd name="connsiteX4574" fmla="*/ 3567048 w 8602921"/>
              <a:gd name="connsiteY4574" fmla="*/ 615115 h 11023145"/>
              <a:gd name="connsiteX4575" fmla="*/ 3584500 w 8602921"/>
              <a:gd name="connsiteY4575" fmla="*/ 557471 h 11023145"/>
              <a:gd name="connsiteX4576" fmla="*/ 3617817 w 8602921"/>
              <a:gd name="connsiteY4576" fmla="*/ 496655 h 11023145"/>
              <a:gd name="connsiteX4577" fmla="*/ 3643201 w 8602921"/>
              <a:gd name="connsiteY4577" fmla="*/ 454348 h 11023145"/>
              <a:gd name="connsiteX4578" fmla="*/ 3642143 w 8602921"/>
              <a:gd name="connsiteY4578" fmla="*/ 432137 h 11023145"/>
              <a:gd name="connsiteX4579" fmla="*/ 3660123 w 8602921"/>
              <a:gd name="connsiteY4579" fmla="*/ 416273 h 11023145"/>
              <a:gd name="connsiteX4580" fmla="*/ 3816659 w 8602921"/>
              <a:gd name="connsiteY4580" fmla="*/ 141277 h 11023145"/>
              <a:gd name="connsiteX4581" fmla="*/ 3838341 w 8602921"/>
              <a:gd name="connsiteY4581" fmla="*/ 107961 h 11023145"/>
              <a:gd name="connsiteX4582" fmla="*/ 3863196 w 8602921"/>
              <a:gd name="connsiteY4582" fmla="*/ 77817 h 11023145"/>
              <a:gd name="connsiteX4583" fmla="*/ 3868485 w 8602921"/>
              <a:gd name="connsiteY4583" fmla="*/ 57192 h 11023145"/>
              <a:gd name="connsiteX4584" fmla="*/ 3880118 w 8602921"/>
              <a:gd name="connsiteY4584" fmla="*/ 39742 h 110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Lst>
            <a:rect l="l" t="t" r="r" b="b"/>
            <a:pathLst>
              <a:path w="8602921" h="11023145">
                <a:moveTo>
                  <a:pt x="5348969" y="10371618"/>
                </a:moveTo>
                <a:lnTo>
                  <a:pt x="5365891" y="10401233"/>
                </a:lnTo>
                <a:lnTo>
                  <a:pt x="5361659" y="10435078"/>
                </a:lnTo>
                <a:cubicBezTo>
                  <a:pt x="5351170" y="10436313"/>
                  <a:pt x="5345707" y="10441248"/>
                  <a:pt x="5345266" y="10449885"/>
                </a:cubicBezTo>
                <a:cubicBezTo>
                  <a:pt x="5344825" y="10458523"/>
                  <a:pt x="5336188" y="10463458"/>
                  <a:pt x="5319353" y="10464693"/>
                </a:cubicBezTo>
                <a:cubicBezTo>
                  <a:pt x="5320588" y="10448124"/>
                  <a:pt x="5325523" y="10432610"/>
                  <a:pt x="5334161" y="10418156"/>
                </a:cubicBezTo>
                <a:cubicBezTo>
                  <a:pt x="5342798" y="10403701"/>
                  <a:pt x="5347734" y="10388187"/>
                  <a:pt x="5348969" y="10371618"/>
                </a:cubicBezTo>
                <a:close/>
                <a:moveTo>
                  <a:pt x="5027436" y="10388541"/>
                </a:moveTo>
                <a:cubicBezTo>
                  <a:pt x="5027349" y="10390921"/>
                  <a:pt x="5027524" y="10393565"/>
                  <a:pt x="5027965" y="10396474"/>
                </a:cubicBezTo>
                <a:cubicBezTo>
                  <a:pt x="5028405" y="10399381"/>
                  <a:pt x="5029640" y="10400969"/>
                  <a:pt x="5031666" y="10401233"/>
                </a:cubicBezTo>
                <a:lnTo>
                  <a:pt x="5044358" y="10397002"/>
                </a:lnTo>
                <a:close/>
                <a:moveTo>
                  <a:pt x="5391275" y="10126237"/>
                </a:moveTo>
                <a:cubicBezTo>
                  <a:pt x="5391362" y="10128795"/>
                  <a:pt x="5392244" y="10132144"/>
                  <a:pt x="5393920" y="10136285"/>
                </a:cubicBezTo>
                <a:cubicBezTo>
                  <a:pt x="5395594" y="10140428"/>
                  <a:pt x="5397534" y="10142720"/>
                  <a:pt x="5399736" y="10143160"/>
                </a:cubicBezTo>
                <a:cubicBezTo>
                  <a:pt x="5403790" y="10142897"/>
                  <a:pt x="5406258" y="10141310"/>
                  <a:pt x="5407140" y="10138402"/>
                </a:cubicBezTo>
                <a:cubicBezTo>
                  <a:pt x="5408020" y="10135493"/>
                  <a:pt x="5408374" y="10132848"/>
                  <a:pt x="5408198" y="10130468"/>
                </a:cubicBezTo>
                <a:close/>
                <a:moveTo>
                  <a:pt x="5116281" y="10265850"/>
                </a:moveTo>
                <a:cubicBezTo>
                  <a:pt x="5116105" y="10268231"/>
                  <a:pt x="5116456" y="10270874"/>
                  <a:pt x="5117337" y="10273784"/>
                </a:cubicBezTo>
                <a:cubicBezTo>
                  <a:pt x="5118220" y="10276691"/>
                  <a:pt x="5120688" y="10278278"/>
                  <a:pt x="5124741" y="10278543"/>
                </a:cubicBezTo>
                <a:lnTo>
                  <a:pt x="5133204" y="10278544"/>
                </a:lnTo>
                <a:cubicBezTo>
                  <a:pt x="5133027" y="10274312"/>
                  <a:pt x="5131263" y="10271140"/>
                  <a:pt x="5127915" y="10269025"/>
                </a:cubicBezTo>
                <a:cubicBezTo>
                  <a:pt x="5124565" y="10266908"/>
                  <a:pt x="5120688" y="10265850"/>
                  <a:pt x="5116281" y="10265850"/>
                </a:cubicBezTo>
                <a:close/>
                <a:moveTo>
                  <a:pt x="4638212" y="10481615"/>
                </a:moveTo>
                <a:cubicBezTo>
                  <a:pt x="4638300" y="10483996"/>
                  <a:pt x="4639181" y="10486639"/>
                  <a:pt x="4640857" y="10489550"/>
                </a:cubicBezTo>
                <a:cubicBezTo>
                  <a:pt x="4642532" y="10492458"/>
                  <a:pt x="4644470" y="10494044"/>
                  <a:pt x="4646674" y="10494309"/>
                </a:cubicBezTo>
                <a:cubicBezTo>
                  <a:pt x="4651609" y="10493603"/>
                  <a:pt x="4654431" y="10490783"/>
                  <a:pt x="4655135" y="10485847"/>
                </a:cubicBezTo>
                <a:close/>
                <a:moveTo>
                  <a:pt x="4655135" y="10447771"/>
                </a:moveTo>
                <a:cubicBezTo>
                  <a:pt x="4654959" y="10450150"/>
                  <a:pt x="4655312" y="10452795"/>
                  <a:pt x="4656193" y="10455704"/>
                </a:cubicBezTo>
                <a:cubicBezTo>
                  <a:pt x="4657074" y="10458611"/>
                  <a:pt x="4659542" y="10460197"/>
                  <a:pt x="4663596" y="10460463"/>
                </a:cubicBezTo>
                <a:lnTo>
                  <a:pt x="4667827" y="10460462"/>
                </a:lnTo>
                <a:cubicBezTo>
                  <a:pt x="4667828" y="10452001"/>
                  <a:pt x="4663596" y="10447771"/>
                  <a:pt x="4655135" y="10447771"/>
                </a:cubicBezTo>
                <a:close/>
                <a:moveTo>
                  <a:pt x="5472121" y="9992906"/>
                </a:moveTo>
                <a:cubicBezTo>
                  <a:pt x="5468155" y="9996519"/>
                  <a:pt x="5465708" y="10001653"/>
                  <a:pt x="5464782" y="10008308"/>
                </a:cubicBezTo>
                <a:cubicBezTo>
                  <a:pt x="5462931" y="10021617"/>
                  <a:pt x="5462403" y="10034134"/>
                  <a:pt x="5463197" y="10045856"/>
                </a:cubicBezTo>
                <a:cubicBezTo>
                  <a:pt x="5456585" y="10045855"/>
                  <a:pt x="5449711" y="10046913"/>
                  <a:pt x="5442572" y="10049028"/>
                </a:cubicBezTo>
                <a:cubicBezTo>
                  <a:pt x="5435433" y="10051144"/>
                  <a:pt x="5429616" y="10054317"/>
                  <a:pt x="5425120" y="10058546"/>
                </a:cubicBezTo>
                <a:lnTo>
                  <a:pt x="5433582" y="10096623"/>
                </a:lnTo>
                <a:cubicBezTo>
                  <a:pt x="5435609" y="10085253"/>
                  <a:pt x="5440016" y="10074148"/>
                  <a:pt x="5446803" y="10063306"/>
                </a:cubicBezTo>
                <a:cubicBezTo>
                  <a:pt x="5453589" y="10052466"/>
                  <a:pt x="5463284" y="10046649"/>
                  <a:pt x="5475889" y="10045855"/>
                </a:cubicBezTo>
                <a:cubicBezTo>
                  <a:pt x="5476417" y="10035455"/>
                  <a:pt x="5478533" y="10025582"/>
                  <a:pt x="5482235" y="10016241"/>
                </a:cubicBezTo>
                <a:cubicBezTo>
                  <a:pt x="5485935" y="10006898"/>
                  <a:pt x="5488052" y="9997026"/>
                  <a:pt x="5488582" y="9986626"/>
                </a:cubicBezTo>
                <a:cubicBezTo>
                  <a:pt x="5481574" y="9987199"/>
                  <a:pt x="5476087" y="9989291"/>
                  <a:pt x="5472121" y="9992906"/>
                </a:cubicBezTo>
                <a:close/>
                <a:moveTo>
                  <a:pt x="5239235" y="10049556"/>
                </a:moveTo>
                <a:cubicBezTo>
                  <a:pt x="5234475" y="10051848"/>
                  <a:pt x="5230510" y="10055198"/>
                  <a:pt x="5227336" y="10059604"/>
                </a:cubicBezTo>
                <a:cubicBezTo>
                  <a:pt x="5220991" y="10068419"/>
                  <a:pt x="5217817" y="10079348"/>
                  <a:pt x="5217817" y="10092392"/>
                </a:cubicBezTo>
                <a:lnTo>
                  <a:pt x="5217817" y="10096625"/>
                </a:lnTo>
                <a:cubicBezTo>
                  <a:pt x="5216935" y="10096534"/>
                  <a:pt x="5213410" y="10096712"/>
                  <a:pt x="5207240" y="10097152"/>
                </a:cubicBezTo>
                <a:cubicBezTo>
                  <a:pt x="5201070" y="10097593"/>
                  <a:pt x="5197545" y="10098826"/>
                  <a:pt x="5196663" y="10100854"/>
                </a:cubicBezTo>
                <a:cubicBezTo>
                  <a:pt x="5197986" y="10103058"/>
                  <a:pt x="5203802" y="10104997"/>
                  <a:pt x="5214114" y="10106671"/>
                </a:cubicBezTo>
                <a:cubicBezTo>
                  <a:pt x="5224427" y="10108346"/>
                  <a:pt x="5231302" y="10109228"/>
                  <a:pt x="5234739" y="10109315"/>
                </a:cubicBezTo>
                <a:lnTo>
                  <a:pt x="5260123" y="10088162"/>
                </a:lnTo>
                <a:cubicBezTo>
                  <a:pt x="5253867" y="10087633"/>
                  <a:pt x="5249459" y="10084460"/>
                  <a:pt x="5246903" y="10078642"/>
                </a:cubicBezTo>
                <a:cubicBezTo>
                  <a:pt x="5244347" y="10072825"/>
                  <a:pt x="5243113" y="10067538"/>
                  <a:pt x="5243201" y="10062778"/>
                </a:cubicBezTo>
                <a:lnTo>
                  <a:pt x="5255894" y="10045855"/>
                </a:lnTo>
                <a:cubicBezTo>
                  <a:pt x="5249548" y="10046031"/>
                  <a:pt x="5243995" y="10047264"/>
                  <a:pt x="5239235" y="10049556"/>
                </a:cubicBezTo>
                <a:close/>
                <a:moveTo>
                  <a:pt x="5310892" y="9914703"/>
                </a:moveTo>
                <a:cubicBezTo>
                  <a:pt x="5306837" y="9915321"/>
                  <a:pt x="5304369" y="9918318"/>
                  <a:pt x="5303488" y="9923694"/>
                </a:cubicBezTo>
                <a:cubicBezTo>
                  <a:pt x="5302606" y="9929071"/>
                  <a:pt x="5302255" y="9933124"/>
                  <a:pt x="5302430" y="9935858"/>
                </a:cubicBezTo>
                <a:cubicBezTo>
                  <a:pt x="5302253" y="9946524"/>
                  <a:pt x="5299433" y="9955865"/>
                  <a:pt x="5293968" y="9963886"/>
                </a:cubicBezTo>
                <a:cubicBezTo>
                  <a:pt x="5288504" y="9971906"/>
                  <a:pt x="5281453" y="9978075"/>
                  <a:pt x="5272816" y="9982395"/>
                </a:cubicBezTo>
                <a:cubicBezTo>
                  <a:pt x="5272288" y="9992796"/>
                  <a:pt x="5270171" y="10002666"/>
                  <a:pt x="5266471" y="10012010"/>
                </a:cubicBezTo>
                <a:cubicBezTo>
                  <a:pt x="5262769" y="10021352"/>
                  <a:pt x="5260653" y="10031224"/>
                  <a:pt x="5260123" y="10041625"/>
                </a:cubicBezTo>
                <a:cubicBezTo>
                  <a:pt x="5272639" y="10026728"/>
                  <a:pt x="5283569" y="10011040"/>
                  <a:pt x="5292911" y="9994557"/>
                </a:cubicBezTo>
                <a:cubicBezTo>
                  <a:pt x="5302254" y="9978076"/>
                  <a:pt x="5311068" y="9961330"/>
                  <a:pt x="5319352" y="9944319"/>
                </a:cubicBezTo>
                <a:cubicBezTo>
                  <a:pt x="5319266" y="9941234"/>
                  <a:pt x="5318384" y="9935769"/>
                  <a:pt x="5316709" y="9927925"/>
                </a:cubicBezTo>
                <a:cubicBezTo>
                  <a:pt x="5315034" y="9920080"/>
                  <a:pt x="5313096" y="9915674"/>
                  <a:pt x="5310892" y="9914703"/>
                </a:cubicBezTo>
                <a:close/>
                <a:moveTo>
                  <a:pt x="4951284" y="10075471"/>
                </a:moveTo>
                <a:lnTo>
                  <a:pt x="4951283" y="10096623"/>
                </a:lnTo>
                <a:cubicBezTo>
                  <a:pt x="4951460" y="10102706"/>
                  <a:pt x="4953222" y="10106406"/>
                  <a:pt x="4956570" y="10107729"/>
                </a:cubicBezTo>
                <a:cubicBezTo>
                  <a:pt x="4959920" y="10109051"/>
                  <a:pt x="4963799" y="10109580"/>
                  <a:pt x="4968206" y="10109316"/>
                </a:cubicBezTo>
                <a:close/>
                <a:moveTo>
                  <a:pt x="4985129" y="10033162"/>
                </a:moveTo>
                <a:cubicBezTo>
                  <a:pt x="4985216" y="10035718"/>
                  <a:pt x="4986098" y="10039068"/>
                  <a:pt x="4987772" y="10043210"/>
                </a:cubicBezTo>
                <a:cubicBezTo>
                  <a:pt x="4989446" y="10047354"/>
                  <a:pt x="4991386" y="10049645"/>
                  <a:pt x="4993590" y="10050086"/>
                </a:cubicBezTo>
                <a:cubicBezTo>
                  <a:pt x="4997646" y="10049822"/>
                  <a:pt x="5000113" y="10048235"/>
                  <a:pt x="5000994" y="10045326"/>
                </a:cubicBezTo>
                <a:cubicBezTo>
                  <a:pt x="5001876" y="10042418"/>
                  <a:pt x="5002229" y="10039774"/>
                  <a:pt x="5002053" y="10037394"/>
                </a:cubicBezTo>
                <a:cubicBezTo>
                  <a:pt x="5001346" y="10032457"/>
                  <a:pt x="4998526" y="10029637"/>
                  <a:pt x="4993590" y="10028932"/>
                </a:cubicBezTo>
                <a:cubicBezTo>
                  <a:pt x="4991651" y="10029109"/>
                  <a:pt x="4990240" y="10029814"/>
                  <a:pt x="4989359" y="10031047"/>
                </a:cubicBezTo>
                <a:cubicBezTo>
                  <a:pt x="4988478" y="10032281"/>
                  <a:pt x="4987067" y="10032986"/>
                  <a:pt x="4985129" y="10033162"/>
                </a:cubicBezTo>
                <a:close/>
                <a:moveTo>
                  <a:pt x="5687423" y="9550865"/>
                </a:moveTo>
                <a:lnTo>
                  <a:pt x="5653577" y="9605864"/>
                </a:lnTo>
                <a:cubicBezTo>
                  <a:pt x="5662039" y="9619260"/>
                  <a:pt x="5666269" y="9634772"/>
                  <a:pt x="5666269" y="9652401"/>
                </a:cubicBezTo>
                <a:cubicBezTo>
                  <a:pt x="5663890" y="9652224"/>
                  <a:pt x="5661247" y="9652578"/>
                  <a:pt x="5658338" y="9653459"/>
                </a:cubicBezTo>
                <a:cubicBezTo>
                  <a:pt x="5655428" y="9654341"/>
                  <a:pt x="5653842" y="9656807"/>
                  <a:pt x="5653577" y="9660864"/>
                </a:cubicBezTo>
                <a:cubicBezTo>
                  <a:pt x="5653842" y="9665092"/>
                  <a:pt x="5655429" y="9669324"/>
                  <a:pt x="5658338" y="9673554"/>
                </a:cubicBezTo>
                <a:cubicBezTo>
                  <a:pt x="5661247" y="9677786"/>
                  <a:pt x="5663890" y="9682016"/>
                  <a:pt x="5666269" y="9686246"/>
                </a:cubicBezTo>
                <a:lnTo>
                  <a:pt x="5695885" y="9698939"/>
                </a:lnTo>
                <a:lnTo>
                  <a:pt x="5700116" y="9686246"/>
                </a:lnTo>
                <a:lnTo>
                  <a:pt x="5678962" y="9669324"/>
                </a:lnTo>
                <a:cubicBezTo>
                  <a:pt x="5678873" y="9662802"/>
                  <a:pt x="5680108" y="9656808"/>
                  <a:pt x="5682664" y="9651344"/>
                </a:cubicBezTo>
                <a:cubicBezTo>
                  <a:pt x="5685220" y="9645878"/>
                  <a:pt x="5689626" y="9642001"/>
                  <a:pt x="5695884" y="9639710"/>
                </a:cubicBezTo>
                <a:cubicBezTo>
                  <a:pt x="5696325" y="9624902"/>
                  <a:pt x="5696500" y="9610094"/>
                  <a:pt x="5696413" y="9595287"/>
                </a:cubicBezTo>
                <a:cubicBezTo>
                  <a:pt x="5696326" y="9580479"/>
                  <a:pt x="5693329" y="9565672"/>
                  <a:pt x="5687423" y="9550865"/>
                </a:cubicBezTo>
                <a:close/>
                <a:moveTo>
                  <a:pt x="5044358" y="9876629"/>
                </a:moveTo>
                <a:lnTo>
                  <a:pt x="5027437" y="9927396"/>
                </a:lnTo>
                <a:cubicBezTo>
                  <a:pt x="5026732" y="9927308"/>
                  <a:pt x="5023910" y="9927484"/>
                  <a:pt x="5018973" y="9927925"/>
                </a:cubicBezTo>
                <a:cubicBezTo>
                  <a:pt x="5014038" y="9928366"/>
                  <a:pt x="5011218" y="9929601"/>
                  <a:pt x="5010514" y="9931627"/>
                </a:cubicBezTo>
                <a:cubicBezTo>
                  <a:pt x="5011394" y="9936121"/>
                  <a:pt x="5015979" y="9940881"/>
                  <a:pt x="5024263" y="9945905"/>
                </a:cubicBezTo>
                <a:cubicBezTo>
                  <a:pt x="5032549" y="9950929"/>
                  <a:pt x="5039246" y="9954631"/>
                  <a:pt x="5044358" y="9957010"/>
                </a:cubicBezTo>
                <a:lnTo>
                  <a:pt x="5073974" y="9914704"/>
                </a:lnTo>
                <a:close/>
                <a:moveTo>
                  <a:pt x="4586968" y="10066818"/>
                </a:moveTo>
                <a:lnTo>
                  <a:pt x="4603889" y="10096433"/>
                </a:lnTo>
                <a:lnTo>
                  <a:pt x="4599660" y="10130277"/>
                </a:lnTo>
                <a:cubicBezTo>
                  <a:pt x="4589171" y="10131512"/>
                  <a:pt x="4583706" y="10136448"/>
                  <a:pt x="4583265" y="10145086"/>
                </a:cubicBezTo>
                <a:cubicBezTo>
                  <a:pt x="4582825" y="10153724"/>
                  <a:pt x="4574187" y="10158658"/>
                  <a:pt x="4557353" y="10159894"/>
                </a:cubicBezTo>
                <a:cubicBezTo>
                  <a:pt x="4558587" y="10143322"/>
                  <a:pt x="4563522" y="10127810"/>
                  <a:pt x="4572160" y="10113355"/>
                </a:cubicBezTo>
                <a:cubicBezTo>
                  <a:pt x="4580798" y="10098901"/>
                  <a:pt x="4585733" y="10083387"/>
                  <a:pt x="4586968" y="10066818"/>
                </a:cubicBezTo>
                <a:close/>
                <a:moveTo>
                  <a:pt x="5776266" y="9402791"/>
                </a:moveTo>
                <a:cubicBezTo>
                  <a:pt x="5775563" y="9407021"/>
                  <a:pt x="5776972" y="9411251"/>
                  <a:pt x="5780499" y="9415483"/>
                </a:cubicBezTo>
                <a:lnTo>
                  <a:pt x="5780498" y="9402790"/>
                </a:lnTo>
                <a:close/>
                <a:moveTo>
                  <a:pt x="5827036" y="9356252"/>
                </a:moveTo>
                <a:cubicBezTo>
                  <a:pt x="5819280" y="9356253"/>
                  <a:pt x="5813639" y="9360484"/>
                  <a:pt x="5810114" y="9368944"/>
                </a:cubicBezTo>
                <a:lnTo>
                  <a:pt x="5822805" y="9368944"/>
                </a:lnTo>
                <a:cubicBezTo>
                  <a:pt x="5822981" y="9366831"/>
                  <a:pt x="5823687" y="9364714"/>
                  <a:pt x="5824921" y="9362598"/>
                </a:cubicBezTo>
                <a:cubicBezTo>
                  <a:pt x="5826154" y="9360484"/>
                  <a:pt x="5826860" y="9358369"/>
                  <a:pt x="5827036" y="9356252"/>
                </a:cubicBezTo>
                <a:close/>
                <a:moveTo>
                  <a:pt x="5103589" y="9728553"/>
                </a:moveTo>
                <a:cubicBezTo>
                  <a:pt x="5085960" y="9761693"/>
                  <a:pt x="5070448" y="9796950"/>
                  <a:pt x="5057050" y="9834321"/>
                </a:cubicBezTo>
                <a:cubicBezTo>
                  <a:pt x="5059255" y="9842959"/>
                  <a:pt x="5063308" y="9850009"/>
                  <a:pt x="5069214" y="9855475"/>
                </a:cubicBezTo>
                <a:cubicBezTo>
                  <a:pt x="5075119" y="9860938"/>
                  <a:pt x="5082346" y="9863759"/>
                  <a:pt x="5090897" y="9863935"/>
                </a:cubicBezTo>
                <a:cubicBezTo>
                  <a:pt x="5095303" y="9850891"/>
                  <a:pt x="5101296" y="9831501"/>
                  <a:pt x="5108877" y="9805764"/>
                </a:cubicBezTo>
                <a:cubicBezTo>
                  <a:pt x="5116455" y="9780027"/>
                  <a:pt x="5124565" y="9762752"/>
                  <a:pt x="5133203" y="9753938"/>
                </a:cubicBezTo>
                <a:close/>
                <a:moveTo>
                  <a:pt x="5852421" y="9292792"/>
                </a:moveTo>
                <a:lnTo>
                  <a:pt x="5852420" y="9313947"/>
                </a:lnTo>
                <a:lnTo>
                  <a:pt x="5822806" y="9313947"/>
                </a:lnTo>
                <a:lnTo>
                  <a:pt x="5822806" y="9330869"/>
                </a:lnTo>
                <a:lnTo>
                  <a:pt x="5831266" y="9343561"/>
                </a:lnTo>
                <a:lnTo>
                  <a:pt x="5865112" y="9313946"/>
                </a:lnTo>
                <a:lnTo>
                  <a:pt x="5865112" y="9297024"/>
                </a:lnTo>
                <a:close/>
                <a:moveTo>
                  <a:pt x="5869343" y="9254717"/>
                </a:moveTo>
                <a:lnTo>
                  <a:pt x="5869342" y="9288561"/>
                </a:lnTo>
                <a:cubicBezTo>
                  <a:pt x="5875425" y="9284066"/>
                  <a:pt x="5879126" y="9278249"/>
                  <a:pt x="5880448" y="9271111"/>
                </a:cubicBezTo>
                <a:cubicBezTo>
                  <a:pt x="5881770" y="9263970"/>
                  <a:pt x="5882300" y="9257096"/>
                  <a:pt x="5882033" y="9250486"/>
                </a:cubicBezTo>
                <a:close/>
                <a:moveTo>
                  <a:pt x="4265436" y="10083741"/>
                </a:moveTo>
                <a:cubicBezTo>
                  <a:pt x="4265348" y="10086121"/>
                  <a:pt x="4265524" y="10088765"/>
                  <a:pt x="4265964" y="10091674"/>
                </a:cubicBezTo>
                <a:cubicBezTo>
                  <a:pt x="4266406" y="10094583"/>
                  <a:pt x="4267639" y="10096168"/>
                  <a:pt x="4269666" y="10096432"/>
                </a:cubicBezTo>
                <a:lnTo>
                  <a:pt x="4282358" y="10092202"/>
                </a:lnTo>
                <a:close/>
                <a:moveTo>
                  <a:pt x="5183972" y="9580480"/>
                </a:moveTo>
                <a:lnTo>
                  <a:pt x="5162818" y="9605864"/>
                </a:lnTo>
                <a:lnTo>
                  <a:pt x="5162818" y="9618556"/>
                </a:lnTo>
                <a:lnTo>
                  <a:pt x="5171278" y="9618556"/>
                </a:lnTo>
                <a:cubicBezTo>
                  <a:pt x="5179565" y="9618907"/>
                  <a:pt x="5185204" y="9618203"/>
                  <a:pt x="5188202" y="9616440"/>
                </a:cubicBezTo>
                <a:cubicBezTo>
                  <a:pt x="5191199" y="9614678"/>
                  <a:pt x="5192610" y="9609743"/>
                  <a:pt x="5192432" y="9601634"/>
                </a:cubicBezTo>
                <a:close/>
                <a:moveTo>
                  <a:pt x="5915881" y="9148950"/>
                </a:moveTo>
                <a:cubicBezTo>
                  <a:pt x="5911826" y="9162347"/>
                  <a:pt x="5907242" y="9174685"/>
                  <a:pt x="5902130" y="9185967"/>
                </a:cubicBezTo>
                <a:cubicBezTo>
                  <a:pt x="5897018" y="9197249"/>
                  <a:pt x="5890318" y="9203243"/>
                  <a:pt x="5882035" y="9203948"/>
                </a:cubicBezTo>
                <a:cubicBezTo>
                  <a:pt x="5882300" y="9207210"/>
                  <a:pt x="5883886" y="9213378"/>
                  <a:pt x="5886794" y="9222458"/>
                </a:cubicBezTo>
                <a:cubicBezTo>
                  <a:pt x="5889704" y="9231535"/>
                  <a:pt x="5892348" y="9236648"/>
                  <a:pt x="5894726" y="9237794"/>
                </a:cubicBezTo>
                <a:cubicBezTo>
                  <a:pt x="5896755" y="9237530"/>
                  <a:pt x="5897988" y="9235943"/>
                  <a:pt x="5898429" y="9233033"/>
                </a:cubicBezTo>
                <a:cubicBezTo>
                  <a:pt x="5898869" y="9230126"/>
                  <a:pt x="5899045" y="9227482"/>
                  <a:pt x="5898957" y="9225101"/>
                </a:cubicBezTo>
                <a:cubicBezTo>
                  <a:pt x="5905919" y="9215847"/>
                  <a:pt x="5913149" y="9203683"/>
                  <a:pt x="5920639" y="9188612"/>
                </a:cubicBezTo>
                <a:cubicBezTo>
                  <a:pt x="5928132" y="9173541"/>
                  <a:pt x="5932186" y="9160320"/>
                  <a:pt x="5932804" y="9148949"/>
                </a:cubicBezTo>
                <a:close/>
                <a:moveTo>
                  <a:pt x="5230509" y="9512789"/>
                </a:moveTo>
                <a:lnTo>
                  <a:pt x="5222047" y="9529711"/>
                </a:lnTo>
                <a:cubicBezTo>
                  <a:pt x="5226983" y="9525480"/>
                  <a:pt x="5229803" y="9521250"/>
                  <a:pt x="5230509" y="9517018"/>
                </a:cubicBezTo>
                <a:close/>
                <a:moveTo>
                  <a:pt x="4629274" y="9821438"/>
                </a:moveTo>
                <a:cubicBezTo>
                  <a:pt x="4629362" y="9823995"/>
                  <a:pt x="4630244" y="9827344"/>
                  <a:pt x="4631919" y="9831487"/>
                </a:cubicBezTo>
                <a:cubicBezTo>
                  <a:pt x="4633593" y="9835629"/>
                  <a:pt x="4635532" y="9837920"/>
                  <a:pt x="4637737" y="9838362"/>
                </a:cubicBezTo>
                <a:cubicBezTo>
                  <a:pt x="4641790" y="9838097"/>
                  <a:pt x="4644259" y="9836510"/>
                  <a:pt x="4645139" y="9833602"/>
                </a:cubicBezTo>
                <a:cubicBezTo>
                  <a:pt x="4646021" y="9830692"/>
                  <a:pt x="4646374" y="9828048"/>
                  <a:pt x="4646198" y="9825668"/>
                </a:cubicBezTo>
                <a:close/>
                <a:moveTo>
                  <a:pt x="4354281" y="9961051"/>
                </a:moveTo>
                <a:cubicBezTo>
                  <a:pt x="4354104" y="9963432"/>
                  <a:pt x="4354456" y="9966075"/>
                  <a:pt x="4355338" y="9968985"/>
                </a:cubicBezTo>
                <a:cubicBezTo>
                  <a:pt x="4356219" y="9971892"/>
                  <a:pt x="4358687" y="9973479"/>
                  <a:pt x="4362741" y="9973742"/>
                </a:cubicBezTo>
                <a:lnTo>
                  <a:pt x="4371202" y="9973743"/>
                </a:lnTo>
                <a:cubicBezTo>
                  <a:pt x="4371026" y="9969512"/>
                  <a:pt x="4369264" y="9966340"/>
                  <a:pt x="4365914" y="9964223"/>
                </a:cubicBezTo>
                <a:cubicBezTo>
                  <a:pt x="4362566" y="9962109"/>
                  <a:pt x="4358687" y="9961051"/>
                  <a:pt x="4354281" y="9961051"/>
                </a:cubicBezTo>
                <a:close/>
                <a:moveTo>
                  <a:pt x="3876211" y="10176816"/>
                </a:moveTo>
                <a:cubicBezTo>
                  <a:pt x="3876301" y="10179196"/>
                  <a:pt x="3877181" y="10181840"/>
                  <a:pt x="3878856" y="10184749"/>
                </a:cubicBezTo>
                <a:cubicBezTo>
                  <a:pt x="3880531" y="10187657"/>
                  <a:pt x="3882470" y="10189244"/>
                  <a:pt x="3884673" y="10189508"/>
                </a:cubicBezTo>
                <a:cubicBezTo>
                  <a:pt x="3889609" y="10188803"/>
                  <a:pt x="3892430" y="10185983"/>
                  <a:pt x="3893135" y="10181048"/>
                </a:cubicBezTo>
                <a:close/>
                <a:moveTo>
                  <a:pt x="6055493" y="9013567"/>
                </a:moveTo>
                <a:cubicBezTo>
                  <a:pt x="6053466" y="9017623"/>
                  <a:pt x="6052232" y="9021148"/>
                  <a:pt x="6051791" y="9024143"/>
                </a:cubicBezTo>
                <a:cubicBezTo>
                  <a:pt x="6051350" y="9027141"/>
                  <a:pt x="6051174" y="9030667"/>
                  <a:pt x="6051263" y="9034721"/>
                </a:cubicBezTo>
                <a:cubicBezTo>
                  <a:pt x="6056198" y="9029785"/>
                  <a:pt x="6059019" y="9022734"/>
                  <a:pt x="6059722" y="9013567"/>
                </a:cubicBezTo>
                <a:close/>
                <a:moveTo>
                  <a:pt x="3893136" y="10142971"/>
                </a:moveTo>
                <a:cubicBezTo>
                  <a:pt x="3892958" y="10145350"/>
                  <a:pt x="3893311" y="10147995"/>
                  <a:pt x="3894192" y="10150902"/>
                </a:cubicBezTo>
                <a:cubicBezTo>
                  <a:pt x="3895075" y="10153812"/>
                  <a:pt x="3897543" y="10155398"/>
                  <a:pt x="3901596" y="10155662"/>
                </a:cubicBezTo>
                <a:lnTo>
                  <a:pt x="3905827" y="10155663"/>
                </a:lnTo>
                <a:cubicBezTo>
                  <a:pt x="3905827" y="10147200"/>
                  <a:pt x="3901596" y="10142971"/>
                  <a:pt x="3893136" y="10142971"/>
                </a:cubicBezTo>
                <a:close/>
                <a:moveTo>
                  <a:pt x="4710120" y="9688105"/>
                </a:moveTo>
                <a:cubicBezTo>
                  <a:pt x="4706154" y="9691720"/>
                  <a:pt x="4703708" y="9696854"/>
                  <a:pt x="4702783" y="9703508"/>
                </a:cubicBezTo>
                <a:cubicBezTo>
                  <a:pt x="4700933" y="9716816"/>
                  <a:pt x="4700403" y="9729333"/>
                  <a:pt x="4701197" y="9741055"/>
                </a:cubicBezTo>
                <a:cubicBezTo>
                  <a:pt x="4694587" y="9741054"/>
                  <a:pt x="4687711" y="9742112"/>
                  <a:pt x="4680571" y="9744228"/>
                </a:cubicBezTo>
                <a:cubicBezTo>
                  <a:pt x="4673432" y="9746344"/>
                  <a:pt x="4667615" y="9749516"/>
                  <a:pt x="4663120" y="9753747"/>
                </a:cubicBezTo>
                <a:lnTo>
                  <a:pt x="4671581" y="9791824"/>
                </a:lnTo>
                <a:cubicBezTo>
                  <a:pt x="4673608" y="9780453"/>
                  <a:pt x="4678015" y="9769348"/>
                  <a:pt x="4684802" y="9758506"/>
                </a:cubicBezTo>
                <a:cubicBezTo>
                  <a:pt x="4691589" y="9747666"/>
                  <a:pt x="4701285" y="9741849"/>
                  <a:pt x="4713888" y="9741055"/>
                </a:cubicBezTo>
                <a:cubicBezTo>
                  <a:pt x="4714418" y="9730655"/>
                  <a:pt x="4716532" y="9720783"/>
                  <a:pt x="4720234" y="9711441"/>
                </a:cubicBezTo>
                <a:cubicBezTo>
                  <a:pt x="4723937" y="9702098"/>
                  <a:pt x="4726051" y="9692226"/>
                  <a:pt x="4726580" y="9681826"/>
                </a:cubicBezTo>
                <a:cubicBezTo>
                  <a:pt x="4719573" y="9682399"/>
                  <a:pt x="4714086" y="9684491"/>
                  <a:pt x="4710120" y="9688105"/>
                </a:cubicBezTo>
                <a:close/>
                <a:moveTo>
                  <a:pt x="6030109" y="8928953"/>
                </a:moveTo>
                <a:cubicBezTo>
                  <a:pt x="6028699" y="8945171"/>
                  <a:pt x="6023058" y="8959273"/>
                  <a:pt x="6013186" y="8971261"/>
                </a:cubicBezTo>
                <a:cubicBezTo>
                  <a:pt x="6003314" y="8983248"/>
                  <a:pt x="5997673" y="8997349"/>
                  <a:pt x="5996264" y="9013567"/>
                </a:cubicBezTo>
                <a:lnTo>
                  <a:pt x="5970879" y="9047412"/>
                </a:lnTo>
                <a:cubicBezTo>
                  <a:pt x="5969116" y="9049793"/>
                  <a:pt x="5969470" y="9052436"/>
                  <a:pt x="5971937" y="9055345"/>
                </a:cubicBezTo>
                <a:cubicBezTo>
                  <a:pt x="5974405" y="9058253"/>
                  <a:pt x="5976873" y="9059840"/>
                  <a:pt x="5979341" y="9060104"/>
                </a:cubicBezTo>
                <a:lnTo>
                  <a:pt x="6004725" y="9055873"/>
                </a:lnTo>
                <a:cubicBezTo>
                  <a:pt x="6009309" y="9045209"/>
                  <a:pt x="6013891" y="9033750"/>
                  <a:pt x="6018475" y="9021499"/>
                </a:cubicBezTo>
                <a:cubicBezTo>
                  <a:pt x="6023057" y="9009248"/>
                  <a:pt x="6025525" y="8996732"/>
                  <a:pt x="6025878" y="8983953"/>
                </a:cubicBezTo>
                <a:cubicBezTo>
                  <a:pt x="6030019" y="8975051"/>
                  <a:pt x="6034428" y="8965354"/>
                  <a:pt x="6039100" y="8954868"/>
                </a:cubicBezTo>
                <a:cubicBezTo>
                  <a:pt x="6043771" y="8944378"/>
                  <a:pt x="6049236" y="8935742"/>
                  <a:pt x="6055494" y="8928954"/>
                </a:cubicBezTo>
                <a:close/>
                <a:moveTo>
                  <a:pt x="4477234" y="9744756"/>
                </a:moveTo>
                <a:cubicBezTo>
                  <a:pt x="4472474" y="9747048"/>
                  <a:pt x="4468508" y="9750398"/>
                  <a:pt x="4465335" y="9754804"/>
                </a:cubicBezTo>
                <a:cubicBezTo>
                  <a:pt x="4458989" y="9763619"/>
                  <a:pt x="4455816" y="9774548"/>
                  <a:pt x="4455816" y="9787592"/>
                </a:cubicBezTo>
                <a:lnTo>
                  <a:pt x="4455816" y="9791823"/>
                </a:lnTo>
                <a:cubicBezTo>
                  <a:pt x="4454936" y="9791735"/>
                  <a:pt x="4451409" y="9791912"/>
                  <a:pt x="4445239" y="9792353"/>
                </a:cubicBezTo>
                <a:cubicBezTo>
                  <a:pt x="4439070" y="9792792"/>
                  <a:pt x="4435544" y="9794026"/>
                  <a:pt x="4434663" y="9796053"/>
                </a:cubicBezTo>
                <a:cubicBezTo>
                  <a:pt x="4435986" y="9798259"/>
                  <a:pt x="4441802" y="9800197"/>
                  <a:pt x="4452115" y="9801871"/>
                </a:cubicBezTo>
                <a:cubicBezTo>
                  <a:pt x="4462427" y="9803546"/>
                  <a:pt x="4469301" y="9804428"/>
                  <a:pt x="4472740" y="9804516"/>
                </a:cubicBezTo>
                <a:lnTo>
                  <a:pt x="4498123" y="9783361"/>
                </a:lnTo>
                <a:cubicBezTo>
                  <a:pt x="4491865" y="9782833"/>
                  <a:pt x="4487459" y="9779660"/>
                  <a:pt x="4484902" y="9773842"/>
                </a:cubicBezTo>
                <a:cubicBezTo>
                  <a:pt x="4482346" y="9768026"/>
                  <a:pt x="4481112" y="9762738"/>
                  <a:pt x="4481200" y="9757978"/>
                </a:cubicBezTo>
                <a:lnTo>
                  <a:pt x="4493893" y="9741055"/>
                </a:lnTo>
                <a:cubicBezTo>
                  <a:pt x="4487546" y="9741231"/>
                  <a:pt x="4481993" y="9742466"/>
                  <a:pt x="4477234" y="9744756"/>
                </a:cubicBezTo>
                <a:close/>
                <a:moveTo>
                  <a:pt x="6071887" y="8889820"/>
                </a:moveTo>
                <a:cubicBezTo>
                  <a:pt x="6064924" y="8889820"/>
                  <a:pt x="6060869" y="8892993"/>
                  <a:pt x="6059723" y="8899339"/>
                </a:cubicBezTo>
                <a:lnTo>
                  <a:pt x="6089339" y="8937415"/>
                </a:lnTo>
                <a:lnTo>
                  <a:pt x="6106262" y="8937415"/>
                </a:lnTo>
                <a:lnTo>
                  <a:pt x="6110492" y="8899339"/>
                </a:lnTo>
                <a:lnTo>
                  <a:pt x="6106261" y="8873954"/>
                </a:lnTo>
                <a:lnTo>
                  <a:pt x="6080878" y="8899339"/>
                </a:lnTo>
                <a:cubicBezTo>
                  <a:pt x="6081847" y="8892993"/>
                  <a:pt x="6078850" y="8889819"/>
                  <a:pt x="6071887" y="8889820"/>
                </a:cubicBezTo>
                <a:close/>
                <a:moveTo>
                  <a:pt x="6152798" y="8797801"/>
                </a:moveTo>
                <a:lnTo>
                  <a:pt x="6131646" y="8831647"/>
                </a:lnTo>
                <a:lnTo>
                  <a:pt x="6144338" y="8831647"/>
                </a:lnTo>
                <a:cubicBezTo>
                  <a:pt x="6149274" y="8822480"/>
                  <a:pt x="6152093" y="8811200"/>
                  <a:pt x="6152798" y="8797801"/>
                </a:cubicBezTo>
                <a:close/>
                <a:moveTo>
                  <a:pt x="4548891" y="9609904"/>
                </a:moveTo>
                <a:cubicBezTo>
                  <a:pt x="4544838" y="9610521"/>
                  <a:pt x="4542369" y="9613518"/>
                  <a:pt x="4541488" y="9618894"/>
                </a:cubicBezTo>
                <a:cubicBezTo>
                  <a:pt x="4540606" y="9624270"/>
                  <a:pt x="4540254" y="9628325"/>
                  <a:pt x="4540430" y="9631058"/>
                </a:cubicBezTo>
                <a:cubicBezTo>
                  <a:pt x="4540255" y="9641722"/>
                  <a:pt x="4537434" y="9651066"/>
                  <a:pt x="4531969" y="9659086"/>
                </a:cubicBezTo>
                <a:cubicBezTo>
                  <a:pt x="4526504" y="9667106"/>
                  <a:pt x="4519453" y="9673276"/>
                  <a:pt x="4510815" y="9677595"/>
                </a:cubicBezTo>
                <a:cubicBezTo>
                  <a:pt x="4510286" y="9687996"/>
                  <a:pt x="4508172" y="9697867"/>
                  <a:pt x="4504469" y="9707210"/>
                </a:cubicBezTo>
                <a:cubicBezTo>
                  <a:pt x="4500768" y="9716554"/>
                  <a:pt x="4498652" y="9726423"/>
                  <a:pt x="4498123" y="9736824"/>
                </a:cubicBezTo>
                <a:cubicBezTo>
                  <a:pt x="4510639" y="9721929"/>
                  <a:pt x="4521568" y="9706240"/>
                  <a:pt x="4530912" y="9689758"/>
                </a:cubicBezTo>
                <a:cubicBezTo>
                  <a:pt x="4540253" y="9673275"/>
                  <a:pt x="4549069" y="9656531"/>
                  <a:pt x="4557354" y="9639518"/>
                </a:cubicBezTo>
                <a:cubicBezTo>
                  <a:pt x="4557265" y="9636434"/>
                  <a:pt x="4556383" y="9630969"/>
                  <a:pt x="4554708" y="9623125"/>
                </a:cubicBezTo>
                <a:cubicBezTo>
                  <a:pt x="4553035" y="9615281"/>
                  <a:pt x="4551096" y="9610874"/>
                  <a:pt x="4548891" y="9609904"/>
                </a:cubicBezTo>
                <a:close/>
                <a:moveTo>
                  <a:pt x="6063953" y="8785110"/>
                </a:moveTo>
                <a:cubicBezTo>
                  <a:pt x="6063778" y="8787049"/>
                  <a:pt x="6063073" y="8788460"/>
                  <a:pt x="6061839" y="8789341"/>
                </a:cubicBezTo>
                <a:cubicBezTo>
                  <a:pt x="6060605" y="8790221"/>
                  <a:pt x="6059899" y="8791633"/>
                  <a:pt x="6059724" y="8793571"/>
                </a:cubicBezTo>
                <a:lnTo>
                  <a:pt x="6059724" y="8814725"/>
                </a:lnTo>
                <a:cubicBezTo>
                  <a:pt x="6059722" y="8823451"/>
                  <a:pt x="6060781" y="8832441"/>
                  <a:pt x="6062896" y="8841696"/>
                </a:cubicBezTo>
                <a:cubicBezTo>
                  <a:pt x="6065012" y="8850951"/>
                  <a:pt x="6068186" y="8858883"/>
                  <a:pt x="6072416" y="8865493"/>
                </a:cubicBezTo>
                <a:lnTo>
                  <a:pt x="6085107" y="8789340"/>
                </a:lnTo>
                <a:close/>
                <a:moveTo>
                  <a:pt x="4189283" y="9770669"/>
                </a:moveTo>
                <a:lnTo>
                  <a:pt x="4189282" y="9791824"/>
                </a:lnTo>
                <a:cubicBezTo>
                  <a:pt x="4189459" y="9797905"/>
                  <a:pt x="4191223" y="9801607"/>
                  <a:pt x="4194571" y="9802929"/>
                </a:cubicBezTo>
                <a:cubicBezTo>
                  <a:pt x="4197921" y="9804250"/>
                  <a:pt x="4201799" y="9804779"/>
                  <a:pt x="4206206" y="9804515"/>
                </a:cubicBezTo>
                <a:close/>
                <a:moveTo>
                  <a:pt x="4223128" y="9728363"/>
                </a:moveTo>
                <a:cubicBezTo>
                  <a:pt x="4223217" y="9730919"/>
                  <a:pt x="4224098" y="9734269"/>
                  <a:pt x="4225773" y="9738412"/>
                </a:cubicBezTo>
                <a:cubicBezTo>
                  <a:pt x="4227447" y="9742553"/>
                  <a:pt x="4229386" y="9744844"/>
                  <a:pt x="4231590" y="9745286"/>
                </a:cubicBezTo>
                <a:cubicBezTo>
                  <a:pt x="4235645" y="9745022"/>
                  <a:pt x="4238112" y="9743434"/>
                  <a:pt x="4238994" y="9740527"/>
                </a:cubicBezTo>
                <a:cubicBezTo>
                  <a:pt x="4239875" y="9737618"/>
                  <a:pt x="4240228" y="9734974"/>
                  <a:pt x="4240052" y="9732594"/>
                </a:cubicBezTo>
                <a:cubicBezTo>
                  <a:pt x="4239347" y="9727659"/>
                  <a:pt x="4236525" y="9724838"/>
                  <a:pt x="4231590" y="9724133"/>
                </a:cubicBezTo>
                <a:cubicBezTo>
                  <a:pt x="4229652" y="9724308"/>
                  <a:pt x="4228240" y="9725014"/>
                  <a:pt x="4227360" y="9726248"/>
                </a:cubicBezTo>
                <a:cubicBezTo>
                  <a:pt x="4226478" y="9727482"/>
                  <a:pt x="4225068" y="9728187"/>
                  <a:pt x="4223128" y="9728363"/>
                </a:cubicBezTo>
                <a:close/>
                <a:moveTo>
                  <a:pt x="4861962" y="9385678"/>
                </a:moveTo>
                <a:cubicBezTo>
                  <a:pt x="4860728" y="9399867"/>
                  <a:pt x="4855792" y="9412736"/>
                  <a:pt x="4847155" y="9424283"/>
                </a:cubicBezTo>
                <a:cubicBezTo>
                  <a:pt x="4838517" y="9435829"/>
                  <a:pt x="4833581" y="9449754"/>
                  <a:pt x="4832348" y="9466060"/>
                </a:cubicBezTo>
                <a:cubicBezTo>
                  <a:pt x="4819743" y="9483160"/>
                  <a:pt x="4807933" y="9500788"/>
                  <a:pt x="4796915" y="9518943"/>
                </a:cubicBezTo>
                <a:cubicBezTo>
                  <a:pt x="4785899" y="9537100"/>
                  <a:pt x="4775144" y="9554729"/>
                  <a:pt x="4764656" y="9571827"/>
                </a:cubicBezTo>
                <a:cubicBezTo>
                  <a:pt x="4762541" y="9582051"/>
                  <a:pt x="4758310" y="9595448"/>
                  <a:pt x="4751964" y="9612018"/>
                </a:cubicBezTo>
                <a:cubicBezTo>
                  <a:pt x="4745619" y="9628590"/>
                  <a:pt x="4737157" y="9637756"/>
                  <a:pt x="4726581" y="9639519"/>
                </a:cubicBezTo>
                <a:cubicBezTo>
                  <a:pt x="4727109" y="9642779"/>
                  <a:pt x="4729224" y="9648950"/>
                  <a:pt x="4732926" y="9658027"/>
                </a:cubicBezTo>
                <a:cubicBezTo>
                  <a:pt x="4736629" y="9667106"/>
                  <a:pt x="4738744" y="9672219"/>
                  <a:pt x="4739273" y="9673364"/>
                </a:cubicBezTo>
                <a:cubicBezTo>
                  <a:pt x="4741300" y="9672835"/>
                  <a:pt x="4742534" y="9670720"/>
                  <a:pt x="4742974" y="9667017"/>
                </a:cubicBezTo>
                <a:cubicBezTo>
                  <a:pt x="4743416" y="9663317"/>
                  <a:pt x="4743591" y="9661201"/>
                  <a:pt x="4743504" y="9660672"/>
                </a:cubicBezTo>
                <a:cubicBezTo>
                  <a:pt x="4755490" y="9635729"/>
                  <a:pt x="4769593" y="9611578"/>
                  <a:pt x="4785810" y="9588222"/>
                </a:cubicBezTo>
                <a:cubicBezTo>
                  <a:pt x="4802027" y="9564864"/>
                  <a:pt x="4811900" y="9539657"/>
                  <a:pt x="4815425" y="9512598"/>
                </a:cubicBezTo>
                <a:lnTo>
                  <a:pt x="4836578" y="9512597"/>
                </a:lnTo>
                <a:lnTo>
                  <a:pt x="4868687" y="9515106"/>
                </a:lnTo>
                <a:lnTo>
                  <a:pt x="4877775" y="9488461"/>
                </a:lnTo>
                <a:lnTo>
                  <a:pt x="4878988" y="9485109"/>
                </a:lnTo>
                <a:lnTo>
                  <a:pt x="4878886" y="9484040"/>
                </a:lnTo>
                <a:lnTo>
                  <a:pt x="4879893" y="9482614"/>
                </a:lnTo>
                <a:lnTo>
                  <a:pt x="4888440" y="9459002"/>
                </a:lnTo>
                <a:lnTo>
                  <a:pt x="4874654" y="9427983"/>
                </a:lnTo>
                <a:lnTo>
                  <a:pt x="4891577" y="9398370"/>
                </a:lnTo>
                <a:close/>
                <a:moveTo>
                  <a:pt x="6093569" y="8730112"/>
                </a:moveTo>
                <a:lnTo>
                  <a:pt x="6076646" y="8759726"/>
                </a:lnTo>
                <a:lnTo>
                  <a:pt x="6097799" y="8751265"/>
                </a:lnTo>
                <a:lnTo>
                  <a:pt x="6110493" y="8730113"/>
                </a:lnTo>
                <a:lnTo>
                  <a:pt x="6110493" y="8721650"/>
                </a:lnTo>
                <a:close/>
                <a:moveTo>
                  <a:pt x="4925423" y="9246064"/>
                </a:moveTo>
                <a:lnTo>
                  <a:pt x="4891578" y="9301064"/>
                </a:lnTo>
                <a:cubicBezTo>
                  <a:pt x="4900038" y="9314461"/>
                  <a:pt x="4904268" y="9329973"/>
                  <a:pt x="4904270" y="9347601"/>
                </a:cubicBezTo>
                <a:cubicBezTo>
                  <a:pt x="4901890" y="9347425"/>
                  <a:pt x="4899246" y="9347777"/>
                  <a:pt x="4896337" y="9348659"/>
                </a:cubicBezTo>
                <a:cubicBezTo>
                  <a:pt x="4893428" y="9349540"/>
                  <a:pt x="4891841" y="9352008"/>
                  <a:pt x="4891577" y="9356063"/>
                </a:cubicBezTo>
                <a:cubicBezTo>
                  <a:pt x="4891842" y="9360292"/>
                  <a:pt x="4893427" y="9364524"/>
                  <a:pt x="4896336" y="9368755"/>
                </a:cubicBezTo>
                <a:cubicBezTo>
                  <a:pt x="4899245" y="9372986"/>
                  <a:pt x="4901890" y="9377216"/>
                  <a:pt x="4904270" y="9381447"/>
                </a:cubicBezTo>
                <a:lnTo>
                  <a:pt x="4912796" y="9385102"/>
                </a:lnTo>
                <a:lnTo>
                  <a:pt x="4912148" y="9370532"/>
                </a:lnTo>
                <a:lnTo>
                  <a:pt x="4918332" y="9365620"/>
                </a:lnTo>
                <a:lnTo>
                  <a:pt x="4916960" y="9364524"/>
                </a:lnTo>
                <a:cubicBezTo>
                  <a:pt x="4916874" y="9358002"/>
                  <a:pt x="4918107" y="9352008"/>
                  <a:pt x="4920664" y="9346543"/>
                </a:cubicBezTo>
                <a:cubicBezTo>
                  <a:pt x="4923218" y="9341079"/>
                  <a:pt x="4927626" y="9337200"/>
                  <a:pt x="4933884" y="9334909"/>
                </a:cubicBezTo>
                <a:cubicBezTo>
                  <a:pt x="4934325" y="9320101"/>
                  <a:pt x="4934502" y="9305294"/>
                  <a:pt x="4934413" y="9290487"/>
                </a:cubicBezTo>
                <a:cubicBezTo>
                  <a:pt x="4934325" y="9275680"/>
                  <a:pt x="4931329" y="9260871"/>
                  <a:pt x="4925423" y="9246064"/>
                </a:cubicBezTo>
                <a:close/>
                <a:moveTo>
                  <a:pt x="4282359" y="9571829"/>
                </a:moveTo>
                <a:lnTo>
                  <a:pt x="4265435" y="9622596"/>
                </a:lnTo>
                <a:cubicBezTo>
                  <a:pt x="4264731" y="9622508"/>
                  <a:pt x="4261911" y="9622684"/>
                  <a:pt x="4256975" y="9623124"/>
                </a:cubicBezTo>
                <a:cubicBezTo>
                  <a:pt x="4252038" y="9623566"/>
                  <a:pt x="4249219" y="9624801"/>
                  <a:pt x="4248513" y="9626827"/>
                </a:cubicBezTo>
                <a:cubicBezTo>
                  <a:pt x="4249394" y="9631322"/>
                  <a:pt x="4253977" y="9636082"/>
                  <a:pt x="4262261" y="9641105"/>
                </a:cubicBezTo>
                <a:cubicBezTo>
                  <a:pt x="4270547" y="9646129"/>
                  <a:pt x="4277247" y="9649830"/>
                  <a:pt x="4282359" y="9652211"/>
                </a:cubicBezTo>
                <a:lnTo>
                  <a:pt x="4311974" y="9609904"/>
                </a:lnTo>
                <a:close/>
                <a:moveTo>
                  <a:pt x="6165491" y="8552422"/>
                </a:moveTo>
                <a:cubicBezTo>
                  <a:pt x="6165842" y="8565820"/>
                  <a:pt x="6166196" y="8581331"/>
                  <a:pt x="6166549" y="8598959"/>
                </a:cubicBezTo>
                <a:cubicBezTo>
                  <a:pt x="6166901" y="8616588"/>
                  <a:pt x="6165138" y="8632101"/>
                  <a:pt x="6161260" y="8645498"/>
                </a:cubicBezTo>
                <a:cubicBezTo>
                  <a:pt x="6169722" y="8637036"/>
                  <a:pt x="6173952" y="8624344"/>
                  <a:pt x="6173952" y="8607422"/>
                </a:cubicBezTo>
                <a:lnTo>
                  <a:pt x="6195105" y="8565115"/>
                </a:lnTo>
                <a:close/>
                <a:moveTo>
                  <a:pt x="5014268" y="9097991"/>
                </a:moveTo>
                <a:cubicBezTo>
                  <a:pt x="5013562" y="9102221"/>
                  <a:pt x="5014973" y="9106452"/>
                  <a:pt x="5018498" y="9110683"/>
                </a:cubicBezTo>
                <a:lnTo>
                  <a:pt x="5018498" y="9097991"/>
                </a:lnTo>
                <a:close/>
                <a:moveTo>
                  <a:pt x="5065034" y="9051453"/>
                </a:moveTo>
                <a:cubicBezTo>
                  <a:pt x="5057278" y="9051453"/>
                  <a:pt x="5051637" y="9055684"/>
                  <a:pt x="5048113" y="9064145"/>
                </a:cubicBezTo>
                <a:lnTo>
                  <a:pt x="5060805" y="9064145"/>
                </a:lnTo>
                <a:cubicBezTo>
                  <a:pt x="5060981" y="9062029"/>
                  <a:pt x="5061686" y="9059915"/>
                  <a:pt x="5062920" y="9057799"/>
                </a:cubicBezTo>
                <a:cubicBezTo>
                  <a:pt x="5064154" y="9055683"/>
                  <a:pt x="5064859" y="9053569"/>
                  <a:pt x="5065034" y="9051453"/>
                </a:cubicBezTo>
                <a:close/>
                <a:moveTo>
                  <a:pt x="4341588" y="9423754"/>
                </a:moveTo>
                <a:cubicBezTo>
                  <a:pt x="4323961" y="9456893"/>
                  <a:pt x="4308447" y="9492150"/>
                  <a:pt x="4295050" y="9529521"/>
                </a:cubicBezTo>
                <a:cubicBezTo>
                  <a:pt x="4297253" y="9538158"/>
                  <a:pt x="4301308" y="9545210"/>
                  <a:pt x="4307213" y="9550675"/>
                </a:cubicBezTo>
                <a:cubicBezTo>
                  <a:pt x="4313119" y="9556139"/>
                  <a:pt x="4320346" y="9558959"/>
                  <a:pt x="4328895" y="9559136"/>
                </a:cubicBezTo>
                <a:cubicBezTo>
                  <a:pt x="4333303" y="9546091"/>
                  <a:pt x="4339296" y="9526701"/>
                  <a:pt x="4346877" y="9500964"/>
                </a:cubicBezTo>
                <a:cubicBezTo>
                  <a:pt x="4354456" y="9475227"/>
                  <a:pt x="4362565" y="9457952"/>
                  <a:pt x="4371202" y="9449138"/>
                </a:cubicBezTo>
                <a:close/>
                <a:moveTo>
                  <a:pt x="5060805" y="9009147"/>
                </a:moveTo>
                <a:lnTo>
                  <a:pt x="5060805" y="9026069"/>
                </a:lnTo>
                <a:lnTo>
                  <a:pt x="5069266" y="9038760"/>
                </a:lnTo>
                <a:lnTo>
                  <a:pt x="5072776" y="9035689"/>
                </a:lnTo>
                <a:lnTo>
                  <a:pt x="5081160" y="9009146"/>
                </a:lnTo>
                <a:close/>
                <a:moveTo>
                  <a:pt x="5107341" y="8949917"/>
                </a:moveTo>
                <a:lnTo>
                  <a:pt x="5107343" y="8962501"/>
                </a:lnTo>
                <a:lnTo>
                  <a:pt x="5113635" y="8947819"/>
                </a:lnTo>
                <a:close/>
                <a:moveTo>
                  <a:pt x="6300874" y="8285889"/>
                </a:moveTo>
                <a:lnTo>
                  <a:pt x="6296643" y="8315504"/>
                </a:lnTo>
                <a:cubicBezTo>
                  <a:pt x="6290209" y="8322115"/>
                  <a:pt x="6284039" y="8330048"/>
                  <a:pt x="6278132" y="8339303"/>
                </a:cubicBezTo>
                <a:cubicBezTo>
                  <a:pt x="6272228" y="8348556"/>
                  <a:pt x="6267115" y="8357546"/>
                  <a:pt x="6262797" y="8366273"/>
                </a:cubicBezTo>
                <a:cubicBezTo>
                  <a:pt x="6263501" y="8383900"/>
                  <a:pt x="6257861" y="8399412"/>
                  <a:pt x="6245874" y="8412810"/>
                </a:cubicBezTo>
                <a:cubicBezTo>
                  <a:pt x="6240938" y="8409372"/>
                  <a:pt x="6236003" y="8409901"/>
                  <a:pt x="6231067" y="8414396"/>
                </a:cubicBezTo>
                <a:cubicBezTo>
                  <a:pt x="6226132" y="8418892"/>
                  <a:pt x="6225425" y="8422593"/>
                  <a:pt x="6228951" y="8425502"/>
                </a:cubicBezTo>
                <a:lnTo>
                  <a:pt x="6203568" y="8455117"/>
                </a:lnTo>
                <a:lnTo>
                  <a:pt x="6190876" y="8497424"/>
                </a:lnTo>
                <a:lnTo>
                  <a:pt x="6182414" y="8497424"/>
                </a:lnTo>
                <a:lnTo>
                  <a:pt x="6182414" y="8527038"/>
                </a:lnTo>
                <a:lnTo>
                  <a:pt x="6203567" y="8535500"/>
                </a:lnTo>
                <a:cubicBezTo>
                  <a:pt x="6201628" y="8533208"/>
                  <a:pt x="6201275" y="8531445"/>
                  <a:pt x="6202509" y="8530211"/>
                </a:cubicBezTo>
                <a:cubicBezTo>
                  <a:pt x="6203744" y="8528978"/>
                  <a:pt x="6205505" y="8529330"/>
                  <a:pt x="6207798" y="8531268"/>
                </a:cubicBezTo>
                <a:lnTo>
                  <a:pt x="6216259" y="8514346"/>
                </a:lnTo>
                <a:cubicBezTo>
                  <a:pt x="6218638" y="8515668"/>
                  <a:pt x="6221283" y="8514083"/>
                  <a:pt x="6224192" y="8509587"/>
                </a:cubicBezTo>
                <a:cubicBezTo>
                  <a:pt x="6227100" y="8505091"/>
                  <a:pt x="6228685" y="8502447"/>
                  <a:pt x="6228952" y="8501653"/>
                </a:cubicBezTo>
                <a:lnTo>
                  <a:pt x="6258566" y="8450886"/>
                </a:lnTo>
                <a:cubicBezTo>
                  <a:pt x="6259358" y="8439428"/>
                  <a:pt x="6264118" y="8420037"/>
                  <a:pt x="6272845" y="8392714"/>
                </a:cubicBezTo>
                <a:cubicBezTo>
                  <a:pt x="6281571" y="8365391"/>
                  <a:pt x="6289504" y="8348116"/>
                  <a:pt x="6296643" y="8340888"/>
                </a:cubicBezTo>
                <a:lnTo>
                  <a:pt x="6317795" y="8353580"/>
                </a:lnTo>
                <a:cubicBezTo>
                  <a:pt x="6319733" y="8344855"/>
                  <a:pt x="6322203" y="8335865"/>
                  <a:pt x="6325200" y="8326611"/>
                </a:cubicBezTo>
                <a:cubicBezTo>
                  <a:pt x="6328197" y="8317354"/>
                  <a:pt x="6332780" y="8309421"/>
                  <a:pt x="6338950" y="8302812"/>
                </a:cubicBezTo>
                <a:lnTo>
                  <a:pt x="6317796" y="8298580"/>
                </a:lnTo>
                <a:close/>
                <a:moveTo>
                  <a:pt x="6368565" y="8243582"/>
                </a:moveTo>
                <a:cubicBezTo>
                  <a:pt x="6369270" y="8248517"/>
                  <a:pt x="6367860" y="8251339"/>
                  <a:pt x="6364334" y="8252044"/>
                </a:cubicBezTo>
                <a:lnTo>
                  <a:pt x="6360103" y="8285889"/>
                </a:lnTo>
                <a:lnTo>
                  <a:pt x="6364333" y="8298581"/>
                </a:lnTo>
                <a:cubicBezTo>
                  <a:pt x="6368741" y="8292059"/>
                  <a:pt x="6372619" y="8285009"/>
                  <a:pt x="6375968" y="8277428"/>
                </a:cubicBezTo>
                <a:cubicBezTo>
                  <a:pt x="6379317" y="8269848"/>
                  <a:pt x="6381080" y="8262797"/>
                  <a:pt x="6381255" y="8256275"/>
                </a:cubicBezTo>
                <a:cubicBezTo>
                  <a:pt x="6381255" y="8247813"/>
                  <a:pt x="6377024" y="8243582"/>
                  <a:pt x="6368565" y="8243582"/>
                </a:cubicBezTo>
                <a:close/>
                <a:moveTo>
                  <a:pt x="4421971" y="9275680"/>
                </a:moveTo>
                <a:lnTo>
                  <a:pt x="4400818" y="9301064"/>
                </a:lnTo>
                <a:lnTo>
                  <a:pt x="4400816" y="9313756"/>
                </a:lnTo>
                <a:lnTo>
                  <a:pt x="4409280" y="9313756"/>
                </a:lnTo>
                <a:cubicBezTo>
                  <a:pt x="4417564" y="9314108"/>
                  <a:pt x="4423205" y="9313403"/>
                  <a:pt x="4426202" y="9311640"/>
                </a:cubicBezTo>
                <a:cubicBezTo>
                  <a:pt x="4429198" y="9309878"/>
                  <a:pt x="4430608" y="9304942"/>
                  <a:pt x="4430432" y="9296832"/>
                </a:cubicBezTo>
                <a:close/>
                <a:moveTo>
                  <a:pt x="5136645" y="8884286"/>
                </a:moveTo>
                <a:lnTo>
                  <a:pt x="5120034" y="8899149"/>
                </a:lnTo>
                <a:cubicBezTo>
                  <a:pt x="5120298" y="8902410"/>
                  <a:pt x="5121885" y="8908578"/>
                  <a:pt x="5124794" y="8917657"/>
                </a:cubicBezTo>
                <a:lnTo>
                  <a:pt x="5125997" y="8919983"/>
                </a:lnTo>
                <a:lnTo>
                  <a:pt x="5134261" y="8894579"/>
                </a:lnTo>
                <a:close/>
                <a:moveTo>
                  <a:pt x="6330487" y="8230890"/>
                </a:moveTo>
                <a:lnTo>
                  <a:pt x="6330487" y="8247812"/>
                </a:lnTo>
                <a:cubicBezTo>
                  <a:pt x="6332691" y="8245522"/>
                  <a:pt x="6334631" y="8242701"/>
                  <a:pt x="6336304" y="8239353"/>
                </a:cubicBezTo>
                <a:cubicBezTo>
                  <a:pt x="6337980" y="8236003"/>
                  <a:pt x="6338862" y="8233182"/>
                  <a:pt x="6338950" y="8230890"/>
                </a:cubicBezTo>
                <a:close/>
                <a:moveTo>
                  <a:pt x="4468508" y="9207989"/>
                </a:moveTo>
                <a:lnTo>
                  <a:pt x="4460048" y="9224912"/>
                </a:lnTo>
                <a:cubicBezTo>
                  <a:pt x="4464984" y="9220681"/>
                  <a:pt x="4467804" y="9216449"/>
                  <a:pt x="4468508" y="9212219"/>
                </a:cubicBezTo>
                <a:close/>
                <a:moveTo>
                  <a:pt x="6386016" y="8085989"/>
                </a:moveTo>
                <a:cubicBezTo>
                  <a:pt x="6380639" y="8088105"/>
                  <a:pt x="6377643" y="8091278"/>
                  <a:pt x="6377026" y="8095508"/>
                </a:cubicBezTo>
                <a:cubicBezTo>
                  <a:pt x="6377290" y="8097536"/>
                  <a:pt x="6378877" y="8098770"/>
                  <a:pt x="6381785" y="8099210"/>
                </a:cubicBezTo>
                <a:cubicBezTo>
                  <a:pt x="6384693" y="8099651"/>
                  <a:pt x="6387337" y="8099826"/>
                  <a:pt x="6389718" y="8099739"/>
                </a:cubicBezTo>
                <a:lnTo>
                  <a:pt x="6398179" y="8082815"/>
                </a:lnTo>
                <a:cubicBezTo>
                  <a:pt x="6395446" y="8082816"/>
                  <a:pt x="6391391" y="8083874"/>
                  <a:pt x="6386016" y="8085989"/>
                </a:cubicBezTo>
                <a:close/>
                <a:moveTo>
                  <a:pt x="5301954" y="8480309"/>
                </a:moveTo>
                <a:cubicBezTo>
                  <a:pt x="5301779" y="8482249"/>
                  <a:pt x="5301072" y="8483660"/>
                  <a:pt x="5299840" y="8484541"/>
                </a:cubicBezTo>
                <a:cubicBezTo>
                  <a:pt x="5298606" y="8485422"/>
                  <a:pt x="5297900" y="8486832"/>
                  <a:pt x="5297723" y="8488773"/>
                </a:cubicBezTo>
                <a:lnTo>
                  <a:pt x="5297724" y="8509924"/>
                </a:lnTo>
                <a:lnTo>
                  <a:pt x="5298533" y="8516798"/>
                </a:lnTo>
                <a:lnTo>
                  <a:pt x="5316414" y="8483201"/>
                </a:lnTo>
                <a:close/>
                <a:moveTo>
                  <a:pt x="5331570" y="8425312"/>
                </a:moveTo>
                <a:lnTo>
                  <a:pt x="5314647" y="8454926"/>
                </a:lnTo>
                <a:lnTo>
                  <a:pt x="5334818" y="8446858"/>
                </a:lnTo>
                <a:lnTo>
                  <a:pt x="5348493" y="8418662"/>
                </a:lnTo>
                <a:lnTo>
                  <a:pt x="5348492" y="8416850"/>
                </a:lnTo>
                <a:close/>
                <a:moveTo>
                  <a:pt x="6575867" y="7718977"/>
                </a:moveTo>
                <a:lnTo>
                  <a:pt x="6575867" y="7735901"/>
                </a:lnTo>
                <a:lnTo>
                  <a:pt x="6580099" y="7723207"/>
                </a:lnTo>
                <a:close/>
                <a:moveTo>
                  <a:pt x="5403489" y="8247624"/>
                </a:moveTo>
                <a:lnTo>
                  <a:pt x="5404068" y="8273095"/>
                </a:lnTo>
                <a:lnTo>
                  <a:pt x="5412428" y="8264735"/>
                </a:lnTo>
                <a:lnTo>
                  <a:pt x="5415960" y="8252966"/>
                </a:lnTo>
                <a:close/>
                <a:moveTo>
                  <a:pt x="6597022" y="7604749"/>
                </a:moveTo>
                <a:lnTo>
                  <a:pt x="6597022" y="7608979"/>
                </a:lnTo>
                <a:cubicBezTo>
                  <a:pt x="6596316" y="7622377"/>
                  <a:pt x="6601956" y="7629428"/>
                  <a:pt x="6613944" y="7630133"/>
                </a:cubicBezTo>
                <a:close/>
                <a:moveTo>
                  <a:pt x="6812787" y="7486291"/>
                </a:moveTo>
                <a:lnTo>
                  <a:pt x="6810607" y="7510258"/>
                </a:lnTo>
                <a:lnTo>
                  <a:pt x="6818233" y="7486291"/>
                </a:lnTo>
                <a:close/>
                <a:moveTo>
                  <a:pt x="6694327" y="7524366"/>
                </a:moveTo>
                <a:cubicBezTo>
                  <a:pt x="6689391" y="7537058"/>
                  <a:pt x="6686570" y="7545518"/>
                  <a:pt x="6685866" y="7549750"/>
                </a:cubicBezTo>
                <a:cubicBezTo>
                  <a:pt x="6676700" y="7562089"/>
                  <a:pt x="6667532" y="7574429"/>
                  <a:pt x="6658365" y="7586768"/>
                </a:cubicBezTo>
                <a:cubicBezTo>
                  <a:pt x="6649200" y="7599108"/>
                  <a:pt x="6644263" y="7613562"/>
                  <a:pt x="6643559" y="7630133"/>
                </a:cubicBezTo>
                <a:lnTo>
                  <a:pt x="6626635" y="7668208"/>
                </a:lnTo>
                <a:cubicBezTo>
                  <a:pt x="6620554" y="7672704"/>
                  <a:pt x="6616853" y="7678521"/>
                  <a:pt x="6615530" y="7685660"/>
                </a:cubicBezTo>
                <a:cubicBezTo>
                  <a:pt x="6614208" y="7692799"/>
                  <a:pt x="6613678" y="7699675"/>
                  <a:pt x="6613944" y="7706285"/>
                </a:cubicBezTo>
                <a:cubicBezTo>
                  <a:pt x="6611829" y="7725323"/>
                  <a:pt x="6603368" y="7744361"/>
                  <a:pt x="6588560" y="7763400"/>
                </a:cubicBezTo>
                <a:cubicBezTo>
                  <a:pt x="6573753" y="7782438"/>
                  <a:pt x="6565291" y="7801476"/>
                  <a:pt x="6563175" y="7820513"/>
                </a:cubicBezTo>
                <a:lnTo>
                  <a:pt x="6546252" y="7833207"/>
                </a:lnTo>
                <a:cubicBezTo>
                  <a:pt x="6543873" y="7841668"/>
                  <a:pt x="6540172" y="7850129"/>
                  <a:pt x="6535148" y="7858591"/>
                </a:cubicBezTo>
                <a:cubicBezTo>
                  <a:pt x="6530124" y="7867051"/>
                  <a:pt x="6525363" y="7875514"/>
                  <a:pt x="6520869" y="7883974"/>
                </a:cubicBezTo>
                <a:lnTo>
                  <a:pt x="6520868" y="7913589"/>
                </a:lnTo>
                <a:cubicBezTo>
                  <a:pt x="6536293" y="7908124"/>
                  <a:pt x="6549866" y="7896842"/>
                  <a:pt x="6561588" y="7879743"/>
                </a:cubicBezTo>
                <a:cubicBezTo>
                  <a:pt x="6573312" y="7862644"/>
                  <a:pt x="6579482" y="7847131"/>
                  <a:pt x="6580099" y="7833206"/>
                </a:cubicBezTo>
                <a:cubicBezTo>
                  <a:pt x="6584505" y="7833383"/>
                  <a:pt x="6588383" y="7833030"/>
                  <a:pt x="6591732" y="7832148"/>
                </a:cubicBezTo>
                <a:cubicBezTo>
                  <a:pt x="6595082" y="7831267"/>
                  <a:pt x="6596845" y="7828800"/>
                  <a:pt x="6597022" y="7824745"/>
                </a:cubicBezTo>
                <a:cubicBezTo>
                  <a:pt x="6596493" y="7818134"/>
                  <a:pt x="6596493" y="7812317"/>
                  <a:pt x="6597022" y="7807293"/>
                </a:cubicBezTo>
                <a:cubicBezTo>
                  <a:pt x="6597550" y="7802269"/>
                  <a:pt x="6601781" y="7799625"/>
                  <a:pt x="6609714" y="7799359"/>
                </a:cubicBezTo>
                <a:lnTo>
                  <a:pt x="6660481" y="7663978"/>
                </a:lnTo>
                <a:cubicBezTo>
                  <a:pt x="6673879" y="7663978"/>
                  <a:pt x="6680929" y="7659747"/>
                  <a:pt x="6681635" y="7651285"/>
                </a:cubicBezTo>
                <a:cubicBezTo>
                  <a:pt x="6681283" y="7643001"/>
                  <a:pt x="6681988" y="7637360"/>
                  <a:pt x="6683749" y="7634363"/>
                </a:cubicBezTo>
                <a:cubicBezTo>
                  <a:pt x="6685513" y="7631367"/>
                  <a:pt x="6690448" y="7629956"/>
                  <a:pt x="6698558" y="7630133"/>
                </a:cubicBezTo>
                <a:lnTo>
                  <a:pt x="6719710" y="7587825"/>
                </a:lnTo>
                <a:cubicBezTo>
                  <a:pt x="6719710" y="7581039"/>
                  <a:pt x="6720767" y="7570286"/>
                  <a:pt x="6722884" y="7555568"/>
                </a:cubicBezTo>
                <a:cubicBezTo>
                  <a:pt x="6725000" y="7540847"/>
                  <a:pt x="6728173" y="7524806"/>
                  <a:pt x="6732403" y="7507443"/>
                </a:cubicBezTo>
                <a:cubicBezTo>
                  <a:pt x="6731698" y="7511674"/>
                  <a:pt x="6728878" y="7515903"/>
                  <a:pt x="6723941" y="7520135"/>
                </a:cubicBezTo>
                <a:lnTo>
                  <a:pt x="6702788" y="7532827"/>
                </a:lnTo>
                <a:close/>
                <a:moveTo>
                  <a:pt x="3935461" y="8984228"/>
                </a:moveTo>
                <a:cubicBezTo>
                  <a:pt x="3935373" y="8986609"/>
                  <a:pt x="3935549" y="8989252"/>
                  <a:pt x="3935989" y="8992162"/>
                </a:cubicBezTo>
                <a:cubicBezTo>
                  <a:pt x="3936430" y="8995069"/>
                  <a:pt x="3937664" y="8996657"/>
                  <a:pt x="3939691" y="8996920"/>
                </a:cubicBezTo>
                <a:lnTo>
                  <a:pt x="3952383" y="8992689"/>
                </a:lnTo>
                <a:close/>
                <a:moveTo>
                  <a:pt x="6740864" y="7486290"/>
                </a:moveTo>
                <a:lnTo>
                  <a:pt x="6728173" y="7498981"/>
                </a:lnTo>
                <a:cubicBezTo>
                  <a:pt x="6730464" y="7500921"/>
                  <a:pt x="6732227" y="7502332"/>
                  <a:pt x="6733460" y="7503212"/>
                </a:cubicBezTo>
                <a:lnTo>
                  <a:pt x="6733892" y="7504330"/>
                </a:lnTo>
                <a:lnTo>
                  <a:pt x="6738221" y="7495280"/>
                </a:lnTo>
                <a:cubicBezTo>
                  <a:pt x="6739630" y="7491754"/>
                  <a:pt x="6740512" y="7488758"/>
                  <a:pt x="6740864" y="7486290"/>
                </a:cubicBezTo>
                <a:close/>
                <a:moveTo>
                  <a:pt x="5469066" y="8109596"/>
                </a:moveTo>
                <a:cubicBezTo>
                  <a:pt x="5464131" y="8114092"/>
                  <a:pt x="5463426" y="8117793"/>
                  <a:pt x="5466950" y="8120702"/>
                </a:cubicBezTo>
                <a:lnTo>
                  <a:pt x="5441567" y="8150317"/>
                </a:lnTo>
                <a:lnTo>
                  <a:pt x="5428876" y="8192624"/>
                </a:lnTo>
                <a:lnTo>
                  <a:pt x="5420413" y="8192624"/>
                </a:lnTo>
                <a:lnTo>
                  <a:pt x="5420413" y="8222238"/>
                </a:lnTo>
                <a:lnTo>
                  <a:pt x="5424667" y="8223940"/>
                </a:lnTo>
                <a:lnTo>
                  <a:pt x="5437811" y="8180123"/>
                </a:lnTo>
                <a:cubicBezTo>
                  <a:pt x="5435696" y="8171308"/>
                  <a:pt x="5436755" y="8163552"/>
                  <a:pt x="5440986" y="8156853"/>
                </a:cubicBezTo>
                <a:cubicBezTo>
                  <a:pt x="5445215" y="8150156"/>
                  <a:pt x="5452620" y="8146629"/>
                  <a:pt x="5463197" y="8146277"/>
                </a:cubicBezTo>
                <a:cubicBezTo>
                  <a:pt x="5463726" y="8138520"/>
                  <a:pt x="5465841" y="8132879"/>
                  <a:pt x="5469543" y="8129354"/>
                </a:cubicBezTo>
                <a:cubicBezTo>
                  <a:pt x="5473245" y="8125828"/>
                  <a:pt x="5475360" y="8120187"/>
                  <a:pt x="5475889" y="8112430"/>
                </a:cubicBezTo>
                <a:lnTo>
                  <a:pt x="5477431" y="8108701"/>
                </a:lnTo>
                <a:close/>
                <a:moveTo>
                  <a:pt x="6783172" y="7410137"/>
                </a:moveTo>
                <a:cubicBezTo>
                  <a:pt x="6779206" y="7418597"/>
                  <a:pt x="6775503" y="7427059"/>
                  <a:pt x="6772066" y="7435521"/>
                </a:cubicBezTo>
                <a:cubicBezTo>
                  <a:pt x="6768628" y="7443983"/>
                  <a:pt x="6763869" y="7452445"/>
                  <a:pt x="6757788" y="7460905"/>
                </a:cubicBezTo>
                <a:cubicBezTo>
                  <a:pt x="6766248" y="7460906"/>
                  <a:pt x="6774709" y="7465135"/>
                  <a:pt x="6783172" y="7473597"/>
                </a:cubicBezTo>
                <a:lnTo>
                  <a:pt x="6795863" y="7431290"/>
                </a:lnTo>
                <a:cubicBezTo>
                  <a:pt x="6798243" y="7428999"/>
                  <a:pt x="6800887" y="7426178"/>
                  <a:pt x="6803795" y="7422829"/>
                </a:cubicBezTo>
                <a:lnTo>
                  <a:pt x="6804364" y="7421818"/>
                </a:lnTo>
                <a:lnTo>
                  <a:pt x="6792209" y="7421818"/>
                </a:lnTo>
                <a:lnTo>
                  <a:pt x="6794231" y="7409400"/>
                </a:lnTo>
                <a:close/>
                <a:moveTo>
                  <a:pt x="6740865" y="7431291"/>
                </a:moveTo>
                <a:lnTo>
                  <a:pt x="6738873" y="7434775"/>
                </a:lnTo>
                <a:lnTo>
                  <a:pt x="6749326" y="7431290"/>
                </a:lnTo>
                <a:close/>
                <a:moveTo>
                  <a:pt x="4299301" y="8721925"/>
                </a:moveTo>
                <a:cubicBezTo>
                  <a:pt x="4299387" y="8724483"/>
                  <a:pt x="4300268" y="8727832"/>
                  <a:pt x="4301944" y="8731974"/>
                </a:cubicBezTo>
                <a:cubicBezTo>
                  <a:pt x="4303620" y="8736115"/>
                  <a:pt x="4305558" y="8738408"/>
                  <a:pt x="4307762" y="8738848"/>
                </a:cubicBezTo>
                <a:lnTo>
                  <a:pt x="4308392" y="8738444"/>
                </a:lnTo>
                <a:lnTo>
                  <a:pt x="4312560" y="8725240"/>
                </a:lnTo>
                <a:close/>
                <a:moveTo>
                  <a:pt x="4024305" y="8861538"/>
                </a:moveTo>
                <a:cubicBezTo>
                  <a:pt x="4024129" y="8863918"/>
                  <a:pt x="4024481" y="8866562"/>
                  <a:pt x="4025363" y="8869470"/>
                </a:cubicBezTo>
                <a:cubicBezTo>
                  <a:pt x="4026244" y="8872379"/>
                  <a:pt x="4028712" y="8873966"/>
                  <a:pt x="4032766" y="8874231"/>
                </a:cubicBezTo>
                <a:lnTo>
                  <a:pt x="4041228" y="8874231"/>
                </a:lnTo>
                <a:cubicBezTo>
                  <a:pt x="4041052" y="8870001"/>
                  <a:pt x="4039290" y="8866828"/>
                  <a:pt x="4035939" y="8864711"/>
                </a:cubicBezTo>
                <a:cubicBezTo>
                  <a:pt x="4032590" y="8862597"/>
                  <a:pt x="4028712" y="8861538"/>
                  <a:pt x="4024305" y="8861538"/>
                </a:cubicBezTo>
                <a:close/>
                <a:moveTo>
                  <a:pt x="2894725" y="9432794"/>
                </a:moveTo>
                <a:lnTo>
                  <a:pt x="2911648" y="9462409"/>
                </a:lnTo>
                <a:lnTo>
                  <a:pt x="2907417" y="9496254"/>
                </a:lnTo>
                <a:cubicBezTo>
                  <a:pt x="2896928" y="9497489"/>
                  <a:pt x="2891464" y="9502424"/>
                  <a:pt x="2891022" y="9511062"/>
                </a:cubicBezTo>
                <a:cubicBezTo>
                  <a:pt x="2890582" y="9519700"/>
                  <a:pt x="2881945" y="9524635"/>
                  <a:pt x="2865110" y="9525870"/>
                </a:cubicBezTo>
                <a:cubicBezTo>
                  <a:pt x="2866344" y="9509299"/>
                  <a:pt x="2871279" y="9493787"/>
                  <a:pt x="2879917" y="9479332"/>
                </a:cubicBezTo>
                <a:cubicBezTo>
                  <a:pt x="2888555" y="9464877"/>
                  <a:pt x="2893491" y="9449365"/>
                  <a:pt x="2894725" y="9432794"/>
                </a:cubicBezTo>
                <a:close/>
                <a:moveTo>
                  <a:pt x="3546237" y="9077303"/>
                </a:moveTo>
                <a:cubicBezTo>
                  <a:pt x="3546324" y="9079684"/>
                  <a:pt x="3547206" y="9082327"/>
                  <a:pt x="3548881" y="9085237"/>
                </a:cubicBezTo>
                <a:cubicBezTo>
                  <a:pt x="3550556" y="9088146"/>
                  <a:pt x="3552495" y="9089732"/>
                  <a:pt x="3554698" y="9089996"/>
                </a:cubicBezTo>
                <a:cubicBezTo>
                  <a:pt x="3559634" y="9089291"/>
                  <a:pt x="3562455" y="9086471"/>
                  <a:pt x="3563159" y="9081535"/>
                </a:cubicBezTo>
                <a:close/>
                <a:moveTo>
                  <a:pt x="4350597" y="8644717"/>
                </a:moveTo>
                <a:cubicBezTo>
                  <a:pt x="4343457" y="8646832"/>
                  <a:pt x="4337640" y="8650005"/>
                  <a:pt x="4333145" y="8654234"/>
                </a:cubicBezTo>
                <a:lnTo>
                  <a:pt x="4336462" y="8669159"/>
                </a:lnTo>
                <a:lnTo>
                  <a:pt x="4341587" y="8666461"/>
                </a:lnTo>
                <a:lnTo>
                  <a:pt x="4350929" y="8644664"/>
                </a:lnTo>
                <a:close/>
                <a:moveTo>
                  <a:pt x="3563160" y="9043459"/>
                </a:moveTo>
                <a:cubicBezTo>
                  <a:pt x="3562983" y="9045838"/>
                  <a:pt x="3563336" y="9048483"/>
                  <a:pt x="3564217" y="9051390"/>
                </a:cubicBezTo>
                <a:cubicBezTo>
                  <a:pt x="3565099" y="9054300"/>
                  <a:pt x="3567566" y="9055886"/>
                  <a:pt x="3571621" y="9056150"/>
                </a:cubicBezTo>
                <a:lnTo>
                  <a:pt x="3575852" y="9056150"/>
                </a:lnTo>
                <a:cubicBezTo>
                  <a:pt x="3575852" y="9047689"/>
                  <a:pt x="3571621" y="9043458"/>
                  <a:pt x="3563160" y="9043459"/>
                </a:cubicBezTo>
                <a:close/>
                <a:moveTo>
                  <a:pt x="4147260" y="8645245"/>
                </a:moveTo>
                <a:cubicBezTo>
                  <a:pt x="4142500" y="8647536"/>
                  <a:pt x="4138534" y="8650886"/>
                  <a:pt x="4135361" y="8655292"/>
                </a:cubicBezTo>
                <a:cubicBezTo>
                  <a:pt x="4129015" y="8664107"/>
                  <a:pt x="4125842" y="8675035"/>
                  <a:pt x="4125842" y="8688081"/>
                </a:cubicBezTo>
                <a:lnTo>
                  <a:pt x="4125842" y="8692312"/>
                </a:lnTo>
                <a:cubicBezTo>
                  <a:pt x="4124960" y="8692223"/>
                  <a:pt x="4121435" y="8692400"/>
                  <a:pt x="4115265" y="8692840"/>
                </a:cubicBezTo>
                <a:cubicBezTo>
                  <a:pt x="4109095" y="8693280"/>
                  <a:pt x="4105569" y="8694514"/>
                  <a:pt x="4104688" y="8696542"/>
                </a:cubicBezTo>
                <a:cubicBezTo>
                  <a:pt x="4106010" y="8698746"/>
                  <a:pt x="4111827" y="8700685"/>
                  <a:pt x="4122140" y="8702358"/>
                </a:cubicBezTo>
                <a:cubicBezTo>
                  <a:pt x="4132452" y="8704034"/>
                  <a:pt x="4139327" y="8704915"/>
                  <a:pt x="4142764" y="8705003"/>
                </a:cubicBezTo>
                <a:lnTo>
                  <a:pt x="4168148" y="8683850"/>
                </a:lnTo>
                <a:cubicBezTo>
                  <a:pt x="4161891" y="8683321"/>
                  <a:pt x="4157484" y="8680148"/>
                  <a:pt x="4154928" y="8674331"/>
                </a:cubicBezTo>
                <a:cubicBezTo>
                  <a:pt x="4152372" y="8668513"/>
                  <a:pt x="4151138" y="8663225"/>
                  <a:pt x="4151226" y="8658465"/>
                </a:cubicBezTo>
                <a:lnTo>
                  <a:pt x="4163918" y="8641542"/>
                </a:lnTo>
                <a:cubicBezTo>
                  <a:pt x="4157572" y="8641719"/>
                  <a:pt x="4152019" y="8642953"/>
                  <a:pt x="4147260" y="8645245"/>
                </a:cubicBezTo>
                <a:close/>
                <a:moveTo>
                  <a:pt x="2573193" y="9449717"/>
                </a:moveTo>
                <a:cubicBezTo>
                  <a:pt x="2573105" y="9452097"/>
                  <a:pt x="2573281" y="9454741"/>
                  <a:pt x="2573721" y="9457650"/>
                </a:cubicBezTo>
                <a:cubicBezTo>
                  <a:pt x="2574162" y="9460558"/>
                  <a:pt x="2575396" y="9462145"/>
                  <a:pt x="2577423" y="9462409"/>
                </a:cubicBezTo>
                <a:lnTo>
                  <a:pt x="2590115" y="9458178"/>
                </a:lnTo>
                <a:close/>
                <a:moveTo>
                  <a:pt x="5624015" y="7781189"/>
                </a:moveTo>
                <a:cubicBezTo>
                  <a:pt x="5618638" y="7783306"/>
                  <a:pt x="5615642" y="7786478"/>
                  <a:pt x="5615026" y="7790708"/>
                </a:cubicBezTo>
                <a:lnTo>
                  <a:pt x="5618700" y="7793565"/>
                </a:lnTo>
                <a:lnTo>
                  <a:pt x="5625786" y="7780728"/>
                </a:lnTo>
                <a:close/>
                <a:moveTo>
                  <a:pt x="4218917" y="8510391"/>
                </a:moveTo>
                <a:cubicBezTo>
                  <a:pt x="4214862" y="8511009"/>
                  <a:pt x="4212394" y="8514005"/>
                  <a:pt x="4211513" y="8519381"/>
                </a:cubicBezTo>
                <a:cubicBezTo>
                  <a:pt x="4210632" y="8524759"/>
                  <a:pt x="4210280" y="8528812"/>
                  <a:pt x="4210456" y="8531545"/>
                </a:cubicBezTo>
                <a:cubicBezTo>
                  <a:pt x="4210280" y="8542211"/>
                  <a:pt x="4207459" y="8551552"/>
                  <a:pt x="4201995" y="8559574"/>
                </a:cubicBezTo>
                <a:cubicBezTo>
                  <a:pt x="4196528" y="8567595"/>
                  <a:pt x="4189478" y="8573763"/>
                  <a:pt x="4180841" y="8578083"/>
                </a:cubicBezTo>
                <a:cubicBezTo>
                  <a:pt x="4180312" y="8588483"/>
                  <a:pt x="4178196" y="8598355"/>
                  <a:pt x="4174495" y="8607698"/>
                </a:cubicBezTo>
                <a:cubicBezTo>
                  <a:pt x="4170793" y="8617041"/>
                  <a:pt x="4168677" y="8626912"/>
                  <a:pt x="4168148" y="8637312"/>
                </a:cubicBezTo>
                <a:cubicBezTo>
                  <a:pt x="4180664" y="8622417"/>
                  <a:pt x="4191594" y="8606728"/>
                  <a:pt x="4200937" y="8590246"/>
                </a:cubicBezTo>
                <a:cubicBezTo>
                  <a:pt x="4210280" y="8573763"/>
                  <a:pt x="4219093" y="8557017"/>
                  <a:pt x="4227378" y="8540007"/>
                </a:cubicBezTo>
                <a:cubicBezTo>
                  <a:pt x="4227289" y="8536922"/>
                  <a:pt x="4226410" y="8531456"/>
                  <a:pt x="4224735" y="8523612"/>
                </a:cubicBezTo>
                <a:cubicBezTo>
                  <a:pt x="4223060" y="8515769"/>
                  <a:pt x="4221119" y="8511361"/>
                  <a:pt x="4218917" y="8510391"/>
                </a:cubicBezTo>
                <a:close/>
                <a:moveTo>
                  <a:pt x="6977405" y="7041287"/>
                </a:moveTo>
                <a:lnTo>
                  <a:pt x="6969322" y="7054759"/>
                </a:lnTo>
                <a:lnTo>
                  <a:pt x="6953187" y="7091063"/>
                </a:lnTo>
                <a:lnTo>
                  <a:pt x="6952976" y="7096055"/>
                </a:lnTo>
                <a:lnTo>
                  <a:pt x="6950820" y="7096387"/>
                </a:lnTo>
                <a:lnTo>
                  <a:pt x="6948619" y="7101341"/>
                </a:lnTo>
                <a:lnTo>
                  <a:pt x="6948944" y="7101013"/>
                </a:lnTo>
                <a:cubicBezTo>
                  <a:pt x="6953792" y="7098104"/>
                  <a:pt x="6959366" y="7096451"/>
                  <a:pt x="6965669" y="7096054"/>
                </a:cubicBezTo>
                <a:cubicBezTo>
                  <a:pt x="6966196" y="7085654"/>
                  <a:pt x="6968313" y="7075781"/>
                  <a:pt x="6972014" y="7066440"/>
                </a:cubicBezTo>
                <a:close/>
                <a:moveTo>
                  <a:pt x="2937032" y="9187414"/>
                </a:moveTo>
                <a:cubicBezTo>
                  <a:pt x="2937120" y="9189971"/>
                  <a:pt x="2938001" y="9193320"/>
                  <a:pt x="2939676" y="9197462"/>
                </a:cubicBezTo>
                <a:cubicBezTo>
                  <a:pt x="2941350" y="9201605"/>
                  <a:pt x="2943290" y="9203896"/>
                  <a:pt x="2945493" y="9204337"/>
                </a:cubicBezTo>
                <a:cubicBezTo>
                  <a:pt x="2949548" y="9204073"/>
                  <a:pt x="2952015" y="9202486"/>
                  <a:pt x="2952897" y="9199578"/>
                </a:cubicBezTo>
                <a:cubicBezTo>
                  <a:pt x="2953778" y="9196669"/>
                  <a:pt x="2954131" y="9194025"/>
                  <a:pt x="2953955" y="9191645"/>
                </a:cubicBezTo>
                <a:close/>
                <a:moveTo>
                  <a:pt x="2662037" y="9327027"/>
                </a:moveTo>
                <a:cubicBezTo>
                  <a:pt x="2661861" y="9329408"/>
                  <a:pt x="2662213" y="9332051"/>
                  <a:pt x="2663095" y="9334960"/>
                </a:cubicBezTo>
                <a:cubicBezTo>
                  <a:pt x="2663976" y="9337868"/>
                  <a:pt x="2666444" y="9339455"/>
                  <a:pt x="2670498" y="9339719"/>
                </a:cubicBezTo>
                <a:lnTo>
                  <a:pt x="2678960" y="9339720"/>
                </a:lnTo>
                <a:cubicBezTo>
                  <a:pt x="2678784" y="9335489"/>
                  <a:pt x="2677021" y="9332316"/>
                  <a:pt x="2673671" y="9330200"/>
                </a:cubicBezTo>
                <a:cubicBezTo>
                  <a:pt x="2670322" y="9328085"/>
                  <a:pt x="2666444" y="9327027"/>
                  <a:pt x="2662037" y="9327027"/>
                </a:cubicBezTo>
                <a:close/>
                <a:moveTo>
                  <a:pt x="3859308" y="8671158"/>
                </a:moveTo>
                <a:lnTo>
                  <a:pt x="3859308" y="8692311"/>
                </a:lnTo>
                <a:cubicBezTo>
                  <a:pt x="3859483" y="8698393"/>
                  <a:pt x="3861247" y="8702095"/>
                  <a:pt x="3864596" y="8703416"/>
                </a:cubicBezTo>
                <a:cubicBezTo>
                  <a:pt x="3867945" y="8704739"/>
                  <a:pt x="3871824" y="8705268"/>
                  <a:pt x="3876231" y="8705004"/>
                </a:cubicBezTo>
                <a:close/>
                <a:moveTo>
                  <a:pt x="7013088" y="6985180"/>
                </a:moveTo>
                <a:lnTo>
                  <a:pt x="7003168" y="6999759"/>
                </a:lnTo>
                <a:lnTo>
                  <a:pt x="6994705" y="6999760"/>
                </a:lnTo>
                <a:lnTo>
                  <a:pt x="6994706" y="7012453"/>
                </a:lnTo>
                <a:lnTo>
                  <a:pt x="6988647" y="7022550"/>
                </a:lnTo>
                <a:lnTo>
                  <a:pt x="6991053" y="7028363"/>
                </a:lnTo>
                <a:cubicBezTo>
                  <a:pt x="6993079" y="7027834"/>
                  <a:pt x="6994314" y="7025719"/>
                  <a:pt x="6994754" y="7022017"/>
                </a:cubicBezTo>
                <a:cubicBezTo>
                  <a:pt x="6995195" y="7018316"/>
                  <a:pt x="6995371" y="7016200"/>
                  <a:pt x="6995282" y="7015672"/>
                </a:cubicBezTo>
                <a:close/>
                <a:moveTo>
                  <a:pt x="2183968" y="9542792"/>
                </a:moveTo>
                <a:cubicBezTo>
                  <a:pt x="2184057" y="9545172"/>
                  <a:pt x="2184938" y="9547816"/>
                  <a:pt x="2186613" y="9550726"/>
                </a:cubicBezTo>
                <a:cubicBezTo>
                  <a:pt x="2188287" y="9553634"/>
                  <a:pt x="2190227" y="9555220"/>
                  <a:pt x="2192429" y="9555485"/>
                </a:cubicBezTo>
                <a:cubicBezTo>
                  <a:pt x="2197366" y="9554779"/>
                  <a:pt x="2200187" y="9551959"/>
                  <a:pt x="2200892" y="9547024"/>
                </a:cubicBezTo>
                <a:close/>
                <a:moveTo>
                  <a:pt x="3893153" y="8628850"/>
                </a:moveTo>
                <a:cubicBezTo>
                  <a:pt x="3893241" y="8631407"/>
                  <a:pt x="3894123" y="8634756"/>
                  <a:pt x="3895797" y="8638898"/>
                </a:cubicBezTo>
                <a:cubicBezTo>
                  <a:pt x="3897472" y="8643041"/>
                  <a:pt x="3899411" y="8645332"/>
                  <a:pt x="3901615" y="8645774"/>
                </a:cubicBezTo>
                <a:cubicBezTo>
                  <a:pt x="3905670" y="8645509"/>
                  <a:pt x="3908137" y="8643922"/>
                  <a:pt x="3909019" y="8641014"/>
                </a:cubicBezTo>
                <a:cubicBezTo>
                  <a:pt x="3909900" y="8638106"/>
                  <a:pt x="3910253" y="8635462"/>
                  <a:pt x="3910077" y="8633082"/>
                </a:cubicBezTo>
                <a:cubicBezTo>
                  <a:pt x="3909371" y="8628145"/>
                  <a:pt x="3906551" y="8625325"/>
                  <a:pt x="3901615" y="8624620"/>
                </a:cubicBezTo>
                <a:cubicBezTo>
                  <a:pt x="3899676" y="8624797"/>
                  <a:pt x="3898265" y="8625501"/>
                  <a:pt x="3897384" y="8626736"/>
                </a:cubicBezTo>
                <a:cubicBezTo>
                  <a:pt x="3896503" y="8627970"/>
                  <a:pt x="3895092" y="8628674"/>
                  <a:pt x="3893153" y="8628850"/>
                </a:cubicBezTo>
                <a:close/>
                <a:moveTo>
                  <a:pt x="2200892" y="9508947"/>
                </a:moveTo>
                <a:cubicBezTo>
                  <a:pt x="2200715" y="9511326"/>
                  <a:pt x="2201068" y="9513971"/>
                  <a:pt x="2201949" y="9516879"/>
                </a:cubicBezTo>
                <a:cubicBezTo>
                  <a:pt x="2202831" y="9519788"/>
                  <a:pt x="2205299" y="9521374"/>
                  <a:pt x="2209353" y="9521639"/>
                </a:cubicBezTo>
                <a:lnTo>
                  <a:pt x="2213584" y="9521639"/>
                </a:lnTo>
                <a:cubicBezTo>
                  <a:pt x="2213584" y="9513177"/>
                  <a:pt x="2209353" y="9508947"/>
                  <a:pt x="2200892" y="9508947"/>
                </a:cubicBezTo>
                <a:close/>
                <a:moveTo>
                  <a:pt x="3017877" y="9054082"/>
                </a:moveTo>
                <a:cubicBezTo>
                  <a:pt x="3013911" y="9057695"/>
                  <a:pt x="3011465" y="9062830"/>
                  <a:pt x="3010540" y="9069484"/>
                </a:cubicBezTo>
                <a:cubicBezTo>
                  <a:pt x="3008689" y="9082793"/>
                  <a:pt x="3008160" y="9095310"/>
                  <a:pt x="3008952" y="9107032"/>
                </a:cubicBezTo>
                <a:cubicBezTo>
                  <a:pt x="3002343" y="9107031"/>
                  <a:pt x="2995468" y="9108089"/>
                  <a:pt x="2988329" y="9110205"/>
                </a:cubicBezTo>
                <a:cubicBezTo>
                  <a:pt x="2981189" y="9112320"/>
                  <a:pt x="2975372" y="9115493"/>
                  <a:pt x="2970877" y="9119723"/>
                </a:cubicBezTo>
                <a:lnTo>
                  <a:pt x="2979338" y="9157800"/>
                </a:lnTo>
                <a:cubicBezTo>
                  <a:pt x="2981366" y="9146430"/>
                  <a:pt x="2985773" y="9135325"/>
                  <a:pt x="2992560" y="9124483"/>
                </a:cubicBezTo>
                <a:cubicBezTo>
                  <a:pt x="2999346" y="9113642"/>
                  <a:pt x="3009042" y="9107825"/>
                  <a:pt x="3021646" y="9107031"/>
                </a:cubicBezTo>
                <a:cubicBezTo>
                  <a:pt x="3022173" y="9096631"/>
                  <a:pt x="3024290" y="9086759"/>
                  <a:pt x="3027992" y="9077417"/>
                </a:cubicBezTo>
                <a:cubicBezTo>
                  <a:pt x="3031693" y="9068074"/>
                  <a:pt x="3033809" y="9058202"/>
                  <a:pt x="3034338" y="9047802"/>
                </a:cubicBezTo>
                <a:cubicBezTo>
                  <a:pt x="3027331" y="9048375"/>
                  <a:pt x="3021843" y="9050468"/>
                  <a:pt x="3017877" y="9054082"/>
                </a:cubicBezTo>
                <a:close/>
                <a:moveTo>
                  <a:pt x="2784991" y="9110733"/>
                </a:moveTo>
                <a:cubicBezTo>
                  <a:pt x="2780232" y="9113025"/>
                  <a:pt x="2776266" y="9116374"/>
                  <a:pt x="2773093" y="9120781"/>
                </a:cubicBezTo>
                <a:cubicBezTo>
                  <a:pt x="2766747" y="9129595"/>
                  <a:pt x="2763574" y="9140524"/>
                  <a:pt x="2763574" y="9153569"/>
                </a:cubicBezTo>
                <a:lnTo>
                  <a:pt x="2763574" y="9157801"/>
                </a:lnTo>
                <a:cubicBezTo>
                  <a:pt x="2762691" y="9157711"/>
                  <a:pt x="2759167" y="9157888"/>
                  <a:pt x="2752997" y="9158329"/>
                </a:cubicBezTo>
                <a:cubicBezTo>
                  <a:pt x="2746826" y="9158769"/>
                  <a:pt x="2743302" y="9160003"/>
                  <a:pt x="2742420" y="9162030"/>
                </a:cubicBezTo>
                <a:cubicBezTo>
                  <a:pt x="2743742" y="9164234"/>
                  <a:pt x="2749559" y="9166173"/>
                  <a:pt x="2759872" y="9167847"/>
                </a:cubicBezTo>
                <a:cubicBezTo>
                  <a:pt x="2770184" y="9169522"/>
                  <a:pt x="2777058" y="9170404"/>
                  <a:pt x="2780496" y="9170493"/>
                </a:cubicBezTo>
                <a:lnTo>
                  <a:pt x="2805879" y="9149338"/>
                </a:lnTo>
                <a:cubicBezTo>
                  <a:pt x="2799623" y="9148809"/>
                  <a:pt x="2795216" y="9145637"/>
                  <a:pt x="2792660" y="9139819"/>
                </a:cubicBezTo>
                <a:cubicBezTo>
                  <a:pt x="2790104" y="9134002"/>
                  <a:pt x="2788869" y="9128714"/>
                  <a:pt x="2788958" y="9123954"/>
                </a:cubicBezTo>
                <a:lnTo>
                  <a:pt x="2801650" y="9107031"/>
                </a:lnTo>
                <a:cubicBezTo>
                  <a:pt x="2795304" y="9107208"/>
                  <a:pt x="2789751" y="9108441"/>
                  <a:pt x="2784991" y="9110733"/>
                </a:cubicBezTo>
                <a:close/>
                <a:moveTo>
                  <a:pt x="3952383" y="8472316"/>
                </a:moveTo>
                <a:lnTo>
                  <a:pt x="3935461" y="8523084"/>
                </a:lnTo>
                <a:cubicBezTo>
                  <a:pt x="3934756" y="8522996"/>
                  <a:pt x="3931935" y="8523172"/>
                  <a:pt x="3926999" y="8523613"/>
                </a:cubicBezTo>
                <a:cubicBezTo>
                  <a:pt x="3922063" y="8524053"/>
                  <a:pt x="3919243" y="8525288"/>
                  <a:pt x="3918538" y="8527314"/>
                </a:cubicBezTo>
                <a:cubicBezTo>
                  <a:pt x="3919419" y="8531809"/>
                  <a:pt x="3924004" y="8536569"/>
                  <a:pt x="3932288" y="8541593"/>
                </a:cubicBezTo>
                <a:cubicBezTo>
                  <a:pt x="3940573" y="8546617"/>
                  <a:pt x="3947270" y="8550319"/>
                  <a:pt x="3952383" y="8552699"/>
                </a:cubicBezTo>
                <a:lnTo>
                  <a:pt x="3981998" y="8510392"/>
                </a:lnTo>
                <a:close/>
                <a:moveTo>
                  <a:pt x="3494991" y="8662506"/>
                </a:moveTo>
                <a:lnTo>
                  <a:pt x="3511915" y="8692120"/>
                </a:lnTo>
                <a:lnTo>
                  <a:pt x="3507684" y="8725966"/>
                </a:lnTo>
                <a:cubicBezTo>
                  <a:pt x="3497196" y="8727201"/>
                  <a:pt x="3491731" y="8732135"/>
                  <a:pt x="3491291" y="8740773"/>
                </a:cubicBezTo>
                <a:cubicBezTo>
                  <a:pt x="3490850" y="8749412"/>
                  <a:pt x="3482211" y="8754346"/>
                  <a:pt x="3465377" y="8755582"/>
                </a:cubicBezTo>
                <a:cubicBezTo>
                  <a:pt x="3466612" y="8739011"/>
                  <a:pt x="3471546" y="8723499"/>
                  <a:pt x="3480185" y="8709043"/>
                </a:cubicBezTo>
                <a:cubicBezTo>
                  <a:pt x="3488823" y="8694588"/>
                  <a:pt x="3493758" y="8679075"/>
                  <a:pt x="3494991" y="8662506"/>
                </a:cubicBezTo>
                <a:close/>
                <a:moveTo>
                  <a:pt x="2856649" y="8975880"/>
                </a:moveTo>
                <a:cubicBezTo>
                  <a:pt x="2852594" y="8976497"/>
                  <a:pt x="2850126" y="8979494"/>
                  <a:pt x="2849245" y="8984870"/>
                </a:cubicBezTo>
                <a:cubicBezTo>
                  <a:pt x="2848364" y="8990247"/>
                  <a:pt x="2848011" y="8994301"/>
                  <a:pt x="2848187" y="8997034"/>
                </a:cubicBezTo>
                <a:cubicBezTo>
                  <a:pt x="2848011" y="9007699"/>
                  <a:pt x="2845191" y="9017042"/>
                  <a:pt x="2839726" y="9025062"/>
                </a:cubicBezTo>
                <a:cubicBezTo>
                  <a:pt x="2834261" y="9033082"/>
                  <a:pt x="2827210" y="9039252"/>
                  <a:pt x="2818573" y="9043571"/>
                </a:cubicBezTo>
                <a:cubicBezTo>
                  <a:pt x="2818044" y="9053972"/>
                  <a:pt x="2815928" y="9063843"/>
                  <a:pt x="2812226" y="9073186"/>
                </a:cubicBezTo>
                <a:cubicBezTo>
                  <a:pt x="2808525" y="9082529"/>
                  <a:pt x="2806408" y="9092400"/>
                  <a:pt x="2805879" y="9102801"/>
                </a:cubicBezTo>
                <a:cubicBezTo>
                  <a:pt x="2818396" y="9087905"/>
                  <a:pt x="2829326" y="9072216"/>
                  <a:pt x="2838668" y="9055734"/>
                </a:cubicBezTo>
                <a:cubicBezTo>
                  <a:pt x="2848010" y="9039253"/>
                  <a:pt x="2856825" y="9022506"/>
                  <a:pt x="2865110" y="9005495"/>
                </a:cubicBezTo>
                <a:cubicBezTo>
                  <a:pt x="2865022" y="9002410"/>
                  <a:pt x="2864141" y="8996945"/>
                  <a:pt x="2862465" y="8989102"/>
                </a:cubicBezTo>
                <a:cubicBezTo>
                  <a:pt x="2860791" y="8981257"/>
                  <a:pt x="2858852" y="8976850"/>
                  <a:pt x="2856649" y="8975880"/>
                </a:cubicBezTo>
                <a:close/>
                <a:moveTo>
                  <a:pt x="2497039" y="9136646"/>
                </a:moveTo>
                <a:lnTo>
                  <a:pt x="2497040" y="9155100"/>
                </a:lnTo>
                <a:lnTo>
                  <a:pt x="2500120" y="9146126"/>
                </a:lnTo>
                <a:lnTo>
                  <a:pt x="2501494" y="9145555"/>
                </a:lnTo>
                <a:close/>
                <a:moveTo>
                  <a:pt x="4011613" y="8324241"/>
                </a:moveTo>
                <a:cubicBezTo>
                  <a:pt x="3993985" y="8357382"/>
                  <a:pt x="3978473" y="8392638"/>
                  <a:pt x="3965075" y="8430008"/>
                </a:cubicBezTo>
                <a:cubicBezTo>
                  <a:pt x="3967278" y="8438647"/>
                  <a:pt x="3971334" y="8445698"/>
                  <a:pt x="3977239" y="8451163"/>
                </a:cubicBezTo>
                <a:cubicBezTo>
                  <a:pt x="3983144" y="8456626"/>
                  <a:pt x="3990371" y="8459447"/>
                  <a:pt x="3998921" y="8459624"/>
                </a:cubicBezTo>
                <a:cubicBezTo>
                  <a:pt x="4003328" y="8446579"/>
                  <a:pt x="4009321" y="8427188"/>
                  <a:pt x="4016901" y="8401452"/>
                </a:cubicBezTo>
                <a:cubicBezTo>
                  <a:pt x="4024482" y="8375715"/>
                  <a:pt x="4032590" y="8358440"/>
                  <a:pt x="4041228" y="8349626"/>
                </a:cubicBezTo>
                <a:close/>
                <a:moveTo>
                  <a:pt x="3226487" y="8721910"/>
                </a:moveTo>
                <a:lnTo>
                  <a:pt x="3219999" y="8725966"/>
                </a:lnTo>
                <a:lnTo>
                  <a:pt x="3203837" y="8734047"/>
                </a:lnTo>
                <a:lnTo>
                  <a:pt x="3204094" y="8734731"/>
                </a:lnTo>
                <a:cubicBezTo>
                  <a:pt x="3207003" y="8738962"/>
                  <a:pt x="3209646" y="8743192"/>
                  <a:pt x="3212025" y="8747423"/>
                </a:cubicBezTo>
                <a:lnTo>
                  <a:pt x="3235889" y="8757650"/>
                </a:lnTo>
                <a:lnTo>
                  <a:pt x="3240308" y="8742972"/>
                </a:lnTo>
                <a:lnTo>
                  <a:pt x="3224719" y="8730500"/>
                </a:lnTo>
                <a:close/>
                <a:moveTo>
                  <a:pt x="7177203" y="6601064"/>
                </a:moveTo>
                <a:lnTo>
                  <a:pt x="7143357" y="6656063"/>
                </a:lnTo>
                <a:cubicBezTo>
                  <a:pt x="7151819" y="6669460"/>
                  <a:pt x="7156048" y="6684971"/>
                  <a:pt x="7156049" y="6702600"/>
                </a:cubicBezTo>
                <a:cubicBezTo>
                  <a:pt x="7153670" y="6702423"/>
                  <a:pt x="7151026" y="6702777"/>
                  <a:pt x="7148117" y="6703658"/>
                </a:cubicBezTo>
                <a:cubicBezTo>
                  <a:pt x="7145208" y="6704540"/>
                  <a:pt x="7143622" y="6707006"/>
                  <a:pt x="7143356" y="6711063"/>
                </a:cubicBezTo>
                <a:cubicBezTo>
                  <a:pt x="7143622" y="6715291"/>
                  <a:pt x="7145209" y="6719523"/>
                  <a:pt x="7148117" y="6723753"/>
                </a:cubicBezTo>
                <a:cubicBezTo>
                  <a:pt x="7151027" y="6727985"/>
                  <a:pt x="7153670" y="6732215"/>
                  <a:pt x="7156048" y="6736445"/>
                </a:cubicBezTo>
                <a:lnTo>
                  <a:pt x="7185664" y="6749138"/>
                </a:lnTo>
                <a:lnTo>
                  <a:pt x="7189895" y="6736445"/>
                </a:lnTo>
                <a:lnTo>
                  <a:pt x="7168742" y="6719523"/>
                </a:lnTo>
                <a:cubicBezTo>
                  <a:pt x="7168653" y="6713001"/>
                  <a:pt x="7169887" y="6707007"/>
                  <a:pt x="7172443" y="6701543"/>
                </a:cubicBezTo>
                <a:cubicBezTo>
                  <a:pt x="7174999" y="6696078"/>
                  <a:pt x="7179406" y="6692200"/>
                  <a:pt x="7185663" y="6689909"/>
                </a:cubicBezTo>
                <a:cubicBezTo>
                  <a:pt x="7186105" y="6675101"/>
                  <a:pt x="7186280" y="6660293"/>
                  <a:pt x="7186193" y="6645486"/>
                </a:cubicBezTo>
                <a:cubicBezTo>
                  <a:pt x="7186105" y="6630678"/>
                  <a:pt x="7183108" y="6615871"/>
                  <a:pt x="7177203" y="6601064"/>
                </a:cubicBezTo>
                <a:close/>
                <a:moveTo>
                  <a:pt x="3241811" y="8686612"/>
                </a:moveTo>
                <a:lnTo>
                  <a:pt x="3241150" y="8687890"/>
                </a:lnTo>
                <a:cubicBezTo>
                  <a:pt x="3236215" y="8692120"/>
                  <a:pt x="3233394" y="8696351"/>
                  <a:pt x="3232690" y="8700583"/>
                </a:cubicBezTo>
                <a:lnTo>
                  <a:pt x="3232689" y="8708762"/>
                </a:lnTo>
                <a:lnTo>
                  <a:pt x="3241640" y="8700886"/>
                </a:lnTo>
                <a:close/>
                <a:moveTo>
                  <a:pt x="4091997" y="8176168"/>
                </a:moveTo>
                <a:lnTo>
                  <a:pt x="4070843" y="8201551"/>
                </a:lnTo>
                <a:lnTo>
                  <a:pt x="4070842" y="8214245"/>
                </a:lnTo>
                <a:lnTo>
                  <a:pt x="4079304" y="8214244"/>
                </a:lnTo>
                <a:cubicBezTo>
                  <a:pt x="4087589" y="8214595"/>
                  <a:pt x="4093230" y="8213891"/>
                  <a:pt x="4096228" y="8212128"/>
                </a:cubicBezTo>
                <a:cubicBezTo>
                  <a:pt x="4099225" y="8210365"/>
                  <a:pt x="4100635" y="8205429"/>
                  <a:pt x="4100458" y="8197321"/>
                </a:cubicBezTo>
                <a:close/>
                <a:moveTo>
                  <a:pt x="7266046" y="6452990"/>
                </a:moveTo>
                <a:cubicBezTo>
                  <a:pt x="7265342" y="6457220"/>
                  <a:pt x="7266751" y="6461450"/>
                  <a:pt x="7270278" y="6465682"/>
                </a:cubicBezTo>
                <a:lnTo>
                  <a:pt x="7270278" y="6452989"/>
                </a:lnTo>
                <a:close/>
                <a:moveTo>
                  <a:pt x="4138534" y="8108477"/>
                </a:moveTo>
                <a:lnTo>
                  <a:pt x="4130072" y="8125400"/>
                </a:lnTo>
                <a:cubicBezTo>
                  <a:pt x="4135009" y="8121168"/>
                  <a:pt x="4137830" y="8116938"/>
                  <a:pt x="4138533" y="8112706"/>
                </a:cubicBezTo>
                <a:close/>
                <a:moveTo>
                  <a:pt x="3537299" y="8417126"/>
                </a:moveTo>
                <a:cubicBezTo>
                  <a:pt x="3537387" y="8419681"/>
                  <a:pt x="3538270" y="8423032"/>
                  <a:pt x="3539943" y="8427174"/>
                </a:cubicBezTo>
                <a:cubicBezTo>
                  <a:pt x="3541618" y="8431315"/>
                  <a:pt x="3543557" y="8433608"/>
                  <a:pt x="3545761" y="8434048"/>
                </a:cubicBezTo>
                <a:cubicBezTo>
                  <a:pt x="3549815" y="8433785"/>
                  <a:pt x="3552283" y="8432198"/>
                  <a:pt x="3553164" y="8429289"/>
                </a:cubicBezTo>
                <a:cubicBezTo>
                  <a:pt x="3554047" y="8426381"/>
                  <a:pt x="3554397" y="8423736"/>
                  <a:pt x="3554222" y="8421357"/>
                </a:cubicBezTo>
                <a:close/>
                <a:moveTo>
                  <a:pt x="7316815" y="6406451"/>
                </a:moveTo>
                <a:cubicBezTo>
                  <a:pt x="7309060" y="6406452"/>
                  <a:pt x="7303419" y="6410683"/>
                  <a:pt x="7299893" y="6419143"/>
                </a:cubicBezTo>
                <a:lnTo>
                  <a:pt x="7312585" y="6419143"/>
                </a:lnTo>
                <a:cubicBezTo>
                  <a:pt x="7312760" y="6417030"/>
                  <a:pt x="7313466" y="6414913"/>
                  <a:pt x="7314700" y="6412797"/>
                </a:cubicBezTo>
                <a:cubicBezTo>
                  <a:pt x="7315934" y="6410683"/>
                  <a:pt x="7316639" y="6408568"/>
                  <a:pt x="7316815" y="6406451"/>
                </a:cubicBezTo>
                <a:close/>
                <a:moveTo>
                  <a:pt x="2132724" y="9127994"/>
                </a:moveTo>
                <a:lnTo>
                  <a:pt x="2149646" y="9157609"/>
                </a:lnTo>
                <a:lnTo>
                  <a:pt x="2145416" y="9191454"/>
                </a:lnTo>
                <a:cubicBezTo>
                  <a:pt x="2134928" y="9192689"/>
                  <a:pt x="2129463" y="9197624"/>
                  <a:pt x="2129022" y="9206262"/>
                </a:cubicBezTo>
                <a:cubicBezTo>
                  <a:pt x="2128581" y="9214900"/>
                  <a:pt x="2119944" y="9219836"/>
                  <a:pt x="2103110" y="9221070"/>
                </a:cubicBezTo>
                <a:cubicBezTo>
                  <a:pt x="2104343" y="9204499"/>
                  <a:pt x="2109279" y="9188987"/>
                  <a:pt x="2117917" y="9174533"/>
                </a:cubicBezTo>
                <a:cubicBezTo>
                  <a:pt x="2126555" y="9160077"/>
                  <a:pt x="2131490" y="9144564"/>
                  <a:pt x="2132724" y="9127994"/>
                </a:cubicBezTo>
                <a:close/>
                <a:moveTo>
                  <a:pt x="7342200" y="6342992"/>
                </a:moveTo>
                <a:lnTo>
                  <a:pt x="7342199" y="6364146"/>
                </a:lnTo>
                <a:lnTo>
                  <a:pt x="7312585" y="6364146"/>
                </a:lnTo>
                <a:lnTo>
                  <a:pt x="7312585" y="6381068"/>
                </a:lnTo>
                <a:lnTo>
                  <a:pt x="7321046" y="6393760"/>
                </a:lnTo>
                <a:lnTo>
                  <a:pt x="7354892" y="6364145"/>
                </a:lnTo>
                <a:lnTo>
                  <a:pt x="7354892" y="6347223"/>
                </a:lnTo>
                <a:close/>
                <a:moveTo>
                  <a:pt x="2626627" y="8841362"/>
                </a:moveTo>
                <a:lnTo>
                  <a:pt x="2606888" y="8886223"/>
                </a:lnTo>
                <a:lnTo>
                  <a:pt x="2623470" y="8861348"/>
                </a:lnTo>
                <a:close/>
                <a:moveTo>
                  <a:pt x="7359123" y="6304916"/>
                </a:moveTo>
                <a:lnTo>
                  <a:pt x="7359121" y="6338760"/>
                </a:lnTo>
                <a:cubicBezTo>
                  <a:pt x="7365204" y="6334265"/>
                  <a:pt x="7368905" y="6328448"/>
                  <a:pt x="7370228" y="6321310"/>
                </a:cubicBezTo>
                <a:cubicBezTo>
                  <a:pt x="7371550" y="6314169"/>
                  <a:pt x="7372079" y="6307295"/>
                  <a:pt x="7371813" y="6300685"/>
                </a:cubicBezTo>
                <a:close/>
                <a:moveTo>
                  <a:pt x="3618146" y="8283793"/>
                </a:moveTo>
                <a:cubicBezTo>
                  <a:pt x="3614179" y="8287406"/>
                  <a:pt x="3611733" y="8292541"/>
                  <a:pt x="3610807" y="8299196"/>
                </a:cubicBezTo>
                <a:cubicBezTo>
                  <a:pt x="3608957" y="8312504"/>
                  <a:pt x="3608428" y="8325021"/>
                  <a:pt x="3609221" y="8336743"/>
                </a:cubicBezTo>
                <a:cubicBezTo>
                  <a:pt x="3602611" y="8336743"/>
                  <a:pt x="3595736" y="8337800"/>
                  <a:pt x="3588596" y="8339917"/>
                </a:cubicBezTo>
                <a:cubicBezTo>
                  <a:pt x="3581458" y="8342030"/>
                  <a:pt x="3575640" y="8345205"/>
                  <a:pt x="3571145" y="8349434"/>
                </a:cubicBezTo>
                <a:lnTo>
                  <a:pt x="3579607" y="8387510"/>
                </a:lnTo>
                <a:cubicBezTo>
                  <a:pt x="3581633" y="8376141"/>
                  <a:pt x="3586040" y="8365037"/>
                  <a:pt x="3592827" y="8354194"/>
                </a:cubicBezTo>
                <a:cubicBezTo>
                  <a:pt x="3599613" y="8343354"/>
                  <a:pt x="3609309" y="8337537"/>
                  <a:pt x="3621914" y="8336743"/>
                </a:cubicBezTo>
                <a:cubicBezTo>
                  <a:pt x="3622442" y="8326343"/>
                  <a:pt x="3624557" y="8316471"/>
                  <a:pt x="3628259" y="8307127"/>
                </a:cubicBezTo>
                <a:cubicBezTo>
                  <a:pt x="3631961" y="8297786"/>
                  <a:pt x="3634076" y="8287913"/>
                  <a:pt x="3634605" y="8277515"/>
                </a:cubicBezTo>
                <a:cubicBezTo>
                  <a:pt x="3627598" y="8278085"/>
                  <a:pt x="3622111" y="8280179"/>
                  <a:pt x="3618146" y="8283793"/>
                </a:cubicBezTo>
                <a:close/>
                <a:moveTo>
                  <a:pt x="3368562" y="8375123"/>
                </a:moveTo>
                <a:lnTo>
                  <a:pt x="3368562" y="8392045"/>
                </a:lnTo>
                <a:lnTo>
                  <a:pt x="3373369" y="8399255"/>
                </a:lnTo>
                <a:lnTo>
                  <a:pt x="3380764" y="8400203"/>
                </a:lnTo>
                <a:lnTo>
                  <a:pt x="3406148" y="8379049"/>
                </a:lnTo>
                <a:lnTo>
                  <a:pt x="3398177" y="8373310"/>
                </a:lnTo>
                <a:lnTo>
                  <a:pt x="3398177" y="8375123"/>
                </a:lnTo>
                <a:close/>
                <a:moveTo>
                  <a:pt x="7405660" y="6199149"/>
                </a:moveTo>
                <a:cubicBezTo>
                  <a:pt x="7401606" y="6212546"/>
                  <a:pt x="7397022" y="6224884"/>
                  <a:pt x="7391909" y="6236166"/>
                </a:cubicBezTo>
                <a:cubicBezTo>
                  <a:pt x="7386797" y="6247449"/>
                  <a:pt x="7380098" y="6253443"/>
                  <a:pt x="7371814" y="6254147"/>
                </a:cubicBezTo>
                <a:cubicBezTo>
                  <a:pt x="7372079" y="6257409"/>
                  <a:pt x="7373665" y="6263577"/>
                  <a:pt x="7376574" y="6272657"/>
                </a:cubicBezTo>
                <a:cubicBezTo>
                  <a:pt x="7379483" y="6281734"/>
                  <a:pt x="7382127" y="6286847"/>
                  <a:pt x="7384506" y="6287993"/>
                </a:cubicBezTo>
                <a:cubicBezTo>
                  <a:pt x="7386534" y="6287729"/>
                  <a:pt x="7387768" y="6286142"/>
                  <a:pt x="7388208" y="6283232"/>
                </a:cubicBezTo>
                <a:cubicBezTo>
                  <a:pt x="7388649" y="6280325"/>
                  <a:pt x="7388825" y="6277681"/>
                  <a:pt x="7388736" y="6275300"/>
                </a:cubicBezTo>
                <a:cubicBezTo>
                  <a:pt x="7395699" y="6266046"/>
                  <a:pt x="7402928" y="6253882"/>
                  <a:pt x="7410418" y="6238811"/>
                </a:cubicBezTo>
                <a:cubicBezTo>
                  <a:pt x="7417911" y="6223740"/>
                  <a:pt x="7421966" y="6210519"/>
                  <a:pt x="7422583" y="6199148"/>
                </a:cubicBezTo>
                <a:close/>
                <a:moveTo>
                  <a:pt x="3415099" y="8315893"/>
                </a:moveTo>
                <a:lnTo>
                  <a:pt x="3415099" y="8319663"/>
                </a:lnTo>
                <a:lnTo>
                  <a:pt x="3418520" y="8314753"/>
                </a:lnTo>
                <a:close/>
                <a:moveTo>
                  <a:pt x="1811192" y="9144917"/>
                </a:moveTo>
                <a:cubicBezTo>
                  <a:pt x="1811104" y="9147297"/>
                  <a:pt x="1811280" y="9149941"/>
                  <a:pt x="1811721" y="9152850"/>
                </a:cubicBezTo>
                <a:cubicBezTo>
                  <a:pt x="1812161" y="9155758"/>
                  <a:pt x="1813395" y="9157345"/>
                  <a:pt x="1815423" y="9157609"/>
                </a:cubicBezTo>
                <a:lnTo>
                  <a:pt x="1828115" y="9153378"/>
                </a:lnTo>
                <a:close/>
                <a:moveTo>
                  <a:pt x="7545273" y="6063766"/>
                </a:moveTo>
                <a:cubicBezTo>
                  <a:pt x="7543245" y="6067821"/>
                  <a:pt x="7542011" y="6071347"/>
                  <a:pt x="7541571" y="6074342"/>
                </a:cubicBezTo>
                <a:cubicBezTo>
                  <a:pt x="7541130" y="6077340"/>
                  <a:pt x="7540954" y="6080866"/>
                  <a:pt x="7541042" y="6084920"/>
                </a:cubicBezTo>
                <a:cubicBezTo>
                  <a:pt x="7545978" y="6079984"/>
                  <a:pt x="7548798" y="6072933"/>
                  <a:pt x="7549502" y="6063766"/>
                </a:cubicBezTo>
                <a:close/>
                <a:moveTo>
                  <a:pt x="3460389" y="8213485"/>
                </a:moveTo>
                <a:lnTo>
                  <a:pt x="3447887" y="8247144"/>
                </a:lnTo>
                <a:lnTo>
                  <a:pt x="3440228" y="8253997"/>
                </a:lnTo>
                <a:lnTo>
                  <a:pt x="3439993" y="8254774"/>
                </a:lnTo>
                <a:lnTo>
                  <a:pt x="3427859" y="8265391"/>
                </a:lnTo>
                <a:lnTo>
                  <a:pt x="3432551" y="8283635"/>
                </a:lnTo>
                <a:lnTo>
                  <a:pt x="3435810" y="8289935"/>
                </a:lnTo>
                <a:lnTo>
                  <a:pt x="3438936" y="8285446"/>
                </a:lnTo>
                <a:cubicBezTo>
                  <a:pt x="3448279" y="8268964"/>
                  <a:pt x="3457093" y="8252218"/>
                  <a:pt x="3465378" y="8235207"/>
                </a:cubicBezTo>
                <a:cubicBezTo>
                  <a:pt x="3465288" y="8232122"/>
                  <a:pt x="3464408" y="8226656"/>
                  <a:pt x="3462734" y="8218813"/>
                </a:cubicBezTo>
                <a:close/>
                <a:moveTo>
                  <a:pt x="2175031" y="8882614"/>
                </a:moveTo>
                <a:cubicBezTo>
                  <a:pt x="2175119" y="8885171"/>
                  <a:pt x="2176001" y="8888520"/>
                  <a:pt x="2177675" y="8892663"/>
                </a:cubicBezTo>
                <a:cubicBezTo>
                  <a:pt x="2179350" y="8896805"/>
                  <a:pt x="2181289" y="8899096"/>
                  <a:pt x="2183493" y="8899537"/>
                </a:cubicBezTo>
                <a:cubicBezTo>
                  <a:pt x="2187547" y="8899273"/>
                  <a:pt x="2190015" y="8897686"/>
                  <a:pt x="2190896" y="8894778"/>
                </a:cubicBezTo>
                <a:cubicBezTo>
                  <a:pt x="2191778" y="8891869"/>
                  <a:pt x="2192130" y="8889225"/>
                  <a:pt x="2191954" y="8886845"/>
                </a:cubicBezTo>
                <a:close/>
                <a:moveTo>
                  <a:pt x="1900037" y="9022227"/>
                </a:moveTo>
                <a:cubicBezTo>
                  <a:pt x="1899859" y="9024607"/>
                  <a:pt x="1900213" y="9027251"/>
                  <a:pt x="1901093" y="9030161"/>
                </a:cubicBezTo>
                <a:cubicBezTo>
                  <a:pt x="1901976" y="9033068"/>
                  <a:pt x="1904444" y="9034655"/>
                  <a:pt x="1908498" y="9034919"/>
                </a:cubicBezTo>
                <a:lnTo>
                  <a:pt x="1916959" y="9034919"/>
                </a:lnTo>
                <a:cubicBezTo>
                  <a:pt x="1916783" y="9030690"/>
                  <a:pt x="1915019" y="9027516"/>
                  <a:pt x="1911671" y="9025400"/>
                </a:cubicBezTo>
                <a:cubicBezTo>
                  <a:pt x="1908322" y="9023285"/>
                  <a:pt x="1904444" y="9022227"/>
                  <a:pt x="1900037" y="9022227"/>
                </a:cubicBezTo>
                <a:close/>
                <a:moveTo>
                  <a:pt x="1421968" y="9237992"/>
                </a:moveTo>
                <a:cubicBezTo>
                  <a:pt x="1422057" y="9240372"/>
                  <a:pt x="1422938" y="9243016"/>
                  <a:pt x="1424612" y="9245926"/>
                </a:cubicBezTo>
                <a:cubicBezTo>
                  <a:pt x="1426287" y="9248834"/>
                  <a:pt x="1428227" y="9250420"/>
                  <a:pt x="1430429" y="9250685"/>
                </a:cubicBezTo>
                <a:cubicBezTo>
                  <a:pt x="1435366" y="9249979"/>
                  <a:pt x="1438187" y="9247159"/>
                  <a:pt x="1438891" y="9242224"/>
                </a:cubicBezTo>
                <a:close/>
                <a:moveTo>
                  <a:pt x="3769988" y="7981366"/>
                </a:moveTo>
                <a:cubicBezTo>
                  <a:pt x="3768753" y="7995556"/>
                  <a:pt x="3763817" y="8008424"/>
                  <a:pt x="3755180" y="8019971"/>
                </a:cubicBezTo>
                <a:cubicBezTo>
                  <a:pt x="3746542" y="8031518"/>
                  <a:pt x="3741606" y="8045442"/>
                  <a:pt x="3740372" y="8061749"/>
                </a:cubicBezTo>
                <a:cubicBezTo>
                  <a:pt x="3727768" y="8078846"/>
                  <a:pt x="3715958" y="8096476"/>
                  <a:pt x="3704940" y="8114631"/>
                </a:cubicBezTo>
                <a:cubicBezTo>
                  <a:pt x="3693922" y="8132789"/>
                  <a:pt x="3683170" y="8150416"/>
                  <a:pt x="3672681" y="8167516"/>
                </a:cubicBezTo>
                <a:cubicBezTo>
                  <a:pt x="3670566" y="8177739"/>
                  <a:pt x="3666336" y="8191137"/>
                  <a:pt x="3659989" y="8207707"/>
                </a:cubicBezTo>
                <a:cubicBezTo>
                  <a:pt x="3653644" y="8224276"/>
                  <a:pt x="3645183" y="8233444"/>
                  <a:pt x="3634605" y="8235207"/>
                </a:cubicBezTo>
                <a:cubicBezTo>
                  <a:pt x="3635134" y="8238467"/>
                  <a:pt x="3637249" y="8244637"/>
                  <a:pt x="3640951" y="8253715"/>
                </a:cubicBezTo>
                <a:cubicBezTo>
                  <a:pt x="3644653" y="8262794"/>
                  <a:pt x="3646768" y="8267907"/>
                  <a:pt x="3647297" y="8269053"/>
                </a:cubicBezTo>
                <a:cubicBezTo>
                  <a:pt x="3649324" y="8268523"/>
                  <a:pt x="3650558" y="8266408"/>
                  <a:pt x="3650999" y="8262705"/>
                </a:cubicBezTo>
                <a:cubicBezTo>
                  <a:pt x="3651440" y="8259005"/>
                  <a:pt x="3651615" y="8256889"/>
                  <a:pt x="3651528" y="8256361"/>
                </a:cubicBezTo>
                <a:cubicBezTo>
                  <a:pt x="3663515" y="8231417"/>
                  <a:pt x="3677617" y="8207267"/>
                  <a:pt x="3693835" y="8183910"/>
                </a:cubicBezTo>
                <a:cubicBezTo>
                  <a:pt x="3710053" y="8160553"/>
                  <a:pt x="3719924" y="8135345"/>
                  <a:pt x="3723449" y="8108285"/>
                </a:cubicBezTo>
                <a:lnTo>
                  <a:pt x="3744603" y="8108285"/>
                </a:lnTo>
                <a:lnTo>
                  <a:pt x="3776712" y="8110795"/>
                </a:lnTo>
                <a:lnTo>
                  <a:pt x="3785800" y="8084149"/>
                </a:lnTo>
                <a:lnTo>
                  <a:pt x="3787013" y="8080797"/>
                </a:lnTo>
                <a:lnTo>
                  <a:pt x="3786910" y="8079728"/>
                </a:lnTo>
                <a:lnTo>
                  <a:pt x="3787917" y="8078302"/>
                </a:lnTo>
                <a:lnTo>
                  <a:pt x="3796466" y="8054691"/>
                </a:lnTo>
                <a:lnTo>
                  <a:pt x="3782679" y="8023671"/>
                </a:lnTo>
                <a:lnTo>
                  <a:pt x="3799602" y="7994059"/>
                </a:lnTo>
                <a:close/>
                <a:moveTo>
                  <a:pt x="7519888" y="5979152"/>
                </a:moveTo>
                <a:cubicBezTo>
                  <a:pt x="7518478" y="5995370"/>
                  <a:pt x="7512837" y="6009473"/>
                  <a:pt x="7502966" y="6021460"/>
                </a:cubicBezTo>
                <a:cubicBezTo>
                  <a:pt x="7493093" y="6033447"/>
                  <a:pt x="7487452" y="6047549"/>
                  <a:pt x="7486043" y="6063766"/>
                </a:cubicBezTo>
                <a:lnTo>
                  <a:pt x="7460658" y="6097611"/>
                </a:lnTo>
                <a:cubicBezTo>
                  <a:pt x="7458896" y="6099992"/>
                  <a:pt x="7459249" y="6102635"/>
                  <a:pt x="7461717" y="6105544"/>
                </a:cubicBezTo>
                <a:cubicBezTo>
                  <a:pt x="7464184" y="6108452"/>
                  <a:pt x="7466652" y="6110039"/>
                  <a:pt x="7469120" y="6110304"/>
                </a:cubicBezTo>
                <a:lnTo>
                  <a:pt x="7494504" y="6106072"/>
                </a:lnTo>
                <a:cubicBezTo>
                  <a:pt x="7499088" y="6095408"/>
                  <a:pt x="7503670" y="6083949"/>
                  <a:pt x="7508254" y="6071698"/>
                </a:cubicBezTo>
                <a:cubicBezTo>
                  <a:pt x="7512836" y="6059447"/>
                  <a:pt x="7515304" y="6046931"/>
                  <a:pt x="7515657" y="6034152"/>
                </a:cubicBezTo>
                <a:cubicBezTo>
                  <a:pt x="7519799" y="6025251"/>
                  <a:pt x="7524207" y="6015553"/>
                  <a:pt x="7528879" y="6005066"/>
                </a:cubicBezTo>
                <a:cubicBezTo>
                  <a:pt x="7533550" y="5994577"/>
                  <a:pt x="7539015" y="5985940"/>
                  <a:pt x="7545273" y="5979153"/>
                </a:cubicBezTo>
                <a:close/>
                <a:moveTo>
                  <a:pt x="1438892" y="9204147"/>
                </a:moveTo>
                <a:cubicBezTo>
                  <a:pt x="1438715" y="9206526"/>
                  <a:pt x="1439068" y="9209171"/>
                  <a:pt x="1439948" y="9212079"/>
                </a:cubicBezTo>
                <a:cubicBezTo>
                  <a:pt x="1440830" y="9214988"/>
                  <a:pt x="1443299" y="9216574"/>
                  <a:pt x="1447353" y="9216840"/>
                </a:cubicBezTo>
                <a:lnTo>
                  <a:pt x="1451583" y="9216839"/>
                </a:lnTo>
                <a:cubicBezTo>
                  <a:pt x="1451583" y="9208377"/>
                  <a:pt x="1447353" y="9204147"/>
                  <a:pt x="1438892" y="9204147"/>
                </a:cubicBezTo>
                <a:close/>
                <a:moveTo>
                  <a:pt x="7561667" y="5940019"/>
                </a:moveTo>
                <a:cubicBezTo>
                  <a:pt x="7554703" y="5940019"/>
                  <a:pt x="7550649" y="5943192"/>
                  <a:pt x="7549502" y="5949538"/>
                </a:cubicBezTo>
                <a:lnTo>
                  <a:pt x="7579118" y="5987614"/>
                </a:lnTo>
                <a:lnTo>
                  <a:pt x="7596041" y="5987614"/>
                </a:lnTo>
                <a:lnTo>
                  <a:pt x="7600272" y="5949538"/>
                </a:lnTo>
                <a:lnTo>
                  <a:pt x="7596041" y="5924153"/>
                </a:lnTo>
                <a:lnTo>
                  <a:pt x="7570658" y="5949538"/>
                </a:lnTo>
                <a:cubicBezTo>
                  <a:pt x="7571627" y="5943192"/>
                  <a:pt x="7568629" y="5940018"/>
                  <a:pt x="7561667" y="5940019"/>
                </a:cubicBezTo>
                <a:close/>
                <a:moveTo>
                  <a:pt x="2255877" y="8749282"/>
                </a:moveTo>
                <a:cubicBezTo>
                  <a:pt x="2251911" y="8752896"/>
                  <a:pt x="2249465" y="8758030"/>
                  <a:pt x="2248538" y="8764684"/>
                </a:cubicBezTo>
                <a:cubicBezTo>
                  <a:pt x="2246689" y="8777993"/>
                  <a:pt x="2246159" y="8790510"/>
                  <a:pt x="2246953" y="8802231"/>
                </a:cubicBezTo>
                <a:cubicBezTo>
                  <a:pt x="2240343" y="8802231"/>
                  <a:pt x="2233467" y="8803289"/>
                  <a:pt x="2226328" y="8805405"/>
                </a:cubicBezTo>
                <a:cubicBezTo>
                  <a:pt x="2219189" y="8807520"/>
                  <a:pt x="2213372" y="8810693"/>
                  <a:pt x="2208877" y="8814923"/>
                </a:cubicBezTo>
                <a:lnTo>
                  <a:pt x="2217338" y="8853000"/>
                </a:lnTo>
                <a:cubicBezTo>
                  <a:pt x="2219365" y="8841630"/>
                  <a:pt x="2223772" y="8830524"/>
                  <a:pt x="2230559" y="8819683"/>
                </a:cubicBezTo>
                <a:cubicBezTo>
                  <a:pt x="2237346" y="8808842"/>
                  <a:pt x="2247040" y="8803025"/>
                  <a:pt x="2259645" y="8802231"/>
                </a:cubicBezTo>
                <a:cubicBezTo>
                  <a:pt x="2260174" y="8791831"/>
                  <a:pt x="2262289" y="8781959"/>
                  <a:pt x="2265991" y="8772617"/>
                </a:cubicBezTo>
                <a:cubicBezTo>
                  <a:pt x="2269692" y="8763274"/>
                  <a:pt x="2271808" y="8753402"/>
                  <a:pt x="2272337" y="8743002"/>
                </a:cubicBezTo>
                <a:cubicBezTo>
                  <a:pt x="2265330" y="8743575"/>
                  <a:pt x="2259843" y="8745668"/>
                  <a:pt x="2255877" y="8749282"/>
                </a:cubicBezTo>
                <a:close/>
                <a:moveTo>
                  <a:pt x="7642577" y="5848000"/>
                </a:moveTo>
                <a:lnTo>
                  <a:pt x="7621425" y="5881846"/>
                </a:lnTo>
                <a:lnTo>
                  <a:pt x="7634117" y="5881846"/>
                </a:lnTo>
                <a:cubicBezTo>
                  <a:pt x="7639053" y="5872680"/>
                  <a:pt x="7641872" y="5861399"/>
                  <a:pt x="7642577" y="5848000"/>
                </a:cubicBezTo>
                <a:close/>
                <a:moveTo>
                  <a:pt x="2022990" y="8805933"/>
                </a:moveTo>
                <a:cubicBezTo>
                  <a:pt x="2018231" y="8808225"/>
                  <a:pt x="2014265" y="8811574"/>
                  <a:pt x="2011092" y="8815981"/>
                </a:cubicBezTo>
                <a:cubicBezTo>
                  <a:pt x="2004746" y="8824795"/>
                  <a:pt x="2001573" y="8835724"/>
                  <a:pt x="2001573" y="8848769"/>
                </a:cubicBezTo>
                <a:lnTo>
                  <a:pt x="2001573" y="8853000"/>
                </a:lnTo>
                <a:cubicBezTo>
                  <a:pt x="2000691" y="8852911"/>
                  <a:pt x="1997166" y="8853088"/>
                  <a:pt x="1990995" y="8853529"/>
                </a:cubicBezTo>
                <a:cubicBezTo>
                  <a:pt x="1984827" y="8853969"/>
                  <a:pt x="1981300" y="8855203"/>
                  <a:pt x="1980419" y="8857230"/>
                </a:cubicBezTo>
                <a:cubicBezTo>
                  <a:pt x="1981742" y="8859435"/>
                  <a:pt x="1987558" y="8861373"/>
                  <a:pt x="1997871" y="8863047"/>
                </a:cubicBezTo>
                <a:cubicBezTo>
                  <a:pt x="2008183" y="8864722"/>
                  <a:pt x="2015058" y="8865604"/>
                  <a:pt x="2018496" y="8865692"/>
                </a:cubicBezTo>
                <a:lnTo>
                  <a:pt x="2043880" y="8844538"/>
                </a:lnTo>
                <a:cubicBezTo>
                  <a:pt x="2037622" y="8844009"/>
                  <a:pt x="2033215" y="8840837"/>
                  <a:pt x="2030659" y="8835019"/>
                </a:cubicBezTo>
                <a:cubicBezTo>
                  <a:pt x="2028102" y="8829202"/>
                  <a:pt x="2026869" y="8823914"/>
                  <a:pt x="2026957" y="8819155"/>
                </a:cubicBezTo>
                <a:lnTo>
                  <a:pt x="2039649" y="8802231"/>
                </a:lnTo>
                <a:cubicBezTo>
                  <a:pt x="2033303" y="8802408"/>
                  <a:pt x="2027750" y="8803642"/>
                  <a:pt x="2022990" y="8805933"/>
                </a:cubicBezTo>
                <a:close/>
                <a:moveTo>
                  <a:pt x="3833449" y="7841753"/>
                </a:moveTo>
                <a:lnTo>
                  <a:pt x="3799602" y="7896751"/>
                </a:lnTo>
                <a:cubicBezTo>
                  <a:pt x="3808063" y="7910149"/>
                  <a:pt x="3812294" y="7925661"/>
                  <a:pt x="3812294" y="7943288"/>
                </a:cubicBezTo>
                <a:cubicBezTo>
                  <a:pt x="3809914" y="7943113"/>
                  <a:pt x="3807270" y="7943465"/>
                  <a:pt x="3804361" y="7944346"/>
                </a:cubicBezTo>
                <a:cubicBezTo>
                  <a:pt x="3801453" y="7945229"/>
                  <a:pt x="3799866" y="7947695"/>
                  <a:pt x="3799602" y="7951751"/>
                </a:cubicBezTo>
                <a:cubicBezTo>
                  <a:pt x="3799866" y="7955981"/>
                  <a:pt x="3801453" y="7960213"/>
                  <a:pt x="3804361" y="7964443"/>
                </a:cubicBezTo>
                <a:cubicBezTo>
                  <a:pt x="3807269" y="7968674"/>
                  <a:pt x="3809914" y="7972903"/>
                  <a:pt x="3812294" y="7977134"/>
                </a:cubicBezTo>
                <a:lnTo>
                  <a:pt x="3820823" y="7980790"/>
                </a:lnTo>
                <a:lnTo>
                  <a:pt x="3820174" y="7966220"/>
                </a:lnTo>
                <a:lnTo>
                  <a:pt x="3826357" y="7961308"/>
                </a:lnTo>
                <a:lnTo>
                  <a:pt x="3824986" y="7960211"/>
                </a:lnTo>
                <a:cubicBezTo>
                  <a:pt x="3824898" y="7953689"/>
                  <a:pt x="3826132" y="7947696"/>
                  <a:pt x="3828689" y="7942231"/>
                </a:cubicBezTo>
                <a:cubicBezTo>
                  <a:pt x="3831244" y="7936767"/>
                  <a:pt x="3835651" y="7932889"/>
                  <a:pt x="3841908" y="7930597"/>
                </a:cubicBezTo>
                <a:cubicBezTo>
                  <a:pt x="3842351" y="7915790"/>
                  <a:pt x="3842526" y="7900982"/>
                  <a:pt x="3842437" y="7886175"/>
                </a:cubicBezTo>
                <a:cubicBezTo>
                  <a:pt x="3842350" y="7871369"/>
                  <a:pt x="3839353" y="7856560"/>
                  <a:pt x="3833449" y="7841753"/>
                </a:cubicBezTo>
                <a:close/>
                <a:moveTo>
                  <a:pt x="7553733" y="5835310"/>
                </a:moveTo>
                <a:cubicBezTo>
                  <a:pt x="7553558" y="5837248"/>
                  <a:pt x="7552852" y="5838659"/>
                  <a:pt x="7551619" y="5839540"/>
                </a:cubicBezTo>
                <a:cubicBezTo>
                  <a:pt x="7550384" y="5840420"/>
                  <a:pt x="7549679" y="5841833"/>
                  <a:pt x="7549503" y="5843770"/>
                </a:cubicBezTo>
                <a:lnTo>
                  <a:pt x="7549503" y="5864925"/>
                </a:lnTo>
                <a:cubicBezTo>
                  <a:pt x="7549502" y="5873651"/>
                  <a:pt x="7550561" y="5882640"/>
                  <a:pt x="7552675" y="5891895"/>
                </a:cubicBezTo>
                <a:cubicBezTo>
                  <a:pt x="7554791" y="5901150"/>
                  <a:pt x="7557965" y="5909082"/>
                  <a:pt x="7562195" y="5915693"/>
                </a:cubicBezTo>
                <a:lnTo>
                  <a:pt x="7574886" y="5839539"/>
                </a:lnTo>
                <a:close/>
                <a:moveTo>
                  <a:pt x="7583348" y="5780311"/>
                </a:moveTo>
                <a:lnTo>
                  <a:pt x="7566426" y="5809925"/>
                </a:lnTo>
                <a:lnTo>
                  <a:pt x="7587578" y="5801464"/>
                </a:lnTo>
                <a:lnTo>
                  <a:pt x="7600272" y="5780311"/>
                </a:lnTo>
                <a:lnTo>
                  <a:pt x="7600272" y="5771849"/>
                </a:lnTo>
                <a:close/>
                <a:moveTo>
                  <a:pt x="2094647" y="8671080"/>
                </a:moveTo>
                <a:cubicBezTo>
                  <a:pt x="2090594" y="8671697"/>
                  <a:pt x="2088126" y="8674694"/>
                  <a:pt x="2087245" y="8680070"/>
                </a:cubicBezTo>
                <a:cubicBezTo>
                  <a:pt x="2086362" y="8685447"/>
                  <a:pt x="2086011" y="8689502"/>
                  <a:pt x="2086186" y="8692234"/>
                </a:cubicBezTo>
                <a:cubicBezTo>
                  <a:pt x="2086011" y="8702899"/>
                  <a:pt x="2083189" y="8712241"/>
                  <a:pt x="2077725" y="8720262"/>
                </a:cubicBezTo>
                <a:cubicBezTo>
                  <a:pt x="2072261" y="8728282"/>
                  <a:pt x="2065210" y="8734452"/>
                  <a:pt x="2056572" y="8738771"/>
                </a:cubicBezTo>
                <a:cubicBezTo>
                  <a:pt x="2056043" y="8749172"/>
                  <a:pt x="2053928" y="8759043"/>
                  <a:pt x="2050226" y="8768386"/>
                </a:cubicBezTo>
                <a:cubicBezTo>
                  <a:pt x="2046524" y="8777730"/>
                  <a:pt x="2044408" y="8787600"/>
                  <a:pt x="2043880" y="8798001"/>
                </a:cubicBezTo>
                <a:cubicBezTo>
                  <a:pt x="2056396" y="8783105"/>
                  <a:pt x="2067325" y="8767416"/>
                  <a:pt x="2076668" y="8750934"/>
                </a:cubicBezTo>
                <a:cubicBezTo>
                  <a:pt x="2086011" y="8734452"/>
                  <a:pt x="2094824" y="8717706"/>
                  <a:pt x="2103110" y="8700695"/>
                </a:cubicBezTo>
                <a:cubicBezTo>
                  <a:pt x="2103021" y="8697610"/>
                  <a:pt x="2102140" y="8692145"/>
                  <a:pt x="2100465" y="8684301"/>
                </a:cubicBezTo>
                <a:cubicBezTo>
                  <a:pt x="2098790" y="8676457"/>
                  <a:pt x="2096852" y="8672050"/>
                  <a:pt x="2094647" y="8671080"/>
                </a:cubicBezTo>
                <a:close/>
                <a:moveTo>
                  <a:pt x="3922292" y="7693679"/>
                </a:moveTo>
                <a:cubicBezTo>
                  <a:pt x="3921587" y="7697908"/>
                  <a:pt x="3922997" y="7702140"/>
                  <a:pt x="3926524" y="7706370"/>
                </a:cubicBezTo>
                <a:lnTo>
                  <a:pt x="3926524" y="7693678"/>
                </a:lnTo>
                <a:close/>
                <a:moveTo>
                  <a:pt x="3973060" y="7647140"/>
                </a:moveTo>
                <a:cubicBezTo>
                  <a:pt x="3965304" y="7647140"/>
                  <a:pt x="3959664" y="7651372"/>
                  <a:pt x="3956138" y="7659832"/>
                </a:cubicBezTo>
                <a:lnTo>
                  <a:pt x="3968830" y="7659832"/>
                </a:lnTo>
                <a:cubicBezTo>
                  <a:pt x="3969007" y="7657718"/>
                  <a:pt x="3969711" y="7655604"/>
                  <a:pt x="3970945" y="7653486"/>
                </a:cubicBezTo>
                <a:cubicBezTo>
                  <a:pt x="3972180" y="7651372"/>
                  <a:pt x="3972884" y="7649256"/>
                  <a:pt x="3973060" y="7647140"/>
                </a:cubicBezTo>
                <a:close/>
                <a:moveTo>
                  <a:pt x="1735039" y="8831846"/>
                </a:moveTo>
                <a:lnTo>
                  <a:pt x="1735039" y="8853000"/>
                </a:lnTo>
                <a:cubicBezTo>
                  <a:pt x="1735215" y="8859082"/>
                  <a:pt x="1736979" y="8862783"/>
                  <a:pt x="1740328" y="8864105"/>
                </a:cubicBezTo>
                <a:cubicBezTo>
                  <a:pt x="1743677" y="8865427"/>
                  <a:pt x="1747556" y="8865956"/>
                  <a:pt x="1751963" y="8865692"/>
                </a:cubicBezTo>
                <a:close/>
                <a:moveTo>
                  <a:pt x="1768885" y="8789539"/>
                </a:moveTo>
                <a:cubicBezTo>
                  <a:pt x="1768973" y="8792095"/>
                  <a:pt x="1769855" y="8795445"/>
                  <a:pt x="1771528" y="8799587"/>
                </a:cubicBezTo>
                <a:cubicBezTo>
                  <a:pt x="1773204" y="8803731"/>
                  <a:pt x="1775143" y="8806021"/>
                  <a:pt x="1777347" y="8806462"/>
                </a:cubicBezTo>
                <a:cubicBezTo>
                  <a:pt x="1781401" y="8806198"/>
                  <a:pt x="1783868" y="8804611"/>
                  <a:pt x="1784750" y="8801703"/>
                </a:cubicBezTo>
                <a:cubicBezTo>
                  <a:pt x="1785632" y="8798794"/>
                  <a:pt x="1785983" y="8796150"/>
                  <a:pt x="1785807" y="8793770"/>
                </a:cubicBezTo>
                <a:cubicBezTo>
                  <a:pt x="1785102" y="8788834"/>
                  <a:pt x="1782282" y="8786014"/>
                  <a:pt x="1777347" y="8785309"/>
                </a:cubicBezTo>
                <a:cubicBezTo>
                  <a:pt x="1775408" y="8785485"/>
                  <a:pt x="1773997" y="8786190"/>
                  <a:pt x="1773116" y="8787424"/>
                </a:cubicBezTo>
                <a:cubicBezTo>
                  <a:pt x="1772235" y="8788658"/>
                  <a:pt x="1770824" y="8789363"/>
                  <a:pt x="1768885" y="8789539"/>
                </a:cubicBezTo>
                <a:close/>
                <a:moveTo>
                  <a:pt x="2407719" y="8446854"/>
                </a:moveTo>
                <a:cubicBezTo>
                  <a:pt x="2406485" y="8461044"/>
                  <a:pt x="2401548" y="8473913"/>
                  <a:pt x="2392912" y="8485459"/>
                </a:cubicBezTo>
                <a:cubicBezTo>
                  <a:pt x="2384273" y="8497005"/>
                  <a:pt x="2379337" y="8510931"/>
                  <a:pt x="2378104" y="8527237"/>
                </a:cubicBezTo>
                <a:cubicBezTo>
                  <a:pt x="2365500" y="8544336"/>
                  <a:pt x="2353690" y="8561964"/>
                  <a:pt x="2342672" y="8580120"/>
                </a:cubicBezTo>
                <a:cubicBezTo>
                  <a:pt x="2331655" y="8598277"/>
                  <a:pt x="2320902" y="8615905"/>
                  <a:pt x="2310412" y="8633004"/>
                </a:cubicBezTo>
                <a:cubicBezTo>
                  <a:pt x="2308298" y="8643228"/>
                  <a:pt x="2304067" y="8656625"/>
                  <a:pt x="2297721" y="8673195"/>
                </a:cubicBezTo>
                <a:cubicBezTo>
                  <a:pt x="2291375" y="8689766"/>
                  <a:pt x="2282914" y="8698932"/>
                  <a:pt x="2272337" y="8700695"/>
                </a:cubicBezTo>
                <a:cubicBezTo>
                  <a:pt x="2272866" y="8703956"/>
                  <a:pt x="2274981" y="8710126"/>
                  <a:pt x="2278683" y="8719204"/>
                </a:cubicBezTo>
                <a:cubicBezTo>
                  <a:pt x="2282385" y="8728282"/>
                  <a:pt x="2284500" y="8733395"/>
                  <a:pt x="2285029" y="8734541"/>
                </a:cubicBezTo>
                <a:cubicBezTo>
                  <a:pt x="2287056" y="8734011"/>
                  <a:pt x="2288290" y="8731896"/>
                  <a:pt x="2288731" y="8728194"/>
                </a:cubicBezTo>
                <a:cubicBezTo>
                  <a:pt x="2289172" y="8724493"/>
                  <a:pt x="2289348" y="8722377"/>
                  <a:pt x="2289260" y="8721848"/>
                </a:cubicBezTo>
                <a:cubicBezTo>
                  <a:pt x="2301246" y="8696905"/>
                  <a:pt x="2315349" y="8672755"/>
                  <a:pt x="2331567" y="8649398"/>
                </a:cubicBezTo>
                <a:cubicBezTo>
                  <a:pt x="2347784" y="8626041"/>
                  <a:pt x="2357656" y="8600833"/>
                  <a:pt x="2361182" y="8573774"/>
                </a:cubicBezTo>
                <a:lnTo>
                  <a:pt x="2382335" y="8573774"/>
                </a:lnTo>
                <a:lnTo>
                  <a:pt x="2414444" y="8576283"/>
                </a:lnTo>
                <a:lnTo>
                  <a:pt x="2423532" y="8549638"/>
                </a:lnTo>
                <a:lnTo>
                  <a:pt x="2424745" y="8546286"/>
                </a:lnTo>
                <a:lnTo>
                  <a:pt x="2424642" y="8545217"/>
                </a:lnTo>
                <a:lnTo>
                  <a:pt x="2425649" y="8543790"/>
                </a:lnTo>
                <a:lnTo>
                  <a:pt x="2434197" y="8520179"/>
                </a:lnTo>
                <a:lnTo>
                  <a:pt x="2420411" y="8489160"/>
                </a:lnTo>
                <a:lnTo>
                  <a:pt x="2437334" y="8459546"/>
                </a:lnTo>
                <a:close/>
                <a:moveTo>
                  <a:pt x="3968831" y="7604834"/>
                </a:moveTo>
                <a:lnTo>
                  <a:pt x="3968829" y="7621758"/>
                </a:lnTo>
                <a:lnTo>
                  <a:pt x="3977292" y="7634449"/>
                </a:lnTo>
                <a:lnTo>
                  <a:pt x="3980802" y="7631378"/>
                </a:lnTo>
                <a:lnTo>
                  <a:pt x="3989184" y="7604835"/>
                </a:lnTo>
                <a:close/>
                <a:moveTo>
                  <a:pt x="4015367" y="7545606"/>
                </a:moveTo>
                <a:lnTo>
                  <a:pt x="4015366" y="7558188"/>
                </a:lnTo>
                <a:lnTo>
                  <a:pt x="4021659" y="7543508"/>
                </a:lnTo>
                <a:close/>
                <a:moveTo>
                  <a:pt x="7655270" y="5602621"/>
                </a:moveTo>
                <a:cubicBezTo>
                  <a:pt x="7655622" y="5616019"/>
                  <a:pt x="7655976" y="5631530"/>
                  <a:pt x="7656328" y="5649158"/>
                </a:cubicBezTo>
                <a:cubicBezTo>
                  <a:pt x="7656681" y="5666787"/>
                  <a:pt x="7654918" y="5682300"/>
                  <a:pt x="7651040" y="5695697"/>
                </a:cubicBezTo>
                <a:cubicBezTo>
                  <a:pt x="7659501" y="5687235"/>
                  <a:pt x="7663732" y="5674543"/>
                  <a:pt x="7663732" y="5657621"/>
                </a:cubicBezTo>
                <a:lnTo>
                  <a:pt x="7684884" y="5615314"/>
                </a:lnTo>
                <a:close/>
                <a:moveTo>
                  <a:pt x="4044669" y="7479975"/>
                </a:moveTo>
                <a:lnTo>
                  <a:pt x="4028059" y="7494838"/>
                </a:lnTo>
                <a:cubicBezTo>
                  <a:pt x="4028324" y="7498097"/>
                  <a:pt x="4029910" y="7504266"/>
                  <a:pt x="4032820" y="7513346"/>
                </a:cubicBezTo>
                <a:lnTo>
                  <a:pt x="4034023" y="7515672"/>
                </a:lnTo>
                <a:lnTo>
                  <a:pt x="4042286" y="7490266"/>
                </a:lnTo>
                <a:close/>
                <a:moveTo>
                  <a:pt x="2471180" y="8307241"/>
                </a:moveTo>
                <a:lnTo>
                  <a:pt x="2437333" y="8362240"/>
                </a:lnTo>
                <a:cubicBezTo>
                  <a:pt x="2445795" y="8375638"/>
                  <a:pt x="2450026" y="8391149"/>
                  <a:pt x="2450026" y="8408777"/>
                </a:cubicBezTo>
                <a:cubicBezTo>
                  <a:pt x="2447646" y="8408601"/>
                  <a:pt x="2445002" y="8408954"/>
                  <a:pt x="2442093" y="8409835"/>
                </a:cubicBezTo>
                <a:cubicBezTo>
                  <a:pt x="2439185" y="8410717"/>
                  <a:pt x="2437598" y="8413184"/>
                  <a:pt x="2437334" y="8417239"/>
                </a:cubicBezTo>
                <a:cubicBezTo>
                  <a:pt x="2437597" y="8421469"/>
                  <a:pt x="2439185" y="8425700"/>
                  <a:pt x="2442093" y="8429931"/>
                </a:cubicBezTo>
                <a:cubicBezTo>
                  <a:pt x="2445002" y="8434162"/>
                  <a:pt x="2447646" y="8438393"/>
                  <a:pt x="2450026" y="8442623"/>
                </a:cubicBezTo>
                <a:lnTo>
                  <a:pt x="2458554" y="8446278"/>
                </a:lnTo>
                <a:lnTo>
                  <a:pt x="2457906" y="8431708"/>
                </a:lnTo>
                <a:lnTo>
                  <a:pt x="2464089" y="8426797"/>
                </a:lnTo>
                <a:lnTo>
                  <a:pt x="2462718" y="8425700"/>
                </a:lnTo>
                <a:cubicBezTo>
                  <a:pt x="2462630" y="8419178"/>
                  <a:pt x="2463863" y="8413184"/>
                  <a:pt x="2466420" y="8407720"/>
                </a:cubicBezTo>
                <a:cubicBezTo>
                  <a:pt x="2468976" y="8402255"/>
                  <a:pt x="2473383" y="8398377"/>
                  <a:pt x="2479641" y="8396085"/>
                </a:cubicBezTo>
                <a:cubicBezTo>
                  <a:pt x="2480082" y="8381278"/>
                  <a:pt x="2480258" y="8366470"/>
                  <a:pt x="2480170" y="8351664"/>
                </a:cubicBezTo>
                <a:cubicBezTo>
                  <a:pt x="2480082" y="8336856"/>
                  <a:pt x="2477085" y="8322048"/>
                  <a:pt x="2471180" y="8307241"/>
                </a:cubicBezTo>
                <a:close/>
                <a:moveTo>
                  <a:pt x="1828114" y="8633005"/>
                </a:moveTo>
                <a:lnTo>
                  <a:pt x="1811192" y="8683772"/>
                </a:lnTo>
                <a:cubicBezTo>
                  <a:pt x="1810486" y="8683684"/>
                  <a:pt x="1807666" y="8683860"/>
                  <a:pt x="1802731" y="8684301"/>
                </a:cubicBezTo>
                <a:cubicBezTo>
                  <a:pt x="1797795" y="8684742"/>
                  <a:pt x="1794974" y="8685977"/>
                  <a:pt x="1794269" y="8688003"/>
                </a:cubicBezTo>
                <a:cubicBezTo>
                  <a:pt x="1795151" y="8692498"/>
                  <a:pt x="1799734" y="8697258"/>
                  <a:pt x="1808018" y="8702281"/>
                </a:cubicBezTo>
                <a:cubicBezTo>
                  <a:pt x="1816304" y="8707305"/>
                  <a:pt x="1823003" y="8711007"/>
                  <a:pt x="1828115" y="8713387"/>
                </a:cubicBezTo>
                <a:lnTo>
                  <a:pt x="1857729" y="8671080"/>
                </a:lnTo>
                <a:close/>
                <a:moveTo>
                  <a:pt x="2560024" y="8159167"/>
                </a:moveTo>
                <a:cubicBezTo>
                  <a:pt x="2559319" y="8163397"/>
                  <a:pt x="2560729" y="8167628"/>
                  <a:pt x="2564255" y="8171860"/>
                </a:cubicBezTo>
                <a:lnTo>
                  <a:pt x="2564254" y="8159167"/>
                </a:lnTo>
                <a:close/>
                <a:moveTo>
                  <a:pt x="2610792" y="8112629"/>
                </a:moveTo>
                <a:cubicBezTo>
                  <a:pt x="2603036" y="8112629"/>
                  <a:pt x="2597395" y="8116860"/>
                  <a:pt x="2593870" y="8125321"/>
                </a:cubicBezTo>
                <a:lnTo>
                  <a:pt x="2606562" y="8125321"/>
                </a:lnTo>
                <a:cubicBezTo>
                  <a:pt x="2606738" y="8123207"/>
                  <a:pt x="2607443" y="8121091"/>
                  <a:pt x="2608677" y="8118975"/>
                </a:cubicBezTo>
                <a:cubicBezTo>
                  <a:pt x="2609911" y="8116860"/>
                  <a:pt x="2610616" y="8114745"/>
                  <a:pt x="2610792" y="8112629"/>
                </a:cubicBezTo>
                <a:close/>
                <a:moveTo>
                  <a:pt x="1887345" y="8484930"/>
                </a:moveTo>
                <a:cubicBezTo>
                  <a:pt x="1869717" y="8518070"/>
                  <a:pt x="1854204" y="8553326"/>
                  <a:pt x="1840807" y="8590697"/>
                </a:cubicBezTo>
                <a:cubicBezTo>
                  <a:pt x="1843010" y="8599335"/>
                  <a:pt x="1847065" y="8606386"/>
                  <a:pt x="1852970" y="8611851"/>
                </a:cubicBezTo>
                <a:cubicBezTo>
                  <a:pt x="1858876" y="8617315"/>
                  <a:pt x="1866103" y="8620136"/>
                  <a:pt x="1874652" y="8620312"/>
                </a:cubicBezTo>
                <a:cubicBezTo>
                  <a:pt x="1879058" y="8607267"/>
                  <a:pt x="1885053" y="8587877"/>
                  <a:pt x="1892632" y="8562140"/>
                </a:cubicBezTo>
                <a:cubicBezTo>
                  <a:pt x="1900213" y="8536403"/>
                  <a:pt x="1908322" y="8519128"/>
                  <a:pt x="1916959" y="8510314"/>
                </a:cubicBezTo>
                <a:close/>
                <a:moveTo>
                  <a:pt x="7790653" y="5336088"/>
                </a:moveTo>
                <a:lnTo>
                  <a:pt x="7786422" y="5365703"/>
                </a:lnTo>
                <a:cubicBezTo>
                  <a:pt x="7779988" y="5372314"/>
                  <a:pt x="7773818" y="5380246"/>
                  <a:pt x="7767912" y="5389501"/>
                </a:cubicBezTo>
                <a:cubicBezTo>
                  <a:pt x="7762007" y="5398755"/>
                  <a:pt x="7756894" y="5407745"/>
                  <a:pt x="7752576" y="5416472"/>
                </a:cubicBezTo>
                <a:cubicBezTo>
                  <a:pt x="7753280" y="5434099"/>
                  <a:pt x="7747641" y="5449611"/>
                  <a:pt x="7735654" y="5463009"/>
                </a:cubicBezTo>
                <a:cubicBezTo>
                  <a:pt x="7730718" y="5459571"/>
                  <a:pt x="7725782" y="5460100"/>
                  <a:pt x="7720846" y="5464596"/>
                </a:cubicBezTo>
                <a:cubicBezTo>
                  <a:pt x="7715911" y="5469091"/>
                  <a:pt x="7715204" y="5472793"/>
                  <a:pt x="7718730" y="5475701"/>
                </a:cubicBezTo>
                <a:lnTo>
                  <a:pt x="7693347" y="5505316"/>
                </a:lnTo>
                <a:lnTo>
                  <a:pt x="7680655" y="5547623"/>
                </a:lnTo>
                <a:lnTo>
                  <a:pt x="7672193" y="5547623"/>
                </a:lnTo>
                <a:lnTo>
                  <a:pt x="7672193" y="5577237"/>
                </a:lnTo>
                <a:lnTo>
                  <a:pt x="7693347" y="5585699"/>
                </a:lnTo>
                <a:cubicBezTo>
                  <a:pt x="7691408" y="5583407"/>
                  <a:pt x="7691054" y="5581644"/>
                  <a:pt x="7692289" y="5580410"/>
                </a:cubicBezTo>
                <a:cubicBezTo>
                  <a:pt x="7693523" y="5579177"/>
                  <a:pt x="7695285" y="5579529"/>
                  <a:pt x="7697577" y="5581467"/>
                </a:cubicBezTo>
                <a:lnTo>
                  <a:pt x="7706039" y="5564545"/>
                </a:lnTo>
                <a:cubicBezTo>
                  <a:pt x="7708418" y="5565867"/>
                  <a:pt x="7711062" y="5564282"/>
                  <a:pt x="7713971" y="5559787"/>
                </a:cubicBezTo>
                <a:cubicBezTo>
                  <a:pt x="7716879" y="5555290"/>
                  <a:pt x="7718465" y="5552646"/>
                  <a:pt x="7718731" y="5551852"/>
                </a:cubicBezTo>
                <a:lnTo>
                  <a:pt x="7748346" y="5501085"/>
                </a:lnTo>
                <a:cubicBezTo>
                  <a:pt x="7749138" y="5489627"/>
                  <a:pt x="7753898" y="5470236"/>
                  <a:pt x="7762624" y="5442914"/>
                </a:cubicBezTo>
                <a:cubicBezTo>
                  <a:pt x="7771350" y="5415590"/>
                  <a:pt x="7779283" y="5398315"/>
                  <a:pt x="7786422" y="5391087"/>
                </a:cubicBezTo>
                <a:lnTo>
                  <a:pt x="7807575" y="5403779"/>
                </a:lnTo>
                <a:cubicBezTo>
                  <a:pt x="7809513" y="5395053"/>
                  <a:pt x="7811982" y="5386064"/>
                  <a:pt x="7814979" y="5376810"/>
                </a:cubicBezTo>
                <a:cubicBezTo>
                  <a:pt x="7817976" y="5367553"/>
                  <a:pt x="7822559" y="5359620"/>
                  <a:pt x="7828729" y="5353011"/>
                </a:cubicBezTo>
                <a:lnTo>
                  <a:pt x="7807575" y="5348779"/>
                </a:lnTo>
                <a:close/>
                <a:moveTo>
                  <a:pt x="7858344" y="5293780"/>
                </a:moveTo>
                <a:cubicBezTo>
                  <a:pt x="7859049" y="5298716"/>
                  <a:pt x="7857639" y="5301538"/>
                  <a:pt x="7854113" y="5302243"/>
                </a:cubicBezTo>
                <a:lnTo>
                  <a:pt x="7849882" y="5336088"/>
                </a:lnTo>
                <a:lnTo>
                  <a:pt x="7854113" y="5348780"/>
                </a:lnTo>
                <a:cubicBezTo>
                  <a:pt x="7858520" y="5342258"/>
                  <a:pt x="7862398" y="5335208"/>
                  <a:pt x="7865747" y="5327627"/>
                </a:cubicBezTo>
                <a:cubicBezTo>
                  <a:pt x="7869096" y="5320046"/>
                  <a:pt x="7870859" y="5312996"/>
                  <a:pt x="7871035" y="5306474"/>
                </a:cubicBezTo>
                <a:cubicBezTo>
                  <a:pt x="7871035" y="5298012"/>
                  <a:pt x="7866804" y="5293781"/>
                  <a:pt x="7858344" y="5293780"/>
                </a:cubicBezTo>
                <a:close/>
                <a:moveTo>
                  <a:pt x="2606562" y="8070324"/>
                </a:moveTo>
                <a:lnTo>
                  <a:pt x="2606561" y="8087245"/>
                </a:lnTo>
                <a:lnTo>
                  <a:pt x="2615023" y="8099938"/>
                </a:lnTo>
                <a:lnTo>
                  <a:pt x="2618534" y="8096865"/>
                </a:lnTo>
                <a:lnTo>
                  <a:pt x="2626916" y="8070323"/>
                </a:lnTo>
                <a:close/>
                <a:moveTo>
                  <a:pt x="7820267" y="5281089"/>
                </a:moveTo>
                <a:lnTo>
                  <a:pt x="7820267" y="5298011"/>
                </a:lnTo>
                <a:cubicBezTo>
                  <a:pt x="7822471" y="5295721"/>
                  <a:pt x="7824410" y="5292900"/>
                  <a:pt x="7826084" y="5289551"/>
                </a:cubicBezTo>
                <a:cubicBezTo>
                  <a:pt x="7827759" y="5286202"/>
                  <a:pt x="7828641" y="5283381"/>
                  <a:pt x="7828729" y="5281089"/>
                </a:cubicBezTo>
                <a:close/>
                <a:moveTo>
                  <a:pt x="2653099" y="8011093"/>
                </a:moveTo>
                <a:lnTo>
                  <a:pt x="2653098" y="8023677"/>
                </a:lnTo>
                <a:lnTo>
                  <a:pt x="2659391" y="8008995"/>
                </a:lnTo>
                <a:close/>
                <a:moveTo>
                  <a:pt x="1967728" y="8336857"/>
                </a:moveTo>
                <a:lnTo>
                  <a:pt x="1946573" y="8362240"/>
                </a:lnTo>
                <a:lnTo>
                  <a:pt x="1946573" y="8374932"/>
                </a:lnTo>
                <a:lnTo>
                  <a:pt x="1955036" y="8374932"/>
                </a:lnTo>
                <a:cubicBezTo>
                  <a:pt x="1963321" y="8375284"/>
                  <a:pt x="1968962" y="8374579"/>
                  <a:pt x="1971958" y="8372818"/>
                </a:cubicBezTo>
                <a:cubicBezTo>
                  <a:pt x="1974955" y="8371055"/>
                  <a:pt x="1976365" y="8366118"/>
                  <a:pt x="1976189" y="8358010"/>
                </a:cubicBezTo>
                <a:close/>
                <a:moveTo>
                  <a:pt x="2682401" y="7945463"/>
                </a:moveTo>
                <a:lnTo>
                  <a:pt x="2665791" y="7960325"/>
                </a:lnTo>
                <a:cubicBezTo>
                  <a:pt x="2666056" y="7963587"/>
                  <a:pt x="2667642" y="7969755"/>
                  <a:pt x="2670551" y="7978835"/>
                </a:cubicBezTo>
                <a:lnTo>
                  <a:pt x="2671754" y="7981161"/>
                </a:lnTo>
                <a:lnTo>
                  <a:pt x="2680018" y="7955755"/>
                </a:lnTo>
                <a:close/>
                <a:moveTo>
                  <a:pt x="2014265" y="8269165"/>
                </a:moveTo>
                <a:lnTo>
                  <a:pt x="2005804" y="8286088"/>
                </a:lnTo>
                <a:cubicBezTo>
                  <a:pt x="2010739" y="8281857"/>
                  <a:pt x="2013560" y="8277626"/>
                  <a:pt x="2014265" y="8273395"/>
                </a:cubicBezTo>
                <a:close/>
                <a:moveTo>
                  <a:pt x="7875795" y="5136188"/>
                </a:moveTo>
                <a:cubicBezTo>
                  <a:pt x="7870418" y="5138304"/>
                  <a:pt x="7867422" y="5141476"/>
                  <a:pt x="7866805" y="5145707"/>
                </a:cubicBezTo>
                <a:cubicBezTo>
                  <a:pt x="7867069" y="5147735"/>
                  <a:pt x="7868656" y="5148969"/>
                  <a:pt x="7871564" y="5149409"/>
                </a:cubicBezTo>
                <a:cubicBezTo>
                  <a:pt x="7874472" y="5149850"/>
                  <a:pt x="7877117" y="5150025"/>
                  <a:pt x="7879497" y="5149938"/>
                </a:cubicBezTo>
                <a:lnTo>
                  <a:pt x="7887958" y="5133014"/>
                </a:lnTo>
                <a:cubicBezTo>
                  <a:pt x="7885225" y="5133015"/>
                  <a:pt x="7881171" y="5134073"/>
                  <a:pt x="7875795" y="5136188"/>
                </a:cubicBezTo>
                <a:close/>
                <a:moveTo>
                  <a:pt x="4209979" y="7075998"/>
                </a:moveTo>
                <a:cubicBezTo>
                  <a:pt x="4209803" y="7077936"/>
                  <a:pt x="4209098" y="7079348"/>
                  <a:pt x="4207865" y="7080228"/>
                </a:cubicBezTo>
                <a:cubicBezTo>
                  <a:pt x="4206630" y="7081110"/>
                  <a:pt x="4205926" y="7082521"/>
                  <a:pt x="4205748" y="7084459"/>
                </a:cubicBezTo>
                <a:lnTo>
                  <a:pt x="4205748" y="7105613"/>
                </a:lnTo>
                <a:lnTo>
                  <a:pt x="4206557" y="7112487"/>
                </a:lnTo>
                <a:lnTo>
                  <a:pt x="4224439" y="7078888"/>
                </a:lnTo>
                <a:close/>
                <a:moveTo>
                  <a:pt x="4239594" y="7020999"/>
                </a:moveTo>
                <a:lnTo>
                  <a:pt x="4222671" y="7050613"/>
                </a:lnTo>
                <a:lnTo>
                  <a:pt x="4242843" y="7042545"/>
                </a:lnTo>
                <a:lnTo>
                  <a:pt x="4256517" y="7014349"/>
                </a:lnTo>
                <a:lnTo>
                  <a:pt x="4256516" y="7012538"/>
                </a:lnTo>
                <a:close/>
                <a:moveTo>
                  <a:pt x="6791734" y="5530508"/>
                </a:moveTo>
                <a:cubicBezTo>
                  <a:pt x="6791558" y="5532448"/>
                  <a:pt x="6790852" y="5533859"/>
                  <a:pt x="6789619" y="5534740"/>
                </a:cubicBezTo>
                <a:cubicBezTo>
                  <a:pt x="6788385" y="5535621"/>
                  <a:pt x="6787680" y="5537031"/>
                  <a:pt x="6787502" y="5538972"/>
                </a:cubicBezTo>
                <a:lnTo>
                  <a:pt x="6787503" y="5560123"/>
                </a:lnTo>
                <a:lnTo>
                  <a:pt x="6788312" y="5566997"/>
                </a:lnTo>
                <a:lnTo>
                  <a:pt x="6806193" y="5533400"/>
                </a:lnTo>
                <a:close/>
                <a:moveTo>
                  <a:pt x="4311515" y="6843311"/>
                </a:moveTo>
                <a:lnTo>
                  <a:pt x="4312095" y="6868783"/>
                </a:lnTo>
                <a:lnTo>
                  <a:pt x="4320453" y="6860422"/>
                </a:lnTo>
                <a:lnTo>
                  <a:pt x="4323985" y="6848653"/>
                </a:lnTo>
                <a:close/>
                <a:moveTo>
                  <a:pt x="6821349" y="5475511"/>
                </a:moveTo>
                <a:lnTo>
                  <a:pt x="6804426" y="5505125"/>
                </a:lnTo>
                <a:lnTo>
                  <a:pt x="6824598" y="5497057"/>
                </a:lnTo>
                <a:lnTo>
                  <a:pt x="6838272" y="5468861"/>
                </a:lnTo>
                <a:lnTo>
                  <a:pt x="6838271" y="5467049"/>
                </a:lnTo>
                <a:close/>
                <a:moveTo>
                  <a:pt x="8065647" y="4769176"/>
                </a:moveTo>
                <a:lnTo>
                  <a:pt x="8065646" y="4786100"/>
                </a:lnTo>
                <a:lnTo>
                  <a:pt x="8069878" y="4773406"/>
                </a:lnTo>
                <a:close/>
                <a:moveTo>
                  <a:pt x="2847711" y="7541486"/>
                </a:moveTo>
                <a:cubicBezTo>
                  <a:pt x="2847535" y="7543426"/>
                  <a:pt x="2846830" y="7544836"/>
                  <a:pt x="2845596" y="7545717"/>
                </a:cubicBezTo>
                <a:cubicBezTo>
                  <a:pt x="2844362" y="7546599"/>
                  <a:pt x="2843657" y="7548009"/>
                  <a:pt x="2843480" y="7549949"/>
                </a:cubicBezTo>
                <a:lnTo>
                  <a:pt x="2843480" y="7571101"/>
                </a:lnTo>
                <a:lnTo>
                  <a:pt x="2844288" y="7577976"/>
                </a:lnTo>
                <a:lnTo>
                  <a:pt x="2862171" y="7544378"/>
                </a:lnTo>
                <a:close/>
                <a:moveTo>
                  <a:pt x="4377092" y="6705284"/>
                </a:moveTo>
                <a:cubicBezTo>
                  <a:pt x="4372155" y="6709780"/>
                  <a:pt x="4371450" y="6713481"/>
                  <a:pt x="4374977" y="6716390"/>
                </a:cubicBezTo>
                <a:lnTo>
                  <a:pt x="4349593" y="6746005"/>
                </a:lnTo>
                <a:lnTo>
                  <a:pt x="4336900" y="6788312"/>
                </a:lnTo>
                <a:lnTo>
                  <a:pt x="4328437" y="6788312"/>
                </a:lnTo>
                <a:lnTo>
                  <a:pt x="4328437" y="6817926"/>
                </a:lnTo>
                <a:lnTo>
                  <a:pt x="4332691" y="6819628"/>
                </a:lnTo>
                <a:lnTo>
                  <a:pt x="4345836" y="6775810"/>
                </a:lnTo>
                <a:cubicBezTo>
                  <a:pt x="4343722" y="6766995"/>
                  <a:pt x="4344780" y="6759240"/>
                  <a:pt x="4349010" y="6752541"/>
                </a:cubicBezTo>
                <a:cubicBezTo>
                  <a:pt x="4353242" y="6745842"/>
                  <a:pt x="4360646" y="6742317"/>
                  <a:pt x="4371221" y="6741964"/>
                </a:cubicBezTo>
                <a:cubicBezTo>
                  <a:pt x="4371750" y="6734208"/>
                  <a:pt x="4373867" y="6728567"/>
                  <a:pt x="4377567" y="6725042"/>
                </a:cubicBezTo>
                <a:cubicBezTo>
                  <a:pt x="4381269" y="6721516"/>
                  <a:pt x="4383385" y="6715874"/>
                  <a:pt x="4383915" y="6708119"/>
                </a:cubicBezTo>
                <a:lnTo>
                  <a:pt x="4385456" y="6704388"/>
                </a:lnTo>
                <a:close/>
                <a:moveTo>
                  <a:pt x="2877326" y="7486488"/>
                </a:moveTo>
                <a:lnTo>
                  <a:pt x="2860403" y="7516102"/>
                </a:lnTo>
                <a:lnTo>
                  <a:pt x="2880575" y="7508034"/>
                </a:lnTo>
                <a:lnTo>
                  <a:pt x="2894249" y="7479838"/>
                </a:lnTo>
                <a:lnTo>
                  <a:pt x="2894248" y="7478026"/>
                </a:lnTo>
                <a:close/>
                <a:moveTo>
                  <a:pt x="6893269" y="5297823"/>
                </a:moveTo>
                <a:lnTo>
                  <a:pt x="6893848" y="5323294"/>
                </a:lnTo>
                <a:lnTo>
                  <a:pt x="6902207" y="5314934"/>
                </a:lnTo>
                <a:lnTo>
                  <a:pt x="6905739" y="5303165"/>
                </a:lnTo>
                <a:close/>
                <a:moveTo>
                  <a:pt x="8086801" y="4654948"/>
                </a:moveTo>
                <a:lnTo>
                  <a:pt x="8086801" y="4659178"/>
                </a:lnTo>
                <a:cubicBezTo>
                  <a:pt x="8086095" y="4672576"/>
                  <a:pt x="8091735" y="4679627"/>
                  <a:pt x="8103723" y="4680332"/>
                </a:cubicBezTo>
                <a:close/>
                <a:moveTo>
                  <a:pt x="8184106" y="4574564"/>
                </a:moveTo>
                <a:cubicBezTo>
                  <a:pt x="8179171" y="4587257"/>
                  <a:pt x="8176349" y="4595717"/>
                  <a:pt x="8175645" y="4599949"/>
                </a:cubicBezTo>
                <a:cubicBezTo>
                  <a:pt x="8166479" y="4612288"/>
                  <a:pt x="8157312" y="4624628"/>
                  <a:pt x="8148145" y="4636967"/>
                </a:cubicBezTo>
                <a:cubicBezTo>
                  <a:pt x="8138979" y="4649307"/>
                  <a:pt x="8134043" y="4663761"/>
                  <a:pt x="8133338" y="4680332"/>
                </a:cubicBezTo>
                <a:lnTo>
                  <a:pt x="8116415" y="4718407"/>
                </a:lnTo>
                <a:cubicBezTo>
                  <a:pt x="8110334" y="4722903"/>
                  <a:pt x="8106632" y="4728720"/>
                  <a:pt x="8105309" y="4735859"/>
                </a:cubicBezTo>
                <a:cubicBezTo>
                  <a:pt x="8103987" y="4742998"/>
                  <a:pt x="8103458" y="4749874"/>
                  <a:pt x="8103723" y="4756483"/>
                </a:cubicBezTo>
                <a:cubicBezTo>
                  <a:pt x="8101608" y="4775522"/>
                  <a:pt x="8093147" y="4794560"/>
                  <a:pt x="8078339" y="4813598"/>
                </a:cubicBezTo>
                <a:cubicBezTo>
                  <a:pt x="8063533" y="4832637"/>
                  <a:pt x="8055070" y="4851675"/>
                  <a:pt x="8052955" y="4870712"/>
                </a:cubicBezTo>
                <a:lnTo>
                  <a:pt x="8036031" y="4883405"/>
                </a:lnTo>
                <a:cubicBezTo>
                  <a:pt x="8033652" y="4891866"/>
                  <a:pt x="8029951" y="4900327"/>
                  <a:pt x="8024927" y="4908790"/>
                </a:cubicBezTo>
                <a:cubicBezTo>
                  <a:pt x="8019903" y="4917250"/>
                  <a:pt x="8015142" y="4925712"/>
                  <a:pt x="8010648" y="4934173"/>
                </a:cubicBezTo>
                <a:lnTo>
                  <a:pt x="8010648" y="4963788"/>
                </a:lnTo>
                <a:cubicBezTo>
                  <a:pt x="8026073" y="4958323"/>
                  <a:pt x="8039646" y="4947041"/>
                  <a:pt x="8051368" y="4929942"/>
                </a:cubicBezTo>
                <a:cubicBezTo>
                  <a:pt x="8063091" y="4912843"/>
                  <a:pt x="8069261" y="4897330"/>
                  <a:pt x="8069878" y="4883405"/>
                </a:cubicBezTo>
                <a:cubicBezTo>
                  <a:pt x="8074284" y="4883581"/>
                  <a:pt x="8078163" y="4883229"/>
                  <a:pt x="8081511" y="4882347"/>
                </a:cubicBezTo>
                <a:cubicBezTo>
                  <a:pt x="8084861" y="4881466"/>
                  <a:pt x="8086624" y="4878999"/>
                  <a:pt x="8086801" y="4874944"/>
                </a:cubicBezTo>
                <a:cubicBezTo>
                  <a:pt x="8086272" y="4868333"/>
                  <a:pt x="8086272" y="4862516"/>
                  <a:pt x="8086801" y="4857492"/>
                </a:cubicBezTo>
                <a:cubicBezTo>
                  <a:pt x="8087329" y="4852468"/>
                  <a:pt x="8091560" y="4849824"/>
                  <a:pt x="8099493" y="4849558"/>
                </a:cubicBezTo>
                <a:lnTo>
                  <a:pt x="8150260" y="4714177"/>
                </a:lnTo>
                <a:cubicBezTo>
                  <a:pt x="8163658" y="4714176"/>
                  <a:pt x="8170708" y="4709946"/>
                  <a:pt x="8171414" y="4701484"/>
                </a:cubicBezTo>
                <a:cubicBezTo>
                  <a:pt x="8171062" y="4693199"/>
                  <a:pt x="8171767" y="4687559"/>
                  <a:pt x="8173529" y="4684562"/>
                </a:cubicBezTo>
                <a:cubicBezTo>
                  <a:pt x="8175292" y="4681565"/>
                  <a:pt x="8180228" y="4680155"/>
                  <a:pt x="8188337" y="4680332"/>
                </a:cubicBezTo>
                <a:lnTo>
                  <a:pt x="8209490" y="4638024"/>
                </a:lnTo>
                <a:cubicBezTo>
                  <a:pt x="8209490" y="4631238"/>
                  <a:pt x="8210547" y="4620485"/>
                  <a:pt x="8212663" y="4605767"/>
                </a:cubicBezTo>
                <a:cubicBezTo>
                  <a:pt x="8214779" y="4591046"/>
                  <a:pt x="8217952" y="4575004"/>
                  <a:pt x="8222183" y="4557642"/>
                </a:cubicBezTo>
                <a:cubicBezTo>
                  <a:pt x="8221477" y="4561872"/>
                  <a:pt x="8218657" y="4566102"/>
                  <a:pt x="8213720" y="4570334"/>
                </a:cubicBezTo>
                <a:lnTo>
                  <a:pt x="8192568" y="4583026"/>
                </a:lnTo>
                <a:close/>
                <a:moveTo>
                  <a:pt x="8230644" y="4536489"/>
                </a:moveTo>
                <a:lnTo>
                  <a:pt x="8217952" y="4549180"/>
                </a:lnTo>
                <a:cubicBezTo>
                  <a:pt x="8220243" y="4551120"/>
                  <a:pt x="8222006" y="4552531"/>
                  <a:pt x="8223239" y="4553411"/>
                </a:cubicBezTo>
                <a:lnTo>
                  <a:pt x="8223671" y="4554529"/>
                </a:lnTo>
                <a:lnTo>
                  <a:pt x="8228000" y="4545479"/>
                </a:lnTo>
                <a:cubicBezTo>
                  <a:pt x="8229410" y="4541953"/>
                  <a:pt x="8230291" y="4538957"/>
                  <a:pt x="8230644" y="4536489"/>
                </a:cubicBezTo>
                <a:close/>
                <a:moveTo>
                  <a:pt x="2949247" y="7308799"/>
                </a:moveTo>
                <a:lnTo>
                  <a:pt x="2949826" y="7334271"/>
                </a:lnTo>
                <a:lnTo>
                  <a:pt x="2958185" y="7325912"/>
                </a:lnTo>
                <a:lnTo>
                  <a:pt x="2961716" y="7314142"/>
                </a:lnTo>
                <a:close/>
                <a:moveTo>
                  <a:pt x="6958846" y="5159794"/>
                </a:moveTo>
                <a:cubicBezTo>
                  <a:pt x="6953910" y="5164291"/>
                  <a:pt x="6953205" y="5167991"/>
                  <a:pt x="6956730" y="5170901"/>
                </a:cubicBezTo>
                <a:lnTo>
                  <a:pt x="6931347" y="5200516"/>
                </a:lnTo>
                <a:lnTo>
                  <a:pt x="6918655" y="5242823"/>
                </a:lnTo>
                <a:lnTo>
                  <a:pt x="6910192" y="5242823"/>
                </a:lnTo>
                <a:lnTo>
                  <a:pt x="6910192" y="5272437"/>
                </a:lnTo>
                <a:lnTo>
                  <a:pt x="6914447" y="5274139"/>
                </a:lnTo>
                <a:lnTo>
                  <a:pt x="6927591" y="5230322"/>
                </a:lnTo>
                <a:cubicBezTo>
                  <a:pt x="6925476" y="5221507"/>
                  <a:pt x="6926535" y="5213750"/>
                  <a:pt x="6930765" y="5207052"/>
                </a:cubicBezTo>
                <a:cubicBezTo>
                  <a:pt x="6934995" y="5200355"/>
                  <a:pt x="6942400" y="5196828"/>
                  <a:pt x="6952976" y="5196476"/>
                </a:cubicBezTo>
                <a:cubicBezTo>
                  <a:pt x="6953505" y="5188719"/>
                  <a:pt x="6955621" y="5183077"/>
                  <a:pt x="6959322" y="5179552"/>
                </a:cubicBezTo>
                <a:cubicBezTo>
                  <a:pt x="6963024" y="5176027"/>
                  <a:pt x="6965140" y="5170386"/>
                  <a:pt x="6965668" y="5162629"/>
                </a:cubicBezTo>
                <a:lnTo>
                  <a:pt x="6967210" y="5158900"/>
                </a:lnTo>
                <a:close/>
                <a:moveTo>
                  <a:pt x="8272951" y="4460336"/>
                </a:moveTo>
                <a:cubicBezTo>
                  <a:pt x="8268985" y="4468796"/>
                  <a:pt x="8265283" y="4477258"/>
                  <a:pt x="8261845" y="4485720"/>
                </a:cubicBezTo>
                <a:cubicBezTo>
                  <a:pt x="8258408" y="4494182"/>
                  <a:pt x="8253648" y="4502644"/>
                  <a:pt x="8247567" y="4511103"/>
                </a:cubicBezTo>
                <a:cubicBezTo>
                  <a:pt x="8256027" y="4511105"/>
                  <a:pt x="8264488" y="4515334"/>
                  <a:pt x="8272951" y="4523795"/>
                </a:cubicBezTo>
                <a:lnTo>
                  <a:pt x="8285643" y="4481489"/>
                </a:lnTo>
                <a:cubicBezTo>
                  <a:pt x="8288023" y="4479198"/>
                  <a:pt x="8290667" y="4476377"/>
                  <a:pt x="8293575" y="4473028"/>
                </a:cubicBezTo>
                <a:cubicBezTo>
                  <a:pt x="8296484" y="4469680"/>
                  <a:pt x="8298071" y="4466859"/>
                  <a:pt x="8298335" y="4464566"/>
                </a:cubicBezTo>
                <a:cubicBezTo>
                  <a:pt x="8297806" y="4460689"/>
                  <a:pt x="8294632" y="4458926"/>
                  <a:pt x="8288816" y="4459279"/>
                </a:cubicBezTo>
                <a:cubicBezTo>
                  <a:pt x="8282999" y="4459631"/>
                  <a:pt x="8277710" y="4459983"/>
                  <a:pt x="8272951" y="4460336"/>
                </a:cubicBezTo>
                <a:close/>
                <a:moveTo>
                  <a:pt x="8230644" y="4481490"/>
                </a:moveTo>
                <a:lnTo>
                  <a:pt x="8228652" y="4484974"/>
                </a:lnTo>
                <a:lnTo>
                  <a:pt x="8239105" y="4481488"/>
                </a:lnTo>
                <a:close/>
                <a:moveTo>
                  <a:pt x="1481218" y="8045405"/>
                </a:moveTo>
                <a:cubicBezTo>
                  <a:pt x="1481129" y="8047785"/>
                  <a:pt x="1481306" y="8050430"/>
                  <a:pt x="1481746" y="8053338"/>
                </a:cubicBezTo>
                <a:cubicBezTo>
                  <a:pt x="1482187" y="8056246"/>
                  <a:pt x="1483421" y="8057833"/>
                  <a:pt x="1485448" y="8058098"/>
                </a:cubicBezTo>
                <a:lnTo>
                  <a:pt x="1498140" y="8053866"/>
                </a:lnTo>
                <a:close/>
                <a:moveTo>
                  <a:pt x="4532039" y="6376877"/>
                </a:moveTo>
                <a:cubicBezTo>
                  <a:pt x="4526664" y="6378992"/>
                  <a:pt x="4523667" y="6382165"/>
                  <a:pt x="4523050" y="6386395"/>
                </a:cubicBezTo>
                <a:lnTo>
                  <a:pt x="4526724" y="6389253"/>
                </a:lnTo>
                <a:lnTo>
                  <a:pt x="4533810" y="6376416"/>
                </a:lnTo>
                <a:close/>
                <a:moveTo>
                  <a:pt x="3014823" y="7170772"/>
                </a:moveTo>
                <a:cubicBezTo>
                  <a:pt x="3009887" y="7175269"/>
                  <a:pt x="3009182" y="7178970"/>
                  <a:pt x="3012708" y="7181878"/>
                </a:cubicBezTo>
                <a:lnTo>
                  <a:pt x="2987324" y="7211493"/>
                </a:lnTo>
                <a:lnTo>
                  <a:pt x="2974632" y="7253800"/>
                </a:lnTo>
                <a:lnTo>
                  <a:pt x="2966169" y="7253800"/>
                </a:lnTo>
                <a:lnTo>
                  <a:pt x="2966170" y="7283415"/>
                </a:lnTo>
                <a:lnTo>
                  <a:pt x="2970424" y="7285117"/>
                </a:lnTo>
                <a:lnTo>
                  <a:pt x="2983569" y="7241299"/>
                </a:lnTo>
                <a:cubicBezTo>
                  <a:pt x="2981454" y="7232484"/>
                  <a:pt x="2982512" y="7224728"/>
                  <a:pt x="2986742" y="7218029"/>
                </a:cubicBezTo>
                <a:cubicBezTo>
                  <a:pt x="2990973" y="7211331"/>
                  <a:pt x="2998377" y="7207806"/>
                  <a:pt x="3008952" y="7207453"/>
                </a:cubicBezTo>
                <a:cubicBezTo>
                  <a:pt x="3009482" y="7199696"/>
                  <a:pt x="3011598" y="7194055"/>
                  <a:pt x="3015299" y="7190530"/>
                </a:cubicBezTo>
                <a:cubicBezTo>
                  <a:pt x="3019001" y="7187004"/>
                  <a:pt x="3021117" y="7181363"/>
                  <a:pt x="3021646" y="7173608"/>
                </a:cubicBezTo>
                <a:lnTo>
                  <a:pt x="3023187" y="7169877"/>
                </a:lnTo>
                <a:close/>
                <a:moveTo>
                  <a:pt x="1845057" y="7783102"/>
                </a:moveTo>
                <a:cubicBezTo>
                  <a:pt x="1845145" y="7785659"/>
                  <a:pt x="1846026" y="7789008"/>
                  <a:pt x="1847700" y="7793150"/>
                </a:cubicBezTo>
                <a:cubicBezTo>
                  <a:pt x="1849376" y="7797292"/>
                  <a:pt x="1851315" y="7799585"/>
                  <a:pt x="1853518" y="7800025"/>
                </a:cubicBezTo>
                <a:lnTo>
                  <a:pt x="1854147" y="7799620"/>
                </a:lnTo>
                <a:lnTo>
                  <a:pt x="1858317" y="7786418"/>
                </a:lnTo>
                <a:close/>
                <a:moveTo>
                  <a:pt x="1570062" y="7922715"/>
                </a:moveTo>
                <a:cubicBezTo>
                  <a:pt x="1569886" y="7925096"/>
                  <a:pt x="1570238" y="7927739"/>
                  <a:pt x="1571120" y="7930648"/>
                </a:cubicBezTo>
                <a:cubicBezTo>
                  <a:pt x="1572001" y="7933557"/>
                  <a:pt x="1574469" y="7935144"/>
                  <a:pt x="1578523" y="7935408"/>
                </a:cubicBezTo>
                <a:lnTo>
                  <a:pt x="1586985" y="7935407"/>
                </a:lnTo>
                <a:cubicBezTo>
                  <a:pt x="1586809" y="7931177"/>
                  <a:pt x="1585046" y="7928004"/>
                  <a:pt x="1581696" y="7925888"/>
                </a:cubicBezTo>
                <a:cubicBezTo>
                  <a:pt x="1578347" y="7923773"/>
                  <a:pt x="1574469" y="7922716"/>
                  <a:pt x="1570062" y="7922715"/>
                </a:cubicBezTo>
                <a:close/>
                <a:moveTo>
                  <a:pt x="8272951" y="4350337"/>
                </a:moveTo>
                <a:cubicBezTo>
                  <a:pt x="8272246" y="4366556"/>
                  <a:pt x="8269424" y="4380659"/>
                  <a:pt x="8264489" y="4392644"/>
                </a:cubicBezTo>
                <a:cubicBezTo>
                  <a:pt x="8270571" y="4384184"/>
                  <a:pt x="8275330" y="4375722"/>
                  <a:pt x="8278768" y="4367262"/>
                </a:cubicBezTo>
                <a:cubicBezTo>
                  <a:pt x="8282205" y="4358800"/>
                  <a:pt x="8285907" y="4350337"/>
                  <a:pt x="8289872" y="4341876"/>
                </a:cubicBezTo>
                <a:close/>
                <a:moveTo>
                  <a:pt x="8319488" y="4299570"/>
                </a:moveTo>
                <a:cubicBezTo>
                  <a:pt x="8318783" y="4307325"/>
                  <a:pt x="8320192" y="4312966"/>
                  <a:pt x="8323719" y="4316493"/>
                </a:cubicBezTo>
                <a:lnTo>
                  <a:pt x="8332180" y="4316493"/>
                </a:lnTo>
                <a:cubicBezTo>
                  <a:pt x="8335706" y="4315788"/>
                  <a:pt x="8337116" y="4312966"/>
                  <a:pt x="8336411" y="4308031"/>
                </a:cubicBezTo>
                <a:cubicBezTo>
                  <a:pt x="8336411" y="4303976"/>
                  <a:pt x="8335353" y="4301509"/>
                  <a:pt x="8333237" y="4300628"/>
                </a:cubicBezTo>
                <a:cubicBezTo>
                  <a:pt x="8331123" y="4299745"/>
                  <a:pt x="8327950" y="4299394"/>
                  <a:pt x="8323719" y="4299571"/>
                </a:cubicBezTo>
                <a:close/>
                <a:moveTo>
                  <a:pt x="1091994" y="8138479"/>
                </a:moveTo>
                <a:cubicBezTo>
                  <a:pt x="1092081" y="8140860"/>
                  <a:pt x="1092963" y="8143505"/>
                  <a:pt x="1094637" y="8146413"/>
                </a:cubicBezTo>
                <a:cubicBezTo>
                  <a:pt x="1096313" y="8149322"/>
                  <a:pt x="1098252" y="8150909"/>
                  <a:pt x="1100455" y="8151172"/>
                </a:cubicBezTo>
                <a:cubicBezTo>
                  <a:pt x="1105391" y="8150467"/>
                  <a:pt x="1108211" y="8147648"/>
                  <a:pt x="1108916" y="8142711"/>
                </a:cubicBezTo>
                <a:close/>
                <a:moveTo>
                  <a:pt x="1896354" y="7705893"/>
                </a:moveTo>
                <a:cubicBezTo>
                  <a:pt x="1889215" y="7708008"/>
                  <a:pt x="1883396" y="7711181"/>
                  <a:pt x="1878902" y="7715411"/>
                </a:cubicBezTo>
                <a:lnTo>
                  <a:pt x="1882218" y="7730335"/>
                </a:lnTo>
                <a:lnTo>
                  <a:pt x="1887345" y="7727637"/>
                </a:lnTo>
                <a:lnTo>
                  <a:pt x="1896686" y="7705841"/>
                </a:lnTo>
                <a:close/>
                <a:moveTo>
                  <a:pt x="1108917" y="8104636"/>
                </a:moveTo>
                <a:cubicBezTo>
                  <a:pt x="1108740" y="8107014"/>
                  <a:pt x="1109093" y="8109659"/>
                  <a:pt x="1109974" y="8112567"/>
                </a:cubicBezTo>
                <a:cubicBezTo>
                  <a:pt x="1110855" y="8115476"/>
                  <a:pt x="1113323" y="8117062"/>
                  <a:pt x="1117378" y="8117327"/>
                </a:cubicBezTo>
                <a:lnTo>
                  <a:pt x="1121609" y="8117327"/>
                </a:lnTo>
                <a:cubicBezTo>
                  <a:pt x="1121609" y="8108865"/>
                  <a:pt x="1117378" y="8104636"/>
                  <a:pt x="1108917" y="8104636"/>
                </a:cubicBezTo>
                <a:close/>
                <a:moveTo>
                  <a:pt x="8353333" y="4198033"/>
                </a:moveTo>
                <a:lnTo>
                  <a:pt x="8353333" y="4227649"/>
                </a:lnTo>
                <a:cubicBezTo>
                  <a:pt x="8348926" y="4227648"/>
                  <a:pt x="8345048" y="4228706"/>
                  <a:pt x="8341698" y="4230821"/>
                </a:cubicBezTo>
                <a:cubicBezTo>
                  <a:pt x="8338350" y="4232937"/>
                  <a:pt x="8336587" y="4236109"/>
                  <a:pt x="8336410" y="4240340"/>
                </a:cubicBezTo>
                <a:cubicBezTo>
                  <a:pt x="8336410" y="4244925"/>
                  <a:pt x="8337469" y="4249507"/>
                  <a:pt x="8339584" y="4254090"/>
                </a:cubicBezTo>
                <a:cubicBezTo>
                  <a:pt x="8341699" y="4258672"/>
                  <a:pt x="8344872" y="4261141"/>
                  <a:pt x="8349103" y="4261494"/>
                </a:cubicBezTo>
                <a:cubicBezTo>
                  <a:pt x="8351130" y="4261140"/>
                  <a:pt x="8352364" y="4259731"/>
                  <a:pt x="8352805" y="4257263"/>
                </a:cubicBezTo>
                <a:cubicBezTo>
                  <a:pt x="8353246" y="4254794"/>
                  <a:pt x="8353422" y="4253385"/>
                  <a:pt x="8353333" y="4253032"/>
                </a:cubicBezTo>
                <a:lnTo>
                  <a:pt x="8374487" y="4214956"/>
                </a:lnTo>
                <a:close/>
                <a:moveTo>
                  <a:pt x="7113795" y="4831388"/>
                </a:moveTo>
                <a:cubicBezTo>
                  <a:pt x="7108418" y="4833504"/>
                  <a:pt x="7105422" y="4836677"/>
                  <a:pt x="7104806" y="4840907"/>
                </a:cubicBezTo>
                <a:lnTo>
                  <a:pt x="7108479" y="4843764"/>
                </a:lnTo>
                <a:lnTo>
                  <a:pt x="7115566" y="4830927"/>
                </a:lnTo>
                <a:close/>
                <a:moveTo>
                  <a:pt x="1693017" y="7706422"/>
                </a:moveTo>
                <a:cubicBezTo>
                  <a:pt x="1688257" y="7708713"/>
                  <a:pt x="1684291" y="7712062"/>
                  <a:pt x="1681118" y="7716470"/>
                </a:cubicBezTo>
                <a:cubicBezTo>
                  <a:pt x="1674772" y="7725283"/>
                  <a:pt x="1671599" y="7736213"/>
                  <a:pt x="1671599" y="7749257"/>
                </a:cubicBezTo>
                <a:lnTo>
                  <a:pt x="1671599" y="7753488"/>
                </a:lnTo>
                <a:cubicBezTo>
                  <a:pt x="1670717" y="7753399"/>
                  <a:pt x="1667192" y="7753576"/>
                  <a:pt x="1661022" y="7754018"/>
                </a:cubicBezTo>
                <a:cubicBezTo>
                  <a:pt x="1654852" y="7754457"/>
                  <a:pt x="1651327" y="7755691"/>
                  <a:pt x="1650445" y="7757718"/>
                </a:cubicBezTo>
                <a:cubicBezTo>
                  <a:pt x="1651767" y="7759922"/>
                  <a:pt x="1657584" y="7761861"/>
                  <a:pt x="1667897" y="7763535"/>
                </a:cubicBezTo>
                <a:cubicBezTo>
                  <a:pt x="1678209" y="7765210"/>
                  <a:pt x="1685084" y="7766092"/>
                  <a:pt x="1688520" y="7766181"/>
                </a:cubicBezTo>
                <a:lnTo>
                  <a:pt x="1713905" y="7745026"/>
                </a:lnTo>
                <a:cubicBezTo>
                  <a:pt x="1707648" y="7744497"/>
                  <a:pt x="1703241" y="7741326"/>
                  <a:pt x="1700685" y="7735507"/>
                </a:cubicBezTo>
                <a:cubicBezTo>
                  <a:pt x="1698128" y="7729691"/>
                  <a:pt x="1696895" y="7724401"/>
                  <a:pt x="1696983" y="7719642"/>
                </a:cubicBezTo>
                <a:lnTo>
                  <a:pt x="1709675" y="7702720"/>
                </a:lnTo>
                <a:cubicBezTo>
                  <a:pt x="1703329" y="7702896"/>
                  <a:pt x="1697776" y="7704130"/>
                  <a:pt x="1693017" y="7706422"/>
                </a:cubicBezTo>
                <a:close/>
                <a:moveTo>
                  <a:pt x="8370257" y="4143033"/>
                </a:moveTo>
                <a:lnTo>
                  <a:pt x="8370257" y="4155727"/>
                </a:lnTo>
                <a:lnTo>
                  <a:pt x="8353334" y="4176879"/>
                </a:lnTo>
                <a:lnTo>
                  <a:pt x="8353334" y="4185341"/>
                </a:lnTo>
                <a:lnTo>
                  <a:pt x="8374486" y="4168418"/>
                </a:lnTo>
                <a:lnTo>
                  <a:pt x="8374486" y="4155726"/>
                </a:lnTo>
                <a:cubicBezTo>
                  <a:pt x="8374575" y="4155197"/>
                  <a:pt x="8374398" y="4153082"/>
                  <a:pt x="8373959" y="4149381"/>
                </a:cubicBezTo>
                <a:cubicBezTo>
                  <a:pt x="8373517" y="4145679"/>
                  <a:pt x="8372283" y="4143563"/>
                  <a:pt x="8370257" y="4143033"/>
                </a:cubicBezTo>
                <a:close/>
                <a:moveTo>
                  <a:pt x="3169772" y="6842366"/>
                </a:moveTo>
                <a:cubicBezTo>
                  <a:pt x="3164396" y="6844481"/>
                  <a:pt x="3161399" y="6847654"/>
                  <a:pt x="3160782" y="6851884"/>
                </a:cubicBezTo>
                <a:lnTo>
                  <a:pt x="3164456" y="6854742"/>
                </a:lnTo>
                <a:lnTo>
                  <a:pt x="3171543" y="6841905"/>
                </a:lnTo>
                <a:close/>
                <a:moveTo>
                  <a:pt x="1764674" y="7571569"/>
                </a:moveTo>
                <a:cubicBezTo>
                  <a:pt x="1760619" y="7572186"/>
                  <a:pt x="1758151" y="7575182"/>
                  <a:pt x="1757270" y="7580558"/>
                </a:cubicBezTo>
                <a:cubicBezTo>
                  <a:pt x="1756388" y="7585935"/>
                  <a:pt x="1756036" y="7589989"/>
                  <a:pt x="1756212" y="7592722"/>
                </a:cubicBezTo>
                <a:cubicBezTo>
                  <a:pt x="1756035" y="7603387"/>
                  <a:pt x="1753215" y="7612730"/>
                  <a:pt x="1747751" y="7620750"/>
                </a:cubicBezTo>
                <a:cubicBezTo>
                  <a:pt x="1742286" y="7628771"/>
                  <a:pt x="1735235" y="7634940"/>
                  <a:pt x="1726598" y="7639259"/>
                </a:cubicBezTo>
                <a:cubicBezTo>
                  <a:pt x="1726069" y="7649660"/>
                  <a:pt x="1723952" y="7659531"/>
                  <a:pt x="1720252" y="7668874"/>
                </a:cubicBezTo>
                <a:cubicBezTo>
                  <a:pt x="1716549" y="7678217"/>
                  <a:pt x="1714434" y="7688088"/>
                  <a:pt x="1713905" y="7698488"/>
                </a:cubicBezTo>
                <a:cubicBezTo>
                  <a:pt x="1726421" y="7683593"/>
                  <a:pt x="1737351" y="7667905"/>
                  <a:pt x="1746692" y="7651422"/>
                </a:cubicBezTo>
                <a:cubicBezTo>
                  <a:pt x="1756036" y="7634940"/>
                  <a:pt x="1764850" y="7618194"/>
                  <a:pt x="1773135" y="7601184"/>
                </a:cubicBezTo>
                <a:cubicBezTo>
                  <a:pt x="1773047" y="7598098"/>
                  <a:pt x="1772166" y="7592634"/>
                  <a:pt x="1770491" y="7584789"/>
                </a:cubicBezTo>
                <a:cubicBezTo>
                  <a:pt x="1768816" y="7576945"/>
                  <a:pt x="1766877" y="7572538"/>
                  <a:pt x="1764674" y="7571569"/>
                </a:cubicBezTo>
                <a:close/>
                <a:moveTo>
                  <a:pt x="1405065" y="7732335"/>
                </a:moveTo>
                <a:lnTo>
                  <a:pt x="1405065" y="7753488"/>
                </a:lnTo>
                <a:cubicBezTo>
                  <a:pt x="1405240" y="7759569"/>
                  <a:pt x="1407003" y="7763271"/>
                  <a:pt x="1410353" y="7764593"/>
                </a:cubicBezTo>
                <a:cubicBezTo>
                  <a:pt x="1413702" y="7765916"/>
                  <a:pt x="1417580" y="7766444"/>
                  <a:pt x="1421987" y="7766180"/>
                </a:cubicBezTo>
                <a:close/>
                <a:moveTo>
                  <a:pt x="1438910" y="7690027"/>
                </a:moveTo>
                <a:cubicBezTo>
                  <a:pt x="1438997" y="7692583"/>
                  <a:pt x="1439880" y="7695933"/>
                  <a:pt x="1441554" y="7700075"/>
                </a:cubicBezTo>
                <a:cubicBezTo>
                  <a:pt x="1443229" y="7704219"/>
                  <a:pt x="1445168" y="7706508"/>
                  <a:pt x="1447372" y="7706950"/>
                </a:cubicBezTo>
                <a:cubicBezTo>
                  <a:pt x="1451427" y="7706686"/>
                  <a:pt x="1453894" y="7705098"/>
                  <a:pt x="1454776" y="7702190"/>
                </a:cubicBezTo>
                <a:cubicBezTo>
                  <a:pt x="1455657" y="7699283"/>
                  <a:pt x="1456009" y="7696638"/>
                  <a:pt x="1455833" y="7694258"/>
                </a:cubicBezTo>
                <a:cubicBezTo>
                  <a:pt x="1455128" y="7689322"/>
                  <a:pt x="1452308" y="7686501"/>
                  <a:pt x="1447372" y="7685797"/>
                </a:cubicBezTo>
                <a:cubicBezTo>
                  <a:pt x="1445432" y="7685973"/>
                  <a:pt x="1444022" y="7686678"/>
                  <a:pt x="1443140" y="7687912"/>
                </a:cubicBezTo>
                <a:cubicBezTo>
                  <a:pt x="1442260" y="7689146"/>
                  <a:pt x="1440849" y="7689852"/>
                  <a:pt x="1438910" y="7690027"/>
                </a:cubicBezTo>
                <a:close/>
                <a:moveTo>
                  <a:pt x="1498140" y="7533492"/>
                </a:moveTo>
                <a:lnTo>
                  <a:pt x="1481218" y="7584260"/>
                </a:lnTo>
                <a:cubicBezTo>
                  <a:pt x="1480512" y="7584172"/>
                  <a:pt x="1477692" y="7584348"/>
                  <a:pt x="1472756" y="7584790"/>
                </a:cubicBezTo>
                <a:cubicBezTo>
                  <a:pt x="1467820" y="7585230"/>
                  <a:pt x="1465000" y="7586464"/>
                  <a:pt x="1464295" y="7588492"/>
                </a:cubicBezTo>
                <a:cubicBezTo>
                  <a:pt x="1465176" y="7592987"/>
                  <a:pt x="1469760" y="7597747"/>
                  <a:pt x="1478044" y="7602769"/>
                </a:cubicBezTo>
                <a:cubicBezTo>
                  <a:pt x="1486330" y="7607794"/>
                  <a:pt x="1493027" y="7611495"/>
                  <a:pt x="1498140" y="7613875"/>
                </a:cubicBezTo>
                <a:lnTo>
                  <a:pt x="1527754" y="7571568"/>
                </a:lnTo>
                <a:close/>
                <a:moveTo>
                  <a:pt x="1040748" y="7723682"/>
                </a:moveTo>
                <a:lnTo>
                  <a:pt x="1057672" y="7753296"/>
                </a:lnTo>
                <a:lnTo>
                  <a:pt x="1053441" y="7787142"/>
                </a:lnTo>
                <a:cubicBezTo>
                  <a:pt x="1042953" y="7788377"/>
                  <a:pt x="1037488" y="7793312"/>
                  <a:pt x="1037048" y="7801949"/>
                </a:cubicBezTo>
                <a:cubicBezTo>
                  <a:pt x="1036607" y="7810589"/>
                  <a:pt x="1027968" y="7815524"/>
                  <a:pt x="1011134" y="7816758"/>
                </a:cubicBezTo>
                <a:cubicBezTo>
                  <a:pt x="1012369" y="7800188"/>
                  <a:pt x="1017303" y="7784675"/>
                  <a:pt x="1025942" y="7770220"/>
                </a:cubicBezTo>
                <a:cubicBezTo>
                  <a:pt x="1034580" y="7755766"/>
                  <a:pt x="1039515" y="7740252"/>
                  <a:pt x="1040748" y="7723682"/>
                </a:cubicBezTo>
                <a:close/>
                <a:moveTo>
                  <a:pt x="1557370" y="7385418"/>
                </a:moveTo>
                <a:cubicBezTo>
                  <a:pt x="1539742" y="7418558"/>
                  <a:pt x="1524230" y="7453814"/>
                  <a:pt x="1510832" y="7491184"/>
                </a:cubicBezTo>
                <a:cubicBezTo>
                  <a:pt x="1513035" y="7499823"/>
                  <a:pt x="1517089" y="7506874"/>
                  <a:pt x="1522996" y="7512339"/>
                </a:cubicBezTo>
                <a:cubicBezTo>
                  <a:pt x="1528901" y="7517803"/>
                  <a:pt x="1536128" y="7520625"/>
                  <a:pt x="1544678" y="7520801"/>
                </a:cubicBezTo>
                <a:cubicBezTo>
                  <a:pt x="1549085" y="7507755"/>
                  <a:pt x="1555078" y="7488365"/>
                  <a:pt x="1562657" y="7462628"/>
                </a:cubicBezTo>
                <a:cubicBezTo>
                  <a:pt x="1570238" y="7436891"/>
                  <a:pt x="1578347" y="7419616"/>
                  <a:pt x="1586985" y="7410802"/>
                </a:cubicBezTo>
                <a:close/>
                <a:moveTo>
                  <a:pt x="719217" y="7740605"/>
                </a:moveTo>
                <a:cubicBezTo>
                  <a:pt x="719129" y="7742985"/>
                  <a:pt x="719305" y="7745629"/>
                  <a:pt x="719746" y="7748538"/>
                </a:cubicBezTo>
                <a:cubicBezTo>
                  <a:pt x="720187" y="7751446"/>
                  <a:pt x="721421" y="7753033"/>
                  <a:pt x="723448" y="7753298"/>
                </a:cubicBezTo>
                <a:lnTo>
                  <a:pt x="736139" y="7749066"/>
                </a:lnTo>
                <a:close/>
                <a:moveTo>
                  <a:pt x="1637753" y="7237344"/>
                </a:moveTo>
                <a:lnTo>
                  <a:pt x="1616600" y="7262728"/>
                </a:lnTo>
                <a:lnTo>
                  <a:pt x="1616600" y="7275420"/>
                </a:lnTo>
                <a:lnTo>
                  <a:pt x="1625060" y="7275420"/>
                </a:lnTo>
                <a:cubicBezTo>
                  <a:pt x="1633346" y="7275772"/>
                  <a:pt x="1638986" y="7275067"/>
                  <a:pt x="1641984" y="7273304"/>
                </a:cubicBezTo>
                <a:cubicBezTo>
                  <a:pt x="1644981" y="7271541"/>
                  <a:pt x="1646391" y="7266606"/>
                  <a:pt x="1646214" y="7258497"/>
                </a:cubicBezTo>
                <a:close/>
                <a:moveTo>
                  <a:pt x="1684291" y="7169654"/>
                </a:moveTo>
                <a:lnTo>
                  <a:pt x="1675828" y="7186576"/>
                </a:lnTo>
                <a:cubicBezTo>
                  <a:pt x="1680765" y="7182345"/>
                  <a:pt x="1683585" y="7178114"/>
                  <a:pt x="1684291" y="7173882"/>
                </a:cubicBezTo>
                <a:close/>
                <a:moveTo>
                  <a:pt x="1083056" y="7478302"/>
                </a:moveTo>
                <a:cubicBezTo>
                  <a:pt x="1083144" y="7480859"/>
                  <a:pt x="1084025" y="7484208"/>
                  <a:pt x="1085700" y="7488350"/>
                </a:cubicBezTo>
                <a:cubicBezTo>
                  <a:pt x="1087375" y="7492493"/>
                  <a:pt x="1089314" y="7494784"/>
                  <a:pt x="1091518" y="7495225"/>
                </a:cubicBezTo>
                <a:cubicBezTo>
                  <a:pt x="1095572" y="7494962"/>
                  <a:pt x="1098040" y="7493374"/>
                  <a:pt x="1098921" y="7490466"/>
                </a:cubicBezTo>
                <a:cubicBezTo>
                  <a:pt x="1099802" y="7487557"/>
                  <a:pt x="1100155" y="7484913"/>
                  <a:pt x="1099979" y="7482533"/>
                </a:cubicBezTo>
                <a:close/>
                <a:moveTo>
                  <a:pt x="808062" y="7617915"/>
                </a:moveTo>
                <a:cubicBezTo>
                  <a:pt x="807885" y="7620295"/>
                  <a:pt x="808237" y="7622939"/>
                  <a:pt x="809118" y="7625848"/>
                </a:cubicBezTo>
                <a:cubicBezTo>
                  <a:pt x="810001" y="7628757"/>
                  <a:pt x="812469" y="7630344"/>
                  <a:pt x="816523" y="7630608"/>
                </a:cubicBezTo>
                <a:lnTo>
                  <a:pt x="824984" y="7630608"/>
                </a:lnTo>
                <a:cubicBezTo>
                  <a:pt x="824808" y="7626378"/>
                  <a:pt x="823045" y="7623204"/>
                  <a:pt x="819696" y="7621088"/>
                </a:cubicBezTo>
                <a:cubicBezTo>
                  <a:pt x="816347" y="7618972"/>
                  <a:pt x="812469" y="7617916"/>
                  <a:pt x="808062" y="7617915"/>
                </a:cubicBezTo>
                <a:close/>
                <a:moveTo>
                  <a:pt x="329994" y="7833679"/>
                </a:moveTo>
                <a:cubicBezTo>
                  <a:pt x="330081" y="7836061"/>
                  <a:pt x="330962" y="7838705"/>
                  <a:pt x="332638" y="7841613"/>
                </a:cubicBezTo>
                <a:cubicBezTo>
                  <a:pt x="334313" y="7844521"/>
                  <a:pt x="336252" y="7846108"/>
                  <a:pt x="338455" y="7846372"/>
                </a:cubicBezTo>
                <a:cubicBezTo>
                  <a:pt x="343390" y="7845667"/>
                  <a:pt x="346212" y="7842847"/>
                  <a:pt x="346917" y="7837911"/>
                </a:cubicBezTo>
                <a:close/>
                <a:moveTo>
                  <a:pt x="346916" y="7799836"/>
                </a:moveTo>
                <a:cubicBezTo>
                  <a:pt x="346739" y="7802214"/>
                  <a:pt x="347093" y="7804859"/>
                  <a:pt x="347974" y="7807767"/>
                </a:cubicBezTo>
                <a:cubicBezTo>
                  <a:pt x="348856" y="7810676"/>
                  <a:pt x="351323" y="7812262"/>
                  <a:pt x="355377" y="7812528"/>
                </a:cubicBezTo>
                <a:lnTo>
                  <a:pt x="359609" y="7812527"/>
                </a:lnTo>
                <a:cubicBezTo>
                  <a:pt x="359609" y="7804064"/>
                  <a:pt x="355377" y="7799836"/>
                  <a:pt x="346916" y="7799836"/>
                </a:cubicBezTo>
                <a:close/>
                <a:moveTo>
                  <a:pt x="1163901" y="7344969"/>
                </a:moveTo>
                <a:cubicBezTo>
                  <a:pt x="1159936" y="7348583"/>
                  <a:pt x="1157490" y="7353719"/>
                  <a:pt x="1156564" y="7360372"/>
                </a:cubicBezTo>
                <a:cubicBezTo>
                  <a:pt x="1154713" y="7373682"/>
                  <a:pt x="1154185" y="7386197"/>
                  <a:pt x="1154978" y="7397919"/>
                </a:cubicBezTo>
                <a:cubicBezTo>
                  <a:pt x="1148367" y="7397920"/>
                  <a:pt x="1141493" y="7398976"/>
                  <a:pt x="1134353" y="7401093"/>
                </a:cubicBezTo>
                <a:cubicBezTo>
                  <a:pt x="1127214" y="7403208"/>
                  <a:pt x="1121397" y="7406381"/>
                  <a:pt x="1116902" y="7410611"/>
                </a:cubicBezTo>
                <a:lnTo>
                  <a:pt x="1125363" y="7448688"/>
                </a:lnTo>
                <a:cubicBezTo>
                  <a:pt x="1127390" y="7437318"/>
                  <a:pt x="1131797" y="7426213"/>
                  <a:pt x="1138584" y="7415371"/>
                </a:cubicBezTo>
                <a:cubicBezTo>
                  <a:pt x="1145370" y="7404530"/>
                  <a:pt x="1155066" y="7398713"/>
                  <a:pt x="1167669" y="7397919"/>
                </a:cubicBezTo>
                <a:cubicBezTo>
                  <a:pt x="1168199" y="7387519"/>
                  <a:pt x="1170314" y="7377647"/>
                  <a:pt x="1174016" y="7368305"/>
                </a:cubicBezTo>
                <a:cubicBezTo>
                  <a:pt x="1177718" y="7358962"/>
                  <a:pt x="1179833" y="7349091"/>
                  <a:pt x="1180362" y="7338691"/>
                </a:cubicBezTo>
                <a:cubicBezTo>
                  <a:pt x="1173355" y="7339262"/>
                  <a:pt x="1167867" y="7341355"/>
                  <a:pt x="1163901" y="7344969"/>
                </a:cubicBezTo>
                <a:close/>
                <a:moveTo>
                  <a:pt x="931015" y="7401621"/>
                </a:moveTo>
                <a:cubicBezTo>
                  <a:pt x="926256" y="7403913"/>
                  <a:pt x="922290" y="7407263"/>
                  <a:pt x="919117" y="7411669"/>
                </a:cubicBezTo>
                <a:cubicBezTo>
                  <a:pt x="912771" y="7420483"/>
                  <a:pt x="909597" y="7431413"/>
                  <a:pt x="909598" y="7444457"/>
                </a:cubicBezTo>
                <a:lnTo>
                  <a:pt x="909598" y="7448689"/>
                </a:lnTo>
                <a:cubicBezTo>
                  <a:pt x="908717" y="7448598"/>
                  <a:pt x="905191" y="7448777"/>
                  <a:pt x="899021" y="7449217"/>
                </a:cubicBezTo>
                <a:cubicBezTo>
                  <a:pt x="892852" y="7449657"/>
                  <a:pt x="889326" y="7450892"/>
                  <a:pt x="888445" y="7452917"/>
                </a:cubicBezTo>
                <a:cubicBezTo>
                  <a:pt x="889767" y="7455123"/>
                  <a:pt x="895584" y="7457061"/>
                  <a:pt x="905895" y="7458736"/>
                </a:cubicBezTo>
                <a:cubicBezTo>
                  <a:pt x="916209" y="7460410"/>
                  <a:pt x="923082" y="7461292"/>
                  <a:pt x="926521" y="7461380"/>
                </a:cubicBezTo>
                <a:lnTo>
                  <a:pt x="951905" y="7440226"/>
                </a:lnTo>
                <a:cubicBezTo>
                  <a:pt x="945647" y="7439697"/>
                  <a:pt x="941239" y="7436526"/>
                  <a:pt x="938684" y="7430707"/>
                </a:cubicBezTo>
                <a:cubicBezTo>
                  <a:pt x="936128" y="7424890"/>
                  <a:pt x="934893" y="7419602"/>
                  <a:pt x="934981" y="7414842"/>
                </a:cubicBezTo>
                <a:lnTo>
                  <a:pt x="947674" y="7397919"/>
                </a:lnTo>
                <a:cubicBezTo>
                  <a:pt x="941328" y="7398095"/>
                  <a:pt x="935775" y="7399329"/>
                  <a:pt x="931015" y="7401621"/>
                </a:cubicBezTo>
                <a:close/>
                <a:moveTo>
                  <a:pt x="1002673" y="7266768"/>
                </a:moveTo>
                <a:cubicBezTo>
                  <a:pt x="998619" y="7267385"/>
                  <a:pt x="996151" y="7270382"/>
                  <a:pt x="995270" y="7275758"/>
                </a:cubicBezTo>
                <a:cubicBezTo>
                  <a:pt x="994388" y="7281134"/>
                  <a:pt x="994035" y="7285189"/>
                  <a:pt x="994212" y="7287922"/>
                </a:cubicBezTo>
                <a:cubicBezTo>
                  <a:pt x="994036" y="7298587"/>
                  <a:pt x="991215" y="7307930"/>
                  <a:pt x="985750" y="7315950"/>
                </a:cubicBezTo>
                <a:cubicBezTo>
                  <a:pt x="980286" y="7323971"/>
                  <a:pt x="973235" y="7330140"/>
                  <a:pt x="964597" y="7334460"/>
                </a:cubicBezTo>
                <a:cubicBezTo>
                  <a:pt x="964067" y="7344860"/>
                  <a:pt x="961953" y="7354731"/>
                  <a:pt x="958251" y="7364074"/>
                </a:cubicBezTo>
                <a:cubicBezTo>
                  <a:pt x="954549" y="7373418"/>
                  <a:pt x="952434" y="7383288"/>
                  <a:pt x="951905" y="7393688"/>
                </a:cubicBezTo>
                <a:cubicBezTo>
                  <a:pt x="964421" y="7378794"/>
                  <a:pt x="975350" y="7363105"/>
                  <a:pt x="984693" y="7346622"/>
                </a:cubicBezTo>
                <a:cubicBezTo>
                  <a:pt x="994036" y="7330140"/>
                  <a:pt x="1002850" y="7313394"/>
                  <a:pt x="1011135" y="7296383"/>
                </a:cubicBezTo>
                <a:cubicBezTo>
                  <a:pt x="1011045" y="7293298"/>
                  <a:pt x="1010165" y="7287834"/>
                  <a:pt x="1008489" y="7279989"/>
                </a:cubicBezTo>
                <a:cubicBezTo>
                  <a:pt x="1006816" y="7272145"/>
                  <a:pt x="1004877" y="7267738"/>
                  <a:pt x="1002673" y="7266768"/>
                </a:cubicBezTo>
                <a:close/>
                <a:moveTo>
                  <a:pt x="643065" y="7427535"/>
                </a:moveTo>
                <a:lnTo>
                  <a:pt x="643065" y="7448688"/>
                </a:lnTo>
                <a:cubicBezTo>
                  <a:pt x="643241" y="7454769"/>
                  <a:pt x="645004" y="7458471"/>
                  <a:pt x="648353" y="7459793"/>
                </a:cubicBezTo>
                <a:cubicBezTo>
                  <a:pt x="651701" y="7461116"/>
                  <a:pt x="655580" y="7461644"/>
                  <a:pt x="659988" y="7461380"/>
                </a:cubicBezTo>
                <a:close/>
                <a:moveTo>
                  <a:pt x="676910" y="7385227"/>
                </a:moveTo>
                <a:cubicBezTo>
                  <a:pt x="676997" y="7387783"/>
                  <a:pt x="677879" y="7391133"/>
                  <a:pt x="679554" y="7395276"/>
                </a:cubicBezTo>
                <a:cubicBezTo>
                  <a:pt x="681228" y="7399419"/>
                  <a:pt x="683168" y="7401709"/>
                  <a:pt x="685372" y="7402150"/>
                </a:cubicBezTo>
                <a:cubicBezTo>
                  <a:pt x="689426" y="7401886"/>
                  <a:pt x="691894" y="7400298"/>
                  <a:pt x="692774" y="7397391"/>
                </a:cubicBezTo>
                <a:cubicBezTo>
                  <a:pt x="693656" y="7394483"/>
                  <a:pt x="694009" y="7391837"/>
                  <a:pt x="693833" y="7389457"/>
                </a:cubicBezTo>
                <a:cubicBezTo>
                  <a:pt x="693128" y="7384522"/>
                  <a:pt x="690306" y="7381702"/>
                  <a:pt x="685372" y="7380997"/>
                </a:cubicBezTo>
                <a:cubicBezTo>
                  <a:pt x="683433" y="7381173"/>
                  <a:pt x="682022" y="7381878"/>
                  <a:pt x="681141" y="7383112"/>
                </a:cubicBezTo>
                <a:cubicBezTo>
                  <a:pt x="680260" y="7384346"/>
                  <a:pt x="678848" y="7385052"/>
                  <a:pt x="676910" y="7385227"/>
                </a:cubicBezTo>
                <a:close/>
                <a:moveTo>
                  <a:pt x="1315744" y="7042542"/>
                </a:moveTo>
                <a:cubicBezTo>
                  <a:pt x="1314509" y="7056732"/>
                  <a:pt x="1309574" y="7069601"/>
                  <a:pt x="1300937" y="7081147"/>
                </a:cubicBezTo>
                <a:cubicBezTo>
                  <a:pt x="1292299" y="7092694"/>
                  <a:pt x="1287363" y="7106619"/>
                  <a:pt x="1286129" y="7122925"/>
                </a:cubicBezTo>
                <a:cubicBezTo>
                  <a:pt x="1273525" y="7140024"/>
                  <a:pt x="1261714" y="7157652"/>
                  <a:pt x="1250696" y="7175809"/>
                </a:cubicBezTo>
                <a:cubicBezTo>
                  <a:pt x="1239679" y="7193965"/>
                  <a:pt x="1228927" y="7211594"/>
                  <a:pt x="1218438" y="7228692"/>
                </a:cubicBezTo>
                <a:cubicBezTo>
                  <a:pt x="1216323" y="7238916"/>
                  <a:pt x="1212091" y="7252313"/>
                  <a:pt x="1205746" y="7268883"/>
                </a:cubicBezTo>
                <a:cubicBezTo>
                  <a:pt x="1199400" y="7285454"/>
                  <a:pt x="1190939" y="7294620"/>
                  <a:pt x="1180361" y="7296383"/>
                </a:cubicBezTo>
                <a:cubicBezTo>
                  <a:pt x="1180891" y="7299645"/>
                  <a:pt x="1183006" y="7305814"/>
                  <a:pt x="1186708" y="7314893"/>
                </a:cubicBezTo>
                <a:cubicBezTo>
                  <a:pt x="1190410" y="7323970"/>
                  <a:pt x="1192524" y="7329083"/>
                  <a:pt x="1193054" y="7330229"/>
                </a:cubicBezTo>
                <a:cubicBezTo>
                  <a:pt x="1195081" y="7329699"/>
                  <a:pt x="1196315" y="7327584"/>
                  <a:pt x="1196756" y="7323882"/>
                </a:cubicBezTo>
                <a:cubicBezTo>
                  <a:pt x="1197197" y="7320181"/>
                  <a:pt x="1197372" y="7318065"/>
                  <a:pt x="1197285" y="7317537"/>
                </a:cubicBezTo>
                <a:cubicBezTo>
                  <a:pt x="1209272" y="7292593"/>
                  <a:pt x="1223374" y="7268443"/>
                  <a:pt x="1239592" y="7245086"/>
                </a:cubicBezTo>
                <a:cubicBezTo>
                  <a:pt x="1255809" y="7221729"/>
                  <a:pt x="1265681" y="7196521"/>
                  <a:pt x="1269206" y="7169463"/>
                </a:cubicBezTo>
                <a:lnTo>
                  <a:pt x="1290360" y="7169462"/>
                </a:lnTo>
                <a:lnTo>
                  <a:pt x="1322469" y="7171971"/>
                </a:lnTo>
                <a:lnTo>
                  <a:pt x="1331557" y="7145326"/>
                </a:lnTo>
                <a:lnTo>
                  <a:pt x="1332770" y="7141975"/>
                </a:lnTo>
                <a:lnTo>
                  <a:pt x="1332667" y="7140905"/>
                </a:lnTo>
                <a:lnTo>
                  <a:pt x="1333673" y="7139478"/>
                </a:lnTo>
                <a:lnTo>
                  <a:pt x="1342222" y="7115867"/>
                </a:lnTo>
                <a:lnTo>
                  <a:pt x="1328436" y="7084849"/>
                </a:lnTo>
                <a:lnTo>
                  <a:pt x="1345359" y="7055235"/>
                </a:lnTo>
                <a:close/>
                <a:moveTo>
                  <a:pt x="8099493" y="3419586"/>
                </a:moveTo>
                <a:lnTo>
                  <a:pt x="8052955" y="3461894"/>
                </a:lnTo>
                <a:cubicBezTo>
                  <a:pt x="8040087" y="3475467"/>
                  <a:pt x="8035151" y="3489569"/>
                  <a:pt x="8038147" y="3504201"/>
                </a:cubicBezTo>
                <a:cubicBezTo>
                  <a:pt x="8041143" y="3518831"/>
                  <a:pt x="8040439" y="3528703"/>
                  <a:pt x="8036032" y="3533815"/>
                </a:cubicBezTo>
                <a:lnTo>
                  <a:pt x="8065646" y="3529584"/>
                </a:lnTo>
                <a:lnTo>
                  <a:pt x="8069878" y="3529584"/>
                </a:lnTo>
                <a:lnTo>
                  <a:pt x="8065647" y="3487278"/>
                </a:lnTo>
                <a:lnTo>
                  <a:pt x="8103722" y="3457662"/>
                </a:lnTo>
                <a:lnTo>
                  <a:pt x="8116415" y="3423817"/>
                </a:lnTo>
                <a:close/>
                <a:moveTo>
                  <a:pt x="1379205" y="6902929"/>
                </a:moveTo>
                <a:lnTo>
                  <a:pt x="1345359" y="6957927"/>
                </a:lnTo>
                <a:cubicBezTo>
                  <a:pt x="1353820" y="6971325"/>
                  <a:pt x="1358051" y="6986837"/>
                  <a:pt x="1358051" y="7004465"/>
                </a:cubicBezTo>
                <a:cubicBezTo>
                  <a:pt x="1355671" y="7004289"/>
                  <a:pt x="1353027" y="7004643"/>
                  <a:pt x="1350118" y="7005523"/>
                </a:cubicBezTo>
                <a:cubicBezTo>
                  <a:pt x="1347210" y="7006405"/>
                  <a:pt x="1345623" y="7008872"/>
                  <a:pt x="1345359" y="7012928"/>
                </a:cubicBezTo>
                <a:cubicBezTo>
                  <a:pt x="1345623" y="7017157"/>
                  <a:pt x="1347210" y="7021389"/>
                  <a:pt x="1350118" y="7025619"/>
                </a:cubicBezTo>
                <a:cubicBezTo>
                  <a:pt x="1353026" y="7029850"/>
                  <a:pt x="1355671" y="7034081"/>
                  <a:pt x="1358051" y="7038311"/>
                </a:cubicBezTo>
                <a:lnTo>
                  <a:pt x="1366578" y="7041966"/>
                </a:lnTo>
                <a:lnTo>
                  <a:pt x="1365930" y="7027396"/>
                </a:lnTo>
                <a:lnTo>
                  <a:pt x="1372114" y="7022485"/>
                </a:lnTo>
                <a:lnTo>
                  <a:pt x="1370743" y="7021388"/>
                </a:lnTo>
                <a:cubicBezTo>
                  <a:pt x="1370655" y="7014866"/>
                  <a:pt x="1371889" y="7008872"/>
                  <a:pt x="1374445" y="7003409"/>
                </a:cubicBezTo>
                <a:cubicBezTo>
                  <a:pt x="1377000" y="6997943"/>
                  <a:pt x="1381408" y="6994065"/>
                  <a:pt x="1387666" y="6991774"/>
                </a:cubicBezTo>
                <a:cubicBezTo>
                  <a:pt x="1388107" y="6976966"/>
                  <a:pt x="1388282" y="6962158"/>
                  <a:pt x="1388195" y="6947351"/>
                </a:cubicBezTo>
                <a:cubicBezTo>
                  <a:pt x="1388107" y="6932544"/>
                  <a:pt x="1385110" y="6917737"/>
                  <a:pt x="1379205" y="6902929"/>
                </a:cubicBezTo>
                <a:close/>
                <a:moveTo>
                  <a:pt x="736140" y="7228692"/>
                </a:moveTo>
                <a:lnTo>
                  <a:pt x="719217" y="7279461"/>
                </a:lnTo>
                <a:cubicBezTo>
                  <a:pt x="718512" y="7279371"/>
                  <a:pt x="715692" y="7279548"/>
                  <a:pt x="710756" y="7279989"/>
                </a:cubicBezTo>
                <a:cubicBezTo>
                  <a:pt x="705819" y="7280430"/>
                  <a:pt x="703000" y="7281664"/>
                  <a:pt x="702294" y="7283691"/>
                </a:cubicBezTo>
                <a:cubicBezTo>
                  <a:pt x="703176" y="7288187"/>
                  <a:pt x="707758" y="7292947"/>
                  <a:pt x="716044" y="7297968"/>
                </a:cubicBezTo>
                <a:cubicBezTo>
                  <a:pt x="724329" y="7302994"/>
                  <a:pt x="731028" y="7306695"/>
                  <a:pt x="736140" y="7309075"/>
                </a:cubicBezTo>
                <a:lnTo>
                  <a:pt x="765755" y="7266768"/>
                </a:lnTo>
                <a:close/>
                <a:moveTo>
                  <a:pt x="7778013" y="3447274"/>
                </a:moveTo>
                <a:lnTo>
                  <a:pt x="7764792" y="3465933"/>
                </a:lnTo>
                <a:cubicBezTo>
                  <a:pt x="7756682" y="3474306"/>
                  <a:pt x="7751219" y="3482019"/>
                  <a:pt x="7748398" y="3489070"/>
                </a:cubicBezTo>
                <a:lnTo>
                  <a:pt x="7748092" y="3500133"/>
                </a:lnTo>
                <a:close/>
                <a:moveTo>
                  <a:pt x="1468048" y="6754855"/>
                </a:moveTo>
                <a:cubicBezTo>
                  <a:pt x="1467343" y="6759086"/>
                  <a:pt x="1468753" y="6763316"/>
                  <a:pt x="1472280" y="6767546"/>
                </a:cubicBezTo>
                <a:lnTo>
                  <a:pt x="1472280" y="6754854"/>
                </a:lnTo>
                <a:close/>
                <a:moveTo>
                  <a:pt x="1518817" y="6708318"/>
                </a:moveTo>
                <a:cubicBezTo>
                  <a:pt x="1511061" y="6708318"/>
                  <a:pt x="1505420" y="6712548"/>
                  <a:pt x="1501894" y="6721010"/>
                </a:cubicBezTo>
                <a:lnTo>
                  <a:pt x="1514587" y="6721009"/>
                </a:lnTo>
                <a:cubicBezTo>
                  <a:pt x="1514763" y="6718894"/>
                  <a:pt x="1515468" y="6716779"/>
                  <a:pt x="1516702" y="6714663"/>
                </a:cubicBezTo>
                <a:cubicBezTo>
                  <a:pt x="1517936" y="6712548"/>
                  <a:pt x="1518641" y="6710433"/>
                  <a:pt x="1518817" y="6708318"/>
                </a:cubicBezTo>
                <a:close/>
                <a:moveTo>
                  <a:pt x="795370" y="7080618"/>
                </a:moveTo>
                <a:cubicBezTo>
                  <a:pt x="777742" y="7113758"/>
                  <a:pt x="762229" y="7149015"/>
                  <a:pt x="748832" y="7186385"/>
                </a:cubicBezTo>
                <a:cubicBezTo>
                  <a:pt x="751035" y="7195023"/>
                  <a:pt x="755089" y="7202074"/>
                  <a:pt x="760995" y="7207540"/>
                </a:cubicBezTo>
                <a:cubicBezTo>
                  <a:pt x="766900" y="7213003"/>
                  <a:pt x="774128" y="7215825"/>
                  <a:pt x="782676" y="7216000"/>
                </a:cubicBezTo>
                <a:cubicBezTo>
                  <a:pt x="787084" y="7202955"/>
                  <a:pt x="793078" y="7183565"/>
                  <a:pt x="800658" y="7157828"/>
                </a:cubicBezTo>
                <a:cubicBezTo>
                  <a:pt x="808237" y="7132091"/>
                  <a:pt x="816347" y="7114816"/>
                  <a:pt x="824983" y="7106002"/>
                </a:cubicBezTo>
                <a:close/>
                <a:moveTo>
                  <a:pt x="1514587" y="6666011"/>
                </a:moveTo>
                <a:lnTo>
                  <a:pt x="1514587" y="6682933"/>
                </a:lnTo>
                <a:lnTo>
                  <a:pt x="1523048" y="6695625"/>
                </a:lnTo>
                <a:lnTo>
                  <a:pt x="1526559" y="6692554"/>
                </a:lnTo>
                <a:lnTo>
                  <a:pt x="1534941" y="6666011"/>
                </a:lnTo>
                <a:close/>
                <a:moveTo>
                  <a:pt x="1561124" y="6606782"/>
                </a:moveTo>
                <a:lnTo>
                  <a:pt x="1561124" y="6619364"/>
                </a:lnTo>
                <a:lnTo>
                  <a:pt x="1567417" y="6604683"/>
                </a:lnTo>
                <a:close/>
                <a:moveTo>
                  <a:pt x="875753" y="6932544"/>
                </a:moveTo>
                <a:lnTo>
                  <a:pt x="854599" y="6957928"/>
                </a:lnTo>
                <a:lnTo>
                  <a:pt x="854599" y="6970619"/>
                </a:lnTo>
                <a:lnTo>
                  <a:pt x="863061" y="6970620"/>
                </a:lnTo>
                <a:cubicBezTo>
                  <a:pt x="871345" y="6970972"/>
                  <a:pt x="876986" y="6970267"/>
                  <a:pt x="879982" y="6968505"/>
                </a:cubicBezTo>
                <a:cubicBezTo>
                  <a:pt x="882980" y="6966742"/>
                  <a:pt x="884390" y="6961806"/>
                  <a:pt x="884214" y="6953697"/>
                </a:cubicBezTo>
                <a:close/>
                <a:moveTo>
                  <a:pt x="1590426" y="6541151"/>
                </a:moveTo>
                <a:lnTo>
                  <a:pt x="1573816" y="6556014"/>
                </a:lnTo>
                <a:cubicBezTo>
                  <a:pt x="1574081" y="6559275"/>
                  <a:pt x="1575667" y="6565444"/>
                  <a:pt x="1578576" y="6574523"/>
                </a:cubicBezTo>
                <a:lnTo>
                  <a:pt x="1579779" y="6576849"/>
                </a:lnTo>
                <a:lnTo>
                  <a:pt x="1588043" y="6551443"/>
                </a:lnTo>
                <a:close/>
                <a:moveTo>
                  <a:pt x="922289" y="6864854"/>
                </a:moveTo>
                <a:lnTo>
                  <a:pt x="913829" y="6881776"/>
                </a:lnTo>
                <a:cubicBezTo>
                  <a:pt x="918765" y="6877545"/>
                  <a:pt x="921584" y="6873315"/>
                  <a:pt x="922289" y="6869083"/>
                </a:cubicBezTo>
                <a:close/>
                <a:moveTo>
                  <a:pt x="5699759" y="4126197"/>
                </a:moveTo>
                <a:cubicBezTo>
                  <a:pt x="5699583" y="4128135"/>
                  <a:pt x="5698878" y="4129546"/>
                  <a:pt x="5697644" y="4130427"/>
                </a:cubicBezTo>
                <a:cubicBezTo>
                  <a:pt x="5696410" y="4131309"/>
                  <a:pt x="5695705" y="4132719"/>
                  <a:pt x="5695528" y="4134659"/>
                </a:cubicBezTo>
                <a:lnTo>
                  <a:pt x="5695528" y="4155812"/>
                </a:lnTo>
                <a:lnTo>
                  <a:pt x="5696337" y="4162686"/>
                </a:lnTo>
                <a:lnTo>
                  <a:pt x="5714218" y="4129087"/>
                </a:lnTo>
                <a:close/>
                <a:moveTo>
                  <a:pt x="5729373" y="4071198"/>
                </a:moveTo>
                <a:lnTo>
                  <a:pt x="5712451" y="4100812"/>
                </a:lnTo>
                <a:lnTo>
                  <a:pt x="5732622" y="4092744"/>
                </a:lnTo>
                <a:lnTo>
                  <a:pt x="5746296" y="4064548"/>
                </a:lnTo>
                <a:lnTo>
                  <a:pt x="5746296" y="4062737"/>
                </a:lnTo>
                <a:close/>
                <a:moveTo>
                  <a:pt x="1755735" y="6137174"/>
                </a:moveTo>
                <a:cubicBezTo>
                  <a:pt x="1755560" y="6139114"/>
                  <a:pt x="1754855" y="6140525"/>
                  <a:pt x="1753621" y="6141405"/>
                </a:cubicBezTo>
                <a:cubicBezTo>
                  <a:pt x="1752386" y="6142287"/>
                  <a:pt x="1751681" y="6143697"/>
                  <a:pt x="1751505" y="6145637"/>
                </a:cubicBezTo>
                <a:lnTo>
                  <a:pt x="1751505" y="6166790"/>
                </a:lnTo>
                <a:lnTo>
                  <a:pt x="1752314" y="6173663"/>
                </a:lnTo>
                <a:lnTo>
                  <a:pt x="1770196" y="6140066"/>
                </a:lnTo>
                <a:close/>
                <a:moveTo>
                  <a:pt x="1785351" y="6082177"/>
                </a:moveTo>
                <a:lnTo>
                  <a:pt x="1768428" y="6111790"/>
                </a:lnTo>
                <a:lnTo>
                  <a:pt x="1788600" y="6103722"/>
                </a:lnTo>
                <a:lnTo>
                  <a:pt x="1802274" y="6075527"/>
                </a:lnTo>
                <a:lnTo>
                  <a:pt x="1802274" y="6073714"/>
                </a:lnTo>
                <a:close/>
                <a:moveTo>
                  <a:pt x="7337492" y="3114787"/>
                </a:moveTo>
                <a:lnTo>
                  <a:pt x="7290956" y="3157093"/>
                </a:lnTo>
                <a:cubicBezTo>
                  <a:pt x="7278087" y="3170667"/>
                  <a:pt x="7273152" y="3184769"/>
                  <a:pt x="7276148" y="3199400"/>
                </a:cubicBezTo>
                <a:cubicBezTo>
                  <a:pt x="7279145" y="3214031"/>
                  <a:pt x="7278439" y="3223904"/>
                  <a:pt x="7274032" y="3229017"/>
                </a:cubicBezTo>
                <a:lnTo>
                  <a:pt x="7303647" y="3224784"/>
                </a:lnTo>
                <a:lnTo>
                  <a:pt x="7307877" y="3224784"/>
                </a:lnTo>
                <a:lnTo>
                  <a:pt x="7303647" y="3182478"/>
                </a:lnTo>
                <a:lnTo>
                  <a:pt x="7341723" y="3152863"/>
                </a:lnTo>
                <a:lnTo>
                  <a:pt x="7354415" y="3119017"/>
                </a:lnTo>
                <a:close/>
                <a:moveTo>
                  <a:pt x="5801295" y="3893509"/>
                </a:moveTo>
                <a:lnTo>
                  <a:pt x="5801874" y="3918982"/>
                </a:lnTo>
                <a:lnTo>
                  <a:pt x="5810232" y="3910621"/>
                </a:lnTo>
                <a:lnTo>
                  <a:pt x="5813764" y="3898852"/>
                </a:lnTo>
                <a:close/>
                <a:moveTo>
                  <a:pt x="4337490" y="4591686"/>
                </a:moveTo>
                <a:cubicBezTo>
                  <a:pt x="4337314" y="4593626"/>
                  <a:pt x="4336609" y="4595035"/>
                  <a:pt x="4335375" y="4595916"/>
                </a:cubicBezTo>
                <a:cubicBezTo>
                  <a:pt x="4334141" y="4596799"/>
                  <a:pt x="4333437" y="4598208"/>
                  <a:pt x="4333259" y="4600147"/>
                </a:cubicBezTo>
                <a:lnTo>
                  <a:pt x="4333259" y="4621301"/>
                </a:lnTo>
                <a:lnTo>
                  <a:pt x="4334068" y="4628175"/>
                </a:lnTo>
                <a:lnTo>
                  <a:pt x="4351950" y="4594577"/>
                </a:lnTo>
                <a:close/>
                <a:moveTo>
                  <a:pt x="1857272" y="5904487"/>
                </a:moveTo>
                <a:lnTo>
                  <a:pt x="1857851" y="5929960"/>
                </a:lnTo>
                <a:lnTo>
                  <a:pt x="1866210" y="5921600"/>
                </a:lnTo>
                <a:lnTo>
                  <a:pt x="1869741" y="5909830"/>
                </a:lnTo>
                <a:close/>
                <a:moveTo>
                  <a:pt x="5866871" y="3755482"/>
                </a:moveTo>
                <a:cubicBezTo>
                  <a:pt x="5861935" y="3759979"/>
                  <a:pt x="5861230" y="3763680"/>
                  <a:pt x="5864756" y="3766589"/>
                </a:cubicBezTo>
                <a:lnTo>
                  <a:pt x="5839372" y="3796204"/>
                </a:lnTo>
                <a:lnTo>
                  <a:pt x="5826679" y="3838511"/>
                </a:lnTo>
                <a:lnTo>
                  <a:pt x="5818217" y="3838511"/>
                </a:lnTo>
                <a:lnTo>
                  <a:pt x="5818217" y="3868125"/>
                </a:lnTo>
                <a:lnTo>
                  <a:pt x="5822471" y="3869827"/>
                </a:lnTo>
                <a:lnTo>
                  <a:pt x="5835616" y="3826010"/>
                </a:lnTo>
                <a:cubicBezTo>
                  <a:pt x="5833502" y="3817194"/>
                  <a:pt x="5834560" y="3809439"/>
                  <a:pt x="5838790" y="3802740"/>
                </a:cubicBezTo>
                <a:cubicBezTo>
                  <a:pt x="5843022" y="3796041"/>
                  <a:pt x="5850425" y="3792515"/>
                  <a:pt x="5861001" y="3792163"/>
                </a:cubicBezTo>
                <a:cubicBezTo>
                  <a:pt x="5861530" y="3784406"/>
                  <a:pt x="5863646" y="3778765"/>
                  <a:pt x="5867347" y="3775241"/>
                </a:cubicBezTo>
                <a:cubicBezTo>
                  <a:pt x="5871049" y="3771715"/>
                  <a:pt x="5873164" y="3766073"/>
                  <a:pt x="5873694" y="3758318"/>
                </a:cubicBezTo>
                <a:lnTo>
                  <a:pt x="5875235" y="3754587"/>
                </a:lnTo>
                <a:close/>
                <a:moveTo>
                  <a:pt x="4367105" y="4536688"/>
                </a:moveTo>
                <a:lnTo>
                  <a:pt x="4350183" y="4566301"/>
                </a:lnTo>
                <a:lnTo>
                  <a:pt x="4370354" y="4558233"/>
                </a:lnTo>
                <a:lnTo>
                  <a:pt x="4384028" y="4530038"/>
                </a:lnTo>
                <a:lnTo>
                  <a:pt x="4384028" y="4528226"/>
                </a:lnTo>
                <a:close/>
                <a:moveTo>
                  <a:pt x="1922848" y="5766460"/>
                </a:moveTo>
                <a:cubicBezTo>
                  <a:pt x="1917912" y="5770957"/>
                  <a:pt x="1917207" y="5774658"/>
                  <a:pt x="1920733" y="5777567"/>
                </a:cubicBezTo>
                <a:lnTo>
                  <a:pt x="1895349" y="5807181"/>
                </a:lnTo>
                <a:lnTo>
                  <a:pt x="1882657" y="5849489"/>
                </a:lnTo>
                <a:lnTo>
                  <a:pt x="1874195" y="5849488"/>
                </a:lnTo>
                <a:lnTo>
                  <a:pt x="1874195" y="5879103"/>
                </a:lnTo>
                <a:lnTo>
                  <a:pt x="1878449" y="5880805"/>
                </a:lnTo>
                <a:lnTo>
                  <a:pt x="1891594" y="5836987"/>
                </a:lnTo>
                <a:cubicBezTo>
                  <a:pt x="1889479" y="5828171"/>
                  <a:pt x="1890537" y="5820417"/>
                  <a:pt x="1894766" y="5813717"/>
                </a:cubicBezTo>
                <a:cubicBezTo>
                  <a:pt x="1898998" y="5807020"/>
                  <a:pt x="1906402" y="5803494"/>
                  <a:pt x="1916978" y="5803142"/>
                </a:cubicBezTo>
                <a:cubicBezTo>
                  <a:pt x="1917507" y="5795385"/>
                  <a:pt x="1919623" y="5789743"/>
                  <a:pt x="1923324" y="5786219"/>
                </a:cubicBezTo>
                <a:cubicBezTo>
                  <a:pt x="1927026" y="5782692"/>
                  <a:pt x="1929142" y="5777052"/>
                  <a:pt x="1929671" y="5769295"/>
                </a:cubicBezTo>
                <a:lnTo>
                  <a:pt x="1931212" y="5765565"/>
                </a:lnTo>
                <a:close/>
                <a:moveTo>
                  <a:pt x="4439026" y="4358998"/>
                </a:moveTo>
                <a:lnTo>
                  <a:pt x="4439605" y="4384470"/>
                </a:lnTo>
                <a:lnTo>
                  <a:pt x="4447964" y="4376111"/>
                </a:lnTo>
                <a:lnTo>
                  <a:pt x="4451496" y="4364341"/>
                </a:lnTo>
                <a:close/>
                <a:moveTo>
                  <a:pt x="6021819" y="3427077"/>
                </a:moveTo>
                <a:cubicBezTo>
                  <a:pt x="6016444" y="3429191"/>
                  <a:pt x="6013447" y="3432364"/>
                  <a:pt x="6012829" y="3436594"/>
                </a:cubicBezTo>
                <a:lnTo>
                  <a:pt x="6016504" y="3439451"/>
                </a:lnTo>
                <a:lnTo>
                  <a:pt x="6023590" y="3426616"/>
                </a:lnTo>
                <a:close/>
                <a:moveTo>
                  <a:pt x="4504603" y="4220971"/>
                </a:moveTo>
                <a:cubicBezTo>
                  <a:pt x="4499666" y="4225468"/>
                  <a:pt x="4498961" y="4229169"/>
                  <a:pt x="4502487" y="4232077"/>
                </a:cubicBezTo>
                <a:lnTo>
                  <a:pt x="4477103" y="4261693"/>
                </a:lnTo>
                <a:lnTo>
                  <a:pt x="4464411" y="4304000"/>
                </a:lnTo>
                <a:lnTo>
                  <a:pt x="4455949" y="4303999"/>
                </a:lnTo>
                <a:lnTo>
                  <a:pt x="4455949" y="4333614"/>
                </a:lnTo>
                <a:lnTo>
                  <a:pt x="4460203" y="4335315"/>
                </a:lnTo>
                <a:lnTo>
                  <a:pt x="4473348" y="4291497"/>
                </a:lnTo>
                <a:cubicBezTo>
                  <a:pt x="4471233" y="4282683"/>
                  <a:pt x="4472291" y="4274928"/>
                  <a:pt x="4476521" y="4268229"/>
                </a:cubicBezTo>
                <a:cubicBezTo>
                  <a:pt x="4480752" y="4261530"/>
                  <a:pt x="4488157" y="4258004"/>
                  <a:pt x="4498732" y="4257652"/>
                </a:cubicBezTo>
                <a:cubicBezTo>
                  <a:pt x="4499261" y="4249895"/>
                  <a:pt x="4501378" y="4244254"/>
                  <a:pt x="4505078" y="4240730"/>
                </a:cubicBezTo>
                <a:cubicBezTo>
                  <a:pt x="4508780" y="4237204"/>
                  <a:pt x="4510896" y="4231562"/>
                  <a:pt x="4511426" y="4223806"/>
                </a:cubicBezTo>
                <a:lnTo>
                  <a:pt x="4512967" y="4220076"/>
                </a:lnTo>
                <a:close/>
                <a:moveTo>
                  <a:pt x="2077797" y="5438053"/>
                </a:moveTo>
                <a:cubicBezTo>
                  <a:pt x="2072421" y="5440170"/>
                  <a:pt x="2069424" y="5443342"/>
                  <a:pt x="2068807" y="5447572"/>
                </a:cubicBezTo>
                <a:lnTo>
                  <a:pt x="2072481" y="5450429"/>
                </a:lnTo>
                <a:lnTo>
                  <a:pt x="2079568" y="5437592"/>
                </a:lnTo>
                <a:close/>
                <a:moveTo>
                  <a:pt x="4659551" y="3892564"/>
                </a:moveTo>
                <a:cubicBezTo>
                  <a:pt x="4654175" y="3894680"/>
                  <a:pt x="4651178" y="3897853"/>
                  <a:pt x="4650561" y="3902083"/>
                </a:cubicBezTo>
                <a:lnTo>
                  <a:pt x="4654235" y="3904942"/>
                </a:lnTo>
                <a:lnTo>
                  <a:pt x="4661322" y="3892103"/>
                </a:lnTo>
                <a:close/>
                <a:moveTo>
                  <a:pt x="7439589" y="2359685"/>
                </a:moveTo>
                <a:lnTo>
                  <a:pt x="7434817" y="2366420"/>
                </a:lnTo>
                <a:cubicBezTo>
                  <a:pt x="7426708" y="2374794"/>
                  <a:pt x="7421243" y="2382506"/>
                  <a:pt x="7418422" y="2389559"/>
                </a:cubicBezTo>
                <a:lnTo>
                  <a:pt x="7418273" y="2394974"/>
                </a:lnTo>
                <a:lnTo>
                  <a:pt x="7426337" y="2382877"/>
                </a:lnTo>
                <a:close/>
                <a:moveTo>
                  <a:pt x="7007518" y="2015273"/>
                </a:moveTo>
                <a:lnTo>
                  <a:pt x="6960980" y="2057580"/>
                </a:lnTo>
                <a:cubicBezTo>
                  <a:pt x="6948113" y="2071154"/>
                  <a:pt x="6943175" y="2085257"/>
                  <a:pt x="6946172" y="2099887"/>
                </a:cubicBezTo>
                <a:cubicBezTo>
                  <a:pt x="6949169" y="2114519"/>
                  <a:pt x="6948464" y="2124391"/>
                  <a:pt x="6944057" y="2129502"/>
                </a:cubicBezTo>
                <a:lnTo>
                  <a:pt x="6973672" y="2125273"/>
                </a:lnTo>
                <a:lnTo>
                  <a:pt x="6977902" y="2125273"/>
                </a:lnTo>
                <a:lnTo>
                  <a:pt x="6973672" y="2082964"/>
                </a:lnTo>
                <a:lnTo>
                  <a:pt x="7011748" y="2053349"/>
                </a:lnTo>
                <a:lnTo>
                  <a:pt x="7024440" y="2019505"/>
                </a:lnTo>
                <a:close/>
                <a:moveTo>
                  <a:pt x="6686038" y="2042962"/>
                </a:moveTo>
                <a:lnTo>
                  <a:pt x="6672816" y="2061620"/>
                </a:lnTo>
                <a:cubicBezTo>
                  <a:pt x="6664708" y="2069993"/>
                  <a:pt x="6659244" y="2077707"/>
                  <a:pt x="6656423" y="2084757"/>
                </a:cubicBezTo>
                <a:lnTo>
                  <a:pt x="6656118" y="2095821"/>
                </a:lnTo>
                <a:close/>
                <a:moveTo>
                  <a:pt x="5323769" y="2508451"/>
                </a:moveTo>
                <a:lnTo>
                  <a:pt x="5310549" y="2527110"/>
                </a:lnTo>
                <a:cubicBezTo>
                  <a:pt x="5302439" y="2535483"/>
                  <a:pt x="5296976" y="2543196"/>
                  <a:pt x="5294155" y="2550247"/>
                </a:cubicBezTo>
                <a:lnTo>
                  <a:pt x="5293849" y="2561310"/>
                </a:lnTo>
                <a:close/>
                <a:moveTo>
                  <a:pt x="6245518" y="1710474"/>
                </a:moveTo>
                <a:lnTo>
                  <a:pt x="6198980" y="1752781"/>
                </a:lnTo>
                <a:cubicBezTo>
                  <a:pt x="6186112" y="1766354"/>
                  <a:pt x="6181177" y="1780458"/>
                  <a:pt x="6184173" y="1795088"/>
                </a:cubicBezTo>
                <a:cubicBezTo>
                  <a:pt x="6187170" y="1809720"/>
                  <a:pt x="6186464" y="1819590"/>
                  <a:pt x="6182058" y="1824703"/>
                </a:cubicBezTo>
                <a:lnTo>
                  <a:pt x="6211671" y="1820472"/>
                </a:lnTo>
                <a:lnTo>
                  <a:pt x="6215905" y="1820472"/>
                </a:lnTo>
                <a:lnTo>
                  <a:pt x="6211672" y="1778166"/>
                </a:lnTo>
                <a:lnTo>
                  <a:pt x="6249748" y="1748550"/>
                </a:lnTo>
                <a:lnTo>
                  <a:pt x="6262440" y="1714704"/>
                </a:lnTo>
                <a:close/>
                <a:moveTo>
                  <a:pt x="5875580" y="1826505"/>
                </a:moveTo>
                <a:lnTo>
                  <a:pt x="5872913" y="1831749"/>
                </a:lnTo>
                <a:cubicBezTo>
                  <a:pt x="5870268" y="1834746"/>
                  <a:pt x="5866302" y="1838139"/>
                  <a:pt x="5861014" y="1841929"/>
                </a:cubicBezTo>
                <a:lnTo>
                  <a:pt x="5864751" y="1851877"/>
                </a:lnTo>
                <a:lnTo>
                  <a:pt x="5870573" y="1842682"/>
                </a:lnTo>
                <a:close/>
                <a:moveTo>
                  <a:pt x="3245515" y="3187373"/>
                </a:moveTo>
                <a:cubicBezTo>
                  <a:pt x="3245339" y="3189313"/>
                  <a:pt x="3244635" y="3190723"/>
                  <a:pt x="3243400" y="3191604"/>
                </a:cubicBezTo>
                <a:cubicBezTo>
                  <a:pt x="3242166" y="3192485"/>
                  <a:pt x="3241461" y="3193896"/>
                  <a:pt x="3241285" y="3195835"/>
                </a:cubicBezTo>
                <a:lnTo>
                  <a:pt x="3241284" y="3216988"/>
                </a:lnTo>
                <a:lnTo>
                  <a:pt x="3242093" y="3223862"/>
                </a:lnTo>
                <a:lnTo>
                  <a:pt x="3259975" y="3190264"/>
                </a:lnTo>
                <a:close/>
                <a:moveTo>
                  <a:pt x="3275130" y="3132375"/>
                </a:moveTo>
                <a:lnTo>
                  <a:pt x="3258207" y="3161989"/>
                </a:lnTo>
                <a:lnTo>
                  <a:pt x="3278379" y="3153921"/>
                </a:lnTo>
                <a:lnTo>
                  <a:pt x="3292053" y="3125725"/>
                </a:lnTo>
                <a:lnTo>
                  <a:pt x="3292053" y="3123913"/>
                </a:lnTo>
                <a:close/>
                <a:moveTo>
                  <a:pt x="4883249" y="2175963"/>
                </a:moveTo>
                <a:lnTo>
                  <a:pt x="4836711" y="2218270"/>
                </a:lnTo>
                <a:cubicBezTo>
                  <a:pt x="4823844" y="2231843"/>
                  <a:pt x="4818908" y="2245946"/>
                  <a:pt x="4821904" y="2260577"/>
                </a:cubicBezTo>
                <a:cubicBezTo>
                  <a:pt x="4824901" y="2275208"/>
                  <a:pt x="4824195" y="2285080"/>
                  <a:pt x="4819789" y="2290192"/>
                </a:cubicBezTo>
                <a:lnTo>
                  <a:pt x="4849404" y="2285961"/>
                </a:lnTo>
                <a:lnTo>
                  <a:pt x="4853634" y="2285961"/>
                </a:lnTo>
                <a:lnTo>
                  <a:pt x="4849403" y="2243655"/>
                </a:lnTo>
                <a:lnTo>
                  <a:pt x="4887479" y="2214039"/>
                </a:lnTo>
                <a:lnTo>
                  <a:pt x="4900172" y="2180194"/>
                </a:lnTo>
                <a:close/>
                <a:moveTo>
                  <a:pt x="3347051" y="2954686"/>
                </a:moveTo>
                <a:lnTo>
                  <a:pt x="3347631" y="2980158"/>
                </a:lnTo>
                <a:lnTo>
                  <a:pt x="3355989" y="2971798"/>
                </a:lnTo>
                <a:lnTo>
                  <a:pt x="3359520" y="2960029"/>
                </a:lnTo>
                <a:close/>
                <a:moveTo>
                  <a:pt x="3412627" y="2816659"/>
                </a:moveTo>
                <a:cubicBezTo>
                  <a:pt x="3407691" y="2821155"/>
                  <a:pt x="3406986" y="2824856"/>
                  <a:pt x="3410513" y="2827765"/>
                </a:cubicBezTo>
                <a:lnTo>
                  <a:pt x="3385128" y="2857380"/>
                </a:lnTo>
                <a:lnTo>
                  <a:pt x="3372436" y="2899687"/>
                </a:lnTo>
                <a:lnTo>
                  <a:pt x="3363974" y="2899687"/>
                </a:lnTo>
                <a:lnTo>
                  <a:pt x="3363974" y="2929301"/>
                </a:lnTo>
                <a:lnTo>
                  <a:pt x="3368228" y="2931003"/>
                </a:lnTo>
                <a:lnTo>
                  <a:pt x="3381373" y="2887185"/>
                </a:lnTo>
                <a:cubicBezTo>
                  <a:pt x="3379258" y="2878370"/>
                  <a:pt x="3380316" y="2870615"/>
                  <a:pt x="3384546" y="2863916"/>
                </a:cubicBezTo>
                <a:cubicBezTo>
                  <a:pt x="3388777" y="2857218"/>
                  <a:pt x="3396181" y="2853692"/>
                  <a:pt x="3406757" y="2853341"/>
                </a:cubicBezTo>
                <a:cubicBezTo>
                  <a:pt x="3407286" y="2845583"/>
                  <a:pt x="3409402" y="2839942"/>
                  <a:pt x="3413103" y="2836417"/>
                </a:cubicBezTo>
                <a:cubicBezTo>
                  <a:pt x="3416805" y="2832891"/>
                  <a:pt x="3418921" y="2827250"/>
                  <a:pt x="3419450" y="2819494"/>
                </a:cubicBezTo>
                <a:lnTo>
                  <a:pt x="3420991" y="2815764"/>
                </a:lnTo>
                <a:close/>
                <a:moveTo>
                  <a:pt x="3567576" y="2488252"/>
                </a:moveTo>
                <a:cubicBezTo>
                  <a:pt x="3562200" y="2490368"/>
                  <a:pt x="3559203" y="2493541"/>
                  <a:pt x="3558586" y="2497771"/>
                </a:cubicBezTo>
                <a:lnTo>
                  <a:pt x="3562260" y="2500628"/>
                </a:lnTo>
                <a:lnTo>
                  <a:pt x="3569347" y="2487791"/>
                </a:lnTo>
                <a:close/>
                <a:moveTo>
                  <a:pt x="4985346" y="1420862"/>
                </a:moveTo>
                <a:lnTo>
                  <a:pt x="4980573" y="1427597"/>
                </a:lnTo>
                <a:cubicBezTo>
                  <a:pt x="4972464" y="1435971"/>
                  <a:pt x="4966999" y="1443683"/>
                  <a:pt x="4964179" y="1450734"/>
                </a:cubicBezTo>
                <a:lnTo>
                  <a:pt x="4964030" y="1456149"/>
                </a:lnTo>
                <a:lnTo>
                  <a:pt x="4972094" y="1444054"/>
                </a:lnTo>
                <a:close/>
                <a:moveTo>
                  <a:pt x="4553274" y="1076450"/>
                </a:moveTo>
                <a:lnTo>
                  <a:pt x="4506737" y="1118757"/>
                </a:lnTo>
                <a:cubicBezTo>
                  <a:pt x="4493869" y="1132330"/>
                  <a:pt x="4488932" y="1146434"/>
                  <a:pt x="4491929" y="1161064"/>
                </a:cubicBezTo>
                <a:cubicBezTo>
                  <a:pt x="4494925" y="1175695"/>
                  <a:pt x="4494221" y="1185568"/>
                  <a:pt x="4489814" y="1190679"/>
                </a:cubicBezTo>
                <a:lnTo>
                  <a:pt x="4519428" y="1186449"/>
                </a:lnTo>
                <a:lnTo>
                  <a:pt x="4523659" y="1186449"/>
                </a:lnTo>
                <a:lnTo>
                  <a:pt x="4519429" y="1144141"/>
                </a:lnTo>
                <a:lnTo>
                  <a:pt x="4557505" y="1114526"/>
                </a:lnTo>
                <a:lnTo>
                  <a:pt x="4570196" y="1080682"/>
                </a:lnTo>
                <a:close/>
                <a:moveTo>
                  <a:pt x="4231795" y="1104139"/>
                </a:moveTo>
                <a:lnTo>
                  <a:pt x="4218573" y="1122798"/>
                </a:lnTo>
                <a:cubicBezTo>
                  <a:pt x="4210465" y="1131170"/>
                  <a:pt x="4205001" y="1138884"/>
                  <a:pt x="4202179" y="1145934"/>
                </a:cubicBezTo>
                <a:lnTo>
                  <a:pt x="4201875" y="1156998"/>
                </a:lnTo>
                <a:close/>
                <a:moveTo>
                  <a:pt x="3791275" y="771651"/>
                </a:moveTo>
                <a:lnTo>
                  <a:pt x="3744737" y="813958"/>
                </a:lnTo>
                <a:cubicBezTo>
                  <a:pt x="3731869" y="827531"/>
                  <a:pt x="3726934" y="841634"/>
                  <a:pt x="3729929" y="856265"/>
                </a:cubicBezTo>
                <a:cubicBezTo>
                  <a:pt x="3732926" y="870896"/>
                  <a:pt x="3732220" y="880767"/>
                  <a:pt x="3727814" y="885879"/>
                </a:cubicBezTo>
                <a:lnTo>
                  <a:pt x="3757429" y="881650"/>
                </a:lnTo>
                <a:lnTo>
                  <a:pt x="3761661" y="881649"/>
                </a:lnTo>
                <a:lnTo>
                  <a:pt x="3757429" y="839342"/>
                </a:lnTo>
                <a:lnTo>
                  <a:pt x="3795504" y="809727"/>
                </a:lnTo>
                <a:lnTo>
                  <a:pt x="3808196" y="775881"/>
                </a:lnTo>
                <a:close/>
                <a:moveTo>
                  <a:pt x="3897042" y="10126"/>
                </a:moveTo>
                <a:cubicBezTo>
                  <a:pt x="3901624" y="5808"/>
                  <a:pt x="3907266" y="2810"/>
                  <a:pt x="3913965" y="1137"/>
                </a:cubicBezTo>
                <a:cubicBezTo>
                  <a:pt x="3920663" y="-539"/>
                  <a:pt x="3926304" y="-363"/>
                  <a:pt x="3930887" y="1665"/>
                </a:cubicBezTo>
                <a:cubicBezTo>
                  <a:pt x="3933003" y="11977"/>
                  <a:pt x="3925599" y="34717"/>
                  <a:pt x="3908676" y="69884"/>
                </a:cubicBezTo>
                <a:cubicBezTo>
                  <a:pt x="3891754" y="105053"/>
                  <a:pt x="3878003" y="128850"/>
                  <a:pt x="3867427" y="141278"/>
                </a:cubicBezTo>
                <a:lnTo>
                  <a:pt x="3871657" y="141278"/>
                </a:lnTo>
                <a:cubicBezTo>
                  <a:pt x="3877916" y="147448"/>
                  <a:pt x="3881264" y="153089"/>
                  <a:pt x="3881705" y="158201"/>
                </a:cubicBezTo>
                <a:cubicBezTo>
                  <a:pt x="3882146" y="163313"/>
                  <a:pt x="3880207" y="168953"/>
                  <a:pt x="3875888" y="175123"/>
                </a:cubicBezTo>
                <a:cubicBezTo>
                  <a:pt x="3870600" y="207206"/>
                  <a:pt x="3861081" y="240346"/>
                  <a:pt x="3847330" y="274545"/>
                </a:cubicBezTo>
                <a:cubicBezTo>
                  <a:pt x="3833582" y="308743"/>
                  <a:pt x="3821947" y="341883"/>
                  <a:pt x="3812428" y="373966"/>
                </a:cubicBezTo>
                <a:cubicBezTo>
                  <a:pt x="3816395" y="379871"/>
                  <a:pt x="3816922" y="383926"/>
                  <a:pt x="3814014" y="386129"/>
                </a:cubicBezTo>
                <a:cubicBezTo>
                  <a:pt x="3811106" y="388332"/>
                  <a:pt x="3806346" y="391329"/>
                  <a:pt x="3799736" y="395120"/>
                </a:cubicBezTo>
                <a:cubicBezTo>
                  <a:pt x="3799382" y="399527"/>
                  <a:pt x="3799030" y="403404"/>
                  <a:pt x="3798678" y="406753"/>
                </a:cubicBezTo>
                <a:cubicBezTo>
                  <a:pt x="3798326" y="410104"/>
                  <a:pt x="3800089" y="411866"/>
                  <a:pt x="3803966" y="412041"/>
                </a:cubicBezTo>
                <a:cubicBezTo>
                  <a:pt x="3800881" y="419005"/>
                  <a:pt x="3796475" y="427291"/>
                  <a:pt x="3790746" y="436897"/>
                </a:cubicBezTo>
                <a:cubicBezTo>
                  <a:pt x="3785017" y="446504"/>
                  <a:pt x="3783783" y="453732"/>
                  <a:pt x="3787043" y="458580"/>
                </a:cubicBezTo>
                <a:lnTo>
                  <a:pt x="3812427" y="433196"/>
                </a:lnTo>
                <a:cubicBezTo>
                  <a:pt x="3816834" y="428965"/>
                  <a:pt x="3819655" y="424734"/>
                  <a:pt x="3820889" y="420503"/>
                </a:cubicBezTo>
                <a:cubicBezTo>
                  <a:pt x="3822124" y="416272"/>
                  <a:pt x="3820712" y="412042"/>
                  <a:pt x="3816658" y="407812"/>
                </a:cubicBezTo>
                <a:cubicBezTo>
                  <a:pt x="3821154" y="403317"/>
                  <a:pt x="3825914" y="397498"/>
                  <a:pt x="3830937" y="390360"/>
                </a:cubicBezTo>
                <a:cubicBezTo>
                  <a:pt x="3835960" y="383221"/>
                  <a:pt x="3839662" y="376346"/>
                  <a:pt x="3842043" y="369736"/>
                </a:cubicBezTo>
                <a:lnTo>
                  <a:pt x="3875889" y="293583"/>
                </a:lnTo>
                <a:lnTo>
                  <a:pt x="3901272" y="272430"/>
                </a:lnTo>
                <a:cubicBezTo>
                  <a:pt x="3905856" y="268022"/>
                  <a:pt x="3909380" y="263087"/>
                  <a:pt x="3911848" y="257622"/>
                </a:cubicBezTo>
                <a:cubicBezTo>
                  <a:pt x="3914317" y="252157"/>
                  <a:pt x="3913611" y="247221"/>
                  <a:pt x="3909733" y="242814"/>
                </a:cubicBezTo>
                <a:lnTo>
                  <a:pt x="3926657" y="208968"/>
                </a:lnTo>
                <a:cubicBezTo>
                  <a:pt x="3924540" y="194867"/>
                  <a:pt x="3928771" y="182880"/>
                  <a:pt x="3939348" y="173008"/>
                </a:cubicBezTo>
                <a:cubicBezTo>
                  <a:pt x="3949924" y="163137"/>
                  <a:pt x="3954156" y="151149"/>
                  <a:pt x="3952040" y="137048"/>
                </a:cubicBezTo>
                <a:lnTo>
                  <a:pt x="4007040" y="90509"/>
                </a:lnTo>
                <a:cubicBezTo>
                  <a:pt x="4017616" y="102320"/>
                  <a:pt x="4022904" y="110429"/>
                  <a:pt x="4022904" y="114835"/>
                </a:cubicBezTo>
                <a:cubicBezTo>
                  <a:pt x="4022904" y="119242"/>
                  <a:pt x="4017616" y="125236"/>
                  <a:pt x="4007040" y="132816"/>
                </a:cubicBezTo>
                <a:cubicBezTo>
                  <a:pt x="4015060" y="144716"/>
                  <a:pt x="4014884" y="153706"/>
                  <a:pt x="4006510" y="159787"/>
                </a:cubicBezTo>
                <a:cubicBezTo>
                  <a:pt x="3998137" y="165868"/>
                  <a:pt x="3996903" y="173801"/>
                  <a:pt x="4002809" y="183585"/>
                </a:cubicBezTo>
                <a:cubicBezTo>
                  <a:pt x="3995317" y="194603"/>
                  <a:pt x="3987031" y="212759"/>
                  <a:pt x="3977953" y="238055"/>
                </a:cubicBezTo>
                <a:cubicBezTo>
                  <a:pt x="3968874" y="263351"/>
                  <a:pt x="3965878" y="280450"/>
                  <a:pt x="3968963" y="289352"/>
                </a:cubicBezTo>
                <a:lnTo>
                  <a:pt x="3935118" y="369735"/>
                </a:lnTo>
                <a:cubicBezTo>
                  <a:pt x="3943932" y="380489"/>
                  <a:pt x="3948515" y="391770"/>
                  <a:pt x="3948868" y="403580"/>
                </a:cubicBezTo>
                <a:cubicBezTo>
                  <a:pt x="3949220" y="415391"/>
                  <a:pt x="3943226" y="426673"/>
                  <a:pt x="3930886" y="437426"/>
                </a:cubicBezTo>
                <a:cubicBezTo>
                  <a:pt x="3926657" y="454878"/>
                  <a:pt x="3920310" y="472857"/>
                  <a:pt x="3911849" y="491367"/>
                </a:cubicBezTo>
                <a:cubicBezTo>
                  <a:pt x="3903388" y="509877"/>
                  <a:pt x="3892811" y="525741"/>
                  <a:pt x="3880119" y="538963"/>
                </a:cubicBezTo>
                <a:lnTo>
                  <a:pt x="3892810" y="572809"/>
                </a:lnTo>
                <a:lnTo>
                  <a:pt x="3863195" y="593962"/>
                </a:lnTo>
                <a:lnTo>
                  <a:pt x="3863196" y="640499"/>
                </a:lnTo>
                <a:cubicBezTo>
                  <a:pt x="3857643" y="649136"/>
                  <a:pt x="3853942" y="657245"/>
                  <a:pt x="3852090" y="664826"/>
                </a:cubicBezTo>
                <a:cubicBezTo>
                  <a:pt x="3850239" y="672405"/>
                  <a:pt x="3845480" y="678399"/>
                  <a:pt x="3837812" y="682805"/>
                </a:cubicBezTo>
                <a:cubicBezTo>
                  <a:pt x="3835873" y="687653"/>
                  <a:pt x="3835520" y="693823"/>
                  <a:pt x="3836754" y="701315"/>
                </a:cubicBezTo>
                <a:cubicBezTo>
                  <a:pt x="3837988" y="708807"/>
                  <a:pt x="3839751" y="713920"/>
                  <a:pt x="3842043" y="716652"/>
                </a:cubicBezTo>
                <a:cubicBezTo>
                  <a:pt x="3844423" y="720617"/>
                  <a:pt x="3847066" y="722205"/>
                  <a:pt x="3849974" y="721412"/>
                </a:cubicBezTo>
                <a:cubicBezTo>
                  <a:pt x="3852884" y="720618"/>
                  <a:pt x="3854470" y="719032"/>
                  <a:pt x="3854735" y="716651"/>
                </a:cubicBezTo>
                <a:cubicBezTo>
                  <a:pt x="3846098" y="703959"/>
                  <a:pt x="3847507" y="693382"/>
                  <a:pt x="3858965" y="684921"/>
                </a:cubicBezTo>
                <a:cubicBezTo>
                  <a:pt x="3870423" y="676460"/>
                  <a:pt x="3880295" y="670114"/>
                  <a:pt x="3888580" y="665884"/>
                </a:cubicBezTo>
                <a:lnTo>
                  <a:pt x="3888580" y="602424"/>
                </a:lnTo>
                <a:lnTo>
                  <a:pt x="3892810" y="602423"/>
                </a:lnTo>
                <a:cubicBezTo>
                  <a:pt x="3895190" y="598016"/>
                  <a:pt x="3896777" y="593081"/>
                  <a:pt x="3897570" y="587616"/>
                </a:cubicBezTo>
                <a:cubicBezTo>
                  <a:pt x="3898363" y="582151"/>
                  <a:pt x="3896777" y="577216"/>
                  <a:pt x="3892810" y="572809"/>
                </a:cubicBezTo>
                <a:cubicBezTo>
                  <a:pt x="3904621" y="561790"/>
                  <a:pt x="3913788" y="549981"/>
                  <a:pt x="3920311" y="537377"/>
                </a:cubicBezTo>
                <a:cubicBezTo>
                  <a:pt x="3926832" y="524772"/>
                  <a:pt x="3935999" y="514020"/>
                  <a:pt x="3947809" y="505118"/>
                </a:cubicBezTo>
                <a:cubicBezTo>
                  <a:pt x="3933884" y="491455"/>
                  <a:pt x="3930006" y="481760"/>
                  <a:pt x="3936175" y="476032"/>
                </a:cubicBezTo>
                <a:cubicBezTo>
                  <a:pt x="3942346" y="470302"/>
                  <a:pt x="3953275" y="461664"/>
                  <a:pt x="3968963" y="450119"/>
                </a:cubicBezTo>
                <a:cubicBezTo>
                  <a:pt x="3978571" y="438748"/>
                  <a:pt x="3985797" y="418124"/>
                  <a:pt x="3990645" y="388245"/>
                </a:cubicBezTo>
                <a:cubicBezTo>
                  <a:pt x="3995494" y="358365"/>
                  <a:pt x="4003779" y="336683"/>
                  <a:pt x="4015501" y="323198"/>
                </a:cubicBezTo>
                <a:cubicBezTo>
                  <a:pt x="4019819" y="321259"/>
                  <a:pt x="4023873" y="320906"/>
                  <a:pt x="4027663" y="322140"/>
                </a:cubicBezTo>
                <a:cubicBezTo>
                  <a:pt x="4031455" y="323373"/>
                  <a:pt x="4034451" y="325137"/>
                  <a:pt x="4036654" y="327429"/>
                </a:cubicBezTo>
                <a:cubicBezTo>
                  <a:pt x="4046262" y="339063"/>
                  <a:pt x="4048201" y="352813"/>
                  <a:pt x="4042471" y="368678"/>
                </a:cubicBezTo>
                <a:cubicBezTo>
                  <a:pt x="4036742" y="384543"/>
                  <a:pt x="4029163" y="396177"/>
                  <a:pt x="4019731" y="403581"/>
                </a:cubicBezTo>
                <a:cubicBezTo>
                  <a:pt x="4009683" y="430815"/>
                  <a:pt x="4001222" y="456729"/>
                  <a:pt x="3994347" y="481320"/>
                </a:cubicBezTo>
                <a:cubicBezTo>
                  <a:pt x="3987473" y="505911"/>
                  <a:pt x="3979010" y="530766"/>
                  <a:pt x="3968964" y="555886"/>
                </a:cubicBezTo>
                <a:cubicBezTo>
                  <a:pt x="3972841" y="559940"/>
                  <a:pt x="3973546" y="563466"/>
                  <a:pt x="3971078" y="566463"/>
                </a:cubicBezTo>
                <a:cubicBezTo>
                  <a:pt x="3968611" y="569459"/>
                  <a:pt x="3965085" y="572985"/>
                  <a:pt x="3960501" y="577038"/>
                </a:cubicBezTo>
                <a:cubicBezTo>
                  <a:pt x="3956448" y="581358"/>
                  <a:pt x="3955037" y="585412"/>
                  <a:pt x="3956271" y="589202"/>
                </a:cubicBezTo>
                <a:cubicBezTo>
                  <a:pt x="3957506" y="592992"/>
                  <a:pt x="3960326" y="595988"/>
                  <a:pt x="3964732" y="598193"/>
                </a:cubicBezTo>
                <a:cubicBezTo>
                  <a:pt x="3958122" y="604715"/>
                  <a:pt x="3952305" y="611765"/>
                  <a:pt x="3947280" y="619346"/>
                </a:cubicBezTo>
                <a:cubicBezTo>
                  <a:pt x="3942256" y="626926"/>
                  <a:pt x="3939612" y="633977"/>
                  <a:pt x="3939350" y="640500"/>
                </a:cubicBezTo>
                <a:lnTo>
                  <a:pt x="3922425" y="670115"/>
                </a:lnTo>
                <a:cubicBezTo>
                  <a:pt x="3928595" y="678752"/>
                  <a:pt x="3931064" y="686860"/>
                  <a:pt x="3929829" y="694441"/>
                </a:cubicBezTo>
                <a:cubicBezTo>
                  <a:pt x="3928595" y="702020"/>
                  <a:pt x="3924718" y="708014"/>
                  <a:pt x="3918195" y="712420"/>
                </a:cubicBezTo>
                <a:cubicBezTo>
                  <a:pt x="3932562" y="711363"/>
                  <a:pt x="3951424" y="710305"/>
                  <a:pt x="3974781" y="709247"/>
                </a:cubicBezTo>
                <a:cubicBezTo>
                  <a:pt x="3998137" y="708190"/>
                  <a:pt x="4015942" y="713478"/>
                  <a:pt x="4028192" y="725113"/>
                </a:cubicBezTo>
                <a:cubicBezTo>
                  <a:pt x="4034538" y="734016"/>
                  <a:pt x="4037712" y="742653"/>
                  <a:pt x="4037711" y="751026"/>
                </a:cubicBezTo>
                <a:cubicBezTo>
                  <a:pt x="4037713" y="759400"/>
                  <a:pt x="4034539" y="764863"/>
                  <a:pt x="4028192" y="767419"/>
                </a:cubicBezTo>
                <a:cubicBezTo>
                  <a:pt x="4027753" y="769888"/>
                  <a:pt x="4026519" y="773414"/>
                  <a:pt x="4024491" y="777996"/>
                </a:cubicBezTo>
                <a:cubicBezTo>
                  <a:pt x="4022464" y="782579"/>
                  <a:pt x="4022288" y="786106"/>
                  <a:pt x="4023962" y="788573"/>
                </a:cubicBezTo>
                <a:lnTo>
                  <a:pt x="4036655" y="780111"/>
                </a:lnTo>
                <a:lnTo>
                  <a:pt x="4091654" y="737804"/>
                </a:lnTo>
                <a:lnTo>
                  <a:pt x="4100114" y="708191"/>
                </a:lnTo>
                <a:cubicBezTo>
                  <a:pt x="4096237" y="702286"/>
                  <a:pt x="4095531" y="698230"/>
                  <a:pt x="4097999" y="696026"/>
                </a:cubicBezTo>
                <a:cubicBezTo>
                  <a:pt x="4100467" y="693824"/>
                  <a:pt x="4103992" y="690826"/>
                  <a:pt x="4108576" y="687037"/>
                </a:cubicBezTo>
                <a:cubicBezTo>
                  <a:pt x="4110515" y="682895"/>
                  <a:pt x="4110868" y="679544"/>
                  <a:pt x="4109633" y="676989"/>
                </a:cubicBezTo>
                <a:cubicBezTo>
                  <a:pt x="4108400" y="674432"/>
                  <a:pt x="4106636" y="672141"/>
                  <a:pt x="4104346" y="670114"/>
                </a:cubicBezTo>
                <a:cubicBezTo>
                  <a:pt x="4116684" y="657069"/>
                  <a:pt x="4127967" y="642966"/>
                  <a:pt x="4138190" y="627807"/>
                </a:cubicBezTo>
                <a:cubicBezTo>
                  <a:pt x="4148415" y="612648"/>
                  <a:pt x="4159697" y="598545"/>
                  <a:pt x="4172036" y="585501"/>
                </a:cubicBezTo>
                <a:cubicBezTo>
                  <a:pt x="4176442" y="566021"/>
                  <a:pt x="4184552" y="547865"/>
                  <a:pt x="4196362" y="531031"/>
                </a:cubicBezTo>
                <a:cubicBezTo>
                  <a:pt x="4208173" y="514195"/>
                  <a:pt x="4222628" y="501327"/>
                  <a:pt x="4239727" y="492425"/>
                </a:cubicBezTo>
                <a:lnTo>
                  <a:pt x="4235497" y="471271"/>
                </a:lnTo>
                <a:cubicBezTo>
                  <a:pt x="4233558" y="464837"/>
                  <a:pt x="4234262" y="458668"/>
                  <a:pt x="4237612" y="452763"/>
                </a:cubicBezTo>
                <a:cubicBezTo>
                  <a:pt x="4240960" y="446857"/>
                  <a:pt x="4245897" y="441744"/>
                  <a:pt x="4252419" y="437427"/>
                </a:cubicBezTo>
                <a:cubicBezTo>
                  <a:pt x="4260881" y="419799"/>
                  <a:pt x="4269341" y="416978"/>
                  <a:pt x="4277804" y="428965"/>
                </a:cubicBezTo>
                <a:cubicBezTo>
                  <a:pt x="4286705" y="437162"/>
                  <a:pt x="4292170" y="445095"/>
                  <a:pt x="4294197" y="452762"/>
                </a:cubicBezTo>
                <a:cubicBezTo>
                  <a:pt x="4296224" y="460431"/>
                  <a:pt x="4292170" y="469421"/>
                  <a:pt x="4282034" y="479733"/>
                </a:cubicBezTo>
                <a:cubicBezTo>
                  <a:pt x="4273838" y="487402"/>
                  <a:pt x="4263789" y="500623"/>
                  <a:pt x="4251890" y="519396"/>
                </a:cubicBezTo>
                <a:cubicBezTo>
                  <a:pt x="4239992" y="538169"/>
                  <a:pt x="4237348" y="554563"/>
                  <a:pt x="4243958" y="568578"/>
                </a:cubicBezTo>
                <a:cubicBezTo>
                  <a:pt x="4241579" y="581357"/>
                  <a:pt x="4235761" y="601278"/>
                  <a:pt x="4226506" y="628336"/>
                </a:cubicBezTo>
                <a:cubicBezTo>
                  <a:pt x="4217252" y="655394"/>
                  <a:pt x="4206147" y="676373"/>
                  <a:pt x="4193189" y="691267"/>
                </a:cubicBezTo>
                <a:cubicBezTo>
                  <a:pt x="4199095" y="697614"/>
                  <a:pt x="4201034" y="702901"/>
                  <a:pt x="4199006" y="707133"/>
                </a:cubicBezTo>
                <a:cubicBezTo>
                  <a:pt x="4196979" y="711363"/>
                  <a:pt x="4193631" y="714537"/>
                  <a:pt x="4188959" y="716652"/>
                </a:cubicBezTo>
                <a:cubicBezTo>
                  <a:pt x="4182173" y="724319"/>
                  <a:pt x="4183054" y="735426"/>
                  <a:pt x="4191604" y="749969"/>
                </a:cubicBezTo>
                <a:cubicBezTo>
                  <a:pt x="4200153" y="764512"/>
                  <a:pt x="4206323" y="774560"/>
                  <a:pt x="4210112" y="780112"/>
                </a:cubicBezTo>
                <a:cubicBezTo>
                  <a:pt x="4200681" y="793686"/>
                  <a:pt x="4185697" y="822595"/>
                  <a:pt x="4165162" y="866841"/>
                </a:cubicBezTo>
                <a:cubicBezTo>
                  <a:pt x="4144624" y="911086"/>
                  <a:pt x="4137044" y="939996"/>
                  <a:pt x="4142421" y="953569"/>
                </a:cubicBezTo>
                <a:lnTo>
                  <a:pt x="4108576" y="983184"/>
                </a:lnTo>
                <a:cubicBezTo>
                  <a:pt x="4102141" y="995700"/>
                  <a:pt x="4095971" y="1007688"/>
                  <a:pt x="4090066" y="1019145"/>
                </a:cubicBezTo>
                <a:cubicBezTo>
                  <a:pt x="4084162" y="1030604"/>
                  <a:pt x="4079050" y="1042590"/>
                  <a:pt x="4074730" y="1055107"/>
                </a:cubicBezTo>
                <a:lnTo>
                  <a:pt x="4078961" y="1067798"/>
                </a:lnTo>
                <a:cubicBezTo>
                  <a:pt x="4092446" y="1064803"/>
                  <a:pt x="4102494" y="1052814"/>
                  <a:pt x="4109104" y="1031837"/>
                </a:cubicBezTo>
                <a:cubicBezTo>
                  <a:pt x="4115716" y="1010860"/>
                  <a:pt x="4126821" y="998873"/>
                  <a:pt x="4142421" y="995877"/>
                </a:cubicBezTo>
                <a:cubicBezTo>
                  <a:pt x="4150177" y="995172"/>
                  <a:pt x="4160050" y="992351"/>
                  <a:pt x="4172037" y="987415"/>
                </a:cubicBezTo>
                <a:lnTo>
                  <a:pt x="4142421" y="974723"/>
                </a:lnTo>
                <a:lnTo>
                  <a:pt x="4155114" y="966261"/>
                </a:lnTo>
                <a:cubicBezTo>
                  <a:pt x="4161372" y="962384"/>
                  <a:pt x="4166837" y="961679"/>
                  <a:pt x="4171507" y="964147"/>
                </a:cubicBezTo>
                <a:cubicBezTo>
                  <a:pt x="4176178" y="966615"/>
                  <a:pt x="4180585" y="970140"/>
                  <a:pt x="4184728" y="974724"/>
                </a:cubicBezTo>
                <a:cubicBezTo>
                  <a:pt x="4189136" y="968553"/>
                  <a:pt x="4193013" y="962913"/>
                  <a:pt x="4196363" y="957801"/>
                </a:cubicBezTo>
                <a:cubicBezTo>
                  <a:pt x="4199711" y="952689"/>
                  <a:pt x="4201475" y="947048"/>
                  <a:pt x="4201651" y="940879"/>
                </a:cubicBezTo>
                <a:cubicBezTo>
                  <a:pt x="4205617" y="936295"/>
                  <a:pt x="4208262" y="929597"/>
                  <a:pt x="4209584" y="920782"/>
                </a:cubicBezTo>
                <a:cubicBezTo>
                  <a:pt x="4210906" y="911969"/>
                  <a:pt x="4212492" y="903154"/>
                  <a:pt x="4214343" y="894341"/>
                </a:cubicBezTo>
                <a:cubicBezTo>
                  <a:pt x="4200946" y="893635"/>
                  <a:pt x="4189663" y="886585"/>
                  <a:pt x="4180497" y="873188"/>
                </a:cubicBezTo>
                <a:cubicBezTo>
                  <a:pt x="4193894" y="864726"/>
                  <a:pt x="4200946" y="852034"/>
                  <a:pt x="4201650" y="835111"/>
                </a:cubicBezTo>
                <a:lnTo>
                  <a:pt x="4243958" y="843573"/>
                </a:lnTo>
                <a:cubicBezTo>
                  <a:pt x="4238053" y="849918"/>
                  <a:pt x="4233998" y="856265"/>
                  <a:pt x="4231794" y="862610"/>
                </a:cubicBezTo>
                <a:cubicBezTo>
                  <a:pt x="4229591" y="868957"/>
                  <a:pt x="4226595" y="875303"/>
                  <a:pt x="4222804" y="881648"/>
                </a:cubicBezTo>
                <a:lnTo>
                  <a:pt x="4239728" y="894341"/>
                </a:lnTo>
                <a:cubicBezTo>
                  <a:pt x="4248188" y="894341"/>
                  <a:pt x="4252420" y="898570"/>
                  <a:pt x="4252420" y="907033"/>
                </a:cubicBezTo>
                <a:cubicBezTo>
                  <a:pt x="4252066" y="915582"/>
                  <a:pt x="4249600" y="923868"/>
                  <a:pt x="4245016" y="931887"/>
                </a:cubicBezTo>
                <a:cubicBezTo>
                  <a:pt x="4240433" y="939909"/>
                  <a:pt x="4235850" y="947137"/>
                  <a:pt x="4231265" y="953569"/>
                </a:cubicBezTo>
                <a:cubicBezTo>
                  <a:pt x="4237876" y="955333"/>
                  <a:pt x="4244751" y="956038"/>
                  <a:pt x="4251890" y="955685"/>
                </a:cubicBezTo>
                <a:cubicBezTo>
                  <a:pt x="4259030" y="955333"/>
                  <a:pt x="4264847" y="956038"/>
                  <a:pt x="4269342" y="957800"/>
                </a:cubicBezTo>
                <a:cubicBezTo>
                  <a:pt x="4272426" y="964851"/>
                  <a:pt x="4269432" y="974019"/>
                  <a:pt x="4260352" y="985300"/>
                </a:cubicBezTo>
                <a:cubicBezTo>
                  <a:pt x="4251274" y="996583"/>
                  <a:pt x="4242988" y="1005748"/>
                  <a:pt x="4235497" y="1012800"/>
                </a:cubicBezTo>
                <a:cubicBezTo>
                  <a:pt x="4235320" y="1021613"/>
                  <a:pt x="4233557" y="1029371"/>
                  <a:pt x="4230209" y="1036069"/>
                </a:cubicBezTo>
                <a:cubicBezTo>
                  <a:pt x="4226858" y="1042766"/>
                  <a:pt x="4222980" y="1046293"/>
                  <a:pt x="4218575" y="1046646"/>
                </a:cubicBezTo>
                <a:lnTo>
                  <a:pt x="4197420" y="1076260"/>
                </a:lnTo>
                <a:lnTo>
                  <a:pt x="4197421" y="1114336"/>
                </a:lnTo>
                <a:lnTo>
                  <a:pt x="4210113" y="1101644"/>
                </a:lnTo>
                <a:lnTo>
                  <a:pt x="4227036" y="1067799"/>
                </a:lnTo>
                <a:cubicBezTo>
                  <a:pt x="4229327" y="1063567"/>
                  <a:pt x="4232148" y="1060395"/>
                  <a:pt x="4235496" y="1058279"/>
                </a:cubicBezTo>
                <a:cubicBezTo>
                  <a:pt x="4238845" y="1056164"/>
                  <a:pt x="4241668" y="1055107"/>
                  <a:pt x="4243958" y="1055107"/>
                </a:cubicBezTo>
                <a:cubicBezTo>
                  <a:pt x="4243605" y="1057487"/>
                  <a:pt x="4242195" y="1061190"/>
                  <a:pt x="4239727" y="1066211"/>
                </a:cubicBezTo>
                <a:cubicBezTo>
                  <a:pt x="4237260" y="1071237"/>
                  <a:pt x="4235850" y="1075995"/>
                  <a:pt x="4235496" y="1080490"/>
                </a:cubicBezTo>
                <a:lnTo>
                  <a:pt x="4235011" y="1098076"/>
                </a:lnTo>
                <a:lnTo>
                  <a:pt x="4255408" y="1058537"/>
                </a:lnTo>
                <a:cubicBezTo>
                  <a:pt x="4264398" y="1045050"/>
                  <a:pt x="4274841" y="1032689"/>
                  <a:pt x="4286740" y="1021452"/>
                </a:cubicBezTo>
                <a:lnTo>
                  <a:pt x="4282511" y="991836"/>
                </a:lnTo>
                <a:lnTo>
                  <a:pt x="4329048" y="919915"/>
                </a:lnTo>
                <a:cubicBezTo>
                  <a:pt x="4329840" y="908899"/>
                  <a:pt x="4335658" y="889684"/>
                  <a:pt x="4346500" y="862271"/>
                </a:cubicBezTo>
                <a:cubicBezTo>
                  <a:pt x="4357340" y="834861"/>
                  <a:pt x="4368445" y="814589"/>
                  <a:pt x="4379816" y="801456"/>
                </a:cubicBezTo>
                <a:cubicBezTo>
                  <a:pt x="4379815" y="785239"/>
                  <a:pt x="4388278" y="771136"/>
                  <a:pt x="4405200" y="759149"/>
                </a:cubicBezTo>
                <a:cubicBezTo>
                  <a:pt x="4399559" y="750687"/>
                  <a:pt x="4399207" y="743284"/>
                  <a:pt x="4404142" y="736938"/>
                </a:cubicBezTo>
                <a:cubicBezTo>
                  <a:pt x="4409078" y="730591"/>
                  <a:pt x="4415071" y="725303"/>
                  <a:pt x="4422122" y="721072"/>
                </a:cubicBezTo>
                <a:lnTo>
                  <a:pt x="4578659" y="446078"/>
                </a:lnTo>
                <a:cubicBezTo>
                  <a:pt x="4588266" y="435237"/>
                  <a:pt x="4595493" y="424132"/>
                  <a:pt x="4600341" y="412761"/>
                </a:cubicBezTo>
                <a:cubicBezTo>
                  <a:pt x="4605189" y="401391"/>
                  <a:pt x="4613473" y="391344"/>
                  <a:pt x="4625196" y="382619"/>
                </a:cubicBezTo>
                <a:cubicBezTo>
                  <a:pt x="4625372" y="376007"/>
                  <a:pt x="4627135" y="369133"/>
                  <a:pt x="4630484" y="361993"/>
                </a:cubicBezTo>
                <a:cubicBezTo>
                  <a:pt x="4633833" y="354854"/>
                  <a:pt x="4637712" y="349037"/>
                  <a:pt x="4642118" y="344541"/>
                </a:cubicBezTo>
                <a:lnTo>
                  <a:pt x="4659042" y="314926"/>
                </a:lnTo>
                <a:cubicBezTo>
                  <a:pt x="4663625" y="310608"/>
                  <a:pt x="4669266" y="307611"/>
                  <a:pt x="4675965" y="305936"/>
                </a:cubicBezTo>
                <a:cubicBezTo>
                  <a:pt x="4682662" y="304262"/>
                  <a:pt x="4688304" y="304439"/>
                  <a:pt x="4692887" y="306466"/>
                </a:cubicBezTo>
                <a:cubicBezTo>
                  <a:pt x="4695003" y="316777"/>
                  <a:pt x="4687599" y="339518"/>
                  <a:pt x="4670676" y="374685"/>
                </a:cubicBezTo>
                <a:cubicBezTo>
                  <a:pt x="4653753" y="409852"/>
                  <a:pt x="4640003" y="433651"/>
                  <a:pt x="4629426" y="446077"/>
                </a:cubicBezTo>
                <a:lnTo>
                  <a:pt x="4633657" y="446078"/>
                </a:lnTo>
                <a:cubicBezTo>
                  <a:pt x="4639914" y="452248"/>
                  <a:pt x="4643264" y="457889"/>
                  <a:pt x="4643704" y="463000"/>
                </a:cubicBezTo>
                <a:cubicBezTo>
                  <a:pt x="4644145" y="468112"/>
                  <a:pt x="4642207" y="473754"/>
                  <a:pt x="4637887" y="479924"/>
                </a:cubicBezTo>
                <a:cubicBezTo>
                  <a:pt x="4632599" y="512007"/>
                  <a:pt x="4623080" y="545147"/>
                  <a:pt x="4609331" y="579345"/>
                </a:cubicBezTo>
                <a:cubicBezTo>
                  <a:pt x="4595580" y="613543"/>
                  <a:pt x="4583947" y="646683"/>
                  <a:pt x="4574428" y="678766"/>
                </a:cubicBezTo>
                <a:cubicBezTo>
                  <a:pt x="4578394" y="684672"/>
                  <a:pt x="4578923" y="688726"/>
                  <a:pt x="4576015" y="690929"/>
                </a:cubicBezTo>
                <a:cubicBezTo>
                  <a:pt x="4573105" y="693133"/>
                  <a:pt x="4568346" y="696130"/>
                  <a:pt x="4561736" y="699919"/>
                </a:cubicBezTo>
                <a:cubicBezTo>
                  <a:pt x="4561382" y="704327"/>
                  <a:pt x="4561031" y="708205"/>
                  <a:pt x="4560678" y="711554"/>
                </a:cubicBezTo>
                <a:cubicBezTo>
                  <a:pt x="4560326" y="714903"/>
                  <a:pt x="4562088" y="716666"/>
                  <a:pt x="4565966" y="716842"/>
                </a:cubicBezTo>
                <a:cubicBezTo>
                  <a:pt x="4562882" y="723805"/>
                  <a:pt x="4558474" y="732090"/>
                  <a:pt x="4552746" y="741697"/>
                </a:cubicBezTo>
                <a:cubicBezTo>
                  <a:pt x="4547016" y="751306"/>
                  <a:pt x="4545783" y="758532"/>
                  <a:pt x="4549044" y="763379"/>
                </a:cubicBezTo>
                <a:lnTo>
                  <a:pt x="4574427" y="737995"/>
                </a:lnTo>
                <a:cubicBezTo>
                  <a:pt x="4578835" y="733765"/>
                  <a:pt x="4581654" y="729533"/>
                  <a:pt x="4582888" y="725304"/>
                </a:cubicBezTo>
                <a:cubicBezTo>
                  <a:pt x="4584123" y="721073"/>
                  <a:pt x="4582713" y="716841"/>
                  <a:pt x="4578659" y="712612"/>
                </a:cubicBezTo>
                <a:cubicBezTo>
                  <a:pt x="4583154" y="708116"/>
                  <a:pt x="4587912" y="702299"/>
                  <a:pt x="4592937" y="695159"/>
                </a:cubicBezTo>
                <a:cubicBezTo>
                  <a:pt x="4597960" y="688021"/>
                  <a:pt x="4601662" y="681145"/>
                  <a:pt x="4604042" y="674536"/>
                </a:cubicBezTo>
                <a:lnTo>
                  <a:pt x="4637887" y="598382"/>
                </a:lnTo>
                <a:lnTo>
                  <a:pt x="4663272" y="577229"/>
                </a:lnTo>
                <a:cubicBezTo>
                  <a:pt x="4667856" y="572822"/>
                  <a:pt x="4671380" y="567886"/>
                  <a:pt x="4673849" y="562421"/>
                </a:cubicBezTo>
                <a:cubicBezTo>
                  <a:pt x="4676316" y="556957"/>
                  <a:pt x="4675612" y="552022"/>
                  <a:pt x="4671733" y="547615"/>
                </a:cubicBezTo>
                <a:lnTo>
                  <a:pt x="4688656" y="513768"/>
                </a:lnTo>
                <a:cubicBezTo>
                  <a:pt x="4686541" y="499666"/>
                  <a:pt x="4690772" y="487680"/>
                  <a:pt x="4701349" y="477808"/>
                </a:cubicBezTo>
                <a:cubicBezTo>
                  <a:pt x="4711925" y="467936"/>
                  <a:pt x="4716156" y="455950"/>
                  <a:pt x="4714041" y="441847"/>
                </a:cubicBezTo>
                <a:lnTo>
                  <a:pt x="4769039" y="395310"/>
                </a:lnTo>
                <a:cubicBezTo>
                  <a:pt x="4779616" y="407121"/>
                  <a:pt x="4784905" y="415229"/>
                  <a:pt x="4784904" y="419637"/>
                </a:cubicBezTo>
                <a:cubicBezTo>
                  <a:pt x="4784904" y="424043"/>
                  <a:pt x="4779615" y="430037"/>
                  <a:pt x="4769040" y="437617"/>
                </a:cubicBezTo>
                <a:cubicBezTo>
                  <a:pt x="4777059" y="449516"/>
                  <a:pt x="4776884" y="458505"/>
                  <a:pt x="4768510" y="464588"/>
                </a:cubicBezTo>
                <a:cubicBezTo>
                  <a:pt x="4760138" y="470669"/>
                  <a:pt x="4758903" y="478602"/>
                  <a:pt x="4764809" y="488384"/>
                </a:cubicBezTo>
                <a:cubicBezTo>
                  <a:pt x="4757316" y="499402"/>
                  <a:pt x="4749032" y="517559"/>
                  <a:pt x="4739954" y="542854"/>
                </a:cubicBezTo>
                <a:cubicBezTo>
                  <a:pt x="4730875" y="568151"/>
                  <a:pt x="4727879" y="585250"/>
                  <a:pt x="4730962" y="594153"/>
                </a:cubicBezTo>
                <a:lnTo>
                  <a:pt x="4697118" y="674536"/>
                </a:lnTo>
                <a:cubicBezTo>
                  <a:pt x="4705932" y="685288"/>
                  <a:pt x="4710515" y="696569"/>
                  <a:pt x="4710868" y="708380"/>
                </a:cubicBezTo>
                <a:cubicBezTo>
                  <a:pt x="4711219" y="720192"/>
                  <a:pt x="4705226" y="731474"/>
                  <a:pt x="4692887" y="742226"/>
                </a:cubicBezTo>
                <a:cubicBezTo>
                  <a:pt x="4688657" y="759677"/>
                  <a:pt x="4682310" y="777658"/>
                  <a:pt x="4673849" y="796168"/>
                </a:cubicBezTo>
                <a:cubicBezTo>
                  <a:pt x="4665387" y="814676"/>
                  <a:pt x="4654810" y="830543"/>
                  <a:pt x="4642119" y="843762"/>
                </a:cubicBezTo>
                <a:lnTo>
                  <a:pt x="4654810" y="877608"/>
                </a:lnTo>
                <a:lnTo>
                  <a:pt x="4625195" y="898762"/>
                </a:lnTo>
                <a:lnTo>
                  <a:pt x="4625196" y="945300"/>
                </a:lnTo>
                <a:cubicBezTo>
                  <a:pt x="4619642" y="953937"/>
                  <a:pt x="4615942" y="962046"/>
                  <a:pt x="4614090" y="969626"/>
                </a:cubicBezTo>
                <a:cubicBezTo>
                  <a:pt x="4612239" y="977205"/>
                  <a:pt x="4607479" y="983198"/>
                  <a:pt x="4599812" y="987606"/>
                </a:cubicBezTo>
                <a:cubicBezTo>
                  <a:pt x="4597873" y="992453"/>
                  <a:pt x="4597520" y="998624"/>
                  <a:pt x="4598754" y="1006116"/>
                </a:cubicBezTo>
                <a:cubicBezTo>
                  <a:pt x="4599987" y="1013607"/>
                  <a:pt x="4601750" y="1018720"/>
                  <a:pt x="4604043" y="1021451"/>
                </a:cubicBezTo>
                <a:cubicBezTo>
                  <a:pt x="4606423" y="1025418"/>
                  <a:pt x="4609067" y="1027004"/>
                  <a:pt x="4611975" y="1026212"/>
                </a:cubicBezTo>
                <a:cubicBezTo>
                  <a:pt x="4614883" y="1025417"/>
                  <a:pt x="4616471" y="1023832"/>
                  <a:pt x="4616735" y="1021451"/>
                </a:cubicBezTo>
                <a:cubicBezTo>
                  <a:pt x="4608096" y="1008760"/>
                  <a:pt x="4609507" y="998183"/>
                  <a:pt x="4620966" y="989722"/>
                </a:cubicBezTo>
                <a:cubicBezTo>
                  <a:pt x="4632424" y="981259"/>
                  <a:pt x="4642294" y="974914"/>
                  <a:pt x="4650580" y="970683"/>
                </a:cubicBezTo>
                <a:lnTo>
                  <a:pt x="4650579" y="907223"/>
                </a:lnTo>
                <a:lnTo>
                  <a:pt x="4654810" y="907224"/>
                </a:lnTo>
                <a:cubicBezTo>
                  <a:pt x="4657191" y="902816"/>
                  <a:pt x="4658776" y="897880"/>
                  <a:pt x="4659570" y="892415"/>
                </a:cubicBezTo>
                <a:cubicBezTo>
                  <a:pt x="4660364" y="886950"/>
                  <a:pt x="4658776" y="882016"/>
                  <a:pt x="4654810" y="877608"/>
                </a:cubicBezTo>
                <a:cubicBezTo>
                  <a:pt x="4666621" y="866592"/>
                  <a:pt x="4675787" y="854780"/>
                  <a:pt x="4682310" y="842176"/>
                </a:cubicBezTo>
                <a:cubicBezTo>
                  <a:pt x="4688832" y="829574"/>
                  <a:pt x="4697998" y="818820"/>
                  <a:pt x="4709810" y="809918"/>
                </a:cubicBezTo>
                <a:cubicBezTo>
                  <a:pt x="4695884" y="796256"/>
                  <a:pt x="4692006" y="786562"/>
                  <a:pt x="4698174" y="780831"/>
                </a:cubicBezTo>
                <a:cubicBezTo>
                  <a:pt x="4704344" y="775103"/>
                  <a:pt x="4715274" y="766464"/>
                  <a:pt x="4730963" y="754919"/>
                </a:cubicBezTo>
                <a:cubicBezTo>
                  <a:pt x="4740571" y="743548"/>
                  <a:pt x="4747798" y="722924"/>
                  <a:pt x="4752645" y="693045"/>
                </a:cubicBezTo>
                <a:cubicBezTo>
                  <a:pt x="4757492" y="663164"/>
                  <a:pt x="4765778" y="641482"/>
                  <a:pt x="4777501" y="627997"/>
                </a:cubicBezTo>
                <a:cubicBezTo>
                  <a:pt x="4781819" y="626059"/>
                  <a:pt x="4785874" y="625706"/>
                  <a:pt x="4789663" y="626940"/>
                </a:cubicBezTo>
                <a:cubicBezTo>
                  <a:pt x="4793453" y="628174"/>
                  <a:pt x="4796451" y="629936"/>
                  <a:pt x="4798654" y="632228"/>
                </a:cubicBezTo>
                <a:cubicBezTo>
                  <a:pt x="4808262" y="643862"/>
                  <a:pt x="4810200" y="657613"/>
                  <a:pt x="4804471" y="673477"/>
                </a:cubicBezTo>
                <a:cubicBezTo>
                  <a:pt x="4798742" y="689343"/>
                  <a:pt x="4791162" y="700977"/>
                  <a:pt x="4781732" y="708380"/>
                </a:cubicBezTo>
                <a:cubicBezTo>
                  <a:pt x="4771684" y="735615"/>
                  <a:pt x="4763223" y="761529"/>
                  <a:pt x="4756348" y="786120"/>
                </a:cubicBezTo>
                <a:cubicBezTo>
                  <a:pt x="4749473" y="810711"/>
                  <a:pt x="4741011" y="835565"/>
                  <a:pt x="4730962" y="860686"/>
                </a:cubicBezTo>
                <a:cubicBezTo>
                  <a:pt x="4734841" y="864740"/>
                  <a:pt x="4735547" y="868266"/>
                  <a:pt x="4733079" y="871263"/>
                </a:cubicBezTo>
                <a:cubicBezTo>
                  <a:pt x="4730610" y="874258"/>
                  <a:pt x="4727085" y="877784"/>
                  <a:pt x="4722501" y="881840"/>
                </a:cubicBezTo>
                <a:cubicBezTo>
                  <a:pt x="4718446" y="886158"/>
                  <a:pt x="4717037" y="890213"/>
                  <a:pt x="4718270" y="894003"/>
                </a:cubicBezTo>
                <a:cubicBezTo>
                  <a:pt x="4719504" y="897791"/>
                  <a:pt x="4722326" y="900791"/>
                  <a:pt x="4726732" y="902992"/>
                </a:cubicBezTo>
                <a:cubicBezTo>
                  <a:pt x="4720122" y="909514"/>
                  <a:pt x="4714304" y="916565"/>
                  <a:pt x="4709281" y="924146"/>
                </a:cubicBezTo>
                <a:cubicBezTo>
                  <a:pt x="4704257" y="931725"/>
                  <a:pt x="4701613" y="938776"/>
                  <a:pt x="4701348" y="945301"/>
                </a:cubicBezTo>
                <a:lnTo>
                  <a:pt x="4684426" y="974914"/>
                </a:lnTo>
                <a:cubicBezTo>
                  <a:pt x="4690595" y="983552"/>
                  <a:pt x="4693062" y="991661"/>
                  <a:pt x="4691828" y="999240"/>
                </a:cubicBezTo>
                <a:cubicBezTo>
                  <a:pt x="4690595" y="1006821"/>
                  <a:pt x="4686717" y="1012813"/>
                  <a:pt x="4680194" y="1017220"/>
                </a:cubicBezTo>
                <a:cubicBezTo>
                  <a:pt x="4694562" y="1016164"/>
                  <a:pt x="4713424" y="1015105"/>
                  <a:pt x="4736780" y="1014048"/>
                </a:cubicBezTo>
                <a:cubicBezTo>
                  <a:pt x="4760137" y="1012991"/>
                  <a:pt x="4777941" y="1018279"/>
                  <a:pt x="4790193" y="1029913"/>
                </a:cubicBezTo>
                <a:cubicBezTo>
                  <a:pt x="4796539" y="1038815"/>
                  <a:pt x="4799711" y="1047453"/>
                  <a:pt x="4799712" y="1055825"/>
                </a:cubicBezTo>
                <a:cubicBezTo>
                  <a:pt x="4799711" y="1064200"/>
                  <a:pt x="4796538" y="1069665"/>
                  <a:pt x="4790192" y="1072220"/>
                </a:cubicBezTo>
                <a:cubicBezTo>
                  <a:pt x="4789751" y="1074687"/>
                  <a:pt x="4788517" y="1078213"/>
                  <a:pt x="4786491" y="1082797"/>
                </a:cubicBezTo>
                <a:cubicBezTo>
                  <a:pt x="4784464" y="1087379"/>
                  <a:pt x="4784287" y="1090906"/>
                  <a:pt x="4785961" y="1093374"/>
                </a:cubicBezTo>
                <a:lnTo>
                  <a:pt x="4798654" y="1084912"/>
                </a:lnTo>
                <a:lnTo>
                  <a:pt x="4853652" y="1042605"/>
                </a:lnTo>
                <a:lnTo>
                  <a:pt x="4862115" y="1012991"/>
                </a:lnTo>
                <a:cubicBezTo>
                  <a:pt x="4858236" y="1007085"/>
                  <a:pt x="4857531" y="1003031"/>
                  <a:pt x="4859999" y="1000827"/>
                </a:cubicBezTo>
                <a:cubicBezTo>
                  <a:pt x="4862468" y="998624"/>
                  <a:pt x="4865993" y="995626"/>
                  <a:pt x="4870575" y="991836"/>
                </a:cubicBezTo>
                <a:cubicBezTo>
                  <a:pt x="4872515" y="987694"/>
                  <a:pt x="4872867" y="984345"/>
                  <a:pt x="4871635" y="981789"/>
                </a:cubicBezTo>
                <a:cubicBezTo>
                  <a:pt x="4870399" y="979233"/>
                  <a:pt x="4868637" y="976942"/>
                  <a:pt x="4866344" y="974915"/>
                </a:cubicBezTo>
                <a:cubicBezTo>
                  <a:pt x="4878684" y="961870"/>
                  <a:pt x="4889966" y="947767"/>
                  <a:pt x="4900191" y="932608"/>
                </a:cubicBezTo>
                <a:cubicBezTo>
                  <a:pt x="4910414" y="917448"/>
                  <a:pt x="4921697" y="903344"/>
                  <a:pt x="4934036" y="890301"/>
                </a:cubicBezTo>
                <a:cubicBezTo>
                  <a:pt x="4938442" y="870823"/>
                  <a:pt x="4946552" y="852664"/>
                  <a:pt x="4958363" y="835830"/>
                </a:cubicBezTo>
                <a:cubicBezTo>
                  <a:pt x="4970172" y="818995"/>
                  <a:pt x="4984628" y="806128"/>
                  <a:pt x="5001727" y="797226"/>
                </a:cubicBezTo>
                <a:lnTo>
                  <a:pt x="4997496" y="776072"/>
                </a:lnTo>
                <a:cubicBezTo>
                  <a:pt x="4995558" y="769638"/>
                  <a:pt x="4996263" y="763467"/>
                  <a:pt x="4999611" y="757562"/>
                </a:cubicBezTo>
                <a:cubicBezTo>
                  <a:pt x="5002960" y="751656"/>
                  <a:pt x="5007896" y="746545"/>
                  <a:pt x="5014419" y="742226"/>
                </a:cubicBezTo>
                <a:cubicBezTo>
                  <a:pt x="5022880" y="724598"/>
                  <a:pt x="5031342" y="721777"/>
                  <a:pt x="5039803" y="733764"/>
                </a:cubicBezTo>
                <a:cubicBezTo>
                  <a:pt x="5048704" y="741962"/>
                  <a:pt x="5054170" y="749894"/>
                  <a:pt x="5056196" y="757563"/>
                </a:cubicBezTo>
                <a:cubicBezTo>
                  <a:pt x="5058224" y="765230"/>
                  <a:pt x="5054171" y="774220"/>
                  <a:pt x="5044033" y="784532"/>
                </a:cubicBezTo>
                <a:cubicBezTo>
                  <a:pt x="5035837" y="792201"/>
                  <a:pt x="5025788" y="805422"/>
                  <a:pt x="5013891" y="824195"/>
                </a:cubicBezTo>
                <a:cubicBezTo>
                  <a:pt x="5001991" y="842970"/>
                  <a:pt x="4999348" y="859364"/>
                  <a:pt x="5005957" y="873378"/>
                </a:cubicBezTo>
                <a:cubicBezTo>
                  <a:pt x="5003578" y="886158"/>
                  <a:pt x="4997762" y="906078"/>
                  <a:pt x="4988506" y="933137"/>
                </a:cubicBezTo>
                <a:cubicBezTo>
                  <a:pt x="4979252" y="960195"/>
                  <a:pt x="4968146" y="981172"/>
                  <a:pt x="4955190" y="996068"/>
                </a:cubicBezTo>
                <a:cubicBezTo>
                  <a:pt x="4961095" y="1002413"/>
                  <a:pt x="4963033" y="1007702"/>
                  <a:pt x="4961007" y="1011932"/>
                </a:cubicBezTo>
                <a:cubicBezTo>
                  <a:pt x="4958980" y="1016163"/>
                  <a:pt x="4955630" y="1019336"/>
                  <a:pt x="4950958" y="1021452"/>
                </a:cubicBezTo>
                <a:cubicBezTo>
                  <a:pt x="4944172" y="1029120"/>
                  <a:pt x="4945054" y="1040225"/>
                  <a:pt x="4953603" y="1054768"/>
                </a:cubicBezTo>
                <a:cubicBezTo>
                  <a:pt x="4962153" y="1069311"/>
                  <a:pt x="4968322" y="1079359"/>
                  <a:pt x="4972112" y="1084912"/>
                </a:cubicBezTo>
                <a:cubicBezTo>
                  <a:pt x="4962681" y="1098487"/>
                  <a:pt x="4947697" y="1127396"/>
                  <a:pt x="4927161" y="1171641"/>
                </a:cubicBezTo>
                <a:cubicBezTo>
                  <a:pt x="4906624" y="1215887"/>
                  <a:pt x="4899044" y="1244797"/>
                  <a:pt x="4904422" y="1258370"/>
                </a:cubicBezTo>
                <a:lnTo>
                  <a:pt x="4870575" y="1287985"/>
                </a:lnTo>
                <a:cubicBezTo>
                  <a:pt x="4864142" y="1300500"/>
                  <a:pt x="4857971" y="1312488"/>
                  <a:pt x="4852067" y="1323945"/>
                </a:cubicBezTo>
                <a:cubicBezTo>
                  <a:pt x="4846160" y="1335403"/>
                  <a:pt x="4841048" y="1347391"/>
                  <a:pt x="4836731" y="1359907"/>
                </a:cubicBezTo>
                <a:lnTo>
                  <a:pt x="4840961" y="1372599"/>
                </a:lnTo>
                <a:cubicBezTo>
                  <a:pt x="4854447" y="1369601"/>
                  <a:pt x="4864495" y="1357615"/>
                  <a:pt x="4871104" y="1336638"/>
                </a:cubicBezTo>
                <a:cubicBezTo>
                  <a:pt x="4877714" y="1315661"/>
                  <a:pt x="4888821" y="1303673"/>
                  <a:pt x="4904422" y="1300678"/>
                </a:cubicBezTo>
                <a:cubicBezTo>
                  <a:pt x="4912177" y="1299971"/>
                  <a:pt x="4922048" y="1297153"/>
                  <a:pt x="4934035" y="1292216"/>
                </a:cubicBezTo>
                <a:lnTo>
                  <a:pt x="4904422" y="1279524"/>
                </a:lnTo>
                <a:lnTo>
                  <a:pt x="4917113" y="1271062"/>
                </a:lnTo>
                <a:cubicBezTo>
                  <a:pt x="4923371" y="1267183"/>
                  <a:pt x="4928836" y="1266478"/>
                  <a:pt x="4933507" y="1268947"/>
                </a:cubicBezTo>
                <a:cubicBezTo>
                  <a:pt x="4938179" y="1271415"/>
                  <a:pt x="4942585" y="1274941"/>
                  <a:pt x="4946728" y="1279524"/>
                </a:cubicBezTo>
                <a:cubicBezTo>
                  <a:pt x="4951134" y="1273355"/>
                  <a:pt x="4955014" y="1267713"/>
                  <a:pt x="4958363" y="1262600"/>
                </a:cubicBezTo>
                <a:cubicBezTo>
                  <a:pt x="4961712" y="1257488"/>
                  <a:pt x="4963474" y="1251848"/>
                  <a:pt x="4963652" y="1245679"/>
                </a:cubicBezTo>
                <a:cubicBezTo>
                  <a:pt x="4967617" y="1241094"/>
                  <a:pt x="4970262" y="1234396"/>
                  <a:pt x="4971584" y="1225583"/>
                </a:cubicBezTo>
                <a:cubicBezTo>
                  <a:pt x="4972907" y="1216769"/>
                  <a:pt x="4974492" y="1207955"/>
                  <a:pt x="4976343" y="1199140"/>
                </a:cubicBezTo>
                <a:cubicBezTo>
                  <a:pt x="4962945" y="1198436"/>
                  <a:pt x="4951664" y="1191385"/>
                  <a:pt x="4942498" y="1177987"/>
                </a:cubicBezTo>
                <a:cubicBezTo>
                  <a:pt x="4955894" y="1169526"/>
                  <a:pt x="4962946" y="1156833"/>
                  <a:pt x="4963651" y="1139910"/>
                </a:cubicBezTo>
                <a:lnTo>
                  <a:pt x="5005958" y="1148372"/>
                </a:lnTo>
                <a:cubicBezTo>
                  <a:pt x="5000053" y="1154719"/>
                  <a:pt x="4995997" y="1161064"/>
                  <a:pt x="4993794" y="1167412"/>
                </a:cubicBezTo>
                <a:cubicBezTo>
                  <a:pt x="4991591" y="1173756"/>
                  <a:pt x="4988594" y="1180103"/>
                  <a:pt x="4984805" y="1186448"/>
                </a:cubicBezTo>
                <a:lnTo>
                  <a:pt x="5001726" y="1199141"/>
                </a:lnTo>
                <a:cubicBezTo>
                  <a:pt x="5010188" y="1199141"/>
                  <a:pt x="5014418" y="1203372"/>
                  <a:pt x="5014418" y="1211833"/>
                </a:cubicBezTo>
                <a:cubicBezTo>
                  <a:pt x="5014067" y="1220382"/>
                  <a:pt x="5011598" y="1228668"/>
                  <a:pt x="5007016" y="1236688"/>
                </a:cubicBezTo>
                <a:cubicBezTo>
                  <a:pt x="5002432" y="1244708"/>
                  <a:pt x="4997848" y="1251936"/>
                  <a:pt x="4993265" y="1258370"/>
                </a:cubicBezTo>
                <a:cubicBezTo>
                  <a:pt x="4999876" y="1260133"/>
                  <a:pt x="5006751" y="1260837"/>
                  <a:pt x="5013891" y="1260485"/>
                </a:cubicBezTo>
                <a:cubicBezTo>
                  <a:pt x="5021030" y="1260134"/>
                  <a:pt x="5026846" y="1260837"/>
                  <a:pt x="5031342" y="1262600"/>
                </a:cubicBezTo>
                <a:cubicBezTo>
                  <a:pt x="5034427" y="1269652"/>
                  <a:pt x="5031430" y="1278819"/>
                  <a:pt x="5022351" y="1290101"/>
                </a:cubicBezTo>
                <a:cubicBezTo>
                  <a:pt x="5013273" y="1301382"/>
                  <a:pt x="5004989" y="1310549"/>
                  <a:pt x="4997496" y="1317599"/>
                </a:cubicBezTo>
                <a:cubicBezTo>
                  <a:pt x="4997320" y="1326415"/>
                  <a:pt x="4995558" y="1334170"/>
                  <a:pt x="4992207" y="1340869"/>
                </a:cubicBezTo>
                <a:cubicBezTo>
                  <a:pt x="4988859" y="1347567"/>
                  <a:pt x="4984980" y="1351092"/>
                  <a:pt x="4980573" y="1351446"/>
                </a:cubicBezTo>
                <a:lnTo>
                  <a:pt x="4959421" y="1381060"/>
                </a:lnTo>
                <a:lnTo>
                  <a:pt x="4959420" y="1419137"/>
                </a:lnTo>
                <a:lnTo>
                  <a:pt x="4972112" y="1406446"/>
                </a:lnTo>
                <a:lnTo>
                  <a:pt x="4989035" y="1372600"/>
                </a:lnTo>
                <a:cubicBezTo>
                  <a:pt x="4991326" y="1368368"/>
                  <a:pt x="4994147" y="1365194"/>
                  <a:pt x="4997497" y="1363079"/>
                </a:cubicBezTo>
                <a:cubicBezTo>
                  <a:pt x="5000846" y="1360965"/>
                  <a:pt x="5003666" y="1359907"/>
                  <a:pt x="5005958" y="1359906"/>
                </a:cubicBezTo>
                <a:cubicBezTo>
                  <a:pt x="5005605" y="1362286"/>
                  <a:pt x="5004195" y="1365988"/>
                  <a:pt x="5001727" y="1371012"/>
                </a:cubicBezTo>
                <a:cubicBezTo>
                  <a:pt x="4999258" y="1376037"/>
                  <a:pt x="4997849" y="1380795"/>
                  <a:pt x="4997497" y="1385291"/>
                </a:cubicBezTo>
                <a:cubicBezTo>
                  <a:pt x="4999965" y="1391019"/>
                  <a:pt x="4999788" y="1397410"/>
                  <a:pt x="4996968" y="1404461"/>
                </a:cubicBezTo>
                <a:lnTo>
                  <a:pt x="4990429" y="1413688"/>
                </a:lnTo>
                <a:lnTo>
                  <a:pt x="5005939" y="1405449"/>
                </a:lnTo>
                <a:cubicBezTo>
                  <a:pt x="5012638" y="1403774"/>
                  <a:pt x="5018279" y="1403950"/>
                  <a:pt x="5022862" y="1405977"/>
                </a:cubicBezTo>
                <a:cubicBezTo>
                  <a:pt x="5023920" y="1411133"/>
                  <a:pt x="5022598" y="1419397"/>
                  <a:pt x="5018896" y="1430767"/>
                </a:cubicBezTo>
                <a:lnTo>
                  <a:pt x="5003506" y="1467399"/>
                </a:lnTo>
                <a:lnTo>
                  <a:pt x="5010189" y="1469904"/>
                </a:lnTo>
                <a:lnTo>
                  <a:pt x="5001726" y="1516443"/>
                </a:lnTo>
                <a:lnTo>
                  <a:pt x="5022881" y="1512212"/>
                </a:lnTo>
                <a:lnTo>
                  <a:pt x="5044034" y="1537595"/>
                </a:lnTo>
                <a:lnTo>
                  <a:pt x="5022880" y="1601056"/>
                </a:lnTo>
                <a:cubicBezTo>
                  <a:pt x="5006486" y="1616833"/>
                  <a:pt x="4992736" y="1634990"/>
                  <a:pt x="4981632" y="1655526"/>
                </a:cubicBezTo>
                <a:cubicBezTo>
                  <a:pt x="4970526" y="1676063"/>
                  <a:pt x="4958891" y="1693162"/>
                  <a:pt x="4946728" y="1706823"/>
                </a:cubicBezTo>
                <a:lnTo>
                  <a:pt x="4938267" y="1706822"/>
                </a:lnTo>
                <a:lnTo>
                  <a:pt x="4938266" y="1719516"/>
                </a:lnTo>
                <a:lnTo>
                  <a:pt x="4912882" y="1761822"/>
                </a:lnTo>
                <a:lnTo>
                  <a:pt x="4904667" y="1780307"/>
                </a:lnTo>
                <a:lnTo>
                  <a:pt x="4905989" y="1790442"/>
                </a:lnTo>
                <a:lnTo>
                  <a:pt x="4897899" y="1795535"/>
                </a:lnTo>
                <a:lnTo>
                  <a:pt x="4891730" y="1809417"/>
                </a:lnTo>
                <a:lnTo>
                  <a:pt x="4890696" y="1811109"/>
                </a:lnTo>
                <a:lnTo>
                  <a:pt x="4895941" y="1816354"/>
                </a:lnTo>
                <a:cubicBezTo>
                  <a:pt x="4892856" y="1823317"/>
                  <a:pt x="4888449" y="1831603"/>
                  <a:pt x="4882721" y="1841210"/>
                </a:cubicBezTo>
                <a:cubicBezTo>
                  <a:pt x="4876991" y="1850817"/>
                  <a:pt x="4875758" y="1858045"/>
                  <a:pt x="4879018" y="1862892"/>
                </a:cubicBezTo>
                <a:lnTo>
                  <a:pt x="4904402" y="1837508"/>
                </a:lnTo>
                <a:cubicBezTo>
                  <a:pt x="4908810" y="1833277"/>
                  <a:pt x="4911630" y="1829046"/>
                  <a:pt x="4912864" y="1824816"/>
                </a:cubicBezTo>
                <a:cubicBezTo>
                  <a:pt x="4914098" y="1820585"/>
                  <a:pt x="4912687" y="1816354"/>
                  <a:pt x="4908633" y="1812124"/>
                </a:cubicBezTo>
                <a:cubicBezTo>
                  <a:pt x="4913129" y="1807629"/>
                  <a:pt x="4917889" y="1801811"/>
                  <a:pt x="4922912" y="1794672"/>
                </a:cubicBezTo>
                <a:cubicBezTo>
                  <a:pt x="4927936" y="1787533"/>
                  <a:pt x="4931637" y="1780658"/>
                  <a:pt x="4934018" y="1774048"/>
                </a:cubicBezTo>
                <a:lnTo>
                  <a:pt x="4967864" y="1697895"/>
                </a:lnTo>
                <a:lnTo>
                  <a:pt x="4993248" y="1676742"/>
                </a:lnTo>
                <a:cubicBezTo>
                  <a:pt x="4997831" y="1672335"/>
                  <a:pt x="5001355" y="1667399"/>
                  <a:pt x="5003823" y="1661934"/>
                </a:cubicBezTo>
                <a:cubicBezTo>
                  <a:pt x="5006291" y="1656470"/>
                  <a:pt x="5005586" y="1651534"/>
                  <a:pt x="5001709" y="1647127"/>
                </a:cubicBezTo>
                <a:lnTo>
                  <a:pt x="5018631" y="1613281"/>
                </a:lnTo>
                <a:cubicBezTo>
                  <a:pt x="5016515" y="1599179"/>
                  <a:pt x="5020746" y="1587192"/>
                  <a:pt x="5031323" y="1577320"/>
                </a:cubicBezTo>
                <a:cubicBezTo>
                  <a:pt x="5041899" y="1567449"/>
                  <a:pt x="5046130" y="1555462"/>
                  <a:pt x="5044015" y="1541360"/>
                </a:cubicBezTo>
                <a:lnTo>
                  <a:pt x="5099015" y="1494822"/>
                </a:lnTo>
                <a:cubicBezTo>
                  <a:pt x="5109592" y="1506633"/>
                  <a:pt x="5114880" y="1514741"/>
                  <a:pt x="5114879" y="1519148"/>
                </a:cubicBezTo>
                <a:cubicBezTo>
                  <a:pt x="5114880" y="1523556"/>
                  <a:pt x="5109591" y="1529549"/>
                  <a:pt x="5099014" y="1537129"/>
                </a:cubicBezTo>
                <a:cubicBezTo>
                  <a:pt x="5107035" y="1549028"/>
                  <a:pt x="5106859" y="1558018"/>
                  <a:pt x="5098485" y="1564099"/>
                </a:cubicBezTo>
                <a:cubicBezTo>
                  <a:pt x="5090112" y="1570181"/>
                  <a:pt x="5088879" y="1578114"/>
                  <a:pt x="5094783" y="1587897"/>
                </a:cubicBezTo>
                <a:cubicBezTo>
                  <a:pt x="5087291" y="1598915"/>
                  <a:pt x="5079007" y="1617071"/>
                  <a:pt x="5069929" y="1642367"/>
                </a:cubicBezTo>
                <a:cubicBezTo>
                  <a:pt x="5060849" y="1667663"/>
                  <a:pt x="5057854" y="1684762"/>
                  <a:pt x="5060938" y="1693666"/>
                </a:cubicBezTo>
                <a:lnTo>
                  <a:pt x="5027092" y="1774048"/>
                </a:lnTo>
                <a:cubicBezTo>
                  <a:pt x="5035907" y="1784801"/>
                  <a:pt x="5040490" y="1796082"/>
                  <a:pt x="5040843" y="1807893"/>
                </a:cubicBezTo>
                <a:cubicBezTo>
                  <a:pt x="5041195" y="1819704"/>
                  <a:pt x="5035201" y="1830986"/>
                  <a:pt x="5022862" y="1841739"/>
                </a:cubicBezTo>
                <a:cubicBezTo>
                  <a:pt x="5018631" y="1859190"/>
                  <a:pt x="5012285" y="1877170"/>
                  <a:pt x="5003823" y="1895680"/>
                </a:cubicBezTo>
                <a:cubicBezTo>
                  <a:pt x="4995363" y="1914189"/>
                  <a:pt x="4984785" y="1930054"/>
                  <a:pt x="4972094" y="1943275"/>
                </a:cubicBezTo>
                <a:lnTo>
                  <a:pt x="4984785" y="1977121"/>
                </a:lnTo>
                <a:lnTo>
                  <a:pt x="4955171" y="1998274"/>
                </a:lnTo>
                <a:lnTo>
                  <a:pt x="4955171" y="2044812"/>
                </a:lnTo>
                <a:cubicBezTo>
                  <a:pt x="4949618" y="2053449"/>
                  <a:pt x="4945916" y="2061558"/>
                  <a:pt x="4944065" y="2069138"/>
                </a:cubicBezTo>
                <a:cubicBezTo>
                  <a:pt x="4942214" y="2076718"/>
                  <a:pt x="4937455" y="2082711"/>
                  <a:pt x="4929786" y="2087118"/>
                </a:cubicBezTo>
                <a:cubicBezTo>
                  <a:pt x="4927847" y="2091966"/>
                  <a:pt x="4927496" y="2098136"/>
                  <a:pt x="4928730" y="2105628"/>
                </a:cubicBezTo>
                <a:cubicBezTo>
                  <a:pt x="4929963" y="2113119"/>
                  <a:pt x="4931725" y="2118232"/>
                  <a:pt x="4934017" y="2120964"/>
                </a:cubicBezTo>
                <a:cubicBezTo>
                  <a:pt x="4936397" y="2124931"/>
                  <a:pt x="4939041" y="2126517"/>
                  <a:pt x="4941949" y="2125724"/>
                </a:cubicBezTo>
                <a:cubicBezTo>
                  <a:pt x="4944859" y="2124930"/>
                  <a:pt x="4946445" y="2123345"/>
                  <a:pt x="4946709" y="2120964"/>
                </a:cubicBezTo>
                <a:cubicBezTo>
                  <a:pt x="4938072" y="2108272"/>
                  <a:pt x="4939483" y="2097696"/>
                  <a:pt x="4950940" y="2089234"/>
                </a:cubicBezTo>
                <a:cubicBezTo>
                  <a:pt x="4962398" y="2080772"/>
                  <a:pt x="4972269" y="2074427"/>
                  <a:pt x="4980556" y="2070196"/>
                </a:cubicBezTo>
                <a:lnTo>
                  <a:pt x="4980555" y="2006736"/>
                </a:lnTo>
                <a:lnTo>
                  <a:pt x="4984786" y="2006736"/>
                </a:lnTo>
                <a:cubicBezTo>
                  <a:pt x="4987165" y="2002328"/>
                  <a:pt x="4988752" y="1997394"/>
                  <a:pt x="4989545" y="1991928"/>
                </a:cubicBezTo>
                <a:cubicBezTo>
                  <a:pt x="4990338" y="1986463"/>
                  <a:pt x="4988752" y="1981529"/>
                  <a:pt x="4984785" y="1977121"/>
                </a:cubicBezTo>
                <a:cubicBezTo>
                  <a:pt x="4996596" y="1966103"/>
                  <a:pt x="5005762" y="1954293"/>
                  <a:pt x="5012285" y="1941689"/>
                </a:cubicBezTo>
                <a:cubicBezTo>
                  <a:pt x="5018807" y="1929085"/>
                  <a:pt x="5027975" y="1918332"/>
                  <a:pt x="5039784" y="1909430"/>
                </a:cubicBezTo>
                <a:cubicBezTo>
                  <a:pt x="5025858" y="1895768"/>
                  <a:pt x="5021980" y="1886073"/>
                  <a:pt x="5028150" y="1880344"/>
                </a:cubicBezTo>
                <a:cubicBezTo>
                  <a:pt x="5034320" y="1874615"/>
                  <a:pt x="5045249" y="1865977"/>
                  <a:pt x="5060939" y="1854431"/>
                </a:cubicBezTo>
                <a:cubicBezTo>
                  <a:pt x="5070546" y="1843061"/>
                  <a:pt x="5077773" y="1822436"/>
                  <a:pt x="5082621" y="1792557"/>
                </a:cubicBezTo>
                <a:cubicBezTo>
                  <a:pt x="5087469" y="1762677"/>
                  <a:pt x="5095754" y="1740995"/>
                  <a:pt x="5107476" y="1727510"/>
                </a:cubicBezTo>
                <a:cubicBezTo>
                  <a:pt x="5111795" y="1725571"/>
                  <a:pt x="5115849" y="1725218"/>
                  <a:pt x="5119639" y="1726452"/>
                </a:cubicBezTo>
                <a:cubicBezTo>
                  <a:pt x="5123429" y="1727686"/>
                  <a:pt x="5126426" y="1729449"/>
                  <a:pt x="5128629" y="1731741"/>
                </a:cubicBezTo>
                <a:cubicBezTo>
                  <a:pt x="5138237" y="1743375"/>
                  <a:pt x="5140175" y="1757125"/>
                  <a:pt x="5134446" y="1772990"/>
                </a:cubicBezTo>
                <a:cubicBezTo>
                  <a:pt x="5128717" y="1788855"/>
                  <a:pt x="5121137" y="1800490"/>
                  <a:pt x="5111706" y="1807893"/>
                </a:cubicBezTo>
                <a:cubicBezTo>
                  <a:pt x="5101658" y="1835128"/>
                  <a:pt x="5093197" y="1861041"/>
                  <a:pt x="5086322" y="1885632"/>
                </a:cubicBezTo>
                <a:cubicBezTo>
                  <a:pt x="5079448" y="1910223"/>
                  <a:pt x="5070985" y="1935078"/>
                  <a:pt x="5060938" y="1960198"/>
                </a:cubicBezTo>
                <a:cubicBezTo>
                  <a:pt x="5064816" y="1964252"/>
                  <a:pt x="5065521" y="1967778"/>
                  <a:pt x="5063054" y="1970775"/>
                </a:cubicBezTo>
                <a:cubicBezTo>
                  <a:pt x="5060586" y="1973771"/>
                  <a:pt x="5057060" y="1977297"/>
                  <a:pt x="5052476" y="1981351"/>
                </a:cubicBezTo>
                <a:cubicBezTo>
                  <a:pt x="5048422" y="1985670"/>
                  <a:pt x="5047013" y="1989725"/>
                  <a:pt x="5048246" y="1993515"/>
                </a:cubicBezTo>
                <a:cubicBezTo>
                  <a:pt x="5049480" y="1997304"/>
                  <a:pt x="5052300" y="2000301"/>
                  <a:pt x="5056707" y="2002505"/>
                </a:cubicBezTo>
                <a:cubicBezTo>
                  <a:pt x="5050097" y="2009027"/>
                  <a:pt x="5044279" y="2016078"/>
                  <a:pt x="5039255" y="2023658"/>
                </a:cubicBezTo>
                <a:cubicBezTo>
                  <a:pt x="5034232" y="2031238"/>
                  <a:pt x="5031587" y="2038289"/>
                  <a:pt x="5031323" y="2044812"/>
                </a:cubicBezTo>
                <a:lnTo>
                  <a:pt x="5014400" y="2074427"/>
                </a:lnTo>
                <a:cubicBezTo>
                  <a:pt x="5020571" y="2083064"/>
                  <a:pt x="5023039" y="2091174"/>
                  <a:pt x="5021805" y="2098753"/>
                </a:cubicBezTo>
                <a:cubicBezTo>
                  <a:pt x="5020571" y="2106333"/>
                  <a:pt x="5016693" y="2112326"/>
                  <a:pt x="5010169" y="2116733"/>
                </a:cubicBezTo>
                <a:cubicBezTo>
                  <a:pt x="5024536" y="2115676"/>
                  <a:pt x="5043399" y="2114618"/>
                  <a:pt x="5066755" y="2113561"/>
                </a:cubicBezTo>
                <a:cubicBezTo>
                  <a:pt x="5090112" y="2112503"/>
                  <a:pt x="5107917" y="2117791"/>
                  <a:pt x="5120167" y="2129426"/>
                </a:cubicBezTo>
                <a:cubicBezTo>
                  <a:pt x="5126514" y="2138329"/>
                  <a:pt x="5129686" y="2146965"/>
                  <a:pt x="5129686" y="2155338"/>
                </a:cubicBezTo>
                <a:cubicBezTo>
                  <a:pt x="5129687" y="2163712"/>
                  <a:pt x="5126513" y="2169176"/>
                  <a:pt x="5120168" y="2171732"/>
                </a:cubicBezTo>
                <a:cubicBezTo>
                  <a:pt x="5119727" y="2174200"/>
                  <a:pt x="5118493" y="2177726"/>
                  <a:pt x="5116466" y="2182309"/>
                </a:cubicBezTo>
                <a:cubicBezTo>
                  <a:pt x="5114438" y="2186892"/>
                  <a:pt x="5114263" y="2190419"/>
                  <a:pt x="5115937" y="2192886"/>
                </a:cubicBezTo>
                <a:lnTo>
                  <a:pt x="5128630" y="2184424"/>
                </a:lnTo>
                <a:lnTo>
                  <a:pt x="5183629" y="2142117"/>
                </a:lnTo>
                <a:lnTo>
                  <a:pt x="5192089" y="2112504"/>
                </a:lnTo>
                <a:cubicBezTo>
                  <a:pt x="5188211" y="2106598"/>
                  <a:pt x="5187506" y="2102544"/>
                  <a:pt x="5189974" y="2100339"/>
                </a:cubicBezTo>
                <a:cubicBezTo>
                  <a:pt x="5192442" y="2098136"/>
                  <a:pt x="5195968" y="2095139"/>
                  <a:pt x="5200550" y="2091349"/>
                </a:cubicBezTo>
                <a:cubicBezTo>
                  <a:pt x="5202490" y="2087207"/>
                  <a:pt x="5202842" y="2083857"/>
                  <a:pt x="5201609" y="2081301"/>
                </a:cubicBezTo>
                <a:cubicBezTo>
                  <a:pt x="5200374" y="2078745"/>
                  <a:pt x="5198611" y="2076455"/>
                  <a:pt x="5196321" y="2074427"/>
                </a:cubicBezTo>
                <a:cubicBezTo>
                  <a:pt x="5208659" y="2061382"/>
                  <a:pt x="5219942" y="2047279"/>
                  <a:pt x="5230165" y="2032119"/>
                </a:cubicBezTo>
                <a:cubicBezTo>
                  <a:pt x="5240389" y="2016960"/>
                  <a:pt x="5251671" y="2002857"/>
                  <a:pt x="5264012" y="1989813"/>
                </a:cubicBezTo>
                <a:cubicBezTo>
                  <a:pt x="5268417" y="1970334"/>
                  <a:pt x="5276527" y="1952177"/>
                  <a:pt x="5288337" y="1935343"/>
                </a:cubicBezTo>
                <a:cubicBezTo>
                  <a:pt x="5300149" y="1918508"/>
                  <a:pt x="5314604" y="1905640"/>
                  <a:pt x="5331702" y="1896738"/>
                </a:cubicBezTo>
                <a:lnTo>
                  <a:pt x="5327472" y="1875584"/>
                </a:lnTo>
                <a:cubicBezTo>
                  <a:pt x="5325532" y="1869150"/>
                  <a:pt x="5326237" y="1862980"/>
                  <a:pt x="5329586" y="1857075"/>
                </a:cubicBezTo>
                <a:cubicBezTo>
                  <a:pt x="5332935" y="1851171"/>
                  <a:pt x="5337872" y="1846057"/>
                  <a:pt x="5344395" y="1841739"/>
                </a:cubicBezTo>
                <a:cubicBezTo>
                  <a:pt x="5352856" y="1824111"/>
                  <a:pt x="5361316" y="1821290"/>
                  <a:pt x="5369778" y="1833277"/>
                </a:cubicBezTo>
                <a:cubicBezTo>
                  <a:pt x="5378680" y="1841474"/>
                  <a:pt x="5384145" y="1849407"/>
                  <a:pt x="5386172" y="1857075"/>
                </a:cubicBezTo>
                <a:cubicBezTo>
                  <a:pt x="5388199" y="1864743"/>
                  <a:pt x="5384145" y="1873733"/>
                  <a:pt x="5374009" y="1884045"/>
                </a:cubicBezTo>
                <a:cubicBezTo>
                  <a:pt x="5365813" y="1891714"/>
                  <a:pt x="5355764" y="1904935"/>
                  <a:pt x="5343865" y="1923708"/>
                </a:cubicBezTo>
                <a:cubicBezTo>
                  <a:pt x="5331967" y="1942482"/>
                  <a:pt x="5329322" y="1958876"/>
                  <a:pt x="5335932" y="1972890"/>
                </a:cubicBezTo>
                <a:cubicBezTo>
                  <a:pt x="5333553" y="1985670"/>
                  <a:pt x="5327736" y="2005590"/>
                  <a:pt x="5318482" y="2032649"/>
                </a:cubicBezTo>
                <a:cubicBezTo>
                  <a:pt x="5309226" y="2059708"/>
                  <a:pt x="5298121" y="2080685"/>
                  <a:pt x="5285165" y="2095580"/>
                </a:cubicBezTo>
                <a:cubicBezTo>
                  <a:pt x="5291070" y="2101926"/>
                  <a:pt x="5293009" y="2107214"/>
                  <a:pt x="5290981" y="2111445"/>
                </a:cubicBezTo>
                <a:cubicBezTo>
                  <a:pt x="5288955" y="2115676"/>
                  <a:pt x="5285605" y="2118849"/>
                  <a:pt x="5280933" y="2120964"/>
                </a:cubicBezTo>
                <a:cubicBezTo>
                  <a:pt x="5274147" y="2128632"/>
                  <a:pt x="5275029" y="2139738"/>
                  <a:pt x="5283579" y="2154281"/>
                </a:cubicBezTo>
                <a:cubicBezTo>
                  <a:pt x="5292128" y="2168824"/>
                  <a:pt x="5298297" y="2178872"/>
                  <a:pt x="5302088" y="2184424"/>
                </a:cubicBezTo>
                <a:cubicBezTo>
                  <a:pt x="5292657" y="2197998"/>
                  <a:pt x="5277672" y="2226908"/>
                  <a:pt x="5257136" y="2271153"/>
                </a:cubicBezTo>
                <a:cubicBezTo>
                  <a:pt x="5236600" y="2315399"/>
                  <a:pt x="5229019" y="2344309"/>
                  <a:pt x="5234396" y="2357882"/>
                </a:cubicBezTo>
                <a:lnTo>
                  <a:pt x="5200550" y="2387497"/>
                </a:lnTo>
                <a:cubicBezTo>
                  <a:pt x="5194116" y="2400013"/>
                  <a:pt x="5187946" y="2412000"/>
                  <a:pt x="5182041" y="2423458"/>
                </a:cubicBezTo>
                <a:cubicBezTo>
                  <a:pt x="5176136" y="2434916"/>
                  <a:pt x="5171024" y="2446903"/>
                  <a:pt x="5166705" y="2459419"/>
                </a:cubicBezTo>
                <a:lnTo>
                  <a:pt x="5170935" y="2472112"/>
                </a:lnTo>
                <a:cubicBezTo>
                  <a:pt x="5184421" y="2469115"/>
                  <a:pt x="5194469" y="2457127"/>
                  <a:pt x="5201079" y="2436150"/>
                </a:cubicBezTo>
                <a:cubicBezTo>
                  <a:pt x="5207690" y="2415173"/>
                  <a:pt x="5218795" y="2403186"/>
                  <a:pt x="5234396" y="2400190"/>
                </a:cubicBezTo>
                <a:cubicBezTo>
                  <a:pt x="5242153" y="2399484"/>
                  <a:pt x="5252025" y="2396664"/>
                  <a:pt x="5264011" y="2391728"/>
                </a:cubicBezTo>
                <a:lnTo>
                  <a:pt x="5234396" y="2379036"/>
                </a:lnTo>
                <a:lnTo>
                  <a:pt x="5247088" y="2370574"/>
                </a:lnTo>
                <a:cubicBezTo>
                  <a:pt x="5253347" y="2366697"/>
                  <a:pt x="5258812" y="2365991"/>
                  <a:pt x="5263482" y="2368459"/>
                </a:cubicBezTo>
                <a:cubicBezTo>
                  <a:pt x="5268153" y="2370927"/>
                  <a:pt x="5272560" y="2374453"/>
                  <a:pt x="5276703" y="2379036"/>
                </a:cubicBezTo>
                <a:cubicBezTo>
                  <a:pt x="5281110" y="2372866"/>
                  <a:pt x="5284989" y="2367225"/>
                  <a:pt x="5288338" y="2362113"/>
                </a:cubicBezTo>
                <a:cubicBezTo>
                  <a:pt x="5291686" y="2357001"/>
                  <a:pt x="5293449" y="2351360"/>
                  <a:pt x="5293625" y="2345191"/>
                </a:cubicBezTo>
                <a:cubicBezTo>
                  <a:pt x="5297592" y="2340607"/>
                  <a:pt x="5300237" y="2333909"/>
                  <a:pt x="5301558" y="2325095"/>
                </a:cubicBezTo>
                <a:cubicBezTo>
                  <a:pt x="5302881" y="2316281"/>
                  <a:pt x="5304468" y="2307467"/>
                  <a:pt x="5306318" y="2298653"/>
                </a:cubicBezTo>
                <a:cubicBezTo>
                  <a:pt x="5292920" y="2297948"/>
                  <a:pt x="5281638" y="2290897"/>
                  <a:pt x="5272472" y="2277501"/>
                </a:cubicBezTo>
                <a:cubicBezTo>
                  <a:pt x="5285870" y="2269038"/>
                  <a:pt x="5292921" y="2256346"/>
                  <a:pt x="5293625" y="2239423"/>
                </a:cubicBezTo>
                <a:lnTo>
                  <a:pt x="5335933" y="2247885"/>
                </a:lnTo>
                <a:cubicBezTo>
                  <a:pt x="5330027" y="2254231"/>
                  <a:pt x="5325973" y="2260577"/>
                  <a:pt x="5323770" y="2266923"/>
                </a:cubicBezTo>
                <a:cubicBezTo>
                  <a:pt x="5321566" y="2273269"/>
                  <a:pt x="5318569" y="2279615"/>
                  <a:pt x="5314779" y="2285961"/>
                </a:cubicBezTo>
                <a:lnTo>
                  <a:pt x="5331702" y="2298653"/>
                </a:lnTo>
                <a:cubicBezTo>
                  <a:pt x="5340164" y="2298653"/>
                  <a:pt x="5344395" y="2302883"/>
                  <a:pt x="5344395" y="2311345"/>
                </a:cubicBezTo>
                <a:cubicBezTo>
                  <a:pt x="5344041" y="2319895"/>
                  <a:pt x="5341573" y="2328180"/>
                  <a:pt x="5336990" y="2336200"/>
                </a:cubicBezTo>
                <a:cubicBezTo>
                  <a:pt x="5332407" y="2344221"/>
                  <a:pt x="5327824" y="2351449"/>
                  <a:pt x="5323240" y="2357882"/>
                </a:cubicBezTo>
                <a:cubicBezTo>
                  <a:pt x="5329852" y="2359645"/>
                  <a:pt x="5336726" y="2360350"/>
                  <a:pt x="5343866" y="2359998"/>
                </a:cubicBezTo>
                <a:cubicBezTo>
                  <a:pt x="5351004" y="2359645"/>
                  <a:pt x="5356821" y="2360350"/>
                  <a:pt x="5361317" y="2362113"/>
                </a:cubicBezTo>
                <a:cubicBezTo>
                  <a:pt x="5364401" y="2369164"/>
                  <a:pt x="5361405" y="2378331"/>
                  <a:pt x="5352327" y="2389613"/>
                </a:cubicBezTo>
                <a:cubicBezTo>
                  <a:pt x="5343248" y="2400895"/>
                  <a:pt x="5334963" y="2410061"/>
                  <a:pt x="5327471" y="2417112"/>
                </a:cubicBezTo>
                <a:cubicBezTo>
                  <a:pt x="5327295" y="2425926"/>
                  <a:pt x="5325533" y="2433683"/>
                  <a:pt x="5322183" y="2440381"/>
                </a:cubicBezTo>
                <a:cubicBezTo>
                  <a:pt x="5318833" y="2447079"/>
                  <a:pt x="5314955" y="2450605"/>
                  <a:pt x="5310548" y="2450958"/>
                </a:cubicBezTo>
                <a:lnTo>
                  <a:pt x="5289395" y="2480573"/>
                </a:lnTo>
                <a:lnTo>
                  <a:pt x="5289396" y="2518649"/>
                </a:lnTo>
                <a:lnTo>
                  <a:pt x="5302088" y="2505957"/>
                </a:lnTo>
                <a:lnTo>
                  <a:pt x="5319010" y="2472111"/>
                </a:lnTo>
                <a:cubicBezTo>
                  <a:pt x="5321301" y="2467880"/>
                  <a:pt x="5324123" y="2464707"/>
                  <a:pt x="5327471" y="2462592"/>
                </a:cubicBezTo>
                <a:cubicBezTo>
                  <a:pt x="5330820" y="2460478"/>
                  <a:pt x="5333642" y="2459419"/>
                  <a:pt x="5335933" y="2459419"/>
                </a:cubicBezTo>
                <a:cubicBezTo>
                  <a:pt x="5335580" y="2461800"/>
                  <a:pt x="5334170" y="2465501"/>
                  <a:pt x="5331702" y="2470524"/>
                </a:cubicBezTo>
                <a:cubicBezTo>
                  <a:pt x="5329234" y="2475549"/>
                  <a:pt x="5327824" y="2480308"/>
                  <a:pt x="5327471" y="2484803"/>
                </a:cubicBezTo>
                <a:lnTo>
                  <a:pt x="5326986" y="2502388"/>
                </a:lnTo>
                <a:lnTo>
                  <a:pt x="5347382" y="2462849"/>
                </a:lnTo>
                <a:cubicBezTo>
                  <a:pt x="5356372" y="2449363"/>
                  <a:pt x="5366816" y="2437002"/>
                  <a:pt x="5378716" y="2425764"/>
                </a:cubicBezTo>
                <a:lnTo>
                  <a:pt x="5374485" y="2396149"/>
                </a:lnTo>
                <a:lnTo>
                  <a:pt x="5421023" y="2324228"/>
                </a:lnTo>
                <a:cubicBezTo>
                  <a:pt x="5421815" y="2313210"/>
                  <a:pt x="5427633" y="2293997"/>
                  <a:pt x="5438474" y="2266585"/>
                </a:cubicBezTo>
                <a:cubicBezTo>
                  <a:pt x="5449316" y="2239173"/>
                  <a:pt x="5460420" y="2218901"/>
                  <a:pt x="5471790" y="2205768"/>
                </a:cubicBezTo>
                <a:cubicBezTo>
                  <a:pt x="5471790" y="2189551"/>
                  <a:pt x="5480253" y="2175448"/>
                  <a:pt x="5497176" y="2163461"/>
                </a:cubicBezTo>
                <a:cubicBezTo>
                  <a:pt x="5491533" y="2155000"/>
                  <a:pt x="5491181" y="2147596"/>
                  <a:pt x="5496117" y="2141250"/>
                </a:cubicBezTo>
                <a:cubicBezTo>
                  <a:pt x="5501053" y="2134904"/>
                  <a:pt x="5507046" y="2129616"/>
                  <a:pt x="5514097" y="2125386"/>
                </a:cubicBezTo>
                <a:lnTo>
                  <a:pt x="5670634" y="1850390"/>
                </a:lnTo>
                <a:cubicBezTo>
                  <a:pt x="5680240" y="1839549"/>
                  <a:pt x="5687468" y="1828444"/>
                  <a:pt x="5692316" y="1817074"/>
                </a:cubicBezTo>
                <a:cubicBezTo>
                  <a:pt x="5697163" y="1805704"/>
                  <a:pt x="5705449" y="1795656"/>
                  <a:pt x="5717171" y="1786930"/>
                </a:cubicBezTo>
                <a:cubicBezTo>
                  <a:pt x="5717347" y="1780321"/>
                  <a:pt x="5719110" y="1773445"/>
                  <a:pt x="5722460" y="1766305"/>
                </a:cubicBezTo>
                <a:cubicBezTo>
                  <a:pt x="5725809" y="1759166"/>
                  <a:pt x="5729687" y="1753349"/>
                  <a:pt x="5734093" y="1748854"/>
                </a:cubicBezTo>
                <a:lnTo>
                  <a:pt x="5751017" y="1719239"/>
                </a:lnTo>
                <a:cubicBezTo>
                  <a:pt x="5755600" y="1714920"/>
                  <a:pt x="5761241" y="1711924"/>
                  <a:pt x="5767939" y="1710249"/>
                </a:cubicBezTo>
                <a:cubicBezTo>
                  <a:pt x="5774638" y="1708574"/>
                  <a:pt x="5780278" y="1708751"/>
                  <a:pt x="5784862" y="1710778"/>
                </a:cubicBezTo>
                <a:cubicBezTo>
                  <a:pt x="5786978" y="1721090"/>
                  <a:pt x="5779574" y="1743830"/>
                  <a:pt x="5762650" y="1778998"/>
                </a:cubicBezTo>
                <a:cubicBezTo>
                  <a:pt x="5745727" y="1814165"/>
                  <a:pt x="5731979" y="1837963"/>
                  <a:pt x="5721401" y="1850390"/>
                </a:cubicBezTo>
                <a:lnTo>
                  <a:pt x="5725633" y="1850390"/>
                </a:lnTo>
                <a:cubicBezTo>
                  <a:pt x="5731890" y="1856560"/>
                  <a:pt x="5735240" y="1862201"/>
                  <a:pt x="5735679" y="1867313"/>
                </a:cubicBezTo>
                <a:cubicBezTo>
                  <a:pt x="5736121" y="1872425"/>
                  <a:pt x="5734181" y="1878066"/>
                  <a:pt x="5729863" y="1884236"/>
                </a:cubicBezTo>
                <a:cubicBezTo>
                  <a:pt x="5724575" y="1916319"/>
                  <a:pt x="5715056" y="1949459"/>
                  <a:pt x="5701305" y="1983657"/>
                </a:cubicBezTo>
                <a:cubicBezTo>
                  <a:pt x="5687556" y="2017855"/>
                  <a:pt x="5675921" y="2050996"/>
                  <a:pt x="5666402" y="2083078"/>
                </a:cubicBezTo>
                <a:cubicBezTo>
                  <a:pt x="5670368" y="2088984"/>
                  <a:pt x="5670898" y="2093038"/>
                  <a:pt x="5667989" y="2095241"/>
                </a:cubicBezTo>
                <a:cubicBezTo>
                  <a:pt x="5665081" y="2097445"/>
                  <a:pt x="5660321" y="2100442"/>
                  <a:pt x="5653710" y="2104232"/>
                </a:cubicBezTo>
                <a:cubicBezTo>
                  <a:pt x="5653357" y="2108640"/>
                  <a:pt x="5653005" y="2112517"/>
                  <a:pt x="5652653" y="2115866"/>
                </a:cubicBezTo>
                <a:cubicBezTo>
                  <a:pt x="5652301" y="2119216"/>
                  <a:pt x="5654063" y="2120979"/>
                  <a:pt x="5657942" y="2121154"/>
                </a:cubicBezTo>
                <a:cubicBezTo>
                  <a:pt x="5654857" y="2128117"/>
                  <a:pt x="5650449" y="2136403"/>
                  <a:pt x="5644720" y="2146010"/>
                </a:cubicBezTo>
                <a:cubicBezTo>
                  <a:pt x="5638991" y="2155618"/>
                  <a:pt x="5637757" y="2162844"/>
                  <a:pt x="5641019" y="2167692"/>
                </a:cubicBezTo>
                <a:lnTo>
                  <a:pt x="5666402" y="2142308"/>
                </a:lnTo>
                <a:cubicBezTo>
                  <a:pt x="5670810" y="2138077"/>
                  <a:pt x="5673630" y="2133846"/>
                  <a:pt x="5674864" y="2129616"/>
                </a:cubicBezTo>
                <a:cubicBezTo>
                  <a:pt x="5676098" y="2125385"/>
                  <a:pt x="5674687" y="2121154"/>
                  <a:pt x="5670633" y="2116924"/>
                </a:cubicBezTo>
                <a:cubicBezTo>
                  <a:pt x="5675129" y="2112429"/>
                  <a:pt x="5679887" y="2106611"/>
                  <a:pt x="5684911" y="2099472"/>
                </a:cubicBezTo>
                <a:cubicBezTo>
                  <a:pt x="5689936" y="2092333"/>
                  <a:pt x="5693637" y="2085458"/>
                  <a:pt x="5696019" y="2078848"/>
                </a:cubicBezTo>
                <a:lnTo>
                  <a:pt x="5729862" y="2002695"/>
                </a:lnTo>
                <a:lnTo>
                  <a:pt x="5755248" y="1981542"/>
                </a:lnTo>
                <a:cubicBezTo>
                  <a:pt x="5759831" y="1977135"/>
                  <a:pt x="5763355" y="1972199"/>
                  <a:pt x="5765824" y="1966734"/>
                </a:cubicBezTo>
                <a:cubicBezTo>
                  <a:pt x="5768292" y="1961270"/>
                  <a:pt x="5767587" y="1956334"/>
                  <a:pt x="5763709" y="1951927"/>
                </a:cubicBezTo>
                <a:lnTo>
                  <a:pt x="5780631" y="1918081"/>
                </a:lnTo>
                <a:cubicBezTo>
                  <a:pt x="5778515" y="1903979"/>
                  <a:pt x="5782747" y="1891992"/>
                  <a:pt x="5793324" y="1882120"/>
                </a:cubicBezTo>
                <a:cubicBezTo>
                  <a:pt x="5803901" y="1872249"/>
                  <a:pt x="5808131" y="1860262"/>
                  <a:pt x="5806015" y="1846160"/>
                </a:cubicBezTo>
                <a:lnTo>
                  <a:pt x="5861015" y="1799622"/>
                </a:lnTo>
                <a:cubicBezTo>
                  <a:pt x="5866302" y="1805528"/>
                  <a:pt x="5870270" y="1810508"/>
                  <a:pt x="5872913" y="1814562"/>
                </a:cubicBezTo>
                <a:lnTo>
                  <a:pt x="5876586" y="1823254"/>
                </a:lnTo>
                <a:lnTo>
                  <a:pt x="5877448" y="1820473"/>
                </a:lnTo>
                <a:cubicBezTo>
                  <a:pt x="5897015" y="1795882"/>
                  <a:pt x="5912880" y="1767854"/>
                  <a:pt x="5925043" y="1736386"/>
                </a:cubicBezTo>
                <a:cubicBezTo>
                  <a:pt x="5937206" y="1704921"/>
                  <a:pt x="5955187" y="1677950"/>
                  <a:pt x="5978984" y="1655474"/>
                </a:cubicBezTo>
                <a:lnTo>
                  <a:pt x="5974754" y="1625860"/>
                </a:lnTo>
                <a:lnTo>
                  <a:pt x="6021291" y="1553938"/>
                </a:lnTo>
                <a:cubicBezTo>
                  <a:pt x="6022086" y="1542921"/>
                  <a:pt x="6027902" y="1523706"/>
                  <a:pt x="6038743" y="1496294"/>
                </a:cubicBezTo>
                <a:cubicBezTo>
                  <a:pt x="6049584" y="1468884"/>
                  <a:pt x="6060689" y="1448613"/>
                  <a:pt x="6072060" y="1435478"/>
                </a:cubicBezTo>
                <a:cubicBezTo>
                  <a:pt x="6072059" y="1419262"/>
                  <a:pt x="6080521" y="1405158"/>
                  <a:pt x="6097444" y="1393172"/>
                </a:cubicBezTo>
                <a:cubicBezTo>
                  <a:pt x="6091803" y="1384712"/>
                  <a:pt x="6091450" y="1377308"/>
                  <a:pt x="6096387" y="1370961"/>
                </a:cubicBezTo>
                <a:cubicBezTo>
                  <a:pt x="6101322" y="1364615"/>
                  <a:pt x="6107315" y="1359327"/>
                  <a:pt x="6114366" y="1355096"/>
                </a:cubicBezTo>
                <a:lnTo>
                  <a:pt x="6270902" y="1080100"/>
                </a:lnTo>
                <a:cubicBezTo>
                  <a:pt x="6280509" y="1069261"/>
                  <a:pt x="6287736" y="1058154"/>
                  <a:pt x="6292584" y="1046784"/>
                </a:cubicBezTo>
                <a:cubicBezTo>
                  <a:pt x="6297432" y="1035415"/>
                  <a:pt x="6305717" y="1025368"/>
                  <a:pt x="6317440" y="1016641"/>
                </a:cubicBezTo>
                <a:cubicBezTo>
                  <a:pt x="6317616" y="1010029"/>
                  <a:pt x="6319379" y="1003155"/>
                  <a:pt x="6322728" y="996015"/>
                </a:cubicBezTo>
                <a:cubicBezTo>
                  <a:pt x="6326077" y="988876"/>
                  <a:pt x="6329954" y="983061"/>
                  <a:pt x="6334362" y="978565"/>
                </a:cubicBezTo>
                <a:lnTo>
                  <a:pt x="6351286" y="948950"/>
                </a:lnTo>
                <a:cubicBezTo>
                  <a:pt x="6355867" y="944632"/>
                  <a:pt x="6361510" y="941634"/>
                  <a:pt x="6368208" y="939960"/>
                </a:cubicBezTo>
                <a:cubicBezTo>
                  <a:pt x="6374907" y="938285"/>
                  <a:pt x="6380547" y="938461"/>
                  <a:pt x="6385130" y="940488"/>
                </a:cubicBezTo>
                <a:cubicBezTo>
                  <a:pt x="6387247" y="950801"/>
                  <a:pt x="6379842" y="973540"/>
                  <a:pt x="6362919" y="1008707"/>
                </a:cubicBezTo>
                <a:cubicBezTo>
                  <a:pt x="6345997" y="1043876"/>
                  <a:pt x="6332247" y="1067674"/>
                  <a:pt x="6321670" y="1080101"/>
                </a:cubicBezTo>
                <a:lnTo>
                  <a:pt x="6325901" y="1080102"/>
                </a:lnTo>
                <a:cubicBezTo>
                  <a:pt x="6332159" y="1086271"/>
                  <a:pt x="6335507" y="1091914"/>
                  <a:pt x="6335949" y="1097025"/>
                </a:cubicBezTo>
                <a:cubicBezTo>
                  <a:pt x="6336389" y="1102136"/>
                  <a:pt x="6334450" y="1107777"/>
                  <a:pt x="6330132" y="1113947"/>
                </a:cubicBezTo>
                <a:cubicBezTo>
                  <a:pt x="6324844" y="1146030"/>
                  <a:pt x="6315325" y="1179170"/>
                  <a:pt x="6301574" y="1213369"/>
                </a:cubicBezTo>
                <a:cubicBezTo>
                  <a:pt x="6287825" y="1247566"/>
                  <a:pt x="6276190" y="1280706"/>
                  <a:pt x="6266671" y="1312789"/>
                </a:cubicBezTo>
                <a:cubicBezTo>
                  <a:pt x="6270638" y="1318694"/>
                  <a:pt x="6271165" y="1322749"/>
                  <a:pt x="6268257" y="1324952"/>
                </a:cubicBezTo>
                <a:cubicBezTo>
                  <a:pt x="6265350" y="1327156"/>
                  <a:pt x="6260590" y="1330153"/>
                  <a:pt x="6253979" y="1333943"/>
                </a:cubicBezTo>
                <a:cubicBezTo>
                  <a:pt x="6253626" y="1338351"/>
                  <a:pt x="6253274" y="1342227"/>
                  <a:pt x="6252921" y="1345576"/>
                </a:cubicBezTo>
                <a:cubicBezTo>
                  <a:pt x="6252569" y="1348927"/>
                  <a:pt x="6254332" y="1350689"/>
                  <a:pt x="6258210" y="1350864"/>
                </a:cubicBezTo>
                <a:cubicBezTo>
                  <a:pt x="6255124" y="1357829"/>
                  <a:pt x="6250718" y="1366114"/>
                  <a:pt x="6244989" y="1375720"/>
                </a:cubicBezTo>
                <a:cubicBezTo>
                  <a:pt x="6239260" y="1385327"/>
                  <a:pt x="6238027" y="1392556"/>
                  <a:pt x="6241287" y="1397404"/>
                </a:cubicBezTo>
                <a:lnTo>
                  <a:pt x="6266671" y="1372019"/>
                </a:lnTo>
                <a:cubicBezTo>
                  <a:pt x="6271077" y="1367789"/>
                  <a:pt x="6273899" y="1363558"/>
                  <a:pt x="6275133" y="1359327"/>
                </a:cubicBezTo>
                <a:cubicBezTo>
                  <a:pt x="6276367" y="1355095"/>
                  <a:pt x="6274956" y="1350866"/>
                  <a:pt x="6270902" y="1346636"/>
                </a:cubicBezTo>
                <a:cubicBezTo>
                  <a:pt x="6275397" y="1342140"/>
                  <a:pt x="6280157" y="1336322"/>
                  <a:pt x="6285180" y="1329183"/>
                </a:cubicBezTo>
                <a:cubicBezTo>
                  <a:pt x="6290204" y="1322045"/>
                  <a:pt x="6293906" y="1315169"/>
                  <a:pt x="6296286" y="1308559"/>
                </a:cubicBezTo>
                <a:lnTo>
                  <a:pt x="6330132" y="1232406"/>
                </a:lnTo>
                <a:lnTo>
                  <a:pt x="6355516" y="1211254"/>
                </a:lnTo>
                <a:cubicBezTo>
                  <a:pt x="6360100" y="1206846"/>
                  <a:pt x="6363624" y="1201910"/>
                  <a:pt x="6366092" y="1196446"/>
                </a:cubicBezTo>
                <a:cubicBezTo>
                  <a:pt x="6368560" y="1190980"/>
                  <a:pt x="6367855" y="1186044"/>
                  <a:pt x="6363977" y="1181638"/>
                </a:cubicBezTo>
                <a:lnTo>
                  <a:pt x="6380901" y="1147792"/>
                </a:lnTo>
                <a:cubicBezTo>
                  <a:pt x="6378784" y="1133691"/>
                  <a:pt x="6383015" y="1121704"/>
                  <a:pt x="6393591" y="1111831"/>
                </a:cubicBezTo>
                <a:cubicBezTo>
                  <a:pt x="6404168" y="1101961"/>
                  <a:pt x="6408399" y="1089972"/>
                  <a:pt x="6406284" y="1075872"/>
                </a:cubicBezTo>
                <a:lnTo>
                  <a:pt x="6461283" y="1029333"/>
                </a:lnTo>
                <a:cubicBezTo>
                  <a:pt x="6471860" y="1041143"/>
                  <a:pt x="6477148" y="1049253"/>
                  <a:pt x="6477148" y="1053658"/>
                </a:cubicBezTo>
                <a:cubicBezTo>
                  <a:pt x="6477148" y="1058065"/>
                  <a:pt x="6471860" y="1064060"/>
                  <a:pt x="6461283" y="1071640"/>
                </a:cubicBezTo>
                <a:cubicBezTo>
                  <a:pt x="6469304" y="1083539"/>
                  <a:pt x="6469127" y="1092529"/>
                  <a:pt x="6460754" y="1098611"/>
                </a:cubicBezTo>
                <a:cubicBezTo>
                  <a:pt x="6452381" y="1104692"/>
                  <a:pt x="6451147" y="1112624"/>
                  <a:pt x="6457052" y="1122409"/>
                </a:cubicBezTo>
                <a:cubicBezTo>
                  <a:pt x="6449560" y="1133426"/>
                  <a:pt x="6441275" y="1151583"/>
                  <a:pt x="6432197" y="1176879"/>
                </a:cubicBezTo>
                <a:cubicBezTo>
                  <a:pt x="6423118" y="1202174"/>
                  <a:pt x="6420122" y="1219274"/>
                  <a:pt x="6423208" y="1228176"/>
                </a:cubicBezTo>
                <a:lnTo>
                  <a:pt x="6389361" y="1308558"/>
                </a:lnTo>
                <a:cubicBezTo>
                  <a:pt x="6398176" y="1319313"/>
                  <a:pt x="6402758" y="1330593"/>
                  <a:pt x="6403112" y="1342404"/>
                </a:cubicBezTo>
                <a:cubicBezTo>
                  <a:pt x="6403463" y="1354214"/>
                  <a:pt x="6397470" y="1365497"/>
                  <a:pt x="6385130" y="1376250"/>
                </a:cubicBezTo>
                <a:cubicBezTo>
                  <a:pt x="6380900" y="1393701"/>
                  <a:pt x="6374554" y="1411681"/>
                  <a:pt x="6366092" y="1430190"/>
                </a:cubicBezTo>
                <a:cubicBezTo>
                  <a:pt x="6357631" y="1448700"/>
                  <a:pt x="6347054" y="1464564"/>
                  <a:pt x="6334362" y="1477786"/>
                </a:cubicBezTo>
                <a:lnTo>
                  <a:pt x="6347054" y="1511632"/>
                </a:lnTo>
                <a:lnTo>
                  <a:pt x="6317438" y="1532785"/>
                </a:lnTo>
                <a:lnTo>
                  <a:pt x="6317439" y="1579323"/>
                </a:lnTo>
                <a:cubicBezTo>
                  <a:pt x="6311887" y="1587959"/>
                  <a:pt x="6308185" y="1596069"/>
                  <a:pt x="6306333" y="1603650"/>
                </a:cubicBezTo>
                <a:cubicBezTo>
                  <a:pt x="6304483" y="1611229"/>
                  <a:pt x="6299723" y="1617222"/>
                  <a:pt x="6292055" y="1621628"/>
                </a:cubicBezTo>
                <a:cubicBezTo>
                  <a:pt x="6290116" y="1626476"/>
                  <a:pt x="6289764" y="1632646"/>
                  <a:pt x="6290998" y="1640138"/>
                </a:cubicBezTo>
                <a:cubicBezTo>
                  <a:pt x="6292232" y="1647630"/>
                  <a:pt x="6293994" y="1652743"/>
                  <a:pt x="6296286" y="1655476"/>
                </a:cubicBezTo>
                <a:cubicBezTo>
                  <a:pt x="6298666" y="1659440"/>
                  <a:pt x="6301310" y="1661029"/>
                  <a:pt x="6304218" y="1660236"/>
                </a:cubicBezTo>
                <a:cubicBezTo>
                  <a:pt x="6307127" y="1659441"/>
                  <a:pt x="6308714" y="1657856"/>
                  <a:pt x="6308978" y="1655474"/>
                </a:cubicBezTo>
                <a:cubicBezTo>
                  <a:pt x="6300341" y="1642782"/>
                  <a:pt x="6301751" y="1632206"/>
                  <a:pt x="6313209" y="1623744"/>
                </a:cubicBezTo>
                <a:cubicBezTo>
                  <a:pt x="6324667" y="1615283"/>
                  <a:pt x="6334538" y="1608937"/>
                  <a:pt x="6342823" y="1604708"/>
                </a:cubicBezTo>
                <a:lnTo>
                  <a:pt x="6342824" y="1541248"/>
                </a:lnTo>
                <a:lnTo>
                  <a:pt x="6347054" y="1541246"/>
                </a:lnTo>
                <a:cubicBezTo>
                  <a:pt x="6349433" y="1536839"/>
                  <a:pt x="6351021" y="1531905"/>
                  <a:pt x="6351814" y="1526440"/>
                </a:cubicBezTo>
                <a:cubicBezTo>
                  <a:pt x="6352607" y="1520975"/>
                  <a:pt x="6351020" y="1516040"/>
                  <a:pt x="6347054" y="1511632"/>
                </a:cubicBezTo>
                <a:cubicBezTo>
                  <a:pt x="6358864" y="1500614"/>
                  <a:pt x="6368031" y="1488805"/>
                  <a:pt x="6374554" y="1476200"/>
                </a:cubicBezTo>
                <a:cubicBezTo>
                  <a:pt x="6381076" y="1463596"/>
                  <a:pt x="6390243" y="1452844"/>
                  <a:pt x="6402052" y="1443941"/>
                </a:cubicBezTo>
                <a:cubicBezTo>
                  <a:pt x="6388127" y="1430278"/>
                  <a:pt x="6384250" y="1420584"/>
                  <a:pt x="6390419" y="1414856"/>
                </a:cubicBezTo>
                <a:cubicBezTo>
                  <a:pt x="6396590" y="1409126"/>
                  <a:pt x="6407518" y="1400487"/>
                  <a:pt x="6423207" y="1388943"/>
                </a:cubicBezTo>
                <a:cubicBezTo>
                  <a:pt x="6432814" y="1377572"/>
                  <a:pt x="6440041" y="1356948"/>
                  <a:pt x="6444889" y="1327069"/>
                </a:cubicBezTo>
                <a:cubicBezTo>
                  <a:pt x="6449737" y="1297188"/>
                  <a:pt x="6458022" y="1275506"/>
                  <a:pt x="6469744" y="1262021"/>
                </a:cubicBezTo>
                <a:cubicBezTo>
                  <a:pt x="6474063" y="1260083"/>
                  <a:pt x="6478117" y="1259730"/>
                  <a:pt x="6481907" y="1260964"/>
                </a:cubicBezTo>
                <a:cubicBezTo>
                  <a:pt x="6485698" y="1262196"/>
                  <a:pt x="6488695" y="1263961"/>
                  <a:pt x="6490898" y="1266253"/>
                </a:cubicBezTo>
                <a:cubicBezTo>
                  <a:pt x="6500505" y="1277886"/>
                  <a:pt x="6502444" y="1291636"/>
                  <a:pt x="6496715" y="1307501"/>
                </a:cubicBezTo>
                <a:cubicBezTo>
                  <a:pt x="6490986" y="1323366"/>
                  <a:pt x="6483406" y="1335000"/>
                  <a:pt x="6473975" y="1342405"/>
                </a:cubicBezTo>
                <a:cubicBezTo>
                  <a:pt x="6463927" y="1369639"/>
                  <a:pt x="6455465" y="1395553"/>
                  <a:pt x="6448591" y="1420144"/>
                </a:cubicBezTo>
                <a:cubicBezTo>
                  <a:pt x="6441716" y="1444734"/>
                  <a:pt x="6433254" y="1469590"/>
                  <a:pt x="6423207" y="1494710"/>
                </a:cubicBezTo>
                <a:cubicBezTo>
                  <a:pt x="6427085" y="1498764"/>
                  <a:pt x="6427790" y="1502290"/>
                  <a:pt x="6425321" y="1505286"/>
                </a:cubicBezTo>
                <a:cubicBezTo>
                  <a:pt x="6422854" y="1508282"/>
                  <a:pt x="6419329" y="1511808"/>
                  <a:pt x="6414744" y="1515862"/>
                </a:cubicBezTo>
                <a:cubicBezTo>
                  <a:pt x="6410691" y="1520181"/>
                  <a:pt x="6409280" y="1524236"/>
                  <a:pt x="6410515" y="1528025"/>
                </a:cubicBezTo>
                <a:cubicBezTo>
                  <a:pt x="6411749" y="1531816"/>
                  <a:pt x="6414569" y="1534812"/>
                  <a:pt x="6418976" y="1537016"/>
                </a:cubicBezTo>
                <a:cubicBezTo>
                  <a:pt x="6412365" y="1543538"/>
                  <a:pt x="6406548" y="1550588"/>
                  <a:pt x="6401523" y="1558169"/>
                </a:cubicBezTo>
                <a:cubicBezTo>
                  <a:pt x="6396500" y="1565750"/>
                  <a:pt x="6393856" y="1572800"/>
                  <a:pt x="6393593" y="1579324"/>
                </a:cubicBezTo>
                <a:lnTo>
                  <a:pt x="6376669" y="1608939"/>
                </a:lnTo>
                <a:cubicBezTo>
                  <a:pt x="6382839" y="1617576"/>
                  <a:pt x="6385308" y="1625684"/>
                  <a:pt x="6384073" y="1633264"/>
                </a:cubicBezTo>
                <a:cubicBezTo>
                  <a:pt x="6382839" y="1640844"/>
                  <a:pt x="6378961" y="1646837"/>
                  <a:pt x="6372438" y="1651243"/>
                </a:cubicBezTo>
                <a:cubicBezTo>
                  <a:pt x="6386805" y="1650186"/>
                  <a:pt x="6405668" y="1649129"/>
                  <a:pt x="6429024" y="1648070"/>
                </a:cubicBezTo>
                <a:cubicBezTo>
                  <a:pt x="6452380" y="1647014"/>
                  <a:pt x="6470186" y="1652302"/>
                  <a:pt x="6482436" y="1663937"/>
                </a:cubicBezTo>
                <a:cubicBezTo>
                  <a:pt x="6488782" y="1672840"/>
                  <a:pt x="6491955" y="1681476"/>
                  <a:pt x="6491955" y="1689849"/>
                </a:cubicBezTo>
                <a:cubicBezTo>
                  <a:pt x="6491956" y="1698223"/>
                  <a:pt x="6488782" y="1703686"/>
                  <a:pt x="6482436" y="1706243"/>
                </a:cubicBezTo>
                <a:cubicBezTo>
                  <a:pt x="6481996" y="1708711"/>
                  <a:pt x="6480762" y="1712237"/>
                  <a:pt x="6478734" y="1716820"/>
                </a:cubicBezTo>
                <a:cubicBezTo>
                  <a:pt x="6476708" y="1721403"/>
                  <a:pt x="6476532" y="1724930"/>
                  <a:pt x="6478206" y="1727396"/>
                </a:cubicBezTo>
                <a:lnTo>
                  <a:pt x="6490898" y="1718934"/>
                </a:lnTo>
                <a:lnTo>
                  <a:pt x="6545898" y="1676628"/>
                </a:lnTo>
                <a:lnTo>
                  <a:pt x="6554358" y="1647015"/>
                </a:lnTo>
                <a:cubicBezTo>
                  <a:pt x="6550480" y="1641109"/>
                  <a:pt x="6549775" y="1637053"/>
                  <a:pt x="6552243" y="1634849"/>
                </a:cubicBezTo>
                <a:cubicBezTo>
                  <a:pt x="6554711" y="1632648"/>
                  <a:pt x="6558236" y="1629650"/>
                  <a:pt x="6562819" y="1625860"/>
                </a:cubicBezTo>
                <a:cubicBezTo>
                  <a:pt x="6564758" y="1621718"/>
                  <a:pt x="6565111" y="1618367"/>
                  <a:pt x="6563877" y="1615812"/>
                </a:cubicBezTo>
                <a:cubicBezTo>
                  <a:pt x="6562643" y="1613255"/>
                  <a:pt x="6560880" y="1610964"/>
                  <a:pt x="6558589" y="1608937"/>
                </a:cubicBezTo>
                <a:cubicBezTo>
                  <a:pt x="6570928" y="1595893"/>
                  <a:pt x="6582210" y="1581789"/>
                  <a:pt x="6592434" y="1566631"/>
                </a:cubicBezTo>
                <a:cubicBezTo>
                  <a:pt x="6602660" y="1551471"/>
                  <a:pt x="6613940" y="1537368"/>
                  <a:pt x="6626280" y="1524325"/>
                </a:cubicBezTo>
                <a:cubicBezTo>
                  <a:pt x="6630685" y="1504845"/>
                  <a:pt x="6638795" y="1486688"/>
                  <a:pt x="6650606" y="1469855"/>
                </a:cubicBezTo>
                <a:cubicBezTo>
                  <a:pt x="6662417" y="1453019"/>
                  <a:pt x="6676872" y="1440151"/>
                  <a:pt x="6693970" y="1431249"/>
                </a:cubicBezTo>
                <a:lnTo>
                  <a:pt x="6689740" y="1410094"/>
                </a:lnTo>
                <a:cubicBezTo>
                  <a:pt x="6687801" y="1403660"/>
                  <a:pt x="6688506" y="1397492"/>
                  <a:pt x="6691855" y="1391586"/>
                </a:cubicBezTo>
                <a:cubicBezTo>
                  <a:pt x="6695204" y="1385680"/>
                  <a:pt x="6700141" y="1380568"/>
                  <a:pt x="6706663" y="1376250"/>
                </a:cubicBezTo>
                <a:cubicBezTo>
                  <a:pt x="6715124" y="1358622"/>
                  <a:pt x="6723585" y="1355802"/>
                  <a:pt x="6732047" y="1367789"/>
                </a:cubicBezTo>
                <a:cubicBezTo>
                  <a:pt x="6740948" y="1375987"/>
                  <a:pt x="6746414" y="1383918"/>
                  <a:pt x="6748441" y="1391585"/>
                </a:cubicBezTo>
                <a:cubicBezTo>
                  <a:pt x="6750468" y="1399254"/>
                  <a:pt x="6746414" y="1408245"/>
                  <a:pt x="6736277" y="1418556"/>
                </a:cubicBezTo>
                <a:cubicBezTo>
                  <a:pt x="6728081" y="1426225"/>
                  <a:pt x="6718033" y="1439447"/>
                  <a:pt x="6706134" y="1458220"/>
                </a:cubicBezTo>
                <a:cubicBezTo>
                  <a:pt x="6694236" y="1476993"/>
                  <a:pt x="6691591" y="1493387"/>
                  <a:pt x="6698201" y="1507401"/>
                </a:cubicBezTo>
                <a:cubicBezTo>
                  <a:pt x="6695822" y="1520180"/>
                  <a:pt x="6690004" y="1540101"/>
                  <a:pt x="6680750" y="1567159"/>
                </a:cubicBezTo>
                <a:cubicBezTo>
                  <a:pt x="6671495" y="1594217"/>
                  <a:pt x="6660390" y="1615196"/>
                  <a:pt x="6647433" y="1630090"/>
                </a:cubicBezTo>
                <a:cubicBezTo>
                  <a:pt x="6653338" y="1636437"/>
                  <a:pt x="6655277" y="1641726"/>
                  <a:pt x="6653250" y="1645956"/>
                </a:cubicBezTo>
                <a:cubicBezTo>
                  <a:pt x="6651224" y="1650186"/>
                  <a:pt x="6647874" y="1653360"/>
                  <a:pt x="6643202" y="1655476"/>
                </a:cubicBezTo>
                <a:cubicBezTo>
                  <a:pt x="6636416" y="1663142"/>
                  <a:pt x="6637297" y="1674249"/>
                  <a:pt x="6645847" y="1688792"/>
                </a:cubicBezTo>
                <a:cubicBezTo>
                  <a:pt x="6654396" y="1703335"/>
                  <a:pt x="6660566" y="1713383"/>
                  <a:pt x="6664356" y="1718936"/>
                </a:cubicBezTo>
                <a:cubicBezTo>
                  <a:pt x="6654925" y="1732510"/>
                  <a:pt x="6639940" y="1761419"/>
                  <a:pt x="6619405" y="1805664"/>
                </a:cubicBezTo>
                <a:cubicBezTo>
                  <a:pt x="6598868" y="1849909"/>
                  <a:pt x="6591288" y="1878819"/>
                  <a:pt x="6596665" y="1892392"/>
                </a:cubicBezTo>
                <a:lnTo>
                  <a:pt x="6562819" y="1922007"/>
                </a:lnTo>
                <a:cubicBezTo>
                  <a:pt x="6556385" y="1934524"/>
                  <a:pt x="6550214" y="1946511"/>
                  <a:pt x="6544310" y="1957969"/>
                </a:cubicBezTo>
                <a:cubicBezTo>
                  <a:pt x="6538405" y="1969427"/>
                  <a:pt x="6533293" y="1981413"/>
                  <a:pt x="6528974" y="1993931"/>
                </a:cubicBezTo>
                <a:lnTo>
                  <a:pt x="6533204" y="2006621"/>
                </a:lnTo>
                <a:cubicBezTo>
                  <a:pt x="6546689" y="2003625"/>
                  <a:pt x="6556738" y="1991637"/>
                  <a:pt x="6563348" y="1970660"/>
                </a:cubicBezTo>
                <a:cubicBezTo>
                  <a:pt x="6569959" y="1949683"/>
                  <a:pt x="6581065" y="1937697"/>
                  <a:pt x="6596665" y="1934700"/>
                </a:cubicBezTo>
                <a:cubicBezTo>
                  <a:pt x="6604421" y="1933995"/>
                  <a:pt x="6614293" y="1931174"/>
                  <a:pt x="6626280" y="1926238"/>
                </a:cubicBezTo>
                <a:lnTo>
                  <a:pt x="6596665" y="1913546"/>
                </a:lnTo>
                <a:lnTo>
                  <a:pt x="6609357" y="1905084"/>
                </a:lnTo>
                <a:cubicBezTo>
                  <a:pt x="6615615" y="1901207"/>
                  <a:pt x="6621080" y="1900502"/>
                  <a:pt x="6625751" y="1902970"/>
                </a:cubicBezTo>
                <a:cubicBezTo>
                  <a:pt x="6630422" y="1905439"/>
                  <a:pt x="6634829" y="1908964"/>
                  <a:pt x="6638971" y="1913548"/>
                </a:cubicBezTo>
                <a:cubicBezTo>
                  <a:pt x="6643379" y="1907376"/>
                  <a:pt x="6647257" y="1901736"/>
                  <a:pt x="6650606" y="1896624"/>
                </a:cubicBezTo>
                <a:cubicBezTo>
                  <a:pt x="6653955" y="1891512"/>
                  <a:pt x="6655718" y="1885871"/>
                  <a:pt x="6655894" y="1879702"/>
                </a:cubicBezTo>
                <a:cubicBezTo>
                  <a:pt x="6659861" y="1875119"/>
                  <a:pt x="6662505" y="1868420"/>
                  <a:pt x="6663827" y="1859605"/>
                </a:cubicBezTo>
                <a:cubicBezTo>
                  <a:pt x="6665149" y="1850792"/>
                  <a:pt x="6666736" y="1841978"/>
                  <a:pt x="6668586" y="1833164"/>
                </a:cubicBezTo>
                <a:cubicBezTo>
                  <a:pt x="6655189" y="1832458"/>
                  <a:pt x="6643907" y="1825409"/>
                  <a:pt x="6634740" y="1812012"/>
                </a:cubicBezTo>
                <a:cubicBezTo>
                  <a:pt x="6648138" y="1803549"/>
                  <a:pt x="6655189" y="1790857"/>
                  <a:pt x="6655894" y="1773935"/>
                </a:cubicBezTo>
                <a:lnTo>
                  <a:pt x="6698201" y="1782396"/>
                </a:lnTo>
                <a:cubicBezTo>
                  <a:pt x="6692296" y="1788742"/>
                  <a:pt x="6688241" y="1795088"/>
                  <a:pt x="6686038" y="1801434"/>
                </a:cubicBezTo>
                <a:cubicBezTo>
                  <a:pt x="6683834" y="1807780"/>
                  <a:pt x="6680838" y="1814126"/>
                  <a:pt x="6677048" y="1820472"/>
                </a:cubicBezTo>
                <a:lnTo>
                  <a:pt x="6693971" y="1833165"/>
                </a:lnTo>
                <a:cubicBezTo>
                  <a:pt x="6702432" y="1833165"/>
                  <a:pt x="6706664" y="1837394"/>
                  <a:pt x="6706662" y="1845855"/>
                </a:cubicBezTo>
                <a:cubicBezTo>
                  <a:pt x="6706310" y="1854406"/>
                  <a:pt x="6703843" y="1862691"/>
                  <a:pt x="6699259" y="1870710"/>
                </a:cubicBezTo>
                <a:cubicBezTo>
                  <a:pt x="6694676" y="1878732"/>
                  <a:pt x="6690093" y="1885960"/>
                  <a:pt x="6685509" y="1892393"/>
                </a:cubicBezTo>
                <a:cubicBezTo>
                  <a:pt x="6692120" y="1894157"/>
                  <a:pt x="6698994" y="1894861"/>
                  <a:pt x="6706134" y="1894509"/>
                </a:cubicBezTo>
                <a:cubicBezTo>
                  <a:pt x="6713273" y="1894157"/>
                  <a:pt x="6719090" y="1894861"/>
                  <a:pt x="6723585" y="1896623"/>
                </a:cubicBezTo>
                <a:cubicBezTo>
                  <a:pt x="6726670" y="1903674"/>
                  <a:pt x="6723675" y="1912842"/>
                  <a:pt x="6714595" y="1924125"/>
                </a:cubicBezTo>
                <a:cubicBezTo>
                  <a:pt x="6705517" y="1935406"/>
                  <a:pt x="6697232" y="1944571"/>
                  <a:pt x="6689740" y="1951623"/>
                </a:cubicBezTo>
                <a:cubicBezTo>
                  <a:pt x="6689564" y="1960436"/>
                  <a:pt x="6687800" y="1968195"/>
                  <a:pt x="6684452" y="1974892"/>
                </a:cubicBezTo>
                <a:cubicBezTo>
                  <a:pt x="6681102" y="1981589"/>
                  <a:pt x="6677224" y="1985116"/>
                  <a:pt x="6672818" y="1985470"/>
                </a:cubicBezTo>
                <a:lnTo>
                  <a:pt x="6651664" y="2015084"/>
                </a:lnTo>
                <a:lnTo>
                  <a:pt x="6651664" y="2053159"/>
                </a:lnTo>
                <a:lnTo>
                  <a:pt x="6664356" y="2040467"/>
                </a:lnTo>
                <a:lnTo>
                  <a:pt x="6681279" y="2006623"/>
                </a:lnTo>
                <a:cubicBezTo>
                  <a:pt x="6683570" y="2002390"/>
                  <a:pt x="6686391" y="1999218"/>
                  <a:pt x="6689741" y="1997102"/>
                </a:cubicBezTo>
                <a:cubicBezTo>
                  <a:pt x="6693090" y="1994987"/>
                  <a:pt x="6695911" y="1993931"/>
                  <a:pt x="6698201" y="1993930"/>
                </a:cubicBezTo>
                <a:cubicBezTo>
                  <a:pt x="6697849" y="1996311"/>
                  <a:pt x="6696439" y="2000013"/>
                  <a:pt x="6693970" y="2005035"/>
                </a:cubicBezTo>
                <a:cubicBezTo>
                  <a:pt x="6691503" y="2010060"/>
                  <a:pt x="6690093" y="2014819"/>
                  <a:pt x="6689740" y="2019313"/>
                </a:cubicBezTo>
                <a:lnTo>
                  <a:pt x="6689255" y="2036900"/>
                </a:lnTo>
                <a:lnTo>
                  <a:pt x="6709651" y="1997360"/>
                </a:lnTo>
                <a:cubicBezTo>
                  <a:pt x="6718641" y="1983873"/>
                  <a:pt x="6729085" y="1971513"/>
                  <a:pt x="6740984" y="1960276"/>
                </a:cubicBezTo>
                <a:lnTo>
                  <a:pt x="6736755" y="1930660"/>
                </a:lnTo>
                <a:lnTo>
                  <a:pt x="6783291" y="1858738"/>
                </a:lnTo>
                <a:cubicBezTo>
                  <a:pt x="6784084" y="1847722"/>
                  <a:pt x="6789902" y="1828508"/>
                  <a:pt x="6800743" y="1801094"/>
                </a:cubicBezTo>
                <a:cubicBezTo>
                  <a:pt x="6811583" y="1773683"/>
                  <a:pt x="6822689" y="1753412"/>
                  <a:pt x="6834059" y="1740279"/>
                </a:cubicBezTo>
                <a:cubicBezTo>
                  <a:pt x="6834059" y="1724063"/>
                  <a:pt x="6842521" y="1709959"/>
                  <a:pt x="6859444" y="1697973"/>
                </a:cubicBezTo>
                <a:cubicBezTo>
                  <a:pt x="6853802" y="1689510"/>
                  <a:pt x="6853450" y="1682107"/>
                  <a:pt x="6858386" y="1675762"/>
                </a:cubicBezTo>
                <a:cubicBezTo>
                  <a:pt x="6863321" y="1669415"/>
                  <a:pt x="6869315" y="1664126"/>
                  <a:pt x="6876366" y="1659895"/>
                </a:cubicBezTo>
                <a:lnTo>
                  <a:pt x="7032902" y="1384901"/>
                </a:lnTo>
                <a:cubicBezTo>
                  <a:pt x="7042509" y="1374061"/>
                  <a:pt x="7049736" y="1362955"/>
                  <a:pt x="7054584" y="1351585"/>
                </a:cubicBezTo>
                <a:cubicBezTo>
                  <a:pt x="7059432" y="1340214"/>
                  <a:pt x="7067717" y="1330167"/>
                  <a:pt x="7079439" y="1321442"/>
                </a:cubicBezTo>
                <a:cubicBezTo>
                  <a:pt x="7079615" y="1314830"/>
                  <a:pt x="7081378" y="1307956"/>
                  <a:pt x="7084728" y="1300816"/>
                </a:cubicBezTo>
                <a:cubicBezTo>
                  <a:pt x="7088077" y="1293678"/>
                  <a:pt x="7091955" y="1287860"/>
                  <a:pt x="7096362" y="1283364"/>
                </a:cubicBezTo>
                <a:lnTo>
                  <a:pt x="7113285" y="1253750"/>
                </a:lnTo>
                <a:cubicBezTo>
                  <a:pt x="7117869" y="1249432"/>
                  <a:pt x="7123510" y="1246435"/>
                  <a:pt x="7130208" y="1244759"/>
                </a:cubicBezTo>
                <a:cubicBezTo>
                  <a:pt x="7136906" y="1243086"/>
                  <a:pt x="7142547" y="1243263"/>
                  <a:pt x="7147130" y="1245289"/>
                </a:cubicBezTo>
                <a:cubicBezTo>
                  <a:pt x="7149246" y="1255600"/>
                  <a:pt x="7141842" y="1278341"/>
                  <a:pt x="7124919" y="1313508"/>
                </a:cubicBezTo>
                <a:cubicBezTo>
                  <a:pt x="7107996" y="1348675"/>
                  <a:pt x="7094247" y="1372475"/>
                  <a:pt x="7083670" y="1384900"/>
                </a:cubicBezTo>
                <a:lnTo>
                  <a:pt x="7087901" y="1384901"/>
                </a:lnTo>
                <a:cubicBezTo>
                  <a:pt x="7094158" y="1391072"/>
                  <a:pt x="7097508" y="1396713"/>
                  <a:pt x="7097947" y="1401824"/>
                </a:cubicBezTo>
                <a:cubicBezTo>
                  <a:pt x="7098389" y="1406935"/>
                  <a:pt x="7096450" y="1412577"/>
                  <a:pt x="7092131" y="1418747"/>
                </a:cubicBezTo>
                <a:cubicBezTo>
                  <a:pt x="7086843" y="1450831"/>
                  <a:pt x="7077324" y="1483971"/>
                  <a:pt x="7063574" y="1518168"/>
                </a:cubicBezTo>
                <a:cubicBezTo>
                  <a:pt x="7049823" y="1552366"/>
                  <a:pt x="7038190" y="1585507"/>
                  <a:pt x="7028672" y="1617590"/>
                </a:cubicBezTo>
                <a:cubicBezTo>
                  <a:pt x="7032637" y="1623495"/>
                  <a:pt x="7033166" y="1627549"/>
                  <a:pt x="7030258" y="1629752"/>
                </a:cubicBezTo>
                <a:cubicBezTo>
                  <a:pt x="7027348" y="1631956"/>
                  <a:pt x="7022589" y="1634953"/>
                  <a:pt x="7015980" y="1638743"/>
                </a:cubicBezTo>
                <a:cubicBezTo>
                  <a:pt x="7015625" y="1643150"/>
                  <a:pt x="7015274" y="1647028"/>
                  <a:pt x="7014921" y="1650377"/>
                </a:cubicBezTo>
                <a:cubicBezTo>
                  <a:pt x="7014569" y="1653726"/>
                  <a:pt x="7016331" y="1655489"/>
                  <a:pt x="7020210" y="1655665"/>
                </a:cubicBezTo>
                <a:cubicBezTo>
                  <a:pt x="7017125" y="1662628"/>
                  <a:pt x="7012718" y="1670913"/>
                  <a:pt x="7006989" y="1680521"/>
                </a:cubicBezTo>
                <a:cubicBezTo>
                  <a:pt x="7001260" y="1690129"/>
                  <a:pt x="7000026" y="1697355"/>
                  <a:pt x="7003287" y="1702202"/>
                </a:cubicBezTo>
                <a:lnTo>
                  <a:pt x="7028671" y="1676818"/>
                </a:lnTo>
                <a:cubicBezTo>
                  <a:pt x="7033078" y="1672588"/>
                  <a:pt x="7035897" y="1668357"/>
                  <a:pt x="7037132" y="1664127"/>
                </a:cubicBezTo>
                <a:cubicBezTo>
                  <a:pt x="7038366" y="1659896"/>
                  <a:pt x="7036956" y="1655664"/>
                  <a:pt x="7032902" y="1651435"/>
                </a:cubicBezTo>
                <a:cubicBezTo>
                  <a:pt x="7037397" y="1646939"/>
                  <a:pt x="7042155" y="1641122"/>
                  <a:pt x="7047180" y="1633982"/>
                </a:cubicBezTo>
                <a:cubicBezTo>
                  <a:pt x="7052204" y="1626844"/>
                  <a:pt x="7055906" y="1619968"/>
                  <a:pt x="7058285" y="1613358"/>
                </a:cubicBezTo>
                <a:lnTo>
                  <a:pt x="7092131" y="1537205"/>
                </a:lnTo>
                <a:lnTo>
                  <a:pt x="7117515" y="1516054"/>
                </a:lnTo>
                <a:cubicBezTo>
                  <a:pt x="7122099" y="1511646"/>
                  <a:pt x="7125624" y="1506709"/>
                  <a:pt x="7128092" y="1501244"/>
                </a:cubicBezTo>
                <a:cubicBezTo>
                  <a:pt x="7130560" y="1495780"/>
                  <a:pt x="7129855" y="1490845"/>
                  <a:pt x="7125977" y="1486438"/>
                </a:cubicBezTo>
                <a:lnTo>
                  <a:pt x="7142901" y="1452591"/>
                </a:lnTo>
                <a:cubicBezTo>
                  <a:pt x="7140784" y="1438489"/>
                  <a:pt x="7145015" y="1426503"/>
                  <a:pt x="7155592" y="1416631"/>
                </a:cubicBezTo>
                <a:cubicBezTo>
                  <a:pt x="7166169" y="1406760"/>
                  <a:pt x="7170399" y="1394773"/>
                  <a:pt x="7168284" y="1380670"/>
                </a:cubicBezTo>
                <a:lnTo>
                  <a:pt x="7223283" y="1334134"/>
                </a:lnTo>
                <a:cubicBezTo>
                  <a:pt x="7233859" y="1345944"/>
                  <a:pt x="7239148" y="1354052"/>
                  <a:pt x="7239147" y="1358460"/>
                </a:cubicBezTo>
                <a:cubicBezTo>
                  <a:pt x="7239148" y="1362866"/>
                  <a:pt x="7233859" y="1368860"/>
                  <a:pt x="7223283" y="1376440"/>
                </a:cubicBezTo>
                <a:cubicBezTo>
                  <a:pt x="7231303" y="1388340"/>
                  <a:pt x="7231128" y="1397329"/>
                  <a:pt x="7222754" y="1403411"/>
                </a:cubicBezTo>
                <a:cubicBezTo>
                  <a:pt x="7214381" y="1409492"/>
                  <a:pt x="7213146" y="1417425"/>
                  <a:pt x="7219052" y="1427207"/>
                </a:cubicBezTo>
                <a:cubicBezTo>
                  <a:pt x="7211560" y="1438225"/>
                  <a:pt x="7203275" y="1456383"/>
                  <a:pt x="7194198" y="1481678"/>
                </a:cubicBezTo>
                <a:cubicBezTo>
                  <a:pt x="7185119" y="1506975"/>
                  <a:pt x="7182122" y="1524074"/>
                  <a:pt x="7185206" y="1532977"/>
                </a:cubicBezTo>
                <a:lnTo>
                  <a:pt x="7151361" y="1613359"/>
                </a:lnTo>
                <a:cubicBezTo>
                  <a:pt x="7160175" y="1624111"/>
                  <a:pt x="7164759" y="1635393"/>
                  <a:pt x="7165111" y="1647203"/>
                </a:cubicBezTo>
                <a:cubicBezTo>
                  <a:pt x="7165463" y="1659015"/>
                  <a:pt x="7159470" y="1670298"/>
                  <a:pt x="7147131" y="1681049"/>
                </a:cubicBezTo>
                <a:cubicBezTo>
                  <a:pt x="7142900" y="1698500"/>
                  <a:pt x="7136554" y="1716482"/>
                  <a:pt x="7128092" y="1734991"/>
                </a:cubicBezTo>
                <a:cubicBezTo>
                  <a:pt x="7119631" y="1753500"/>
                  <a:pt x="7109054" y="1769366"/>
                  <a:pt x="7096363" y="1782586"/>
                </a:cubicBezTo>
                <a:lnTo>
                  <a:pt x="7109054" y="1816431"/>
                </a:lnTo>
                <a:lnTo>
                  <a:pt x="7079439" y="1837585"/>
                </a:lnTo>
                <a:lnTo>
                  <a:pt x="7079439" y="1884124"/>
                </a:lnTo>
                <a:cubicBezTo>
                  <a:pt x="7073886" y="1892760"/>
                  <a:pt x="7070185" y="1900869"/>
                  <a:pt x="7068334" y="1908449"/>
                </a:cubicBezTo>
                <a:cubicBezTo>
                  <a:pt x="7066483" y="1916028"/>
                  <a:pt x="7061722" y="1922021"/>
                  <a:pt x="7054055" y="1926429"/>
                </a:cubicBezTo>
                <a:cubicBezTo>
                  <a:pt x="7052116" y="1931277"/>
                  <a:pt x="7051764" y="1937447"/>
                  <a:pt x="7052997" y="1944939"/>
                </a:cubicBezTo>
                <a:cubicBezTo>
                  <a:pt x="7054230" y="1952430"/>
                  <a:pt x="7055993" y="1957543"/>
                  <a:pt x="7058286" y="1960274"/>
                </a:cubicBezTo>
                <a:cubicBezTo>
                  <a:pt x="7060666" y="1964241"/>
                  <a:pt x="7063311" y="1965828"/>
                  <a:pt x="7066218" y="1965035"/>
                </a:cubicBezTo>
                <a:cubicBezTo>
                  <a:pt x="7069127" y="1964241"/>
                  <a:pt x="7070714" y="1962655"/>
                  <a:pt x="7070978" y="1960275"/>
                </a:cubicBezTo>
                <a:cubicBezTo>
                  <a:pt x="7062340" y="1947583"/>
                  <a:pt x="7063750" y="1937006"/>
                  <a:pt x="7075209" y="1928545"/>
                </a:cubicBezTo>
                <a:cubicBezTo>
                  <a:pt x="7086667" y="1920082"/>
                  <a:pt x="7096539" y="1913737"/>
                  <a:pt x="7104823" y="1909506"/>
                </a:cubicBezTo>
                <a:lnTo>
                  <a:pt x="7104822" y="1846047"/>
                </a:lnTo>
                <a:lnTo>
                  <a:pt x="7109054" y="1846047"/>
                </a:lnTo>
                <a:cubicBezTo>
                  <a:pt x="7111434" y="1841639"/>
                  <a:pt x="7113020" y="1836704"/>
                  <a:pt x="7113814" y="1831239"/>
                </a:cubicBezTo>
                <a:cubicBezTo>
                  <a:pt x="7114608" y="1825774"/>
                  <a:pt x="7113020" y="1820840"/>
                  <a:pt x="7109054" y="1816431"/>
                </a:cubicBezTo>
                <a:cubicBezTo>
                  <a:pt x="7120864" y="1805414"/>
                  <a:pt x="7130031" y="1793603"/>
                  <a:pt x="7136554" y="1781000"/>
                </a:cubicBezTo>
                <a:cubicBezTo>
                  <a:pt x="7143075" y="1768396"/>
                  <a:pt x="7152241" y="1757642"/>
                  <a:pt x="7164053" y="1748741"/>
                </a:cubicBezTo>
                <a:cubicBezTo>
                  <a:pt x="7150127" y="1735079"/>
                  <a:pt x="7146249" y="1725385"/>
                  <a:pt x="7152418" y="1719655"/>
                </a:cubicBezTo>
                <a:cubicBezTo>
                  <a:pt x="7158588" y="1713927"/>
                  <a:pt x="7169518" y="1705287"/>
                  <a:pt x="7185206" y="1693742"/>
                </a:cubicBezTo>
                <a:cubicBezTo>
                  <a:pt x="7194814" y="1682371"/>
                  <a:pt x="7202041" y="1661748"/>
                  <a:pt x="7206889" y="1631868"/>
                </a:cubicBezTo>
                <a:cubicBezTo>
                  <a:pt x="7211736" y="1601987"/>
                  <a:pt x="7220021" y="1580305"/>
                  <a:pt x="7231745" y="1566821"/>
                </a:cubicBezTo>
                <a:cubicBezTo>
                  <a:pt x="7236063" y="1564882"/>
                  <a:pt x="7240117" y="1564529"/>
                  <a:pt x="7243907" y="1565763"/>
                </a:cubicBezTo>
                <a:cubicBezTo>
                  <a:pt x="7247697" y="1566997"/>
                  <a:pt x="7250694" y="1568759"/>
                  <a:pt x="7252898" y="1571052"/>
                </a:cubicBezTo>
                <a:cubicBezTo>
                  <a:pt x="7262506" y="1582686"/>
                  <a:pt x="7264443" y="1596436"/>
                  <a:pt x="7258715" y="1612300"/>
                </a:cubicBezTo>
                <a:cubicBezTo>
                  <a:pt x="7252985" y="1628166"/>
                  <a:pt x="7245406" y="1639801"/>
                  <a:pt x="7235975" y="1647203"/>
                </a:cubicBezTo>
                <a:cubicBezTo>
                  <a:pt x="7225927" y="1674438"/>
                  <a:pt x="7217466" y="1700352"/>
                  <a:pt x="7210591" y="1724944"/>
                </a:cubicBezTo>
                <a:cubicBezTo>
                  <a:pt x="7203717" y="1749535"/>
                  <a:pt x="7195254" y="1774388"/>
                  <a:pt x="7185206" y="1799510"/>
                </a:cubicBezTo>
                <a:cubicBezTo>
                  <a:pt x="7189085" y="1803563"/>
                  <a:pt x="7189790" y="1807090"/>
                  <a:pt x="7187322" y="1810087"/>
                </a:cubicBezTo>
                <a:cubicBezTo>
                  <a:pt x="7184854" y="1813082"/>
                  <a:pt x="7181328" y="1816607"/>
                  <a:pt x="7176744" y="1820662"/>
                </a:cubicBezTo>
                <a:cubicBezTo>
                  <a:pt x="7172689" y="1824981"/>
                  <a:pt x="7171280" y="1829036"/>
                  <a:pt x="7172514" y="1832826"/>
                </a:cubicBezTo>
                <a:cubicBezTo>
                  <a:pt x="7173748" y="1836614"/>
                  <a:pt x="7176569" y="1839614"/>
                  <a:pt x="7180976" y="1841815"/>
                </a:cubicBezTo>
                <a:cubicBezTo>
                  <a:pt x="7174365" y="1848337"/>
                  <a:pt x="7168548" y="1855388"/>
                  <a:pt x="7163524" y="1862969"/>
                </a:cubicBezTo>
                <a:cubicBezTo>
                  <a:pt x="7158500" y="1870548"/>
                  <a:pt x="7155856" y="1877599"/>
                  <a:pt x="7155591" y="1884123"/>
                </a:cubicBezTo>
                <a:lnTo>
                  <a:pt x="7138669" y="1913737"/>
                </a:lnTo>
                <a:cubicBezTo>
                  <a:pt x="7144839" y="1922375"/>
                  <a:pt x="7147306" y="1930484"/>
                  <a:pt x="7146072" y="1938063"/>
                </a:cubicBezTo>
                <a:cubicBezTo>
                  <a:pt x="7144839" y="1945644"/>
                  <a:pt x="7140960" y="1951636"/>
                  <a:pt x="7134439" y="1956043"/>
                </a:cubicBezTo>
                <a:cubicBezTo>
                  <a:pt x="7148805" y="1954987"/>
                  <a:pt x="7167667" y="1953928"/>
                  <a:pt x="7191024" y="1952871"/>
                </a:cubicBezTo>
                <a:cubicBezTo>
                  <a:pt x="7214380" y="1951815"/>
                  <a:pt x="7232185" y="1957103"/>
                  <a:pt x="7244436" y="1968737"/>
                </a:cubicBezTo>
                <a:cubicBezTo>
                  <a:pt x="7250782" y="1977638"/>
                  <a:pt x="7253954" y="1986276"/>
                  <a:pt x="7253955" y="1994648"/>
                </a:cubicBezTo>
                <a:cubicBezTo>
                  <a:pt x="7253955" y="2003024"/>
                  <a:pt x="7250782" y="2008488"/>
                  <a:pt x="7244436" y="2011044"/>
                </a:cubicBezTo>
                <a:cubicBezTo>
                  <a:pt x="7243995" y="2013510"/>
                  <a:pt x="7242761" y="2017036"/>
                  <a:pt x="7240734" y="2021620"/>
                </a:cubicBezTo>
                <a:cubicBezTo>
                  <a:pt x="7238707" y="2026202"/>
                  <a:pt x="7238530" y="2029730"/>
                  <a:pt x="7240205" y="2032197"/>
                </a:cubicBezTo>
                <a:lnTo>
                  <a:pt x="7252897" y="2023735"/>
                </a:lnTo>
                <a:lnTo>
                  <a:pt x="7307896" y="1981429"/>
                </a:lnTo>
                <a:lnTo>
                  <a:pt x="7316358" y="1951815"/>
                </a:lnTo>
                <a:cubicBezTo>
                  <a:pt x="7312480" y="1945909"/>
                  <a:pt x="7311774" y="1941854"/>
                  <a:pt x="7314242" y="1939650"/>
                </a:cubicBezTo>
                <a:cubicBezTo>
                  <a:pt x="7316711" y="1937447"/>
                  <a:pt x="7320236" y="1934450"/>
                  <a:pt x="7324819" y="1930659"/>
                </a:cubicBezTo>
                <a:cubicBezTo>
                  <a:pt x="7326759" y="1926518"/>
                  <a:pt x="7327110" y="1923169"/>
                  <a:pt x="7325878" y="1920612"/>
                </a:cubicBezTo>
                <a:cubicBezTo>
                  <a:pt x="7324643" y="1918056"/>
                  <a:pt x="7322880" y="1915765"/>
                  <a:pt x="7320588" y="1913738"/>
                </a:cubicBezTo>
                <a:cubicBezTo>
                  <a:pt x="7332928" y="1900693"/>
                  <a:pt x="7344210" y="1886591"/>
                  <a:pt x="7354434" y="1871431"/>
                </a:cubicBezTo>
                <a:cubicBezTo>
                  <a:pt x="7364658" y="1856272"/>
                  <a:pt x="7375940" y="1842167"/>
                  <a:pt x="7388279" y="1829124"/>
                </a:cubicBezTo>
                <a:cubicBezTo>
                  <a:pt x="7392686" y="1809646"/>
                  <a:pt x="7400796" y="1791488"/>
                  <a:pt x="7412606" y="1774653"/>
                </a:cubicBezTo>
                <a:cubicBezTo>
                  <a:pt x="7424417" y="1757818"/>
                  <a:pt x="7438871" y="1744951"/>
                  <a:pt x="7455970" y="1736049"/>
                </a:cubicBezTo>
                <a:lnTo>
                  <a:pt x="7451740" y="1714895"/>
                </a:lnTo>
                <a:cubicBezTo>
                  <a:pt x="7449801" y="1708461"/>
                  <a:pt x="7450506" y="1702290"/>
                  <a:pt x="7453855" y="1696385"/>
                </a:cubicBezTo>
                <a:cubicBezTo>
                  <a:pt x="7457204" y="1690479"/>
                  <a:pt x="7462140" y="1685369"/>
                  <a:pt x="7468662" y="1681049"/>
                </a:cubicBezTo>
                <a:cubicBezTo>
                  <a:pt x="7477124" y="1663422"/>
                  <a:pt x="7485585" y="1660600"/>
                  <a:pt x="7494047" y="1672587"/>
                </a:cubicBezTo>
                <a:cubicBezTo>
                  <a:pt x="7502948" y="1680785"/>
                  <a:pt x="7508414" y="1688717"/>
                  <a:pt x="7510440" y="1696386"/>
                </a:cubicBezTo>
                <a:cubicBezTo>
                  <a:pt x="7512468" y="1704053"/>
                  <a:pt x="7508414" y="1713044"/>
                  <a:pt x="7498277" y="1723355"/>
                </a:cubicBezTo>
                <a:cubicBezTo>
                  <a:pt x="7490081" y="1731025"/>
                  <a:pt x="7480032" y="1744246"/>
                  <a:pt x="7468134" y="1763018"/>
                </a:cubicBezTo>
                <a:cubicBezTo>
                  <a:pt x="7456235" y="1781794"/>
                  <a:pt x="7453591" y="1798187"/>
                  <a:pt x="7460201" y="1812202"/>
                </a:cubicBezTo>
                <a:cubicBezTo>
                  <a:pt x="7457821" y="1824981"/>
                  <a:pt x="7452005" y="1844901"/>
                  <a:pt x="7442749" y="1871959"/>
                </a:cubicBezTo>
                <a:cubicBezTo>
                  <a:pt x="7433495" y="1899018"/>
                  <a:pt x="7422389" y="1919996"/>
                  <a:pt x="7409433" y="1934891"/>
                </a:cubicBezTo>
                <a:cubicBezTo>
                  <a:pt x="7415338" y="1941236"/>
                  <a:pt x="7417277" y="1946526"/>
                  <a:pt x="7415250" y="1950755"/>
                </a:cubicBezTo>
                <a:cubicBezTo>
                  <a:pt x="7413224" y="1954987"/>
                  <a:pt x="7409874" y="1958159"/>
                  <a:pt x="7405201" y="1960276"/>
                </a:cubicBezTo>
                <a:cubicBezTo>
                  <a:pt x="7398416" y="1967944"/>
                  <a:pt x="7399298" y="1979049"/>
                  <a:pt x="7407846" y="1993591"/>
                </a:cubicBezTo>
                <a:cubicBezTo>
                  <a:pt x="7416396" y="2008134"/>
                  <a:pt x="7422566" y="2018182"/>
                  <a:pt x="7426356" y="2023735"/>
                </a:cubicBezTo>
                <a:cubicBezTo>
                  <a:pt x="7416925" y="2037310"/>
                  <a:pt x="7401940" y="2066219"/>
                  <a:pt x="7381405" y="2110465"/>
                </a:cubicBezTo>
                <a:cubicBezTo>
                  <a:pt x="7360868" y="2154711"/>
                  <a:pt x="7353288" y="2183620"/>
                  <a:pt x="7358665" y="2197193"/>
                </a:cubicBezTo>
                <a:lnTo>
                  <a:pt x="7324819" y="2226809"/>
                </a:lnTo>
                <a:cubicBezTo>
                  <a:pt x="7318385" y="2239324"/>
                  <a:pt x="7312215" y="2251312"/>
                  <a:pt x="7306310" y="2262769"/>
                </a:cubicBezTo>
                <a:cubicBezTo>
                  <a:pt x="7300404" y="2274226"/>
                  <a:pt x="7295292" y="2286214"/>
                  <a:pt x="7290974" y="2298731"/>
                </a:cubicBezTo>
                <a:lnTo>
                  <a:pt x="7295204" y="2311422"/>
                </a:lnTo>
                <a:cubicBezTo>
                  <a:pt x="7308690" y="2308424"/>
                  <a:pt x="7318738" y="2296438"/>
                  <a:pt x="7325348" y="2275461"/>
                </a:cubicBezTo>
                <a:cubicBezTo>
                  <a:pt x="7331958" y="2254484"/>
                  <a:pt x="7343064" y="2242497"/>
                  <a:pt x="7358665" y="2239501"/>
                </a:cubicBezTo>
                <a:cubicBezTo>
                  <a:pt x="7366421" y="2238794"/>
                  <a:pt x="7376292" y="2235976"/>
                  <a:pt x="7388279" y="2231039"/>
                </a:cubicBezTo>
                <a:lnTo>
                  <a:pt x="7358665" y="2218347"/>
                </a:lnTo>
                <a:lnTo>
                  <a:pt x="7371357" y="2209885"/>
                </a:lnTo>
                <a:cubicBezTo>
                  <a:pt x="7377614" y="2206008"/>
                  <a:pt x="7383079" y="2205301"/>
                  <a:pt x="7387750" y="2207770"/>
                </a:cubicBezTo>
                <a:cubicBezTo>
                  <a:pt x="7392422" y="2210238"/>
                  <a:pt x="7396828" y="2213764"/>
                  <a:pt x="7400972" y="2218347"/>
                </a:cubicBezTo>
                <a:cubicBezTo>
                  <a:pt x="7405378" y="2212178"/>
                  <a:pt x="7409259" y="2206536"/>
                  <a:pt x="7412606" y="2201423"/>
                </a:cubicBezTo>
                <a:cubicBezTo>
                  <a:pt x="7415955" y="2196311"/>
                  <a:pt x="7417717" y="2190673"/>
                  <a:pt x="7417895" y="2184502"/>
                </a:cubicBezTo>
                <a:cubicBezTo>
                  <a:pt x="7421861" y="2179918"/>
                  <a:pt x="7424506" y="2173220"/>
                  <a:pt x="7425827" y="2164406"/>
                </a:cubicBezTo>
                <a:cubicBezTo>
                  <a:pt x="7427150" y="2155593"/>
                  <a:pt x="7428735" y="2146778"/>
                  <a:pt x="7430586" y="2137963"/>
                </a:cubicBezTo>
                <a:cubicBezTo>
                  <a:pt x="7417188" y="2137260"/>
                  <a:pt x="7405907" y="2130209"/>
                  <a:pt x="7396741" y="2116812"/>
                </a:cubicBezTo>
                <a:cubicBezTo>
                  <a:pt x="7410138" y="2108350"/>
                  <a:pt x="7417190" y="2095657"/>
                  <a:pt x="7417894" y="2078733"/>
                </a:cubicBezTo>
                <a:lnTo>
                  <a:pt x="7460202" y="2087196"/>
                </a:lnTo>
                <a:cubicBezTo>
                  <a:pt x="7454296" y="2093542"/>
                  <a:pt x="7450240" y="2099888"/>
                  <a:pt x="7448038" y="2106235"/>
                </a:cubicBezTo>
                <a:cubicBezTo>
                  <a:pt x="7445835" y="2112580"/>
                  <a:pt x="7442837" y="2118926"/>
                  <a:pt x="7439048" y="2125272"/>
                </a:cubicBezTo>
                <a:lnTo>
                  <a:pt x="7455970" y="2137965"/>
                </a:lnTo>
                <a:cubicBezTo>
                  <a:pt x="7464432" y="2137965"/>
                  <a:pt x="7468662" y="2142195"/>
                  <a:pt x="7468661" y="2150657"/>
                </a:cubicBezTo>
                <a:cubicBezTo>
                  <a:pt x="7468310" y="2159206"/>
                  <a:pt x="7465842" y="2167492"/>
                  <a:pt x="7461259" y="2175511"/>
                </a:cubicBezTo>
                <a:cubicBezTo>
                  <a:pt x="7456676" y="2183531"/>
                  <a:pt x="7452092" y="2190760"/>
                  <a:pt x="7447508" y="2197194"/>
                </a:cubicBezTo>
                <a:cubicBezTo>
                  <a:pt x="7454120" y="2198957"/>
                  <a:pt x="7460995" y="2199661"/>
                  <a:pt x="7468134" y="2199309"/>
                </a:cubicBezTo>
                <a:cubicBezTo>
                  <a:pt x="7475273" y="2198957"/>
                  <a:pt x="7481090" y="2199660"/>
                  <a:pt x="7485585" y="2201423"/>
                </a:cubicBezTo>
                <a:cubicBezTo>
                  <a:pt x="7488670" y="2208475"/>
                  <a:pt x="7485673" y="2217643"/>
                  <a:pt x="7476594" y="2228924"/>
                </a:cubicBezTo>
                <a:cubicBezTo>
                  <a:pt x="7467517" y="2240205"/>
                  <a:pt x="7459232" y="2249372"/>
                  <a:pt x="7451740" y="2256423"/>
                </a:cubicBezTo>
                <a:cubicBezTo>
                  <a:pt x="7451564" y="2265238"/>
                  <a:pt x="7449802" y="2272994"/>
                  <a:pt x="7446451" y="2279693"/>
                </a:cubicBezTo>
                <a:cubicBezTo>
                  <a:pt x="7443102" y="2286390"/>
                  <a:pt x="7439224" y="2289916"/>
                  <a:pt x="7434817" y="2290270"/>
                </a:cubicBezTo>
                <a:lnTo>
                  <a:pt x="7413664" y="2319884"/>
                </a:lnTo>
                <a:lnTo>
                  <a:pt x="7413664" y="2357961"/>
                </a:lnTo>
                <a:lnTo>
                  <a:pt x="7426356" y="2345269"/>
                </a:lnTo>
                <a:lnTo>
                  <a:pt x="7443278" y="2311423"/>
                </a:lnTo>
                <a:cubicBezTo>
                  <a:pt x="7445570" y="2307192"/>
                  <a:pt x="7448390" y="2304017"/>
                  <a:pt x="7451741" y="2301903"/>
                </a:cubicBezTo>
                <a:cubicBezTo>
                  <a:pt x="7455089" y="2299789"/>
                  <a:pt x="7457910" y="2298731"/>
                  <a:pt x="7460201" y="2298729"/>
                </a:cubicBezTo>
                <a:cubicBezTo>
                  <a:pt x="7459849" y="2301110"/>
                  <a:pt x="7458439" y="2304812"/>
                  <a:pt x="7455970" y="2309835"/>
                </a:cubicBezTo>
                <a:cubicBezTo>
                  <a:pt x="7453501" y="2314860"/>
                  <a:pt x="7452093" y="2319619"/>
                  <a:pt x="7451740" y="2324114"/>
                </a:cubicBezTo>
                <a:cubicBezTo>
                  <a:pt x="7454208" y="2329842"/>
                  <a:pt x="7454032" y="2336234"/>
                  <a:pt x="7451211" y="2343285"/>
                </a:cubicBezTo>
                <a:lnTo>
                  <a:pt x="7444673" y="2352512"/>
                </a:lnTo>
                <a:lnTo>
                  <a:pt x="7460183" y="2344272"/>
                </a:lnTo>
                <a:cubicBezTo>
                  <a:pt x="7466881" y="2342599"/>
                  <a:pt x="7472522" y="2342774"/>
                  <a:pt x="7477105" y="2344801"/>
                </a:cubicBezTo>
                <a:cubicBezTo>
                  <a:pt x="7478163" y="2349958"/>
                  <a:pt x="7476842" y="2358220"/>
                  <a:pt x="7473140" y="2369590"/>
                </a:cubicBezTo>
                <a:lnTo>
                  <a:pt x="7457750" y="2406222"/>
                </a:lnTo>
                <a:lnTo>
                  <a:pt x="7464432" y="2408727"/>
                </a:lnTo>
                <a:lnTo>
                  <a:pt x="7455970" y="2455267"/>
                </a:lnTo>
                <a:lnTo>
                  <a:pt x="7477124" y="2451035"/>
                </a:lnTo>
                <a:lnTo>
                  <a:pt x="7498277" y="2476418"/>
                </a:lnTo>
                <a:lnTo>
                  <a:pt x="7477124" y="2539879"/>
                </a:lnTo>
                <a:cubicBezTo>
                  <a:pt x="7460729" y="2555657"/>
                  <a:pt x="7446980" y="2573814"/>
                  <a:pt x="7435875" y="2594349"/>
                </a:cubicBezTo>
                <a:cubicBezTo>
                  <a:pt x="7424769" y="2614886"/>
                  <a:pt x="7413135" y="2631986"/>
                  <a:pt x="7400971" y="2645646"/>
                </a:cubicBezTo>
                <a:lnTo>
                  <a:pt x="7392510" y="2645645"/>
                </a:lnTo>
                <a:lnTo>
                  <a:pt x="7392510" y="2658339"/>
                </a:lnTo>
                <a:lnTo>
                  <a:pt x="7367126" y="2700646"/>
                </a:lnTo>
                <a:lnTo>
                  <a:pt x="7358910" y="2719131"/>
                </a:lnTo>
                <a:lnTo>
                  <a:pt x="7360233" y="2729265"/>
                </a:lnTo>
                <a:lnTo>
                  <a:pt x="7352144" y="2734358"/>
                </a:lnTo>
                <a:lnTo>
                  <a:pt x="7345973" y="2748240"/>
                </a:lnTo>
                <a:lnTo>
                  <a:pt x="7344939" y="2749933"/>
                </a:lnTo>
                <a:lnTo>
                  <a:pt x="7350184" y="2755178"/>
                </a:lnTo>
                <a:cubicBezTo>
                  <a:pt x="7347100" y="2762141"/>
                  <a:pt x="7342693" y="2770426"/>
                  <a:pt x="7336965" y="2780033"/>
                </a:cubicBezTo>
                <a:cubicBezTo>
                  <a:pt x="7331235" y="2789641"/>
                  <a:pt x="7330001" y="2796870"/>
                  <a:pt x="7333262" y="2801715"/>
                </a:cubicBezTo>
                <a:lnTo>
                  <a:pt x="7358646" y="2776332"/>
                </a:lnTo>
                <a:cubicBezTo>
                  <a:pt x="7363053" y="2772100"/>
                  <a:pt x="7365874" y="2767870"/>
                  <a:pt x="7367107" y="2763639"/>
                </a:cubicBezTo>
                <a:cubicBezTo>
                  <a:pt x="7368342" y="2759409"/>
                  <a:pt x="7366931" y="2755177"/>
                  <a:pt x="7362877" y="2750948"/>
                </a:cubicBezTo>
                <a:cubicBezTo>
                  <a:pt x="7367372" y="2746453"/>
                  <a:pt x="7372133" y="2740634"/>
                  <a:pt x="7377155" y="2733496"/>
                </a:cubicBezTo>
                <a:cubicBezTo>
                  <a:pt x="7382179" y="2726356"/>
                  <a:pt x="7385880" y="2719482"/>
                  <a:pt x="7388261" y="2712872"/>
                </a:cubicBezTo>
                <a:lnTo>
                  <a:pt x="7422107" y="2636718"/>
                </a:lnTo>
                <a:lnTo>
                  <a:pt x="7447491" y="2615565"/>
                </a:lnTo>
                <a:cubicBezTo>
                  <a:pt x="7452075" y="2611158"/>
                  <a:pt x="7455599" y="2606222"/>
                  <a:pt x="7458068" y="2600757"/>
                </a:cubicBezTo>
                <a:cubicBezTo>
                  <a:pt x="7460535" y="2595294"/>
                  <a:pt x="7459830" y="2590358"/>
                  <a:pt x="7455952" y="2585950"/>
                </a:cubicBezTo>
                <a:lnTo>
                  <a:pt x="7472875" y="2552105"/>
                </a:lnTo>
                <a:cubicBezTo>
                  <a:pt x="7470759" y="2538003"/>
                  <a:pt x="7474990" y="2526015"/>
                  <a:pt x="7485567" y="2516144"/>
                </a:cubicBezTo>
                <a:cubicBezTo>
                  <a:pt x="7496143" y="2506272"/>
                  <a:pt x="7500374" y="2494286"/>
                  <a:pt x="7498259" y="2480184"/>
                </a:cubicBezTo>
                <a:lnTo>
                  <a:pt x="7553258" y="2433647"/>
                </a:lnTo>
                <a:cubicBezTo>
                  <a:pt x="7563835" y="2445456"/>
                  <a:pt x="7569123" y="2453564"/>
                  <a:pt x="7569123" y="2457971"/>
                </a:cubicBezTo>
                <a:cubicBezTo>
                  <a:pt x="7569123" y="2462379"/>
                  <a:pt x="7563835" y="2468373"/>
                  <a:pt x="7553258" y="2475952"/>
                </a:cubicBezTo>
                <a:cubicBezTo>
                  <a:pt x="7561278" y="2487853"/>
                  <a:pt x="7561102" y="2496842"/>
                  <a:pt x="7552729" y="2502923"/>
                </a:cubicBezTo>
                <a:cubicBezTo>
                  <a:pt x="7544356" y="2509005"/>
                  <a:pt x="7543122" y="2516937"/>
                  <a:pt x="7549027" y="2526720"/>
                </a:cubicBezTo>
                <a:cubicBezTo>
                  <a:pt x="7541535" y="2537738"/>
                  <a:pt x="7533250" y="2555894"/>
                  <a:pt x="7524172" y="2581190"/>
                </a:cubicBezTo>
                <a:cubicBezTo>
                  <a:pt x="7515092" y="2606486"/>
                  <a:pt x="7512097" y="2623585"/>
                  <a:pt x="7515182" y="2632489"/>
                </a:cubicBezTo>
                <a:lnTo>
                  <a:pt x="7481336" y="2712872"/>
                </a:lnTo>
                <a:cubicBezTo>
                  <a:pt x="7490151" y="2723624"/>
                  <a:pt x="7494733" y="2734906"/>
                  <a:pt x="7495087" y="2746716"/>
                </a:cubicBezTo>
                <a:cubicBezTo>
                  <a:pt x="7495438" y="2758528"/>
                  <a:pt x="7489444" y="2769811"/>
                  <a:pt x="7477105" y="2780564"/>
                </a:cubicBezTo>
                <a:cubicBezTo>
                  <a:pt x="7472874" y="2798015"/>
                  <a:pt x="7466529" y="2815994"/>
                  <a:pt x="7458067" y="2834504"/>
                </a:cubicBezTo>
                <a:cubicBezTo>
                  <a:pt x="7449606" y="2853013"/>
                  <a:pt x="7439029" y="2868878"/>
                  <a:pt x="7426337" y="2882098"/>
                </a:cubicBezTo>
                <a:lnTo>
                  <a:pt x="7439029" y="2915944"/>
                </a:lnTo>
                <a:lnTo>
                  <a:pt x="7409414" y="2937097"/>
                </a:lnTo>
                <a:lnTo>
                  <a:pt x="7409414" y="2983635"/>
                </a:lnTo>
                <a:cubicBezTo>
                  <a:pt x="7403861" y="2992273"/>
                  <a:pt x="7400160" y="3000382"/>
                  <a:pt x="7398308" y="3007962"/>
                </a:cubicBezTo>
                <a:cubicBezTo>
                  <a:pt x="7396457" y="3015541"/>
                  <a:pt x="7391698" y="3021535"/>
                  <a:pt x="7384030" y="3025942"/>
                </a:cubicBezTo>
                <a:cubicBezTo>
                  <a:pt x="7382090" y="3030789"/>
                  <a:pt x="7381739" y="3036959"/>
                  <a:pt x="7382973" y="3044452"/>
                </a:cubicBezTo>
                <a:cubicBezTo>
                  <a:pt x="7384207" y="3051942"/>
                  <a:pt x="7385968" y="3057056"/>
                  <a:pt x="7388260" y="3059787"/>
                </a:cubicBezTo>
                <a:cubicBezTo>
                  <a:pt x="7390641" y="3063754"/>
                  <a:pt x="7393285" y="3065340"/>
                  <a:pt x="7396193" y="3064547"/>
                </a:cubicBezTo>
                <a:cubicBezTo>
                  <a:pt x="7399102" y="3063754"/>
                  <a:pt x="7400689" y="3062168"/>
                  <a:pt x="7400952" y="3059787"/>
                </a:cubicBezTo>
                <a:cubicBezTo>
                  <a:pt x="7392316" y="3047096"/>
                  <a:pt x="7393725" y="3036518"/>
                  <a:pt x="7405184" y="3028058"/>
                </a:cubicBezTo>
                <a:cubicBezTo>
                  <a:pt x="7416642" y="3019595"/>
                  <a:pt x="7426513" y="3013251"/>
                  <a:pt x="7434799" y="3009020"/>
                </a:cubicBezTo>
                <a:lnTo>
                  <a:pt x="7434799" y="2945559"/>
                </a:lnTo>
                <a:lnTo>
                  <a:pt x="7439029" y="2945559"/>
                </a:lnTo>
                <a:cubicBezTo>
                  <a:pt x="7441409" y="2941152"/>
                  <a:pt x="7442996" y="2936217"/>
                  <a:pt x="7443789" y="2930751"/>
                </a:cubicBezTo>
                <a:cubicBezTo>
                  <a:pt x="7444582" y="2925287"/>
                  <a:pt x="7442996" y="2920352"/>
                  <a:pt x="7439029" y="2915944"/>
                </a:cubicBezTo>
                <a:cubicBezTo>
                  <a:pt x="7450840" y="2904927"/>
                  <a:pt x="7460005" y="2893118"/>
                  <a:pt x="7466528" y="2880512"/>
                </a:cubicBezTo>
                <a:cubicBezTo>
                  <a:pt x="7473051" y="2867909"/>
                  <a:pt x="7482218" y="2857155"/>
                  <a:pt x="7494028" y="2848253"/>
                </a:cubicBezTo>
                <a:cubicBezTo>
                  <a:pt x="7480102" y="2834592"/>
                  <a:pt x="7476224" y="2824897"/>
                  <a:pt x="7482394" y="2819168"/>
                </a:cubicBezTo>
                <a:cubicBezTo>
                  <a:pt x="7488563" y="2813438"/>
                  <a:pt x="7499492" y="2804800"/>
                  <a:pt x="7515182" y="2793254"/>
                </a:cubicBezTo>
                <a:cubicBezTo>
                  <a:pt x="7524790" y="2781884"/>
                  <a:pt x="7532016" y="2761259"/>
                  <a:pt x="7536864" y="2731380"/>
                </a:cubicBezTo>
                <a:cubicBezTo>
                  <a:pt x="7541712" y="2701501"/>
                  <a:pt x="7549997" y="2679819"/>
                  <a:pt x="7561719" y="2666334"/>
                </a:cubicBezTo>
                <a:cubicBezTo>
                  <a:pt x="7566038" y="2664394"/>
                  <a:pt x="7570092" y="2664041"/>
                  <a:pt x="7573882" y="2665276"/>
                </a:cubicBezTo>
                <a:cubicBezTo>
                  <a:pt x="7577673" y="2666510"/>
                  <a:pt x="7580670" y="2668272"/>
                  <a:pt x="7582873" y="2670564"/>
                </a:cubicBezTo>
                <a:cubicBezTo>
                  <a:pt x="7592480" y="2682198"/>
                  <a:pt x="7594419" y="2695948"/>
                  <a:pt x="7588690" y="2711813"/>
                </a:cubicBezTo>
                <a:cubicBezTo>
                  <a:pt x="7582961" y="2727679"/>
                  <a:pt x="7575381" y="2739314"/>
                  <a:pt x="7565950" y="2746717"/>
                </a:cubicBezTo>
                <a:cubicBezTo>
                  <a:pt x="7555901" y="2773951"/>
                  <a:pt x="7547441" y="2799865"/>
                  <a:pt x="7540566" y="2824455"/>
                </a:cubicBezTo>
                <a:cubicBezTo>
                  <a:pt x="7533691" y="2849047"/>
                  <a:pt x="7525229" y="2873901"/>
                  <a:pt x="7515181" y="2899021"/>
                </a:cubicBezTo>
                <a:cubicBezTo>
                  <a:pt x="7519060" y="2903076"/>
                  <a:pt x="7519765" y="2906601"/>
                  <a:pt x="7517297" y="2909598"/>
                </a:cubicBezTo>
                <a:cubicBezTo>
                  <a:pt x="7514829" y="2912594"/>
                  <a:pt x="7511304" y="2916120"/>
                  <a:pt x="7506720" y="2920175"/>
                </a:cubicBezTo>
                <a:cubicBezTo>
                  <a:pt x="7502665" y="2924494"/>
                  <a:pt x="7501256" y="2928549"/>
                  <a:pt x="7502489" y="2932338"/>
                </a:cubicBezTo>
                <a:cubicBezTo>
                  <a:pt x="7503724" y="2936127"/>
                  <a:pt x="7506544" y="2939124"/>
                  <a:pt x="7510951" y="2941328"/>
                </a:cubicBezTo>
                <a:cubicBezTo>
                  <a:pt x="7504340" y="2947851"/>
                  <a:pt x="7498522" y="2954901"/>
                  <a:pt x="7493499" y="2962481"/>
                </a:cubicBezTo>
                <a:cubicBezTo>
                  <a:pt x="7488475" y="2970062"/>
                  <a:pt x="7485831" y="2977113"/>
                  <a:pt x="7485567" y="2983636"/>
                </a:cubicBezTo>
                <a:lnTo>
                  <a:pt x="7468644" y="3013251"/>
                </a:lnTo>
                <a:cubicBezTo>
                  <a:pt x="7474814" y="3021887"/>
                  <a:pt x="7477282" y="3029997"/>
                  <a:pt x="7476048" y="3037576"/>
                </a:cubicBezTo>
                <a:cubicBezTo>
                  <a:pt x="7474814" y="3045156"/>
                  <a:pt x="7470936" y="3051149"/>
                  <a:pt x="7464413" y="3055557"/>
                </a:cubicBezTo>
                <a:cubicBezTo>
                  <a:pt x="7478780" y="3054500"/>
                  <a:pt x="7497643" y="3053442"/>
                  <a:pt x="7520999" y="3052384"/>
                </a:cubicBezTo>
                <a:cubicBezTo>
                  <a:pt x="7544356" y="3051327"/>
                  <a:pt x="7562161" y="3056614"/>
                  <a:pt x="7574411" y="3068248"/>
                </a:cubicBezTo>
                <a:cubicBezTo>
                  <a:pt x="7580757" y="3077151"/>
                  <a:pt x="7583929" y="3085789"/>
                  <a:pt x="7583930" y="3094161"/>
                </a:cubicBezTo>
                <a:cubicBezTo>
                  <a:pt x="7583930" y="3102535"/>
                  <a:pt x="7580757" y="3108000"/>
                  <a:pt x="7574411" y="3110556"/>
                </a:cubicBezTo>
                <a:cubicBezTo>
                  <a:pt x="7573971" y="3113023"/>
                  <a:pt x="7572737" y="3116550"/>
                  <a:pt x="7570709" y="3121132"/>
                </a:cubicBezTo>
                <a:cubicBezTo>
                  <a:pt x="7568681" y="3125717"/>
                  <a:pt x="7568506" y="3129242"/>
                  <a:pt x="7570181" y="3131710"/>
                </a:cubicBezTo>
                <a:lnTo>
                  <a:pt x="7582873" y="3123247"/>
                </a:lnTo>
                <a:lnTo>
                  <a:pt x="7637872" y="3080942"/>
                </a:lnTo>
                <a:lnTo>
                  <a:pt x="7646333" y="3051326"/>
                </a:lnTo>
                <a:cubicBezTo>
                  <a:pt x="7642454" y="3045421"/>
                  <a:pt x="7641750" y="3041367"/>
                  <a:pt x="7644218" y="3039163"/>
                </a:cubicBezTo>
                <a:cubicBezTo>
                  <a:pt x="7646686" y="3036959"/>
                  <a:pt x="7650212" y="3033962"/>
                  <a:pt x="7654794" y="3030172"/>
                </a:cubicBezTo>
                <a:cubicBezTo>
                  <a:pt x="7656733" y="3026031"/>
                  <a:pt x="7657086" y="3022681"/>
                  <a:pt x="7655852" y="3020124"/>
                </a:cubicBezTo>
                <a:cubicBezTo>
                  <a:pt x="7654618" y="3017569"/>
                  <a:pt x="7652855" y="3015278"/>
                  <a:pt x="7650564" y="3013250"/>
                </a:cubicBezTo>
                <a:cubicBezTo>
                  <a:pt x="7662903" y="3000206"/>
                  <a:pt x="7674185" y="2986102"/>
                  <a:pt x="7684409" y="2970942"/>
                </a:cubicBezTo>
                <a:cubicBezTo>
                  <a:pt x="7694633" y="2955784"/>
                  <a:pt x="7705915" y="2941680"/>
                  <a:pt x="7718255" y="2928636"/>
                </a:cubicBezTo>
                <a:cubicBezTo>
                  <a:pt x="7722661" y="2909158"/>
                  <a:pt x="7730770" y="2891000"/>
                  <a:pt x="7742581" y="2874166"/>
                </a:cubicBezTo>
                <a:cubicBezTo>
                  <a:pt x="7754392" y="2857332"/>
                  <a:pt x="7768847" y="2844463"/>
                  <a:pt x="7785946" y="2835562"/>
                </a:cubicBezTo>
                <a:lnTo>
                  <a:pt x="7781715" y="2814407"/>
                </a:lnTo>
                <a:cubicBezTo>
                  <a:pt x="7779776" y="2807974"/>
                  <a:pt x="7780481" y="2801804"/>
                  <a:pt x="7783829" y="2795899"/>
                </a:cubicBezTo>
                <a:cubicBezTo>
                  <a:pt x="7787179" y="2789994"/>
                  <a:pt x="7792116" y="2784880"/>
                  <a:pt x="7798638" y="2780562"/>
                </a:cubicBezTo>
                <a:cubicBezTo>
                  <a:pt x="7807099" y="2762934"/>
                  <a:pt x="7815560" y="2760113"/>
                  <a:pt x="7824021" y="2772101"/>
                </a:cubicBezTo>
                <a:cubicBezTo>
                  <a:pt x="7832923" y="2780297"/>
                  <a:pt x="7838389" y="2788231"/>
                  <a:pt x="7840416" y="2795899"/>
                </a:cubicBezTo>
                <a:cubicBezTo>
                  <a:pt x="7842443" y="2803567"/>
                  <a:pt x="7838389" y="2812556"/>
                  <a:pt x="7828252" y="2822869"/>
                </a:cubicBezTo>
                <a:cubicBezTo>
                  <a:pt x="7820056" y="2830538"/>
                  <a:pt x="7810008" y="2843758"/>
                  <a:pt x="7798109" y="2862532"/>
                </a:cubicBezTo>
                <a:cubicBezTo>
                  <a:pt x="7786210" y="2881306"/>
                  <a:pt x="7783566" y="2897700"/>
                  <a:pt x="7790176" y="2911713"/>
                </a:cubicBezTo>
                <a:cubicBezTo>
                  <a:pt x="7787797" y="2924494"/>
                  <a:pt x="7781979" y="2944414"/>
                  <a:pt x="7772725" y="2971473"/>
                </a:cubicBezTo>
                <a:cubicBezTo>
                  <a:pt x="7763470" y="2998531"/>
                  <a:pt x="7752364" y="3019509"/>
                  <a:pt x="7739408" y="3034404"/>
                </a:cubicBezTo>
                <a:cubicBezTo>
                  <a:pt x="7745313" y="3040749"/>
                  <a:pt x="7747252" y="3046038"/>
                  <a:pt x="7745225" y="3050269"/>
                </a:cubicBezTo>
                <a:cubicBezTo>
                  <a:pt x="7743198" y="3054500"/>
                  <a:pt x="7739849" y="3057672"/>
                  <a:pt x="7735176" y="3059789"/>
                </a:cubicBezTo>
                <a:cubicBezTo>
                  <a:pt x="7728391" y="3067456"/>
                  <a:pt x="7729272" y="3078561"/>
                  <a:pt x="7737822" y="3093105"/>
                </a:cubicBezTo>
                <a:cubicBezTo>
                  <a:pt x="7746372" y="3107647"/>
                  <a:pt x="7752541" y="3117695"/>
                  <a:pt x="7756331" y="3123247"/>
                </a:cubicBezTo>
                <a:cubicBezTo>
                  <a:pt x="7746900" y="3136821"/>
                  <a:pt x="7731916" y="3165732"/>
                  <a:pt x="7711379" y="3209976"/>
                </a:cubicBezTo>
                <a:cubicBezTo>
                  <a:pt x="7690843" y="3254222"/>
                  <a:pt x="7683263" y="3283133"/>
                  <a:pt x="7688640" y="3296706"/>
                </a:cubicBezTo>
                <a:lnTo>
                  <a:pt x="7654794" y="3326321"/>
                </a:lnTo>
                <a:cubicBezTo>
                  <a:pt x="7648359" y="3338837"/>
                  <a:pt x="7642190" y="3350823"/>
                  <a:pt x="7636284" y="3362282"/>
                </a:cubicBezTo>
                <a:cubicBezTo>
                  <a:pt x="7630381" y="3373739"/>
                  <a:pt x="7625268" y="3385727"/>
                  <a:pt x="7620949" y="3398242"/>
                </a:cubicBezTo>
                <a:lnTo>
                  <a:pt x="7625179" y="3410935"/>
                </a:lnTo>
                <a:cubicBezTo>
                  <a:pt x="7638665" y="3407938"/>
                  <a:pt x="7648712" y="3395950"/>
                  <a:pt x="7655322" y="3374974"/>
                </a:cubicBezTo>
                <a:cubicBezTo>
                  <a:pt x="7661933" y="3353996"/>
                  <a:pt x="7673038" y="3342010"/>
                  <a:pt x="7688639" y="3339014"/>
                </a:cubicBezTo>
                <a:cubicBezTo>
                  <a:pt x="7696396" y="3338307"/>
                  <a:pt x="7706268" y="3335487"/>
                  <a:pt x="7718255" y="3330552"/>
                </a:cubicBezTo>
                <a:lnTo>
                  <a:pt x="7688640" y="3317860"/>
                </a:lnTo>
                <a:lnTo>
                  <a:pt x="7701332" y="3309398"/>
                </a:lnTo>
                <a:cubicBezTo>
                  <a:pt x="7707590" y="3305520"/>
                  <a:pt x="7713055" y="3304814"/>
                  <a:pt x="7717725" y="3307283"/>
                </a:cubicBezTo>
                <a:cubicBezTo>
                  <a:pt x="7722397" y="3309750"/>
                  <a:pt x="7726803" y="3313277"/>
                  <a:pt x="7730946" y="3317860"/>
                </a:cubicBezTo>
                <a:cubicBezTo>
                  <a:pt x="7735353" y="3311690"/>
                  <a:pt x="7739232" y="3306048"/>
                  <a:pt x="7742582" y="3300936"/>
                </a:cubicBezTo>
                <a:cubicBezTo>
                  <a:pt x="7745930" y="3295825"/>
                  <a:pt x="7747692" y="3290184"/>
                  <a:pt x="7747869" y="3284015"/>
                </a:cubicBezTo>
                <a:cubicBezTo>
                  <a:pt x="7751836" y="3279430"/>
                  <a:pt x="7754480" y="3272733"/>
                  <a:pt x="7755802" y="3263919"/>
                </a:cubicBezTo>
                <a:cubicBezTo>
                  <a:pt x="7757124" y="3255104"/>
                  <a:pt x="7758711" y="3246290"/>
                  <a:pt x="7760561" y="3237476"/>
                </a:cubicBezTo>
                <a:cubicBezTo>
                  <a:pt x="7747164" y="3236772"/>
                  <a:pt x="7735882" y="3229720"/>
                  <a:pt x="7726716" y="3216323"/>
                </a:cubicBezTo>
                <a:cubicBezTo>
                  <a:pt x="7740113" y="3207861"/>
                  <a:pt x="7747164" y="3195169"/>
                  <a:pt x="7747869" y="3178246"/>
                </a:cubicBezTo>
                <a:lnTo>
                  <a:pt x="7790176" y="3186708"/>
                </a:lnTo>
                <a:cubicBezTo>
                  <a:pt x="7784271" y="3193054"/>
                  <a:pt x="7780217" y="3199401"/>
                  <a:pt x="7778013" y="3205746"/>
                </a:cubicBezTo>
                <a:cubicBezTo>
                  <a:pt x="7775810" y="3212092"/>
                  <a:pt x="7772813" y="3218439"/>
                  <a:pt x="7769023" y="3224785"/>
                </a:cubicBezTo>
                <a:lnTo>
                  <a:pt x="7785945" y="3237476"/>
                </a:lnTo>
                <a:cubicBezTo>
                  <a:pt x="7794407" y="3237476"/>
                  <a:pt x="7798639" y="3241707"/>
                  <a:pt x="7798638" y="3250168"/>
                </a:cubicBezTo>
                <a:cubicBezTo>
                  <a:pt x="7798285" y="3258717"/>
                  <a:pt x="7795816" y="3267003"/>
                  <a:pt x="7791234" y="3275024"/>
                </a:cubicBezTo>
                <a:cubicBezTo>
                  <a:pt x="7786651" y="3283045"/>
                  <a:pt x="7782068" y="3290273"/>
                  <a:pt x="7777484" y="3296706"/>
                </a:cubicBezTo>
                <a:cubicBezTo>
                  <a:pt x="7784095" y="3298468"/>
                  <a:pt x="7790970" y="3299173"/>
                  <a:pt x="7798109" y="3298822"/>
                </a:cubicBezTo>
                <a:cubicBezTo>
                  <a:pt x="7805247" y="3298469"/>
                  <a:pt x="7811064" y="3299173"/>
                  <a:pt x="7815560" y="3300936"/>
                </a:cubicBezTo>
                <a:cubicBezTo>
                  <a:pt x="7818645" y="3307988"/>
                  <a:pt x="7815649" y="3317155"/>
                  <a:pt x="7806571" y="3328437"/>
                </a:cubicBezTo>
                <a:cubicBezTo>
                  <a:pt x="7797492" y="3339719"/>
                  <a:pt x="7789207" y="3348885"/>
                  <a:pt x="7781715" y="3355936"/>
                </a:cubicBezTo>
                <a:cubicBezTo>
                  <a:pt x="7781539" y="3364750"/>
                  <a:pt x="7779776" y="3372506"/>
                  <a:pt x="7776426" y="3379205"/>
                </a:cubicBezTo>
                <a:cubicBezTo>
                  <a:pt x="7773076" y="3385903"/>
                  <a:pt x="7769198" y="3389429"/>
                  <a:pt x="7764791" y="3389782"/>
                </a:cubicBezTo>
                <a:lnTo>
                  <a:pt x="7743639" y="3419395"/>
                </a:lnTo>
                <a:lnTo>
                  <a:pt x="7743639" y="3457472"/>
                </a:lnTo>
                <a:lnTo>
                  <a:pt x="7756331" y="3444780"/>
                </a:lnTo>
                <a:lnTo>
                  <a:pt x="7773253" y="3410935"/>
                </a:lnTo>
                <a:cubicBezTo>
                  <a:pt x="7775545" y="3406704"/>
                  <a:pt x="7778366" y="3403530"/>
                  <a:pt x="7781715" y="3401415"/>
                </a:cubicBezTo>
                <a:cubicBezTo>
                  <a:pt x="7785064" y="3399300"/>
                  <a:pt x="7787885" y="3398242"/>
                  <a:pt x="7790176" y="3398243"/>
                </a:cubicBezTo>
                <a:cubicBezTo>
                  <a:pt x="7789824" y="3400622"/>
                  <a:pt x="7788414" y="3404324"/>
                  <a:pt x="7785946" y="3409348"/>
                </a:cubicBezTo>
                <a:cubicBezTo>
                  <a:pt x="7783477" y="3414372"/>
                  <a:pt x="7782068" y="3419131"/>
                  <a:pt x="7781715" y="3423626"/>
                </a:cubicBezTo>
                <a:lnTo>
                  <a:pt x="7781229" y="3441211"/>
                </a:lnTo>
                <a:lnTo>
                  <a:pt x="7801625" y="3401672"/>
                </a:lnTo>
                <a:cubicBezTo>
                  <a:pt x="7810615" y="3388187"/>
                  <a:pt x="7821060" y="3375826"/>
                  <a:pt x="7832959" y="3364587"/>
                </a:cubicBezTo>
                <a:lnTo>
                  <a:pt x="7828729" y="3334973"/>
                </a:lnTo>
                <a:lnTo>
                  <a:pt x="7875266" y="3263051"/>
                </a:lnTo>
                <a:cubicBezTo>
                  <a:pt x="7876059" y="3252033"/>
                  <a:pt x="7881877" y="3232819"/>
                  <a:pt x="7892718" y="3205407"/>
                </a:cubicBezTo>
                <a:cubicBezTo>
                  <a:pt x="7903559" y="3177996"/>
                  <a:pt x="7914664" y="3157725"/>
                  <a:pt x="7926034" y="3144591"/>
                </a:cubicBezTo>
                <a:cubicBezTo>
                  <a:pt x="7926034" y="3128374"/>
                  <a:pt x="7934496" y="3114271"/>
                  <a:pt x="7951419" y="3102284"/>
                </a:cubicBezTo>
                <a:cubicBezTo>
                  <a:pt x="7945777" y="3093823"/>
                  <a:pt x="7945424" y="3086419"/>
                  <a:pt x="7950361" y="3080073"/>
                </a:cubicBezTo>
                <a:cubicBezTo>
                  <a:pt x="7955297" y="3073728"/>
                  <a:pt x="7961289" y="3068440"/>
                  <a:pt x="7968341" y="3064209"/>
                </a:cubicBezTo>
                <a:lnTo>
                  <a:pt x="8124877" y="2789214"/>
                </a:lnTo>
                <a:cubicBezTo>
                  <a:pt x="8134483" y="2778373"/>
                  <a:pt x="8141711" y="2767268"/>
                  <a:pt x="8146559" y="2755897"/>
                </a:cubicBezTo>
                <a:cubicBezTo>
                  <a:pt x="8151406" y="2744527"/>
                  <a:pt x="8159692" y="2734480"/>
                  <a:pt x="8171414" y="2725753"/>
                </a:cubicBezTo>
                <a:cubicBezTo>
                  <a:pt x="8171590" y="2719144"/>
                  <a:pt x="8173353" y="2712268"/>
                  <a:pt x="8176703" y="2705129"/>
                </a:cubicBezTo>
                <a:cubicBezTo>
                  <a:pt x="8180052" y="2697989"/>
                  <a:pt x="8183930" y="2692172"/>
                  <a:pt x="8188337" y="2687678"/>
                </a:cubicBezTo>
                <a:lnTo>
                  <a:pt x="8205260" y="2658062"/>
                </a:lnTo>
                <a:cubicBezTo>
                  <a:pt x="8209843" y="2653743"/>
                  <a:pt x="8215485" y="2650747"/>
                  <a:pt x="8222183" y="2649073"/>
                </a:cubicBezTo>
                <a:cubicBezTo>
                  <a:pt x="8228881" y="2647397"/>
                  <a:pt x="8234521" y="2647574"/>
                  <a:pt x="8239105" y="2649601"/>
                </a:cubicBezTo>
                <a:cubicBezTo>
                  <a:pt x="8241221" y="2659913"/>
                  <a:pt x="8233817" y="2682653"/>
                  <a:pt x="8216894" y="2717822"/>
                </a:cubicBezTo>
                <a:cubicBezTo>
                  <a:pt x="8199971" y="2752989"/>
                  <a:pt x="8186222" y="2776786"/>
                  <a:pt x="8175645" y="2789214"/>
                </a:cubicBezTo>
                <a:lnTo>
                  <a:pt x="8179876" y="2789213"/>
                </a:lnTo>
                <a:cubicBezTo>
                  <a:pt x="8186133" y="2795383"/>
                  <a:pt x="8189483" y="2801025"/>
                  <a:pt x="8189923" y="2806137"/>
                </a:cubicBezTo>
                <a:cubicBezTo>
                  <a:pt x="8190364" y="2811248"/>
                  <a:pt x="8188424" y="2816890"/>
                  <a:pt x="8184106" y="2823060"/>
                </a:cubicBezTo>
                <a:cubicBezTo>
                  <a:pt x="8178818" y="2855142"/>
                  <a:pt x="8169299" y="2888282"/>
                  <a:pt x="8155548" y="2922480"/>
                </a:cubicBezTo>
                <a:cubicBezTo>
                  <a:pt x="8141799" y="2956678"/>
                  <a:pt x="8130165" y="2989819"/>
                  <a:pt x="8120646" y="3021902"/>
                </a:cubicBezTo>
                <a:cubicBezTo>
                  <a:pt x="8124611" y="3027807"/>
                  <a:pt x="8125141" y="3031861"/>
                  <a:pt x="8122233" y="3034064"/>
                </a:cubicBezTo>
                <a:cubicBezTo>
                  <a:pt x="8119324" y="3036268"/>
                  <a:pt x="8114564" y="3039265"/>
                  <a:pt x="8107953" y="3043056"/>
                </a:cubicBezTo>
                <a:cubicBezTo>
                  <a:pt x="8107601" y="3047463"/>
                  <a:pt x="8107249" y="3051341"/>
                  <a:pt x="8106896" y="3054689"/>
                </a:cubicBezTo>
                <a:cubicBezTo>
                  <a:pt x="8106544" y="3058039"/>
                  <a:pt x="8108307" y="3059801"/>
                  <a:pt x="8112185" y="3059978"/>
                </a:cubicBezTo>
                <a:cubicBezTo>
                  <a:pt x="8109100" y="3066941"/>
                  <a:pt x="8104693" y="3075227"/>
                  <a:pt x="8098964" y="3084833"/>
                </a:cubicBezTo>
                <a:cubicBezTo>
                  <a:pt x="8093235" y="3094440"/>
                  <a:pt x="8092000" y="3101667"/>
                  <a:pt x="8095263" y="3106515"/>
                </a:cubicBezTo>
                <a:lnTo>
                  <a:pt x="8120646" y="3081132"/>
                </a:lnTo>
                <a:cubicBezTo>
                  <a:pt x="8125053" y="3076901"/>
                  <a:pt x="8127873" y="3072669"/>
                  <a:pt x="8129107" y="3068439"/>
                </a:cubicBezTo>
                <a:cubicBezTo>
                  <a:pt x="8130341" y="3064208"/>
                  <a:pt x="8128930" y="3059977"/>
                  <a:pt x="8124877" y="3055747"/>
                </a:cubicBezTo>
                <a:cubicBezTo>
                  <a:pt x="8129372" y="3051252"/>
                  <a:pt x="8134131" y="3045434"/>
                  <a:pt x="8139155" y="3038296"/>
                </a:cubicBezTo>
                <a:cubicBezTo>
                  <a:pt x="8144179" y="3031157"/>
                  <a:pt x="8147880" y="3024282"/>
                  <a:pt x="8150261" y="3017671"/>
                </a:cubicBezTo>
                <a:lnTo>
                  <a:pt x="8184106" y="2941519"/>
                </a:lnTo>
                <a:lnTo>
                  <a:pt x="8209490" y="2920366"/>
                </a:lnTo>
                <a:cubicBezTo>
                  <a:pt x="8214074" y="2915958"/>
                  <a:pt x="8217598" y="2911023"/>
                  <a:pt x="8220067" y="2905558"/>
                </a:cubicBezTo>
                <a:cubicBezTo>
                  <a:pt x="8222535" y="2900094"/>
                  <a:pt x="8221830" y="2895158"/>
                  <a:pt x="8217952" y="2890750"/>
                </a:cubicBezTo>
                <a:lnTo>
                  <a:pt x="8234875" y="2856904"/>
                </a:lnTo>
                <a:cubicBezTo>
                  <a:pt x="8232759" y="2842803"/>
                  <a:pt x="8236990" y="2830815"/>
                  <a:pt x="8247567" y="2820944"/>
                </a:cubicBezTo>
                <a:cubicBezTo>
                  <a:pt x="8258143" y="2811073"/>
                  <a:pt x="8262374" y="2799086"/>
                  <a:pt x="8260259" y="2784984"/>
                </a:cubicBezTo>
                <a:lnTo>
                  <a:pt x="8315258" y="2738445"/>
                </a:lnTo>
                <a:cubicBezTo>
                  <a:pt x="8325834" y="2750257"/>
                  <a:pt x="8331123" y="2758365"/>
                  <a:pt x="8331123" y="2762772"/>
                </a:cubicBezTo>
                <a:cubicBezTo>
                  <a:pt x="8331123" y="2767180"/>
                  <a:pt x="8325834" y="2773172"/>
                  <a:pt x="8315258" y="2780752"/>
                </a:cubicBezTo>
                <a:cubicBezTo>
                  <a:pt x="8323278" y="2792651"/>
                  <a:pt x="8323101" y="2801642"/>
                  <a:pt x="8314729" y="2807723"/>
                </a:cubicBezTo>
                <a:cubicBezTo>
                  <a:pt x="8306355" y="2813804"/>
                  <a:pt x="8305120" y="2821738"/>
                  <a:pt x="8311027" y="2831521"/>
                </a:cubicBezTo>
                <a:cubicBezTo>
                  <a:pt x="8303535" y="2842538"/>
                  <a:pt x="8295250" y="2860695"/>
                  <a:pt x="8286172" y="2885990"/>
                </a:cubicBezTo>
                <a:cubicBezTo>
                  <a:pt x="8277092" y="2911287"/>
                  <a:pt x="8274097" y="2928385"/>
                  <a:pt x="8277181" y="2937288"/>
                </a:cubicBezTo>
                <a:lnTo>
                  <a:pt x="8243336" y="3017671"/>
                </a:lnTo>
                <a:cubicBezTo>
                  <a:pt x="8252150" y="3028425"/>
                  <a:pt x="8256733" y="3039706"/>
                  <a:pt x="8257086" y="3051516"/>
                </a:cubicBezTo>
                <a:cubicBezTo>
                  <a:pt x="8257438" y="3063327"/>
                  <a:pt x="8251445" y="3074609"/>
                  <a:pt x="8239105" y="3085362"/>
                </a:cubicBezTo>
                <a:cubicBezTo>
                  <a:pt x="8234875" y="3102813"/>
                  <a:pt x="8228529" y="3120793"/>
                  <a:pt x="8220067" y="3139303"/>
                </a:cubicBezTo>
                <a:cubicBezTo>
                  <a:pt x="8211606" y="3157812"/>
                  <a:pt x="8201029" y="3173678"/>
                  <a:pt x="8188337" y="3186899"/>
                </a:cubicBezTo>
                <a:lnTo>
                  <a:pt x="8201029" y="3220745"/>
                </a:lnTo>
                <a:lnTo>
                  <a:pt x="8171413" y="3241897"/>
                </a:lnTo>
                <a:lnTo>
                  <a:pt x="8171413" y="3288436"/>
                </a:lnTo>
                <a:cubicBezTo>
                  <a:pt x="8165861" y="3297072"/>
                  <a:pt x="8162159" y="3305181"/>
                  <a:pt x="8160309" y="3312761"/>
                </a:cubicBezTo>
                <a:cubicBezTo>
                  <a:pt x="8158458" y="3320341"/>
                  <a:pt x="8153698" y="3326334"/>
                  <a:pt x="8146030" y="3330741"/>
                </a:cubicBezTo>
                <a:cubicBezTo>
                  <a:pt x="8144091" y="3335589"/>
                  <a:pt x="8143739" y="3341759"/>
                  <a:pt x="8144971" y="3349252"/>
                </a:cubicBezTo>
                <a:cubicBezTo>
                  <a:pt x="8146206" y="3356742"/>
                  <a:pt x="8147969" y="3361855"/>
                  <a:pt x="8150261" y="3364588"/>
                </a:cubicBezTo>
                <a:cubicBezTo>
                  <a:pt x="8152641" y="3368554"/>
                  <a:pt x="8155286" y="3370141"/>
                  <a:pt x="8158193" y="3369347"/>
                </a:cubicBezTo>
                <a:cubicBezTo>
                  <a:pt x="8161102" y="3368554"/>
                  <a:pt x="8162688" y="3366967"/>
                  <a:pt x="8162953" y="3364587"/>
                </a:cubicBezTo>
                <a:cubicBezTo>
                  <a:pt x="8154315" y="3351896"/>
                  <a:pt x="8155725" y="3341318"/>
                  <a:pt x="8167184" y="3332858"/>
                </a:cubicBezTo>
                <a:cubicBezTo>
                  <a:pt x="8178642" y="3324396"/>
                  <a:pt x="8188513" y="3318050"/>
                  <a:pt x="8196798" y="3313819"/>
                </a:cubicBezTo>
                <a:lnTo>
                  <a:pt x="8196798" y="3250360"/>
                </a:lnTo>
                <a:lnTo>
                  <a:pt x="8201030" y="3250359"/>
                </a:lnTo>
                <a:cubicBezTo>
                  <a:pt x="8203410" y="3245951"/>
                  <a:pt x="8204995" y="3241017"/>
                  <a:pt x="8205789" y="3235552"/>
                </a:cubicBezTo>
                <a:cubicBezTo>
                  <a:pt x="8206581" y="3230088"/>
                  <a:pt x="8204994" y="3225151"/>
                  <a:pt x="8201029" y="3220745"/>
                </a:cubicBezTo>
                <a:cubicBezTo>
                  <a:pt x="8212840" y="3209727"/>
                  <a:pt x="8222006" y="3197916"/>
                  <a:pt x="8228529" y="3185312"/>
                </a:cubicBezTo>
                <a:cubicBezTo>
                  <a:pt x="8235051" y="3172709"/>
                  <a:pt x="8244217" y="3161955"/>
                  <a:pt x="8256027" y="3153053"/>
                </a:cubicBezTo>
                <a:cubicBezTo>
                  <a:pt x="8242102" y="3139392"/>
                  <a:pt x="8238224" y="3129696"/>
                  <a:pt x="8244393" y="3123967"/>
                </a:cubicBezTo>
                <a:cubicBezTo>
                  <a:pt x="8250563" y="3118238"/>
                  <a:pt x="8261493" y="3109600"/>
                  <a:pt x="8277180" y="3098054"/>
                </a:cubicBezTo>
                <a:cubicBezTo>
                  <a:pt x="8286789" y="3086684"/>
                  <a:pt x="8294015" y="3066060"/>
                  <a:pt x="8298864" y="3036180"/>
                </a:cubicBezTo>
                <a:cubicBezTo>
                  <a:pt x="8303711" y="3006301"/>
                  <a:pt x="8311996" y="2984620"/>
                  <a:pt x="8323719" y="2971134"/>
                </a:cubicBezTo>
                <a:cubicBezTo>
                  <a:pt x="8328038" y="2969194"/>
                  <a:pt x="8332091" y="2968842"/>
                  <a:pt x="8335882" y="2970076"/>
                </a:cubicBezTo>
                <a:cubicBezTo>
                  <a:pt x="8339672" y="2971310"/>
                  <a:pt x="8342669" y="2973073"/>
                  <a:pt x="8344872" y="2975365"/>
                </a:cubicBezTo>
                <a:cubicBezTo>
                  <a:pt x="8354479" y="2987000"/>
                  <a:pt x="8356419" y="3000749"/>
                  <a:pt x="8350689" y="3016614"/>
                </a:cubicBezTo>
                <a:cubicBezTo>
                  <a:pt x="8344961" y="3032479"/>
                  <a:pt x="8337381" y="3044112"/>
                  <a:pt x="8327949" y="3051516"/>
                </a:cubicBezTo>
                <a:cubicBezTo>
                  <a:pt x="8317902" y="3078751"/>
                  <a:pt x="8309442" y="3104664"/>
                  <a:pt x="8302565" y="3129255"/>
                </a:cubicBezTo>
                <a:cubicBezTo>
                  <a:pt x="8295691" y="3153847"/>
                  <a:pt x="8287228" y="3178701"/>
                  <a:pt x="8277181" y="3203821"/>
                </a:cubicBezTo>
                <a:cubicBezTo>
                  <a:pt x="8281059" y="3207876"/>
                  <a:pt x="8281764" y="3211403"/>
                  <a:pt x="8279297" y="3214399"/>
                </a:cubicBezTo>
                <a:cubicBezTo>
                  <a:pt x="8276828" y="3217395"/>
                  <a:pt x="8273303" y="3220920"/>
                  <a:pt x="8268720" y="3224975"/>
                </a:cubicBezTo>
                <a:cubicBezTo>
                  <a:pt x="8264665" y="3229293"/>
                  <a:pt x="8263255" y="3233348"/>
                  <a:pt x="8264489" y="3237138"/>
                </a:cubicBezTo>
                <a:cubicBezTo>
                  <a:pt x="8265723" y="3240927"/>
                  <a:pt x="8268544" y="3243925"/>
                  <a:pt x="8272950" y="3246128"/>
                </a:cubicBezTo>
                <a:cubicBezTo>
                  <a:pt x="8266339" y="3252651"/>
                  <a:pt x="8260523" y="3259701"/>
                  <a:pt x="8255498" y="3267282"/>
                </a:cubicBezTo>
                <a:cubicBezTo>
                  <a:pt x="8250475" y="3274862"/>
                  <a:pt x="8247831" y="3281913"/>
                  <a:pt x="8247567" y="3288435"/>
                </a:cubicBezTo>
                <a:lnTo>
                  <a:pt x="8230643" y="3318050"/>
                </a:lnTo>
                <a:cubicBezTo>
                  <a:pt x="8236815" y="3326687"/>
                  <a:pt x="8239281" y="3334797"/>
                  <a:pt x="8238047" y="3342377"/>
                </a:cubicBezTo>
                <a:cubicBezTo>
                  <a:pt x="8236814" y="3349957"/>
                  <a:pt x="8232935" y="3355950"/>
                  <a:pt x="8226413" y="3360356"/>
                </a:cubicBezTo>
                <a:cubicBezTo>
                  <a:pt x="8240779" y="3359299"/>
                  <a:pt x="8259642" y="3358241"/>
                  <a:pt x="8282999" y="3357184"/>
                </a:cubicBezTo>
                <a:cubicBezTo>
                  <a:pt x="8306356" y="3356126"/>
                  <a:pt x="8324160" y="3361414"/>
                  <a:pt x="8336410" y="3373049"/>
                </a:cubicBezTo>
                <a:cubicBezTo>
                  <a:pt x="8342757" y="3381951"/>
                  <a:pt x="8345930" y="3390588"/>
                  <a:pt x="8345930" y="3398962"/>
                </a:cubicBezTo>
                <a:cubicBezTo>
                  <a:pt x="8345930" y="3407335"/>
                  <a:pt x="8342757" y="3412799"/>
                  <a:pt x="8336411" y="3415355"/>
                </a:cubicBezTo>
                <a:cubicBezTo>
                  <a:pt x="8335970" y="3417823"/>
                  <a:pt x="8334736" y="3421349"/>
                  <a:pt x="8332708" y="3425932"/>
                </a:cubicBezTo>
                <a:cubicBezTo>
                  <a:pt x="8330682" y="3430515"/>
                  <a:pt x="8330506" y="3434041"/>
                  <a:pt x="8332180" y="3436509"/>
                </a:cubicBezTo>
                <a:lnTo>
                  <a:pt x="8344871" y="3428047"/>
                </a:lnTo>
                <a:lnTo>
                  <a:pt x="8399871" y="3385740"/>
                </a:lnTo>
                <a:lnTo>
                  <a:pt x="8408332" y="3356127"/>
                </a:lnTo>
                <a:cubicBezTo>
                  <a:pt x="8404455" y="3350221"/>
                  <a:pt x="8403749" y="3346167"/>
                  <a:pt x="8406218" y="3343962"/>
                </a:cubicBezTo>
                <a:cubicBezTo>
                  <a:pt x="8408684" y="3341759"/>
                  <a:pt x="8412211" y="3338762"/>
                  <a:pt x="8416794" y="3334972"/>
                </a:cubicBezTo>
                <a:cubicBezTo>
                  <a:pt x="8418732" y="3330831"/>
                  <a:pt x="8419086" y="3327480"/>
                  <a:pt x="8417852" y="3324924"/>
                </a:cubicBezTo>
                <a:cubicBezTo>
                  <a:pt x="8416618" y="3322368"/>
                  <a:pt x="8414855" y="3320078"/>
                  <a:pt x="8412563" y="3318050"/>
                </a:cubicBezTo>
                <a:cubicBezTo>
                  <a:pt x="8424903" y="3305005"/>
                  <a:pt x="8436185" y="3290902"/>
                  <a:pt x="8446410" y="3275743"/>
                </a:cubicBezTo>
                <a:cubicBezTo>
                  <a:pt x="8456633" y="3260583"/>
                  <a:pt x="8467915" y="3246481"/>
                  <a:pt x="8480253" y="3233437"/>
                </a:cubicBezTo>
                <a:cubicBezTo>
                  <a:pt x="8484661" y="3213957"/>
                  <a:pt x="8492769" y="3195801"/>
                  <a:pt x="8504581" y="3178966"/>
                </a:cubicBezTo>
                <a:cubicBezTo>
                  <a:pt x="8516391" y="3162131"/>
                  <a:pt x="8530845" y="3149263"/>
                  <a:pt x="8547945" y="3140361"/>
                </a:cubicBezTo>
                <a:lnTo>
                  <a:pt x="8543714" y="3119208"/>
                </a:lnTo>
                <a:cubicBezTo>
                  <a:pt x="8541776" y="3112774"/>
                  <a:pt x="8542482" y="3106603"/>
                  <a:pt x="8545830" y="3100698"/>
                </a:cubicBezTo>
                <a:cubicBezTo>
                  <a:pt x="8549179" y="3094793"/>
                  <a:pt x="8554115" y="3089680"/>
                  <a:pt x="8560636" y="3085362"/>
                </a:cubicBezTo>
                <a:cubicBezTo>
                  <a:pt x="8569098" y="3067735"/>
                  <a:pt x="8577560" y="3064913"/>
                  <a:pt x="8586022" y="3076900"/>
                </a:cubicBezTo>
                <a:cubicBezTo>
                  <a:pt x="8594923" y="3085098"/>
                  <a:pt x="8600389" y="3093031"/>
                  <a:pt x="8602414" y="3100699"/>
                </a:cubicBezTo>
                <a:cubicBezTo>
                  <a:pt x="8604443" y="3108367"/>
                  <a:pt x="8600388" y="3117357"/>
                  <a:pt x="8590252" y="3127669"/>
                </a:cubicBezTo>
                <a:cubicBezTo>
                  <a:pt x="8582055" y="3135338"/>
                  <a:pt x="8572007" y="3148559"/>
                  <a:pt x="8560108" y="3167331"/>
                </a:cubicBezTo>
                <a:cubicBezTo>
                  <a:pt x="8548210" y="3186105"/>
                  <a:pt x="8545565" y="3202500"/>
                  <a:pt x="8552176" y="3216513"/>
                </a:cubicBezTo>
                <a:cubicBezTo>
                  <a:pt x="8549796" y="3229293"/>
                  <a:pt x="8543979" y="3249214"/>
                  <a:pt x="8534725" y="3276272"/>
                </a:cubicBezTo>
                <a:cubicBezTo>
                  <a:pt x="8525470" y="3303330"/>
                  <a:pt x="8514364" y="3324308"/>
                  <a:pt x="8501407" y="3339203"/>
                </a:cubicBezTo>
                <a:cubicBezTo>
                  <a:pt x="8507313" y="3345550"/>
                  <a:pt x="8509252" y="3350837"/>
                  <a:pt x="8507225" y="3355069"/>
                </a:cubicBezTo>
                <a:cubicBezTo>
                  <a:pt x="8505197" y="3359300"/>
                  <a:pt x="8501849" y="3362472"/>
                  <a:pt x="8497176" y="3364588"/>
                </a:cubicBezTo>
                <a:cubicBezTo>
                  <a:pt x="8490391" y="3372255"/>
                  <a:pt x="8491271" y="3383363"/>
                  <a:pt x="8499821" y="3397905"/>
                </a:cubicBezTo>
                <a:cubicBezTo>
                  <a:pt x="8508371" y="3412448"/>
                  <a:pt x="8514541" y="3422496"/>
                  <a:pt x="8518331" y="3428047"/>
                </a:cubicBezTo>
                <a:cubicBezTo>
                  <a:pt x="8508900" y="3441622"/>
                  <a:pt x="8493916" y="3470532"/>
                  <a:pt x="8473378" y="3514779"/>
                </a:cubicBezTo>
                <a:cubicBezTo>
                  <a:pt x="8452843" y="3559023"/>
                  <a:pt x="8445264" y="3587932"/>
                  <a:pt x="8450640" y="3601505"/>
                </a:cubicBezTo>
                <a:lnTo>
                  <a:pt x="8416794" y="3631120"/>
                </a:lnTo>
                <a:cubicBezTo>
                  <a:pt x="8410360" y="3643636"/>
                  <a:pt x="8404190" y="3655623"/>
                  <a:pt x="8398285" y="3667081"/>
                </a:cubicBezTo>
                <a:cubicBezTo>
                  <a:pt x="8392379" y="3678540"/>
                  <a:pt x="8387267" y="3690526"/>
                  <a:pt x="8382948" y="3703043"/>
                </a:cubicBezTo>
                <a:lnTo>
                  <a:pt x="8387179" y="3715734"/>
                </a:lnTo>
                <a:cubicBezTo>
                  <a:pt x="8400665" y="3712737"/>
                  <a:pt x="8410713" y="3700750"/>
                  <a:pt x="8417323" y="3679774"/>
                </a:cubicBezTo>
                <a:cubicBezTo>
                  <a:pt x="8423933" y="3658796"/>
                  <a:pt x="8435039" y="3646809"/>
                  <a:pt x="8450640" y="3643814"/>
                </a:cubicBezTo>
                <a:cubicBezTo>
                  <a:pt x="8458396" y="3643108"/>
                  <a:pt x="8468267" y="3640288"/>
                  <a:pt x="8480254" y="3635351"/>
                </a:cubicBezTo>
                <a:lnTo>
                  <a:pt x="8450640" y="3622659"/>
                </a:lnTo>
                <a:lnTo>
                  <a:pt x="8463332" y="3614197"/>
                </a:lnTo>
                <a:cubicBezTo>
                  <a:pt x="8469589" y="3610320"/>
                  <a:pt x="8475054" y="3609615"/>
                  <a:pt x="8479725" y="3612082"/>
                </a:cubicBezTo>
                <a:cubicBezTo>
                  <a:pt x="8484396" y="3614551"/>
                  <a:pt x="8488804" y="3618076"/>
                  <a:pt x="8492947" y="3622660"/>
                </a:cubicBezTo>
                <a:cubicBezTo>
                  <a:pt x="8497354" y="3616489"/>
                  <a:pt x="8501232" y="3610850"/>
                  <a:pt x="8504581" y="3605737"/>
                </a:cubicBezTo>
                <a:cubicBezTo>
                  <a:pt x="8507930" y="3600625"/>
                  <a:pt x="8509692" y="3594984"/>
                  <a:pt x="8509869" y="3588815"/>
                </a:cubicBezTo>
                <a:cubicBezTo>
                  <a:pt x="8513834" y="3584231"/>
                  <a:pt x="8516480" y="3577533"/>
                  <a:pt x="8517802" y="3568718"/>
                </a:cubicBezTo>
                <a:cubicBezTo>
                  <a:pt x="8519124" y="3559904"/>
                  <a:pt x="8520710" y="3551090"/>
                  <a:pt x="8522561" y="3542277"/>
                </a:cubicBezTo>
                <a:cubicBezTo>
                  <a:pt x="8509164" y="3541571"/>
                  <a:pt x="8497881" y="3534520"/>
                  <a:pt x="8488715" y="3521124"/>
                </a:cubicBezTo>
                <a:cubicBezTo>
                  <a:pt x="8502113" y="3512661"/>
                  <a:pt x="8509163" y="3499970"/>
                  <a:pt x="8509869" y="3483046"/>
                </a:cubicBezTo>
                <a:lnTo>
                  <a:pt x="8552176" y="3491509"/>
                </a:lnTo>
                <a:cubicBezTo>
                  <a:pt x="8546270" y="3497854"/>
                  <a:pt x="8542216" y="3504201"/>
                  <a:pt x="8540013" y="3510546"/>
                </a:cubicBezTo>
                <a:cubicBezTo>
                  <a:pt x="8537808" y="3516893"/>
                  <a:pt x="8534812" y="3523238"/>
                  <a:pt x="8531023" y="3529584"/>
                </a:cubicBezTo>
                <a:lnTo>
                  <a:pt x="8547945" y="3542276"/>
                </a:lnTo>
                <a:cubicBezTo>
                  <a:pt x="8556407" y="3542276"/>
                  <a:pt x="8560637" y="3546507"/>
                  <a:pt x="8560637" y="3554968"/>
                </a:cubicBezTo>
                <a:cubicBezTo>
                  <a:pt x="8560284" y="3563519"/>
                  <a:pt x="8557817" y="3571803"/>
                  <a:pt x="8553234" y="3579823"/>
                </a:cubicBezTo>
                <a:cubicBezTo>
                  <a:pt x="8548651" y="3587845"/>
                  <a:pt x="8544066" y="3595073"/>
                  <a:pt x="8539484" y="3601505"/>
                </a:cubicBezTo>
                <a:cubicBezTo>
                  <a:pt x="8546095" y="3603268"/>
                  <a:pt x="8552968" y="3603974"/>
                  <a:pt x="8560109" y="3603621"/>
                </a:cubicBezTo>
                <a:cubicBezTo>
                  <a:pt x="8567248" y="3603268"/>
                  <a:pt x="8573065" y="3603973"/>
                  <a:pt x="8577560" y="3605736"/>
                </a:cubicBezTo>
                <a:cubicBezTo>
                  <a:pt x="8580645" y="3612787"/>
                  <a:pt x="8577649" y="3621954"/>
                  <a:pt x="8568570" y="3633236"/>
                </a:cubicBezTo>
                <a:cubicBezTo>
                  <a:pt x="8559492" y="3644519"/>
                  <a:pt x="8551207" y="3653685"/>
                  <a:pt x="8543715" y="3660736"/>
                </a:cubicBezTo>
                <a:cubicBezTo>
                  <a:pt x="8543539" y="3669550"/>
                  <a:pt x="8541775" y="3677307"/>
                  <a:pt x="8538426" y="3684004"/>
                </a:cubicBezTo>
                <a:cubicBezTo>
                  <a:pt x="8535077" y="3690703"/>
                  <a:pt x="8531198" y="3694229"/>
                  <a:pt x="8526792" y="3694581"/>
                </a:cubicBezTo>
                <a:lnTo>
                  <a:pt x="8505638" y="3724196"/>
                </a:lnTo>
                <a:lnTo>
                  <a:pt x="8505639" y="3762272"/>
                </a:lnTo>
                <a:lnTo>
                  <a:pt x="8518331" y="3749580"/>
                </a:lnTo>
                <a:lnTo>
                  <a:pt x="8535253" y="3715734"/>
                </a:lnTo>
                <a:cubicBezTo>
                  <a:pt x="8537545" y="3711503"/>
                  <a:pt x="8540365" y="3708331"/>
                  <a:pt x="8543714" y="3706216"/>
                </a:cubicBezTo>
                <a:cubicBezTo>
                  <a:pt x="8547063" y="3704101"/>
                  <a:pt x="8549885" y="3703042"/>
                  <a:pt x="8552176" y="3703043"/>
                </a:cubicBezTo>
                <a:cubicBezTo>
                  <a:pt x="8551823" y="3705423"/>
                  <a:pt x="8550413" y="3709124"/>
                  <a:pt x="8547945" y="3714148"/>
                </a:cubicBezTo>
                <a:cubicBezTo>
                  <a:pt x="8545476" y="3719173"/>
                  <a:pt x="8544067" y="3723931"/>
                  <a:pt x="8543715" y="3728426"/>
                </a:cubicBezTo>
                <a:cubicBezTo>
                  <a:pt x="8548651" y="3739885"/>
                  <a:pt x="8543010" y="3753988"/>
                  <a:pt x="8526792" y="3770733"/>
                </a:cubicBezTo>
                <a:cubicBezTo>
                  <a:pt x="8510573" y="3787479"/>
                  <a:pt x="8504933" y="3801582"/>
                  <a:pt x="8509868" y="3813040"/>
                </a:cubicBezTo>
                <a:lnTo>
                  <a:pt x="8492946" y="3842655"/>
                </a:lnTo>
                <a:cubicBezTo>
                  <a:pt x="8492241" y="3851821"/>
                  <a:pt x="8489421" y="3863104"/>
                  <a:pt x="8484484" y="3876501"/>
                </a:cubicBezTo>
                <a:cubicBezTo>
                  <a:pt x="8493475" y="3865923"/>
                  <a:pt x="8501937" y="3854290"/>
                  <a:pt x="8509869" y="3841597"/>
                </a:cubicBezTo>
                <a:cubicBezTo>
                  <a:pt x="8517802" y="3828905"/>
                  <a:pt x="8522031" y="3815156"/>
                  <a:pt x="8522561" y="3800348"/>
                </a:cubicBezTo>
                <a:lnTo>
                  <a:pt x="8556407" y="3813040"/>
                </a:lnTo>
                <a:lnTo>
                  <a:pt x="8547945" y="3859579"/>
                </a:lnTo>
                <a:lnTo>
                  <a:pt x="8569099" y="3855347"/>
                </a:lnTo>
                <a:lnTo>
                  <a:pt x="8590251" y="3880732"/>
                </a:lnTo>
                <a:lnTo>
                  <a:pt x="8569099" y="3944191"/>
                </a:lnTo>
                <a:cubicBezTo>
                  <a:pt x="8552705" y="3959968"/>
                  <a:pt x="8538955" y="3978125"/>
                  <a:pt x="8527850" y="3998661"/>
                </a:cubicBezTo>
                <a:cubicBezTo>
                  <a:pt x="8516744" y="4019198"/>
                  <a:pt x="8505110" y="4036297"/>
                  <a:pt x="8492947" y="4049958"/>
                </a:cubicBezTo>
                <a:lnTo>
                  <a:pt x="8484485" y="4049959"/>
                </a:lnTo>
                <a:lnTo>
                  <a:pt x="8484485" y="4062652"/>
                </a:lnTo>
                <a:lnTo>
                  <a:pt x="8459101" y="4104957"/>
                </a:lnTo>
                <a:cubicBezTo>
                  <a:pt x="8457338" y="4122939"/>
                  <a:pt x="8450287" y="4138803"/>
                  <a:pt x="8437948" y="4152554"/>
                </a:cubicBezTo>
                <a:cubicBezTo>
                  <a:pt x="8425608" y="4166302"/>
                  <a:pt x="8418557" y="4184283"/>
                  <a:pt x="8416793" y="4206495"/>
                </a:cubicBezTo>
                <a:cubicBezTo>
                  <a:pt x="8411681" y="4215396"/>
                  <a:pt x="8403925" y="4230381"/>
                  <a:pt x="8393525" y="4251446"/>
                </a:cubicBezTo>
                <a:cubicBezTo>
                  <a:pt x="8383125" y="4272511"/>
                  <a:pt x="8375368" y="4284322"/>
                  <a:pt x="8370257" y="4286878"/>
                </a:cubicBezTo>
                <a:cubicBezTo>
                  <a:pt x="8370962" y="4300275"/>
                  <a:pt x="8369550" y="4315788"/>
                  <a:pt x="8366026" y="4333417"/>
                </a:cubicBezTo>
                <a:lnTo>
                  <a:pt x="8370257" y="4333415"/>
                </a:lnTo>
                <a:cubicBezTo>
                  <a:pt x="8375191" y="4337646"/>
                  <a:pt x="8373782" y="4341876"/>
                  <a:pt x="8366026" y="4346108"/>
                </a:cubicBezTo>
                <a:lnTo>
                  <a:pt x="8357565" y="4346108"/>
                </a:lnTo>
                <a:cubicBezTo>
                  <a:pt x="8352629" y="4358095"/>
                  <a:pt x="8345577" y="4363735"/>
                  <a:pt x="8336411" y="4363030"/>
                </a:cubicBezTo>
                <a:cubicBezTo>
                  <a:pt x="8335705" y="4377661"/>
                  <a:pt x="8332885" y="4391764"/>
                  <a:pt x="8327950" y="4405337"/>
                </a:cubicBezTo>
                <a:cubicBezTo>
                  <a:pt x="8323014" y="4418912"/>
                  <a:pt x="8320193" y="4433013"/>
                  <a:pt x="8319488" y="4447644"/>
                </a:cubicBezTo>
                <a:lnTo>
                  <a:pt x="8344872" y="4481489"/>
                </a:lnTo>
                <a:cubicBezTo>
                  <a:pt x="8349808" y="4480784"/>
                  <a:pt x="8352629" y="4482195"/>
                  <a:pt x="8353334" y="4485719"/>
                </a:cubicBezTo>
                <a:cubicBezTo>
                  <a:pt x="8353156" y="4490215"/>
                  <a:pt x="8351395" y="4494975"/>
                  <a:pt x="8348045" y="4499999"/>
                </a:cubicBezTo>
                <a:cubicBezTo>
                  <a:pt x="8344697" y="4505023"/>
                  <a:pt x="8340818" y="4508725"/>
                  <a:pt x="8336410" y="4511104"/>
                </a:cubicBezTo>
                <a:cubicBezTo>
                  <a:pt x="8336587" y="4517714"/>
                  <a:pt x="8335177" y="4523532"/>
                  <a:pt x="8332180" y="4528556"/>
                </a:cubicBezTo>
                <a:cubicBezTo>
                  <a:pt x="8329184" y="4533580"/>
                  <a:pt x="8323543" y="4536224"/>
                  <a:pt x="8315258" y="4536489"/>
                </a:cubicBezTo>
                <a:lnTo>
                  <a:pt x="8302566" y="4536490"/>
                </a:lnTo>
                <a:lnTo>
                  <a:pt x="8298334" y="4583026"/>
                </a:lnTo>
                <a:lnTo>
                  <a:pt x="8256028" y="4663409"/>
                </a:lnTo>
                <a:lnTo>
                  <a:pt x="8239105" y="4676101"/>
                </a:lnTo>
                <a:cubicBezTo>
                  <a:pt x="8238665" y="4689146"/>
                  <a:pt x="8235315" y="4703248"/>
                  <a:pt x="8229057" y="4718408"/>
                </a:cubicBezTo>
                <a:cubicBezTo>
                  <a:pt x="8222799" y="4733567"/>
                  <a:pt x="8216276" y="4747670"/>
                  <a:pt x="8209489" y="4760714"/>
                </a:cubicBezTo>
                <a:lnTo>
                  <a:pt x="8209489" y="4811482"/>
                </a:lnTo>
                <a:lnTo>
                  <a:pt x="8175645" y="4841097"/>
                </a:lnTo>
                <a:lnTo>
                  <a:pt x="8158722" y="4883404"/>
                </a:lnTo>
                <a:lnTo>
                  <a:pt x="8133338" y="4904558"/>
                </a:lnTo>
                <a:cubicBezTo>
                  <a:pt x="8132103" y="4918396"/>
                  <a:pt x="8127167" y="4929854"/>
                  <a:pt x="8118530" y="4938933"/>
                </a:cubicBezTo>
                <a:cubicBezTo>
                  <a:pt x="8109893" y="4948012"/>
                  <a:pt x="8104958" y="4960527"/>
                  <a:pt x="8103723" y="4976480"/>
                </a:cubicBezTo>
                <a:lnTo>
                  <a:pt x="8065646" y="5048401"/>
                </a:lnTo>
                <a:cubicBezTo>
                  <a:pt x="8052955" y="5051222"/>
                  <a:pt x="8045551" y="5062505"/>
                  <a:pt x="8043436" y="5082247"/>
                </a:cubicBezTo>
                <a:cubicBezTo>
                  <a:pt x="8041321" y="5101989"/>
                  <a:pt x="8031802" y="5113272"/>
                  <a:pt x="8014879" y="5116092"/>
                </a:cubicBezTo>
                <a:lnTo>
                  <a:pt x="8019108" y="4997633"/>
                </a:lnTo>
                <a:lnTo>
                  <a:pt x="7993725" y="4989171"/>
                </a:lnTo>
                <a:lnTo>
                  <a:pt x="7976802" y="5018787"/>
                </a:lnTo>
                <a:cubicBezTo>
                  <a:pt x="7971691" y="5035885"/>
                  <a:pt x="7964992" y="5059860"/>
                  <a:pt x="7956707" y="5090708"/>
                </a:cubicBezTo>
                <a:cubicBezTo>
                  <a:pt x="7948422" y="5121556"/>
                  <a:pt x="7943838" y="5145531"/>
                  <a:pt x="7942956" y="5162631"/>
                </a:cubicBezTo>
                <a:cubicBezTo>
                  <a:pt x="7943662" y="5180698"/>
                  <a:pt x="7941193" y="5191099"/>
                  <a:pt x="7935553" y="5193831"/>
                </a:cubicBezTo>
                <a:cubicBezTo>
                  <a:pt x="7929912" y="5196565"/>
                  <a:pt x="7916868" y="5197444"/>
                  <a:pt x="7896420" y="5196476"/>
                </a:cubicBezTo>
                <a:lnTo>
                  <a:pt x="7892189" y="5209168"/>
                </a:lnTo>
                <a:cubicBezTo>
                  <a:pt x="7897477" y="5214456"/>
                  <a:pt x="7901708" y="5221860"/>
                  <a:pt x="7904881" y="5231379"/>
                </a:cubicBezTo>
                <a:cubicBezTo>
                  <a:pt x="7908054" y="5240898"/>
                  <a:pt x="7903824" y="5246186"/>
                  <a:pt x="7892189" y="5247243"/>
                </a:cubicBezTo>
                <a:cubicBezTo>
                  <a:pt x="7889279" y="5247333"/>
                  <a:pt x="7884521" y="5248212"/>
                  <a:pt x="7877909" y="5249889"/>
                </a:cubicBezTo>
                <a:cubicBezTo>
                  <a:pt x="7871299" y="5251563"/>
                  <a:pt x="7867598" y="5253501"/>
                  <a:pt x="7866804" y="5255704"/>
                </a:cubicBezTo>
                <a:lnTo>
                  <a:pt x="7866806" y="5259936"/>
                </a:lnTo>
                <a:lnTo>
                  <a:pt x="7926033" y="5293781"/>
                </a:lnTo>
                <a:cubicBezTo>
                  <a:pt x="7936523" y="5282853"/>
                  <a:pt x="7944103" y="5269809"/>
                  <a:pt x="7948773" y="5254648"/>
                </a:cubicBezTo>
                <a:cubicBezTo>
                  <a:pt x="7953446" y="5239488"/>
                  <a:pt x="7955737" y="5224328"/>
                  <a:pt x="7955649" y="5209168"/>
                </a:cubicBezTo>
                <a:cubicBezTo>
                  <a:pt x="7967636" y="5197182"/>
                  <a:pt x="7973277" y="5183079"/>
                  <a:pt x="7972572" y="5166860"/>
                </a:cubicBezTo>
                <a:lnTo>
                  <a:pt x="7989495" y="5128785"/>
                </a:lnTo>
                <a:cubicBezTo>
                  <a:pt x="7989407" y="5126228"/>
                  <a:pt x="7989582" y="5122880"/>
                  <a:pt x="7990022" y="5118737"/>
                </a:cubicBezTo>
                <a:cubicBezTo>
                  <a:pt x="7990464" y="5114594"/>
                  <a:pt x="7991698" y="5112302"/>
                  <a:pt x="7993725" y="5111862"/>
                </a:cubicBezTo>
                <a:cubicBezTo>
                  <a:pt x="8002362" y="5113359"/>
                  <a:pt x="8009414" y="5120940"/>
                  <a:pt x="8014879" y="5134601"/>
                </a:cubicBezTo>
                <a:cubicBezTo>
                  <a:pt x="8020343" y="5148263"/>
                  <a:pt x="8023163" y="5159016"/>
                  <a:pt x="8023340" y="5166862"/>
                </a:cubicBezTo>
                <a:cubicBezTo>
                  <a:pt x="8023516" y="5169242"/>
                  <a:pt x="8023164" y="5171885"/>
                  <a:pt x="8022283" y="5174793"/>
                </a:cubicBezTo>
                <a:cubicBezTo>
                  <a:pt x="8021401" y="5177703"/>
                  <a:pt x="8018933" y="5179287"/>
                  <a:pt x="8014879" y="5179553"/>
                </a:cubicBezTo>
                <a:cubicBezTo>
                  <a:pt x="8010560" y="5197885"/>
                  <a:pt x="8003333" y="5219392"/>
                  <a:pt x="7993197" y="5244071"/>
                </a:cubicBezTo>
                <a:cubicBezTo>
                  <a:pt x="7983060" y="5268751"/>
                  <a:pt x="7970544" y="5288142"/>
                  <a:pt x="7955649" y="5302243"/>
                </a:cubicBezTo>
                <a:cubicBezTo>
                  <a:pt x="7955120" y="5310176"/>
                  <a:pt x="7953005" y="5316521"/>
                  <a:pt x="7949302" y="5321281"/>
                </a:cubicBezTo>
                <a:cubicBezTo>
                  <a:pt x="7945601" y="5326040"/>
                  <a:pt x="7943485" y="5332386"/>
                  <a:pt x="7942957" y="5340318"/>
                </a:cubicBezTo>
                <a:cubicBezTo>
                  <a:pt x="7936611" y="5355391"/>
                  <a:pt x="7929207" y="5370727"/>
                  <a:pt x="7920746" y="5386327"/>
                </a:cubicBezTo>
                <a:cubicBezTo>
                  <a:pt x="7912285" y="5401928"/>
                  <a:pt x="7902764" y="5416207"/>
                  <a:pt x="7892189" y="5429163"/>
                </a:cubicBezTo>
                <a:cubicBezTo>
                  <a:pt x="7892188" y="5433747"/>
                  <a:pt x="7891131" y="5438331"/>
                  <a:pt x="7889016" y="5442914"/>
                </a:cubicBezTo>
                <a:cubicBezTo>
                  <a:pt x="7886901" y="5447497"/>
                  <a:pt x="7883727" y="5449964"/>
                  <a:pt x="7879497" y="5450318"/>
                </a:cubicBezTo>
                <a:cubicBezTo>
                  <a:pt x="7871563" y="5448908"/>
                  <a:pt x="7867333" y="5442208"/>
                  <a:pt x="7866805" y="5430221"/>
                </a:cubicBezTo>
                <a:cubicBezTo>
                  <a:pt x="7866276" y="5418234"/>
                  <a:pt x="7866276" y="5409419"/>
                  <a:pt x="7866804" y="5403779"/>
                </a:cubicBezTo>
                <a:lnTo>
                  <a:pt x="7832959" y="5416470"/>
                </a:lnTo>
                <a:lnTo>
                  <a:pt x="7828729" y="5458778"/>
                </a:lnTo>
                <a:lnTo>
                  <a:pt x="7790652" y="5534931"/>
                </a:lnTo>
                <a:lnTo>
                  <a:pt x="7786422" y="5534930"/>
                </a:lnTo>
                <a:lnTo>
                  <a:pt x="7752576" y="5611083"/>
                </a:lnTo>
                <a:cubicBezTo>
                  <a:pt x="7748698" y="5614431"/>
                  <a:pt x="7746935" y="5621484"/>
                  <a:pt x="7747288" y="5632236"/>
                </a:cubicBezTo>
                <a:cubicBezTo>
                  <a:pt x="7747641" y="5642988"/>
                  <a:pt x="7747993" y="5650041"/>
                  <a:pt x="7748345" y="5653391"/>
                </a:cubicBezTo>
                <a:cubicBezTo>
                  <a:pt x="7753370" y="5648278"/>
                  <a:pt x="7758129" y="5648982"/>
                  <a:pt x="7762624" y="5655505"/>
                </a:cubicBezTo>
                <a:cubicBezTo>
                  <a:pt x="7767118" y="5662027"/>
                  <a:pt x="7766590" y="5666962"/>
                  <a:pt x="7761038" y="5670313"/>
                </a:cubicBezTo>
                <a:cubicBezTo>
                  <a:pt x="7758658" y="5670136"/>
                  <a:pt x="7756013" y="5670489"/>
                  <a:pt x="7753104" y="5671370"/>
                </a:cubicBezTo>
                <a:cubicBezTo>
                  <a:pt x="7750196" y="5672252"/>
                  <a:pt x="7748610" y="5674719"/>
                  <a:pt x="7748346" y="5678774"/>
                </a:cubicBezTo>
                <a:cubicBezTo>
                  <a:pt x="7748698" y="5683180"/>
                  <a:pt x="7751166" y="5688117"/>
                  <a:pt x="7755749" y="5693581"/>
                </a:cubicBezTo>
                <a:cubicBezTo>
                  <a:pt x="7760333" y="5699046"/>
                  <a:pt x="7764916" y="5703981"/>
                  <a:pt x="7769500" y="5708389"/>
                </a:cubicBezTo>
                <a:cubicBezTo>
                  <a:pt x="7768618" y="5716938"/>
                  <a:pt x="7764035" y="5730512"/>
                  <a:pt x="7755749" y="5749108"/>
                </a:cubicBezTo>
                <a:cubicBezTo>
                  <a:pt x="7747464" y="5767706"/>
                  <a:pt x="7740766" y="5778107"/>
                  <a:pt x="7735653" y="5780311"/>
                </a:cubicBezTo>
                <a:cubicBezTo>
                  <a:pt x="7736271" y="5794677"/>
                  <a:pt x="7735037" y="5804020"/>
                  <a:pt x="7731952" y="5808338"/>
                </a:cubicBezTo>
                <a:cubicBezTo>
                  <a:pt x="7728867" y="5812657"/>
                  <a:pt x="7720229" y="5814597"/>
                  <a:pt x="7706038" y="5814156"/>
                </a:cubicBezTo>
                <a:lnTo>
                  <a:pt x="7706038" y="5860695"/>
                </a:lnTo>
                <a:cubicBezTo>
                  <a:pt x="7695285" y="5854348"/>
                  <a:pt x="7685063" y="5846944"/>
                  <a:pt x="7675366" y="5838483"/>
                </a:cubicBezTo>
                <a:cubicBezTo>
                  <a:pt x="7665671" y="5830021"/>
                  <a:pt x="7657562" y="5820502"/>
                  <a:pt x="7651040" y="5809925"/>
                </a:cubicBezTo>
                <a:cubicBezTo>
                  <a:pt x="7651745" y="5818386"/>
                  <a:pt x="7650335" y="5826848"/>
                  <a:pt x="7646809" y="5835309"/>
                </a:cubicBezTo>
                <a:lnTo>
                  <a:pt x="7672194" y="5877616"/>
                </a:lnTo>
                <a:cubicBezTo>
                  <a:pt x="7667434" y="5893921"/>
                  <a:pt x="7656857" y="5924771"/>
                  <a:pt x="7640463" y="5970163"/>
                </a:cubicBezTo>
                <a:cubicBezTo>
                  <a:pt x="7624069" y="6015553"/>
                  <a:pt x="7605030" y="6041114"/>
                  <a:pt x="7583349" y="6046844"/>
                </a:cubicBezTo>
                <a:cubicBezTo>
                  <a:pt x="7582908" y="6055040"/>
                  <a:pt x="7579559" y="6067204"/>
                  <a:pt x="7573301" y="6083333"/>
                </a:cubicBezTo>
                <a:cubicBezTo>
                  <a:pt x="7567043" y="6099463"/>
                  <a:pt x="7560521" y="6108453"/>
                  <a:pt x="7553734" y="6110304"/>
                </a:cubicBezTo>
                <a:cubicBezTo>
                  <a:pt x="7551707" y="6109774"/>
                  <a:pt x="7550473" y="6107659"/>
                  <a:pt x="7550032" y="6103958"/>
                </a:cubicBezTo>
                <a:cubicBezTo>
                  <a:pt x="7549591" y="6100255"/>
                  <a:pt x="7549414" y="6098142"/>
                  <a:pt x="7549502" y="6097611"/>
                </a:cubicBezTo>
                <a:lnTo>
                  <a:pt x="7532581" y="6093382"/>
                </a:lnTo>
                <a:lnTo>
                  <a:pt x="7519888" y="6110304"/>
                </a:lnTo>
                <a:lnTo>
                  <a:pt x="7549502" y="6139919"/>
                </a:lnTo>
                <a:cubicBezTo>
                  <a:pt x="7549151" y="6162923"/>
                  <a:pt x="7544566" y="6183548"/>
                  <a:pt x="7535754" y="6201793"/>
                </a:cubicBezTo>
                <a:cubicBezTo>
                  <a:pt x="7526939" y="6220036"/>
                  <a:pt x="7516010" y="6237490"/>
                  <a:pt x="7502966" y="6254147"/>
                </a:cubicBezTo>
                <a:cubicBezTo>
                  <a:pt x="7504288" y="6260669"/>
                  <a:pt x="7507990" y="6273009"/>
                  <a:pt x="7514070" y="6291167"/>
                </a:cubicBezTo>
                <a:cubicBezTo>
                  <a:pt x="7520153" y="6309323"/>
                  <a:pt x="7520681" y="6319546"/>
                  <a:pt x="7515658" y="6321837"/>
                </a:cubicBezTo>
                <a:cubicBezTo>
                  <a:pt x="7509400" y="6321662"/>
                  <a:pt x="7503934" y="6319898"/>
                  <a:pt x="7499264" y="6316549"/>
                </a:cubicBezTo>
                <a:cubicBezTo>
                  <a:pt x="7494592" y="6313200"/>
                  <a:pt x="7490186" y="6309322"/>
                  <a:pt x="7486043" y="6304916"/>
                </a:cubicBezTo>
                <a:cubicBezTo>
                  <a:pt x="7486043" y="6320428"/>
                  <a:pt x="7483928" y="6336997"/>
                  <a:pt x="7479696" y="6354626"/>
                </a:cubicBezTo>
                <a:cubicBezTo>
                  <a:pt x="7475466" y="6372254"/>
                  <a:pt x="7469119" y="6386709"/>
                  <a:pt x="7460659" y="6397992"/>
                </a:cubicBezTo>
                <a:lnTo>
                  <a:pt x="7439504" y="6364146"/>
                </a:lnTo>
                <a:lnTo>
                  <a:pt x="7452196" y="6321838"/>
                </a:lnTo>
                <a:cubicBezTo>
                  <a:pt x="7449818" y="6319723"/>
                  <a:pt x="7447173" y="6317608"/>
                  <a:pt x="7444265" y="6315492"/>
                </a:cubicBezTo>
                <a:cubicBezTo>
                  <a:pt x="7441356" y="6313377"/>
                  <a:pt x="7439771" y="6311262"/>
                  <a:pt x="7439506" y="6309147"/>
                </a:cubicBezTo>
                <a:cubicBezTo>
                  <a:pt x="7440475" y="6305092"/>
                  <a:pt x="7444882" y="6302624"/>
                  <a:pt x="7452726" y="6301743"/>
                </a:cubicBezTo>
                <a:cubicBezTo>
                  <a:pt x="7460571" y="6300861"/>
                  <a:pt x="7466034" y="6300510"/>
                  <a:pt x="7469119" y="6300685"/>
                </a:cubicBezTo>
                <a:cubicBezTo>
                  <a:pt x="7469385" y="6287817"/>
                  <a:pt x="7472029" y="6274420"/>
                  <a:pt x="7477052" y="6260493"/>
                </a:cubicBezTo>
                <a:cubicBezTo>
                  <a:pt x="7482077" y="6246568"/>
                  <a:pt x="7487894" y="6233170"/>
                  <a:pt x="7494503" y="6220301"/>
                </a:cubicBezTo>
                <a:cubicBezTo>
                  <a:pt x="7494415" y="6217835"/>
                  <a:pt x="7493535" y="6214307"/>
                  <a:pt x="7491860" y="6209724"/>
                </a:cubicBezTo>
                <a:cubicBezTo>
                  <a:pt x="7490185" y="6205142"/>
                  <a:pt x="7488246" y="6201616"/>
                  <a:pt x="7486042" y="6199148"/>
                </a:cubicBezTo>
                <a:lnTo>
                  <a:pt x="7456428" y="6237225"/>
                </a:lnTo>
                <a:lnTo>
                  <a:pt x="7435276" y="6241455"/>
                </a:lnTo>
                <a:lnTo>
                  <a:pt x="7435275" y="6300684"/>
                </a:lnTo>
                <a:cubicBezTo>
                  <a:pt x="7420203" y="6312847"/>
                  <a:pt x="7406981" y="6330830"/>
                  <a:pt x="7395611" y="6354625"/>
                </a:cubicBezTo>
                <a:cubicBezTo>
                  <a:pt x="7384241" y="6378424"/>
                  <a:pt x="7376310" y="6398519"/>
                  <a:pt x="7371814" y="6414914"/>
                </a:cubicBezTo>
                <a:cubicBezTo>
                  <a:pt x="7371110" y="6423022"/>
                  <a:pt x="7368288" y="6430072"/>
                  <a:pt x="7363353" y="6436067"/>
                </a:cubicBezTo>
                <a:cubicBezTo>
                  <a:pt x="7358416" y="6442061"/>
                  <a:pt x="7355596" y="6449111"/>
                  <a:pt x="7354892" y="6457219"/>
                </a:cubicBezTo>
                <a:lnTo>
                  <a:pt x="7342200" y="6491066"/>
                </a:lnTo>
                <a:lnTo>
                  <a:pt x="7346431" y="6491066"/>
                </a:lnTo>
                <a:cubicBezTo>
                  <a:pt x="7345725" y="6499174"/>
                  <a:pt x="7342905" y="6506226"/>
                  <a:pt x="7337968" y="6512220"/>
                </a:cubicBezTo>
                <a:cubicBezTo>
                  <a:pt x="7333033" y="6518213"/>
                  <a:pt x="7330213" y="6525263"/>
                  <a:pt x="7329507" y="6533373"/>
                </a:cubicBezTo>
                <a:cubicBezTo>
                  <a:pt x="7329860" y="6539982"/>
                  <a:pt x="7329155" y="6545801"/>
                  <a:pt x="7327391" y="6550824"/>
                </a:cubicBezTo>
                <a:cubicBezTo>
                  <a:pt x="7325628" y="6555847"/>
                  <a:pt x="7320694" y="6558493"/>
                  <a:pt x="7312585" y="6558757"/>
                </a:cubicBezTo>
                <a:cubicBezTo>
                  <a:pt x="7313114" y="6571096"/>
                  <a:pt x="7312056" y="6579204"/>
                  <a:pt x="7309411" y="6583084"/>
                </a:cubicBezTo>
                <a:cubicBezTo>
                  <a:pt x="7306768" y="6586961"/>
                  <a:pt x="7299364" y="6588725"/>
                  <a:pt x="7287200" y="6588372"/>
                </a:cubicBezTo>
                <a:lnTo>
                  <a:pt x="7287200" y="6634908"/>
                </a:lnTo>
                <a:lnTo>
                  <a:pt x="7266047" y="6626448"/>
                </a:lnTo>
                <a:lnTo>
                  <a:pt x="7240662" y="6685678"/>
                </a:lnTo>
                <a:lnTo>
                  <a:pt x="7249124" y="6694139"/>
                </a:lnTo>
                <a:lnTo>
                  <a:pt x="7232201" y="6706831"/>
                </a:lnTo>
                <a:lnTo>
                  <a:pt x="7223740" y="6723754"/>
                </a:lnTo>
                <a:lnTo>
                  <a:pt x="7236432" y="6753369"/>
                </a:lnTo>
                <a:lnTo>
                  <a:pt x="7232202" y="6787213"/>
                </a:lnTo>
                <a:cubicBezTo>
                  <a:pt x="7221801" y="6788625"/>
                  <a:pt x="7216159" y="6794265"/>
                  <a:pt x="7215279" y="6804137"/>
                </a:cubicBezTo>
                <a:cubicBezTo>
                  <a:pt x="7214398" y="6814008"/>
                  <a:pt x="7204526" y="6819650"/>
                  <a:pt x="7185663" y="6821060"/>
                </a:cubicBezTo>
                <a:lnTo>
                  <a:pt x="7185664" y="6799905"/>
                </a:lnTo>
                <a:lnTo>
                  <a:pt x="7172972" y="6804138"/>
                </a:lnTo>
                <a:cubicBezTo>
                  <a:pt x="7170327" y="6810131"/>
                  <a:pt x="7166097" y="6820355"/>
                  <a:pt x="7160279" y="6834809"/>
                </a:cubicBezTo>
                <a:cubicBezTo>
                  <a:pt x="7154463" y="6849264"/>
                  <a:pt x="7150231" y="6857374"/>
                  <a:pt x="7147588" y="6859135"/>
                </a:cubicBezTo>
                <a:cubicBezTo>
                  <a:pt x="7145561" y="6858783"/>
                  <a:pt x="7144326" y="6857374"/>
                  <a:pt x="7143886" y="6854905"/>
                </a:cubicBezTo>
                <a:cubicBezTo>
                  <a:pt x="7143445" y="6852436"/>
                  <a:pt x="7143269" y="6851026"/>
                  <a:pt x="7143356" y="6850674"/>
                </a:cubicBezTo>
                <a:cubicBezTo>
                  <a:pt x="7131723" y="6849969"/>
                  <a:pt x="7127491" y="6846090"/>
                  <a:pt x="7130665" y="6839040"/>
                </a:cubicBezTo>
                <a:cubicBezTo>
                  <a:pt x="7133837" y="6831989"/>
                  <a:pt x="7138070" y="6825996"/>
                  <a:pt x="7143357" y="6821059"/>
                </a:cubicBezTo>
                <a:lnTo>
                  <a:pt x="7126435" y="6782983"/>
                </a:lnTo>
                <a:lnTo>
                  <a:pt x="7143357" y="6753369"/>
                </a:lnTo>
                <a:lnTo>
                  <a:pt x="7113743" y="6740677"/>
                </a:lnTo>
                <a:cubicBezTo>
                  <a:pt x="7112508" y="6754867"/>
                  <a:pt x="7107572" y="6767735"/>
                  <a:pt x="7098935" y="6779282"/>
                </a:cubicBezTo>
                <a:lnTo>
                  <a:pt x="7086649" y="6813944"/>
                </a:lnTo>
                <a:lnTo>
                  <a:pt x="7100472" y="6830533"/>
                </a:lnTo>
                <a:lnTo>
                  <a:pt x="7088118" y="6867597"/>
                </a:lnTo>
                <a:lnTo>
                  <a:pt x="7088358" y="6867597"/>
                </a:lnTo>
                <a:cubicBezTo>
                  <a:pt x="7098054" y="6867157"/>
                  <a:pt x="7109336" y="6868038"/>
                  <a:pt x="7122203" y="6870241"/>
                </a:cubicBezTo>
                <a:cubicBezTo>
                  <a:pt x="7135071" y="6872445"/>
                  <a:pt x="7142123" y="6878615"/>
                  <a:pt x="7143356" y="6888751"/>
                </a:cubicBezTo>
                <a:cubicBezTo>
                  <a:pt x="7142917" y="6907965"/>
                  <a:pt x="7138510" y="6926650"/>
                  <a:pt x="7130136" y="6944807"/>
                </a:cubicBezTo>
                <a:cubicBezTo>
                  <a:pt x="7121763" y="6962964"/>
                  <a:pt x="7112067" y="6979535"/>
                  <a:pt x="7101051" y="6994517"/>
                </a:cubicBezTo>
                <a:cubicBezTo>
                  <a:pt x="7101579" y="7004741"/>
                  <a:pt x="7103694" y="7013910"/>
                  <a:pt x="7107397" y="7022017"/>
                </a:cubicBezTo>
                <a:cubicBezTo>
                  <a:pt x="7111097" y="7030126"/>
                  <a:pt x="7113214" y="7039292"/>
                  <a:pt x="7113744" y="7049517"/>
                </a:cubicBezTo>
                <a:lnTo>
                  <a:pt x="7084128" y="7041055"/>
                </a:lnTo>
                <a:cubicBezTo>
                  <a:pt x="7084304" y="7054100"/>
                  <a:pt x="7082894" y="7068202"/>
                  <a:pt x="7079896" y="7083362"/>
                </a:cubicBezTo>
                <a:cubicBezTo>
                  <a:pt x="7076900" y="7098522"/>
                  <a:pt x="7071259" y="7112624"/>
                  <a:pt x="7062973" y="7125669"/>
                </a:cubicBezTo>
                <a:lnTo>
                  <a:pt x="7041820" y="7096053"/>
                </a:lnTo>
                <a:lnTo>
                  <a:pt x="7054512" y="7057979"/>
                </a:lnTo>
                <a:cubicBezTo>
                  <a:pt x="7052133" y="7055862"/>
                  <a:pt x="7049489" y="7053748"/>
                  <a:pt x="7046579" y="7051632"/>
                </a:cubicBezTo>
                <a:cubicBezTo>
                  <a:pt x="7043672" y="7049517"/>
                  <a:pt x="7042085" y="7047401"/>
                  <a:pt x="7041820" y="7045286"/>
                </a:cubicBezTo>
                <a:cubicBezTo>
                  <a:pt x="7042614" y="7041232"/>
                  <a:pt x="7046315" y="7038764"/>
                  <a:pt x="7052925" y="7037883"/>
                </a:cubicBezTo>
                <a:cubicBezTo>
                  <a:pt x="7059537" y="7037001"/>
                  <a:pt x="7064295" y="7036648"/>
                  <a:pt x="7067205" y="7036825"/>
                </a:cubicBezTo>
                <a:lnTo>
                  <a:pt x="7092589" y="6964903"/>
                </a:lnTo>
                <a:lnTo>
                  <a:pt x="7088358" y="6947979"/>
                </a:lnTo>
                <a:lnTo>
                  <a:pt x="7071436" y="6926827"/>
                </a:lnTo>
                <a:lnTo>
                  <a:pt x="7050281" y="6947980"/>
                </a:lnTo>
                <a:lnTo>
                  <a:pt x="7037589" y="7036826"/>
                </a:lnTo>
                <a:cubicBezTo>
                  <a:pt x="7024546" y="7048635"/>
                  <a:pt x="7012558" y="7065207"/>
                  <a:pt x="7001629" y="7086535"/>
                </a:cubicBezTo>
                <a:cubicBezTo>
                  <a:pt x="6990700" y="7107864"/>
                  <a:pt x="6982943" y="7126551"/>
                  <a:pt x="6978361" y="7142591"/>
                </a:cubicBezTo>
                <a:cubicBezTo>
                  <a:pt x="6977831" y="7157224"/>
                  <a:pt x="6974659" y="7171324"/>
                  <a:pt x="6968842" y="7184899"/>
                </a:cubicBezTo>
                <a:cubicBezTo>
                  <a:pt x="6963024" y="7198471"/>
                  <a:pt x="6957737" y="7212575"/>
                  <a:pt x="6952975" y="7227206"/>
                </a:cubicBezTo>
                <a:cubicBezTo>
                  <a:pt x="6932528" y="7244834"/>
                  <a:pt x="6914195" y="7264577"/>
                  <a:pt x="6897978" y="7286435"/>
                </a:cubicBezTo>
                <a:lnTo>
                  <a:pt x="6868363" y="7371048"/>
                </a:lnTo>
                <a:cubicBezTo>
                  <a:pt x="6865807" y="7370873"/>
                  <a:pt x="6862457" y="7371225"/>
                  <a:pt x="6858315" y="7372107"/>
                </a:cubicBezTo>
                <a:cubicBezTo>
                  <a:pt x="6854172" y="7372988"/>
                  <a:pt x="6851881" y="7375456"/>
                  <a:pt x="6851440" y="7379509"/>
                </a:cubicBezTo>
                <a:cubicBezTo>
                  <a:pt x="6851881" y="7381801"/>
                  <a:pt x="6854172" y="7384624"/>
                  <a:pt x="6858315" y="7387972"/>
                </a:cubicBezTo>
                <a:cubicBezTo>
                  <a:pt x="6862457" y="7391321"/>
                  <a:pt x="6865807" y="7394142"/>
                  <a:pt x="6868363" y="7396433"/>
                </a:cubicBezTo>
                <a:lnTo>
                  <a:pt x="6840392" y="7411690"/>
                </a:lnTo>
                <a:lnTo>
                  <a:pt x="6855092" y="7431290"/>
                </a:lnTo>
                <a:cubicBezTo>
                  <a:pt x="6860028" y="7430585"/>
                  <a:pt x="6862850" y="7431996"/>
                  <a:pt x="6863555" y="7435520"/>
                </a:cubicBezTo>
                <a:cubicBezTo>
                  <a:pt x="6863377" y="7440016"/>
                  <a:pt x="6861616" y="7444776"/>
                  <a:pt x="6858265" y="7449800"/>
                </a:cubicBezTo>
                <a:lnTo>
                  <a:pt x="6855551" y="7452391"/>
                </a:lnTo>
                <a:lnTo>
                  <a:pt x="6851439" y="7485278"/>
                </a:lnTo>
                <a:cubicBezTo>
                  <a:pt x="6840950" y="7486512"/>
                  <a:pt x="6835487" y="7491447"/>
                  <a:pt x="6835046" y="7500084"/>
                </a:cubicBezTo>
                <a:cubicBezTo>
                  <a:pt x="6834825" y="7504403"/>
                  <a:pt x="6832555" y="7507796"/>
                  <a:pt x="6828237" y="7510264"/>
                </a:cubicBezTo>
                <a:lnTo>
                  <a:pt x="6810209" y="7514631"/>
                </a:lnTo>
                <a:lnTo>
                  <a:pt x="6808554" y="7532827"/>
                </a:lnTo>
                <a:lnTo>
                  <a:pt x="6766249" y="7613210"/>
                </a:lnTo>
                <a:lnTo>
                  <a:pt x="6749326" y="7625902"/>
                </a:lnTo>
                <a:cubicBezTo>
                  <a:pt x="6748886" y="7638947"/>
                  <a:pt x="6745536" y="7653049"/>
                  <a:pt x="6739278" y="7668209"/>
                </a:cubicBezTo>
                <a:cubicBezTo>
                  <a:pt x="6733020" y="7683369"/>
                  <a:pt x="6726496" y="7697471"/>
                  <a:pt x="6719710" y="7710515"/>
                </a:cubicBezTo>
                <a:lnTo>
                  <a:pt x="6719710" y="7761283"/>
                </a:lnTo>
                <a:lnTo>
                  <a:pt x="6685866" y="7790899"/>
                </a:lnTo>
                <a:lnTo>
                  <a:pt x="6668943" y="7833205"/>
                </a:lnTo>
                <a:lnTo>
                  <a:pt x="6643559" y="7854359"/>
                </a:lnTo>
                <a:cubicBezTo>
                  <a:pt x="6642323" y="7868197"/>
                  <a:pt x="6637388" y="7879655"/>
                  <a:pt x="6628751" y="7888734"/>
                </a:cubicBezTo>
                <a:cubicBezTo>
                  <a:pt x="6620114" y="7897813"/>
                  <a:pt x="6615178" y="7910328"/>
                  <a:pt x="6613944" y="7926281"/>
                </a:cubicBezTo>
                <a:lnTo>
                  <a:pt x="6575866" y="7998202"/>
                </a:lnTo>
                <a:cubicBezTo>
                  <a:pt x="6563175" y="8001023"/>
                  <a:pt x="6555772" y="8012306"/>
                  <a:pt x="6553656" y="8032048"/>
                </a:cubicBezTo>
                <a:cubicBezTo>
                  <a:pt x="6551542" y="8051790"/>
                  <a:pt x="6542023" y="8063073"/>
                  <a:pt x="6525100" y="8065894"/>
                </a:cubicBezTo>
                <a:lnTo>
                  <a:pt x="6529329" y="7947434"/>
                </a:lnTo>
                <a:lnTo>
                  <a:pt x="6503946" y="7938973"/>
                </a:lnTo>
                <a:lnTo>
                  <a:pt x="6487022" y="7968588"/>
                </a:lnTo>
                <a:cubicBezTo>
                  <a:pt x="6481912" y="7985687"/>
                  <a:pt x="6475212" y="8009661"/>
                  <a:pt x="6466927" y="8040509"/>
                </a:cubicBezTo>
                <a:cubicBezTo>
                  <a:pt x="6458643" y="8071357"/>
                  <a:pt x="6454058" y="8095332"/>
                  <a:pt x="6453177" y="8112432"/>
                </a:cubicBezTo>
                <a:cubicBezTo>
                  <a:pt x="6453883" y="8130499"/>
                  <a:pt x="6451413" y="8140900"/>
                  <a:pt x="6445774" y="8143632"/>
                </a:cubicBezTo>
                <a:cubicBezTo>
                  <a:pt x="6440133" y="8146366"/>
                  <a:pt x="6427089" y="8147245"/>
                  <a:pt x="6406640" y="8146277"/>
                </a:cubicBezTo>
                <a:lnTo>
                  <a:pt x="6402410" y="8158969"/>
                </a:lnTo>
                <a:cubicBezTo>
                  <a:pt x="6407698" y="8164257"/>
                  <a:pt x="6411928" y="8171661"/>
                  <a:pt x="6415102" y="8181180"/>
                </a:cubicBezTo>
                <a:cubicBezTo>
                  <a:pt x="6418275" y="8190699"/>
                  <a:pt x="6414044" y="8195987"/>
                  <a:pt x="6402410" y="8197045"/>
                </a:cubicBezTo>
                <a:cubicBezTo>
                  <a:pt x="6399500" y="8197134"/>
                  <a:pt x="6394742" y="8198014"/>
                  <a:pt x="6388130" y="8199690"/>
                </a:cubicBezTo>
                <a:cubicBezTo>
                  <a:pt x="6381520" y="8201364"/>
                  <a:pt x="6377819" y="8203302"/>
                  <a:pt x="6377025" y="8205505"/>
                </a:cubicBezTo>
                <a:lnTo>
                  <a:pt x="6377026" y="8209737"/>
                </a:lnTo>
                <a:lnTo>
                  <a:pt x="6436254" y="8243582"/>
                </a:lnTo>
                <a:cubicBezTo>
                  <a:pt x="6446744" y="8232654"/>
                  <a:pt x="6454324" y="8219610"/>
                  <a:pt x="6458994" y="8204449"/>
                </a:cubicBezTo>
                <a:cubicBezTo>
                  <a:pt x="6463667" y="8189289"/>
                  <a:pt x="6465957" y="8174129"/>
                  <a:pt x="6465869" y="8158969"/>
                </a:cubicBezTo>
                <a:cubicBezTo>
                  <a:pt x="6477857" y="8146983"/>
                  <a:pt x="6483498" y="8132880"/>
                  <a:pt x="6482793" y="8116662"/>
                </a:cubicBezTo>
                <a:lnTo>
                  <a:pt x="6499715" y="8078586"/>
                </a:lnTo>
                <a:cubicBezTo>
                  <a:pt x="6499628" y="8076030"/>
                  <a:pt x="6499803" y="8072681"/>
                  <a:pt x="6500242" y="8068538"/>
                </a:cubicBezTo>
                <a:cubicBezTo>
                  <a:pt x="6500685" y="8064395"/>
                  <a:pt x="6501918" y="8062103"/>
                  <a:pt x="6503946" y="8061663"/>
                </a:cubicBezTo>
                <a:cubicBezTo>
                  <a:pt x="6512583" y="8063160"/>
                  <a:pt x="6519635" y="8070741"/>
                  <a:pt x="6525100" y="8084402"/>
                </a:cubicBezTo>
                <a:cubicBezTo>
                  <a:pt x="6530564" y="8098064"/>
                  <a:pt x="6533384" y="8108817"/>
                  <a:pt x="6533561" y="8116663"/>
                </a:cubicBezTo>
                <a:cubicBezTo>
                  <a:pt x="6533737" y="8119043"/>
                  <a:pt x="6533385" y="8121686"/>
                  <a:pt x="6532504" y="8124594"/>
                </a:cubicBezTo>
                <a:cubicBezTo>
                  <a:pt x="6531622" y="8127504"/>
                  <a:pt x="6529154" y="8129088"/>
                  <a:pt x="6525100" y="8129354"/>
                </a:cubicBezTo>
                <a:cubicBezTo>
                  <a:pt x="6520780" y="8147686"/>
                  <a:pt x="6513554" y="8169193"/>
                  <a:pt x="6503417" y="8193872"/>
                </a:cubicBezTo>
                <a:cubicBezTo>
                  <a:pt x="6493281" y="8218552"/>
                  <a:pt x="6480765" y="8237943"/>
                  <a:pt x="6465870" y="8252044"/>
                </a:cubicBezTo>
                <a:cubicBezTo>
                  <a:pt x="6465340" y="8259977"/>
                  <a:pt x="6463226" y="8266322"/>
                  <a:pt x="6459523" y="8271082"/>
                </a:cubicBezTo>
                <a:cubicBezTo>
                  <a:pt x="6455821" y="8275841"/>
                  <a:pt x="6453706" y="8282187"/>
                  <a:pt x="6453177" y="8290119"/>
                </a:cubicBezTo>
                <a:cubicBezTo>
                  <a:pt x="6446831" y="8305192"/>
                  <a:pt x="6439428" y="8320528"/>
                  <a:pt x="6430967" y="8336129"/>
                </a:cubicBezTo>
                <a:cubicBezTo>
                  <a:pt x="6422506" y="8351729"/>
                  <a:pt x="6412984" y="8366008"/>
                  <a:pt x="6402409" y="8378964"/>
                </a:cubicBezTo>
                <a:cubicBezTo>
                  <a:pt x="6402408" y="8383548"/>
                  <a:pt x="6401352" y="8388132"/>
                  <a:pt x="6399237" y="8392714"/>
                </a:cubicBezTo>
                <a:cubicBezTo>
                  <a:pt x="6397122" y="8397297"/>
                  <a:pt x="6393948" y="8399765"/>
                  <a:pt x="6389718" y="8400119"/>
                </a:cubicBezTo>
                <a:cubicBezTo>
                  <a:pt x="6381784" y="8398708"/>
                  <a:pt x="6377554" y="8392009"/>
                  <a:pt x="6377025" y="8380022"/>
                </a:cubicBezTo>
                <a:cubicBezTo>
                  <a:pt x="6376496" y="8368035"/>
                  <a:pt x="6376497" y="8359221"/>
                  <a:pt x="6377024" y="8353580"/>
                </a:cubicBezTo>
                <a:lnTo>
                  <a:pt x="6343180" y="8366272"/>
                </a:lnTo>
                <a:lnTo>
                  <a:pt x="6338949" y="8408579"/>
                </a:lnTo>
                <a:lnTo>
                  <a:pt x="6300873" y="8484732"/>
                </a:lnTo>
                <a:lnTo>
                  <a:pt x="6296642" y="8484731"/>
                </a:lnTo>
                <a:lnTo>
                  <a:pt x="6262796" y="8560884"/>
                </a:lnTo>
                <a:cubicBezTo>
                  <a:pt x="6258918" y="8564232"/>
                  <a:pt x="6257155" y="8571285"/>
                  <a:pt x="6257509" y="8582037"/>
                </a:cubicBezTo>
                <a:cubicBezTo>
                  <a:pt x="6257861" y="8592789"/>
                  <a:pt x="6258214" y="8599842"/>
                  <a:pt x="6258566" y="8603191"/>
                </a:cubicBezTo>
                <a:cubicBezTo>
                  <a:pt x="6263591" y="8598079"/>
                  <a:pt x="6268349" y="8598783"/>
                  <a:pt x="6272844" y="8605306"/>
                </a:cubicBezTo>
                <a:cubicBezTo>
                  <a:pt x="6277338" y="8611828"/>
                  <a:pt x="6276811" y="8616763"/>
                  <a:pt x="6271259" y="8620114"/>
                </a:cubicBezTo>
                <a:cubicBezTo>
                  <a:pt x="6268878" y="8619937"/>
                  <a:pt x="6266233" y="8620290"/>
                  <a:pt x="6263324" y="8621171"/>
                </a:cubicBezTo>
                <a:cubicBezTo>
                  <a:pt x="6260417" y="8622053"/>
                  <a:pt x="6258831" y="8624520"/>
                  <a:pt x="6258567" y="8628575"/>
                </a:cubicBezTo>
                <a:cubicBezTo>
                  <a:pt x="6258919" y="8632981"/>
                  <a:pt x="6261386" y="8637918"/>
                  <a:pt x="6265969" y="8643382"/>
                </a:cubicBezTo>
                <a:cubicBezTo>
                  <a:pt x="6270554" y="8648847"/>
                  <a:pt x="6275136" y="8653782"/>
                  <a:pt x="6279721" y="8658190"/>
                </a:cubicBezTo>
                <a:cubicBezTo>
                  <a:pt x="6278838" y="8666739"/>
                  <a:pt x="6274256" y="8680314"/>
                  <a:pt x="6265970" y="8698909"/>
                </a:cubicBezTo>
                <a:cubicBezTo>
                  <a:pt x="6257685" y="8717507"/>
                  <a:pt x="6250987" y="8727908"/>
                  <a:pt x="6245874" y="8730112"/>
                </a:cubicBezTo>
                <a:cubicBezTo>
                  <a:pt x="6246491" y="8744478"/>
                  <a:pt x="6245258" y="8753821"/>
                  <a:pt x="6242173" y="8758139"/>
                </a:cubicBezTo>
                <a:cubicBezTo>
                  <a:pt x="6239087" y="8762458"/>
                  <a:pt x="6230450" y="8764398"/>
                  <a:pt x="6216258" y="8763957"/>
                </a:cubicBezTo>
                <a:lnTo>
                  <a:pt x="6216259" y="8810495"/>
                </a:lnTo>
                <a:cubicBezTo>
                  <a:pt x="6205506" y="8804149"/>
                  <a:pt x="6195283" y="8796745"/>
                  <a:pt x="6185586" y="8788284"/>
                </a:cubicBezTo>
                <a:cubicBezTo>
                  <a:pt x="6175891" y="8779822"/>
                  <a:pt x="6167783" y="8770303"/>
                  <a:pt x="6161260" y="8759726"/>
                </a:cubicBezTo>
                <a:cubicBezTo>
                  <a:pt x="6161965" y="8768187"/>
                  <a:pt x="6160555" y="8776649"/>
                  <a:pt x="6157030" y="8785110"/>
                </a:cubicBezTo>
                <a:lnTo>
                  <a:pt x="6182414" y="8827417"/>
                </a:lnTo>
                <a:cubicBezTo>
                  <a:pt x="6177654" y="8843722"/>
                  <a:pt x="6167077" y="8874572"/>
                  <a:pt x="6150684" y="8919964"/>
                </a:cubicBezTo>
                <a:cubicBezTo>
                  <a:pt x="6134290" y="8965354"/>
                  <a:pt x="6115251" y="8990915"/>
                  <a:pt x="6093570" y="8996645"/>
                </a:cubicBezTo>
                <a:cubicBezTo>
                  <a:pt x="6093128" y="9004841"/>
                  <a:pt x="6089779" y="9017005"/>
                  <a:pt x="6083521" y="9033134"/>
                </a:cubicBezTo>
                <a:cubicBezTo>
                  <a:pt x="6077264" y="9049264"/>
                  <a:pt x="6070741" y="9058254"/>
                  <a:pt x="6063955" y="9060105"/>
                </a:cubicBezTo>
                <a:cubicBezTo>
                  <a:pt x="6061928" y="9059575"/>
                  <a:pt x="6060693" y="9057460"/>
                  <a:pt x="6060253" y="9053759"/>
                </a:cubicBezTo>
                <a:cubicBezTo>
                  <a:pt x="6059812" y="9050056"/>
                  <a:pt x="6059634" y="9047942"/>
                  <a:pt x="6059723" y="9047412"/>
                </a:cubicBezTo>
                <a:lnTo>
                  <a:pt x="6042801" y="9043183"/>
                </a:lnTo>
                <a:lnTo>
                  <a:pt x="6030108" y="9060105"/>
                </a:lnTo>
                <a:lnTo>
                  <a:pt x="6059723" y="9089720"/>
                </a:lnTo>
                <a:cubicBezTo>
                  <a:pt x="6059371" y="9112724"/>
                  <a:pt x="6054787" y="9133349"/>
                  <a:pt x="6045975" y="9151594"/>
                </a:cubicBezTo>
                <a:cubicBezTo>
                  <a:pt x="6037160" y="9169837"/>
                  <a:pt x="6026231" y="9187290"/>
                  <a:pt x="6013187" y="9203948"/>
                </a:cubicBezTo>
                <a:cubicBezTo>
                  <a:pt x="6014509" y="9210470"/>
                  <a:pt x="6018211" y="9222810"/>
                  <a:pt x="6024290" y="9240967"/>
                </a:cubicBezTo>
                <a:cubicBezTo>
                  <a:pt x="6030373" y="9259124"/>
                  <a:pt x="6030902" y="9269347"/>
                  <a:pt x="6025879" y="9271638"/>
                </a:cubicBezTo>
                <a:cubicBezTo>
                  <a:pt x="6019621" y="9271464"/>
                  <a:pt x="6014155" y="9269699"/>
                  <a:pt x="6009485" y="9266350"/>
                </a:cubicBezTo>
                <a:cubicBezTo>
                  <a:pt x="6004813" y="9263001"/>
                  <a:pt x="6000407" y="9259123"/>
                  <a:pt x="5996264" y="9254716"/>
                </a:cubicBezTo>
                <a:cubicBezTo>
                  <a:pt x="5996264" y="9270228"/>
                  <a:pt x="5994149" y="9286798"/>
                  <a:pt x="5989917" y="9304427"/>
                </a:cubicBezTo>
                <a:cubicBezTo>
                  <a:pt x="5985686" y="9322055"/>
                  <a:pt x="5979340" y="9336510"/>
                  <a:pt x="5970880" y="9347792"/>
                </a:cubicBezTo>
                <a:lnTo>
                  <a:pt x="5949724" y="9313947"/>
                </a:lnTo>
                <a:lnTo>
                  <a:pt x="5962416" y="9271639"/>
                </a:lnTo>
                <a:cubicBezTo>
                  <a:pt x="5960039" y="9269524"/>
                  <a:pt x="5957393" y="9267409"/>
                  <a:pt x="5954485" y="9265293"/>
                </a:cubicBezTo>
                <a:cubicBezTo>
                  <a:pt x="5951577" y="9263178"/>
                  <a:pt x="5949991" y="9261063"/>
                  <a:pt x="5949726" y="9258948"/>
                </a:cubicBezTo>
                <a:cubicBezTo>
                  <a:pt x="5950696" y="9254893"/>
                  <a:pt x="5955103" y="9252424"/>
                  <a:pt x="5962947" y="9251545"/>
                </a:cubicBezTo>
                <a:cubicBezTo>
                  <a:pt x="5970792" y="9250661"/>
                  <a:pt x="5976254" y="9250310"/>
                  <a:pt x="5979340" y="9250486"/>
                </a:cubicBezTo>
                <a:cubicBezTo>
                  <a:pt x="5979605" y="9237618"/>
                  <a:pt x="5982249" y="9224221"/>
                  <a:pt x="5987272" y="9210294"/>
                </a:cubicBezTo>
                <a:cubicBezTo>
                  <a:pt x="5992298" y="9196370"/>
                  <a:pt x="5998114" y="9182971"/>
                  <a:pt x="6004724" y="9170102"/>
                </a:cubicBezTo>
                <a:cubicBezTo>
                  <a:pt x="6004635" y="9167635"/>
                  <a:pt x="6003755" y="9164108"/>
                  <a:pt x="6002081" y="9159525"/>
                </a:cubicBezTo>
                <a:cubicBezTo>
                  <a:pt x="6000406" y="9154943"/>
                  <a:pt x="5998467" y="9151418"/>
                  <a:pt x="5996263" y="9148949"/>
                </a:cubicBezTo>
                <a:lnTo>
                  <a:pt x="5966648" y="9187025"/>
                </a:lnTo>
                <a:lnTo>
                  <a:pt x="5945496" y="9191256"/>
                </a:lnTo>
                <a:lnTo>
                  <a:pt x="5945495" y="9250485"/>
                </a:lnTo>
                <a:cubicBezTo>
                  <a:pt x="5930424" y="9262648"/>
                  <a:pt x="5917202" y="9280630"/>
                  <a:pt x="5905832" y="9304426"/>
                </a:cubicBezTo>
                <a:cubicBezTo>
                  <a:pt x="5894461" y="9328225"/>
                  <a:pt x="5886531" y="9348320"/>
                  <a:pt x="5882035" y="9364715"/>
                </a:cubicBezTo>
                <a:cubicBezTo>
                  <a:pt x="5881330" y="9372823"/>
                  <a:pt x="5878509" y="9379873"/>
                  <a:pt x="5873574" y="9385867"/>
                </a:cubicBezTo>
                <a:cubicBezTo>
                  <a:pt x="5868637" y="9391862"/>
                  <a:pt x="5865817" y="9398912"/>
                  <a:pt x="5865112" y="9407020"/>
                </a:cubicBezTo>
                <a:lnTo>
                  <a:pt x="5852421" y="9440867"/>
                </a:lnTo>
                <a:lnTo>
                  <a:pt x="5856651" y="9440867"/>
                </a:lnTo>
                <a:cubicBezTo>
                  <a:pt x="5855945" y="9448975"/>
                  <a:pt x="5853126" y="9456026"/>
                  <a:pt x="5848189" y="9462021"/>
                </a:cubicBezTo>
                <a:cubicBezTo>
                  <a:pt x="5843253" y="9468014"/>
                  <a:pt x="5840433" y="9475064"/>
                  <a:pt x="5839727" y="9483174"/>
                </a:cubicBezTo>
                <a:cubicBezTo>
                  <a:pt x="5840081" y="9489783"/>
                  <a:pt x="5839375" y="9495602"/>
                  <a:pt x="5837612" y="9500625"/>
                </a:cubicBezTo>
                <a:cubicBezTo>
                  <a:pt x="5835849" y="9505648"/>
                  <a:pt x="5830915" y="9508294"/>
                  <a:pt x="5822805" y="9508558"/>
                </a:cubicBezTo>
                <a:cubicBezTo>
                  <a:pt x="5823334" y="9520897"/>
                  <a:pt x="5822276" y="9529005"/>
                  <a:pt x="5819631" y="9532885"/>
                </a:cubicBezTo>
                <a:cubicBezTo>
                  <a:pt x="5816988" y="9536762"/>
                  <a:pt x="5809585" y="9538527"/>
                  <a:pt x="5797421" y="9538172"/>
                </a:cubicBezTo>
                <a:lnTo>
                  <a:pt x="5797421" y="9584709"/>
                </a:lnTo>
                <a:lnTo>
                  <a:pt x="5776267" y="9576249"/>
                </a:lnTo>
                <a:lnTo>
                  <a:pt x="5750883" y="9635479"/>
                </a:lnTo>
                <a:lnTo>
                  <a:pt x="5759345" y="9643940"/>
                </a:lnTo>
                <a:lnTo>
                  <a:pt x="5742422" y="9656632"/>
                </a:lnTo>
                <a:lnTo>
                  <a:pt x="5733960" y="9673555"/>
                </a:lnTo>
                <a:lnTo>
                  <a:pt x="5746653" y="9703170"/>
                </a:lnTo>
                <a:lnTo>
                  <a:pt x="5742423" y="9737014"/>
                </a:lnTo>
                <a:cubicBezTo>
                  <a:pt x="5732022" y="9738426"/>
                  <a:pt x="5726379" y="9744066"/>
                  <a:pt x="5725499" y="9753938"/>
                </a:cubicBezTo>
                <a:cubicBezTo>
                  <a:pt x="5724619" y="9763809"/>
                  <a:pt x="5714747" y="9769451"/>
                  <a:pt x="5695884" y="9770861"/>
                </a:cubicBezTo>
                <a:lnTo>
                  <a:pt x="5695884" y="9749706"/>
                </a:lnTo>
                <a:lnTo>
                  <a:pt x="5683193" y="9753939"/>
                </a:lnTo>
                <a:cubicBezTo>
                  <a:pt x="5680547" y="9759931"/>
                  <a:pt x="5676318" y="9770156"/>
                  <a:pt x="5670500" y="9784610"/>
                </a:cubicBezTo>
                <a:cubicBezTo>
                  <a:pt x="5664684" y="9799065"/>
                  <a:pt x="5660452" y="9807175"/>
                  <a:pt x="5657808" y="9808936"/>
                </a:cubicBezTo>
                <a:cubicBezTo>
                  <a:pt x="5655782" y="9808583"/>
                  <a:pt x="5654546" y="9807174"/>
                  <a:pt x="5654107" y="9804706"/>
                </a:cubicBezTo>
                <a:cubicBezTo>
                  <a:pt x="5653665" y="9802237"/>
                  <a:pt x="5653490" y="9800827"/>
                  <a:pt x="5653577" y="9800475"/>
                </a:cubicBezTo>
                <a:cubicBezTo>
                  <a:pt x="5641943" y="9799770"/>
                  <a:pt x="5637712" y="9795891"/>
                  <a:pt x="5640885" y="9788841"/>
                </a:cubicBezTo>
                <a:cubicBezTo>
                  <a:pt x="5644057" y="9781790"/>
                  <a:pt x="5648290" y="9775797"/>
                  <a:pt x="5653577" y="9770860"/>
                </a:cubicBezTo>
                <a:lnTo>
                  <a:pt x="5636655" y="9732784"/>
                </a:lnTo>
                <a:lnTo>
                  <a:pt x="5653577" y="9703170"/>
                </a:lnTo>
                <a:lnTo>
                  <a:pt x="5623963" y="9690478"/>
                </a:lnTo>
                <a:cubicBezTo>
                  <a:pt x="5622729" y="9704667"/>
                  <a:pt x="5617793" y="9717536"/>
                  <a:pt x="5609156" y="9729082"/>
                </a:cubicBezTo>
                <a:cubicBezTo>
                  <a:pt x="5600518" y="9740628"/>
                  <a:pt x="5595582" y="9754554"/>
                  <a:pt x="5594347" y="9770861"/>
                </a:cubicBezTo>
                <a:cubicBezTo>
                  <a:pt x="5581744" y="9787959"/>
                  <a:pt x="5569933" y="9805587"/>
                  <a:pt x="5558916" y="9823743"/>
                </a:cubicBezTo>
                <a:cubicBezTo>
                  <a:pt x="5547898" y="9841901"/>
                  <a:pt x="5537146" y="9859528"/>
                  <a:pt x="5526657" y="9876628"/>
                </a:cubicBezTo>
                <a:cubicBezTo>
                  <a:pt x="5524542" y="9886852"/>
                  <a:pt x="5520311" y="9900248"/>
                  <a:pt x="5513964" y="9916819"/>
                </a:cubicBezTo>
                <a:cubicBezTo>
                  <a:pt x="5507619" y="9933389"/>
                  <a:pt x="5499157" y="9942555"/>
                  <a:pt x="5488581" y="9944319"/>
                </a:cubicBezTo>
                <a:cubicBezTo>
                  <a:pt x="5489110" y="9947580"/>
                  <a:pt x="5491226" y="9953751"/>
                  <a:pt x="5494928" y="9962829"/>
                </a:cubicBezTo>
                <a:cubicBezTo>
                  <a:pt x="5498629" y="9971906"/>
                  <a:pt x="5500745" y="9977018"/>
                  <a:pt x="5501274" y="9978164"/>
                </a:cubicBezTo>
                <a:cubicBezTo>
                  <a:pt x="5503299" y="9977635"/>
                  <a:pt x="5504535" y="9975520"/>
                  <a:pt x="5504974" y="9971818"/>
                </a:cubicBezTo>
                <a:cubicBezTo>
                  <a:pt x="5505415" y="9968117"/>
                  <a:pt x="5505591" y="9966001"/>
                  <a:pt x="5505503" y="9965473"/>
                </a:cubicBezTo>
                <a:cubicBezTo>
                  <a:pt x="5517490" y="9940529"/>
                  <a:pt x="5531592" y="9916379"/>
                  <a:pt x="5547809" y="9893022"/>
                </a:cubicBezTo>
                <a:cubicBezTo>
                  <a:pt x="5564028" y="9869664"/>
                  <a:pt x="5573898" y="9844457"/>
                  <a:pt x="5577425" y="9817397"/>
                </a:cubicBezTo>
                <a:lnTo>
                  <a:pt x="5598578" y="9817398"/>
                </a:lnTo>
                <a:cubicBezTo>
                  <a:pt x="5608275" y="9816958"/>
                  <a:pt x="5619556" y="9817839"/>
                  <a:pt x="5632424" y="9820042"/>
                </a:cubicBezTo>
                <a:cubicBezTo>
                  <a:pt x="5645291" y="9822246"/>
                  <a:pt x="5652344" y="9828416"/>
                  <a:pt x="5653577" y="9838552"/>
                </a:cubicBezTo>
                <a:cubicBezTo>
                  <a:pt x="5653138" y="9857766"/>
                  <a:pt x="5648731" y="9876451"/>
                  <a:pt x="5640357" y="9894608"/>
                </a:cubicBezTo>
                <a:cubicBezTo>
                  <a:pt x="5631984" y="9912765"/>
                  <a:pt x="5622287" y="9929335"/>
                  <a:pt x="5611271" y="9944318"/>
                </a:cubicBezTo>
                <a:cubicBezTo>
                  <a:pt x="5611799" y="9954542"/>
                  <a:pt x="5613914" y="9963710"/>
                  <a:pt x="5617618" y="9971818"/>
                </a:cubicBezTo>
                <a:cubicBezTo>
                  <a:pt x="5621318" y="9979927"/>
                  <a:pt x="5623434" y="9989093"/>
                  <a:pt x="5623964" y="9999318"/>
                </a:cubicBezTo>
                <a:lnTo>
                  <a:pt x="5594349" y="9990856"/>
                </a:lnTo>
                <a:cubicBezTo>
                  <a:pt x="5594524" y="10003901"/>
                  <a:pt x="5593114" y="10018003"/>
                  <a:pt x="5590117" y="10033163"/>
                </a:cubicBezTo>
                <a:cubicBezTo>
                  <a:pt x="5587120" y="10048322"/>
                  <a:pt x="5581480" y="10062425"/>
                  <a:pt x="5573193" y="10075470"/>
                </a:cubicBezTo>
                <a:lnTo>
                  <a:pt x="5552041" y="10045854"/>
                </a:lnTo>
                <a:lnTo>
                  <a:pt x="5564732" y="10007779"/>
                </a:lnTo>
                <a:cubicBezTo>
                  <a:pt x="5562353" y="10005663"/>
                  <a:pt x="5559709" y="10003549"/>
                  <a:pt x="5556800" y="10001432"/>
                </a:cubicBezTo>
                <a:cubicBezTo>
                  <a:pt x="5553893" y="9999318"/>
                  <a:pt x="5552305" y="9997202"/>
                  <a:pt x="5552040" y="9995087"/>
                </a:cubicBezTo>
                <a:cubicBezTo>
                  <a:pt x="5552835" y="9991032"/>
                  <a:pt x="5556535" y="9988565"/>
                  <a:pt x="5563145" y="9987683"/>
                </a:cubicBezTo>
                <a:cubicBezTo>
                  <a:pt x="5569757" y="9986802"/>
                  <a:pt x="5574516" y="9986448"/>
                  <a:pt x="5577426" y="9986626"/>
                </a:cubicBezTo>
                <a:lnTo>
                  <a:pt x="5602809" y="9914704"/>
                </a:lnTo>
                <a:lnTo>
                  <a:pt x="5598578" y="9897780"/>
                </a:lnTo>
                <a:lnTo>
                  <a:pt x="5581656" y="9876628"/>
                </a:lnTo>
                <a:lnTo>
                  <a:pt x="5560502" y="9897781"/>
                </a:lnTo>
                <a:lnTo>
                  <a:pt x="5547809" y="9986626"/>
                </a:lnTo>
                <a:cubicBezTo>
                  <a:pt x="5534767" y="9998436"/>
                  <a:pt x="5522778" y="10015007"/>
                  <a:pt x="5511849" y="10036335"/>
                </a:cubicBezTo>
                <a:cubicBezTo>
                  <a:pt x="5500921" y="10057665"/>
                  <a:pt x="5493164" y="10076352"/>
                  <a:pt x="5488582" y="10092392"/>
                </a:cubicBezTo>
                <a:cubicBezTo>
                  <a:pt x="5488051" y="10107024"/>
                  <a:pt x="5484880" y="10121125"/>
                  <a:pt x="5479062" y="10134700"/>
                </a:cubicBezTo>
                <a:cubicBezTo>
                  <a:pt x="5473244" y="10148272"/>
                  <a:pt x="5467957" y="10162376"/>
                  <a:pt x="5463196" y="10177007"/>
                </a:cubicBezTo>
                <a:cubicBezTo>
                  <a:pt x="5442749" y="10194635"/>
                  <a:pt x="5424416" y="10214378"/>
                  <a:pt x="5408199" y="10236236"/>
                </a:cubicBezTo>
                <a:lnTo>
                  <a:pt x="5378583" y="10320849"/>
                </a:lnTo>
                <a:cubicBezTo>
                  <a:pt x="5376028" y="10320673"/>
                  <a:pt x="5372678" y="10321025"/>
                  <a:pt x="5368535" y="10321908"/>
                </a:cubicBezTo>
                <a:cubicBezTo>
                  <a:pt x="5364393" y="10322789"/>
                  <a:pt x="5362101" y="10325257"/>
                  <a:pt x="5361660" y="10329310"/>
                </a:cubicBezTo>
                <a:cubicBezTo>
                  <a:pt x="5362101" y="10331602"/>
                  <a:pt x="5364392" y="10334424"/>
                  <a:pt x="5368536" y="10337773"/>
                </a:cubicBezTo>
                <a:cubicBezTo>
                  <a:pt x="5372677" y="10341122"/>
                  <a:pt x="5376028" y="10343943"/>
                  <a:pt x="5378584" y="10346234"/>
                </a:cubicBezTo>
                <a:lnTo>
                  <a:pt x="5332044" y="10371618"/>
                </a:lnTo>
                <a:lnTo>
                  <a:pt x="5302429" y="10371619"/>
                </a:lnTo>
                <a:cubicBezTo>
                  <a:pt x="5303312" y="10355929"/>
                  <a:pt x="5305780" y="10340770"/>
                  <a:pt x="5309834" y="10326137"/>
                </a:cubicBezTo>
                <a:cubicBezTo>
                  <a:pt x="5313888" y="10311506"/>
                  <a:pt x="5314241" y="10290001"/>
                  <a:pt x="5310892" y="10261620"/>
                </a:cubicBezTo>
                <a:cubicBezTo>
                  <a:pt x="5301901" y="10273960"/>
                  <a:pt x="5293441" y="10286298"/>
                  <a:pt x="5285509" y="10298638"/>
                </a:cubicBezTo>
                <a:cubicBezTo>
                  <a:pt x="5277576" y="10310978"/>
                  <a:pt x="5273344" y="10325432"/>
                  <a:pt x="5272816" y="10342004"/>
                </a:cubicBezTo>
                <a:cubicBezTo>
                  <a:pt x="5252366" y="10358221"/>
                  <a:pt x="5234034" y="10376553"/>
                  <a:pt x="5217817" y="10397001"/>
                </a:cubicBezTo>
                <a:cubicBezTo>
                  <a:pt x="5194283" y="10399117"/>
                  <a:pt x="5185294" y="10407579"/>
                  <a:pt x="5190846" y="10422386"/>
                </a:cubicBezTo>
                <a:cubicBezTo>
                  <a:pt x="5196398" y="10437194"/>
                  <a:pt x="5192697" y="10445654"/>
                  <a:pt x="5179740" y="10447770"/>
                </a:cubicBezTo>
                <a:lnTo>
                  <a:pt x="5162818" y="10447770"/>
                </a:lnTo>
                <a:cubicBezTo>
                  <a:pt x="5162113" y="10459668"/>
                  <a:pt x="5159292" y="10468659"/>
                  <a:pt x="5154357" y="10474742"/>
                </a:cubicBezTo>
                <a:cubicBezTo>
                  <a:pt x="5149420" y="10480822"/>
                  <a:pt x="5146601" y="10488755"/>
                  <a:pt x="5145895" y="10498538"/>
                </a:cubicBezTo>
                <a:lnTo>
                  <a:pt x="5116280" y="10523923"/>
                </a:lnTo>
                <a:lnTo>
                  <a:pt x="5099358" y="10490077"/>
                </a:lnTo>
                <a:cubicBezTo>
                  <a:pt x="5090897" y="10490077"/>
                  <a:pt x="5086666" y="10485846"/>
                  <a:pt x="5086666" y="10477387"/>
                </a:cubicBezTo>
                <a:cubicBezTo>
                  <a:pt x="5087899" y="10460726"/>
                  <a:pt x="5092835" y="10444332"/>
                  <a:pt x="5101473" y="10428204"/>
                </a:cubicBezTo>
                <a:cubicBezTo>
                  <a:pt x="5110110" y="10412074"/>
                  <a:pt x="5115046" y="10394623"/>
                  <a:pt x="5116280" y="10375848"/>
                </a:cubicBezTo>
                <a:cubicBezTo>
                  <a:pt x="5116368" y="10375497"/>
                  <a:pt x="5116192" y="10374085"/>
                  <a:pt x="5115751" y="10371617"/>
                </a:cubicBezTo>
                <a:cubicBezTo>
                  <a:pt x="5115311" y="10369151"/>
                  <a:pt x="5114077" y="10367739"/>
                  <a:pt x="5112049" y="10367387"/>
                </a:cubicBezTo>
                <a:cubicBezTo>
                  <a:pt x="5109758" y="10368356"/>
                  <a:pt x="5106938" y="10372764"/>
                  <a:pt x="5103588" y="10380609"/>
                </a:cubicBezTo>
                <a:cubicBezTo>
                  <a:pt x="5100239" y="10388452"/>
                  <a:pt x="5097419" y="10393917"/>
                  <a:pt x="5095127" y="10397001"/>
                </a:cubicBezTo>
                <a:cubicBezTo>
                  <a:pt x="5090192" y="10401233"/>
                  <a:pt x="5087370" y="10405464"/>
                  <a:pt x="5086665" y="10409694"/>
                </a:cubicBezTo>
                <a:cubicBezTo>
                  <a:pt x="5087195" y="10416305"/>
                  <a:pt x="5087194" y="10422122"/>
                  <a:pt x="5086665" y="10427145"/>
                </a:cubicBezTo>
                <a:cubicBezTo>
                  <a:pt x="5086135" y="10432170"/>
                  <a:pt x="5081906" y="10434813"/>
                  <a:pt x="5073973" y="10435078"/>
                </a:cubicBezTo>
                <a:lnTo>
                  <a:pt x="5057051" y="10443540"/>
                </a:lnTo>
                <a:lnTo>
                  <a:pt x="5014744" y="10447770"/>
                </a:lnTo>
                <a:lnTo>
                  <a:pt x="5002052" y="10481616"/>
                </a:lnTo>
                <a:cubicBezTo>
                  <a:pt x="4995617" y="10483996"/>
                  <a:pt x="4989447" y="10487698"/>
                  <a:pt x="4983542" y="10492721"/>
                </a:cubicBezTo>
                <a:cubicBezTo>
                  <a:pt x="4977636" y="10497745"/>
                  <a:pt x="4972525" y="10502505"/>
                  <a:pt x="4968206" y="10506999"/>
                </a:cubicBezTo>
                <a:cubicBezTo>
                  <a:pt x="4963622" y="10506911"/>
                  <a:pt x="4959039" y="10508145"/>
                  <a:pt x="4954456" y="10510701"/>
                </a:cubicBezTo>
                <a:cubicBezTo>
                  <a:pt x="4949873" y="10513258"/>
                  <a:pt x="4947406" y="10517665"/>
                  <a:pt x="4947052" y="10523922"/>
                </a:cubicBezTo>
                <a:lnTo>
                  <a:pt x="4951283" y="10540846"/>
                </a:lnTo>
                <a:lnTo>
                  <a:pt x="4913208" y="10540846"/>
                </a:lnTo>
                <a:cubicBezTo>
                  <a:pt x="4914881" y="10532649"/>
                  <a:pt x="4918937" y="10520484"/>
                  <a:pt x="4925370" y="10504356"/>
                </a:cubicBezTo>
                <a:cubicBezTo>
                  <a:pt x="4931804" y="10488225"/>
                  <a:pt x="4930570" y="10479235"/>
                  <a:pt x="4921668" y="10477385"/>
                </a:cubicBezTo>
                <a:cubicBezTo>
                  <a:pt x="4917349" y="10477650"/>
                  <a:pt x="4913296" y="10479236"/>
                  <a:pt x="4909506" y="10482145"/>
                </a:cubicBezTo>
                <a:cubicBezTo>
                  <a:pt x="4905715" y="10485054"/>
                  <a:pt x="4902718" y="10487698"/>
                  <a:pt x="4900515" y="10490077"/>
                </a:cubicBezTo>
                <a:lnTo>
                  <a:pt x="4892053" y="10540846"/>
                </a:lnTo>
                <a:lnTo>
                  <a:pt x="4870901" y="10570461"/>
                </a:lnTo>
                <a:cubicBezTo>
                  <a:pt x="4870901" y="10582977"/>
                  <a:pt x="4868784" y="10593906"/>
                  <a:pt x="4864554" y="10603248"/>
                </a:cubicBezTo>
                <a:cubicBezTo>
                  <a:pt x="4860323" y="10612591"/>
                  <a:pt x="4853977" y="10621404"/>
                  <a:pt x="4845516" y="10629690"/>
                </a:cubicBezTo>
                <a:lnTo>
                  <a:pt x="4845517" y="10663536"/>
                </a:lnTo>
                <a:cubicBezTo>
                  <a:pt x="4833529" y="10676932"/>
                  <a:pt x="4827889" y="10692445"/>
                  <a:pt x="4828594" y="10710073"/>
                </a:cubicBezTo>
                <a:cubicBezTo>
                  <a:pt x="4821806" y="10708046"/>
                  <a:pt x="4815284" y="10708926"/>
                  <a:pt x="4809026" y="10712717"/>
                </a:cubicBezTo>
                <a:cubicBezTo>
                  <a:pt x="4802769" y="10716507"/>
                  <a:pt x="4799419" y="10722677"/>
                  <a:pt x="4798977" y="10731226"/>
                </a:cubicBezTo>
                <a:lnTo>
                  <a:pt x="4773594" y="10769301"/>
                </a:lnTo>
                <a:lnTo>
                  <a:pt x="4739748" y="10756610"/>
                </a:lnTo>
                <a:cubicBezTo>
                  <a:pt x="4745302" y="10742860"/>
                  <a:pt x="4749003" y="10726996"/>
                  <a:pt x="4750854" y="10709016"/>
                </a:cubicBezTo>
                <a:cubicBezTo>
                  <a:pt x="4752705" y="10691036"/>
                  <a:pt x="4757465" y="10677286"/>
                  <a:pt x="4765133" y="10667766"/>
                </a:cubicBezTo>
                <a:cubicBezTo>
                  <a:pt x="4764428" y="10654369"/>
                  <a:pt x="4770069" y="10647319"/>
                  <a:pt x="4782055" y="10646612"/>
                </a:cubicBezTo>
                <a:cubicBezTo>
                  <a:pt x="4791222" y="10647230"/>
                  <a:pt x="4802504" y="10647054"/>
                  <a:pt x="4815901" y="10646083"/>
                </a:cubicBezTo>
                <a:cubicBezTo>
                  <a:pt x="4829298" y="10645114"/>
                  <a:pt x="4827888" y="10639649"/>
                  <a:pt x="4811670" y="10629690"/>
                </a:cubicBezTo>
                <a:lnTo>
                  <a:pt x="4828593" y="10587382"/>
                </a:lnTo>
                <a:lnTo>
                  <a:pt x="4811669" y="10587383"/>
                </a:lnTo>
                <a:lnTo>
                  <a:pt x="4828594" y="10566230"/>
                </a:lnTo>
                <a:lnTo>
                  <a:pt x="4828593" y="10523923"/>
                </a:lnTo>
                <a:lnTo>
                  <a:pt x="4858208" y="10502770"/>
                </a:lnTo>
                <a:lnTo>
                  <a:pt x="4858208" y="10464693"/>
                </a:lnTo>
                <a:cubicBezTo>
                  <a:pt x="4865964" y="10451295"/>
                  <a:pt x="4875837" y="10440013"/>
                  <a:pt x="4887822" y="10430848"/>
                </a:cubicBezTo>
                <a:lnTo>
                  <a:pt x="4900515" y="10397002"/>
                </a:lnTo>
                <a:cubicBezTo>
                  <a:pt x="4887294" y="10393652"/>
                  <a:pt x="4883064" y="10379199"/>
                  <a:pt x="4887823" y="10353639"/>
                </a:cubicBezTo>
                <a:cubicBezTo>
                  <a:pt x="4892582" y="10328077"/>
                  <a:pt x="4896813" y="10311507"/>
                  <a:pt x="4900515" y="10303927"/>
                </a:cubicBezTo>
                <a:cubicBezTo>
                  <a:pt x="4908448" y="10301987"/>
                  <a:pt x="4912678" y="10293174"/>
                  <a:pt x="4913208" y="10277485"/>
                </a:cubicBezTo>
                <a:cubicBezTo>
                  <a:pt x="4913735" y="10261797"/>
                  <a:pt x="4913735" y="10250868"/>
                  <a:pt x="4913207" y="10244698"/>
                </a:cubicBezTo>
                <a:cubicBezTo>
                  <a:pt x="4919465" y="10242230"/>
                  <a:pt x="4923871" y="10237646"/>
                  <a:pt x="4926427" y="10230948"/>
                </a:cubicBezTo>
                <a:cubicBezTo>
                  <a:pt x="4928984" y="10224249"/>
                  <a:pt x="4930218" y="10217551"/>
                  <a:pt x="4930130" y="10210852"/>
                </a:cubicBezTo>
                <a:cubicBezTo>
                  <a:pt x="4929424" y="10202920"/>
                  <a:pt x="4926605" y="10196573"/>
                  <a:pt x="4921669" y="10191815"/>
                </a:cubicBezTo>
                <a:cubicBezTo>
                  <a:pt x="4916732" y="10187054"/>
                  <a:pt x="4913912" y="10180708"/>
                  <a:pt x="4913207" y="10172776"/>
                </a:cubicBezTo>
                <a:cubicBezTo>
                  <a:pt x="4896902" y="10175949"/>
                  <a:pt x="4889321" y="10188641"/>
                  <a:pt x="4890468" y="10210852"/>
                </a:cubicBezTo>
                <a:cubicBezTo>
                  <a:pt x="4891612" y="10233063"/>
                  <a:pt x="4885090" y="10245754"/>
                  <a:pt x="4870900" y="10248928"/>
                </a:cubicBezTo>
                <a:cubicBezTo>
                  <a:pt x="4870459" y="10261884"/>
                  <a:pt x="4866052" y="10274047"/>
                  <a:pt x="4857679" y="10285418"/>
                </a:cubicBezTo>
                <a:cubicBezTo>
                  <a:pt x="4849307" y="10296789"/>
                  <a:pt x="4839610" y="10305778"/>
                  <a:pt x="4828593" y="10312388"/>
                </a:cubicBezTo>
                <a:lnTo>
                  <a:pt x="4828594" y="10367388"/>
                </a:lnTo>
                <a:cubicBezTo>
                  <a:pt x="4791487" y="10385280"/>
                  <a:pt x="4769451" y="10405552"/>
                  <a:pt x="4762488" y="10428204"/>
                </a:cubicBezTo>
                <a:cubicBezTo>
                  <a:pt x="4755526" y="10450855"/>
                  <a:pt x="4745126" y="10482762"/>
                  <a:pt x="4731287" y="10523923"/>
                </a:cubicBezTo>
                <a:cubicBezTo>
                  <a:pt x="4717008" y="10525156"/>
                  <a:pt x="4704316" y="10530092"/>
                  <a:pt x="4693211" y="10538729"/>
                </a:cubicBezTo>
                <a:cubicBezTo>
                  <a:pt x="4682105" y="10547368"/>
                  <a:pt x="4669413" y="10552304"/>
                  <a:pt x="4655136" y="10553538"/>
                </a:cubicBezTo>
                <a:lnTo>
                  <a:pt x="4655136" y="10600075"/>
                </a:lnTo>
                <a:lnTo>
                  <a:pt x="4642443" y="10600075"/>
                </a:lnTo>
                <a:cubicBezTo>
                  <a:pt x="4634334" y="10600074"/>
                  <a:pt x="4629398" y="10597960"/>
                  <a:pt x="4627636" y="10593728"/>
                </a:cubicBezTo>
                <a:cubicBezTo>
                  <a:pt x="4625872" y="10589499"/>
                  <a:pt x="4625167" y="10583153"/>
                  <a:pt x="4625521" y="10574691"/>
                </a:cubicBezTo>
                <a:lnTo>
                  <a:pt x="4638212" y="10540846"/>
                </a:lnTo>
                <a:cubicBezTo>
                  <a:pt x="4637948" y="10537760"/>
                  <a:pt x="4636361" y="10532296"/>
                  <a:pt x="4633453" y="10524452"/>
                </a:cubicBezTo>
                <a:cubicBezTo>
                  <a:pt x="4630544" y="10516608"/>
                  <a:pt x="4627901" y="10512200"/>
                  <a:pt x="4625520" y="10511230"/>
                </a:cubicBezTo>
                <a:lnTo>
                  <a:pt x="4625520" y="10523922"/>
                </a:lnTo>
                <a:cubicBezTo>
                  <a:pt x="4615825" y="10530798"/>
                  <a:pt x="4604543" y="10540317"/>
                  <a:pt x="4591674" y="10552480"/>
                </a:cubicBezTo>
                <a:cubicBezTo>
                  <a:pt x="4578807" y="10564643"/>
                  <a:pt x="4571755" y="10576278"/>
                  <a:pt x="4570521" y="10587383"/>
                </a:cubicBezTo>
                <a:cubicBezTo>
                  <a:pt x="4564263" y="10591967"/>
                  <a:pt x="4559857" y="10598665"/>
                  <a:pt x="4557301" y="10607479"/>
                </a:cubicBezTo>
                <a:cubicBezTo>
                  <a:pt x="4554744" y="10616293"/>
                  <a:pt x="4553510" y="10625106"/>
                  <a:pt x="4553599" y="10633922"/>
                </a:cubicBezTo>
                <a:lnTo>
                  <a:pt x="4523983" y="10650843"/>
                </a:lnTo>
                <a:cubicBezTo>
                  <a:pt x="4524071" y="10657630"/>
                  <a:pt x="4522838" y="10665210"/>
                  <a:pt x="4520282" y="10673584"/>
                </a:cubicBezTo>
                <a:cubicBezTo>
                  <a:pt x="4517725" y="10681957"/>
                  <a:pt x="4513318" y="10688479"/>
                  <a:pt x="4507061" y="10693149"/>
                </a:cubicBezTo>
                <a:lnTo>
                  <a:pt x="4507061" y="10726996"/>
                </a:lnTo>
                <a:lnTo>
                  <a:pt x="4490138" y="10739688"/>
                </a:lnTo>
                <a:cubicBezTo>
                  <a:pt x="4489698" y="10752557"/>
                  <a:pt x="4485290" y="10764895"/>
                  <a:pt x="4476917" y="10776705"/>
                </a:cubicBezTo>
                <a:cubicBezTo>
                  <a:pt x="4468544" y="10788517"/>
                  <a:pt x="4458848" y="10798742"/>
                  <a:pt x="4447831" y="10807378"/>
                </a:cubicBezTo>
                <a:cubicBezTo>
                  <a:pt x="4439194" y="10820865"/>
                  <a:pt x="4428969" y="10836199"/>
                  <a:pt x="4417158" y="10853388"/>
                </a:cubicBezTo>
                <a:cubicBezTo>
                  <a:pt x="4405349" y="10870576"/>
                  <a:pt x="4393009" y="10884853"/>
                  <a:pt x="4380140" y="10896224"/>
                </a:cubicBezTo>
                <a:cubicBezTo>
                  <a:pt x="4380405" y="10902834"/>
                  <a:pt x="4379876" y="10909708"/>
                  <a:pt x="4378554" y="10916847"/>
                </a:cubicBezTo>
                <a:cubicBezTo>
                  <a:pt x="4377231" y="10923988"/>
                  <a:pt x="4373529" y="10929804"/>
                  <a:pt x="4367448" y="10934299"/>
                </a:cubicBezTo>
                <a:cubicBezTo>
                  <a:pt x="4367095" y="10947343"/>
                  <a:pt x="4363570" y="10960387"/>
                  <a:pt x="4356871" y="10973433"/>
                </a:cubicBezTo>
                <a:cubicBezTo>
                  <a:pt x="4350174" y="10986479"/>
                  <a:pt x="4342416" y="10997408"/>
                  <a:pt x="4333602" y="11006222"/>
                </a:cubicBezTo>
                <a:cubicBezTo>
                  <a:pt x="4333602" y="11010627"/>
                  <a:pt x="4332546" y="11014507"/>
                  <a:pt x="4330429" y="11017855"/>
                </a:cubicBezTo>
                <a:cubicBezTo>
                  <a:pt x="4328314" y="11021203"/>
                  <a:pt x="4325141" y="11022968"/>
                  <a:pt x="4320911" y="11023145"/>
                </a:cubicBezTo>
                <a:lnTo>
                  <a:pt x="4308219" y="11018913"/>
                </a:lnTo>
                <a:lnTo>
                  <a:pt x="4320910" y="10976605"/>
                </a:lnTo>
                <a:cubicBezTo>
                  <a:pt x="4325140" y="10972110"/>
                  <a:pt x="4328314" y="10966294"/>
                  <a:pt x="4330430" y="10959155"/>
                </a:cubicBezTo>
                <a:cubicBezTo>
                  <a:pt x="4332546" y="10952017"/>
                  <a:pt x="4333601" y="10945139"/>
                  <a:pt x="4333603" y="10938530"/>
                </a:cubicBezTo>
                <a:lnTo>
                  <a:pt x="4350525" y="10900454"/>
                </a:lnTo>
                <a:cubicBezTo>
                  <a:pt x="4349644" y="10890936"/>
                  <a:pt x="4349291" y="10880357"/>
                  <a:pt x="4349467" y="10868724"/>
                </a:cubicBezTo>
                <a:cubicBezTo>
                  <a:pt x="4349644" y="10857090"/>
                  <a:pt x="4355638" y="10850745"/>
                  <a:pt x="4367447" y="10849686"/>
                </a:cubicBezTo>
                <a:cubicBezTo>
                  <a:pt x="4368858" y="10808437"/>
                  <a:pt x="4380846" y="10759783"/>
                  <a:pt x="4403410" y="10703727"/>
                </a:cubicBezTo>
                <a:cubicBezTo>
                  <a:pt x="4425972" y="10647670"/>
                  <a:pt x="4450651" y="10603247"/>
                  <a:pt x="4477446" y="10570460"/>
                </a:cubicBezTo>
                <a:cubicBezTo>
                  <a:pt x="4477976" y="10556006"/>
                  <a:pt x="4480090" y="10542608"/>
                  <a:pt x="4483792" y="10530269"/>
                </a:cubicBezTo>
                <a:cubicBezTo>
                  <a:pt x="4487495" y="10517931"/>
                  <a:pt x="4489609" y="10504531"/>
                  <a:pt x="4490138" y="10490077"/>
                </a:cubicBezTo>
                <a:cubicBezTo>
                  <a:pt x="4496395" y="10489813"/>
                  <a:pt x="4500803" y="10487169"/>
                  <a:pt x="4503359" y="10482145"/>
                </a:cubicBezTo>
                <a:cubicBezTo>
                  <a:pt x="4505915" y="10477120"/>
                  <a:pt x="4507149" y="10471304"/>
                  <a:pt x="4507060" y="10464694"/>
                </a:cubicBezTo>
                <a:cubicBezTo>
                  <a:pt x="4507766" y="10447505"/>
                  <a:pt x="4510587" y="10437459"/>
                  <a:pt x="4515522" y="10434550"/>
                </a:cubicBezTo>
                <a:cubicBezTo>
                  <a:pt x="4520458" y="10431641"/>
                  <a:pt x="4523279" y="10424766"/>
                  <a:pt x="4523984" y="10413925"/>
                </a:cubicBezTo>
                <a:lnTo>
                  <a:pt x="4545138" y="10371618"/>
                </a:lnTo>
                <a:cubicBezTo>
                  <a:pt x="4551396" y="10369326"/>
                  <a:pt x="4555802" y="10365447"/>
                  <a:pt x="4558358" y="10359984"/>
                </a:cubicBezTo>
                <a:cubicBezTo>
                  <a:pt x="4560915" y="10354520"/>
                  <a:pt x="4562148" y="10348526"/>
                  <a:pt x="4562060" y="10342004"/>
                </a:cubicBezTo>
                <a:lnTo>
                  <a:pt x="4557830" y="10320851"/>
                </a:lnTo>
                <a:lnTo>
                  <a:pt x="4595905" y="10189699"/>
                </a:lnTo>
                <a:lnTo>
                  <a:pt x="4612829" y="10177007"/>
                </a:lnTo>
                <a:lnTo>
                  <a:pt x="4625520" y="10155853"/>
                </a:lnTo>
                <a:cubicBezTo>
                  <a:pt x="4625520" y="10149066"/>
                  <a:pt x="4626579" y="10141487"/>
                  <a:pt x="4628693" y="10133113"/>
                </a:cubicBezTo>
                <a:cubicBezTo>
                  <a:pt x="4630809" y="10124739"/>
                  <a:pt x="4633982" y="10118218"/>
                  <a:pt x="4638212" y="10113546"/>
                </a:cubicBezTo>
                <a:cubicBezTo>
                  <a:pt x="4635745" y="10105878"/>
                  <a:pt x="4635391" y="10095830"/>
                  <a:pt x="4637155" y="10083404"/>
                </a:cubicBezTo>
                <a:cubicBezTo>
                  <a:pt x="4638918" y="10070976"/>
                  <a:pt x="4644911" y="10064100"/>
                  <a:pt x="4655136" y="10062778"/>
                </a:cubicBezTo>
                <a:cubicBezTo>
                  <a:pt x="4656633" y="10051143"/>
                  <a:pt x="4664214" y="10032106"/>
                  <a:pt x="4677875" y="10005664"/>
                </a:cubicBezTo>
                <a:cubicBezTo>
                  <a:pt x="4691536" y="9979222"/>
                  <a:pt x="4702289" y="9964415"/>
                  <a:pt x="4710134" y="9961241"/>
                </a:cubicBezTo>
                <a:lnTo>
                  <a:pt x="4722826" y="9931626"/>
                </a:lnTo>
                <a:cubicBezTo>
                  <a:pt x="4724060" y="9905184"/>
                  <a:pt x="4728995" y="9881916"/>
                  <a:pt x="4737633" y="9861820"/>
                </a:cubicBezTo>
                <a:cubicBezTo>
                  <a:pt x="4746271" y="9841725"/>
                  <a:pt x="4751207" y="9818456"/>
                  <a:pt x="4752440" y="9792013"/>
                </a:cubicBezTo>
                <a:lnTo>
                  <a:pt x="4765133" y="9775091"/>
                </a:lnTo>
                <a:cubicBezTo>
                  <a:pt x="4767072" y="9759403"/>
                  <a:pt x="4774828" y="9741070"/>
                  <a:pt x="4788401" y="9720092"/>
                </a:cubicBezTo>
                <a:lnTo>
                  <a:pt x="4799215" y="9700166"/>
                </a:lnTo>
                <a:lnTo>
                  <a:pt x="4794799" y="9696633"/>
                </a:lnTo>
                <a:cubicBezTo>
                  <a:pt x="4791892" y="9694518"/>
                  <a:pt x="4790305" y="9692403"/>
                  <a:pt x="4790040" y="9690286"/>
                </a:cubicBezTo>
                <a:cubicBezTo>
                  <a:pt x="4790834" y="9686232"/>
                  <a:pt x="4794536" y="9683764"/>
                  <a:pt x="4801146" y="9682882"/>
                </a:cubicBezTo>
                <a:lnTo>
                  <a:pt x="4806719" y="9682471"/>
                </a:lnTo>
                <a:lnTo>
                  <a:pt x="4811670" y="9665093"/>
                </a:lnTo>
                <a:cubicBezTo>
                  <a:pt x="4824185" y="9657161"/>
                  <a:pt x="4829827" y="9644468"/>
                  <a:pt x="4828592" y="9627017"/>
                </a:cubicBezTo>
                <a:cubicBezTo>
                  <a:pt x="4827977" y="9618292"/>
                  <a:pt x="4829079" y="9610756"/>
                  <a:pt x="4831898" y="9604409"/>
                </a:cubicBezTo>
                <a:lnTo>
                  <a:pt x="4837768" y="9597741"/>
                </a:lnTo>
                <a:lnTo>
                  <a:pt x="4836578" y="9592981"/>
                </a:lnTo>
                <a:lnTo>
                  <a:pt x="4819654" y="9571828"/>
                </a:lnTo>
                <a:lnTo>
                  <a:pt x="4798503" y="9592982"/>
                </a:lnTo>
                <a:lnTo>
                  <a:pt x="4785810" y="9681826"/>
                </a:lnTo>
                <a:cubicBezTo>
                  <a:pt x="4772766" y="9693638"/>
                  <a:pt x="4760778" y="9710207"/>
                  <a:pt x="4749850" y="9731536"/>
                </a:cubicBezTo>
                <a:cubicBezTo>
                  <a:pt x="4738921" y="9752866"/>
                  <a:pt x="4731163" y="9771552"/>
                  <a:pt x="4726580" y="9787592"/>
                </a:cubicBezTo>
                <a:cubicBezTo>
                  <a:pt x="4726052" y="9802225"/>
                  <a:pt x="4722878" y="9816325"/>
                  <a:pt x="4717061" y="9829900"/>
                </a:cubicBezTo>
                <a:cubicBezTo>
                  <a:pt x="4711244" y="9843473"/>
                  <a:pt x="4705956" y="9857576"/>
                  <a:pt x="4701196" y="9872206"/>
                </a:cubicBezTo>
                <a:cubicBezTo>
                  <a:pt x="4680748" y="9889835"/>
                  <a:pt x="4662415" y="9909577"/>
                  <a:pt x="4646198" y="9931436"/>
                </a:cubicBezTo>
                <a:lnTo>
                  <a:pt x="4616582" y="10016050"/>
                </a:lnTo>
                <a:cubicBezTo>
                  <a:pt x="4614025" y="10015873"/>
                  <a:pt x="4610677" y="10016225"/>
                  <a:pt x="4606534" y="10017108"/>
                </a:cubicBezTo>
                <a:cubicBezTo>
                  <a:pt x="4602392" y="10017989"/>
                  <a:pt x="4600100" y="10020457"/>
                  <a:pt x="4599659" y="10024511"/>
                </a:cubicBezTo>
                <a:cubicBezTo>
                  <a:pt x="4600100" y="10026803"/>
                  <a:pt x="4602392" y="10029624"/>
                  <a:pt x="4606535" y="10032973"/>
                </a:cubicBezTo>
                <a:cubicBezTo>
                  <a:pt x="4610678" y="10036323"/>
                  <a:pt x="4614027" y="10039143"/>
                  <a:pt x="4616583" y="10041435"/>
                </a:cubicBezTo>
                <a:lnTo>
                  <a:pt x="4570045" y="10066818"/>
                </a:lnTo>
                <a:lnTo>
                  <a:pt x="4540431" y="10066819"/>
                </a:lnTo>
                <a:cubicBezTo>
                  <a:pt x="4541311" y="10051129"/>
                  <a:pt x="4543779" y="10035970"/>
                  <a:pt x="4547834" y="10021338"/>
                </a:cubicBezTo>
                <a:cubicBezTo>
                  <a:pt x="4551887" y="10006707"/>
                  <a:pt x="4552241" y="9985200"/>
                  <a:pt x="4548891" y="9956819"/>
                </a:cubicBezTo>
                <a:cubicBezTo>
                  <a:pt x="4539901" y="9969160"/>
                  <a:pt x="4531440" y="9981499"/>
                  <a:pt x="4523507" y="9993838"/>
                </a:cubicBezTo>
                <a:cubicBezTo>
                  <a:pt x="4515575" y="10006179"/>
                  <a:pt x="4511344" y="10020633"/>
                  <a:pt x="4510815" y="10037204"/>
                </a:cubicBezTo>
                <a:cubicBezTo>
                  <a:pt x="4490368" y="10053421"/>
                  <a:pt x="4472034" y="10071754"/>
                  <a:pt x="4455816" y="10092201"/>
                </a:cubicBezTo>
                <a:cubicBezTo>
                  <a:pt x="4432284" y="10094318"/>
                  <a:pt x="4423293" y="10102778"/>
                  <a:pt x="4428845" y="10117586"/>
                </a:cubicBezTo>
                <a:cubicBezTo>
                  <a:pt x="4434398" y="10132394"/>
                  <a:pt x="4430696" y="10140854"/>
                  <a:pt x="4417741" y="10142972"/>
                </a:cubicBezTo>
                <a:lnTo>
                  <a:pt x="4400817" y="10142970"/>
                </a:lnTo>
                <a:cubicBezTo>
                  <a:pt x="4400112" y="10154868"/>
                  <a:pt x="4397292" y="10163860"/>
                  <a:pt x="4392356" y="10169940"/>
                </a:cubicBezTo>
                <a:cubicBezTo>
                  <a:pt x="4387421" y="10176023"/>
                  <a:pt x="4384600" y="10183954"/>
                  <a:pt x="4383894" y="10193738"/>
                </a:cubicBezTo>
                <a:lnTo>
                  <a:pt x="4354281" y="10219123"/>
                </a:lnTo>
                <a:lnTo>
                  <a:pt x="4337358" y="10185277"/>
                </a:lnTo>
                <a:cubicBezTo>
                  <a:pt x="4328896" y="10185277"/>
                  <a:pt x="4324666" y="10181047"/>
                  <a:pt x="4324665" y="10172585"/>
                </a:cubicBezTo>
                <a:cubicBezTo>
                  <a:pt x="4325900" y="10155927"/>
                  <a:pt x="4330835" y="10139533"/>
                  <a:pt x="4339472" y="10123404"/>
                </a:cubicBezTo>
                <a:cubicBezTo>
                  <a:pt x="4348110" y="10107274"/>
                  <a:pt x="4353047" y="10089823"/>
                  <a:pt x="4354280" y="10071049"/>
                </a:cubicBezTo>
                <a:cubicBezTo>
                  <a:pt x="4354368" y="10070696"/>
                  <a:pt x="4354192" y="10069286"/>
                  <a:pt x="4353751" y="10066818"/>
                </a:cubicBezTo>
                <a:cubicBezTo>
                  <a:pt x="4353310" y="10064351"/>
                  <a:pt x="4352076" y="10062939"/>
                  <a:pt x="4350049" y="10062588"/>
                </a:cubicBezTo>
                <a:cubicBezTo>
                  <a:pt x="4347757" y="10063556"/>
                  <a:pt x="4344937" y="10067963"/>
                  <a:pt x="4341588" y="10075809"/>
                </a:cubicBezTo>
                <a:cubicBezTo>
                  <a:pt x="4338238" y="10083652"/>
                  <a:pt x="4335419" y="10089118"/>
                  <a:pt x="4333126" y="10092202"/>
                </a:cubicBezTo>
                <a:cubicBezTo>
                  <a:pt x="4328190" y="10096433"/>
                  <a:pt x="4325370" y="10100663"/>
                  <a:pt x="4324666" y="10104894"/>
                </a:cubicBezTo>
                <a:cubicBezTo>
                  <a:pt x="4325195" y="10111505"/>
                  <a:pt x="4325195" y="10117322"/>
                  <a:pt x="4324666" y="10122346"/>
                </a:cubicBezTo>
                <a:cubicBezTo>
                  <a:pt x="4324136" y="10127369"/>
                  <a:pt x="4319905" y="10130013"/>
                  <a:pt x="4311973" y="10130277"/>
                </a:cubicBezTo>
                <a:lnTo>
                  <a:pt x="4295050" y="10138740"/>
                </a:lnTo>
                <a:lnTo>
                  <a:pt x="4252743" y="10142970"/>
                </a:lnTo>
                <a:lnTo>
                  <a:pt x="4240052" y="10176815"/>
                </a:lnTo>
                <a:cubicBezTo>
                  <a:pt x="4233617" y="10179196"/>
                  <a:pt x="4227447" y="10182897"/>
                  <a:pt x="4221543" y="10187922"/>
                </a:cubicBezTo>
                <a:cubicBezTo>
                  <a:pt x="4215636" y="10192946"/>
                  <a:pt x="4210525" y="10197705"/>
                  <a:pt x="4206206" y="10202200"/>
                </a:cubicBezTo>
                <a:cubicBezTo>
                  <a:pt x="4201622" y="10202112"/>
                  <a:pt x="4197039" y="10203346"/>
                  <a:pt x="4192456" y="10205902"/>
                </a:cubicBezTo>
                <a:cubicBezTo>
                  <a:pt x="4187873" y="10208459"/>
                  <a:pt x="4185404" y="10212864"/>
                  <a:pt x="4185052" y="10219123"/>
                </a:cubicBezTo>
                <a:lnTo>
                  <a:pt x="4189283" y="10236045"/>
                </a:lnTo>
                <a:lnTo>
                  <a:pt x="4151206" y="10236045"/>
                </a:lnTo>
                <a:cubicBezTo>
                  <a:pt x="4152881" y="10227849"/>
                  <a:pt x="4156936" y="10215685"/>
                  <a:pt x="4163371" y="10199556"/>
                </a:cubicBezTo>
                <a:cubicBezTo>
                  <a:pt x="4169804" y="10183426"/>
                  <a:pt x="4168570" y="10174436"/>
                  <a:pt x="4159668" y="10172586"/>
                </a:cubicBezTo>
                <a:cubicBezTo>
                  <a:pt x="4155349" y="10172849"/>
                  <a:pt x="4151295" y="10174436"/>
                  <a:pt x="4147505" y="10177345"/>
                </a:cubicBezTo>
                <a:cubicBezTo>
                  <a:pt x="4143715" y="10180254"/>
                  <a:pt x="4140719" y="10182898"/>
                  <a:pt x="4138515" y="10185277"/>
                </a:cubicBezTo>
                <a:lnTo>
                  <a:pt x="4130052" y="10236045"/>
                </a:lnTo>
                <a:lnTo>
                  <a:pt x="4108901" y="10265661"/>
                </a:lnTo>
                <a:cubicBezTo>
                  <a:pt x="4108900" y="10278175"/>
                  <a:pt x="4106784" y="10289106"/>
                  <a:pt x="4102554" y="10298448"/>
                </a:cubicBezTo>
                <a:cubicBezTo>
                  <a:pt x="4098323" y="10307790"/>
                  <a:pt x="4091977" y="10316605"/>
                  <a:pt x="4083516" y="10324890"/>
                </a:cubicBezTo>
                <a:lnTo>
                  <a:pt x="4083516" y="10358736"/>
                </a:lnTo>
                <a:cubicBezTo>
                  <a:pt x="4071529" y="10372133"/>
                  <a:pt x="4065888" y="10387645"/>
                  <a:pt x="4066593" y="10405272"/>
                </a:cubicBezTo>
                <a:cubicBezTo>
                  <a:pt x="4059806" y="10403246"/>
                  <a:pt x="4053284" y="10404127"/>
                  <a:pt x="4047026" y="10407916"/>
                </a:cubicBezTo>
                <a:cubicBezTo>
                  <a:pt x="4040768" y="10411707"/>
                  <a:pt x="4037419" y="10417876"/>
                  <a:pt x="4036978" y="10426426"/>
                </a:cubicBezTo>
                <a:lnTo>
                  <a:pt x="4011595" y="10464504"/>
                </a:lnTo>
                <a:lnTo>
                  <a:pt x="3977748" y="10451811"/>
                </a:lnTo>
                <a:cubicBezTo>
                  <a:pt x="3983302" y="10438061"/>
                  <a:pt x="3987003" y="10422196"/>
                  <a:pt x="3988854" y="10404216"/>
                </a:cubicBezTo>
                <a:cubicBezTo>
                  <a:pt x="3990705" y="10386235"/>
                  <a:pt x="3995464" y="10372486"/>
                  <a:pt x="4003133" y="10362966"/>
                </a:cubicBezTo>
                <a:cubicBezTo>
                  <a:pt x="4002427" y="10349568"/>
                  <a:pt x="4008068" y="10342518"/>
                  <a:pt x="4020055" y="10341813"/>
                </a:cubicBezTo>
                <a:cubicBezTo>
                  <a:pt x="4029223" y="10342430"/>
                  <a:pt x="4040504" y="10342253"/>
                  <a:pt x="4053901" y="10341284"/>
                </a:cubicBezTo>
                <a:cubicBezTo>
                  <a:pt x="4067298" y="10340315"/>
                  <a:pt x="4065888" y="10334850"/>
                  <a:pt x="4049670" y="10324890"/>
                </a:cubicBezTo>
                <a:lnTo>
                  <a:pt x="4066593" y="10282583"/>
                </a:lnTo>
                <a:lnTo>
                  <a:pt x="4049670" y="10282582"/>
                </a:lnTo>
                <a:lnTo>
                  <a:pt x="4066593" y="10261429"/>
                </a:lnTo>
                <a:lnTo>
                  <a:pt x="4066593" y="10219122"/>
                </a:lnTo>
                <a:lnTo>
                  <a:pt x="4096208" y="10197969"/>
                </a:lnTo>
                <a:lnTo>
                  <a:pt x="4096208" y="10159894"/>
                </a:lnTo>
                <a:cubicBezTo>
                  <a:pt x="4103964" y="10146496"/>
                  <a:pt x="4113837" y="10135214"/>
                  <a:pt x="4125822" y="10126047"/>
                </a:cubicBezTo>
                <a:lnTo>
                  <a:pt x="4138515" y="10092202"/>
                </a:lnTo>
                <a:cubicBezTo>
                  <a:pt x="4125295" y="10088854"/>
                  <a:pt x="4121064" y="10074398"/>
                  <a:pt x="4125822" y="10048837"/>
                </a:cubicBezTo>
                <a:cubicBezTo>
                  <a:pt x="4130582" y="10023277"/>
                  <a:pt x="4134813" y="10006707"/>
                  <a:pt x="4138515" y="9999127"/>
                </a:cubicBezTo>
                <a:cubicBezTo>
                  <a:pt x="4146448" y="9997188"/>
                  <a:pt x="4150679" y="9988375"/>
                  <a:pt x="4151207" y="9972685"/>
                </a:cubicBezTo>
                <a:cubicBezTo>
                  <a:pt x="4151736" y="9956997"/>
                  <a:pt x="4151735" y="9946067"/>
                  <a:pt x="4151207" y="9939898"/>
                </a:cubicBezTo>
                <a:cubicBezTo>
                  <a:pt x="4157466" y="9937430"/>
                  <a:pt x="4161872" y="9932847"/>
                  <a:pt x="4164427" y="9926147"/>
                </a:cubicBezTo>
                <a:cubicBezTo>
                  <a:pt x="4166984" y="9919449"/>
                  <a:pt x="4168217" y="9912751"/>
                  <a:pt x="4168129" y="9906052"/>
                </a:cubicBezTo>
                <a:cubicBezTo>
                  <a:pt x="4167425" y="9898120"/>
                  <a:pt x="4164605" y="9891774"/>
                  <a:pt x="4159668" y="9887013"/>
                </a:cubicBezTo>
                <a:cubicBezTo>
                  <a:pt x="4154732" y="9882255"/>
                  <a:pt x="4151912" y="9875909"/>
                  <a:pt x="4151207" y="9867976"/>
                </a:cubicBezTo>
                <a:cubicBezTo>
                  <a:pt x="4134901" y="9871148"/>
                  <a:pt x="4127322" y="9883841"/>
                  <a:pt x="4128467" y="9906051"/>
                </a:cubicBezTo>
                <a:cubicBezTo>
                  <a:pt x="4129612" y="9928263"/>
                  <a:pt x="4123090" y="9940955"/>
                  <a:pt x="4108900" y="9944129"/>
                </a:cubicBezTo>
                <a:cubicBezTo>
                  <a:pt x="4108459" y="9957085"/>
                  <a:pt x="4104052" y="9969248"/>
                  <a:pt x="4095679" y="9980618"/>
                </a:cubicBezTo>
                <a:cubicBezTo>
                  <a:pt x="4087306" y="9991987"/>
                  <a:pt x="4077611" y="10000978"/>
                  <a:pt x="4066593" y="10007589"/>
                </a:cubicBezTo>
                <a:lnTo>
                  <a:pt x="4066593" y="10062588"/>
                </a:lnTo>
                <a:cubicBezTo>
                  <a:pt x="4029486" y="10080479"/>
                  <a:pt x="4007452" y="10100752"/>
                  <a:pt x="4000488" y="10123404"/>
                </a:cubicBezTo>
                <a:cubicBezTo>
                  <a:pt x="3993526" y="10146055"/>
                  <a:pt x="3983125" y="10177962"/>
                  <a:pt x="3969287" y="10219122"/>
                </a:cubicBezTo>
                <a:cubicBezTo>
                  <a:pt x="3955009" y="10220358"/>
                  <a:pt x="3942317" y="10225292"/>
                  <a:pt x="3931211" y="10233930"/>
                </a:cubicBezTo>
                <a:cubicBezTo>
                  <a:pt x="3920105" y="10242567"/>
                  <a:pt x="3907413" y="10247503"/>
                  <a:pt x="3893135" y="10248737"/>
                </a:cubicBezTo>
                <a:lnTo>
                  <a:pt x="3893135" y="10295275"/>
                </a:lnTo>
                <a:lnTo>
                  <a:pt x="3880443" y="10295275"/>
                </a:lnTo>
                <a:cubicBezTo>
                  <a:pt x="3872334" y="10295275"/>
                  <a:pt x="3867397" y="10293159"/>
                  <a:pt x="3865636" y="10288929"/>
                </a:cubicBezTo>
                <a:cubicBezTo>
                  <a:pt x="3863872" y="10284699"/>
                  <a:pt x="3863168" y="10278354"/>
                  <a:pt x="3863520" y="10269890"/>
                </a:cubicBezTo>
                <a:lnTo>
                  <a:pt x="3876212" y="10236046"/>
                </a:lnTo>
                <a:cubicBezTo>
                  <a:pt x="3875948" y="10232961"/>
                  <a:pt x="3874361" y="10227496"/>
                  <a:pt x="3871452" y="10219652"/>
                </a:cubicBezTo>
                <a:cubicBezTo>
                  <a:pt x="3868544" y="10211808"/>
                  <a:pt x="3865901" y="10207401"/>
                  <a:pt x="3863520" y="10206431"/>
                </a:cubicBezTo>
                <a:lnTo>
                  <a:pt x="3863519" y="10219123"/>
                </a:lnTo>
                <a:cubicBezTo>
                  <a:pt x="3853825" y="10225997"/>
                  <a:pt x="3842543" y="10235517"/>
                  <a:pt x="3829674" y="10247680"/>
                </a:cubicBezTo>
                <a:cubicBezTo>
                  <a:pt x="3816806" y="10259843"/>
                  <a:pt x="3809755" y="10271478"/>
                  <a:pt x="3808521" y="10282583"/>
                </a:cubicBezTo>
                <a:cubicBezTo>
                  <a:pt x="3802263" y="10287166"/>
                  <a:pt x="3797856" y="10293866"/>
                  <a:pt x="3795300" y="10302680"/>
                </a:cubicBezTo>
                <a:cubicBezTo>
                  <a:pt x="3792744" y="10311493"/>
                  <a:pt x="3791510" y="10320307"/>
                  <a:pt x="3791598" y="10329120"/>
                </a:cubicBezTo>
                <a:lnTo>
                  <a:pt x="3761983" y="10346044"/>
                </a:lnTo>
                <a:cubicBezTo>
                  <a:pt x="3762071" y="10352830"/>
                  <a:pt x="3760838" y="10360409"/>
                  <a:pt x="3758281" y="10368783"/>
                </a:cubicBezTo>
                <a:cubicBezTo>
                  <a:pt x="3755724" y="10377156"/>
                  <a:pt x="3751318" y="10383678"/>
                  <a:pt x="3745061" y="10388351"/>
                </a:cubicBezTo>
                <a:lnTo>
                  <a:pt x="3745061" y="10422195"/>
                </a:lnTo>
                <a:lnTo>
                  <a:pt x="3728137" y="10434887"/>
                </a:lnTo>
                <a:cubicBezTo>
                  <a:pt x="3727697" y="10447756"/>
                  <a:pt x="3723290" y="10460096"/>
                  <a:pt x="3714917" y="10471906"/>
                </a:cubicBezTo>
                <a:cubicBezTo>
                  <a:pt x="3706543" y="10483716"/>
                  <a:pt x="3696849" y="10493942"/>
                  <a:pt x="3685830" y="10502579"/>
                </a:cubicBezTo>
                <a:cubicBezTo>
                  <a:pt x="3677194" y="10516064"/>
                  <a:pt x="3666969" y="10531401"/>
                  <a:pt x="3655158" y="10548587"/>
                </a:cubicBezTo>
                <a:cubicBezTo>
                  <a:pt x="3643348" y="10565774"/>
                  <a:pt x="3631007" y="10580052"/>
                  <a:pt x="3618140" y="10591423"/>
                </a:cubicBezTo>
                <a:cubicBezTo>
                  <a:pt x="3618404" y="10598033"/>
                  <a:pt x="3617876" y="10604909"/>
                  <a:pt x="3616554" y="10612048"/>
                </a:cubicBezTo>
                <a:cubicBezTo>
                  <a:pt x="3615230" y="10619189"/>
                  <a:pt x="3611530" y="10625004"/>
                  <a:pt x="3605448" y="10629500"/>
                </a:cubicBezTo>
                <a:cubicBezTo>
                  <a:pt x="3605095" y="10642544"/>
                  <a:pt x="3601570" y="10655588"/>
                  <a:pt x="3594871" y="10668632"/>
                </a:cubicBezTo>
                <a:cubicBezTo>
                  <a:pt x="3588173" y="10681677"/>
                  <a:pt x="3580415" y="10692608"/>
                  <a:pt x="3571602" y="10701422"/>
                </a:cubicBezTo>
                <a:cubicBezTo>
                  <a:pt x="3571601" y="10705828"/>
                  <a:pt x="3570545" y="10709706"/>
                  <a:pt x="3568430" y="10713056"/>
                </a:cubicBezTo>
                <a:cubicBezTo>
                  <a:pt x="3566314" y="10716404"/>
                  <a:pt x="3563142" y="10718168"/>
                  <a:pt x="3558910" y="10718344"/>
                </a:cubicBezTo>
                <a:lnTo>
                  <a:pt x="3546219" y="10714115"/>
                </a:lnTo>
                <a:lnTo>
                  <a:pt x="3558909" y="10671806"/>
                </a:lnTo>
                <a:cubicBezTo>
                  <a:pt x="3563141" y="10667311"/>
                  <a:pt x="3566314" y="10661493"/>
                  <a:pt x="3568428" y="10654356"/>
                </a:cubicBezTo>
                <a:cubicBezTo>
                  <a:pt x="3570545" y="10647215"/>
                  <a:pt x="3571602" y="10640340"/>
                  <a:pt x="3571602" y="10633729"/>
                </a:cubicBezTo>
                <a:lnTo>
                  <a:pt x="3588525" y="10595654"/>
                </a:lnTo>
                <a:cubicBezTo>
                  <a:pt x="3587644" y="10586135"/>
                  <a:pt x="3587290" y="10575558"/>
                  <a:pt x="3587467" y="10563924"/>
                </a:cubicBezTo>
                <a:cubicBezTo>
                  <a:pt x="3587644" y="10552290"/>
                  <a:pt x="3593637" y="10545943"/>
                  <a:pt x="3605448" y="10544886"/>
                </a:cubicBezTo>
                <a:cubicBezTo>
                  <a:pt x="3606858" y="10503637"/>
                  <a:pt x="3618846" y="10454984"/>
                  <a:pt x="3641409" y="10398927"/>
                </a:cubicBezTo>
                <a:cubicBezTo>
                  <a:pt x="3663972" y="10342870"/>
                  <a:pt x="3688651" y="10298448"/>
                  <a:pt x="3715446" y="10265661"/>
                </a:cubicBezTo>
                <a:cubicBezTo>
                  <a:pt x="3715975" y="10251205"/>
                  <a:pt x="3718090" y="10237809"/>
                  <a:pt x="3721792" y="10225469"/>
                </a:cubicBezTo>
                <a:cubicBezTo>
                  <a:pt x="3725494" y="10213129"/>
                  <a:pt x="3727609" y="10199732"/>
                  <a:pt x="3728138" y="10185276"/>
                </a:cubicBezTo>
                <a:cubicBezTo>
                  <a:pt x="3734396" y="10185013"/>
                  <a:pt x="3738803" y="10182369"/>
                  <a:pt x="3741359" y="10177344"/>
                </a:cubicBezTo>
                <a:cubicBezTo>
                  <a:pt x="3743915" y="10172321"/>
                  <a:pt x="3745149" y="10166505"/>
                  <a:pt x="3745061" y="10159894"/>
                </a:cubicBezTo>
                <a:cubicBezTo>
                  <a:pt x="3745766" y="10142706"/>
                  <a:pt x="3748585" y="10132659"/>
                  <a:pt x="3753521" y="10129751"/>
                </a:cubicBezTo>
                <a:cubicBezTo>
                  <a:pt x="3758458" y="10126841"/>
                  <a:pt x="3761278" y="10119966"/>
                  <a:pt x="3761983" y="10109125"/>
                </a:cubicBezTo>
                <a:lnTo>
                  <a:pt x="3783137" y="10066818"/>
                </a:lnTo>
                <a:cubicBezTo>
                  <a:pt x="3789396" y="10064527"/>
                  <a:pt x="3793802" y="10060648"/>
                  <a:pt x="3796359" y="10055184"/>
                </a:cubicBezTo>
                <a:cubicBezTo>
                  <a:pt x="3798914" y="10049718"/>
                  <a:pt x="3800148" y="10043725"/>
                  <a:pt x="3800060" y="10037204"/>
                </a:cubicBezTo>
                <a:lnTo>
                  <a:pt x="3795830" y="10016050"/>
                </a:lnTo>
                <a:lnTo>
                  <a:pt x="3833905" y="9884899"/>
                </a:lnTo>
                <a:lnTo>
                  <a:pt x="3850828" y="9872207"/>
                </a:lnTo>
                <a:lnTo>
                  <a:pt x="3863520" y="9851053"/>
                </a:lnTo>
                <a:cubicBezTo>
                  <a:pt x="3863520" y="9844267"/>
                  <a:pt x="3864578" y="9836687"/>
                  <a:pt x="3866694" y="9828312"/>
                </a:cubicBezTo>
                <a:cubicBezTo>
                  <a:pt x="3868809" y="9819940"/>
                  <a:pt x="3871981" y="9813418"/>
                  <a:pt x="3876212" y="9808746"/>
                </a:cubicBezTo>
                <a:cubicBezTo>
                  <a:pt x="3873744" y="9801078"/>
                  <a:pt x="3873392" y="9791031"/>
                  <a:pt x="3875154" y="9778602"/>
                </a:cubicBezTo>
                <a:cubicBezTo>
                  <a:pt x="3876917" y="9766175"/>
                  <a:pt x="3882911" y="9759300"/>
                  <a:pt x="3893134" y="9757978"/>
                </a:cubicBezTo>
                <a:cubicBezTo>
                  <a:pt x="3894634" y="9746344"/>
                  <a:pt x="3902212" y="9727306"/>
                  <a:pt x="3915875" y="9700864"/>
                </a:cubicBezTo>
                <a:cubicBezTo>
                  <a:pt x="3929536" y="9674422"/>
                  <a:pt x="3940289" y="9659614"/>
                  <a:pt x="3948134" y="9656442"/>
                </a:cubicBezTo>
                <a:lnTo>
                  <a:pt x="3960826" y="9626827"/>
                </a:lnTo>
                <a:cubicBezTo>
                  <a:pt x="3962059" y="9600385"/>
                  <a:pt x="3966995" y="9577116"/>
                  <a:pt x="3975633" y="9557020"/>
                </a:cubicBezTo>
                <a:cubicBezTo>
                  <a:pt x="3984271" y="9536925"/>
                  <a:pt x="3989207" y="9513655"/>
                  <a:pt x="3990440" y="9487213"/>
                </a:cubicBezTo>
                <a:lnTo>
                  <a:pt x="4003133" y="9470291"/>
                </a:lnTo>
                <a:cubicBezTo>
                  <a:pt x="4005073" y="9454603"/>
                  <a:pt x="4012828" y="9436270"/>
                  <a:pt x="4026401" y="9415291"/>
                </a:cubicBezTo>
                <a:cubicBezTo>
                  <a:pt x="4039975" y="9394314"/>
                  <a:pt x="4047732" y="9375982"/>
                  <a:pt x="4049670" y="9360293"/>
                </a:cubicBezTo>
                <a:cubicBezTo>
                  <a:pt x="4062186" y="9352361"/>
                  <a:pt x="4067828" y="9339669"/>
                  <a:pt x="4066593" y="9322217"/>
                </a:cubicBezTo>
                <a:cubicBezTo>
                  <a:pt x="4065359" y="9304766"/>
                  <a:pt x="4071000" y="9292074"/>
                  <a:pt x="4083516" y="9284140"/>
                </a:cubicBezTo>
                <a:cubicBezTo>
                  <a:pt x="4086072" y="9270744"/>
                  <a:pt x="4096825" y="9237251"/>
                  <a:pt x="4115775" y="9183662"/>
                </a:cubicBezTo>
                <a:cubicBezTo>
                  <a:pt x="4134725" y="9130073"/>
                  <a:pt x="4146535" y="9098696"/>
                  <a:pt x="4151207" y="9089528"/>
                </a:cubicBezTo>
                <a:cubicBezTo>
                  <a:pt x="4148739" y="9082389"/>
                  <a:pt x="4148386" y="9074457"/>
                  <a:pt x="4150150" y="9065732"/>
                </a:cubicBezTo>
                <a:cubicBezTo>
                  <a:pt x="4151912" y="9057005"/>
                  <a:pt x="4157905" y="9052246"/>
                  <a:pt x="4168129" y="9051453"/>
                </a:cubicBezTo>
                <a:lnTo>
                  <a:pt x="4212392" y="8967306"/>
                </a:lnTo>
                <a:lnTo>
                  <a:pt x="4210456" y="8967306"/>
                </a:lnTo>
                <a:cubicBezTo>
                  <a:pt x="4211338" y="8951617"/>
                  <a:pt x="4213805" y="8936457"/>
                  <a:pt x="4217860" y="8921825"/>
                </a:cubicBezTo>
                <a:cubicBezTo>
                  <a:pt x="4221913" y="8907194"/>
                  <a:pt x="4222266" y="8885689"/>
                  <a:pt x="4218917" y="8857308"/>
                </a:cubicBezTo>
                <a:cubicBezTo>
                  <a:pt x="4209927" y="8869648"/>
                  <a:pt x="4201466" y="8881987"/>
                  <a:pt x="4193533" y="8894327"/>
                </a:cubicBezTo>
                <a:cubicBezTo>
                  <a:pt x="4185601" y="8906667"/>
                  <a:pt x="4181370" y="8921121"/>
                  <a:pt x="4180841" y="8937691"/>
                </a:cubicBezTo>
                <a:cubicBezTo>
                  <a:pt x="4160392" y="8953908"/>
                  <a:pt x="4142059" y="8972242"/>
                  <a:pt x="4125843" y="8992690"/>
                </a:cubicBezTo>
                <a:cubicBezTo>
                  <a:pt x="4102308" y="8994805"/>
                  <a:pt x="4093318" y="9003266"/>
                  <a:pt x="4098872" y="9018075"/>
                </a:cubicBezTo>
                <a:cubicBezTo>
                  <a:pt x="4104424" y="9032882"/>
                  <a:pt x="4100722" y="9041342"/>
                  <a:pt x="4087765" y="9043458"/>
                </a:cubicBezTo>
                <a:lnTo>
                  <a:pt x="4070843" y="9043458"/>
                </a:lnTo>
                <a:cubicBezTo>
                  <a:pt x="4070138" y="9055357"/>
                  <a:pt x="4067317" y="9064347"/>
                  <a:pt x="4062381" y="9070428"/>
                </a:cubicBezTo>
                <a:cubicBezTo>
                  <a:pt x="4057445" y="9076511"/>
                  <a:pt x="4054625" y="9084442"/>
                  <a:pt x="4053920" y="9094226"/>
                </a:cubicBezTo>
                <a:lnTo>
                  <a:pt x="4024304" y="9119611"/>
                </a:lnTo>
                <a:lnTo>
                  <a:pt x="4007382" y="9085764"/>
                </a:lnTo>
                <a:cubicBezTo>
                  <a:pt x="3998921" y="9085764"/>
                  <a:pt x="3994690" y="9081534"/>
                  <a:pt x="3994690" y="9073073"/>
                </a:cubicBezTo>
                <a:cubicBezTo>
                  <a:pt x="3995924" y="9056415"/>
                  <a:pt x="4000860" y="9040020"/>
                  <a:pt x="4009499" y="9023892"/>
                </a:cubicBezTo>
                <a:cubicBezTo>
                  <a:pt x="4018136" y="9007762"/>
                  <a:pt x="4023072" y="8990311"/>
                  <a:pt x="4024306" y="8971537"/>
                </a:cubicBezTo>
                <a:cubicBezTo>
                  <a:pt x="4024394" y="8971185"/>
                  <a:pt x="4024217" y="8969774"/>
                  <a:pt x="4023776" y="8967305"/>
                </a:cubicBezTo>
                <a:cubicBezTo>
                  <a:pt x="4023336" y="8964839"/>
                  <a:pt x="4022102" y="8963428"/>
                  <a:pt x="4020074" y="8963075"/>
                </a:cubicBezTo>
                <a:cubicBezTo>
                  <a:pt x="4017783" y="8964044"/>
                  <a:pt x="4014962" y="8968452"/>
                  <a:pt x="4011613" y="8976297"/>
                </a:cubicBezTo>
                <a:cubicBezTo>
                  <a:pt x="4008264" y="8984140"/>
                  <a:pt x="4005443" y="8989606"/>
                  <a:pt x="4003152" y="8992689"/>
                </a:cubicBezTo>
                <a:cubicBezTo>
                  <a:pt x="3998216" y="8996921"/>
                  <a:pt x="3995395" y="9001151"/>
                  <a:pt x="3994689" y="9005383"/>
                </a:cubicBezTo>
                <a:cubicBezTo>
                  <a:pt x="3995219" y="9011993"/>
                  <a:pt x="3995218" y="9017810"/>
                  <a:pt x="3994690" y="9022834"/>
                </a:cubicBezTo>
                <a:cubicBezTo>
                  <a:pt x="3994161" y="9027857"/>
                  <a:pt x="3989931" y="9030502"/>
                  <a:pt x="3981999" y="9030766"/>
                </a:cubicBezTo>
                <a:lnTo>
                  <a:pt x="3965075" y="9039228"/>
                </a:lnTo>
                <a:lnTo>
                  <a:pt x="3922769" y="9043459"/>
                </a:lnTo>
                <a:lnTo>
                  <a:pt x="3910078" y="9077303"/>
                </a:lnTo>
                <a:cubicBezTo>
                  <a:pt x="3903642" y="9079684"/>
                  <a:pt x="3897472" y="9083386"/>
                  <a:pt x="3891567" y="9088409"/>
                </a:cubicBezTo>
                <a:cubicBezTo>
                  <a:pt x="3885661" y="9093433"/>
                  <a:pt x="3880549" y="9098192"/>
                  <a:pt x="3876231" y="9102687"/>
                </a:cubicBezTo>
                <a:cubicBezTo>
                  <a:pt x="3871647" y="9102599"/>
                  <a:pt x="3867064" y="9103833"/>
                  <a:pt x="3862481" y="9106389"/>
                </a:cubicBezTo>
                <a:cubicBezTo>
                  <a:pt x="3857898" y="9108946"/>
                  <a:pt x="3855430" y="9113353"/>
                  <a:pt x="3855077" y="9119610"/>
                </a:cubicBezTo>
                <a:lnTo>
                  <a:pt x="3859307" y="9136534"/>
                </a:lnTo>
                <a:lnTo>
                  <a:pt x="3821232" y="9136534"/>
                </a:lnTo>
                <a:cubicBezTo>
                  <a:pt x="3822906" y="9128337"/>
                  <a:pt x="3826961" y="9116173"/>
                  <a:pt x="3833394" y="9100044"/>
                </a:cubicBezTo>
                <a:cubicBezTo>
                  <a:pt x="3839829" y="9083913"/>
                  <a:pt x="3838595" y="9074924"/>
                  <a:pt x="3829693" y="9073074"/>
                </a:cubicBezTo>
                <a:cubicBezTo>
                  <a:pt x="3825374" y="9073338"/>
                  <a:pt x="3821320" y="9074924"/>
                  <a:pt x="3817530" y="9077833"/>
                </a:cubicBezTo>
                <a:cubicBezTo>
                  <a:pt x="3813740" y="9080742"/>
                  <a:pt x="3810743" y="9083386"/>
                  <a:pt x="3808540" y="9085764"/>
                </a:cubicBezTo>
                <a:lnTo>
                  <a:pt x="3800078" y="9136534"/>
                </a:lnTo>
                <a:lnTo>
                  <a:pt x="3778925" y="9166149"/>
                </a:lnTo>
                <a:cubicBezTo>
                  <a:pt x="3778925" y="9178663"/>
                  <a:pt x="3776809" y="9189594"/>
                  <a:pt x="3772579" y="9198936"/>
                </a:cubicBezTo>
                <a:cubicBezTo>
                  <a:pt x="3768348" y="9208278"/>
                  <a:pt x="3762002" y="9217092"/>
                  <a:pt x="3753542" y="9225377"/>
                </a:cubicBezTo>
                <a:lnTo>
                  <a:pt x="3753541" y="9259224"/>
                </a:lnTo>
                <a:cubicBezTo>
                  <a:pt x="3741554" y="9272620"/>
                  <a:pt x="3735913" y="9288133"/>
                  <a:pt x="3736618" y="9305761"/>
                </a:cubicBezTo>
                <a:cubicBezTo>
                  <a:pt x="3729831" y="9303733"/>
                  <a:pt x="3723309" y="9304615"/>
                  <a:pt x="3717051" y="9308404"/>
                </a:cubicBezTo>
                <a:cubicBezTo>
                  <a:pt x="3710793" y="9312195"/>
                  <a:pt x="3707445" y="9318365"/>
                  <a:pt x="3707003" y="9326913"/>
                </a:cubicBezTo>
                <a:lnTo>
                  <a:pt x="3681619" y="9364990"/>
                </a:lnTo>
                <a:lnTo>
                  <a:pt x="3647773" y="9352298"/>
                </a:lnTo>
                <a:cubicBezTo>
                  <a:pt x="3653326" y="9338549"/>
                  <a:pt x="3657028" y="9322684"/>
                  <a:pt x="3658878" y="9304704"/>
                </a:cubicBezTo>
                <a:cubicBezTo>
                  <a:pt x="3660729" y="9286724"/>
                  <a:pt x="3665489" y="9272973"/>
                  <a:pt x="3673158" y="9263454"/>
                </a:cubicBezTo>
                <a:cubicBezTo>
                  <a:pt x="3672452" y="9250056"/>
                  <a:pt x="3678093" y="9243005"/>
                  <a:pt x="3690080" y="9242300"/>
                </a:cubicBezTo>
                <a:cubicBezTo>
                  <a:pt x="3699246" y="9242918"/>
                  <a:pt x="3710529" y="9242741"/>
                  <a:pt x="3723926" y="9241771"/>
                </a:cubicBezTo>
                <a:cubicBezTo>
                  <a:pt x="3737323" y="9240801"/>
                  <a:pt x="3735913" y="9235337"/>
                  <a:pt x="3719695" y="9225377"/>
                </a:cubicBezTo>
                <a:lnTo>
                  <a:pt x="3736618" y="9183071"/>
                </a:lnTo>
                <a:lnTo>
                  <a:pt x="3719695" y="9183070"/>
                </a:lnTo>
                <a:lnTo>
                  <a:pt x="3736618" y="9161918"/>
                </a:lnTo>
                <a:lnTo>
                  <a:pt x="3736618" y="9119610"/>
                </a:lnTo>
                <a:lnTo>
                  <a:pt x="3766233" y="9098457"/>
                </a:lnTo>
                <a:lnTo>
                  <a:pt x="3766233" y="9060381"/>
                </a:lnTo>
                <a:cubicBezTo>
                  <a:pt x="3773989" y="9046983"/>
                  <a:pt x="3783861" y="9035702"/>
                  <a:pt x="3795847" y="9026535"/>
                </a:cubicBezTo>
                <a:lnTo>
                  <a:pt x="3808540" y="8992690"/>
                </a:lnTo>
                <a:cubicBezTo>
                  <a:pt x="3795318" y="8989340"/>
                  <a:pt x="3791088" y="8974886"/>
                  <a:pt x="3795847" y="8949325"/>
                </a:cubicBezTo>
                <a:cubicBezTo>
                  <a:pt x="3800607" y="8923764"/>
                  <a:pt x="3804839" y="8907193"/>
                  <a:pt x="3808541" y="8899615"/>
                </a:cubicBezTo>
                <a:cubicBezTo>
                  <a:pt x="3816472" y="8897676"/>
                  <a:pt x="3820703" y="8888861"/>
                  <a:pt x="3821232" y="8873173"/>
                </a:cubicBezTo>
                <a:cubicBezTo>
                  <a:pt x="3821760" y="8857485"/>
                  <a:pt x="3821760" y="8846556"/>
                  <a:pt x="3821232" y="8840386"/>
                </a:cubicBezTo>
                <a:cubicBezTo>
                  <a:pt x="3827490" y="8837918"/>
                  <a:pt x="3831897" y="8833335"/>
                  <a:pt x="3834452" y="8826635"/>
                </a:cubicBezTo>
                <a:cubicBezTo>
                  <a:pt x="3837010" y="8819935"/>
                  <a:pt x="3838242" y="8813239"/>
                  <a:pt x="3838154" y="8806539"/>
                </a:cubicBezTo>
                <a:cubicBezTo>
                  <a:pt x="3837448" y="8798608"/>
                  <a:pt x="3834629" y="8792262"/>
                  <a:pt x="3829693" y="8787501"/>
                </a:cubicBezTo>
                <a:cubicBezTo>
                  <a:pt x="3824757" y="8782743"/>
                  <a:pt x="3821937" y="8776396"/>
                  <a:pt x="3821232" y="8768463"/>
                </a:cubicBezTo>
                <a:cubicBezTo>
                  <a:pt x="3804926" y="8771636"/>
                  <a:pt x="3797345" y="8784329"/>
                  <a:pt x="3798492" y="8806540"/>
                </a:cubicBezTo>
                <a:cubicBezTo>
                  <a:pt x="3799638" y="8828750"/>
                  <a:pt x="3793115" y="8841442"/>
                  <a:pt x="3778925" y="8844616"/>
                </a:cubicBezTo>
                <a:cubicBezTo>
                  <a:pt x="3778484" y="8857573"/>
                  <a:pt x="3774078" y="8869736"/>
                  <a:pt x="3765705" y="8881105"/>
                </a:cubicBezTo>
                <a:cubicBezTo>
                  <a:pt x="3757331" y="8892476"/>
                  <a:pt x="3747635" y="8901466"/>
                  <a:pt x="3736619" y="8908076"/>
                </a:cubicBezTo>
                <a:lnTo>
                  <a:pt x="3736618" y="8963076"/>
                </a:lnTo>
                <a:cubicBezTo>
                  <a:pt x="3699511" y="8980968"/>
                  <a:pt x="3677475" y="9001240"/>
                  <a:pt x="3670514" y="9023890"/>
                </a:cubicBezTo>
                <a:cubicBezTo>
                  <a:pt x="3663550" y="9046542"/>
                  <a:pt x="3653150" y="9078450"/>
                  <a:pt x="3639312" y="9119611"/>
                </a:cubicBezTo>
                <a:cubicBezTo>
                  <a:pt x="3625033" y="9120844"/>
                  <a:pt x="3612341" y="9125781"/>
                  <a:pt x="3601237" y="9134418"/>
                </a:cubicBezTo>
                <a:cubicBezTo>
                  <a:pt x="3590130" y="9143055"/>
                  <a:pt x="3577439" y="9147992"/>
                  <a:pt x="3563160" y="9149226"/>
                </a:cubicBezTo>
                <a:lnTo>
                  <a:pt x="3563160" y="9195763"/>
                </a:lnTo>
                <a:lnTo>
                  <a:pt x="3550468" y="9195762"/>
                </a:lnTo>
                <a:cubicBezTo>
                  <a:pt x="3542359" y="9195762"/>
                  <a:pt x="3537423" y="9193648"/>
                  <a:pt x="3535660" y="9189417"/>
                </a:cubicBezTo>
                <a:cubicBezTo>
                  <a:pt x="3533897" y="9185187"/>
                  <a:pt x="3533191" y="9178841"/>
                  <a:pt x="3533545" y="9170379"/>
                </a:cubicBezTo>
                <a:lnTo>
                  <a:pt x="3546237" y="9136534"/>
                </a:lnTo>
                <a:cubicBezTo>
                  <a:pt x="3545973" y="9133449"/>
                  <a:pt x="3544386" y="9127984"/>
                  <a:pt x="3541477" y="9120140"/>
                </a:cubicBezTo>
                <a:cubicBezTo>
                  <a:pt x="3538569" y="9112295"/>
                  <a:pt x="3535925" y="9107889"/>
                  <a:pt x="3533545" y="9106918"/>
                </a:cubicBezTo>
                <a:lnTo>
                  <a:pt x="3533545" y="9119611"/>
                </a:lnTo>
                <a:cubicBezTo>
                  <a:pt x="3523850" y="9126486"/>
                  <a:pt x="3512568" y="9136004"/>
                  <a:pt x="3499699" y="9148168"/>
                </a:cubicBezTo>
                <a:cubicBezTo>
                  <a:pt x="3486831" y="9160331"/>
                  <a:pt x="3479779" y="9171966"/>
                  <a:pt x="3478546" y="9183071"/>
                </a:cubicBezTo>
                <a:cubicBezTo>
                  <a:pt x="3472288" y="9187654"/>
                  <a:pt x="3467881" y="9194353"/>
                  <a:pt x="3465324" y="9203167"/>
                </a:cubicBezTo>
                <a:cubicBezTo>
                  <a:pt x="3462769" y="9211981"/>
                  <a:pt x="3461535" y="9220794"/>
                  <a:pt x="3461623" y="9229608"/>
                </a:cubicBezTo>
                <a:lnTo>
                  <a:pt x="3432008" y="9246531"/>
                </a:lnTo>
                <a:cubicBezTo>
                  <a:pt x="3432095" y="9253318"/>
                  <a:pt x="3430863" y="9260897"/>
                  <a:pt x="3428306" y="9269272"/>
                </a:cubicBezTo>
                <a:cubicBezTo>
                  <a:pt x="3425750" y="9277645"/>
                  <a:pt x="3421343" y="9284167"/>
                  <a:pt x="3415086" y="9288837"/>
                </a:cubicBezTo>
                <a:lnTo>
                  <a:pt x="3415086" y="9322684"/>
                </a:lnTo>
                <a:lnTo>
                  <a:pt x="3398163" y="9335376"/>
                </a:lnTo>
                <a:cubicBezTo>
                  <a:pt x="3397722" y="9348244"/>
                  <a:pt x="3393315" y="9360583"/>
                  <a:pt x="3384942" y="9372393"/>
                </a:cubicBezTo>
                <a:cubicBezTo>
                  <a:pt x="3376569" y="9384205"/>
                  <a:pt x="3366873" y="9394430"/>
                  <a:pt x="3355856" y="9403067"/>
                </a:cubicBezTo>
                <a:cubicBezTo>
                  <a:pt x="3347218" y="9416552"/>
                  <a:pt x="3336994" y="9431887"/>
                  <a:pt x="3325182" y="9449076"/>
                </a:cubicBezTo>
                <a:cubicBezTo>
                  <a:pt x="3313373" y="9466262"/>
                  <a:pt x="3301033" y="9480541"/>
                  <a:pt x="3288165" y="9491911"/>
                </a:cubicBezTo>
                <a:cubicBezTo>
                  <a:pt x="3288429" y="9498521"/>
                  <a:pt x="3287901" y="9505395"/>
                  <a:pt x="3286578" y="9512536"/>
                </a:cubicBezTo>
                <a:cubicBezTo>
                  <a:pt x="3285256" y="9519676"/>
                  <a:pt x="3281555" y="9525491"/>
                  <a:pt x="3275474" y="9529987"/>
                </a:cubicBezTo>
                <a:cubicBezTo>
                  <a:pt x="3275120" y="9543031"/>
                  <a:pt x="3271595" y="9556075"/>
                  <a:pt x="3264896" y="9569120"/>
                </a:cubicBezTo>
                <a:cubicBezTo>
                  <a:pt x="3258198" y="9582166"/>
                  <a:pt x="3250441" y="9593096"/>
                  <a:pt x="3241627" y="9601910"/>
                </a:cubicBezTo>
                <a:cubicBezTo>
                  <a:pt x="3241627" y="9606315"/>
                  <a:pt x="3240570" y="9610194"/>
                  <a:pt x="3238453" y="9613544"/>
                </a:cubicBezTo>
                <a:cubicBezTo>
                  <a:pt x="3236339" y="9616892"/>
                  <a:pt x="3233166" y="9618656"/>
                  <a:pt x="3228935" y="9618832"/>
                </a:cubicBezTo>
                <a:lnTo>
                  <a:pt x="3216242" y="9614601"/>
                </a:lnTo>
                <a:lnTo>
                  <a:pt x="3228935" y="9572293"/>
                </a:lnTo>
                <a:cubicBezTo>
                  <a:pt x="3233166" y="9567799"/>
                  <a:pt x="3236339" y="9561981"/>
                  <a:pt x="3238454" y="9554843"/>
                </a:cubicBezTo>
                <a:cubicBezTo>
                  <a:pt x="3240570" y="9547704"/>
                  <a:pt x="3241627" y="9540828"/>
                  <a:pt x="3241627" y="9534218"/>
                </a:cubicBezTo>
                <a:lnTo>
                  <a:pt x="3258549" y="9496142"/>
                </a:lnTo>
                <a:cubicBezTo>
                  <a:pt x="3257669" y="9486623"/>
                  <a:pt x="3257316" y="9476045"/>
                  <a:pt x="3257493" y="9464410"/>
                </a:cubicBezTo>
                <a:cubicBezTo>
                  <a:pt x="3257669" y="9452777"/>
                  <a:pt x="3263662" y="9446432"/>
                  <a:pt x="3275473" y="9445373"/>
                </a:cubicBezTo>
                <a:cubicBezTo>
                  <a:pt x="3276883" y="9404125"/>
                  <a:pt x="3288869" y="9355472"/>
                  <a:pt x="3311434" y="9299415"/>
                </a:cubicBezTo>
                <a:cubicBezTo>
                  <a:pt x="3333998" y="9243358"/>
                  <a:pt x="3358676" y="9198936"/>
                  <a:pt x="3385471" y="9166148"/>
                </a:cubicBezTo>
                <a:cubicBezTo>
                  <a:pt x="3386000" y="9151693"/>
                  <a:pt x="3388115" y="9138296"/>
                  <a:pt x="3391817" y="9125957"/>
                </a:cubicBezTo>
                <a:cubicBezTo>
                  <a:pt x="3395519" y="9113618"/>
                  <a:pt x="3397634" y="9100219"/>
                  <a:pt x="3398162" y="9085765"/>
                </a:cubicBezTo>
                <a:cubicBezTo>
                  <a:pt x="3404421" y="9085501"/>
                  <a:pt x="3408828" y="9082857"/>
                  <a:pt x="3411384" y="9077832"/>
                </a:cubicBezTo>
                <a:cubicBezTo>
                  <a:pt x="3413940" y="9072808"/>
                  <a:pt x="3415173" y="9066992"/>
                  <a:pt x="3415086" y="9060382"/>
                </a:cubicBezTo>
                <a:cubicBezTo>
                  <a:pt x="3415791" y="9043193"/>
                  <a:pt x="3418611" y="9033147"/>
                  <a:pt x="3423547" y="9030238"/>
                </a:cubicBezTo>
                <a:cubicBezTo>
                  <a:pt x="3428483" y="9027329"/>
                  <a:pt x="3431303" y="9020453"/>
                  <a:pt x="3432008" y="9009613"/>
                </a:cubicBezTo>
                <a:lnTo>
                  <a:pt x="3453162" y="8967306"/>
                </a:lnTo>
                <a:cubicBezTo>
                  <a:pt x="3459420" y="8965015"/>
                  <a:pt x="3463827" y="8961135"/>
                  <a:pt x="3466382" y="8955672"/>
                </a:cubicBezTo>
                <a:cubicBezTo>
                  <a:pt x="3468939" y="8950206"/>
                  <a:pt x="3470173" y="8944213"/>
                  <a:pt x="3470086" y="8937692"/>
                </a:cubicBezTo>
                <a:lnTo>
                  <a:pt x="3465854" y="8916538"/>
                </a:lnTo>
                <a:lnTo>
                  <a:pt x="3503930" y="8785387"/>
                </a:lnTo>
                <a:lnTo>
                  <a:pt x="3520853" y="8772694"/>
                </a:lnTo>
                <a:lnTo>
                  <a:pt x="3533545" y="8751540"/>
                </a:lnTo>
                <a:cubicBezTo>
                  <a:pt x="3533544" y="8744754"/>
                  <a:pt x="3534603" y="8737175"/>
                  <a:pt x="3536717" y="8728801"/>
                </a:cubicBezTo>
                <a:cubicBezTo>
                  <a:pt x="3538832" y="8720427"/>
                  <a:pt x="3542006" y="8713905"/>
                  <a:pt x="3546237" y="8709234"/>
                </a:cubicBezTo>
                <a:cubicBezTo>
                  <a:pt x="3543769" y="8701566"/>
                  <a:pt x="3543415" y="8691519"/>
                  <a:pt x="3545179" y="8679091"/>
                </a:cubicBezTo>
                <a:cubicBezTo>
                  <a:pt x="3546942" y="8666662"/>
                  <a:pt x="3552936" y="8659788"/>
                  <a:pt x="3563160" y="8658465"/>
                </a:cubicBezTo>
                <a:cubicBezTo>
                  <a:pt x="3564657" y="8646831"/>
                  <a:pt x="3572238" y="8627794"/>
                  <a:pt x="3585899" y="8601352"/>
                </a:cubicBezTo>
                <a:cubicBezTo>
                  <a:pt x="3599561" y="8574908"/>
                  <a:pt x="3610314" y="8560103"/>
                  <a:pt x="3618160" y="8556930"/>
                </a:cubicBezTo>
                <a:lnTo>
                  <a:pt x="3630852" y="8527315"/>
                </a:lnTo>
                <a:cubicBezTo>
                  <a:pt x="3632085" y="8500873"/>
                  <a:pt x="3637020" y="8477604"/>
                  <a:pt x="3645659" y="8457508"/>
                </a:cubicBezTo>
                <a:cubicBezTo>
                  <a:pt x="3654297" y="8437413"/>
                  <a:pt x="3659232" y="8414143"/>
                  <a:pt x="3660465" y="8387701"/>
                </a:cubicBezTo>
                <a:lnTo>
                  <a:pt x="3673159" y="8370779"/>
                </a:lnTo>
                <a:cubicBezTo>
                  <a:pt x="3675097" y="8355090"/>
                  <a:pt x="3682853" y="8336759"/>
                  <a:pt x="3696426" y="8315781"/>
                </a:cubicBezTo>
                <a:lnTo>
                  <a:pt x="3707239" y="8295853"/>
                </a:lnTo>
                <a:lnTo>
                  <a:pt x="3702825" y="8292320"/>
                </a:lnTo>
                <a:cubicBezTo>
                  <a:pt x="3699916" y="8290205"/>
                  <a:pt x="3698330" y="8288091"/>
                  <a:pt x="3698065" y="8285975"/>
                </a:cubicBezTo>
                <a:cubicBezTo>
                  <a:pt x="3698859" y="8281921"/>
                  <a:pt x="3702562" y="8279451"/>
                  <a:pt x="3709171" y="8278571"/>
                </a:cubicBezTo>
                <a:lnTo>
                  <a:pt x="3714743" y="8278159"/>
                </a:lnTo>
                <a:lnTo>
                  <a:pt x="3719695" y="8260781"/>
                </a:lnTo>
                <a:cubicBezTo>
                  <a:pt x="3732211" y="8252849"/>
                  <a:pt x="3737852" y="8240156"/>
                  <a:pt x="3736619" y="8222705"/>
                </a:cubicBezTo>
                <a:cubicBezTo>
                  <a:pt x="3736001" y="8213981"/>
                  <a:pt x="3737103" y="8206444"/>
                  <a:pt x="3739923" y="8200098"/>
                </a:cubicBezTo>
                <a:lnTo>
                  <a:pt x="3745793" y="8193430"/>
                </a:lnTo>
                <a:lnTo>
                  <a:pt x="3744603" y="8188669"/>
                </a:lnTo>
                <a:lnTo>
                  <a:pt x="3727680" y="8167515"/>
                </a:lnTo>
                <a:lnTo>
                  <a:pt x="3706527" y="8188668"/>
                </a:lnTo>
                <a:lnTo>
                  <a:pt x="3693835" y="8277514"/>
                </a:lnTo>
                <a:cubicBezTo>
                  <a:pt x="3680790" y="8289325"/>
                  <a:pt x="3668803" y="8305895"/>
                  <a:pt x="3657874" y="8327224"/>
                </a:cubicBezTo>
                <a:cubicBezTo>
                  <a:pt x="3646945" y="8348554"/>
                  <a:pt x="3639189" y="8367238"/>
                  <a:pt x="3634605" y="8383280"/>
                </a:cubicBezTo>
                <a:cubicBezTo>
                  <a:pt x="3634076" y="8397912"/>
                  <a:pt x="3630903" y="8412014"/>
                  <a:pt x="3625085" y="8425588"/>
                </a:cubicBezTo>
                <a:cubicBezTo>
                  <a:pt x="3619269" y="8439160"/>
                  <a:pt x="3613981" y="8453264"/>
                  <a:pt x="3609222" y="8467895"/>
                </a:cubicBezTo>
                <a:cubicBezTo>
                  <a:pt x="3588773" y="8485523"/>
                  <a:pt x="3570439" y="8505265"/>
                  <a:pt x="3554222" y="8527124"/>
                </a:cubicBezTo>
                <a:lnTo>
                  <a:pt x="3524607" y="8611737"/>
                </a:lnTo>
                <a:cubicBezTo>
                  <a:pt x="3522051" y="8611562"/>
                  <a:pt x="3518701" y="8611914"/>
                  <a:pt x="3514558" y="8612796"/>
                </a:cubicBezTo>
                <a:cubicBezTo>
                  <a:pt x="3510417" y="8613677"/>
                  <a:pt x="3508125" y="8616145"/>
                  <a:pt x="3507683" y="8620199"/>
                </a:cubicBezTo>
                <a:cubicBezTo>
                  <a:pt x="3508125" y="8622491"/>
                  <a:pt x="3510416" y="8625312"/>
                  <a:pt x="3514559" y="8628661"/>
                </a:cubicBezTo>
                <a:cubicBezTo>
                  <a:pt x="3518702" y="8632010"/>
                  <a:pt x="3522051" y="8634830"/>
                  <a:pt x="3524607" y="8637121"/>
                </a:cubicBezTo>
                <a:lnTo>
                  <a:pt x="3478069" y="8662506"/>
                </a:lnTo>
                <a:lnTo>
                  <a:pt x="3448455" y="8662506"/>
                </a:lnTo>
                <a:cubicBezTo>
                  <a:pt x="3449336" y="8646817"/>
                  <a:pt x="3451805" y="8631658"/>
                  <a:pt x="3455859" y="8617025"/>
                </a:cubicBezTo>
                <a:cubicBezTo>
                  <a:pt x="3459913" y="8602394"/>
                  <a:pt x="3460266" y="8580889"/>
                  <a:pt x="3456916" y="8552507"/>
                </a:cubicBezTo>
                <a:cubicBezTo>
                  <a:pt x="3447926" y="8564848"/>
                  <a:pt x="3439465" y="8577187"/>
                  <a:pt x="3431531" y="8589527"/>
                </a:cubicBezTo>
                <a:cubicBezTo>
                  <a:pt x="3423599" y="8601867"/>
                  <a:pt x="3419369" y="8616321"/>
                  <a:pt x="3418840" y="8632892"/>
                </a:cubicBezTo>
                <a:cubicBezTo>
                  <a:pt x="3398391" y="8649109"/>
                  <a:pt x="3380059" y="8667441"/>
                  <a:pt x="3363840" y="8687890"/>
                </a:cubicBezTo>
                <a:cubicBezTo>
                  <a:pt x="3340307" y="8690005"/>
                  <a:pt x="3331317" y="8698466"/>
                  <a:pt x="3336870" y="8713275"/>
                </a:cubicBezTo>
                <a:cubicBezTo>
                  <a:pt x="3342423" y="8728082"/>
                  <a:pt x="3338722" y="8736542"/>
                  <a:pt x="3325765" y="8738658"/>
                </a:cubicBezTo>
                <a:lnTo>
                  <a:pt x="3308842" y="8738658"/>
                </a:lnTo>
                <a:cubicBezTo>
                  <a:pt x="3308137" y="8750556"/>
                  <a:pt x="3305316" y="8759547"/>
                  <a:pt x="3300382" y="8765629"/>
                </a:cubicBezTo>
                <a:cubicBezTo>
                  <a:pt x="3295445" y="8771711"/>
                  <a:pt x="3292625" y="8779642"/>
                  <a:pt x="3291919" y="8789427"/>
                </a:cubicBezTo>
                <a:lnTo>
                  <a:pt x="3288957" y="8791966"/>
                </a:lnTo>
                <a:lnTo>
                  <a:pt x="3288179" y="8798192"/>
                </a:lnTo>
                <a:cubicBezTo>
                  <a:pt x="3277778" y="8799602"/>
                  <a:pt x="3272137" y="8805242"/>
                  <a:pt x="3271256" y="8815114"/>
                </a:cubicBezTo>
                <a:cubicBezTo>
                  <a:pt x="3270375" y="8824986"/>
                  <a:pt x="3260503" y="8830627"/>
                  <a:pt x="3241640" y="8832037"/>
                </a:cubicBezTo>
                <a:lnTo>
                  <a:pt x="3241640" y="8810883"/>
                </a:lnTo>
                <a:lnTo>
                  <a:pt x="3228949" y="8815115"/>
                </a:lnTo>
                <a:cubicBezTo>
                  <a:pt x="3226305" y="8821107"/>
                  <a:pt x="3222074" y="8831332"/>
                  <a:pt x="3216256" y="8845786"/>
                </a:cubicBezTo>
                <a:cubicBezTo>
                  <a:pt x="3210440" y="8860241"/>
                  <a:pt x="3206208" y="8868351"/>
                  <a:pt x="3203565" y="8870113"/>
                </a:cubicBezTo>
                <a:cubicBezTo>
                  <a:pt x="3201538" y="8869760"/>
                  <a:pt x="3200304" y="8868350"/>
                  <a:pt x="3199863" y="8865882"/>
                </a:cubicBezTo>
                <a:cubicBezTo>
                  <a:pt x="3199421" y="8863414"/>
                  <a:pt x="3199245" y="8862004"/>
                  <a:pt x="3199333" y="8861652"/>
                </a:cubicBezTo>
                <a:cubicBezTo>
                  <a:pt x="3187700" y="8860946"/>
                  <a:pt x="3183469" y="8857068"/>
                  <a:pt x="3186642" y="8850017"/>
                </a:cubicBezTo>
                <a:cubicBezTo>
                  <a:pt x="3189815" y="8842966"/>
                  <a:pt x="3194046" y="8836973"/>
                  <a:pt x="3199333" y="8832037"/>
                </a:cubicBezTo>
                <a:lnTo>
                  <a:pt x="3182412" y="8793960"/>
                </a:lnTo>
                <a:lnTo>
                  <a:pt x="3199334" y="8764346"/>
                </a:lnTo>
                <a:lnTo>
                  <a:pt x="3169720" y="8751654"/>
                </a:lnTo>
                <a:cubicBezTo>
                  <a:pt x="3168485" y="8765844"/>
                  <a:pt x="3163550" y="8778713"/>
                  <a:pt x="3154912" y="8790259"/>
                </a:cubicBezTo>
                <a:cubicBezTo>
                  <a:pt x="3146275" y="8801805"/>
                  <a:pt x="3141339" y="8815731"/>
                  <a:pt x="3140104" y="8832037"/>
                </a:cubicBezTo>
                <a:cubicBezTo>
                  <a:pt x="3127500" y="8849136"/>
                  <a:pt x="3115690" y="8866764"/>
                  <a:pt x="3104673" y="8884920"/>
                </a:cubicBezTo>
                <a:cubicBezTo>
                  <a:pt x="3093655" y="8903077"/>
                  <a:pt x="3082902" y="8920705"/>
                  <a:pt x="3072414" y="8937804"/>
                </a:cubicBezTo>
                <a:cubicBezTo>
                  <a:pt x="3070298" y="8948029"/>
                  <a:pt x="3066067" y="8961425"/>
                  <a:pt x="3059722" y="8977995"/>
                </a:cubicBezTo>
                <a:cubicBezTo>
                  <a:pt x="3053375" y="8994566"/>
                  <a:pt x="3044913" y="9003732"/>
                  <a:pt x="3034338" y="9005495"/>
                </a:cubicBezTo>
                <a:cubicBezTo>
                  <a:pt x="3034866" y="9008756"/>
                  <a:pt x="3036981" y="9014926"/>
                  <a:pt x="3040684" y="9024005"/>
                </a:cubicBezTo>
                <a:cubicBezTo>
                  <a:pt x="3044385" y="9033082"/>
                  <a:pt x="3046501" y="9038195"/>
                  <a:pt x="3047030" y="9039341"/>
                </a:cubicBezTo>
                <a:cubicBezTo>
                  <a:pt x="3049057" y="9038811"/>
                  <a:pt x="3050291" y="9036696"/>
                  <a:pt x="3050731" y="9032994"/>
                </a:cubicBezTo>
                <a:cubicBezTo>
                  <a:pt x="3051172" y="9029293"/>
                  <a:pt x="3051348" y="9027177"/>
                  <a:pt x="3051260" y="9026649"/>
                </a:cubicBezTo>
                <a:cubicBezTo>
                  <a:pt x="3063247" y="9001705"/>
                  <a:pt x="3077349" y="8977555"/>
                  <a:pt x="3093567" y="8954198"/>
                </a:cubicBezTo>
                <a:cubicBezTo>
                  <a:pt x="3109785" y="8930841"/>
                  <a:pt x="3119656" y="8905633"/>
                  <a:pt x="3123182" y="8878574"/>
                </a:cubicBezTo>
                <a:lnTo>
                  <a:pt x="3144335" y="8878574"/>
                </a:lnTo>
                <a:cubicBezTo>
                  <a:pt x="3154031" y="8878134"/>
                  <a:pt x="3165313" y="8879015"/>
                  <a:pt x="3178180" y="8881218"/>
                </a:cubicBezTo>
                <a:cubicBezTo>
                  <a:pt x="3191049" y="8883422"/>
                  <a:pt x="3198100" y="8889592"/>
                  <a:pt x="3199333" y="8899728"/>
                </a:cubicBezTo>
                <a:cubicBezTo>
                  <a:pt x="3198894" y="8918942"/>
                  <a:pt x="3194487" y="8937628"/>
                  <a:pt x="3186113" y="8955784"/>
                </a:cubicBezTo>
                <a:cubicBezTo>
                  <a:pt x="3177739" y="8973941"/>
                  <a:pt x="3168045" y="8990511"/>
                  <a:pt x="3157027" y="9005495"/>
                </a:cubicBezTo>
                <a:cubicBezTo>
                  <a:pt x="3157556" y="9015719"/>
                  <a:pt x="3159672" y="9024886"/>
                  <a:pt x="3163374" y="9032994"/>
                </a:cubicBezTo>
                <a:cubicBezTo>
                  <a:pt x="3167074" y="9041103"/>
                  <a:pt x="3169191" y="9050270"/>
                  <a:pt x="3169720" y="9060494"/>
                </a:cubicBezTo>
                <a:lnTo>
                  <a:pt x="3140105" y="9052032"/>
                </a:lnTo>
                <a:cubicBezTo>
                  <a:pt x="3140281" y="9065077"/>
                  <a:pt x="3138871" y="9079179"/>
                  <a:pt x="3135873" y="9094339"/>
                </a:cubicBezTo>
                <a:cubicBezTo>
                  <a:pt x="3132877" y="9109499"/>
                  <a:pt x="3127236" y="9123602"/>
                  <a:pt x="3118951" y="9136646"/>
                </a:cubicBezTo>
                <a:lnTo>
                  <a:pt x="3097798" y="9107031"/>
                </a:lnTo>
                <a:lnTo>
                  <a:pt x="3110490" y="9068955"/>
                </a:lnTo>
                <a:cubicBezTo>
                  <a:pt x="3108110" y="9066840"/>
                  <a:pt x="3105466" y="9064725"/>
                  <a:pt x="3102556" y="9062609"/>
                </a:cubicBezTo>
                <a:cubicBezTo>
                  <a:pt x="3099649" y="9060494"/>
                  <a:pt x="3098062" y="9058379"/>
                  <a:pt x="3097798" y="9056263"/>
                </a:cubicBezTo>
                <a:cubicBezTo>
                  <a:pt x="3098591" y="9052209"/>
                  <a:pt x="3102292" y="9049741"/>
                  <a:pt x="3108903" y="9048859"/>
                </a:cubicBezTo>
                <a:cubicBezTo>
                  <a:pt x="3115514" y="9047978"/>
                  <a:pt x="3120272" y="9047625"/>
                  <a:pt x="3123182" y="9047802"/>
                </a:cubicBezTo>
                <a:lnTo>
                  <a:pt x="3148566" y="8975880"/>
                </a:lnTo>
                <a:lnTo>
                  <a:pt x="3144335" y="8958957"/>
                </a:lnTo>
                <a:lnTo>
                  <a:pt x="3127413" y="8937804"/>
                </a:lnTo>
                <a:lnTo>
                  <a:pt x="3106258" y="8958957"/>
                </a:lnTo>
                <a:lnTo>
                  <a:pt x="3093567" y="9047802"/>
                </a:lnTo>
                <a:cubicBezTo>
                  <a:pt x="3080523" y="9059613"/>
                  <a:pt x="3068536" y="9076183"/>
                  <a:pt x="3057606" y="9097512"/>
                </a:cubicBezTo>
                <a:cubicBezTo>
                  <a:pt x="3046677" y="9118842"/>
                  <a:pt x="3038920" y="9137528"/>
                  <a:pt x="3034338" y="9153569"/>
                </a:cubicBezTo>
                <a:cubicBezTo>
                  <a:pt x="3033809" y="9168200"/>
                  <a:pt x="3030636" y="9182302"/>
                  <a:pt x="3024819" y="9195876"/>
                </a:cubicBezTo>
                <a:cubicBezTo>
                  <a:pt x="3019000" y="9209449"/>
                  <a:pt x="3013713" y="9223552"/>
                  <a:pt x="3008952" y="9238183"/>
                </a:cubicBezTo>
                <a:cubicBezTo>
                  <a:pt x="2988505" y="9255811"/>
                  <a:pt x="2970172" y="9275554"/>
                  <a:pt x="2953955" y="9297412"/>
                </a:cubicBezTo>
                <a:lnTo>
                  <a:pt x="2924340" y="9382026"/>
                </a:lnTo>
                <a:cubicBezTo>
                  <a:pt x="2921784" y="9381850"/>
                  <a:pt x="2918434" y="9382202"/>
                  <a:pt x="2914292" y="9383084"/>
                </a:cubicBezTo>
                <a:cubicBezTo>
                  <a:pt x="2910149" y="9383965"/>
                  <a:pt x="2907858" y="9386433"/>
                  <a:pt x="2907417" y="9390487"/>
                </a:cubicBezTo>
                <a:cubicBezTo>
                  <a:pt x="2907858" y="9392779"/>
                  <a:pt x="2910149" y="9395600"/>
                  <a:pt x="2914292" y="9398949"/>
                </a:cubicBezTo>
                <a:cubicBezTo>
                  <a:pt x="2918434" y="9402298"/>
                  <a:pt x="2921784" y="9405119"/>
                  <a:pt x="2924340" y="9407410"/>
                </a:cubicBezTo>
                <a:lnTo>
                  <a:pt x="2877802" y="9432794"/>
                </a:lnTo>
                <a:lnTo>
                  <a:pt x="2848187" y="9432794"/>
                </a:lnTo>
                <a:cubicBezTo>
                  <a:pt x="2849069" y="9417106"/>
                  <a:pt x="2851537" y="9401946"/>
                  <a:pt x="2855591" y="9387314"/>
                </a:cubicBezTo>
                <a:cubicBezTo>
                  <a:pt x="2859644" y="9372683"/>
                  <a:pt x="2859998" y="9351177"/>
                  <a:pt x="2856649" y="9322796"/>
                </a:cubicBezTo>
                <a:cubicBezTo>
                  <a:pt x="2847659" y="9335136"/>
                  <a:pt x="2839197" y="9347475"/>
                  <a:pt x="2831265" y="9359815"/>
                </a:cubicBezTo>
                <a:cubicBezTo>
                  <a:pt x="2823332" y="9372155"/>
                  <a:pt x="2819101" y="9386609"/>
                  <a:pt x="2818573" y="9403180"/>
                </a:cubicBezTo>
                <a:cubicBezTo>
                  <a:pt x="2798124" y="9419397"/>
                  <a:pt x="2779790" y="9437730"/>
                  <a:pt x="2763574" y="9458178"/>
                </a:cubicBezTo>
                <a:cubicBezTo>
                  <a:pt x="2740040" y="9460294"/>
                  <a:pt x="2731050" y="9468755"/>
                  <a:pt x="2736603" y="9483563"/>
                </a:cubicBezTo>
                <a:cubicBezTo>
                  <a:pt x="2742156" y="9498370"/>
                  <a:pt x="2738453" y="9506831"/>
                  <a:pt x="2725497" y="9508947"/>
                </a:cubicBezTo>
                <a:lnTo>
                  <a:pt x="2708575" y="9508947"/>
                </a:lnTo>
                <a:cubicBezTo>
                  <a:pt x="2707870" y="9520845"/>
                  <a:pt x="2705049" y="9529836"/>
                  <a:pt x="2700112" y="9535917"/>
                </a:cubicBezTo>
                <a:cubicBezTo>
                  <a:pt x="2695177" y="9541999"/>
                  <a:pt x="2692357" y="9549931"/>
                  <a:pt x="2691652" y="9559715"/>
                </a:cubicBezTo>
                <a:lnTo>
                  <a:pt x="2662037" y="9585099"/>
                </a:lnTo>
                <a:lnTo>
                  <a:pt x="2645114" y="9551253"/>
                </a:lnTo>
                <a:cubicBezTo>
                  <a:pt x="2636653" y="9551253"/>
                  <a:pt x="2632422" y="9547023"/>
                  <a:pt x="2632422" y="9538562"/>
                </a:cubicBezTo>
                <a:cubicBezTo>
                  <a:pt x="2633655" y="9521903"/>
                  <a:pt x="2638592" y="9505509"/>
                  <a:pt x="2647230" y="9489380"/>
                </a:cubicBezTo>
                <a:cubicBezTo>
                  <a:pt x="2655867" y="9473250"/>
                  <a:pt x="2660803" y="9455799"/>
                  <a:pt x="2662037" y="9437025"/>
                </a:cubicBezTo>
                <a:cubicBezTo>
                  <a:pt x="2662125" y="9436673"/>
                  <a:pt x="2661949" y="9435262"/>
                  <a:pt x="2661508" y="9432794"/>
                </a:cubicBezTo>
                <a:cubicBezTo>
                  <a:pt x="2661067" y="9430328"/>
                  <a:pt x="2659834" y="9428916"/>
                  <a:pt x="2657805" y="9428564"/>
                </a:cubicBezTo>
                <a:cubicBezTo>
                  <a:pt x="2655515" y="9429533"/>
                  <a:pt x="2652694" y="9433940"/>
                  <a:pt x="2649345" y="9441785"/>
                </a:cubicBezTo>
                <a:cubicBezTo>
                  <a:pt x="2645995" y="9449629"/>
                  <a:pt x="2643175" y="9455094"/>
                  <a:pt x="2640884" y="9458178"/>
                </a:cubicBezTo>
                <a:cubicBezTo>
                  <a:pt x="2635948" y="9462409"/>
                  <a:pt x="2633127" y="9466640"/>
                  <a:pt x="2632422" y="9470871"/>
                </a:cubicBezTo>
                <a:cubicBezTo>
                  <a:pt x="2632951" y="9477481"/>
                  <a:pt x="2632951" y="9483298"/>
                  <a:pt x="2632421" y="9488322"/>
                </a:cubicBezTo>
                <a:cubicBezTo>
                  <a:pt x="2631892" y="9493346"/>
                  <a:pt x="2627663" y="9495990"/>
                  <a:pt x="2619730" y="9496254"/>
                </a:cubicBezTo>
                <a:lnTo>
                  <a:pt x="2602807" y="9504716"/>
                </a:lnTo>
                <a:lnTo>
                  <a:pt x="2560501" y="9508947"/>
                </a:lnTo>
                <a:lnTo>
                  <a:pt x="2547809" y="9542792"/>
                </a:lnTo>
                <a:cubicBezTo>
                  <a:pt x="2541374" y="9545172"/>
                  <a:pt x="2535204" y="9548874"/>
                  <a:pt x="2529299" y="9553898"/>
                </a:cubicBezTo>
                <a:cubicBezTo>
                  <a:pt x="2523393" y="9558922"/>
                  <a:pt x="2518280" y="9563681"/>
                  <a:pt x="2513962" y="9568176"/>
                </a:cubicBezTo>
                <a:cubicBezTo>
                  <a:pt x="2509379" y="9568088"/>
                  <a:pt x="2504796" y="9569323"/>
                  <a:pt x="2500213" y="9571878"/>
                </a:cubicBezTo>
                <a:cubicBezTo>
                  <a:pt x="2495630" y="9574435"/>
                  <a:pt x="2493162" y="9578841"/>
                  <a:pt x="2492809" y="9585099"/>
                </a:cubicBezTo>
                <a:lnTo>
                  <a:pt x="2497040" y="9602022"/>
                </a:lnTo>
                <a:lnTo>
                  <a:pt x="2458964" y="9602022"/>
                </a:lnTo>
                <a:cubicBezTo>
                  <a:pt x="2460638" y="9593825"/>
                  <a:pt x="2464693" y="9581661"/>
                  <a:pt x="2471127" y="9565532"/>
                </a:cubicBezTo>
                <a:cubicBezTo>
                  <a:pt x="2477561" y="9549403"/>
                  <a:pt x="2476326" y="9540412"/>
                  <a:pt x="2467425" y="9538562"/>
                </a:cubicBezTo>
                <a:cubicBezTo>
                  <a:pt x="2463106" y="9538826"/>
                  <a:pt x="2459052" y="9540412"/>
                  <a:pt x="2455262" y="9543321"/>
                </a:cubicBezTo>
                <a:cubicBezTo>
                  <a:pt x="2451472" y="9546230"/>
                  <a:pt x="2448475" y="9548874"/>
                  <a:pt x="2446272" y="9551253"/>
                </a:cubicBezTo>
                <a:lnTo>
                  <a:pt x="2437809" y="9602023"/>
                </a:lnTo>
                <a:lnTo>
                  <a:pt x="2416657" y="9631637"/>
                </a:lnTo>
                <a:cubicBezTo>
                  <a:pt x="2416656" y="9644152"/>
                  <a:pt x="2414540" y="9655082"/>
                  <a:pt x="2410311" y="9664424"/>
                </a:cubicBezTo>
                <a:cubicBezTo>
                  <a:pt x="2406080" y="9673768"/>
                  <a:pt x="2399733" y="9682581"/>
                  <a:pt x="2391273" y="9690866"/>
                </a:cubicBezTo>
                <a:lnTo>
                  <a:pt x="2391273" y="9724712"/>
                </a:lnTo>
                <a:cubicBezTo>
                  <a:pt x="2379285" y="9738108"/>
                  <a:pt x="2373645" y="9753621"/>
                  <a:pt x="2374349" y="9771249"/>
                </a:cubicBezTo>
                <a:cubicBezTo>
                  <a:pt x="2367563" y="9769222"/>
                  <a:pt x="2361041" y="9770103"/>
                  <a:pt x="2354783" y="9773893"/>
                </a:cubicBezTo>
                <a:cubicBezTo>
                  <a:pt x="2348525" y="9777683"/>
                  <a:pt x="2345176" y="9783853"/>
                  <a:pt x="2344735" y="9792402"/>
                </a:cubicBezTo>
                <a:lnTo>
                  <a:pt x="2319351" y="9830478"/>
                </a:lnTo>
                <a:lnTo>
                  <a:pt x="2285505" y="9817787"/>
                </a:lnTo>
                <a:cubicBezTo>
                  <a:pt x="2291058" y="9804037"/>
                  <a:pt x="2294760" y="9788172"/>
                  <a:pt x="2296611" y="9770192"/>
                </a:cubicBezTo>
                <a:cubicBezTo>
                  <a:pt x="2298462" y="9752212"/>
                  <a:pt x="2303221" y="9738462"/>
                  <a:pt x="2310890" y="9728942"/>
                </a:cubicBezTo>
                <a:cubicBezTo>
                  <a:pt x="2310184" y="9715545"/>
                  <a:pt x="2315824" y="9708494"/>
                  <a:pt x="2327812" y="9707789"/>
                </a:cubicBezTo>
                <a:cubicBezTo>
                  <a:pt x="2336979" y="9708406"/>
                  <a:pt x="2348261" y="9708230"/>
                  <a:pt x="2361658" y="9707260"/>
                </a:cubicBezTo>
                <a:cubicBezTo>
                  <a:pt x="2375055" y="9706290"/>
                  <a:pt x="2373645" y="9700826"/>
                  <a:pt x="2357427" y="9690866"/>
                </a:cubicBezTo>
                <a:lnTo>
                  <a:pt x="2374350" y="9648559"/>
                </a:lnTo>
                <a:lnTo>
                  <a:pt x="2357426" y="9648559"/>
                </a:lnTo>
                <a:lnTo>
                  <a:pt x="2374350" y="9627406"/>
                </a:lnTo>
                <a:lnTo>
                  <a:pt x="2374350" y="9585100"/>
                </a:lnTo>
                <a:lnTo>
                  <a:pt x="2403965" y="9563946"/>
                </a:lnTo>
                <a:lnTo>
                  <a:pt x="2403965" y="9525870"/>
                </a:lnTo>
                <a:cubicBezTo>
                  <a:pt x="2411721" y="9512472"/>
                  <a:pt x="2421593" y="9501190"/>
                  <a:pt x="2433579" y="9492024"/>
                </a:cubicBezTo>
                <a:lnTo>
                  <a:pt x="2446272" y="9458178"/>
                </a:lnTo>
                <a:cubicBezTo>
                  <a:pt x="2433051" y="9454829"/>
                  <a:pt x="2428819" y="9440375"/>
                  <a:pt x="2433579" y="9414814"/>
                </a:cubicBezTo>
                <a:cubicBezTo>
                  <a:pt x="2438339" y="9389253"/>
                  <a:pt x="2442570" y="9372683"/>
                  <a:pt x="2446272" y="9365103"/>
                </a:cubicBezTo>
                <a:cubicBezTo>
                  <a:pt x="2454204" y="9363164"/>
                  <a:pt x="2458435" y="9354350"/>
                  <a:pt x="2458964" y="9338661"/>
                </a:cubicBezTo>
                <a:lnTo>
                  <a:pt x="2458964" y="9311375"/>
                </a:lnTo>
                <a:lnTo>
                  <a:pt x="2454243" y="9309801"/>
                </a:lnTo>
                <a:lnTo>
                  <a:pt x="2466935" y="9267493"/>
                </a:lnTo>
                <a:lnTo>
                  <a:pt x="2470757" y="9260487"/>
                </a:lnTo>
                <a:lnTo>
                  <a:pt x="2467425" y="9252990"/>
                </a:lnTo>
                <a:cubicBezTo>
                  <a:pt x="2462489" y="9248231"/>
                  <a:pt x="2459668" y="9241885"/>
                  <a:pt x="2458964" y="9233952"/>
                </a:cubicBezTo>
                <a:cubicBezTo>
                  <a:pt x="2442658" y="9237125"/>
                  <a:pt x="2435078" y="9249817"/>
                  <a:pt x="2436224" y="9272028"/>
                </a:cubicBezTo>
                <a:cubicBezTo>
                  <a:pt x="2437369" y="9294239"/>
                  <a:pt x="2430847" y="9306931"/>
                  <a:pt x="2416657" y="9310105"/>
                </a:cubicBezTo>
                <a:cubicBezTo>
                  <a:pt x="2416216" y="9323061"/>
                  <a:pt x="2411809" y="9335224"/>
                  <a:pt x="2403436" y="9346594"/>
                </a:cubicBezTo>
                <a:cubicBezTo>
                  <a:pt x="2395062" y="9357964"/>
                  <a:pt x="2385367" y="9366954"/>
                  <a:pt x="2374350" y="9373565"/>
                </a:cubicBezTo>
                <a:lnTo>
                  <a:pt x="2374350" y="9428564"/>
                </a:lnTo>
                <a:cubicBezTo>
                  <a:pt x="2337242" y="9446456"/>
                  <a:pt x="2315208" y="9466728"/>
                  <a:pt x="2308245" y="9489380"/>
                </a:cubicBezTo>
                <a:cubicBezTo>
                  <a:pt x="2301282" y="9512031"/>
                  <a:pt x="2290882" y="9543938"/>
                  <a:pt x="2277043" y="9585099"/>
                </a:cubicBezTo>
                <a:cubicBezTo>
                  <a:pt x="2262765" y="9586333"/>
                  <a:pt x="2250073" y="9591269"/>
                  <a:pt x="2238968" y="9599906"/>
                </a:cubicBezTo>
                <a:cubicBezTo>
                  <a:pt x="2227862" y="9608545"/>
                  <a:pt x="2215170" y="9613480"/>
                  <a:pt x="2200892" y="9614714"/>
                </a:cubicBezTo>
                <a:lnTo>
                  <a:pt x="2200892" y="9661251"/>
                </a:lnTo>
                <a:lnTo>
                  <a:pt x="2188200" y="9661251"/>
                </a:lnTo>
                <a:cubicBezTo>
                  <a:pt x="2180090" y="9661251"/>
                  <a:pt x="2175154" y="9659137"/>
                  <a:pt x="2173392" y="9654905"/>
                </a:cubicBezTo>
                <a:cubicBezTo>
                  <a:pt x="2171629" y="9650675"/>
                  <a:pt x="2170924" y="9644329"/>
                  <a:pt x="2171276" y="9635867"/>
                </a:cubicBezTo>
                <a:lnTo>
                  <a:pt x="2183968" y="9602022"/>
                </a:lnTo>
                <a:cubicBezTo>
                  <a:pt x="2183705" y="9598937"/>
                  <a:pt x="2182118" y="9593472"/>
                  <a:pt x="2179209" y="9585628"/>
                </a:cubicBezTo>
                <a:cubicBezTo>
                  <a:pt x="2176301" y="9577784"/>
                  <a:pt x="2173657" y="9573377"/>
                  <a:pt x="2171277" y="9572407"/>
                </a:cubicBezTo>
                <a:lnTo>
                  <a:pt x="2171276" y="9585099"/>
                </a:lnTo>
                <a:cubicBezTo>
                  <a:pt x="2161581" y="9591974"/>
                  <a:pt x="2150300" y="9601493"/>
                  <a:pt x="2137430" y="9613656"/>
                </a:cubicBezTo>
                <a:cubicBezTo>
                  <a:pt x="2124563" y="9625819"/>
                  <a:pt x="2117512" y="9637454"/>
                  <a:pt x="2116278" y="9648559"/>
                </a:cubicBezTo>
                <a:cubicBezTo>
                  <a:pt x="2110020" y="9653143"/>
                  <a:pt x="2105613" y="9659841"/>
                  <a:pt x="2103057" y="9668655"/>
                </a:cubicBezTo>
                <a:cubicBezTo>
                  <a:pt x="2100501" y="9677469"/>
                  <a:pt x="2099266" y="9686283"/>
                  <a:pt x="2099354" y="9695097"/>
                </a:cubicBezTo>
                <a:lnTo>
                  <a:pt x="2069740" y="9712020"/>
                </a:lnTo>
                <a:cubicBezTo>
                  <a:pt x="2069828" y="9718806"/>
                  <a:pt x="2068595" y="9726387"/>
                  <a:pt x="2066038" y="9734760"/>
                </a:cubicBezTo>
                <a:cubicBezTo>
                  <a:pt x="2063481" y="9743134"/>
                  <a:pt x="2059075" y="9749655"/>
                  <a:pt x="2052818" y="9754326"/>
                </a:cubicBezTo>
                <a:lnTo>
                  <a:pt x="2052818" y="9788172"/>
                </a:lnTo>
                <a:lnTo>
                  <a:pt x="2035894" y="9800865"/>
                </a:lnTo>
                <a:cubicBezTo>
                  <a:pt x="2035453" y="9813733"/>
                  <a:pt x="2031047" y="9826072"/>
                  <a:pt x="2022673" y="9837882"/>
                </a:cubicBezTo>
                <a:cubicBezTo>
                  <a:pt x="2014300" y="9849694"/>
                  <a:pt x="2004605" y="9859918"/>
                  <a:pt x="1993587" y="9868555"/>
                </a:cubicBezTo>
                <a:cubicBezTo>
                  <a:pt x="1984950" y="9882041"/>
                  <a:pt x="1974725" y="9897376"/>
                  <a:pt x="1962915" y="9914564"/>
                </a:cubicBezTo>
                <a:cubicBezTo>
                  <a:pt x="1951104" y="9931751"/>
                  <a:pt x="1938765" y="9946029"/>
                  <a:pt x="1925897" y="9957401"/>
                </a:cubicBezTo>
                <a:cubicBezTo>
                  <a:pt x="1926161" y="9964010"/>
                  <a:pt x="1925633" y="9970884"/>
                  <a:pt x="1924310" y="9978024"/>
                </a:cubicBezTo>
                <a:cubicBezTo>
                  <a:pt x="1922987" y="9985165"/>
                  <a:pt x="1919287" y="9990980"/>
                  <a:pt x="1913205" y="9995476"/>
                </a:cubicBezTo>
                <a:cubicBezTo>
                  <a:pt x="1912852" y="10008520"/>
                  <a:pt x="1909327" y="10021564"/>
                  <a:pt x="1902628" y="10034609"/>
                </a:cubicBezTo>
                <a:cubicBezTo>
                  <a:pt x="1895929" y="10047654"/>
                  <a:pt x="1888173" y="10058584"/>
                  <a:pt x="1879359" y="10067398"/>
                </a:cubicBezTo>
                <a:cubicBezTo>
                  <a:pt x="1879359" y="10071804"/>
                  <a:pt x="1878301" y="10075683"/>
                  <a:pt x="1876186" y="10079032"/>
                </a:cubicBezTo>
                <a:cubicBezTo>
                  <a:pt x="1874070" y="10082380"/>
                  <a:pt x="1870898" y="10084144"/>
                  <a:pt x="1866666" y="10084321"/>
                </a:cubicBezTo>
                <a:lnTo>
                  <a:pt x="1853975" y="10080090"/>
                </a:lnTo>
                <a:lnTo>
                  <a:pt x="1866667" y="10037782"/>
                </a:lnTo>
                <a:cubicBezTo>
                  <a:pt x="1870898" y="10033287"/>
                  <a:pt x="1874071" y="10027470"/>
                  <a:pt x="1876186" y="10020331"/>
                </a:cubicBezTo>
                <a:cubicBezTo>
                  <a:pt x="1878301" y="10013192"/>
                  <a:pt x="1879358" y="10006316"/>
                  <a:pt x="1879358" y="9999706"/>
                </a:cubicBezTo>
                <a:lnTo>
                  <a:pt x="1896282" y="9961630"/>
                </a:lnTo>
                <a:cubicBezTo>
                  <a:pt x="1895401" y="9952112"/>
                  <a:pt x="1895047" y="9941534"/>
                  <a:pt x="1895224" y="9929900"/>
                </a:cubicBezTo>
                <a:cubicBezTo>
                  <a:pt x="1895401" y="9918266"/>
                  <a:pt x="1901393" y="9911920"/>
                  <a:pt x="1913205" y="9910862"/>
                </a:cubicBezTo>
                <a:cubicBezTo>
                  <a:pt x="1914615" y="9869613"/>
                  <a:pt x="1926602" y="9820960"/>
                  <a:pt x="1949166" y="9764903"/>
                </a:cubicBezTo>
                <a:cubicBezTo>
                  <a:pt x="1971729" y="9708846"/>
                  <a:pt x="1996408" y="9664424"/>
                  <a:pt x="2023203" y="9631637"/>
                </a:cubicBezTo>
                <a:cubicBezTo>
                  <a:pt x="2023731" y="9617182"/>
                  <a:pt x="2025847" y="9603785"/>
                  <a:pt x="2029549" y="9591445"/>
                </a:cubicBezTo>
                <a:cubicBezTo>
                  <a:pt x="2033251" y="9579106"/>
                  <a:pt x="2035366" y="9565708"/>
                  <a:pt x="2035895" y="9551253"/>
                </a:cubicBezTo>
                <a:cubicBezTo>
                  <a:pt x="2042153" y="9550989"/>
                  <a:pt x="2046560" y="9548345"/>
                  <a:pt x="2049115" y="9543321"/>
                </a:cubicBezTo>
                <a:cubicBezTo>
                  <a:pt x="2051672" y="9538297"/>
                  <a:pt x="2052906" y="9532481"/>
                  <a:pt x="2052818" y="9525870"/>
                </a:cubicBezTo>
                <a:cubicBezTo>
                  <a:pt x="2053523" y="9508682"/>
                  <a:pt x="2056343" y="9498635"/>
                  <a:pt x="2061278" y="9495727"/>
                </a:cubicBezTo>
                <a:cubicBezTo>
                  <a:pt x="2066215" y="9492817"/>
                  <a:pt x="2069035" y="9485942"/>
                  <a:pt x="2069740" y="9475101"/>
                </a:cubicBezTo>
                <a:lnTo>
                  <a:pt x="2090894" y="9432794"/>
                </a:lnTo>
                <a:cubicBezTo>
                  <a:pt x="2097152" y="9430503"/>
                  <a:pt x="2101559" y="9426624"/>
                  <a:pt x="2104115" y="9421160"/>
                </a:cubicBezTo>
                <a:cubicBezTo>
                  <a:pt x="2106671" y="9415695"/>
                  <a:pt x="2107905" y="9409702"/>
                  <a:pt x="2107817" y="9403180"/>
                </a:cubicBezTo>
                <a:lnTo>
                  <a:pt x="2103586" y="9382027"/>
                </a:lnTo>
                <a:lnTo>
                  <a:pt x="2141662" y="9250875"/>
                </a:lnTo>
                <a:lnTo>
                  <a:pt x="2158585" y="9238183"/>
                </a:lnTo>
                <a:lnTo>
                  <a:pt x="2171277" y="9217029"/>
                </a:lnTo>
                <a:cubicBezTo>
                  <a:pt x="2171277" y="9210243"/>
                  <a:pt x="2172335" y="9202663"/>
                  <a:pt x="2174450" y="9194289"/>
                </a:cubicBezTo>
                <a:cubicBezTo>
                  <a:pt x="2176565" y="9185916"/>
                  <a:pt x="2179738" y="9179394"/>
                  <a:pt x="2183969" y="9174722"/>
                </a:cubicBezTo>
                <a:cubicBezTo>
                  <a:pt x="2181501" y="9167054"/>
                  <a:pt x="2181148" y="9157007"/>
                  <a:pt x="2182911" y="9144580"/>
                </a:cubicBezTo>
                <a:cubicBezTo>
                  <a:pt x="2184674" y="9132151"/>
                  <a:pt x="2190668" y="9125276"/>
                  <a:pt x="2200891" y="9123954"/>
                </a:cubicBezTo>
                <a:cubicBezTo>
                  <a:pt x="2202390" y="9112320"/>
                  <a:pt x="2209969" y="9093282"/>
                  <a:pt x="2223632" y="9066840"/>
                </a:cubicBezTo>
                <a:cubicBezTo>
                  <a:pt x="2237293" y="9040398"/>
                  <a:pt x="2248046" y="9025591"/>
                  <a:pt x="2255891" y="9022418"/>
                </a:cubicBezTo>
                <a:lnTo>
                  <a:pt x="2268583" y="8992803"/>
                </a:lnTo>
                <a:cubicBezTo>
                  <a:pt x="2269816" y="8966361"/>
                  <a:pt x="2274752" y="8943092"/>
                  <a:pt x="2283390" y="8922996"/>
                </a:cubicBezTo>
                <a:cubicBezTo>
                  <a:pt x="2292028" y="8902901"/>
                  <a:pt x="2296964" y="8879632"/>
                  <a:pt x="2298197" y="8853190"/>
                </a:cubicBezTo>
                <a:lnTo>
                  <a:pt x="2310890" y="8836267"/>
                </a:lnTo>
                <a:cubicBezTo>
                  <a:pt x="2312829" y="8820579"/>
                  <a:pt x="2320585" y="8802246"/>
                  <a:pt x="2334157" y="8781268"/>
                </a:cubicBezTo>
                <a:lnTo>
                  <a:pt x="2344970" y="8761341"/>
                </a:lnTo>
                <a:lnTo>
                  <a:pt x="2340557" y="8757809"/>
                </a:lnTo>
                <a:cubicBezTo>
                  <a:pt x="2337648" y="8755694"/>
                  <a:pt x="2336062" y="8753579"/>
                  <a:pt x="2335797" y="8751463"/>
                </a:cubicBezTo>
                <a:cubicBezTo>
                  <a:pt x="2336591" y="8747409"/>
                  <a:pt x="2340293" y="8744941"/>
                  <a:pt x="2346903" y="8744059"/>
                </a:cubicBezTo>
                <a:lnTo>
                  <a:pt x="2352475" y="8743647"/>
                </a:lnTo>
                <a:lnTo>
                  <a:pt x="2357427" y="8726269"/>
                </a:lnTo>
                <a:cubicBezTo>
                  <a:pt x="2369943" y="8718337"/>
                  <a:pt x="2375584" y="8705646"/>
                  <a:pt x="2374350" y="8688193"/>
                </a:cubicBezTo>
                <a:cubicBezTo>
                  <a:pt x="2373733" y="8679468"/>
                  <a:pt x="2374835" y="8671932"/>
                  <a:pt x="2377655" y="8665586"/>
                </a:cubicBezTo>
                <a:lnTo>
                  <a:pt x="2383525" y="8658918"/>
                </a:lnTo>
                <a:lnTo>
                  <a:pt x="2382335" y="8654157"/>
                </a:lnTo>
                <a:lnTo>
                  <a:pt x="2365412" y="8633004"/>
                </a:lnTo>
                <a:lnTo>
                  <a:pt x="2344259" y="8654157"/>
                </a:lnTo>
                <a:lnTo>
                  <a:pt x="2331567" y="8743002"/>
                </a:lnTo>
                <a:cubicBezTo>
                  <a:pt x="2318521" y="8754814"/>
                  <a:pt x="2306535" y="8771383"/>
                  <a:pt x="2295606" y="8792712"/>
                </a:cubicBezTo>
                <a:cubicBezTo>
                  <a:pt x="2284677" y="8814042"/>
                  <a:pt x="2276920" y="8832728"/>
                  <a:pt x="2272337" y="8848770"/>
                </a:cubicBezTo>
                <a:cubicBezTo>
                  <a:pt x="2271808" y="8863401"/>
                  <a:pt x="2268635" y="8877502"/>
                  <a:pt x="2262818" y="8891076"/>
                </a:cubicBezTo>
                <a:cubicBezTo>
                  <a:pt x="2257001" y="8904649"/>
                  <a:pt x="2251713" y="8918752"/>
                  <a:pt x="2246953" y="8933383"/>
                </a:cubicBezTo>
                <a:cubicBezTo>
                  <a:pt x="2226505" y="8951011"/>
                  <a:pt x="2208172" y="8970754"/>
                  <a:pt x="2191953" y="8992612"/>
                </a:cubicBezTo>
                <a:lnTo>
                  <a:pt x="2162339" y="9077226"/>
                </a:lnTo>
                <a:cubicBezTo>
                  <a:pt x="2159783" y="9077050"/>
                  <a:pt x="2156434" y="9077402"/>
                  <a:pt x="2152291" y="9078284"/>
                </a:cubicBezTo>
                <a:cubicBezTo>
                  <a:pt x="2148149" y="9079165"/>
                  <a:pt x="2145856" y="9081633"/>
                  <a:pt x="2145416" y="9085687"/>
                </a:cubicBezTo>
                <a:cubicBezTo>
                  <a:pt x="2145856" y="9087979"/>
                  <a:pt x="2148149" y="9090800"/>
                  <a:pt x="2152291" y="9094149"/>
                </a:cubicBezTo>
                <a:cubicBezTo>
                  <a:pt x="2156433" y="9097498"/>
                  <a:pt x="2159782" y="9100319"/>
                  <a:pt x="2162339" y="9102610"/>
                </a:cubicBezTo>
                <a:lnTo>
                  <a:pt x="2115802" y="9127995"/>
                </a:lnTo>
                <a:lnTo>
                  <a:pt x="2086186" y="9127995"/>
                </a:lnTo>
                <a:cubicBezTo>
                  <a:pt x="2087068" y="9112306"/>
                  <a:pt x="2089536" y="9097146"/>
                  <a:pt x="2093591" y="9082515"/>
                </a:cubicBezTo>
                <a:cubicBezTo>
                  <a:pt x="2097645" y="9067883"/>
                  <a:pt x="2097997" y="9046377"/>
                  <a:pt x="2094648" y="9017996"/>
                </a:cubicBezTo>
                <a:cubicBezTo>
                  <a:pt x="2085658" y="9030336"/>
                  <a:pt x="2077197" y="9042675"/>
                  <a:pt x="2069264" y="9055015"/>
                </a:cubicBezTo>
                <a:cubicBezTo>
                  <a:pt x="2061332" y="9067355"/>
                  <a:pt x="2057101" y="9081809"/>
                  <a:pt x="2056571" y="9098381"/>
                </a:cubicBezTo>
                <a:cubicBezTo>
                  <a:pt x="2036124" y="9114597"/>
                  <a:pt x="2017791" y="9132930"/>
                  <a:pt x="2001573" y="9153378"/>
                </a:cubicBezTo>
                <a:cubicBezTo>
                  <a:pt x="1978040" y="9155494"/>
                  <a:pt x="1969050" y="9163955"/>
                  <a:pt x="1974602" y="9178763"/>
                </a:cubicBezTo>
                <a:cubicBezTo>
                  <a:pt x="1980155" y="9193570"/>
                  <a:pt x="1976453" y="9202031"/>
                  <a:pt x="1963496" y="9204147"/>
                </a:cubicBezTo>
                <a:lnTo>
                  <a:pt x="1946574" y="9204147"/>
                </a:lnTo>
                <a:cubicBezTo>
                  <a:pt x="1945868" y="9216045"/>
                  <a:pt x="1943049" y="9225037"/>
                  <a:pt x="1938113" y="9231117"/>
                </a:cubicBezTo>
                <a:cubicBezTo>
                  <a:pt x="1933176" y="9237199"/>
                  <a:pt x="1930357" y="9245131"/>
                  <a:pt x="1929651" y="9254915"/>
                </a:cubicBezTo>
                <a:lnTo>
                  <a:pt x="1900037" y="9280299"/>
                </a:lnTo>
                <a:lnTo>
                  <a:pt x="1883114" y="9246453"/>
                </a:lnTo>
                <a:cubicBezTo>
                  <a:pt x="1874652" y="9246453"/>
                  <a:pt x="1870422" y="9242223"/>
                  <a:pt x="1870422" y="9233762"/>
                </a:cubicBezTo>
                <a:cubicBezTo>
                  <a:pt x="1871655" y="9217103"/>
                  <a:pt x="1876592" y="9200709"/>
                  <a:pt x="1885229" y="9184580"/>
                </a:cubicBezTo>
                <a:cubicBezTo>
                  <a:pt x="1893867" y="9168450"/>
                  <a:pt x="1898803" y="9150999"/>
                  <a:pt x="1900037" y="9132225"/>
                </a:cubicBezTo>
                <a:cubicBezTo>
                  <a:pt x="1900125" y="9131873"/>
                  <a:pt x="1899948" y="9130462"/>
                  <a:pt x="1899508" y="9127994"/>
                </a:cubicBezTo>
                <a:cubicBezTo>
                  <a:pt x="1899067" y="9125527"/>
                  <a:pt x="1897832" y="9124116"/>
                  <a:pt x="1895806" y="9123764"/>
                </a:cubicBezTo>
                <a:cubicBezTo>
                  <a:pt x="1893513" y="9124733"/>
                  <a:pt x="1890693" y="9129140"/>
                  <a:pt x="1887345" y="9136985"/>
                </a:cubicBezTo>
                <a:cubicBezTo>
                  <a:pt x="1883995" y="9144829"/>
                  <a:pt x="1881175" y="9150294"/>
                  <a:pt x="1878883" y="9153378"/>
                </a:cubicBezTo>
                <a:cubicBezTo>
                  <a:pt x="1873947" y="9157609"/>
                  <a:pt x="1871127" y="9161840"/>
                  <a:pt x="1870422" y="9166071"/>
                </a:cubicBezTo>
                <a:cubicBezTo>
                  <a:pt x="1870951" y="9172681"/>
                  <a:pt x="1870951" y="9178498"/>
                  <a:pt x="1870422" y="9183522"/>
                </a:cubicBezTo>
                <a:cubicBezTo>
                  <a:pt x="1869893" y="9188546"/>
                  <a:pt x="1865662" y="9191190"/>
                  <a:pt x="1857730" y="9191454"/>
                </a:cubicBezTo>
                <a:lnTo>
                  <a:pt x="1840807" y="9199916"/>
                </a:lnTo>
                <a:lnTo>
                  <a:pt x="1798499" y="9204147"/>
                </a:lnTo>
                <a:lnTo>
                  <a:pt x="1785808" y="9237992"/>
                </a:lnTo>
                <a:cubicBezTo>
                  <a:pt x="1779374" y="9240372"/>
                  <a:pt x="1773204" y="9244074"/>
                  <a:pt x="1767299" y="9249098"/>
                </a:cubicBezTo>
                <a:cubicBezTo>
                  <a:pt x="1761393" y="9254122"/>
                  <a:pt x="1756281" y="9258881"/>
                  <a:pt x="1751963" y="9263376"/>
                </a:cubicBezTo>
                <a:cubicBezTo>
                  <a:pt x="1747379" y="9263288"/>
                  <a:pt x="1742796" y="9264523"/>
                  <a:pt x="1738213" y="9267079"/>
                </a:cubicBezTo>
                <a:cubicBezTo>
                  <a:pt x="1733630" y="9269635"/>
                  <a:pt x="1731162" y="9274041"/>
                  <a:pt x="1730809" y="9280300"/>
                </a:cubicBezTo>
                <a:lnTo>
                  <a:pt x="1735040" y="9297222"/>
                </a:lnTo>
                <a:lnTo>
                  <a:pt x="1696964" y="9297222"/>
                </a:lnTo>
                <a:cubicBezTo>
                  <a:pt x="1698637" y="9289025"/>
                  <a:pt x="1702692" y="9276862"/>
                  <a:pt x="1709127" y="9260732"/>
                </a:cubicBezTo>
                <a:cubicBezTo>
                  <a:pt x="1715561" y="9244603"/>
                  <a:pt x="1714327" y="9235612"/>
                  <a:pt x="1705424" y="9233762"/>
                </a:cubicBezTo>
                <a:cubicBezTo>
                  <a:pt x="1701106" y="9234026"/>
                  <a:pt x="1697051" y="9235612"/>
                  <a:pt x="1693262" y="9238521"/>
                </a:cubicBezTo>
                <a:cubicBezTo>
                  <a:pt x="1689472" y="9241430"/>
                  <a:pt x="1686475" y="9244074"/>
                  <a:pt x="1684272" y="9246453"/>
                </a:cubicBezTo>
                <a:lnTo>
                  <a:pt x="1675810" y="9297222"/>
                </a:lnTo>
                <a:lnTo>
                  <a:pt x="1654657" y="9326837"/>
                </a:lnTo>
                <a:cubicBezTo>
                  <a:pt x="1654656" y="9339352"/>
                  <a:pt x="1652541" y="9350282"/>
                  <a:pt x="1648311" y="9359624"/>
                </a:cubicBezTo>
                <a:cubicBezTo>
                  <a:pt x="1644080" y="9368967"/>
                  <a:pt x="1637733" y="9377781"/>
                  <a:pt x="1629273" y="9386066"/>
                </a:cubicBezTo>
                <a:lnTo>
                  <a:pt x="1629273" y="9419912"/>
                </a:lnTo>
                <a:cubicBezTo>
                  <a:pt x="1617286" y="9433309"/>
                  <a:pt x="1611644" y="9448821"/>
                  <a:pt x="1612349" y="9466449"/>
                </a:cubicBezTo>
                <a:cubicBezTo>
                  <a:pt x="1605563" y="9464422"/>
                  <a:pt x="1599041" y="9465303"/>
                  <a:pt x="1592783" y="9469093"/>
                </a:cubicBezTo>
                <a:cubicBezTo>
                  <a:pt x="1586524" y="9472883"/>
                  <a:pt x="1583176" y="9479053"/>
                  <a:pt x="1582735" y="9487603"/>
                </a:cubicBezTo>
                <a:lnTo>
                  <a:pt x="1557351" y="9525679"/>
                </a:lnTo>
                <a:lnTo>
                  <a:pt x="1523505" y="9512987"/>
                </a:lnTo>
                <a:cubicBezTo>
                  <a:pt x="1529058" y="9499237"/>
                  <a:pt x="1532760" y="9483372"/>
                  <a:pt x="1534611" y="9465392"/>
                </a:cubicBezTo>
                <a:cubicBezTo>
                  <a:pt x="1536462" y="9447412"/>
                  <a:pt x="1541221" y="9433662"/>
                  <a:pt x="1548890" y="9424143"/>
                </a:cubicBezTo>
                <a:cubicBezTo>
                  <a:pt x="1548183" y="9410745"/>
                  <a:pt x="1553824" y="9403694"/>
                  <a:pt x="1565812" y="9402989"/>
                </a:cubicBezTo>
                <a:cubicBezTo>
                  <a:pt x="1574979" y="9403606"/>
                  <a:pt x="1586261" y="9403430"/>
                  <a:pt x="1599658" y="9402461"/>
                </a:cubicBezTo>
                <a:cubicBezTo>
                  <a:pt x="1613055" y="9401491"/>
                  <a:pt x="1611645" y="9396026"/>
                  <a:pt x="1595427" y="9386066"/>
                </a:cubicBezTo>
                <a:lnTo>
                  <a:pt x="1612349" y="9343759"/>
                </a:lnTo>
                <a:lnTo>
                  <a:pt x="1595427" y="9343759"/>
                </a:lnTo>
                <a:lnTo>
                  <a:pt x="1612349" y="9322606"/>
                </a:lnTo>
                <a:lnTo>
                  <a:pt x="1612350" y="9280299"/>
                </a:lnTo>
                <a:lnTo>
                  <a:pt x="1641965" y="9259146"/>
                </a:lnTo>
                <a:lnTo>
                  <a:pt x="1641965" y="9221070"/>
                </a:lnTo>
                <a:cubicBezTo>
                  <a:pt x="1649721" y="9207672"/>
                  <a:pt x="1659593" y="9196390"/>
                  <a:pt x="1671579" y="9187225"/>
                </a:cubicBezTo>
                <a:lnTo>
                  <a:pt x="1684272" y="9153378"/>
                </a:lnTo>
                <a:cubicBezTo>
                  <a:pt x="1671050" y="9150029"/>
                  <a:pt x="1666820" y="9135574"/>
                  <a:pt x="1671578" y="9110014"/>
                </a:cubicBezTo>
                <a:cubicBezTo>
                  <a:pt x="1676339" y="9084453"/>
                  <a:pt x="1680570" y="9067883"/>
                  <a:pt x="1684272" y="9060303"/>
                </a:cubicBezTo>
                <a:cubicBezTo>
                  <a:pt x="1692204" y="9058364"/>
                  <a:pt x="1696434" y="9049551"/>
                  <a:pt x="1696963" y="9033861"/>
                </a:cubicBezTo>
                <a:cubicBezTo>
                  <a:pt x="1697492" y="9018173"/>
                  <a:pt x="1697492" y="9007244"/>
                  <a:pt x="1696964" y="9001074"/>
                </a:cubicBezTo>
                <a:cubicBezTo>
                  <a:pt x="1703222" y="8998606"/>
                  <a:pt x="1707628" y="8994023"/>
                  <a:pt x="1710184" y="8987324"/>
                </a:cubicBezTo>
                <a:cubicBezTo>
                  <a:pt x="1712741" y="8980625"/>
                  <a:pt x="1713974" y="8973927"/>
                  <a:pt x="1713886" y="8967228"/>
                </a:cubicBezTo>
                <a:cubicBezTo>
                  <a:pt x="1713181" y="8959296"/>
                  <a:pt x="1710361" y="8952950"/>
                  <a:pt x="1705425" y="8948190"/>
                </a:cubicBezTo>
                <a:cubicBezTo>
                  <a:pt x="1700488" y="8943431"/>
                  <a:pt x="1697668" y="8937085"/>
                  <a:pt x="1696964" y="8929152"/>
                </a:cubicBezTo>
                <a:cubicBezTo>
                  <a:pt x="1680657" y="8932325"/>
                  <a:pt x="1673078" y="8945017"/>
                  <a:pt x="1674223" y="8967228"/>
                </a:cubicBezTo>
                <a:cubicBezTo>
                  <a:pt x="1675369" y="8989439"/>
                  <a:pt x="1668847" y="9002131"/>
                  <a:pt x="1654657" y="9005305"/>
                </a:cubicBezTo>
                <a:cubicBezTo>
                  <a:pt x="1654215" y="9018261"/>
                  <a:pt x="1649809" y="9030424"/>
                  <a:pt x="1641436" y="9041794"/>
                </a:cubicBezTo>
                <a:cubicBezTo>
                  <a:pt x="1633063" y="9053164"/>
                  <a:pt x="1623367" y="9062154"/>
                  <a:pt x="1612350" y="9068765"/>
                </a:cubicBezTo>
                <a:lnTo>
                  <a:pt x="1612350" y="9123764"/>
                </a:lnTo>
                <a:cubicBezTo>
                  <a:pt x="1575242" y="9141656"/>
                  <a:pt x="1553208" y="9161928"/>
                  <a:pt x="1546245" y="9184580"/>
                </a:cubicBezTo>
                <a:cubicBezTo>
                  <a:pt x="1539282" y="9207231"/>
                  <a:pt x="1528881" y="9239138"/>
                  <a:pt x="1515044" y="9280299"/>
                </a:cubicBezTo>
                <a:cubicBezTo>
                  <a:pt x="1500764" y="9281533"/>
                  <a:pt x="1488073" y="9286469"/>
                  <a:pt x="1476968" y="9295106"/>
                </a:cubicBezTo>
                <a:cubicBezTo>
                  <a:pt x="1465862" y="9303744"/>
                  <a:pt x="1453170" y="9308680"/>
                  <a:pt x="1438891" y="9309914"/>
                </a:cubicBezTo>
                <a:lnTo>
                  <a:pt x="1438892" y="9356451"/>
                </a:lnTo>
                <a:lnTo>
                  <a:pt x="1426200" y="9356451"/>
                </a:lnTo>
                <a:cubicBezTo>
                  <a:pt x="1418091" y="9356451"/>
                  <a:pt x="1413155" y="9354336"/>
                  <a:pt x="1411392" y="9350105"/>
                </a:cubicBezTo>
                <a:cubicBezTo>
                  <a:pt x="1409629" y="9345875"/>
                  <a:pt x="1408923" y="9339530"/>
                  <a:pt x="1409276" y="9331067"/>
                </a:cubicBezTo>
                <a:lnTo>
                  <a:pt x="1421969" y="9297222"/>
                </a:lnTo>
                <a:cubicBezTo>
                  <a:pt x="1421704" y="9294137"/>
                  <a:pt x="1420118" y="9288672"/>
                  <a:pt x="1417209" y="9280828"/>
                </a:cubicBezTo>
                <a:cubicBezTo>
                  <a:pt x="1414301" y="9272984"/>
                  <a:pt x="1411657" y="9268577"/>
                  <a:pt x="1409276" y="9267607"/>
                </a:cubicBezTo>
                <a:lnTo>
                  <a:pt x="1409276" y="9280299"/>
                </a:lnTo>
                <a:cubicBezTo>
                  <a:pt x="1399582" y="9287174"/>
                  <a:pt x="1388300" y="9296693"/>
                  <a:pt x="1375431" y="9308856"/>
                </a:cubicBezTo>
                <a:cubicBezTo>
                  <a:pt x="1362562" y="9321019"/>
                  <a:pt x="1355512" y="9332654"/>
                  <a:pt x="1354278" y="9343759"/>
                </a:cubicBezTo>
                <a:cubicBezTo>
                  <a:pt x="1348020" y="9348343"/>
                  <a:pt x="1343612" y="9355042"/>
                  <a:pt x="1341057" y="9363856"/>
                </a:cubicBezTo>
                <a:cubicBezTo>
                  <a:pt x="1338501" y="9372669"/>
                  <a:pt x="1337267" y="9381483"/>
                  <a:pt x="1337354" y="9390297"/>
                </a:cubicBezTo>
                <a:lnTo>
                  <a:pt x="1307740" y="9407220"/>
                </a:lnTo>
                <a:cubicBezTo>
                  <a:pt x="1307828" y="9414007"/>
                  <a:pt x="1306595" y="9421587"/>
                  <a:pt x="1304037" y="9429960"/>
                </a:cubicBezTo>
                <a:cubicBezTo>
                  <a:pt x="1301482" y="9438333"/>
                  <a:pt x="1297075" y="9444855"/>
                  <a:pt x="1290818" y="9449528"/>
                </a:cubicBezTo>
                <a:lnTo>
                  <a:pt x="1290818" y="9483372"/>
                </a:lnTo>
                <a:lnTo>
                  <a:pt x="1273895" y="9496064"/>
                </a:lnTo>
                <a:cubicBezTo>
                  <a:pt x="1273453" y="9508933"/>
                  <a:pt x="1269047" y="9521272"/>
                  <a:pt x="1260674" y="9533082"/>
                </a:cubicBezTo>
                <a:cubicBezTo>
                  <a:pt x="1252301" y="9544893"/>
                  <a:pt x="1242605" y="9555118"/>
                  <a:pt x="1231587" y="9563755"/>
                </a:cubicBezTo>
                <a:cubicBezTo>
                  <a:pt x="1222950" y="9577240"/>
                  <a:pt x="1212725" y="9592577"/>
                  <a:pt x="1200914" y="9609764"/>
                </a:cubicBezTo>
                <a:cubicBezTo>
                  <a:pt x="1189104" y="9626951"/>
                  <a:pt x="1176765" y="9641229"/>
                  <a:pt x="1163897" y="9652601"/>
                </a:cubicBezTo>
                <a:cubicBezTo>
                  <a:pt x="1164160" y="9659210"/>
                  <a:pt x="1163632" y="9666086"/>
                  <a:pt x="1162310" y="9673224"/>
                </a:cubicBezTo>
                <a:cubicBezTo>
                  <a:pt x="1160987" y="9680365"/>
                  <a:pt x="1157286" y="9686180"/>
                  <a:pt x="1151205" y="9690676"/>
                </a:cubicBezTo>
                <a:cubicBezTo>
                  <a:pt x="1150852" y="9703720"/>
                  <a:pt x="1147327" y="9716764"/>
                  <a:pt x="1140628" y="9729809"/>
                </a:cubicBezTo>
                <a:cubicBezTo>
                  <a:pt x="1133930" y="9742854"/>
                  <a:pt x="1126172" y="9753784"/>
                  <a:pt x="1117359" y="9762598"/>
                </a:cubicBezTo>
                <a:cubicBezTo>
                  <a:pt x="1117358" y="9767004"/>
                  <a:pt x="1116302" y="9770882"/>
                  <a:pt x="1114185" y="9774232"/>
                </a:cubicBezTo>
                <a:cubicBezTo>
                  <a:pt x="1112070" y="9777580"/>
                  <a:pt x="1108898" y="9779344"/>
                  <a:pt x="1104667" y="9779520"/>
                </a:cubicBezTo>
                <a:lnTo>
                  <a:pt x="1091974" y="9775290"/>
                </a:lnTo>
                <a:lnTo>
                  <a:pt x="1104666" y="9732982"/>
                </a:lnTo>
                <a:cubicBezTo>
                  <a:pt x="1108898" y="9728487"/>
                  <a:pt x="1112071" y="9722670"/>
                  <a:pt x="1114186" y="9715532"/>
                </a:cubicBezTo>
                <a:cubicBezTo>
                  <a:pt x="1116301" y="9708392"/>
                  <a:pt x="1117359" y="9701516"/>
                  <a:pt x="1117358" y="9694906"/>
                </a:cubicBezTo>
                <a:lnTo>
                  <a:pt x="1134281" y="9656831"/>
                </a:lnTo>
                <a:cubicBezTo>
                  <a:pt x="1133401" y="9647312"/>
                  <a:pt x="1133047" y="9636734"/>
                  <a:pt x="1133224" y="9625100"/>
                </a:cubicBezTo>
                <a:cubicBezTo>
                  <a:pt x="1133401" y="9613466"/>
                  <a:pt x="1139394" y="9607120"/>
                  <a:pt x="1151205" y="9606062"/>
                </a:cubicBezTo>
                <a:cubicBezTo>
                  <a:pt x="1152615" y="9564813"/>
                  <a:pt x="1164602" y="9516160"/>
                  <a:pt x="1187165" y="9460103"/>
                </a:cubicBezTo>
                <a:cubicBezTo>
                  <a:pt x="1209729" y="9404048"/>
                  <a:pt x="1234407" y="9359624"/>
                  <a:pt x="1261203" y="9326838"/>
                </a:cubicBezTo>
                <a:cubicBezTo>
                  <a:pt x="1261732" y="9312382"/>
                  <a:pt x="1263846" y="9298985"/>
                  <a:pt x="1267549" y="9286645"/>
                </a:cubicBezTo>
                <a:cubicBezTo>
                  <a:pt x="1271251" y="9274306"/>
                  <a:pt x="1273365" y="9260908"/>
                  <a:pt x="1273895" y="9246453"/>
                </a:cubicBezTo>
                <a:cubicBezTo>
                  <a:pt x="1280153" y="9246189"/>
                  <a:pt x="1284560" y="9243545"/>
                  <a:pt x="1287116" y="9238521"/>
                </a:cubicBezTo>
                <a:cubicBezTo>
                  <a:pt x="1289672" y="9233497"/>
                  <a:pt x="1290905" y="9227681"/>
                  <a:pt x="1290818" y="9221070"/>
                </a:cubicBezTo>
                <a:cubicBezTo>
                  <a:pt x="1291522" y="9203882"/>
                  <a:pt x="1294343" y="9193835"/>
                  <a:pt x="1299279" y="9190927"/>
                </a:cubicBezTo>
                <a:cubicBezTo>
                  <a:pt x="1304215" y="9188017"/>
                  <a:pt x="1307035" y="9181142"/>
                  <a:pt x="1307739" y="9170301"/>
                </a:cubicBezTo>
                <a:lnTo>
                  <a:pt x="1328894" y="9127994"/>
                </a:lnTo>
                <a:cubicBezTo>
                  <a:pt x="1335152" y="9125703"/>
                  <a:pt x="1339559" y="9121825"/>
                  <a:pt x="1342115" y="9116360"/>
                </a:cubicBezTo>
                <a:cubicBezTo>
                  <a:pt x="1344670" y="9110895"/>
                  <a:pt x="1345905" y="9104902"/>
                  <a:pt x="1345817" y="9098380"/>
                </a:cubicBezTo>
                <a:lnTo>
                  <a:pt x="1341586" y="9077226"/>
                </a:lnTo>
                <a:lnTo>
                  <a:pt x="1379662" y="8946075"/>
                </a:lnTo>
                <a:lnTo>
                  <a:pt x="1396585" y="8933383"/>
                </a:lnTo>
                <a:lnTo>
                  <a:pt x="1409277" y="8912229"/>
                </a:lnTo>
                <a:cubicBezTo>
                  <a:pt x="1409277" y="8905443"/>
                  <a:pt x="1410335" y="8897863"/>
                  <a:pt x="1412450" y="8889489"/>
                </a:cubicBezTo>
                <a:cubicBezTo>
                  <a:pt x="1414565" y="8881116"/>
                  <a:pt x="1417737" y="8874594"/>
                  <a:pt x="1421969" y="8869922"/>
                </a:cubicBezTo>
                <a:cubicBezTo>
                  <a:pt x="1419500" y="8862254"/>
                  <a:pt x="1419147" y="8852207"/>
                  <a:pt x="1420910" y="8839779"/>
                </a:cubicBezTo>
                <a:cubicBezTo>
                  <a:pt x="1422674" y="8827351"/>
                  <a:pt x="1428668" y="8820476"/>
                  <a:pt x="1438891" y="8819154"/>
                </a:cubicBezTo>
                <a:cubicBezTo>
                  <a:pt x="1440389" y="8807520"/>
                  <a:pt x="1447969" y="8788482"/>
                  <a:pt x="1461632" y="8762040"/>
                </a:cubicBezTo>
                <a:cubicBezTo>
                  <a:pt x="1475293" y="8735598"/>
                  <a:pt x="1486046" y="8720791"/>
                  <a:pt x="1493891" y="8717618"/>
                </a:cubicBezTo>
                <a:lnTo>
                  <a:pt x="1506583" y="8688003"/>
                </a:lnTo>
                <a:cubicBezTo>
                  <a:pt x="1507816" y="8661561"/>
                  <a:pt x="1512752" y="8638292"/>
                  <a:pt x="1521390" y="8618196"/>
                </a:cubicBezTo>
                <a:cubicBezTo>
                  <a:pt x="1530028" y="8598101"/>
                  <a:pt x="1534964" y="8574832"/>
                  <a:pt x="1536197" y="8548390"/>
                </a:cubicBezTo>
                <a:lnTo>
                  <a:pt x="1548890" y="8531467"/>
                </a:lnTo>
                <a:cubicBezTo>
                  <a:pt x="1550829" y="8515779"/>
                  <a:pt x="1558585" y="8497446"/>
                  <a:pt x="1572158" y="8476468"/>
                </a:cubicBezTo>
                <a:cubicBezTo>
                  <a:pt x="1585732" y="8455491"/>
                  <a:pt x="1593488" y="8437158"/>
                  <a:pt x="1595427" y="8421469"/>
                </a:cubicBezTo>
                <a:cubicBezTo>
                  <a:pt x="1607943" y="8413537"/>
                  <a:pt x="1613584" y="8400845"/>
                  <a:pt x="1612350" y="8383393"/>
                </a:cubicBezTo>
                <a:cubicBezTo>
                  <a:pt x="1611115" y="8365942"/>
                  <a:pt x="1616757" y="8353250"/>
                  <a:pt x="1629273" y="8345317"/>
                </a:cubicBezTo>
                <a:cubicBezTo>
                  <a:pt x="1631829" y="8331920"/>
                  <a:pt x="1642582" y="8298427"/>
                  <a:pt x="1661531" y="8244838"/>
                </a:cubicBezTo>
                <a:cubicBezTo>
                  <a:pt x="1680482" y="8191251"/>
                  <a:pt x="1692292" y="8159872"/>
                  <a:pt x="1696964" y="8150705"/>
                </a:cubicBezTo>
                <a:cubicBezTo>
                  <a:pt x="1694496" y="8143566"/>
                  <a:pt x="1694143" y="8135634"/>
                  <a:pt x="1695905" y="8126908"/>
                </a:cubicBezTo>
                <a:cubicBezTo>
                  <a:pt x="1697669" y="8118182"/>
                  <a:pt x="1703662" y="8113422"/>
                  <a:pt x="1713885" y="8112629"/>
                </a:cubicBezTo>
                <a:lnTo>
                  <a:pt x="1758149" y="8028482"/>
                </a:lnTo>
                <a:lnTo>
                  <a:pt x="1756211" y="8028482"/>
                </a:lnTo>
                <a:cubicBezTo>
                  <a:pt x="1757094" y="8012794"/>
                  <a:pt x="1759562" y="7997634"/>
                  <a:pt x="1763616" y="7983003"/>
                </a:cubicBezTo>
                <a:cubicBezTo>
                  <a:pt x="1767670" y="7968371"/>
                  <a:pt x="1768023" y="7946865"/>
                  <a:pt x="1764674" y="7918484"/>
                </a:cubicBezTo>
                <a:cubicBezTo>
                  <a:pt x="1755684" y="7930825"/>
                  <a:pt x="1747222" y="7943164"/>
                  <a:pt x="1739290" y="7955503"/>
                </a:cubicBezTo>
                <a:cubicBezTo>
                  <a:pt x="1731357" y="7967843"/>
                  <a:pt x="1727126" y="7982297"/>
                  <a:pt x="1726598" y="7998868"/>
                </a:cubicBezTo>
                <a:cubicBezTo>
                  <a:pt x="1706149" y="8015085"/>
                  <a:pt x="1687816" y="8033418"/>
                  <a:pt x="1671599" y="8053866"/>
                </a:cubicBezTo>
                <a:cubicBezTo>
                  <a:pt x="1648065" y="8055983"/>
                  <a:pt x="1639075" y="8064443"/>
                  <a:pt x="1644628" y="8079251"/>
                </a:cubicBezTo>
                <a:cubicBezTo>
                  <a:pt x="1650181" y="8094059"/>
                  <a:pt x="1646479" y="8102518"/>
                  <a:pt x="1633522" y="8104635"/>
                </a:cubicBezTo>
                <a:lnTo>
                  <a:pt x="1616600" y="8104635"/>
                </a:lnTo>
                <a:cubicBezTo>
                  <a:pt x="1615894" y="8116533"/>
                  <a:pt x="1613074" y="8125524"/>
                  <a:pt x="1608138" y="8131604"/>
                </a:cubicBezTo>
                <a:cubicBezTo>
                  <a:pt x="1603201" y="8137687"/>
                  <a:pt x="1600381" y="8145620"/>
                  <a:pt x="1599677" y="8155403"/>
                </a:cubicBezTo>
                <a:lnTo>
                  <a:pt x="1570061" y="8180787"/>
                </a:lnTo>
                <a:lnTo>
                  <a:pt x="1553139" y="8146940"/>
                </a:lnTo>
                <a:cubicBezTo>
                  <a:pt x="1544678" y="8146941"/>
                  <a:pt x="1540447" y="8142711"/>
                  <a:pt x="1540447" y="8134250"/>
                </a:cubicBezTo>
                <a:cubicBezTo>
                  <a:pt x="1541681" y="8117591"/>
                  <a:pt x="1546617" y="8101198"/>
                  <a:pt x="1555255" y="8085068"/>
                </a:cubicBezTo>
                <a:cubicBezTo>
                  <a:pt x="1563892" y="8068938"/>
                  <a:pt x="1568827" y="8051487"/>
                  <a:pt x="1570062" y="8032713"/>
                </a:cubicBezTo>
                <a:cubicBezTo>
                  <a:pt x="1570150" y="8032361"/>
                  <a:pt x="1569973" y="8030950"/>
                  <a:pt x="1569533" y="8028482"/>
                </a:cubicBezTo>
                <a:cubicBezTo>
                  <a:pt x="1569093" y="8026015"/>
                  <a:pt x="1567858" y="8024604"/>
                  <a:pt x="1565831" y="8024251"/>
                </a:cubicBezTo>
                <a:cubicBezTo>
                  <a:pt x="1563539" y="8025221"/>
                  <a:pt x="1560719" y="8029628"/>
                  <a:pt x="1557370" y="8037474"/>
                </a:cubicBezTo>
                <a:cubicBezTo>
                  <a:pt x="1554021" y="8045316"/>
                  <a:pt x="1551200" y="8050782"/>
                  <a:pt x="1548909" y="8053865"/>
                </a:cubicBezTo>
                <a:cubicBezTo>
                  <a:pt x="1543973" y="8058098"/>
                  <a:pt x="1541151" y="8062328"/>
                  <a:pt x="1540446" y="8066559"/>
                </a:cubicBezTo>
                <a:cubicBezTo>
                  <a:pt x="1540976" y="8073169"/>
                  <a:pt x="1540975" y="8078986"/>
                  <a:pt x="1540447" y="8084010"/>
                </a:cubicBezTo>
                <a:cubicBezTo>
                  <a:pt x="1539918" y="8089033"/>
                  <a:pt x="1535688" y="8091678"/>
                  <a:pt x="1527755" y="8091942"/>
                </a:cubicBezTo>
                <a:lnTo>
                  <a:pt x="1510832" y="8100404"/>
                </a:lnTo>
                <a:lnTo>
                  <a:pt x="1468525" y="8104635"/>
                </a:lnTo>
                <a:lnTo>
                  <a:pt x="1455834" y="8138481"/>
                </a:lnTo>
                <a:cubicBezTo>
                  <a:pt x="1449399" y="8140860"/>
                  <a:pt x="1443228" y="8144562"/>
                  <a:pt x="1437323" y="8149586"/>
                </a:cubicBezTo>
                <a:cubicBezTo>
                  <a:pt x="1431418" y="8154610"/>
                  <a:pt x="1426306" y="8159368"/>
                  <a:pt x="1421988" y="8163863"/>
                </a:cubicBezTo>
                <a:cubicBezTo>
                  <a:pt x="1417404" y="8163776"/>
                  <a:pt x="1412821" y="8165010"/>
                  <a:pt x="1408238" y="8167566"/>
                </a:cubicBezTo>
                <a:cubicBezTo>
                  <a:pt x="1403655" y="8170124"/>
                  <a:pt x="1401187" y="8174530"/>
                  <a:pt x="1400834" y="8180787"/>
                </a:cubicBezTo>
                <a:lnTo>
                  <a:pt x="1405064" y="8197710"/>
                </a:lnTo>
                <a:lnTo>
                  <a:pt x="1366989" y="8197710"/>
                </a:lnTo>
                <a:cubicBezTo>
                  <a:pt x="1368663" y="8189514"/>
                  <a:pt x="1372718" y="8177349"/>
                  <a:pt x="1379152" y="8161221"/>
                </a:cubicBezTo>
                <a:cubicBezTo>
                  <a:pt x="1385586" y="8145090"/>
                  <a:pt x="1384352" y="8136101"/>
                  <a:pt x="1375449" y="8134250"/>
                </a:cubicBezTo>
                <a:cubicBezTo>
                  <a:pt x="1371131" y="8134514"/>
                  <a:pt x="1367077" y="8136101"/>
                  <a:pt x="1363287" y="8139009"/>
                </a:cubicBezTo>
                <a:cubicBezTo>
                  <a:pt x="1359497" y="8141919"/>
                  <a:pt x="1356499" y="8144562"/>
                  <a:pt x="1354297" y="8146942"/>
                </a:cubicBezTo>
                <a:lnTo>
                  <a:pt x="1345835" y="8197710"/>
                </a:lnTo>
                <a:lnTo>
                  <a:pt x="1324682" y="8227325"/>
                </a:lnTo>
                <a:cubicBezTo>
                  <a:pt x="1324682" y="8239840"/>
                  <a:pt x="1322566" y="8250770"/>
                  <a:pt x="1318336" y="8260112"/>
                </a:cubicBezTo>
                <a:cubicBezTo>
                  <a:pt x="1314104" y="8269456"/>
                  <a:pt x="1307759" y="8278268"/>
                  <a:pt x="1299297" y="8286553"/>
                </a:cubicBezTo>
                <a:lnTo>
                  <a:pt x="1299297" y="8320400"/>
                </a:lnTo>
                <a:cubicBezTo>
                  <a:pt x="1287311" y="8333796"/>
                  <a:pt x="1281670" y="8349309"/>
                  <a:pt x="1282375" y="8366937"/>
                </a:cubicBezTo>
                <a:cubicBezTo>
                  <a:pt x="1275588" y="8364911"/>
                  <a:pt x="1269066" y="8365792"/>
                  <a:pt x="1262808" y="8369581"/>
                </a:cubicBezTo>
                <a:cubicBezTo>
                  <a:pt x="1256550" y="8373372"/>
                  <a:pt x="1253200" y="8379541"/>
                  <a:pt x="1252760" y="8388089"/>
                </a:cubicBezTo>
                <a:lnTo>
                  <a:pt x="1227375" y="8426166"/>
                </a:lnTo>
                <a:lnTo>
                  <a:pt x="1193530" y="8413475"/>
                </a:lnTo>
                <a:cubicBezTo>
                  <a:pt x="1199082" y="8399725"/>
                  <a:pt x="1202784" y="8383860"/>
                  <a:pt x="1204636" y="8365881"/>
                </a:cubicBezTo>
                <a:cubicBezTo>
                  <a:pt x="1206487" y="8347901"/>
                  <a:pt x="1211246" y="8334150"/>
                  <a:pt x="1218914" y="8324630"/>
                </a:cubicBezTo>
                <a:cubicBezTo>
                  <a:pt x="1218209" y="8311233"/>
                  <a:pt x="1223850" y="8304182"/>
                  <a:pt x="1235837" y="8303477"/>
                </a:cubicBezTo>
                <a:cubicBezTo>
                  <a:pt x="1245003" y="8304094"/>
                  <a:pt x="1256286" y="8303919"/>
                  <a:pt x="1269683" y="8302948"/>
                </a:cubicBezTo>
                <a:cubicBezTo>
                  <a:pt x="1283080" y="8301978"/>
                  <a:pt x="1281670" y="8296513"/>
                  <a:pt x="1265452" y="8286554"/>
                </a:cubicBezTo>
                <a:lnTo>
                  <a:pt x="1282374" y="8244247"/>
                </a:lnTo>
                <a:lnTo>
                  <a:pt x="1265452" y="8244246"/>
                </a:lnTo>
                <a:lnTo>
                  <a:pt x="1282374" y="8223094"/>
                </a:lnTo>
                <a:lnTo>
                  <a:pt x="1282374" y="8180788"/>
                </a:lnTo>
                <a:lnTo>
                  <a:pt x="1311990" y="8159635"/>
                </a:lnTo>
                <a:lnTo>
                  <a:pt x="1311990" y="8121558"/>
                </a:lnTo>
                <a:cubicBezTo>
                  <a:pt x="1319746" y="8108160"/>
                  <a:pt x="1329618" y="8096878"/>
                  <a:pt x="1341604" y="8087713"/>
                </a:cubicBezTo>
                <a:lnTo>
                  <a:pt x="1354297" y="8053867"/>
                </a:lnTo>
                <a:cubicBezTo>
                  <a:pt x="1341076" y="8050517"/>
                  <a:pt x="1336845" y="8036063"/>
                  <a:pt x="1341604" y="8010502"/>
                </a:cubicBezTo>
                <a:cubicBezTo>
                  <a:pt x="1346364" y="7984942"/>
                  <a:pt x="1350595" y="7968371"/>
                  <a:pt x="1354297" y="7960791"/>
                </a:cubicBezTo>
                <a:cubicBezTo>
                  <a:pt x="1362229" y="7958852"/>
                  <a:pt x="1366460" y="7950038"/>
                  <a:pt x="1366989" y="7934349"/>
                </a:cubicBezTo>
                <a:cubicBezTo>
                  <a:pt x="1367517" y="7918662"/>
                  <a:pt x="1367517" y="7907733"/>
                  <a:pt x="1366988" y="7901562"/>
                </a:cubicBezTo>
                <a:cubicBezTo>
                  <a:pt x="1373246" y="7899095"/>
                  <a:pt x="1377652" y="7894511"/>
                  <a:pt x="1380209" y="7887813"/>
                </a:cubicBezTo>
                <a:cubicBezTo>
                  <a:pt x="1382766" y="7881113"/>
                  <a:pt x="1383999" y="7874415"/>
                  <a:pt x="1383911" y="7867716"/>
                </a:cubicBezTo>
                <a:cubicBezTo>
                  <a:pt x="1383206" y="7859785"/>
                  <a:pt x="1380386" y="7853438"/>
                  <a:pt x="1375450" y="7848678"/>
                </a:cubicBezTo>
                <a:cubicBezTo>
                  <a:pt x="1370514" y="7843919"/>
                  <a:pt x="1367694" y="7837572"/>
                  <a:pt x="1366989" y="7829641"/>
                </a:cubicBezTo>
                <a:cubicBezTo>
                  <a:pt x="1350683" y="7832813"/>
                  <a:pt x="1343103" y="7845506"/>
                  <a:pt x="1344249" y="7867716"/>
                </a:cubicBezTo>
                <a:cubicBezTo>
                  <a:pt x="1345394" y="7889928"/>
                  <a:pt x="1338872" y="7902620"/>
                  <a:pt x="1324682" y="7905793"/>
                </a:cubicBezTo>
                <a:cubicBezTo>
                  <a:pt x="1324241" y="7918749"/>
                  <a:pt x="1319834" y="7930912"/>
                  <a:pt x="1311460" y="7942282"/>
                </a:cubicBezTo>
                <a:cubicBezTo>
                  <a:pt x="1303088" y="7953652"/>
                  <a:pt x="1293391" y="7962642"/>
                  <a:pt x="1282374" y="7969252"/>
                </a:cubicBezTo>
                <a:lnTo>
                  <a:pt x="1282375" y="8024253"/>
                </a:lnTo>
                <a:cubicBezTo>
                  <a:pt x="1245268" y="8042144"/>
                  <a:pt x="1223232" y="8062416"/>
                  <a:pt x="1216270" y="8085068"/>
                </a:cubicBezTo>
                <a:cubicBezTo>
                  <a:pt x="1209307" y="8107719"/>
                  <a:pt x="1198907" y="8139626"/>
                  <a:pt x="1185069" y="8180788"/>
                </a:cubicBezTo>
                <a:cubicBezTo>
                  <a:pt x="1170790" y="8182021"/>
                  <a:pt x="1158097" y="8186957"/>
                  <a:pt x="1146992" y="8195594"/>
                </a:cubicBezTo>
                <a:cubicBezTo>
                  <a:pt x="1135886" y="8204232"/>
                  <a:pt x="1123194" y="8209168"/>
                  <a:pt x="1108916" y="8210402"/>
                </a:cubicBezTo>
                <a:lnTo>
                  <a:pt x="1108917" y="8256939"/>
                </a:lnTo>
                <a:lnTo>
                  <a:pt x="1096225" y="8256940"/>
                </a:lnTo>
                <a:cubicBezTo>
                  <a:pt x="1088116" y="8256938"/>
                  <a:pt x="1083180" y="8254824"/>
                  <a:pt x="1081416" y="8250594"/>
                </a:cubicBezTo>
                <a:cubicBezTo>
                  <a:pt x="1079654" y="8246364"/>
                  <a:pt x="1078948" y="8240017"/>
                  <a:pt x="1079302" y="8231555"/>
                </a:cubicBezTo>
                <a:lnTo>
                  <a:pt x="1091994" y="8197710"/>
                </a:lnTo>
                <a:cubicBezTo>
                  <a:pt x="1091730" y="8194625"/>
                  <a:pt x="1090143" y="8189161"/>
                  <a:pt x="1087234" y="8181316"/>
                </a:cubicBezTo>
                <a:cubicBezTo>
                  <a:pt x="1084326" y="8173473"/>
                  <a:pt x="1081681" y="8169066"/>
                  <a:pt x="1079302" y="8168095"/>
                </a:cubicBezTo>
                <a:lnTo>
                  <a:pt x="1079302" y="8180787"/>
                </a:lnTo>
                <a:cubicBezTo>
                  <a:pt x="1069607" y="8187662"/>
                  <a:pt x="1058325" y="8197181"/>
                  <a:pt x="1045456" y="8209344"/>
                </a:cubicBezTo>
                <a:cubicBezTo>
                  <a:pt x="1032588" y="8221507"/>
                  <a:pt x="1025536" y="8233142"/>
                  <a:pt x="1024303" y="8244248"/>
                </a:cubicBezTo>
                <a:cubicBezTo>
                  <a:pt x="1018045" y="8248831"/>
                  <a:pt x="1013637" y="8255529"/>
                  <a:pt x="1011082" y="8264344"/>
                </a:cubicBezTo>
                <a:cubicBezTo>
                  <a:pt x="1008525" y="8273158"/>
                  <a:pt x="1007292" y="8281970"/>
                  <a:pt x="1007380" y="8290784"/>
                </a:cubicBezTo>
                <a:lnTo>
                  <a:pt x="977765" y="8307709"/>
                </a:lnTo>
                <a:cubicBezTo>
                  <a:pt x="977852" y="8314494"/>
                  <a:pt x="976620" y="8322075"/>
                  <a:pt x="974063" y="8330448"/>
                </a:cubicBezTo>
                <a:cubicBezTo>
                  <a:pt x="971507" y="8338821"/>
                  <a:pt x="967099" y="8345343"/>
                  <a:pt x="960843" y="8350014"/>
                </a:cubicBezTo>
                <a:lnTo>
                  <a:pt x="960842" y="8383860"/>
                </a:lnTo>
                <a:lnTo>
                  <a:pt x="943920" y="8396552"/>
                </a:lnTo>
                <a:cubicBezTo>
                  <a:pt x="943479" y="8409420"/>
                  <a:pt x="939072" y="8421760"/>
                  <a:pt x="930699" y="8433569"/>
                </a:cubicBezTo>
                <a:cubicBezTo>
                  <a:pt x="922326" y="8445381"/>
                  <a:pt x="912630" y="8455606"/>
                  <a:pt x="901613" y="8464243"/>
                </a:cubicBezTo>
                <a:cubicBezTo>
                  <a:pt x="892975" y="8477728"/>
                  <a:pt x="882751" y="8493063"/>
                  <a:pt x="870939" y="8510252"/>
                </a:cubicBezTo>
                <a:cubicBezTo>
                  <a:pt x="859130" y="8527438"/>
                  <a:pt x="846790" y="8541717"/>
                  <a:pt x="833922" y="8553088"/>
                </a:cubicBezTo>
                <a:cubicBezTo>
                  <a:pt x="834186" y="8559698"/>
                  <a:pt x="833657" y="8566572"/>
                  <a:pt x="832335" y="8573712"/>
                </a:cubicBezTo>
                <a:cubicBezTo>
                  <a:pt x="831013" y="8580852"/>
                  <a:pt x="827312" y="8586667"/>
                  <a:pt x="821230" y="8591164"/>
                </a:cubicBezTo>
                <a:cubicBezTo>
                  <a:pt x="820877" y="8604208"/>
                  <a:pt x="817352" y="8617252"/>
                  <a:pt x="810653" y="8630297"/>
                </a:cubicBezTo>
                <a:cubicBezTo>
                  <a:pt x="803955" y="8643342"/>
                  <a:pt x="796198" y="8654272"/>
                  <a:pt x="787384" y="8663086"/>
                </a:cubicBezTo>
                <a:cubicBezTo>
                  <a:pt x="787384" y="8667492"/>
                  <a:pt x="786327" y="8671370"/>
                  <a:pt x="784210" y="8674720"/>
                </a:cubicBezTo>
                <a:cubicBezTo>
                  <a:pt x="782096" y="8678068"/>
                  <a:pt x="778923" y="8679832"/>
                  <a:pt x="774692" y="8680008"/>
                </a:cubicBezTo>
                <a:lnTo>
                  <a:pt x="761999" y="8675778"/>
                </a:lnTo>
                <a:lnTo>
                  <a:pt x="774692" y="8633470"/>
                </a:lnTo>
                <a:cubicBezTo>
                  <a:pt x="778923" y="8628975"/>
                  <a:pt x="782096" y="8623158"/>
                  <a:pt x="784211" y="8616019"/>
                </a:cubicBezTo>
                <a:cubicBezTo>
                  <a:pt x="786327" y="8608881"/>
                  <a:pt x="787384" y="8602004"/>
                  <a:pt x="787384" y="8595394"/>
                </a:cubicBezTo>
                <a:lnTo>
                  <a:pt x="804306" y="8557318"/>
                </a:lnTo>
                <a:cubicBezTo>
                  <a:pt x="803426" y="8547800"/>
                  <a:pt x="803073" y="8537221"/>
                  <a:pt x="803249" y="8525587"/>
                </a:cubicBezTo>
                <a:cubicBezTo>
                  <a:pt x="803426" y="8513954"/>
                  <a:pt x="809419" y="8507608"/>
                  <a:pt x="821230" y="8506549"/>
                </a:cubicBezTo>
                <a:cubicBezTo>
                  <a:pt x="822640" y="8465301"/>
                  <a:pt x="834626" y="8416648"/>
                  <a:pt x="857191" y="8360591"/>
                </a:cubicBezTo>
                <a:cubicBezTo>
                  <a:pt x="879754" y="8304534"/>
                  <a:pt x="904433" y="8260112"/>
                  <a:pt x="931228" y="8227325"/>
                </a:cubicBezTo>
                <a:cubicBezTo>
                  <a:pt x="931757" y="8212869"/>
                  <a:pt x="933872" y="8199473"/>
                  <a:pt x="937574" y="8187134"/>
                </a:cubicBezTo>
                <a:cubicBezTo>
                  <a:pt x="941276" y="8174794"/>
                  <a:pt x="943391" y="8161396"/>
                  <a:pt x="943919" y="8146941"/>
                </a:cubicBezTo>
                <a:cubicBezTo>
                  <a:pt x="950178" y="8146677"/>
                  <a:pt x="954585" y="8144033"/>
                  <a:pt x="957141" y="8139008"/>
                </a:cubicBezTo>
                <a:cubicBezTo>
                  <a:pt x="959697" y="8133986"/>
                  <a:pt x="960930" y="8128168"/>
                  <a:pt x="960843" y="8121558"/>
                </a:cubicBezTo>
                <a:cubicBezTo>
                  <a:pt x="961548" y="8104370"/>
                  <a:pt x="964368" y="8094323"/>
                  <a:pt x="969304" y="8091414"/>
                </a:cubicBezTo>
                <a:cubicBezTo>
                  <a:pt x="974240" y="8088506"/>
                  <a:pt x="977060" y="8081630"/>
                  <a:pt x="977765" y="8070789"/>
                </a:cubicBezTo>
                <a:lnTo>
                  <a:pt x="998918" y="8028483"/>
                </a:lnTo>
                <a:cubicBezTo>
                  <a:pt x="1005177" y="8026191"/>
                  <a:pt x="1009584" y="8022312"/>
                  <a:pt x="1012139" y="8016848"/>
                </a:cubicBezTo>
                <a:cubicBezTo>
                  <a:pt x="1014696" y="8011383"/>
                  <a:pt x="1015930" y="8005390"/>
                  <a:pt x="1015841" y="7998868"/>
                </a:cubicBezTo>
                <a:lnTo>
                  <a:pt x="1011611" y="7977715"/>
                </a:lnTo>
                <a:lnTo>
                  <a:pt x="1049687" y="7846564"/>
                </a:lnTo>
                <a:lnTo>
                  <a:pt x="1066610" y="7833871"/>
                </a:lnTo>
                <a:lnTo>
                  <a:pt x="1079302" y="7812717"/>
                </a:lnTo>
                <a:cubicBezTo>
                  <a:pt x="1079301" y="7805930"/>
                  <a:pt x="1080360" y="7798352"/>
                  <a:pt x="1082474" y="7789977"/>
                </a:cubicBezTo>
                <a:cubicBezTo>
                  <a:pt x="1084589" y="7781605"/>
                  <a:pt x="1087763" y="7775081"/>
                  <a:pt x="1091993" y="7770410"/>
                </a:cubicBezTo>
                <a:cubicBezTo>
                  <a:pt x="1089525" y="7762742"/>
                  <a:pt x="1089172" y="7752695"/>
                  <a:pt x="1090936" y="7740268"/>
                </a:cubicBezTo>
                <a:cubicBezTo>
                  <a:pt x="1092699" y="7727839"/>
                  <a:pt x="1098692" y="7720964"/>
                  <a:pt x="1108917" y="7719641"/>
                </a:cubicBezTo>
                <a:cubicBezTo>
                  <a:pt x="1110415" y="7708008"/>
                  <a:pt x="1117995" y="7688970"/>
                  <a:pt x="1131656" y="7662528"/>
                </a:cubicBezTo>
                <a:cubicBezTo>
                  <a:pt x="1145318" y="7636086"/>
                  <a:pt x="1156071" y="7621280"/>
                  <a:pt x="1163916" y="7618106"/>
                </a:cubicBezTo>
                <a:lnTo>
                  <a:pt x="1176607" y="7588491"/>
                </a:lnTo>
                <a:cubicBezTo>
                  <a:pt x="1177842" y="7562049"/>
                  <a:pt x="1182777" y="7538781"/>
                  <a:pt x="1191415" y="7518684"/>
                </a:cubicBezTo>
                <a:cubicBezTo>
                  <a:pt x="1200052" y="7498589"/>
                  <a:pt x="1204989" y="7475321"/>
                  <a:pt x="1206222" y="7448879"/>
                </a:cubicBezTo>
                <a:lnTo>
                  <a:pt x="1218915" y="7431955"/>
                </a:lnTo>
                <a:cubicBezTo>
                  <a:pt x="1220853" y="7416267"/>
                  <a:pt x="1228610" y="7397935"/>
                  <a:pt x="1242183" y="7376956"/>
                </a:cubicBezTo>
                <a:lnTo>
                  <a:pt x="1252996" y="7357030"/>
                </a:lnTo>
                <a:lnTo>
                  <a:pt x="1248582" y="7353496"/>
                </a:lnTo>
                <a:cubicBezTo>
                  <a:pt x="1245673" y="7351382"/>
                  <a:pt x="1244086" y="7349268"/>
                  <a:pt x="1243821" y="7347151"/>
                </a:cubicBezTo>
                <a:cubicBezTo>
                  <a:pt x="1244615" y="7343097"/>
                  <a:pt x="1248318" y="7340629"/>
                  <a:pt x="1254928" y="7339747"/>
                </a:cubicBezTo>
                <a:lnTo>
                  <a:pt x="1260500" y="7339335"/>
                </a:lnTo>
                <a:lnTo>
                  <a:pt x="1265452" y="7321957"/>
                </a:lnTo>
                <a:cubicBezTo>
                  <a:pt x="1277967" y="7314025"/>
                  <a:pt x="1283608" y="7301334"/>
                  <a:pt x="1282374" y="7283881"/>
                </a:cubicBezTo>
                <a:cubicBezTo>
                  <a:pt x="1281757" y="7275156"/>
                  <a:pt x="1282860" y="7267620"/>
                  <a:pt x="1285680" y="7261274"/>
                </a:cubicBezTo>
                <a:lnTo>
                  <a:pt x="1291549" y="7254606"/>
                </a:lnTo>
                <a:lnTo>
                  <a:pt x="1290360" y="7249845"/>
                </a:lnTo>
                <a:lnTo>
                  <a:pt x="1273437" y="7228693"/>
                </a:lnTo>
                <a:lnTo>
                  <a:pt x="1252284" y="7249845"/>
                </a:lnTo>
                <a:lnTo>
                  <a:pt x="1239592" y="7338690"/>
                </a:lnTo>
                <a:cubicBezTo>
                  <a:pt x="1226547" y="7350501"/>
                  <a:pt x="1214560" y="7367071"/>
                  <a:pt x="1203630" y="7388400"/>
                </a:cubicBezTo>
                <a:cubicBezTo>
                  <a:pt x="1192701" y="7409730"/>
                  <a:pt x="1184945" y="7428416"/>
                  <a:pt x="1180361" y="7444458"/>
                </a:cubicBezTo>
                <a:cubicBezTo>
                  <a:pt x="1179833" y="7459088"/>
                  <a:pt x="1176659" y="7473190"/>
                  <a:pt x="1170843" y="7486765"/>
                </a:cubicBezTo>
                <a:cubicBezTo>
                  <a:pt x="1165026" y="7500336"/>
                  <a:pt x="1159738" y="7514441"/>
                  <a:pt x="1154978" y="7529071"/>
                </a:cubicBezTo>
                <a:cubicBezTo>
                  <a:pt x="1134530" y="7546699"/>
                  <a:pt x="1116196" y="7566442"/>
                  <a:pt x="1099979" y="7588300"/>
                </a:cubicBezTo>
                <a:lnTo>
                  <a:pt x="1070364" y="7672914"/>
                </a:lnTo>
                <a:cubicBezTo>
                  <a:pt x="1067808" y="7672738"/>
                  <a:pt x="1064458" y="7673090"/>
                  <a:pt x="1060315" y="7673972"/>
                </a:cubicBezTo>
                <a:cubicBezTo>
                  <a:pt x="1056174" y="7674853"/>
                  <a:pt x="1053882" y="7677322"/>
                  <a:pt x="1053440" y="7681375"/>
                </a:cubicBezTo>
                <a:cubicBezTo>
                  <a:pt x="1053882" y="7683667"/>
                  <a:pt x="1056173" y="7686488"/>
                  <a:pt x="1060316" y="7689837"/>
                </a:cubicBezTo>
                <a:cubicBezTo>
                  <a:pt x="1064459" y="7693186"/>
                  <a:pt x="1067808" y="7696006"/>
                  <a:pt x="1070364" y="7698298"/>
                </a:cubicBezTo>
                <a:lnTo>
                  <a:pt x="1023826" y="7723682"/>
                </a:lnTo>
                <a:lnTo>
                  <a:pt x="994212" y="7723682"/>
                </a:lnTo>
                <a:cubicBezTo>
                  <a:pt x="995093" y="7707994"/>
                  <a:pt x="997561" y="7692834"/>
                  <a:pt x="1001615" y="7678203"/>
                </a:cubicBezTo>
                <a:cubicBezTo>
                  <a:pt x="1005670" y="7663571"/>
                  <a:pt x="1006023" y="7642065"/>
                  <a:pt x="1002673" y="7613685"/>
                </a:cubicBezTo>
                <a:cubicBezTo>
                  <a:pt x="993683" y="7626024"/>
                  <a:pt x="985222" y="7638364"/>
                  <a:pt x="977288" y="7650703"/>
                </a:cubicBezTo>
                <a:cubicBezTo>
                  <a:pt x="969356" y="7663043"/>
                  <a:pt x="965125" y="7677497"/>
                  <a:pt x="964597" y="7694068"/>
                </a:cubicBezTo>
                <a:cubicBezTo>
                  <a:pt x="944148" y="7710285"/>
                  <a:pt x="925816" y="7728618"/>
                  <a:pt x="909597" y="7749066"/>
                </a:cubicBezTo>
                <a:cubicBezTo>
                  <a:pt x="886065" y="7751182"/>
                  <a:pt x="877074" y="7759643"/>
                  <a:pt x="882627" y="7774451"/>
                </a:cubicBezTo>
                <a:cubicBezTo>
                  <a:pt x="888180" y="7789259"/>
                  <a:pt x="884478" y="7797719"/>
                  <a:pt x="871522" y="7799835"/>
                </a:cubicBezTo>
                <a:lnTo>
                  <a:pt x="854599" y="7799835"/>
                </a:lnTo>
                <a:cubicBezTo>
                  <a:pt x="853894" y="7811732"/>
                  <a:pt x="851073" y="7820725"/>
                  <a:pt x="846138" y="7826805"/>
                </a:cubicBezTo>
                <a:cubicBezTo>
                  <a:pt x="841202" y="7832887"/>
                  <a:pt x="838382" y="7840819"/>
                  <a:pt x="837676" y="7850603"/>
                </a:cubicBezTo>
                <a:lnTo>
                  <a:pt x="808062" y="7875987"/>
                </a:lnTo>
                <a:lnTo>
                  <a:pt x="791139" y="7842141"/>
                </a:lnTo>
                <a:cubicBezTo>
                  <a:pt x="782676" y="7842141"/>
                  <a:pt x="778447" y="7837911"/>
                  <a:pt x="778447" y="7829450"/>
                </a:cubicBezTo>
                <a:cubicBezTo>
                  <a:pt x="779681" y="7812790"/>
                  <a:pt x="784617" y="7796398"/>
                  <a:pt x="793254" y="7780269"/>
                </a:cubicBezTo>
                <a:cubicBezTo>
                  <a:pt x="801892" y="7764139"/>
                  <a:pt x="806828" y="7746688"/>
                  <a:pt x="808061" y="7727913"/>
                </a:cubicBezTo>
                <a:cubicBezTo>
                  <a:pt x="808149" y="7727561"/>
                  <a:pt x="807973" y="7726150"/>
                  <a:pt x="807533" y="7723682"/>
                </a:cubicBezTo>
                <a:cubicBezTo>
                  <a:pt x="807092" y="7721216"/>
                  <a:pt x="805858" y="7719803"/>
                  <a:pt x="803831" y="7719451"/>
                </a:cubicBezTo>
                <a:cubicBezTo>
                  <a:pt x="801539" y="7720420"/>
                  <a:pt x="798719" y="7724827"/>
                  <a:pt x="795370" y="7732674"/>
                </a:cubicBezTo>
                <a:cubicBezTo>
                  <a:pt x="792019" y="7740516"/>
                  <a:pt x="789200" y="7745982"/>
                  <a:pt x="786907" y="7749066"/>
                </a:cubicBezTo>
                <a:cubicBezTo>
                  <a:pt x="781972" y="7753298"/>
                  <a:pt x="779151" y="7757529"/>
                  <a:pt x="778447" y="7761759"/>
                </a:cubicBezTo>
                <a:cubicBezTo>
                  <a:pt x="778976" y="7768369"/>
                  <a:pt x="778976" y="7774186"/>
                  <a:pt x="778447" y="7779210"/>
                </a:cubicBezTo>
                <a:cubicBezTo>
                  <a:pt x="777917" y="7784233"/>
                  <a:pt x="773687" y="7786877"/>
                  <a:pt x="765754" y="7787142"/>
                </a:cubicBezTo>
                <a:lnTo>
                  <a:pt x="748832" y="7795604"/>
                </a:lnTo>
                <a:lnTo>
                  <a:pt x="706525" y="7799835"/>
                </a:lnTo>
                <a:lnTo>
                  <a:pt x="693832" y="7833681"/>
                </a:lnTo>
                <a:cubicBezTo>
                  <a:pt x="687399" y="7836061"/>
                  <a:pt x="681228" y="7839762"/>
                  <a:pt x="675324" y="7844786"/>
                </a:cubicBezTo>
                <a:cubicBezTo>
                  <a:pt x="669418" y="7849810"/>
                  <a:pt x="664306" y="7854569"/>
                  <a:pt x="659988" y="7859064"/>
                </a:cubicBezTo>
                <a:cubicBezTo>
                  <a:pt x="655404" y="7858976"/>
                  <a:pt x="650820" y="7860211"/>
                  <a:pt x="646237" y="7862766"/>
                </a:cubicBezTo>
                <a:cubicBezTo>
                  <a:pt x="641655" y="7865324"/>
                  <a:pt x="639187" y="7869730"/>
                  <a:pt x="638834" y="7875988"/>
                </a:cubicBezTo>
                <a:lnTo>
                  <a:pt x="643065" y="7892910"/>
                </a:lnTo>
                <a:lnTo>
                  <a:pt x="604989" y="7892910"/>
                </a:lnTo>
                <a:cubicBezTo>
                  <a:pt x="606663" y="7884714"/>
                  <a:pt x="610718" y="7872549"/>
                  <a:pt x="617152" y="7856420"/>
                </a:cubicBezTo>
                <a:cubicBezTo>
                  <a:pt x="623585" y="7840291"/>
                  <a:pt x="622352" y="7831300"/>
                  <a:pt x="613450" y="7829450"/>
                </a:cubicBezTo>
                <a:cubicBezTo>
                  <a:pt x="609131" y="7829714"/>
                  <a:pt x="605077" y="7831301"/>
                  <a:pt x="601287" y="7834209"/>
                </a:cubicBezTo>
                <a:cubicBezTo>
                  <a:pt x="597497" y="7837118"/>
                  <a:pt x="594500" y="7839762"/>
                  <a:pt x="592296" y="7842142"/>
                </a:cubicBezTo>
                <a:lnTo>
                  <a:pt x="583835" y="7892910"/>
                </a:lnTo>
                <a:lnTo>
                  <a:pt x="562682" y="7922524"/>
                </a:lnTo>
                <a:cubicBezTo>
                  <a:pt x="562682" y="7935041"/>
                  <a:pt x="560566" y="7945970"/>
                  <a:pt x="556335" y="7955312"/>
                </a:cubicBezTo>
                <a:cubicBezTo>
                  <a:pt x="552105" y="7964655"/>
                  <a:pt x="545759" y="7973468"/>
                  <a:pt x="537297" y="7981754"/>
                </a:cubicBezTo>
                <a:lnTo>
                  <a:pt x="537297" y="8015600"/>
                </a:lnTo>
                <a:cubicBezTo>
                  <a:pt x="525311" y="8028998"/>
                  <a:pt x="519670" y="8044509"/>
                  <a:pt x="520375" y="8062136"/>
                </a:cubicBezTo>
                <a:cubicBezTo>
                  <a:pt x="513588" y="8060111"/>
                  <a:pt x="507065" y="8060991"/>
                  <a:pt x="500808" y="8064781"/>
                </a:cubicBezTo>
                <a:cubicBezTo>
                  <a:pt x="494550" y="8068572"/>
                  <a:pt x="491200" y="8074741"/>
                  <a:pt x="490760" y="8083290"/>
                </a:cubicBezTo>
                <a:lnTo>
                  <a:pt x="465376" y="8121367"/>
                </a:lnTo>
                <a:lnTo>
                  <a:pt x="431529" y="8108676"/>
                </a:lnTo>
                <a:cubicBezTo>
                  <a:pt x="437083" y="8094925"/>
                  <a:pt x="440785" y="8079061"/>
                  <a:pt x="442636" y="8061081"/>
                </a:cubicBezTo>
                <a:cubicBezTo>
                  <a:pt x="444487" y="8043100"/>
                  <a:pt x="449246" y="8029350"/>
                  <a:pt x="456915" y="8019831"/>
                </a:cubicBezTo>
                <a:cubicBezTo>
                  <a:pt x="456209" y="8006432"/>
                  <a:pt x="461850" y="7999382"/>
                  <a:pt x="473836" y="7998677"/>
                </a:cubicBezTo>
                <a:cubicBezTo>
                  <a:pt x="483004" y="7999294"/>
                  <a:pt x="494286" y="7999119"/>
                  <a:pt x="507683" y="7998149"/>
                </a:cubicBezTo>
                <a:cubicBezTo>
                  <a:pt x="521080" y="7997180"/>
                  <a:pt x="519669" y="7991713"/>
                  <a:pt x="503452" y="7981754"/>
                </a:cubicBezTo>
                <a:lnTo>
                  <a:pt x="520375" y="7939447"/>
                </a:lnTo>
                <a:lnTo>
                  <a:pt x="503452" y="7939447"/>
                </a:lnTo>
                <a:lnTo>
                  <a:pt x="520375" y="7918294"/>
                </a:lnTo>
                <a:lnTo>
                  <a:pt x="520375" y="7875987"/>
                </a:lnTo>
                <a:lnTo>
                  <a:pt x="549989" y="7854835"/>
                </a:lnTo>
                <a:lnTo>
                  <a:pt x="549989" y="7816758"/>
                </a:lnTo>
                <a:cubicBezTo>
                  <a:pt x="557745" y="7803360"/>
                  <a:pt x="567618" y="7792078"/>
                  <a:pt x="579603" y="7782913"/>
                </a:cubicBezTo>
                <a:lnTo>
                  <a:pt x="592297" y="7749067"/>
                </a:lnTo>
                <a:cubicBezTo>
                  <a:pt x="579076" y="7745717"/>
                  <a:pt x="574845" y="7731263"/>
                  <a:pt x="579604" y="7705701"/>
                </a:cubicBezTo>
                <a:cubicBezTo>
                  <a:pt x="584363" y="7680142"/>
                  <a:pt x="588595" y="7663571"/>
                  <a:pt x="592296" y="7655991"/>
                </a:cubicBezTo>
                <a:cubicBezTo>
                  <a:pt x="600229" y="7654052"/>
                  <a:pt x="604460" y="7645238"/>
                  <a:pt x="604989" y="7629550"/>
                </a:cubicBezTo>
                <a:cubicBezTo>
                  <a:pt x="605517" y="7613861"/>
                  <a:pt x="605517" y="7602933"/>
                  <a:pt x="604988" y="7596762"/>
                </a:cubicBezTo>
                <a:cubicBezTo>
                  <a:pt x="611247" y="7594294"/>
                  <a:pt x="615652" y="7589711"/>
                  <a:pt x="618208" y="7583013"/>
                </a:cubicBezTo>
                <a:cubicBezTo>
                  <a:pt x="620766" y="7576313"/>
                  <a:pt x="621998" y="7569615"/>
                  <a:pt x="621911" y="7562916"/>
                </a:cubicBezTo>
                <a:cubicBezTo>
                  <a:pt x="621205" y="7554985"/>
                  <a:pt x="618386" y="7548638"/>
                  <a:pt x="613450" y="7543878"/>
                </a:cubicBezTo>
                <a:cubicBezTo>
                  <a:pt x="608514" y="7539119"/>
                  <a:pt x="605694" y="7532774"/>
                  <a:pt x="604989" y="7524841"/>
                </a:cubicBezTo>
                <a:cubicBezTo>
                  <a:pt x="588683" y="7528014"/>
                  <a:pt x="581103" y="7540705"/>
                  <a:pt x="582249" y="7562916"/>
                </a:cubicBezTo>
                <a:cubicBezTo>
                  <a:pt x="583394" y="7585128"/>
                  <a:pt x="576872" y="7597820"/>
                  <a:pt x="562681" y="7600993"/>
                </a:cubicBezTo>
                <a:cubicBezTo>
                  <a:pt x="562241" y="7613949"/>
                  <a:pt x="557833" y="7626112"/>
                  <a:pt x="549461" y="7637483"/>
                </a:cubicBezTo>
                <a:cubicBezTo>
                  <a:pt x="541088" y="7648852"/>
                  <a:pt x="531392" y="7657842"/>
                  <a:pt x="520374" y="7664453"/>
                </a:cubicBezTo>
                <a:lnTo>
                  <a:pt x="520375" y="7719453"/>
                </a:lnTo>
                <a:cubicBezTo>
                  <a:pt x="483268" y="7737343"/>
                  <a:pt x="461232" y="7757616"/>
                  <a:pt x="454270" y="7780268"/>
                </a:cubicBezTo>
                <a:cubicBezTo>
                  <a:pt x="447307" y="7802919"/>
                  <a:pt x="436907" y="7834826"/>
                  <a:pt x="423068" y="7875987"/>
                </a:cubicBezTo>
                <a:cubicBezTo>
                  <a:pt x="408790" y="7877221"/>
                  <a:pt x="396097" y="7882157"/>
                  <a:pt x="384992" y="7890794"/>
                </a:cubicBezTo>
                <a:cubicBezTo>
                  <a:pt x="373887" y="7899432"/>
                  <a:pt x="361194" y="7904368"/>
                  <a:pt x="346917" y="7905602"/>
                </a:cubicBezTo>
                <a:lnTo>
                  <a:pt x="346917" y="7952139"/>
                </a:lnTo>
                <a:lnTo>
                  <a:pt x="334224" y="7952140"/>
                </a:lnTo>
                <a:cubicBezTo>
                  <a:pt x="326115" y="7952138"/>
                  <a:pt x="321180" y="7950024"/>
                  <a:pt x="319417" y="7945793"/>
                </a:cubicBezTo>
                <a:cubicBezTo>
                  <a:pt x="317653" y="7941564"/>
                  <a:pt x="316949" y="7935217"/>
                  <a:pt x="317302" y="7926755"/>
                </a:cubicBezTo>
                <a:lnTo>
                  <a:pt x="329994" y="7892910"/>
                </a:lnTo>
                <a:cubicBezTo>
                  <a:pt x="329730" y="7889825"/>
                  <a:pt x="328143" y="7884361"/>
                  <a:pt x="325234" y="7876516"/>
                </a:cubicBezTo>
                <a:cubicBezTo>
                  <a:pt x="322326" y="7868673"/>
                  <a:pt x="319682" y="7864265"/>
                  <a:pt x="317302" y="7863294"/>
                </a:cubicBezTo>
                <a:lnTo>
                  <a:pt x="317302" y="7875986"/>
                </a:lnTo>
                <a:cubicBezTo>
                  <a:pt x="307607" y="7882862"/>
                  <a:pt x="296324" y="7892381"/>
                  <a:pt x="283456" y="7904544"/>
                </a:cubicBezTo>
                <a:cubicBezTo>
                  <a:pt x="270588" y="7916707"/>
                  <a:pt x="263537" y="7928343"/>
                  <a:pt x="262302" y="7939448"/>
                </a:cubicBezTo>
                <a:cubicBezTo>
                  <a:pt x="256044" y="7944031"/>
                  <a:pt x="251638" y="7950729"/>
                  <a:pt x="249082" y="7959543"/>
                </a:cubicBezTo>
                <a:cubicBezTo>
                  <a:pt x="246526" y="7968357"/>
                  <a:pt x="245291" y="7977170"/>
                  <a:pt x="245380" y="7985986"/>
                </a:cubicBezTo>
                <a:lnTo>
                  <a:pt x="215765" y="8002909"/>
                </a:lnTo>
                <a:cubicBezTo>
                  <a:pt x="215852" y="8009695"/>
                  <a:pt x="214619" y="8017275"/>
                  <a:pt x="212063" y="8025647"/>
                </a:cubicBezTo>
                <a:cubicBezTo>
                  <a:pt x="209507" y="8034021"/>
                  <a:pt x="205099" y="8040543"/>
                  <a:pt x="198842" y="8045216"/>
                </a:cubicBezTo>
                <a:lnTo>
                  <a:pt x="198842" y="8079060"/>
                </a:lnTo>
                <a:lnTo>
                  <a:pt x="181920" y="8091753"/>
                </a:lnTo>
                <a:cubicBezTo>
                  <a:pt x="181479" y="8104620"/>
                  <a:pt x="177071" y="8116960"/>
                  <a:pt x="168699" y="8128770"/>
                </a:cubicBezTo>
                <a:cubicBezTo>
                  <a:pt x="160326" y="8140581"/>
                  <a:pt x="150630" y="8150806"/>
                  <a:pt x="139613" y="8159442"/>
                </a:cubicBezTo>
                <a:cubicBezTo>
                  <a:pt x="130975" y="8172929"/>
                  <a:pt x="120751" y="8188265"/>
                  <a:pt x="108940" y="8205452"/>
                </a:cubicBezTo>
                <a:cubicBezTo>
                  <a:pt x="97130" y="8222640"/>
                  <a:pt x="84790" y="8236918"/>
                  <a:pt x="71921" y="8248289"/>
                </a:cubicBezTo>
                <a:cubicBezTo>
                  <a:pt x="72186" y="8254899"/>
                  <a:pt x="71658" y="8261774"/>
                  <a:pt x="70335" y="8268912"/>
                </a:cubicBezTo>
                <a:cubicBezTo>
                  <a:pt x="69013" y="8276052"/>
                  <a:pt x="65311" y="8281868"/>
                  <a:pt x="59230" y="8286365"/>
                </a:cubicBezTo>
                <a:cubicBezTo>
                  <a:pt x="58876" y="8299408"/>
                  <a:pt x="55352" y="8312453"/>
                  <a:pt x="48652" y="8325497"/>
                </a:cubicBezTo>
                <a:cubicBezTo>
                  <a:pt x="41955" y="8338542"/>
                  <a:pt x="34198" y="8349472"/>
                  <a:pt x="25384" y="8358287"/>
                </a:cubicBezTo>
                <a:cubicBezTo>
                  <a:pt x="25384" y="8362692"/>
                  <a:pt x="24327" y="8366570"/>
                  <a:pt x="22211" y="8369920"/>
                </a:cubicBezTo>
                <a:cubicBezTo>
                  <a:pt x="20096" y="8373267"/>
                  <a:pt x="16922" y="8375033"/>
                  <a:pt x="12692" y="8375208"/>
                </a:cubicBezTo>
                <a:lnTo>
                  <a:pt x="0" y="8370978"/>
                </a:lnTo>
                <a:lnTo>
                  <a:pt x="12692" y="8328669"/>
                </a:lnTo>
                <a:cubicBezTo>
                  <a:pt x="16922" y="8324175"/>
                  <a:pt x="20095" y="8318358"/>
                  <a:pt x="22211" y="8311220"/>
                </a:cubicBezTo>
                <a:cubicBezTo>
                  <a:pt x="24327" y="8304081"/>
                  <a:pt x="25384" y="8297205"/>
                  <a:pt x="25383" y="8290593"/>
                </a:cubicBezTo>
                <a:lnTo>
                  <a:pt x="42307" y="8252518"/>
                </a:lnTo>
                <a:cubicBezTo>
                  <a:pt x="41425" y="8243001"/>
                  <a:pt x="41073" y="8232423"/>
                  <a:pt x="41249" y="8220788"/>
                </a:cubicBezTo>
                <a:cubicBezTo>
                  <a:pt x="41426" y="8209155"/>
                  <a:pt x="47419" y="8202808"/>
                  <a:pt x="59229" y="8201750"/>
                </a:cubicBezTo>
                <a:cubicBezTo>
                  <a:pt x="60639" y="8160502"/>
                  <a:pt x="72627" y="8111848"/>
                  <a:pt x="95191" y="8055791"/>
                </a:cubicBezTo>
                <a:cubicBezTo>
                  <a:pt x="117753" y="7999736"/>
                  <a:pt x="142433" y="7955311"/>
                  <a:pt x="169227" y="7922526"/>
                </a:cubicBezTo>
                <a:cubicBezTo>
                  <a:pt x="169756" y="7908069"/>
                  <a:pt x="171872" y="7894672"/>
                  <a:pt x="175573" y="7882334"/>
                </a:cubicBezTo>
                <a:cubicBezTo>
                  <a:pt x="179276" y="7869994"/>
                  <a:pt x="181391" y="7856596"/>
                  <a:pt x="181919" y="7842141"/>
                </a:cubicBezTo>
                <a:cubicBezTo>
                  <a:pt x="188177" y="7841877"/>
                  <a:pt x="192585" y="7839233"/>
                  <a:pt x="195140" y="7834208"/>
                </a:cubicBezTo>
                <a:cubicBezTo>
                  <a:pt x="197697" y="7829186"/>
                  <a:pt x="198931" y="7823368"/>
                  <a:pt x="198842" y="7816758"/>
                </a:cubicBezTo>
                <a:cubicBezTo>
                  <a:pt x="199548" y="7799570"/>
                  <a:pt x="202368" y="7789523"/>
                  <a:pt x="207304" y="7786615"/>
                </a:cubicBezTo>
                <a:cubicBezTo>
                  <a:pt x="212240" y="7783705"/>
                  <a:pt x="215060" y="7776830"/>
                  <a:pt x="215765" y="7765989"/>
                </a:cubicBezTo>
                <a:lnTo>
                  <a:pt x="236919" y="7723682"/>
                </a:lnTo>
                <a:cubicBezTo>
                  <a:pt x="243177" y="7721391"/>
                  <a:pt x="247583" y="7717513"/>
                  <a:pt x="250140" y="7712048"/>
                </a:cubicBezTo>
                <a:cubicBezTo>
                  <a:pt x="252696" y="7706582"/>
                  <a:pt x="253929" y="7700590"/>
                  <a:pt x="253841" y="7694068"/>
                </a:cubicBezTo>
                <a:lnTo>
                  <a:pt x="249611" y="7672915"/>
                </a:lnTo>
                <a:lnTo>
                  <a:pt x="287686" y="7541764"/>
                </a:lnTo>
                <a:lnTo>
                  <a:pt x="304610" y="7529071"/>
                </a:lnTo>
                <a:lnTo>
                  <a:pt x="317302" y="7507917"/>
                </a:lnTo>
                <a:cubicBezTo>
                  <a:pt x="317301" y="7501131"/>
                  <a:pt x="318359" y="7493552"/>
                  <a:pt x="320474" y="7485177"/>
                </a:cubicBezTo>
                <a:cubicBezTo>
                  <a:pt x="322590" y="7476804"/>
                  <a:pt x="325763" y="7470282"/>
                  <a:pt x="329993" y="7465610"/>
                </a:cubicBezTo>
                <a:cubicBezTo>
                  <a:pt x="327526" y="7457942"/>
                  <a:pt x="327173" y="7447895"/>
                  <a:pt x="328936" y="7435468"/>
                </a:cubicBezTo>
                <a:cubicBezTo>
                  <a:pt x="330698" y="7423039"/>
                  <a:pt x="336692" y="7416164"/>
                  <a:pt x="346917" y="7414841"/>
                </a:cubicBezTo>
                <a:cubicBezTo>
                  <a:pt x="348415" y="7403208"/>
                  <a:pt x="355995" y="7384169"/>
                  <a:pt x="369656" y="7357728"/>
                </a:cubicBezTo>
                <a:cubicBezTo>
                  <a:pt x="383317" y="7331286"/>
                  <a:pt x="394071" y="7316479"/>
                  <a:pt x="401915" y="7313306"/>
                </a:cubicBezTo>
                <a:lnTo>
                  <a:pt x="414607" y="7283691"/>
                </a:lnTo>
                <a:cubicBezTo>
                  <a:pt x="415842" y="7257248"/>
                  <a:pt x="420777" y="7233981"/>
                  <a:pt x="429414" y="7213884"/>
                </a:cubicBezTo>
                <a:cubicBezTo>
                  <a:pt x="438052" y="7193789"/>
                  <a:pt x="442988" y="7170521"/>
                  <a:pt x="444222" y="7144079"/>
                </a:cubicBezTo>
                <a:lnTo>
                  <a:pt x="456914" y="7127155"/>
                </a:lnTo>
                <a:cubicBezTo>
                  <a:pt x="458853" y="7111467"/>
                  <a:pt x="466610" y="7093135"/>
                  <a:pt x="480183" y="7072157"/>
                </a:cubicBezTo>
                <a:cubicBezTo>
                  <a:pt x="493757" y="7051179"/>
                  <a:pt x="501512" y="7032846"/>
                  <a:pt x="503452" y="7017157"/>
                </a:cubicBezTo>
                <a:cubicBezTo>
                  <a:pt x="515967" y="7009225"/>
                  <a:pt x="521609" y="6996533"/>
                  <a:pt x="520375" y="6979082"/>
                </a:cubicBezTo>
                <a:cubicBezTo>
                  <a:pt x="519141" y="6961630"/>
                  <a:pt x="524782" y="6948939"/>
                  <a:pt x="537298" y="6941005"/>
                </a:cubicBezTo>
                <a:cubicBezTo>
                  <a:pt x="539854" y="6927609"/>
                  <a:pt x="550607" y="6894115"/>
                  <a:pt x="569557" y="6840527"/>
                </a:cubicBezTo>
                <a:cubicBezTo>
                  <a:pt x="588507" y="6786938"/>
                  <a:pt x="600317" y="6755561"/>
                  <a:pt x="604988" y="6746393"/>
                </a:cubicBezTo>
                <a:cubicBezTo>
                  <a:pt x="602521" y="6739254"/>
                  <a:pt x="602168" y="6731322"/>
                  <a:pt x="603931" y="6722596"/>
                </a:cubicBezTo>
                <a:cubicBezTo>
                  <a:pt x="605694" y="6713871"/>
                  <a:pt x="611687" y="6709110"/>
                  <a:pt x="621911" y="6708318"/>
                </a:cubicBezTo>
                <a:cubicBezTo>
                  <a:pt x="634514" y="6678614"/>
                  <a:pt x="650556" y="6648119"/>
                  <a:pt x="670035" y="6616830"/>
                </a:cubicBezTo>
                <a:cubicBezTo>
                  <a:pt x="689514" y="6585540"/>
                  <a:pt x="700266" y="6553986"/>
                  <a:pt x="702293" y="6522168"/>
                </a:cubicBezTo>
                <a:cubicBezTo>
                  <a:pt x="704850" y="6520141"/>
                  <a:pt x="708200" y="6517849"/>
                  <a:pt x="712342" y="6515292"/>
                </a:cubicBezTo>
                <a:cubicBezTo>
                  <a:pt x="716485" y="6512737"/>
                  <a:pt x="718776" y="6509388"/>
                  <a:pt x="719217" y="6505244"/>
                </a:cubicBezTo>
                <a:cubicBezTo>
                  <a:pt x="718688" y="6503218"/>
                  <a:pt x="716573" y="6501984"/>
                  <a:pt x="712871" y="6501543"/>
                </a:cubicBezTo>
                <a:cubicBezTo>
                  <a:pt x="709169" y="6501102"/>
                  <a:pt x="707054" y="6500926"/>
                  <a:pt x="706525" y="6501015"/>
                </a:cubicBezTo>
                <a:lnTo>
                  <a:pt x="719217" y="6462938"/>
                </a:lnTo>
                <a:lnTo>
                  <a:pt x="736140" y="6454476"/>
                </a:lnTo>
                <a:cubicBezTo>
                  <a:pt x="744601" y="6442753"/>
                  <a:pt x="752005" y="6427066"/>
                  <a:pt x="758351" y="6407410"/>
                </a:cubicBezTo>
                <a:cubicBezTo>
                  <a:pt x="764696" y="6387755"/>
                  <a:pt x="769985" y="6371007"/>
                  <a:pt x="774216" y="6357171"/>
                </a:cubicBezTo>
                <a:cubicBezTo>
                  <a:pt x="771924" y="6348357"/>
                  <a:pt x="772277" y="6340600"/>
                  <a:pt x="775273" y="6333902"/>
                </a:cubicBezTo>
                <a:cubicBezTo>
                  <a:pt x="778270" y="6327204"/>
                  <a:pt x="784969" y="6323677"/>
                  <a:pt x="795370" y="6323326"/>
                </a:cubicBezTo>
                <a:lnTo>
                  <a:pt x="808062" y="6293711"/>
                </a:lnTo>
                <a:cubicBezTo>
                  <a:pt x="812997" y="6286748"/>
                  <a:pt x="818991" y="6271058"/>
                  <a:pt x="826042" y="6246643"/>
                </a:cubicBezTo>
                <a:cubicBezTo>
                  <a:pt x="833093" y="6222229"/>
                  <a:pt x="836971" y="6205484"/>
                  <a:pt x="837675" y="6196404"/>
                </a:cubicBezTo>
                <a:cubicBezTo>
                  <a:pt x="838910" y="6182832"/>
                  <a:pt x="843846" y="6172958"/>
                  <a:pt x="852484" y="6166790"/>
                </a:cubicBezTo>
                <a:cubicBezTo>
                  <a:pt x="861120" y="6160620"/>
                  <a:pt x="866057" y="6150749"/>
                  <a:pt x="867291" y="6137175"/>
                </a:cubicBezTo>
                <a:lnTo>
                  <a:pt x="901137" y="6077945"/>
                </a:lnTo>
                <a:cubicBezTo>
                  <a:pt x="903075" y="6069307"/>
                  <a:pt x="910832" y="6048506"/>
                  <a:pt x="924406" y="6015541"/>
                </a:cubicBezTo>
                <a:cubicBezTo>
                  <a:pt x="937979" y="5982578"/>
                  <a:pt x="945735" y="5963893"/>
                  <a:pt x="947674" y="5959486"/>
                </a:cubicBezTo>
                <a:cubicBezTo>
                  <a:pt x="946793" y="5950318"/>
                  <a:pt x="946440" y="5941153"/>
                  <a:pt x="946617" y="5931987"/>
                </a:cubicBezTo>
                <a:cubicBezTo>
                  <a:pt x="946793" y="5922819"/>
                  <a:pt x="952786" y="5917885"/>
                  <a:pt x="964597" y="5917180"/>
                </a:cubicBezTo>
                <a:cubicBezTo>
                  <a:pt x="977554" y="5887036"/>
                  <a:pt x="995004" y="5854248"/>
                  <a:pt x="1016952" y="5818815"/>
                </a:cubicBezTo>
                <a:cubicBezTo>
                  <a:pt x="1038899" y="5783384"/>
                  <a:pt x="1051062" y="5748481"/>
                  <a:pt x="1053441" y="5714106"/>
                </a:cubicBezTo>
                <a:cubicBezTo>
                  <a:pt x="1055998" y="5711814"/>
                  <a:pt x="1059347" y="5708993"/>
                  <a:pt x="1063489" y="5705645"/>
                </a:cubicBezTo>
                <a:cubicBezTo>
                  <a:pt x="1067632" y="5702296"/>
                  <a:pt x="1069924" y="5699474"/>
                  <a:pt x="1070364" y="5697183"/>
                </a:cubicBezTo>
                <a:cubicBezTo>
                  <a:pt x="1070100" y="5693128"/>
                  <a:pt x="1068513" y="5690660"/>
                  <a:pt x="1065605" y="5689780"/>
                </a:cubicBezTo>
                <a:cubicBezTo>
                  <a:pt x="1062695" y="5688898"/>
                  <a:pt x="1060052" y="5688544"/>
                  <a:pt x="1057672" y="5688722"/>
                </a:cubicBezTo>
                <a:lnTo>
                  <a:pt x="1070364" y="5650645"/>
                </a:lnTo>
                <a:cubicBezTo>
                  <a:pt x="1083761" y="5641480"/>
                  <a:pt x="1095043" y="5630197"/>
                  <a:pt x="1104209" y="5616800"/>
                </a:cubicBezTo>
                <a:lnTo>
                  <a:pt x="1129594" y="5532187"/>
                </a:lnTo>
                <a:cubicBezTo>
                  <a:pt x="1127478" y="5523372"/>
                  <a:pt x="1128536" y="5515616"/>
                  <a:pt x="1132767" y="5508917"/>
                </a:cubicBezTo>
                <a:cubicBezTo>
                  <a:pt x="1136998" y="5502220"/>
                  <a:pt x="1144401" y="5498693"/>
                  <a:pt x="1154978" y="5498342"/>
                </a:cubicBezTo>
                <a:cubicBezTo>
                  <a:pt x="1155507" y="5490585"/>
                  <a:pt x="1157622" y="5484944"/>
                  <a:pt x="1161324" y="5481419"/>
                </a:cubicBezTo>
                <a:cubicBezTo>
                  <a:pt x="1165025" y="5477892"/>
                  <a:pt x="1167141" y="5472251"/>
                  <a:pt x="1167670" y="5464496"/>
                </a:cubicBezTo>
                <a:cubicBezTo>
                  <a:pt x="1170931" y="5458767"/>
                  <a:pt x="1177101" y="5441667"/>
                  <a:pt x="1186179" y="5413199"/>
                </a:cubicBezTo>
                <a:cubicBezTo>
                  <a:pt x="1195258" y="5384730"/>
                  <a:pt x="1200370" y="5366571"/>
                  <a:pt x="1201516" y="5358729"/>
                </a:cubicBezTo>
                <a:cubicBezTo>
                  <a:pt x="1202749" y="5344978"/>
                  <a:pt x="1207685" y="5334403"/>
                  <a:pt x="1216323" y="5326999"/>
                </a:cubicBezTo>
                <a:cubicBezTo>
                  <a:pt x="1224961" y="5319595"/>
                  <a:pt x="1229896" y="5309017"/>
                  <a:pt x="1231130" y="5295268"/>
                </a:cubicBezTo>
                <a:lnTo>
                  <a:pt x="1248053" y="5261421"/>
                </a:lnTo>
                <a:cubicBezTo>
                  <a:pt x="1249111" y="5251551"/>
                  <a:pt x="1253341" y="5243795"/>
                  <a:pt x="1260745" y="5238153"/>
                </a:cubicBezTo>
                <a:cubicBezTo>
                  <a:pt x="1268148" y="5232513"/>
                  <a:pt x="1272380" y="5224757"/>
                  <a:pt x="1273437" y="5214886"/>
                </a:cubicBezTo>
                <a:cubicBezTo>
                  <a:pt x="1286128" y="5214180"/>
                  <a:pt x="1294591" y="5207128"/>
                  <a:pt x="1298821" y="5193731"/>
                </a:cubicBezTo>
                <a:cubicBezTo>
                  <a:pt x="1298910" y="5191793"/>
                  <a:pt x="1298733" y="5190383"/>
                  <a:pt x="1298292" y="5189500"/>
                </a:cubicBezTo>
                <a:cubicBezTo>
                  <a:pt x="1297852" y="5188619"/>
                  <a:pt x="1296618" y="5187209"/>
                  <a:pt x="1294591" y="5185271"/>
                </a:cubicBezTo>
                <a:lnTo>
                  <a:pt x="1303052" y="5172577"/>
                </a:lnTo>
                <a:cubicBezTo>
                  <a:pt x="1305079" y="5168523"/>
                  <a:pt x="1306313" y="5164999"/>
                  <a:pt x="1306754" y="5162002"/>
                </a:cubicBezTo>
                <a:cubicBezTo>
                  <a:pt x="1307195" y="5159004"/>
                  <a:pt x="1307371" y="5155479"/>
                  <a:pt x="1307283" y="5151425"/>
                </a:cubicBezTo>
                <a:cubicBezTo>
                  <a:pt x="1324117" y="5125865"/>
                  <a:pt x="1339101" y="5098718"/>
                  <a:pt x="1352234" y="5069983"/>
                </a:cubicBezTo>
                <a:cubicBezTo>
                  <a:pt x="1365366" y="5041251"/>
                  <a:pt x="1377177" y="5011988"/>
                  <a:pt x="1387666" y="4982198"/>
                </a:cubicBezTo>
                <a:cubicBezTo>
                  <a:pt x="1388812" y="4975323"/>
                  <a:pt x="1393924" y="4961572"/>
                  <a:pt x="1403002" y="4940948"/>
                </a:cubicBezTo>
                <a:cubicBezTo>
                  <a:pt x="1412080" y="4920324"/>
                  <a:pt x="1418250" y="4908689"/>
                  <a:pt x="1421511" y="4906046"/>
                </a:cubicBezTo>
                <a:cubicBezTo>
                  <a:pt x="1421952" y="4891502"/>
                  <a:pt x="1425301" y="4878280"/>
                  <a:pt x="1431559" y="4866382"/>
                </a:cubicBezTo>
                <a:cubicBezTo>
                  <a:pt x="1437817" y="4854484"/>
                  <a:pt x="1444339" y="4842321"/>
                  <a:pt x="1451126" y="4829891"/>
                </a:cubicBezTo>
                <a:lnTo>
                  <a:pt x="1468049" y="4817200"/>
                </a:lnTo>
                <a:cubicBezTo>
                  <a:pt x="1468226" y="4815085"/>
                  <a:pt x="1468931" y="4812969"/>
                  <a:pt x="1470165" y="4810853"/>
                </a:cubicBezTo>
                <a:cubicBezTo>
                  <a:pt x="1471399" y="4808740"/>
                  <a:pt x="1472104" y="4806624"/>
                  <a:pt x="1472280" y="4804507"/>
                </a:cubicBezTo>
                <a:cubicBezTo>
                  <a:pt x="1474307" y="4798338"/>
                  <a:pt x="1475541" y="4792696"/>
                  <a:pt x="1475982" y="4787584"/>
                </a:cubicBezTo>
                <a:cubicBezTo>
                  <a:pt x="1476423" y="4782472"/>
                  <a:pt x="1476599" y="4776832"/>
                  <a:pt x="1476511" y="4770663"/>
                </a:cubicBezTo>
                <a:cubicBezTo>
                  <a:pt x="1481446" y="4769957"/>
                  <a:pt x="1484267" y="4767137"/>
                  <a:pt x="1484972" y="4762202"/>
                </a:cubicBezTo>
                <a:cubicBezTo>
                  <a:pt x="1485148" y="4759909"/>
                  <a:pt x="1485853" y="4757088"/>
                  <a:pt x="1487087" y="4753740"/>
                </a:cubicBezTo>
                <a:cubicBezTo>
                  <a:pt x="1488321" y="4750391"/>
                  <a:pt x="1489026" y="4747571"/>
                  <a:pt x="1489202" y="4745278"/>
                </a:cubicBezTo>
                <a:lnTo>
                  <a:pt x="1493433" y="4745279"/>
                </a:lnTo>
                <a:cubicBezTo>
                  <a:pt x="1494139" y="4741049"/>
                  <a:pt x="1496959" y="4736818"/>
                  <a:pt x="1501895" y="4732586"/>
                </a:cubicBezTo>
                <a:lnTo>
                  <a:pt x="1514587" y="4694510"/>
                </a:lnTo>
                <a:cubicBezTo>
                  <a:pt x="1516614" y="4685696"/>
                  <a:pt x="1517848" y="4676883"/>
                  <a:pt x="1518289" y="4668069"/>
                </a:cubicBezTo>
                <a:cubicBezTo>
                  <a:pt x="1518729" y="4659253"/>
                  <a:pt x="1518906" y="4652557"/>
                  <a:pt x="1518817" y="4647974"/>
                </a:cubicBezTo>
                <a:cubicBezTo>
                  <a:pt x="1523401" y="4648236"/>
                  <a:pt x="1527984" y="4647707"/>
                  <a:pt x="1532567" y="4646386"/>
                </a:cubicBezTo>
                <a:cubicBezTo>
                  <a:pt x="1537150" y="4645065"/>
                  <a:pt x="1539618" y="4641361"/>
                  <a:pt x="1539971" y="4635282"/>
                </a:cubicBezTo>
                <a:cubicBezTo>
                  <a:pt x="1539618" y="4629024"/>
                  <a:pt x="1540324" y="4624617"/>
                  <a:pt x="1542086" y="4622060"/>
                </a:cubicBezTo>
                <a:cubicBezTo>
                  <a:pt x="1543849" y="4619503"/>
                  <a:pt x="1548785" y="4618269"/>
                  <a:pt x="1556894" y="4618357"/>
                </a:cubicBezTo>
                <a:lnTo>
                  <a:pt x="1573816" y="4584512"/>
                </a:lnTo>
                <a:lnTo>
                  <a:pt x="1590739" y="4571820"/>
                </a:lnTo>
                <a:lnTo>
                  <a:pt x="1620354" y="4516822"/>
                </a:lnTo>
                <a:cubicBezTo>
                  <a:pt x="1621059" y="4508713"/>
                  <a:pt x="1623880" y="4501661"/>
                  <a:pt x="1628815" y="4495669"/>
                </a:cubicBezTo>
                <a:cubicBezTo>
                  <a:pt x="1633751" y="4489674"/>
                  <a:pt x="1636572" y="4482624"/>
                  <a:pt x="1637277" y="4474515"/>
                </a:cubicBezTo>
                <a:lnTo>
                  <a:pt x="1658430" y="4440669"/>
                </a:lnTo>
                <a:lnTo>
                  <a:pt x="1671122" y="4415285"/>
                </a:lnTo>
                <a:cubicBezTo>
                  <a:pt x="1673149" y="4400302"/>
                  <a:pt x="1676499" y="4385846"/>
                  <a:pt x="1681170" y="4371920"/>
                </a:cubicBezTo>
                <a:cubicBezTo>
                  <a:pt x="1685842" y="4357995"/>
                  <a:pt x="1692364" y="4345655"/>
                  <a:pt x="1700737" y="4334902"/>
                </a:cubicBezTo>
                <a:cubicBezTo>
                  <a:pt x="1711314" y="4306874"/>
                  <a:pt x="1719775" y="4280432"/>
                  <a:pt x="1726121" y="4255577"/>
                </a:cubicBezTo>
                <a:cubicBezTo>
                  <a:pt x="1732467" y="4230720"/>
                  <a:pt x="1736698" y="4210625"/>
                  <a:pt x="1738813" y="4195288"/>
                </a:cubicBezTo>
                <a:cubicBezTo>
                  <a:pt x="1743044" y="4198816"/>
                  <a:pt x="1747275" y="4200225"/>
                  <a:pt x="1751505" y="4199521"/>
                </a:cubicBezTo>
                <a:lnTo>
                  <a:pt x="1768428" y="4186827"/>
                </a:lnTo>
                <a:cubicBezTo>
                  <a:pt x="1770632" y="4184537"/>
                  <a:pt x="1771513" y="4181715"/>
                  <a:pt x="1771072" y="4178366"/>
                </a:cubicBezTo>
                <a:cubicBezTo>
                  <a:pt x="1770632" y="4175017"/>
                  <a:pt x="1768340" y="4172197"/>
                  <a:pt x="1764197" y="4169905"/>
                </a:cubicBezTo>
                <a:cubicBezTo>
                  <a:pt x="1775744" y="4155979"/>
                  <a:pt x="1787554" y="4137292"/>
                  <a:pt x="1799629" y="4113847"/>
                </a:cubicBezTo>
                <a:cubicBezTo>
                  <a:pt x="1811703" y="4090402"/>
                  <a:pt x="1818226" y="4069603"/>
                  <a:pt x="1819195" y="4051447"/>
                </a:cubicBezTo>
                <a:cubicBezTo>
                  <a:pt x="1825806" y="4047127"/>
                  <a:pt x="1830565" y="4042013"/>
                  <a:pt x="1833475" y="4036109"/>
                </a:cubicBezTo>
                <a:cubicBezTo>
                  <a:pt x="1836383" y="4030204"/>
                  <a:pt x="1835854" y="4024034"/>
                  <a:pt x="1831887" y="4017601"/>
                </a:cubicBezTo>
                <a:cubicBezTo>
                  <a:pt x="1834709" y="4003410"/>
                  <a:pt x="1840702" y="3992657"/>
                  <a:pt x="1849870" y="3985341"/>
                </a:cubicBezTo>
                <a:cubicBezTo>
                  <a:pt x="1859035" y="3978026"/>
                  <a:pt x="1867144" y="3970447"/>
                  <a:pt x="1874195" y="3962601"/>
                </a:cubicBezTo>
                <a:cubicBezTo>
                  <a:pt x="1880188" y="3958371"/>
                  <a:pt x="1883010" y="3954139"/>
                  <a:pt x="1882658" y="3949909"/>
                </a:cubicBezTo>
                <a:cubicBezTo>
                  <a:pt x="1882304" y="3945678"/>
                  <a:pt x="1880894" y="3941449"/>
                  <a:pt x="1878427" y="3937217"/>
                </a:cubicBezTo>
                <a:lnTo>
                  <a:pt x="1916501" y="3869526"/>
                </a:lnTo>
                <a:cubicBezTo>
                  <a:pt x="1919058" y="3865295"/>
                  <a:pt x="1922407" y="3860008"/>
                  <a:pt x="1926549" y="3853661"/>
                </a:cubicBezTo>
                <a:cubicBezTo>
                  <a:pt x="1930691" y="3847316"/>
                  <a:pt x="1932984" y="3839911"/>
                  <a:pt x="1933424" y="3831450"/>
                </a:cubicBezTo>
                <a:cubicBezTo>
                  <a:pt x="1952992" y="3806859"/>
                  <a:pt x="1968857" y="3778831"/>
                  <a:pt x="1981021" y="3747365"/>
                </a:cubicBezTo>
                <a:cubicBezTo>
                  <a:pt x="1993182" y="3715900"/>
                  <a:pt x="2011163" y="3688929"/>
                  <a:pt x="2034962" y="3666452"/>
                </a:cubicBezTo>
                <a:lnTo>
                  <a:pt x="2030732" y="3636839"/>
                </a:lnTo>
                <a:lnTo>
                  <a:pt x="2077269" y="3564916"/>
                </a:lnTo>
                <a:cubicBezTo>
                  <a:pt x="2078063" y="3553898"/>
                  <a:pt x="2083880" y="3534684"/>
                  <a:pt x="2094721" y="3507272"/>
                </a:cubicBezTo>
                <a:cubicBezTo>
                  <a:pt x="2105562" y="3479862"/>
                  <a:pt x="2116667" y="3459590"/>
                  <a:pt x="2128038" y="3446457"/>
                </a:cubicBezTo>
                <a:cubicBezTo>
                  <a:pt x="2128037" y="3430240"/>
                  <a:pt x="2136499" y="3416136"/>
                  <a:pt x="2153422" y="3404149"/>
                </a:cubicBezTo>
                <a:cubicBezTo>
                  <a:pt x="2147780" y="3395689"/>
                  <a:pt x="2147427" y="3388285"/>
                  <a:pt x="2152364" y="3381938"/>
                </a:cubicBezTo>
                <a:cubicBezTo>
                  <a:pt x="2157300" y="3375593"/>
                  <a:pt x="2163291" y="3370306"/>
                  <a:pt x="2170343" y="3366074"/>
                </a:cubicBezTo>
                <a:lnTo>
                  <a:pt x="2326880" y="3091078"/>
                </a:lnTo>
                <a:cubicBezTo>
                  <a:pt x="2336486" y="3080238"/>
                  <a:pt x="2343714" y="3069133"/>
                  <a:pt x="2348562" y="3057762"/>
                </a:cubicBezTo>
                <a:cubicBezTo>
                  <a:pt x="2353408" y="3046393"/>
                  <a:pt x="2361694" y="3036345"/>
                  <a:pt x="2373417" y="3027618"/>
                </a:cubicBezTo>
                <a:cubicBezTo>
                  <a:pt x="2373594" y="3021007"/>
                  <a:pt x="2375357" y="3014133"/>
                  <a:pt x="2378705" y="3006993"/>
                </a:cubicBezTo>
                <a:cubicBezTo>
                  <a:pt x="2382055" y="2999854"/>
                  <a:pt x="2385932" y="2994038"/>
                  <a:pt x="2390338" y="2989544"/>
                </a:cubicBezTo>
                <a:lnTo>
                  <a:pt x="2407263" y="2959927"/>
                </a:lnTo>
                <a:cubicBezTo>
                  <a:pt x="2411845" y="2955609"/>
                  <a:pt x="2417487" y="2952611"/>
                  <a:pt x="2424185" y="2950939"/>
                </a:cubicBezTo>
                <a:cubicBezTo>
                  <a:pt x="2430884" y="2949263"/>
                  <a:pt x="2436525" y="2949438"/>
                  <a:pt x="2441107" y="2951466"/>
                </a:cubicBezTo>
                <a:cubicBezTo>
                  <a:pt x="2443224" y="2961778"/>
                  <a:pt x="2435820" y="2984518"/>
                  <a:pt x="2418897" y="3019686"/>
                </a:cubicBezTo>
                <a:cubicBezTo>
                  <a:pt x="2401975" y="3054855"/>
                  <a:pt x="2388224" y="3078651"/>
                  <a:pt x="2377647" y="3091079"/>
                </a:cubicBezTo>
                <a:lnTo>
                  <a:pt x="2381878" y="3091079"/>
                </a:lnTo>
                <a:cubicBezTo>
                  <a:pt x="2388136" y="3097249"/>
                  <a:pt x="2391485" y="3102890"/>
                  <a:pt x="2391925" y="3108002"/>
                </a:cubicBezTo>
                <a:cubicBezTo>
                  <a:pt x="2392366" y="3113114"/>
                  <a:pt x="2390427" y="3118754"/>
                  <a:pt x="2386109" y="3124925"/>
                </a:cubicBezTo>
                <a:lnTo>
                  <a:pt x="2379391" y="3148314"/>
                </a:lnTo>
                <a:lnTo>
                  <a:pt x="2390916" y="3128144"/>
                </a:lnTo>
                <a:cubicBezTo>
                  <a:pt x="2392855" y="3119506"/>
                  <a:pt x="2400611" y="3098705"/>
                  <a:pt x="2414185" y="3065740"/>
                </a:cubicBezTo>
                <a:cubicBezTo>
                  <a:pt x="2427758" y="3032777"/>
                  <a:pt x="2435514" y="3014091"/>
                  <a:pt x="2437453" y="3009685"/>
                </a:cubicBezTo>
                <a:cubicBezTo>
                  <a:pt x="2436572" y="3000517"/>
                  <a:pt x="2436219" y="2991351"/>
                  <a:pt x="2436397" y="2982185"/>
                </a:cubicBezTo>
                <a:cubicBezTo>
                  <a:pt x="2436572" y="2973018"/>
                  <a:pt x="2442565" y="2968083"/>
                  <a:pt x="2454377" y="2967378"/>
                </a:cubicBezTo>
                <a:cubicBezTo>
                  <a:pt x="2467334" y="2937234"/>
                  <a:pt x="2484784" y="2904446"/>
                  <a:pt x="2506731" y="2869013"/>
                </a:cubicBezTo>
                <a:cubicBezTo>
                  <a:pt x="2528678" y="2833582"/>
                  <a:pt x="2540841" y="2798680"/>
                  <a:pt x="2543220" y="2764305"/>
                </a:cubicBezTo>
                <a:cubicBezTo>
                  <a:pt x="2545778" y="2762013"/>
                  <a:pt x="2549126" y="2759192"/>
                  <a:pt x="2553268" y="2755844"/>
                </a:cubicBezTo>
                <a:cubicBezTo>
                  <a:pt x="2557411" y="2752494"/>
                  <a:pt x="2559703" y="2749672"/>
                  <a:pt x="2560144" y="2747381"/>
                </a:cubicBezTo>
                <a:cubicBezTo>
                  <a:pt x="2559879" y="2743327"/>
                  <a:pt x="2558292" y="2740859"/>
                  <a:pt x="2555384" y="2739978"/>
                </a:cubicBezTo>
                <a:cubicBezTo>
                  <a:pt x="2552475" y="2739097"/>
                  <a:pt x="2549831" y="2738743"/>
                  <a:pt x="2547451" y="2738921"/>
                </a:cubicBezTo>
                <a:lnTo>
                  <a:pt x="2560143" y="2700844"/>
                </a:lnTo>
                <a:cubicBezTo>
                  <a:pt x="2573540" y="2691678"/>
                  <a:pt x="2584822" y="2680396"/>
                  <a:pt x="2593989" y="2666999"/>
                </a:cubicBezTo>
                <a:lnTo>
                  <a:pt x="2619373" y="2582386"/>
                </a:lnTo>
                <a:cubicBezTo>
                  <a:pt x="2617257" y="2573571"/>
                  <a:pt x="2618315" y="2565815"/>
                  <a:pt x="2622546" y="2559116"/>
                </a:cubicBezTo>
                <a:cubicBezTo>
                  <a:pt x="2626777" y="2552418"/>
                  <a:pt x="2634181" y="2548891"/>
                  <a:pt x="2644757" y="2548540"/>
                </a:cubicBezTo>
                <a:cubicBezTo>
                  <a:pt x="2645286" y="2540783"/>
                  <a:pt x="2647401" y="2535142"/>
                  <a:pt x="2651104" y="2531617"/>
                </a:cubicBezTo>
                <a:cubicBezTo>
                  <a:pt x="2654805" y="2528091"/>
                  <a:pt x="2656921" y="2522450"/>
                  <a:pt x="2657449" y="2514694"/>
                </a:cubicBezTo>
                <a:cubicBezTo>
                  <a:pt x="2660710" y="2508965"/>
                  <a:pt x="2666880" y="2491866"/>
                  <a:pt x="2675959" y="2463397"/>
                </a:cubicBezTo>
                <a:cubicBezTo>
                  <a:pt x="2685037" y="2434928"/>
                  <a:pt x="2690149" y="2416770"/>
                  <a:pt x="2691295" y="2408927"/>
                </a:cubicBezTo>
                <a:cubicBezTo>
                  <a:pt x="2692528" y="2395176"/>
                  <a:pt x="2697464" y="2384601"/>
                  <a:pt x="2706102" y="2377197"/>
                </a:cubicBezTo>
                <a:cubicBezTo>
                  <a:pt x="2714740" y="2369793"/>
                  <a:pt x="2719675" y="2359216"/>
                  <a:pt x="2720909" y="2345466"/>
                </a:cubicBezTo>
                <a:lnTo>
                  <a:pt x="2737832" y="2311620"/>
                </a:lnTo>
                <a:cubicBezTo>
                  <a:pt x="2738890" y="2301749"/>
                  <a:pt x="2743120" y="2293993"/>
                  <a:pt x="2750524" y="2288352"/>
                </a:cubicBezTo>
                <a:cubicBezTo>
                  <a:pt x="2757928" y="2282712"/>
                  <a:pt x="2762159" y="2274955"/>
                  <a:pt x="2763216" y="2265084"/>
                </a:cubicBezTo>
                <a:cubicBezTo>
                  <a:pt x="2775908" y="2264378"/>
                  <a:pt x="2784370" y="2257327"/>
                  <a:pt x="2788600" y="2243930"/>
                </a:cubicBezTo>
                <a:cubicBezTo>
                  <a:pt x="2788689" y="2241991"/>
                  <a:pt x="2788513" y="2240581"/>
                  <a:pt x="2788072" y="2239699"/>
                </a:cubicBezTo>
                <a:cubicBezTo>
                  <a:pt x="2787631" y="2238818"/>
                  <a:pt x="2786397" y="2237407"/>
                  <a:pt x="2784370" y="2235469"/>
                </a:cubicBezTo>
                <a:lnTo>
                  <a:pt x="2792831" y="2222777"/>
                </a:lnTo>
                <a:cubicBezTo>
                  <a:pt x="2794858" y="2218722"/>
                  <a:pt x="2796092" y="2215197"/>
                  <a:pt x="2796534" y="2212200"/>
                </a:cubicBezTo>
                <a:cubicBezTo>
                  <a:pt x="2796974" y="2209202"/>
                  <a:pt x="2797151" y="2205678"/>
                  <a:pt x="2797062" y="2201623"/>
                </a:cubicBezTo>
                <a:cubicBezTo>
                  <a:pt x="2813896" y="2176064"/>
                  <a:pt x="2828880" y="2148916"/>
                  <a:pt x="2842013" y="2120182"/>
                </a:cubicBezTo>
                <a:cubicBezTo>
                  <a:pt x="2855146" y="2091449"/>
                  <a:pt x="2866956" y="2062187"/>
                  <a:pt x="2877445" y="2032396"/>
                </a:cubicBezTo>
                <a:cubicBezTo>
                  <a:pt x="2878591" y="2025521"/>
                  <a:pt x="2883703" y="2011770"/>
                  <a:pt x="2892781" y="1991147"/>
                </a:cubicBezTo>
                <a:cubicBezTo>
                  <a:pt x="2901859" y="1970522"/>
                  <a:pt x="2908029" y="1958887"/>
                  <a:pt x="2911290" y="1956244"/>
                </a:cubicBezTo>
                <a:cubicBezTo>
                  <a:pt x="2911731" y="1941700"/>
                  <a:pt x="2915080" y="1928479"/>
                  <a:pt x="2921338" y="1916580"/>
                </a:cubicBezTo>
                <a:cubicBezTo>
                  <a:pt x="2927596" y="1904682"/>
                  <a:pt x="2934118" y="1892519"/>
                  <a:pt x="2940905" y="1880090"/>
                </a:cubicBezTo>
                <a:lnTo>
                  <a:pt x="2957828" y="1867399"/>
                </a:lnTo>
                <a:cubicBezTo>
                  <a:pt x="2958005" y="1865283"/>
                  <a:pt x="2958710" y="1863167"/>
                  <a:pt x="2959945" y="1861052"/>
                </a:cubicBezTo>
                <a:cubicBezTo>
                  <a:pt x="2961178" y="1858938"/>
                  <a:pt x="2961884" y="1856822"/>
                  <a:pt x="2962059" y="1854706"/>
                </a:cubicBezTo>
                <a:cubicBezTo>
                  <a:pt x="2964086" y="1848536"/>
                  <a:pt x="2965320" y="1842895"/>
                  <a:pt x="2965762" y="1837783"/>
                </a:cubicBezTo>
                <a:cubicBezTo>
                  <a:pt x="2966202" y="1832671"/>
                  <a:pt x="2966378" y="1827030"/>
                  <a:pt x="2966291" y="1820861"/>
                </a:cubicBezTo>
                <a:cubicBezTo>
                  <a:pt x="2971225" y="1820156"/>
                  <a:pt x="2974046" y="1817335"/>
                  <a:pt x="2974752" y="1812400"/>
                </a:cubicBezTo>
                <a:cubicBezTo>
                  <a:pt x="2974927" y="1810108"/>
                  <a:pt x="2975632" y="1807287"/>
                  <a:pt x="2976866" y="1803938"/>
                </a:cubicBezTo>
                <a:cubicBezTo>
                  <a:pt x="2978100" y="1800589"/>
                  <a:pt x="2978805" y="1797769"/>
                  <a:pt x="2978982" y="1795477"/>
                </a:cubicBezTo>
                <a:lnTo>
                  <a:pt x="2983212" y="1795477"/>
                </a:lnTo>
                <a:cubicBezTo>
                  <a:pt x="2983918" y="1791247"/>
                  <a:pt x="2986738" y="1787016"/>
                  <a:pt x="2991674" y="1782785"/>
                </a:cubicBezTo>
                <a:lnTo>
                  <a:pt x="3004366" y="1744709"/>
                </a:lnTo>
                <a:cubicBezTo>
                  <a:pt x="3006393" y="1735895"/>
                  <a:pt x="3007627" y="1727081"/>
                  <a:pt x="3008068" y="1718267"/>
                </a:cubicBezTo>
                <a:cubicBezTo>
                  <a:pt x="3008508" y="1709452"/>
                  <a:pt x="3008685" y="1702755"/>
                  <a:pt x="3008596" y="1698172"/>
                </a:cubicBezTo>
                <a:cubicBezTo>
                  <a:pt x="3013180" y="1698435"/>
                  <a:pt x="3017763" y="1697906"/>
                  <a:pt x="3022346" y="1696584"/>
                </a:cubicBezTo>
                <a:cubicBezTo>
                  <a:pt x="3026929" y="1695263"/>
                  <a:pt x="3029397" y="1691560"/>
                  <a:pt x="3029750" y="1685480"/>
                </a:cubicBezTo>
                <a:cubicBezTo>
                  <a:pt x="3029397" y="1679222"/>
                  <a:pt x="3030103" y="1674815"/>
                  <a:pt x="3031865" y="1672259"/>
                </a:cubicBezTo>
                <a:cubicBezTo>
                  <a:pt x="3033628" y="1669701"/>
                  <a:pt x="3038564" y="1668468"/>
                  <a:pt x="3046673" y="1668556"/>
                </a:cubicBezTo>
                <a:lnTo>
                  <a:pt x="3063595" y="1634711"/>
                </a:lnTo>
                <a:lnTo>
                  <a:pt x="3080518" y="1622018"/>
                </a:lnTo>
                <a:lnTo>
                  <a:pt x="3110133" y="1567020"/>
                </a:lnTo>
                <a:cubicBezTo>
                  <a:pt x="3110838" y="1558911"/>
                  <a:pt x="3113659" y="1551860"/>
                  <a:pt x="3118594" y="1545867"/>
                </a:cubicBezTo>
                <a:cubicBezTo>
                  <a:pt x="3123530" y="1539873"/>
                  <a:pt x="3126352" y="1532822"/>
                  <a:pt x="3127056" y="1524713"/>
                </a:cubicBezTo>
                <a:lnTo>
                  <a:pt x="3148209" y="1490868"/>
                </a:lnTo>
                <a:lnTo>
                  <a:pt x="3160901" y="1465484"/>
                </a:lnTo>
                <a:cubicBezTo>
                  <a:pt x="3162928" y="1450500"/>
                  <a:pt x="3166278" y="1436045"/>
                  <a:pt x="3170949" y="1422119"/>
                </a:cubicBezTo>
                <a:cubicBezTo>
                  <a:pt x="3175621" y="1408193"/>
                  <a:pt x="3182143" y="1395853"/>
                  <a:pt x="3190516" y="1385101"/>
                </a:cubicBezTo>
                <a:cubicBezTo>
                  <a:pt x="3201093" y="1357072"/>
                  <a:pt x="3209555" y="1330630"/>
                  <a:pt x="3215900" y="1305775"/>
                </a:cubicBezTo>
                <a:cubicBezTo>
                  <a:pt x="3222246" y="1280919"/>
                  <a:pt x="3226477" y="1260824"/>
                  <a:pt x="3228592" y="1245487"/>
                </a:cubicBezTo>
                <a:cubicBezTo>
                  <a:pt x="3232823" y="1249014"/>
                  <a:pt x="3237054" y="1250423"/>
                  <a:pt x="3241284" y="1249719"/>
                </a:cubicBezTo>
                <a:lnTo>
                  <a:pt x="3258207" y="1237026"/>
                </a:lnTo>
                <a:cubicBezTo>
                  <a:pt x="3260411" y="1234735"/>
                  <a:pt x="3261292" y="1231914"/>
                  <a:pt x="3260851" y="1228565"/>
                </a:cubicBezTo>
                <a:cubicBezTo>
                  <a:pt x="3260411" y="1225216"/>
                  <a:pt x="3258119" y="1222396"/>
                  <a:pt x="3253976" y="1220104"/>
                </a:cubicBezTo>
                <a:cubicBezTo>
                  <a:pt x="3265523" y="1206178"/>
                  <a:pt x="3277333" y="1187491"/>
                  <a:pt x="3289408" y="1164046"/>
                </a:cubicBezTo>
                <a:cubicBezTo>
                  <a:pt x="3301483" y="1140601"/>
                  <a:pt x="3308006" y="1119801"/>
                  <a:pt x="3308975" y="1101645"/>
                </a:cubicBezTo>
                <a:cubicBezTo>
                  <a:pt x="3315586" y="1097326"/>
                  <a:pt x="3320345" y="1092212"/>
                  <a:pt x="3323255" y="1086308"/>
                </a:cubicBezTo>
                <a:cubicBezTo>
                  <a:pt x="3326162" y="1080403"/>
                  <a:pt x="3325634" y="1074233"/>
                  <a:pt x="3321667" y="1067799"/>
                </a:cubicBezTo>
                <a:cubicBezTo>
                  <a:pt x="3324489" y="1053609"/>
                  <a:pt x="3330482" y="1042856"/>
                  <a:pt x="3339649" y="1035540"/>
                </a:cubicBezTo>
                <a:cubicBezTo>
                  <a:pt x="3348814" y="1028225"/>
                  <a:pt x="3356923" y="1020646"/>
                  <a:pt x="3363974" y="1012800"/>
                </a:cubicBezTo>
                <a:cubicBezTo>
                  <a:pt x="3369968" y="1008570"/>
                  <a:pt x="3372789" y="1004338"/>
                  <a:pt x="3372437" y="1000108"/>
                </a:cubicBezTo>
                <a:cubicBezTo>
                  <a:pt x="3372083" y="995877"/>
                  <a:pt x="3370673" y="991647"/>
                  <a:pt x="3368206" y="987415"/>
                </a:cubicBezTo>
                <a:lnTo>
                  <a:pt x="3406281" y="919725"/>
                </a:lnTo>
                <a:cubicBezTo>
                  <a:pt x="3408837" y="915493"/>
                  <a:pt x="3412187" y="910206"/>
                  <a:pt x="3416329" y="903859"/>
                </a:cubicBezTo>
                <a:cubicBezTo>
                  <a:pt x="3420471" y="897514"/>
                  <a:pt x="3422764" y="890110"/>
                  <a:pt x="3423204" y="881649"/>
                </a:cubicBezTo>
                <a:cubicBezTo>
                  <a:pt x="3442771" y="857058"/>
                  <a:pt x="3458636" y="829030"/>
                  <a:pt x="3470800" y="797563"/>
                </a:cubicBezTo>
                <a:cubicBezTo>
                  <a:pt x="3482962" y="766098"/>
                  <a:pt x="3500943" y="739127"/>
                  <a:pt x="3524741" y="716651"/>
                </a:cubicBezTo>
                <a:lnTo>
                  <a:pt x="3520511" y="687037"/>
                </a:lnTo>
                <a:lnTo>
                  <a:pt x="3567048" y="615115"/>
                </a:lnTo>
                <a:cubicBezTo>
                  <a:pt x="3567842" y="604097"/>
                  <a:pt x="3573659" y="584883"/>
                  <a:pt x="3584500" y="557471"/>
                </a:cubicBezTo>
                <a:cubicBezTo>
                  <a:pt x="3595341" y="530061"/>
                  <a:pt x="3606446" y="509789"/>
                  <a:pt x="3617817" y="496655"/>
                </a:cubicBezTo>
                <a:cubicBezTo>
                  <a:pt x="3617816" y="480439"/>
                  <a:pt x="3626278" y="466335"/>
                  <a:pt x="3643201" y="454348"/>
                </a:cubicBezTo>
                <a:cubicBezTo>
                  <a:pt x="3637560" y="445888"/>
                  <a:pt x="3637206" y="438484"/>
                  <a:pt x="3642143" y="432137"/>
                </a:cubicBezTo>
                <a:cubicBezTo>
                  <a:pt x="3647079" y="425792"/>
                  <a:pt x="3653071" y="420504"/>
                  <a:pt x="3660123" y="416273"/>
                </a:cubicBezTo>
                <a:lnTo>
                  <a:pt x="3816659" y="141277"/>
                </a:lnTo>
                <a:cubicBezTo>
                  <a:pt x="3826265" y="130437"/>
                  <a:pt x="3833493" y="119331"/>
                  <a:pt x="3838341" y="107961"/>
                </a:cubicBezTo>
                <a:cubicBezTo>
                  <a:pt x="3843188" y="96592"/>
                  <a:pt x="3851473" y="86544"/>
                  <a:pt x="3863196" y="77817"/>
                </a:cubicBezTo>
                <a:cubicBezTo>
                  <a:pt x="3863373" y="71206"/>
                  <a:pt x="3865136" y="64332"/>
                  <a:pt x="3868485" y="57192"/>
                </a:cubicBezTo>
                <a:cubicBezTo>
                  <a:pt x="3871834" y="50053"/>
                  <a:pt x="3875711" y="44237"/>
                  <a:pt x="3880118" y="3974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40000">
              <a:solidFill>
                <a:prstClr val="white"/>
              </a:solidFill>
              <a:latin typeface="Road Rage" pitchFamily="50" charset="0"/>
            </a:endParaRPr>
          </a:p>
        </p:txBody>
      </p:sp>
      <p:sp>
        <p:nvSpPr>
          <p:cNvPr id="5" name="Rectangle 4"/>
          <p:cNvSpPr/>
          <p:nvPr/>
        </p:nvSpPr>
        <p:spPr>
          <a:xfrm>
            <a:off x="6019800" y="2476500"/>
            <a:ext cx="5352619" cy="1446550"/>
          </a:xfrm>
          <a:prstGeom prst="rect">
            <a:avLst/>
          </a:prstGeom>
        </p:spPr>
        <p:txBody>
          <a:bodyPr wrap="none">
            <a:spAutoFit/>
          </a:bodyPr>
          <a:lstStyle/>
          <a:p>
            <a:r>
              <a:rPr lang="de-DE" sz="8800" b="1">
                <a:latin typeface="iCiel Bambola" panose="02000000000000000000" pitchFamily="50" charset="-93"/>
              </a:rPr>
              <a:t>b. Mục đích</a:t>
            </a:r>
            <a:endParaRPr lang="en-GB" sz="8800" b="1">
              <a:latin typeface="iCiel Bambola" panose="02000000000000000000" pitchFamily="50" charset="-93"/>
            </a:endParaRPr>
          </a:p>
        </p:txBody>
      </p:sp>
      <p:sp>
        <p:nvSpPr>
          <p:cNvPr id="6" name="Rectangle 5"/>
          <p:cNvSpPr/>
          <p:nvPr/>
        </p:nvSpPr>
        <p:spPr>
          <a:xfrm>
            <a:off x="5072276" y="4236216"/>
            <a:ext cx="8143447" cy="1938544"/>
          </a:xfrm>
          <a:prstGeom prst="rect">
            <a:avLst/>
          </a:prstGeom>
        </p:spPr>
        <p:txBody>
          <a:bodyPr wrap="square">
            <a:spAutoFit/>
          </a:bodyPr>
          <a:lstStyle/>
          <a:p>
            <a:pPr algn="ctr" defTabSz="622300">
              <a:lnSpc>
                <a:spcPct val="90000"/>
              </a:lnSpc>
              <a:spcBef>
                <a:spcPct val="0"/>
              </a:spcBef>
              <a:spcAft>
                <a:spcPct val="35000"/>
              </a:spcAft>
            </a:pPr>
            <a:r>
              <a:rPr lang="vi-VN" sz="6600"/>
              <a:t>C</a:t>
            </a:r>
            <a:r>
              <a:rPr lang="de-DE" sz="6600" smtClean="0"/>
              <a:t>ung </a:t>
            </a:r>
            <a:r>
              <a:rPr lang="de-DE" sz="6600"/>
              <a:t>cấp thông tin về hiện tượng tự nhiên</a:t>
            </a:r>
            <a:endParaRPr lang="en-US" sz="6600" b="1">
              <a:latin typeface="iCiel Helena" pitchFamily="2" charset="-93"/>
              <a:cs typeface="Times New Roman" pitchFamily="18" charset="0"/>
            </a:endParaRPr>
          </a:p>
        </p:txBody>
      </p:sp>
    </p:spTree>
    <p:extLst>
      <p:ext uri="{BB962C8B-B14F-4D97-AF65-F5344CB8AC3E}">
        <p14:creationId xmlns:p14="http://schemas.microsoft.com/office/powerpoint/2010/main" val="22057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515841" y="2264051"/>
            <a:ext cx="8475760"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70475">
            <a:off x="294879" y="-201282"/>
            <a:ext cx="2628481" cy="3354210"/>
          </a:xfrm>
          <a:custGeom>
            <a:avLst/>
            <a:gdLst/>
            <a:ahLst/>
            <a:cxnLst/>
            <a:rect l="l" t="t" r="r" b="b"/>
            <a:pathLst>
              <a:path w="2628481" h="3354210">
                <a:moveTo>
                  <a:pt x="0" y="0"/>
                </a:moveTo>
                <a:lnTo>
                  <a:pt x="2628481" y="0"/>
                </a:lnTo>
                <a:lnTo>
                  <a:pt x="2628481" y="3354210"/>
                </a:lnTo>
                <a:lnTo>
                  <a:pt x="0" y="33542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Rectangle 5"/>
          <p:cNvSpPr/>
          <p:nvPr/>
        </p:nvSpPr>
        <p:spPr>
          <a:xfrm>
            <a:off x="3127139" y="15931"/>
            <a:ext cx="5629237" cy="2181366"/>
          </a:xfrm>
          <a:prstGeom prst="rect">
            <a:avLst/>
          </a:prstGeom>
        </p:spPr>
        <p:txBody>
          <a:bodyPr wrap="square">
            <a:spAutoFit/>
          </a:bodyPr>
          <a:lstStyle/>
          <a:p>
            <a:pPr algn="just">
              <a:lnSpc>
                <a:spcPct val="115000"/>
              </a:lnSpc>
              <a:spcAft>
                <a:spcPts val="0"/>
              </a:spcAft>
            </a:pPr>
            <a:r>
              <a:rPr lang="de-DE" sz="6000" b="1">
                <a:solidFill>
                  <a:srgbClr val="7030A0"/>
                </a:solidFill>
                <a:latin typeface="iCiel Baliho Script" pitchFamily="50" charset="-93"/>
                <a:ea typeface="Times New Roman" panose="02020603050405020304" pitchFamily="18" charset="0"/>
                <a:cs typeface="Times New Roman" panose="02020603050405020304" pitchFamily="18" charset="0"/>
              </a:rPr>
              <a:t>2. Cách trình bày thông tin văn bản</a:t>
            </a:r>
            <a:endParaRPr lang="en-GB" sz="5400">
              <a:effectLst/>
              <a:latin typeface="iCiel Baliho Script" pitchFamily="50" charset="-93"/>
              <a:ea typeface="Times New Roman" panose="02020603050405020304" pitchFamily="18" charset="0"/>
            </a:endParaRPr>
          </a:p>
        </p:txBody>
      </p:sp>
      <p:sp>
        <p:nvSpPr>
          <p:cNvPr id="12" name="Freeform 2"/>
          <p:cNvSpPr/>
          <p:nvPr/>
        </p:nvSpPr>
        <p:spPr>
          <a:xfrm>
            <a:off x="9296400" y="817475"/>
            <a:ext cx="8475760"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4"/>
          <p:cNvSpPr/>
          <p:nvPr/>
        </p:nvSpPr>
        <p:spPr>
          <a:xfrm rot="668552">
            <a:off x="15308045" y="5889759"/>
            <a:ext cx="3366154" cy="4675214"/>
          </a:xfrm>
          <a:custGeom>
            <a:avLst/>
            <a:gdLst/>
            <a:ahLst/>
            <a:cxnLst/>
            <a:rect l="l" t="t" r="r" b="b"/>
            <a:pathLst>
              <a:path w="3366154" h="4675214">
                <a:moveTo>
                  <a:pt x="0" y="0"/>
                </a:moveTo>
                <a:lnTo>
                  <a:pt x="3366154" y="0"/>
                </a:lnTo>
                <a:lnTo>
                  <a:pt x="3366154" y="4675214"/>
                </a:lnTo>
                <a:lnTo>
                  <a:pt x="0" y="46752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Rectangle 6"/>
          <p:cNvSpPr/>
          <p:nvPr/>
        </p:nvSpPr>
        <p:spPr>
          <a:xfrm>
            <a:off x="802158" y="3673668"/>
            <a:ext cx="7903126" cy="830997"/>
          </a:xfrm>
          <a:prstGeom prst="rect">
            <a:avLst/>
          </a:prstGeom>
        </p:spPr>
        <p:txBody>
          <a:bodyPr wrap="none">
            <a:spAutoFit/>
          </a:bodyPr>
          <a:lstStyle/>
          <a:p>
            <a:r>
              <a:rPr lang="en-US" sz="4800">
                <a:latin typeface="Times New Roman" panose="02020603050405020304" pitchFamily="18" charset="0"/>
                <a:ea typeface="Times New Roman" panose="02020603050405020304" pitchFamily="18" charset="0"/>
                <a:cs typeface="Times New Roman" panose="02020603050405020304" pitchFamily="18" charset="0"/>
              </a:rPr>
              <a:t>- Cách thức triển khai thông tin</a:t>
            </a:r>
            <a:endParaRPr lang="en-GB" sz="4800">
              <a:latin typeface="Times New Roman" panose="02020603050405020304" pitchFamily="18" charset="0"/>
              <a:cs typeface="Times New Roman" panose="02020603050405020304" pitchFamily="18" charset="0"/>
            </a:endParaRPr>
          </a:p>
        </p:txBody>
      </p:sp>
      <p:sp>
        <p:nvSpPr>
          <p:cNvPr id="8" name="Rectangle 7"/>
          <p:cNvSpPr/>
          <p:nvPr/>
        </p:nvSpPr>
        <p:spPr>
          <a:xfrm>
            <a:off x="879522" y="4709125"/>
            <a:ext cx="7541860" cy="5189113"/>
          </a:xfrm>
          <a:prstGeom prst="rect">
            <a:avLst/>
          </a:prstGeom>
        </p:spPr>
        <p:txBody>
          <a:bodyPr wrap="square">
            <a:spAutoFit/>
          </a:bodyPr>
          <a:lstStyle/>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trật tự thời gian.</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quan hệ nhân quả.</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mức độ quan trọng của thông tin.</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các khía cạnh khác nhau.</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9661904" y="2188226"/>
            <a:ext cx="7864096" cy="2640723"/>
          </a:xfrm>
          <a:prstGeom prst="rect">
            <a:avLst/>
          </a:prstGeom>
        </p:spPr>
        <p:txBody>
          <a:bodyPr wrap="square">
            <a:spAutoFit/>
          </a:bodyPr>
          <a:lstStyle/>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Phương tiện triển khai thông tin: có thể kết hợp hai phương tiện sau:</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9946587" y="5172453"/>
            <a:ext cx="9144000" cy="1723164"/>
          </a:xfrm>
          <a:prstGeom prst="rect">
            <a:avLst/>
          </a:prstGeom>
        </p:spPr>
        <p:txBody>
          <a:bodyPr>
            <a:spAutoFit/>
          </a:bodyPr>
          <a:lstStyle/>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Phương tiện ngôn ngữ, </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Phương tiện phi ngôn ngữ,…</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3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2938</Words>
  <Application>Microsoft Office PowerPoint</Application>
  <PresentationFormat>Custom</PresentationFormat>
  <Paragraphs>240</Paragraphs>
  <Slides>48</Slides>
  <Notes>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Arial</vt:lpstr>
      <vt:lpstr>Wingdings</vt:lpstr>
      <vt:lpstr>iCiel Pacifico</vt:lpstr>
      <vt:lpstr>Calibri</vt:lpstr>
      <vt:lpstr>#9Slide05 Aphrodite Pro</vt:lpstr>
      <vt:lpstr>iCiel Brush Up</vt:lpstr>
      <vt:lpstr>Times New Roman</vt:lpstr>
      <vt:lpstr>SVN-Vanilla Daisy Pro</vt:lpstr>
      <vt:lpstr>MS Mincho</vt:lpstr>
      <vt:lpstr>iCiel Helena</vt:lpstr>
      <vt:lpstr>iCiel Bambola</vt:lpstr>
      <vt:lpstr>Road Rage</vt:lpstr>
      <vt:lpstr>iCiel Baliho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Đen Tím Pastel Màu cam Vũ trụ Màu chuyển tiếp Hợp xu hướng Bản thuyết trình Sáng tạo</dc:title>
  <cp:lastModifiedBy>asus PC</cp:lastModifiedBy>
  <cp:revision>166</cp:revision>
  <dcterms:created xsi:type="dcterms:W3CDTF">2006-08-16T00:00:00Z</dcterms:created>
  <dcterms:modified xsi:type="dcterms:W3CDTF">2023-07-19T13:48:34Z</dcterms:modified>
  <dc:identifier>DAFmzwdlSG8</dc:identifier>
</cp:coreProperties>
</file>