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52"/>
  </p:notesMasterIdLst>
  <p:sldIdLst>
    <p:sldId id="409" r:id="rId3"/>
    <p:sldId id="412" r:id="rId4"/>
    <p:sldId id="413" r:id="rId5"/>
    <p:sldId id="453" r:id="rId6"/>
    <p:sldId id="454" r:id="rId7"/>
    <p:sldId id="455" r:id="rId8"/>
    <p:sldId id="415" r:id="rId9"/>
    <p:sldId id="456" r:id="rId10"/>
    <p:sldId id="416" r:id="rId11"/>
    <p:sldId id="457" r:id="rId12"/>
    <p:sldId id="459" r:id="rId13"/>
    <p:sldId id="458" r:id="rId14"/>
    <p:sldId id="492" r:id="rId15"/>
    <p:sldId id="460" r:id="rId16"/>
    <p:sldId id="461" r:id="rId17"/>
    <p:sldId id="462" r:id="rId18"/>
    <p:sldId id="493" r:id="rId19"/>
    <p:sldId id="463" r:id="rId20"/>
    <p:sldId id="468" r:id="rId21"/>
    <p:sldId id="467" r:id="rId22"/>
    <p:sldId id="469" r:id="rId23"/>
    <p:sldId id="470" r:id="rId24"/>
    <p:sldId id="494" r:id="rId25"/>
    <p:sldId id="471" r:id="rId26"/>
    <p:sldId id="495" r:id="rId27"/>
    <p:sldId id="472" r:id="rId28"/>
    <p:sldId id="473" r:id="rId29"/>
    <p:sldId id="496" r:id="rId30"/>
    <p:sldId id="474" r:id="rId31"/>
    <p:sldId id="497" r:id="rId32"/>
    <p:sldId id="498" r:id="rId33"/>
    <p:sldId id="478" r:id="rId34"/>
    <p:sldId id="479" r:id="rId35"/>
    <p:sldId id="480" r:id="rId36"/>
    <p:sldId id="481" r:id="rId37"/>
    <p:sldId id="475" r:id="rId38"/>
    <p:sldId id="483" r:id="rId39"/>
    <p:sldId id="499" r:id="rId40"/>
    <p:sldId id="484" r:id="rId41"/>
    <p:sldId id="500" r:id="rId42"/>
    <p:sldId id="485" r:id="rId43"/>
    <p:sldId id="476" r:id="rId44"/>
    <p:sldId id="486" r:id="rId45"/>
    <p:sldId id="487" r:id="rId46"/>
    <p:sldId id="489" r:id="rId47"/>
    <p:sldId id="488" r:id="rId48"/>
    <p:sldId id="490" r:id="rId49"/>
    <p:sldId id="491" r:id="rId50"/>
    <p:sldId id="501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416" userDrawn="1">
          <p15:clr>
            <a:srgbClr val="A4A3A4"/>
          </p15:clr>
        </p15:guide>
        <p15:guide id="2" pos="7272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36" userDrawn="1">
          <p15:clr>
            <a:srgbClr val="A4A3A4"/>
          </p15:clr>
        </p15:guide>
        <p15:guide id="6" orient="horz" pos="3816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90B"/>
    <a:srgbClr val="42B265"/>
    <a:srgbClr val="0000FF"/>
    <a:srgbClr val="4F64FF"/>
    <a:srgbClr val="FE5A5A"/>
    <a:srgbClr val="EE8E00"/>
    <a:srgbClr val="FDFEFF"/>
    <a:srgbClr val="F9E433"/>
    <a:srgbClr val="D9D9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6314" autoAdjust="0"/>
  </p:normalViewPr>
  <p:slideViewPr>
    <p:cSldViewPr snapToGrid="0">
      <p:cViewPr varScale="1">
        <p:scale>
          <a:sx n="74" d="100"/>
          <a:sy n="74" d="100"/>
        </p:scale>
        <p:origin x="-630" y="-90"/>
      </p:cViewPr>
      <p:guideLst>
        <p:guide orient="horz" pos="648"/>
        <p:guide orient="horz" pos="696"/>
        <p:guide orient="horz" pos="3936"/>
        <p:guide orient="horz" pos="3816"/>
        <p:guide pos="416"/>
        <p:guide pos="727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6/11/relationships/changesInfo" Target="changesInfos/changesInfo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FF7B39C5-9720-4589-80A6-BEEE51173CB2}"/>
    <pc:docChg chg="undo custSel addSld delSld modSld sldOrd delMainMaster modMainMaster">
      <pc:chgData name="Thúy Mai" userId="222f1c7e07c9bd7a" providerId="LiveId" clId="{FF7B39C5-9720-4589-80A6-BEEE51173CB2}" dt="2023-06-16T05:35:41.164" v="4451" actId="20577"/>
      <pc:docMkLst>
        <pc:docMk/>
      </pc:docMkLst>
      <pc:sldChg chg="addSp delSp modSp mod modTransition delAnim modAnim">
        <pc:chgData name="Thúy Mai" userId="222f1c7e07c9bd7a" providerId="LiveId" clId="{FF7B39C5-9720-4589-80A6-BEEE51173CB2}" dt="2023-06-16T05:30:46.677" v="4449"/>
        <pc:sldMkLst>
          <pc:docMk/>
          <pc:sldMk cId="0" sldId="409"/>
        </pc:sldMkLst>
        <pc:spChg chg="mod">
          <ac:chgData name="Thúy Mai" userId="222f1c7e07c9bd7a" providerId="LiveId" clId="{FF7B39C5-9720-4589-80A6-BEEE51173CB2}" dt="2023-06-10T14:11:38.614" v="353" actId="1076"/>
          <ac:spMkLst>
            <pc:docMk/>
            <pc:sldMk cId="0" sldId="409"/>
            <ac:spMk id="2" creationId="{00000000-0000-0000-0000-000000000000}"/>
          </ac:spMkLst>
        </pc:spChg>
        <pc:spChg chg="add mod ord">
          <ac:chgData name="Thúy Mai" userId="222f1c7e07c9bd7a" providerId="LiveId" clId="{FF7B39C5-9720-4589-80A6-BEEE51173CB2}" dt="2023-06-10T14:11:31.470" v="352" actId="1076"/>
          <ac:spMkLst>
            <pc:docMk/>
            <pc:sldMk cId="0" sldId="409"/>
            <ac:spMk id="3" creationId="{828DBCFF-17C3-EB22-401C-63CA16A7F1A5}"/>
          </ac:spMkLst>
        </pc:spChg>
        <pc:spChg chg="mod topLvl">
          <ac:chgData name="Thúy Mai" userId="222f1c7e07c9bd7a" providerId="LiveId" clId="{FF7B39C5-9720-4589-80A6-BEEE51173CB2}" dt="2023-06-10T14:11:43.061" v="354" actId="1076"/>
          <ac:spMkLst>
            <pc:docMk/>
            <pc:sldMk cId="0" sldId="409"/>
            <ac:spMk id="28" creationId="{00000000-0000-0000-0000-000000000000}"/>
          </ac:spMkLst>
        </pc:spChg>
        <pc:spChg chg="del topLvl">
          <ac:chgData name="Thúy Mai" userId="222f1c7e07c9bd7a" providerId="LiveId" clId="{FF7B39C5-9720-4589-80A6-BEEE51173CB2}" dt="2023-06-10T13:35:26.763" v="41" actId="478"/>
          <ac:spMkLst>
            <pc:docMk/>
            <pc:sldMk cId="0" sldId="409"/>
            <ac:spMk id="29" creationId="{00000000-0000-0000-0000-000000000000}"/>
          </ac:spMkLst>
        </pc:spChg>
        <pc:grpChg chg="del">
          <ac:chgData name="Thúy Mai" userId="222f1c7e07c9bd7a" providerId="LiveId" clId="{FF7B39C5-9720-4589-80A6-BEEE51173CB2}" dt="2023-06-10T13:35:26.763" v="41" actId="478"/>
          <ac:grpSpMkLst>
            <pc:docMk/>
            <pc:sldMk cId="0" sldId="409"/>
            <ac:grpSpMk id="11" creationId="{00000000-0000-0000-0000-000000000000}"/>
          </ac:grpSpMkLst>
        </pc:grpChg>
        <pc:picChg chg="add del mod">
          <ac:chgData name="Thúy Mai" userId="222f1c7e07c9bd7a" providerId="LiveId" clId="{FF7B39C5-9720-4589-80A6-BEEE51173CB2}" dt="2023-06-10T14:07:21.416" v="334" actId="478"/>
          <ac:picMkLst>
            <pc:docMk/>
            <pc:sldMk cId="0" sldId="409"/>
            <ac:picMk id="2050" creationId="{9596699F-B562-6D79-BADA-248B400CBA60}"/>
          </ac:picMkLst>
        </pc:picChg>
        <pc:picChg chg="add del mod">
          <ac:chgData name="Thúy Mai" userId="222f1c7e07c9bd7a" providerId="LiveId" clId="{FF7B39C5-9720-4589-80A6-BEEE51173CB2}" dt="2023-06-10T14:07:27.130" v="338" actId="478"/>
          <ac:picMkLst>
            <pc:docMk/>
            <pc:sldMk cId="0" sldId="409"/>
            <ac:picMk id="2052" creationId="{EBFA146E-3110-A446-4B27-C9DA4875706C}"/>
          </ac:picMkLst>
        </pc:picChg>
      </pc:sldChg>
      <pc:sldChg chg="del">
        <pc:chgData name="Thúy Mai" userId="222f1c7e07c9bd7a" providerId="LiveId" clId="{FF7B39C5-9720-4589-80A6-BEEE51173CB2}" dt="2023-06-11T04:03:43.367" v="3462" actId="47"/>
        <pc:sldMkLst>
          <pc:docMk/>
          <pc:sldMk cId="0" sldId="410"/>
        </pc:sldMkLst>
      </pc:sldChg>
      <pc:sldChg chg="modSp mod modTransition">
        <pc:chgData name="Thúy Mai" userId="222f1c7e07c9bd7a" providerId="LiveId" clId="{FF7B39C5-9720-4589-80A6-BEEE51173CB2}" dt="2023-06-16T05:30:00.315" v="4442"/>
        <pc:sldMkLst>
          <pc:docMk/>
          <pc:sldMk cId="0" sldId="412"/>
        </pc:sldMkLst>
        <pc:spChg chg="mod">
          <ac:chgData name="Thúy Mai" userId="222f1c7e07c9bd7a" providerId="LiveId" clId="{FF7B39C5-9720-4589-80A6-BEEE51173CB2}" dt="2023-06-10T13:38:56.537" v="135" actId="255"/>
          <ac:spMkLst>
            <pc:docMk/>
            <pc:sldMk cId="0" sldId="412"/>
            <ac:spMk id="21" creationId="{00000000-0000-0000-0000-000000000000}"/>
          </ac:spMkLst>
        </pc:spChg>
        <pc:spChg chg="mod">
          <ac:chgData name="Thúy Mai" userId="222f1c7e07c9bd7a" providerId="LiveId" clId="{FF7B39C5-9720-4589-80A6-BEEE51173CB2}" dt="2023-06-10T13:39:33.816" v="235" actId="1076"/>
          <ac:spMkLst>
            <pc:docMk/>
            <pc:sldMk cId="0" sldId="412"/>
            <ac:spMk id="22" creationId="{00000000-0000-0000-0000-000000000000}"/>
          </ac:spMkLst>
        </pc:spChg>
        <pc:spChg chg="mod">
          <ac:chgData name="Thúy Mai" userId="222f1c7e07c9bd7a" providerId="LiveId" clId="{FF7B39C5-9720-4589-80A6-BEEE51173CB2}" dt="2023-06-10T13:38:56.537" v="135" actId="255"/>
          <ac:spMkLst>
            <pc:docMk/>
            <pc:sldMk cId="0" sldId="412"/>
            <ac:spMk id="24" creationId="{00000000-0000-0000-0000-000000000000}"/>
          </ac:spMkLst>
        </pc:spChg>
        <pc:spChg chg="mod">
          <ac:chgData name="Thúy Mai" userId="222f1c7e07c9bd7a" providerId="LiveId" clId="{FF7B39C5-9720-4589-80A6-BEEE51173CB2}" dt="2023-06-10T13:39:20.055" v="213" actId="113"/>
          <ac:spMkLst>
            <pc:docMk/>
            <pc:sldMk cId="0" sldId="412"/>
            <ac:spMk id="25" creationId="{00000000-0000-0000-0000-000000000000}"/>
          </ac:spMkLst>
        </pc:spChg>
        <pc:spChg chg="mod">
          <ac:chgData name="Thúy Mai" userId="222f1c7e07c9bd7a" providerId="LiveId" clId="{FF7B39C5-9720-4589-80A6-BEEE51173CB2}" dt="2023-06-10T13:38:30.270" v="100" actId="1076"/>
          <ac:spMkLst>
            <pc:docMk/>
            <pc:sldMk cId="0" sldId="412"/>
            <ac:spMk id="27" creationId="{00000000-0000-0000-0000-000000000000}"/>
          </ac:spMkLst>
        </pc:spChg>
        <pc:spChg chg="mod">
          <ac:chgData name="Thúy Mai" userId="222f1c7e07c9bd7a" providerId="LiveId" clId="{FF7B39C5-9720-4589-80A6-BEEE51173CB2}" dt="2023-06-10T13:38:56.537" v="135" actId="255"/>
          <ac:spMkLst>
            <pc:docMk/>
            <pc:sldMk cId="0" sldId="412"/>
            <ac:spMk id="28" creationId="{00000000-0000-0000-0000-000000000000}"/>
          </ac:spMkLst>
        </pc:spChg>
        <pc:spChg chg="mod">
          <ac:chgData name="Thúy Mai" userId="222f1c7e07c9bd7a" providerId="LiveId" clId="{FF7B39C5-9720-4589-80A6-BEEE51173CB2}" dt="2023-06-10T13:39:25.447" v="234" actId="113"/>
          <ac:spMkLst>
            <pc:docMk/>
            <pc:sldMk cId="0" sldId="412"/>
            <ac:spMk id="29" creationId="{00000000-0000-0000-0000-000000000000}"/>
          </ac:spMkLst>
        </pc:spChg>
        <pc:spChg chg="mod">
          <ac:chgData name="Thúy Mai" userId="222f1c7e07c9bd7a" providerId="LiveId" clId="{FF7B39C5-9720-4589-80A6-BEEE51173CB2}" dt="2023-06-10T13:38:56.537" v="135" actId="255"/>
          <ac:spMkLst>
            <pc:docMk/>
            <pc:sldMk cId="0" sldId="412"/>
            <ac:spMk id="38" creationId="{00000000-0000-0000-0000-000000000000}"/>
          </ac:spMkLst>
        </pc:spChg>
        <pc:spChg chg="mod">
          <ac:chgData name="Thúy Mai" userId="222f1c7e07c9bd7a" providerId="LiveId" clId="{FF7B39C5-9720-4589-80A6-BEEE51173CB2}" dt="2023-06-10T13:38:56.537" v="135" actId="255"/>
          <ac:spMkLst>
            <pc:docMk/>
            <pc:sldMk cId="0" sldId="412"/>
            <ac:spMk id="39" creationId="{00000000-0000-0000-0000-000000000000}"/>
          </ac:spMkLst>
        </pc:spChg>
        <pc:grpChg chg="mod">
          <ac:chgData name="Thúy Mai" userId="222f1c7e07c9bd7a" providerId="LiveId" clId="{FF7B39C5-9720-4589-80A6-BEEE51173CB2}" dt="2023-06-10T13:39:37.779" v="236" actId="1076"/>
          <ac:grpSpMkLst>
            <pc:docMk/>
            <pc:sldMk cId="0" sldId="412"/>
            <ac:grpSpMk id="23" creationId="{00000000-0000-0000-0000-000000000000}"/>
          </ac:grpSpMkLst>
        </pc:grpChg>
        <pc:grpChg chg="mod">
          <ac:chgData name="Thúy Mai" userId="222f1c7e07c9bd7a" providerId="LiveId" clId="{FF7B39C5-9720-4589-80A6-BEEE51173CB2}" dt="2023-06-10T13:39:40.947" v="237" actId="1076"/>
          <ac:grpSpMkLst>
            <pc:docMk/>
            <pc:sldMk cId="0" sldId="412"/>
            <ac:grpSpMk id="26" creationId="{00000000-0000-0000-0000-000000000000}"/>
          </ac:grpSpMkLst>
        </pc:grpChg>
        <pc:grpChg chg="mod">
          <ac:chgData name="Thúy Mai" userId="222f1c7e07c9bd7a" providerId="LiveId" clId="{FF7B39C5-9720-4589-80A6-BEEE51173CB2}" dt="2023-06-10T13:39:44.331" v="238" actId="1076"/>
          <ac:grpSpMkLst>
            <pc:docMk/>
            <pc:sldMk cId="0" sldId="412"/>
            <ac:grpSpMk id="37" creationId="{00000000-0000-0000-0000-000000000000}"/>
          </ac:grpSpMkLst>
        </pc:grpChg>
      </pc:sldChg>
      <pc:sldChg chg="addSp modSp mod modTransition">
        <pc:chgData name="Thúy Mai" userId="222f1c7e07c9bd7a" providerId="LiveId" clId="{FF7B39C5-9720-4589-80A6-BEEE51173CB2}" dt="2023-06-16T05:30:00.315" v="4442"/>
        <pc:sldMkLst>
          <pc:docMk/>
          <pc:sldMk cId="0" sldId="413"/>
        </pc:sldMkLst>
        <pc:spChg chg="mod">
          <ac:chgData name="Thúy Mai" userId="222f1c7e07c9bd7a" providerId="LiveId" clId="{FF7B39C5-9720-4589-80A6-BEEE51173CB2}" dt="2023-06-10T13:40:12.287" v="267" actId="1076"/>
          <ac:spMkLst>
            <pc:docMk/>
            <pc:sldMk cId="0" sldId="413"/>
            <ac:spMk id="9" creationId="{00000000-0000-0000-0000-000000000000}"/>
          </ac:spMkLst>
        </pc:spChg>
        <pc:spChg chg="mod">
          <ac:chgData name="Thúy Mai" userId="222f1c7e07c9bd7a" providerId="LiveId" clId="{FF7B39C5-9720-4589-80A6-BEEE51173CB2}" dt="2023-06-10T13:40:14.492" v="268" actId="1076"/>
          <ac:spMkLst>
            <pc:docMk/>
            <pc:sldMk cId="0" sldId="413"/>
            <ac:spMk id="15" creationId="{00000000-0000-0000-0000-000000000000}"/>
          </ac:spMkLst>
        </pc:spChg>
        <pc:picChg chg="add mod">
          <ac:chgData name="Thúy Mai" userId="222f1c7e07c9bd7a" providerId="LiveId" clId="{FF7B39C5-9720-4589-80A6-BEEE51173CB2}" dt="2023-06-10T14:49:54.447" v="525" actId="1038"/>
          <ac:picMkLst>
            <pc:docMk/>
            <pc:sldMk cId="0" sldId="413"/>
            <ac:picMk id="3" creationId="{E1CE9A1B-07E5-01F0-29C0-4D2C43E584D7}"/>
          </ac:picMkLst>
        </pc:picChg>
      </pc:sldChg>
      <pc:sldChg chg="addSp delSp modSp del mod modAnim">
        <pc:chgData name="Thúy Mai" userId="222f1c7e07c9bd7a" providerId="LiveId" clId="{FF7B39C5-9720-4589-80A6-BEEE51173CB2}" dt="2023-06-10T14:52:43.205" v="639" actId="47"/>
        <pc:sldMkLst>
          <pc:docMk/>
          <pc:sldMk cId="0" sldId="414"/>
        </pc:sldMkLst>
        <pc:spChg chg="del">
          <ac:chgData name="Thúy Mai" userId="222f1c7e07c9bd7a" providerId="LiveId" clId="{FF7B39C5-9720-4589-80A6-BEEE51173CB2}" dt="2023-06-10T13:41:38.650" v="287" actId="478"/>
          <ac:spMkLst>
            <pc:docMk/>
            <pc:sldMk cId="0" sldId="414"/>
            <ac:spMk id="3" creationId="{00000000-0000-0000-0000-000000000000}"/>
          </ac:spMkLst>
        </pc:spChg>
        <pc:spChg chg="del mod">
          <ac:chgData name="Thúy Mai" userId="222f1c7e07c9bd7a" providerId="LiveId" clId="{FF7B39C5-9720-4589-80A6-BEEE51173CB2}" dt="2023-06-10T13:40:29.666" v="269" actId="478"/>
          <ac:spMkLst>
            <pc:docMk/>
            <pc:sldMk cId="0" sldId="414"/>
            <ac:spMk id="4" creationId="{00000000-0000-0000-0000-000000000000}"/>
          </ac:spMkLst>
        </pc:spChg>
        <pc:spChg chg="add del mod">
          <ac:chgData name="Thúy Mai" userId="222f1c7e07c9bd7a" providerId="LiveId" clId="{FF7B39C5-9720-4589-80A6-BEEE51173CB2}" dt="2023-06-10T13:40:31.341" v="270" actId="478"/>
          <ac:spMkLst>
            <pc:docMk/>
            <pc:sldMk cId="0" sldId="414"/>
            <ac:spMk id="6" creationId="{1A899024-D527-CFF9-246C-CCD8E48D455C}"/>
          </ac:spMkLst>
        </pc:spChg>
        <pc:spChg chg="add mod">
          <ac:chgData name="Thúy Mai" userId="222f1c7e07c9bd7a" providerId="LiveId" clId="{FF7B39C5-9720-4589-80A6-BEEE51173CB2}" dt="2023-06-10T14:44:57.118" v="445" actId="14100"/>
          <ac:spMkLst>
            <pc:docMk/>
            <pc:sldMk cId="0" sldId="414"/>
            <ac:spMk id="9" creationId="{E7265FCB-A1A9-D77B-D731-32BD4F70499A}"/>
          </ac:spMkLst>
        </pc:spChg>
        <pc:spChg chg="add del mod">
          <ac:chgData name="Thúy Mai" userId="222f1c7e07c9bd7a" providerId="LiveId" clId="{FF7B39C5-9720-4589-80A6-BEEE51173CB2}" dt="2023-06-10T13:41:41.389" v="288" actId="478"/>
          <ac:spMkLst>
            <pc:docMk/>
            <pc:sldMk cId="0" sldId="414"/>
            <ac:spMk id="11" creationId="{C29BAF9B-897E-C20A-2B7A-32F7DA71992C}"/>
          </ac:spMkLst>
        </pc:spChg>
        <pc:spChg chg="add del mod">
          <ac:chgData name="Thúy Mai" userId="222f1c7e07c9bd7a" providerId="LiveId" clId="{FF7B39C5-9720-4589-80A6-BEEE51173CB2}" dt="2023-06-10T14:45:33.641" v="451" actId="478"/>
          <ac:spMkLst>
            <pc:docMk/>
            <pc:sldMk cId="0" sldId="414"/>
            <ac:spMk id="14" creationId="{AB1FCD8D-D624-9CF4-5AAC-C50C26C5EE17}"/>
          </ac:spMkLst>
        </pc:spChg>
        <pc:spChg chg="add del mod">
          <ac:chgData name="Thúy Mai" userId="222f1c7e07c9bd7a" providerId="LiveId" clId="{FF7B39C5-9720-4589-80A6-BEEE51173CB2}" dt="2023-06-10T14:44:23.819" v="436" actId="478"/>
          <ac:spMkLst>
            <pc:docMk/>
            <pc:sldMk cId="0" sldId="414"/>
            <ac:spMk id="19" creationId="{5E2A2953-C572-E0D9-D382-4C6FE71D25E4}"/>
          </ac:spMkLst>
        </pc:spChg>
        <pc:spChg chg="add mod">
          <ac:chgData name="Thúy Mai" userId="222f1c7e07c9bd7a" providerId="LiveId" clId="{FF7B39C5-9720-4589-80A6-BEEE51173CB2}" dt="2023-06-10T14:44:43.694" v="441" actId="14100"/>
          <ac:spMkLst>
            <pc:docMk/>
            <pc:sldMk cId="0" sldId="414"/>
            <ac:spMk id="20" creationId="{F10B3A96-6E8D-629F-1BB5-1C8E5AFF5A0E}"/>
          </ac:spMkLst>
        </pc:spChg>
        <pc:graphicFrameChg chg="add del mod">
          <ac:chgData name="Thúy Mai" userId="222f1c7e07c9bd7a" providerId="LiveId" clId="{FF7B39C5-9720-4589-80A6-BEEE51173CB2}" dt="2023-06-10T13:40:35.428" v="273"/>
          <ac:graphicFrameMkLst>
            <pc:docMk/>
            <pc:sldMk cId="0" sldId="414"/>
            <ac:graphicFrameMk id="7" creationId="{F71F87DA-E23B-B6A9-94D2-93468FC5A6F9}"/>
          </ac:graphicFrameMkLst>
        </pc:graphicFrameChg>
        <pc:graphicFrameChg chg="add del mod">
          <ac:chgData name="Thúy Mai" userId="222f1c7e07c9bd7a" providerId="LiveId" clId="{FF7B39C5-9720-4589-80A6-BEEE51173CB2}" dt="2023-06-10T13:43:55.284" v="319"/>
          <ac:graphicFrameMkLst>
            <pc:docMk/>
            <pc:sldMk cId="0" sldId="414"/>
            <ac:graphicFrameMk id="12" creationId="{32BC5C89-B196-2C4F-AA03-5DD20CE6D029}"/>
          </ac:graphicFrameMkLst>
        </pc:graphicFrameChg>
        <pc:picChg chg="add del mod">
          <ac:chgData name="Thúy Mai" userId="222f1c7e07c9bd7a" providerId="LiveId" clId="{FF7B39C5-9720-4589-80A6-BEEE51173CB2}" dt="2023-06-10T14:36:43.192" v="405" actId="478"/>
          <ac:picMkLst>
            <pc:docMk/>
            <pc:sldMk cId="0" sldId="414"/>
            <ac:picMk id="16" creationId="{58258403-9E0B-40AC-6842-00FF6479404C}"/>
          </ac:picMkLst>
        </pc:picChg>
        <pc:picChg chg="add del mod ord">
          <ac:chgData name="Thúy Mai" userId="222f1c7e07c9bd7a" providerId="LiveId" clId="{FF7B39C5-9720-4589-80A6-BEEE51173CB2}" dt="2023-06-10T14:36:43.928" v="406" actId="478"/>
          <ac:picMkLst>
            <pc:docMk/>
            <pc:sldMk cId="0" sldId="414"/>
            <ac:picMk id="18" creationId="{1022D689-3EA3-B65A-509D-A96951159C81}"/>
          </ac:picMkLst>
        </pc:picChg>
        <pc:picChg chg="add del mod">
          <ac:chgData name="Thúy Mai" userId="222f1c7e07c9bd7a" providerId="LiveId" clId="{FF7B39C5-9720-4589-80A6-BEEE51173CB2}" dt="2023-06-10T14:41:48.586" v="408" actId="478"/>
          <ac:picMkLst>
            <pc:docMk/>
            <pc:sldMk cId="0" sldId="414"/>
            <ac:picMk id="3074" creationId="{25B9EC66-E0C0-0F7C-213A-33B51365CC13}"/>
          </ac:picMkLst>
        </pc:picChg>
        <pc:picChg chg="add del mod">
          <ac:chgData name="Thúy Mai" userId="222f1c7e07c9bd7a" providerId="LiveId" clId="{FF7B39C5-9720-4589-80A6-BEEE51173CB2}" dt="2023-06-10T14:42:19.750" v="415" actId="478"/>
          <ac:picMkLst>
            <pc:docMk/>
            <pc:sldMk cId="0" sldId="414"/>
            <ac:picMk id="3076" creationId="{819C3BE1-F12D-081E-340B-A59ABD9B1E04}"/>
          </ac:picMkLst>
        </pc:picChg>
        <pc:picChg chg="add mod">
          <ac:chgData name="Thúy Mai" userId="222f1c7e07c9bd7a" providerId="LiveId" clId="{FF7B39C5-9720-4589-80A6-BEEE51173CB2}" dt="2023-06-10T14:43:13.788" v="432" actId="14100"/>
          <ac:picMkLst>
            <pc:docMk/>
            <pc:sldMk cId="0" sldId="414"/>
            <ac:picMk id="3078" creationId="{67AA3536-DFAF-9EBF-8652-7700CDF4B29D}"/>
          </ac:picMkLst>
        </pc:picChg>
      </pc:sldChg>
      <pc:sldChg chg="addSp delSp modSp mod modTransition delAnim modAnim">
        <pc:chgData name="Thúy Mai" userId="222f1c7e07c9bd7a" providerId="LiveId" clId="{FF7B39C5-9720-4589-80A6-BEEE51173CB2}" dt="2023-06-16T05:30:00.315" v="4442"/>
        <pc:sldMkLst>
          <pc:docMk/>
          <pc:sldMk cId="0" sldId="415"/>
        </pc:sldMkLst>
        <pc:spChg chg="add del mod">
          <ac:chgData name="Thúy Mai" userId="222f1c7e07c9bd7a" providerId="LiveId" clId="{FF7B39C5-9720-4589-80A6-BEEE51173CB2}" dt="2023-06-10T15:02:26.940" v="797" actId="255"/>
          <ac:spMkLst>
            <pc:docMk/>
            <pc:sldMk cId="0" sldId="415"/>
            <ac:spMk id="3" creationId="{00000000-0000-0000-0000-000000000000}"/>
          </ac:spMkLst>
        </pc:spChg>
        <pc:spChg chg="del mod">
          <ac:chgData name="Thúy Mai" userId="222f1c7e07c9bd7a" providerId="LiveId" clId="{FF7B39C5-9720-4589-80A6-BEEE51173CB2}" dt="2023-06-10T14:52:11.816" v="593" actId="478"/>
          <ac:spMkLst>
            <pc:docMk/>
            <pc:sldMk cId="0" sldId="415"/>
            <ac:spMk id="4" creationId="{00000000-0000-0000-0000-000000000000}"/>
          </ac:spMkLst>
        </pc:spChg>
        <pc:spChg chg="add del mod">
          <ac:chgData name="Thúy Mai" userId="222f1c7e07c9bd7a" providerId="LiveId" clId="{FF7B39C5-9720-4589-80A6-BEEE51173CB2}" dt="2023-06-10T14:52:13.329" v="594" actId="478"/>
          <ac:spMkLst>
            <pc:docMk/>
            <pc:sldMk cId="0" sldId="415"/>
            <ac:spMk id="5" creationId="{06909F30-1208-A973-5252-380CCFC9E63A}"/>
          </ac:spMkLst>
        </pc:spChg>
        <pc:spChg chg="add del mod">
          <ac:chgData name="Thúy Mai" userId="222f1c7e07c9bd7a" providerId="LiveId" clId="{FF7B39C5-9720-4589-80A6-BEEE51173CB2}" dt="2023-06-10T14:56:05.290" v="645" actId="21"/>
          <ac:spMkLst>
            <pc:docMk/>
            <pc:sldMk cId="0" sldId="415"/>
            <ac:spMk id="9" creationId="{413E994B-AD6D-8056-CFB9-90356F561E15}"/>
          </ac:spMkLst>
        </pc:spChg>
        <pc:spChg chg="add del mod">
          <ac:chgData name="Thúy Mai" userId="222f1c7e07c9bd7a" providerId="LiveId" clId="{FF7B39C5-9720-4589-80A6-BEEE51173CB2}" dt="2023-06-10T14:59:59.246" v="744" actId="478"/>
          <ac:spMkLst>
            <pc:docMk/>
            <pc:sldMk cId="0" sldId="415"/>
            <ac:spMk id="11" creationId="{139F98E3-C5CB-48F4-77CE-8D1E2454FE22}"/>
          </ac:spMkLst>
        </pc:spChg>
        <pc:spChg chg="add del mod">
          <ac:chgData name="Thúy Mai" userId="222f1c7e07c9bd7a" providerId="LiveId" clId="{FF7B39C5-9720-4589-80A6-BEEE51173CB2}" dt="2023-06-10T14:59:59.246" v="744" actId="478"/>
          <ac:spMkLst>
            <pc:docMk/>
            <pc:sldMk cId="0" sldId="415"/>
            <ac:spMk id="12" creationId="{739BC27A-34F1-48D4-A3E1-E35FB38CF36C}"/>
          </ac:spMkLst>
        </pc:spChg>
        <pc:spChg chg="add del mod">
          <ac:chgData name="Thúy Mai" userId="222f1c7e07c9bd7a" providerId="LiveId" clId="{FF7B39C5-9720-4589-80A6-BEEE51173CB2}" dt="2023-06-10T14:59:59.246" v="744" actId="478"/>
          <ac:spMkLst>
            <pc:docMk/>
            <pc:sldMk cId="0" sldId="415"/>
            <ac:spMk id="13" creationId="{B95AAAE2-2CFD-CF40-12A7-D96B1AD46CDE}"/>
          </ac:spMkLst>
        </pc:spChg>
        <pc:spChg chg="add mod">
          <ac:chgData name="Thúy Mai" userId="222f1c7e07c9bd7a" providerId="LiveId" clId="{FF7B39C5-9720-4589-80A6-BEEE51173CB2}" dt="2023-06-10T15:15:49.387" v="833" actId="1076"/>
          <ac:spMkLst>
            <pc:docMk/>
            <pc:sldMk cId="0" sldId="415"/>
            <ac:spMk id="19" creationId="{DBEE556A-070C-9F06-BE96-1FF2FDC3AE58}"/>
          </ac:spMkLst>
        </pc:spChg>
        <pc:spChg chg="add del mod">
          <ac:chgData name="Thúy Mai" userId="222f1c7e07c9bd7a" providerId="LiveId" clId="{FF7B39C5-9720-4589-80A6-BEEE51173CB2}" dt="2023-06-10T23:15:09.323" v="1327" actId="478"/>
          <ac:spMkLst>
            <pc:docMk/>
            <pc:sldMk cId="0" sldId="415"/>
            <ac:spMk id="21" creationId="{427A3444-7F40-91F4-4EC3-7B8BA3B2EDAB}"/>
          </ac:spMkLst>
        </pc:spChg>
        <pc:spChg chg="add mod">
          <ac:chgData name="Thúy Mai" userId="222f1c7e07c9bd7a" providerId="LiveId" clId="{FF7B39C5-9720-4589-80A6-BEEE51173CB2}" dt="2023-06-10T15:04:10.907" v="810" actId="571"/>
          <ac:spMkLst>
            <pc:docMk/>
            <pc:sldMk cId="0" sldId="415"/>
            <ac:spMk id="23" creationId="{8AEB3125-441D-0BC9-2322-D749A02F9124}"/>
          </ac:spMkLst>
        </pc:spChg>
        <pc:spChg chg="add mod">
          <ac:chgData name="Thúy Mai" userId="222f1c7e07c9bd7a" providerId="LiveId" clId="{FF7B39C5-9720-4589-80A6-BEEE51173CB2}" dt="2023-06-10T15:15:19.710" v="824" actId="1076"/>
          <ac:spMkLst>
            <pc:docMk/>
            <pc:sldMk cId="0" sldId="415"/>
            <ac:spMk id="24" creationId="{701D3AC5-4720-13B5-6B31-62A05B5AEFC2}"/>
          </ac:spMkLst>
        </pc:spChg>
        <pc:spChg chg="add mod">
          <ac:chgData name="Thúy Mai" userId="222f1c7e07c9bd7a" providerId="LiveId" clId="{FF7B39C5-9720-4589-80A6-BEEE51173CB2}" dt="2023-06-10T15:16:03.267" v="840" actId="20577"/>
          <ac:spMkLst>
            <pc:docMk/>
            <pc:sldMk cId="0" sldId="415"/>
            <ac:spMk id="26" creationId="{B41DD6CA-89EF-1D4E-95CA-F6D13711F896}"/>
          </ac:spMkLst>
        </pc:spChg>
        <pc:spChg chg="add mod">
          <ac:chgData name="Thúy Mai" userId="222f1c7e07c9bd7a" providerId="LiveId" clId="{FF7B39C5-9720-4589-80A6-BEEE51173CB2}" dt="2023-06-10T15:15:52.211" v="835" actId="1076"/>
          <ac:spMkLst>
            <pc:docMk/>
            <pc:sldMk cId="0" sldId="415"/>
            <ac:spMk id="27" creationId="{4A47A6B7-9607-2197-5BF5-FA8BF9655351}"/>
          </ac:spMkLst>
        </pc:spChg>
        <pc:spChg chg="add mod">
          <ac:chgData name="Thúy Mai" userId="222f1c7e07c9bd7a" providerId="LiveId" clId="{FF7B39C5-9720-4589-80A6-BEEE51173CB2}" dt="2023-06-10T15:16:00.488" v="838" actId="1076"/>
          <ac:spMkLst>
            <pc:docMk/>
            <pc:sldMk cId="0" sldId="415"/>
            <ac:spMk id="28" creationId="{39BD6F1A-D4E1-8CBB-A2E0-E06741431077}"/>
          </ac:spMkLst>
        </pc:spChg>
        <pc:graphicFrameChg chg="add del mod">
          <ac:chgData name="Thúy Mai" userId="222f1c7e07c9bd7a" providerId="LiveId" clId="{FF7B39C5-9720-4589-80A6-BEEE51173CB2}" dt="2023-06-10T14:55:55.459" v="642"/>
          <ac:graphicFrameMkLst>
            <pc:docMk/>
            <pc:sldMk cId="0" sldId="415"/>
            <ac:graphicFrameMk id="6" creationId="{19CD02CD-91FA-EDC1-4212-95C3CB2D9E90}"/>
          </ac:graphicFrameMkLst>
        </pc:graphicFrameChg>
        <pc:graphicFrameChg chg="add del mod modGraphic">
          <ac:chgData name="Thúy Mai" userId="222f1c7e07c9bd7a" providerId="LiveId" clId="{FF7B39C5-9720-4589-80A6-BEEE51173CB2}" dt="2023-06-10T14:56:17.799" v="652" actId="478"/>
          <ac:graphicFrameMkLst>
            <pc:docMk/>
            <pc:sldMk cId="0" sldId="415"/>
            <ac:graphicFrameMk id="7" creationId="{0D7746D3-3BF2-9141-CEDF-EFBC1E9DD726}"/>
          </ac:graphicFrameMkLst>
        </pc:graphicFrameChg>
        <pc:graphicFrameChg chg="add del mod">
          <ac:chgData name="Thúy Mai" userId="222f1c7e07c9bd7a" providerId="LiveId" clId="{FF7B39C5-9720-4589-80A6-BEEE51173CB2}" dt="2023-06-10T23:15:11.109" v="1328" actId="478"/>
          <ac:graphicFrameMkLst>
            <pc:docMk/>
            <pc:sldMk cId="0" sldId="415"/>
            <ac:graphicFrameMk id="14" creationId="{6C02AA81-0409-CBED-35D5-10D848129319}"/>
          </ac:graphicFrameMkLst>
        </pc:graphicFrameChg>
        <pc:graphicFrameChg chg="add del mod">
          <ac:chgData name="Thúy Mai" userId="222f1c7e07c9bd7a" providerId="LiveId" clId="{FF7B39C5-9720-4589-80A6-BEEE51173CB2}" dt="2023-06-10T15:00:36.764" v="751"/>
          <ac:graphicFrameMkLst>
            <pc:docMk/>
            <pc:sldMk cId="0" sldId="415"/>
            <ac:graphicFrameMk id="16" creationId="{E15C04F3-A37F-D6D5-B58E-77B9317DD6FE}"/>
          </ac:graphicFrameMkLst>
        </pc:graphicFrameChg>
        <pc:graphicFrameChg chg="add del mod modGraphic">
          <ac:chgData name="Thúy Mai" userId="222f1c7e07c9bd7a" providerId="LiveId" clId="{FF7B39C5-9720-4589-80A6-BEEE51173CB2}" dt="2023-06-10T15:00:42.110" v="755" actId="478"/>
          <ac:graphicFrameMkLst>
            <pc:docMk/>
            <pc:sldMk cId="0" sldId="415"/>
            <ac:graphicFrameMk id="17" creationId="{04474DF4-1C43-A52D-37E0-8F2EA67195B7}"/>
          </ac:graphicFrameMkLst>
        </pc:graphicFrameChg>
        <pc:picChg chg="add mod">
          <ac:chgData name="Thúy Mai" userId="222f1c7e07c9bd7a" providerId="LiveId" clId="{FF7B39C5-9720-4589-80A6-BEEE51173CB2}" dt="2023-06-10T15:15:50.319" v="834" actId="1076"/>
          <ac:picMkLst>
            <pc:docMk/>
            <pc:sldMk cId="0" sldId="415"/>
            <ac:picMk id="15" creationId="{F410DB69-D1B1-44DE-896C-32A064791595}"/>
          </ac:picMkLst>
        </pc:picChg>
        <pc:picChg chg="add mod">
          <ac:chgData name="Thúy Mai" userId="222f1c7e07c9bd7a" providerId="LiveId" clId="{FF7B39C5-9720-4589-80A6-BEEE51173CB2}" dt="2023-06-10T15:04:10.907" v="810" actId="571"/>
          <ac:picMkLst>
            <pc:docMk/>
            <pc:sldMk cId="0" sldId="415"/>
            <ac:picMk id="22" creationId="{C4017511-B588-A76A-0CA3-1196994C1A24}"/>
          </ac:picMkLst>
        </pc:picChg>
      </pc:sldChg>
      <pc:sldChg chg="addSp delSp modSp mod modTransition modAnim">
        <pc:chgData name="Thúy Mai" userId="222f1c7e07c9bd7a" providerId="LiveId" clId="{FF7B39C5-9720-4589-80A6-BEEE51173CB2}" dt="2023-06-16T05:30:00.315" v="4442"/>
        <pc:sldMkLst>
          <pc:docMk/>
          <pc:sldMk cId="0" sldId="416"/>
        </pc:sldMkLst>
        <pc:spChg chg="add del mod">
          <ac:chgData name="Thúy Mai" userId="222f1c7e07c9bd7a" providerId="LiveId" clId="{FF7B39C5-9720-4589-80A6-BEEE51173CB2}" dt="2023-06-10T22:51:39.107" v="922" actId="478"/>
          <ac:spMkLst>
            <pc:docMk/>
            <pc:sldMk cId="0" sldId="416"/>
            <ac:spMk id="3" creationId="{AD1FCDE9-B201-C392-D050-858A9905F35D}"/>
          </ac:spMkLst>
        </pc:spChg>
        <pc:spChg chg="add mod">
          <ac:chgData name="Thúy Mai" userId="222f1c7e07c9bd7a" providerId="LiveId" clId="{FF7B39C5-9720-4589-80A6-BEEE51173CB2}" dt="2023-06-10T23:01:20.559" v="1002" actId="1076"/>
          <ac:spMkLst>
            <pc:docMk/>
            <pc:sldMk cId="0" sldId="416"/>
            <ac:spMk id="7" creationId="{6E64967D-0F3C-0AAA-1F92-C7C335BB07EA}"/>
          </ac:spMkLst>
        </pc:spChg>
        <pc:spChg chg="mod">
          <ac:chgData name="Thúy Mai" userId="222f1c7e07c9bd7a" providerId="LiveId" clId="{FF7B39C5-9720-4589-80A6-BEEE51173CB2}" dt="2023-06-10T22:51:32.973" v="920" actId="1076"/>
          <ac:spMkLst>
            <pc:docMk/>
            <pc:sldMk cId="0" sldId="416"/>
            <ac:spMk id="9" creationId="{00000000-0000-0000-0000-000000000000}"/>
          </ac:spMkLst>
        </pc:spChg>
        <pc:spChg chg="add mod">
          <ac:chgData name="Thúy Mai" userId="222f1c7e07c9bd7a" providerId="LiveId" clId="{FF7B39C5-9720-4589-80A6-BEEE51173CB2}" dt="2023-06-10T22:52:45.267" v="942" actId="1076"/>
          <ac:spMkLst>
            <pc:docMk/>
            <pc:sldMk cId="0" sldId="416"/>
            <ac:spMk id="10" creationId="{96E20F6F-9DD6-373D-D96D-74E8E5E7BF37}"/>
          </ac:spMkLst>
        </pc:spChg>
        <pc:spChg chg="add mod">
          <ac:chgData name="Thúy Mai" userId="222f1c7e07c9bd7a" providerId="LiveId" clId="{FF7B39C5-9720-4589-80A6-BEEE51173CB2}" dt="2023-06-10T23:01:29.304" v="1006" actId="1076"/>
          <ac:spMkLst>
            <pc:docMk/>
            <pc:sldMk cId="0" sldId="416"/>
            <ac:spMk id="11" creationId="{0513023D-B38A-7758-5489-0CDC4ED97A5B}"/>
          </ac:spMkLst>
        </pc:spChg>
        <pc:spChg chg="add mod">
          <ac:chgData name="Thúy Mai" userId="222f1c7e07c9bd7a" providerId="LiveId" clId="{FF7B39C5-9720-4589-80A6-BEEE51173CB2}" dt="2023-06-10T22:56:12.517" v="954" actId="113"/>
          <ac:spMkLst>
            <pc:docMk/>
            <pc:sldMk cId="0" sldId="416"/>
            <ac:spMk id="12" creationId="{4EDF56B9-EB6C-30B2-849F-A8CBE849C0F8}"/>
          </ac:spMkLst>
        </pc:spChg>
        <pc:spChg chg="del">
          <ac:chgData name="Thúy Mai" userId="222f1c7e07c9bd7a" providerId="LiveId" clId="{FF7B39C5-9720-4589-80A6-BEEE51173CB2}" dt="2023-06-10T22:51:36.355" v="921" actId="478"/>
          <ac:spMkLst>
            <pc:docMk/>
            <pc:sldMk cId="0" sldId="416"/>
            <ac:spMk id="17" creationId="{00000000-0000-0000-0000-000000000000}"/>
          </ac:spMkLst>
        </pc:spChg>
        <pc:graphicFrameChg chg="add del mod">
          <ac:chgData name="Thúy Mai" userId="222f1c7e07c9bd7a" providerId="LiveId" clId="{FF7B39C5-9720-4589-80A6-BEEE51173CB2}" dt="2023-06-10T22:52:07.257" v="925"/>
          <ac:graphicFrameMkLst>
            <pc:docMk/>
            <pc:sldMk cId="0" sldId="416"/>
            <ac:graphicFrameMk id="4" creationId="{F6A674E5-C200-2378-5576-BF93DFD5B6B1}"/>
          </ac:graphicFrameMkLst>
        </pc:graphicFrameChg>
        <pc:graphicFrameChg chg="add del mod modGraphic">
          <ac:chgData name="Thúy Mai" userId="222f1c7e07c9bd7a" providerId="LiveId" clId="{FF7B39C5-9720-4589-80A6-BEEE51173CB2}" dt="2023-06-10T22:52:20.423" v="930" actId="478"/>
          <ac:graphicFrameMkLst>
            <pc:docMk/>
            <pc:sldMk cId="0" sldId="416"/>
            <ac:graphicFrameMk id="5" creationId="{AFBE4A40-7B9A-7147-9DD1-442417B32D5B}"/>
          </ac:graphicFrameMkLst>
        </pc:graphicFrameChg>
        <pc:picChg chg="add mod">
          <ac:chgData name="Thúy Mai" userId="222f1c7e07c9bd7a" providerId="LiveId" clId="{FF7B39C5-9720-4589-80A6-BEEE51173CB2}" dt="2023-06-10T23:01:22.340" v="1003" actId="1076"/>
          <ac:picMkLst>
            <pc:docMk/>
            <pc:sldMk cId="0" sldId="416"/>
            <ac:picMk id="13" creationId="{5EE44AA9-1E07-FF8C-B98C-910BDB1C3224}"/>
          </ac:picMkLst>
        </pc:picChg>
        <pc:picChg chg="del mod">
          <ac:chgData name="Thúy Mai" userId="222f1c7e07c9bd7a" providerId="LiveId" clId="{FF7B39C5-9720-4589-80A6-BEEE51173CB2}" dt="2023-06-10T22:55:56.644" v="947" actId="478"/>
          <ac:picMkLst>
            <pc:docMk/>
            <pc:sldMk cId="0" sldId="416"/>
            <ac:picMk id="21" creationId="{00000000-0000-0000-0000-000000000000}"/>
          </ac:picMkLst>
        </pc:picChg>
        <pc:picChg chg="add del">
          <ac:chgData name="Thúy Mai" userId="222f1c7e07c9bd7a" providerId="LiveId" clId="{FF7B39C5-9720-4589-80A6-BEEE51173CB2}" dt="2023-06-10T23:00:55.607" v="989" actId="21"/>
          <ac:picMkLst>
            <pc:docMk/>
            <pc:sldMk cId="0" sldId="416"/>
            <ac:picMk id="22" creationId="{00000000-0000-0000-0000-000000000000}"/>
          </ac:picMkLst>
        </pc:picChg>
        <pc:picChg chg="add mod">
          <ac:chgData name="Thúy Mai" userId="222f1c7e07c9bd7a" providerId="LiveId" clId="{FF7B39C5-9720-4589-80A6-BEEE51173CB2}" dt="2023-06-10T23:01:27.329" v="1005" actId="1076"/>
          <ac:picMkLst>
            <pc:docMk/>
            <pc:sldMk cId="0" sldId="416"/>
            <ac:picMk id="1026" creationId="{5701F4D1-24E7-8203-DF9D-443453705454}"/>
          </ac:picMkLst>
        </pc:picChg>
      </pc:sldChg>
      <pc:sldChg chg="del">
        <pc:chgData name="Thúy Mai" userId="222f1c7e07c9bd7a" providerId="LiveId" clId="{FF7B39C5-9720-4589-80A6-BEEE51173CB2}" dt="2023-06-11T04:04:12.857" v="3502" actId="47"/>
        <pc:sldMkLst>
          <pc:docMk/>
          <pc:sldMk cId="0" sldId="417"/>
        </pc:sldMkLst>
      </pc:sldChg>
      <pc:sldChg chg="del">
        <pc:chgData name="Thúy Mai" userId="222f1c7e07c9bd7a" providerId="LiveId" clId="{FF7B39C5-9720-4589-80A6-BEEE51173CB2}" dt="2023-06-11T04:04:14.038" v="3503" actId="47"/>
        <pc:sldMkLst>
          <pc:docMk/>
          <pc:sldMk cId="0" sldId="418"/>
        </pc:sldMkLst>
      </pc:sldChg>
      <pc:sldChg chg="add del">
        <pc:chgData name="Thúy Mai" userId="222f1c7e07c9bd7a" providerId="LiveId" clId="{FF7B39C5-9720-4589-80A6-BEEE51173CB2}" dt="2023-06-11T04:04:14.686" v="3504" actId="47"/>
        <pc:sldMkLst>
          <pc:docMk/>
          <pc:sldMk cId="0" sldId="419"/>
        </pc:sldMkLst>
      </pc:sldChg>
      <pc:sldChg chg="add del">
        <pc:chgData name="Thúy Mai" userId="222f1c7e07c9bd7a" providerId="LiveId" clId="{FF7B39C5-9720-4589-80A6-BEEE51173CB2}" dt="2023-06-11T04:04:15.396" v="3505" actId="47"/>
        <pc:sldMkLst>
          <pc:docMk/>
          <pc:sldMk cId="0" sldId="420"/>
        </pc:sldMkLst>
      </pc:sldChg>
      <pc:sldChg chg="addSp modSp del mod">
        <pc:chgData name="Thúy Mai" userId="222f1c7e07c9bd7a" providerId="LiveId" clId="{FF7B39C5-9720-4589-80A6-BEEE51173CB2}" dt="2023-06-11T04:03:59.350" v="3490" actId="47"/>
        <pc:sldMkLst>
          <pc:docMk/>
          <pc:sldMk cId="0" sldId="421"/>
        </pc:sldMkLst>
        <pc:spChg chg="mod">
          <ac:chgData name="Thúy Mai" userId="222f1c7e07c9bd7a" providerId="LiveId" clId="{FF7B39C5-9720-4589-80A6-BEEE51173CB2}" dt="2023-06-10T13:38:14.305" v="70" actId="27636"/>
          <ac:spMkLst>
            <pc:docMk/>
            <pc:sldMk cId="0" sldId="421"/>
            <ac:spMk id="31" creationId="{00000000-0000-0000-0000-000000000000}"/>
          </ac:spMkLst>
        </pc:spChg>
        <pc:picChg chg="add mod">
          <ac:chgData name="Thúy Mai" userId="222f1c7e07c9bd7a" providerId="LiveId" clId="{FF7B39C5-9720-4589-80A6-BEEE51173CB2}" dt="2023-06-10T23:00:58.182" v="990"/>
          <ac:picMkLst>
            <pc:docMk/>
            <pc:sldMk cId="0" sldId="421"/>
            <ac:picMk id="2" creationId="{7ABE352E-B78F-BFED-831E-01FB7D41BD52}"/>
          </ac:picMkLst>
        </pc:picChg>
      </pc:sldChg>
      <pc:sldChg chg="del">
        <pc:chgData name="Thúy Mai" userId="222f1c7e07c9bd7a" providerId="LiveId" clId="{FF7B39C5-9720-4589-80A6-BEEE51173CB2}" dt="2023-06-11T04:03:59.696" v="3491" actId="47"/>
        <pc:sldMkLst>
          <pc:docMk/>
          <pc:sldMk cId="0" sldId="422"/>
        </pc:sldMkLst>
      </pc:sldChg>
      <pc:sldChg chg="del">
        <pc:chgData name="Thúy Mai" userId="222f1c7e07c9bd7a" providerId="LiveId" clId="{FF7B39C5-9720-4589-80A6-BEEE51173CB2}" dt="2023-06-11T04:04:00.170" v="3492" actId="47"/>
        <pc:sldMkLst>
          <pc:docMk/>
          <pc:sldMk cId="0" sldId="423"/>
        </pc:sldMkLst>
      </pc:sldChg>
      <pc:sldChg chg="del">
        <pc:chgData name="Thúy Mai" userId="222f1c7e07c9bd7a" providerId="LiveId" clId="{FF7B39C5-9720-4589-80A6-BEEE51173CB2}" dt="2023-06-11T04:04:00.437" v="3493" actId="47"/>
        <pc:sldMkLst>
          <pc:docMk/>
          <pc:sldMk cId="0" sldId="424"/>
        </pc:sldMkLst>
      </pc:sldChg>
      <pc:sldChg chg="del">
        <pc:chgData name="Thúy Mai" userId="222f1c7e07c9bd7a" providerId="LiveId" clId="{FF7B39C5-9720-4589-80A6-BEEE51173CB2}" dt="2023-06-11T04:03:55.516" v="3484" actId="47"/>
        <pc:sldMkLst>
          <pc:docMk/>
          <pc:sldMk cId="0" sldId="425"/>
        </pc:sldMkLst>
      </pc:sldChg>
      <pc:sldChg chg="del">
        <pc:chgData name="Thúy Mai" userId="222f1c7e07c9bd7a" providerId="LiveId" clId="{FF7B39C5-9720-4589-80A6-BEEE51173CB2}" dt="2023-06-11T04:03:55.716" v="3485" actId="47"/>
        <pc:sldMkLst>
          <pc:docMk/>
          <pc:sldMk cId="0" sldId="426"/>
        </pc:sldMkLst>
      </pc:sldChg>
      <pc:sldChg chg="del">
        <pc:chgData name="Thúy Mai" userId="222f1c7e07c9bd7a" providerId="LiveId" clId="{FF7B39C5-9720-4589-80A6-BEEE51173CB2}" dt="2023-06-11T04:03:56.269" v="3486" actId="47"/>
        <pc:sldMkLst>
          <pc:docMk/>
          <pc:sldMk cId="0" sldId="427"/>
        </pc:sldMkLst>
      </pc:sldChg>
      <pc:sldChg chg="del">
        <pc:chgData name="Thúy Mai" userId="222f1c7e07c9bd7a" providerId="LiveId" clId="{FF7B39C5-9720-4589-80A6-BEEE51173CB2}" dt="2023-06-11T04:03:56.489" v="3487" actId="47"/>
        <pc:sldMkLst>
          <pc:docMk/>
          <pc:sldMk cId="0" sldId="428"/>
        </pc:sldMkLst>
      </pc:sldChg>
      <pc:sldChg chg="del">
        <pc:chgData name="Thúy Mai" userId="222f1c7e07c9bd7a" providerId="LiveId" clId="{FF7B39C5-9720-4589-80A6-BEEE51173CB2}" dt="2023-06-11T04:03:57.137" v="3488" actId="47"/>
        <pc:sldMkLst>
          <pc:docMk/>
          <pc:sldMk cId="0" sldId="429"/>
        </pc:sldMkLst>
      </pc:sldChg>
      <pc:sldChg chg="del">
        <pc:chgData name="Thúy Mai" userId="222f1c7e07c9bd7a" providerId="LiveId" clId="{FF7B39C5-9720-4589-80A6-BEEE51173CB2}" dt="2023-06-11T04:03:58.006" v="3489" actId="47"/>
        <pc:sldMkLst>
          <pc:docMk/>
          <pc:sldMk cId="0" sldId="430"/>
        </pc:sldMkLst>
      </pc:sldChg>
      <pc:sldChg chg="del">
        <pc:chgData name="Thúy Mai" userId="222f1c7e07c9bd7a" providerId="LiveId" clId="{FF7B39C5-9720-4589-80A6-BEEE51173CB2}" dt="2023-06-11T04:03:50.866" v="3481" actId="47"/>
        <pc:sldMkLst>
          <pc:docMk/>
          <pc:sldMk cId="0" sldId="431"/>
        </pc:sldMkLst>
      </pc:sldChg>
      <pc:sldChg chg="add del">
        <pc:chgData name="Thúy Mai" userId="222f1c7e07c9bd7a" providerId="LiveId" clId="{FF7B39C5-9720-4589-80A6-BEEE51173CB2}" dt="2023-06-11T05:46:34.260" v="4419" actId="47"/>
        <pc:sldMkLst>
          <pc:docMk/>
          <pc:sldMk cId="0" sldId="432"/>
        </pc:sldMkLst>
      </pc:sldChg>
      <pc:sldChg chg="del">
        <pc:chgData name="Thúy Mai" userId="222f1c7e07c9bd7a" providerId="LiveId" clId="{FF7B39C5-9720-4589-80A6-BEEE51173CB2}" dt="2023-06-11T04:03:48.944" v="3480" actId="47"/>
        <pc:sldMkLst>
          <pc:docMk/>
          <pc:sldMk cId="0" sldId="433"/>
        </pc:sldMkLst>
      </pc:sldChg>
      <pc:sldChg chg="del">
        <pc:chgData name="Thúy Mai" userId="222f1c7e07c9bd7a" providerId="LiveId" clId="{FF7B39C5-9720-4589-80A6-BEEE51173CB2}" dt="2023-06-11T04:03:48.718" v="3479" actId="47"/>
        <pc:sldMkLst>
          <pc:docMk/>
          <pc:sldMk cId="0" sldId="434"/>
        </pc:sldMkLst>
      </pc:sldChg>
      <pc:sldChg chg="del">
        <pc:chgData name="Thúy Mai" userId="222f1c7e07c9bd7a" providerId="LiveId" clId="{FF7B39C5-9720-4589-80A6-BEEE51173CB2}" dt="2023-06-11T04:03:48.068" v="3478" actId="47"/>
        <pc:sldMkLst>
          <pc:docMk/>
          <pc:sldMk cId="0" sldId="435"/>
        </pc:sldMkLst>
      </pc:sldChg>
      <pc:sldChg chg="del">
        <pc:chgData name="Thúy Mai" userId="222f1c7e07c9bd7a" providerId="LiveId" clId="{FF7B39C5-9720-4589-80A6-BEEE51173CB2}" dt="2023-06-11T04:03:47.876" v="3477" actId="47"/>
        <pc:sldMkLst>
          <pc:docMk/>
          <pc:sldMk cId="0" sldId="436"/>
        </pc:sldMkLst>
      </pc:sldChg>
      <pc:sldChg chg="del">
        <pc:chgData name="Thúy Mai" userId="222f1c7e07c9bd7a" providerId="LiveId" clId="{FF7B39C5-9720-4589-80A6-BEEE51173CB2}" dt="2023-06-11T04:03:47.718" v="3476" actId="47"/>
        <pc:sldMkLst>
          <pc:docMk/>
          <pc:sldMk cId="0" sldId="437"/>
        </pc:sldMkLst>
      </pc:sldChg>
      <pc:sldChg chg="del">
        <pc:chgData name="Thúy Mai" userId="222f1c7e07c9bd7a" providerId="LiveId" clId="{FF7B39C5-9720-4589-80A6-BEEE51173CB2}" dt="2023-06-11T04:03:47.545" v="3475" actId="47"/>
        <pc:sldMkLst>
          <pc:docMk/>
          <pc:sldMk cId="0" sldId="438"/>
        </pc:sldMkLst>
      </pc:sldChg>
      <pc:sldChg chg="del">
        <pc:chgData name="Thúy Mai" userId="222f1c7e07c9bd7a" providerId="LiveId" clId="{FF7B39C5-9720-4589-80A6-BEEE51173CB2}" dt="2023-06-11T04:03:47.357" v="3474" actId="47"/>
        <pc:sldMkLst>
          <pc:docMk/>
          <pc:sldMk cId="0" sldId="439"/>
        </pc:sldMkLst>
      </pc:sldChg>
      <pc:sldChg chg="del">
        <pc:chgData name="Thúy Mai" userId="222f1c7e07c9bd7a" providerId="LiveId" clId="{FF7B39C5-9720-4589-80A6-BEEE51173CB2}" dt="2023-06-11T04:03:47.181" v="3473" actId="47"/>
        <pc:sldMkLst>
          <pc:docMk/>
          <pc:sldMk cId="0" sldId="440"/>
        </pc:sldMkLst>
      </pc:sldChg>
      <pc:sldChg chg="del">
        <pc:chgData name="Thúy Mai" userId="222f1c7e07c9bd7a" providerId="LiveId" clId="{FF7B39C5-9720-4589-80A6-BEEE51173CB2}" dt="2023-06-11T04:03:47.008" v="3472" actId="47"/>
        <pc:sldMkLst>
          <pc:docMk/>
          <pc:sldMk cId="0" sldId="441"/>
        </pc:sldMkLst>
      </pc:sldChg>
      <pc:sldChg chg="del">
        <pc:chgData name="Thúy Mai" userId="222f1c7e07c9bd7a" providerId="LiveId" clId="{FF7B39C5-9720-4589-80A6-BEEE51173CB2}" dt="2023-06-11T04:03:46.849" v="3471" actId="47"/>
        <pc:sldMkLst>
          <pc:docMk/>
          <pc:sldMk cId="0" sldId="442"/>
        </pc:sldMkLst>
      </pc:sldChg>
      <pc:sldChg chg="del">
        <pc:chgData name="Thúy Mai" userId="222f1c7e07c9bd7a" providerId="LiveId" clId="{FF7B39C5-9720-4589-80A6-BEEE51173CB2}" dt="2023-06-11T04:03:46.550" v="3470" actId="47"/>
        <pc:sldMkLst>
          <pc:docMk/>
          <pc:sldMk cId="0" sldId="443"/>
        </pc:sldMkLst>
      </pc:sldChg>
      <pc:sldChg chg="del">
        <pc:chgData name="Thúy Mai" userId="222f1c7e07c9bd7a" providerId="LiveId" clId="{FF7B39C5-9720-4589-80A6-BEEE51173CB2}" dt="2023-06-11T04:03:46.346" v="3469" actId="47"/>
        <pc:sldMkLst>
          <pc:docMk/>
          <pc:sldMk cId="0" sldId="444"/>
        </pc:sldMkLst>
      </pc:sldChg>
      <pc:sldChg chg="del">
        <pc:chgData name="Thúy Mai" userId="222f1c7e07c9bd7a" providerId="LiveId" clId="{FF7B39C5-9720-4589-80A6-BEEE51173CB2}" dt="2023-06-11T04:03:46.091" v="3468" actId="47"/>
        <pc:sldMkLst>
          <pc:docMk/>
          <pc:sldMk cId="0" sldId="445"/>
        </pc:sldMkLst>
      </pc:sldChg>
      <pc:sldChg chg="del">
        <pc:chgData name="Thúy Mai" userId="222f1c7e07c9bd7a" providerId="LiveId" clId="{FF7B39C5-9720-4589-80A6-BEEE51173CB2}" dt="2023-06-11T04:03:45.876" v="3467" actId="47"/>
        <pc:sldMkLst>
          <pc:docMk/>
          <pc:sldMk cId="0" sldId="446"/>
        </pc:sldMkLst>
      </pc:sldChg>
      <pc:sldChg chg="del">
        <pc:chgData name="Thúy Mai" userId="222f1c7e07c9bd7a" providerId="LiveId" clId="{FF7B39C5-9720-4589-80A6-BEEE51173CB2}" dt="2023-06-11T04:03:44.709" v="3466" actId="47"/>
        <pc:sldMkLst>
          <pc:docMk/>
          <pc:sldMk cId="0" sldId="447"/>
        </pc:sldMkLst>
      </pc:sldChg>
      <pc:sldChg chg="del">
        <pc:chgData name="Thúy Mai" userId="222f1c7e07c9bd7a" providerId="LiveId" clId="{FF7B39C5-9720-4589-80A6-BEEE51173CB2}" dt="2023-06-11T04:03:44.219" v="3465" actId="47"/>
        <pc:sldMkLst>
          <pc:docMk/>
          <pc:sldMk cId="0" sldId="448"/>
        </pc:sldMkLst>
      </pc:sldChg>
      <pc:sldChg chg="del">
        <pc:chgData name="Thúy Mai" userId="222f1c7e07c9bd7a" providerId="LiveId" clId="{FF7B39C5-9720-4589-80A6-BEEE51173CB2}" dt="2023-06-11T04:03:43.936" v="3464" actId="47"/>
        <pc:sldMkLst>
          <pc:docMk/>
          <pc:sldMk cId="0" sldId="449"/>
        </pc:sldMkLst>
      </pc:sldChg>
      <pc:sldChg chg="del">
        <pc:chgData name="Thúy Mai" userId="222f1c7e07c9bd7a" providerId="LiveId" clId="{FF7B39C5-9720-4589-80A6-BEEE51173CB2}" dt="2023-06-11T04:03:43.681" v="3463" actId="47"/>
        <pc:sldMkLst>
          <pc:docMk/>
          <pc:sldMk cId="0" sldId="450"/>
        </pc:sldMkLst>
      </pc:sldChg>
      <pc:sldChg chg="del">
        <pc:chgData name="Thúy Mai" userId="222f1c7e07c9bd7a" providerId="LiveId" clId="{FF7B39C5-9720-4589-80A6-BEEE51173CB2}" dt="2023-06-11T04:03:42.945" v="3461" actId="47"/>
        <pc:sldMkLst>
          <pc:docMk/>
          <pc:sldMk cId="0" sldId="451"/>
        </pc:sldMkLst>
      </pc:sldChg>
      <pc:sldChg chg="del">
        <pc:chgData name="Thúy Mai" userId="222f1c7e07c9bd7a" providerId="LiveId" clId="{FF7B39C5-9720-4589-80A6-BEEE51173CB2}" dt="2023-06-11T04:03:39.615" v="3460" actId="47"/>
        <pc:sldMkLst>
          <pc:docMk/>
          <pc:sldMk cId="371064781" sldId="452"/>
        </pc:sldMkLst>
      </pc:sldChg>
      <pc:sldChg chg="addSp delSp modSp new mod ord modTransition delAnim modAnim">
        <pc:chgData name="Thúy Mai" userId="222f1c7e07c9bd7a" providerId="LiveId" clId="{FF7B39C5-9720-4589-80A6-BEEE51173CB2}" dt="2023-06-16T05:30:00.315" v="4442"/>
        <pc:sldMkLst>
          <pc:docMk/>
          <pc:sldMk cId="4125949451" sldId="453"/>
        </pc:sldMkLst>
        <pc:spChg chg="del">
          <ac:chgData name="Thúy Mai" userId="222f1c7e07c9bd7a" providerId="LiveId" clId="{FF7B39C5-9720-4589-80A6-BEEE51173CB2}" dt="2023-06-10T13:42:13.678" v="294" actId="478"/>
          <ac:spMkLst>
            <pc:docMk/>
            <pc:sldMk cId="4125949451" sldId="453"/>
            <ac:spMk id="2" creationId="{2692DB41-42D1-61EF-34FB-3614844F66C6}"/>
          </ac:spMkLst>
        </pc:spChg>
        <pc:spChg chg="del mod">
          <ac:chgData name="Thúy Mai" userId="222f1c7e07c9bd7a" providerId="LiveId" clId="{FF7B39C5-9720-4589-80A6-BEEE51173CB2}" dt="2023-06-10T13:42:12.340" v="293" actId="478"/>
          <ac:spMkLst>
            <pc:docMk/>
            <pc:sldMk cId="4125949451" sldId="453"/>
            <ac:spMk id="3" creationId="{04293025-23A8-58FF-039E-43715D81F827}"/>
          </ac:spMkLst>
        </pc:spChg>
        <pc:spChg chg="add mod">
          <ac:chgData name="Thúy Mai" userId="222f1c7e07c9bd7a" providerId="LiveId" clId="{FF7B39C5-9720-4589-80A6-BEEE51173CB2}" dt="2023-06-10T14:48:54.832" v="509" actId="1037"/>
          <ac:spMkLst>
            <pc:docMk/>
            <pc:sldMk cId="4125949451" sldId="453"/>
            <ac:spMk id="7" creationId="{D6E943A4-8E25-AF5A-1A08-5B932FB9BA73}"/>
          </ac:spMkLst>
        </pc:spChg>
        <pc:spChg chg="add del mod">
          <ac:chgData name="Thúy Mai" userId="222f1c7e07c9bd7a" providerId="LiveId" clId="{FF7B39C5-9720-4589-80A6-BEEE51173CB2}" dt="2023-06-10T14:49:07.015" v="513" actId="478"/>
          <ac:spMkLst>
            <pc:docMk/>
            <pc:sldMk cId="4125949451" sldId="453"/>
            <ac:spMk id="8" creationId="{B7973C44-5C49-E82D-6972-9CDAC1BB29A6}"/>
          </ac:spMkLst>
        </pc:spChg>
        <pc:graphicFrameChg chg="add del mod">
          <ac:chgData name="Thúy Mai" userId="222f1c7e07c9bd7a" providerId="LiveId" clId="{FF7B39C5-9720-4589-80A6-BEEE51173CB2}" dt="2023-06-10T13:42:31.900" v="296" actId="478"/>
          <ac:graphicFrameMkLst>
            <pc:docMk/>
            <pc:sldMk cId="4125949451" sldId="453"/>
            <ac:graphicFrameMk id="4" creationId="{770447B3-A1BD-E31F-AD90-890B2FE8F152}"/>
          </ac:graphicFrameMkLst>
        </pc:graphicFrameChg>
        <pc:picChg chg="add mod">
          <ac:chgData name="Thúy Mai" userId="222f1c7e07c9bd7a" providerId="LiveId" clId="{FF7B39C5-9720-4589-80A6-BEEE51173CB2}" dt="2023-06-10T14:48:17.719" v="500" actId="1076"/>
          <ac:picMkLst>
            <pc:docMk/>
            <pc:sldMk cId="4125949451" sldId="453"/>
            <ac:picMk id="5" creationId="{B44A655A-BFBE-6114-D12F-73BBA4D8441A}"/>
          </ac:picMkLst>
        </pc:picChg>
        <pc:picChg chg="add mod modCrop">
          <ac:chgData name="Thúy Mai" userId="222f1c7e07c9bd7a" providerId="LiveId" clId="{FF7B39C5-9720-4589-80A6-BEEE51173CB2}" dt="2023-06-10T14:48:12.865" v="498" actId="14100"/>
          <ac:picMkLst>
            <pc:docMk/>
            <pc:sldMk cId="4125949451" sldId="453"/>
            <ac:picMk id="6" creationId="{E7376E68-E841-F9D3-9565-A3116C66D180}"/>
          </ac:picMkLst>
        </pc:picChg>
        <pc:picChg chg="add mod">
          <ac:chgData name="Thúy Mai" userId="222f1c7e07c9bd7a" providerId="LiveId" clId="{FF7B39C5-9720-4589-80A6-BEEE51173CB2}" dt="2023-06-10T14:48:09.273" v="497" actId="1076"/>
          <ac:picMkLst>
            <pc:docMk/>
            <pc:sldMk cId="4125949451" sldId="453"/>
            <ac:picMk id="1025" creationId="{FF2C2559-EA6D-8C9D-7D4A-58A17830A0A9}"/>
          </ac:picMkLst>
        </pc:picChg>
        <pc:picChg chg="add mod">
          <ac:chgData name="Thúy Mai" userId="222f1c7e07c9bd7a" providerId="LiveId" clId="{FF7B39C5-9720-4589-80A6-BEEE51173CB2}" dt="2023-06-10T14:48:25.550" v="503" actId="14100"/>
          <ac:picMkLst>
            <pc:docMk/>
            <pc:sldMk cId="4125949451" sldId="453"/>
            <ac:picMk id="1026" creationId="{99B7AB42-E2CE-FBE7-130D-5549280B1519}"/>
          </ac:picMkLst>
        </pc:picChg>
      </pc:sldChg>
      <pc:sldChg chg="addSp delSp modSp add mod ord modTransition modAnim">
        <pc:chgData name="Thúy Mai" userId="222f1c7e07c9bd7a" providerId="LiveId" clId="{FF7B39C5-9720-4589-80A6-BEEE51173CB2}" dt="2023-06-16T05:30:00.315" v="4442"/>
        <pc:sldMkLst>
          <pc:docMk/>
          <pc:sldMk cId="2374964693" sldId="454"/>
        </pc:sldMkLst>
        <pc:spChg chg="mod">
          <ac:chgData name="Thúy Mai" userId="222f1c7e07c9bd7a" providerId="LiveId" clId="{FF7B39C5-9720-4589-80A6-BEEE51173CB2}" dt="2023-06-10T14:50:50.380" v="586" actId="1076"/>
          <ac:spMkLst>
            <pc:docMk/>
            <pc:sldMk cId="2374964693" sldId="454"/>
            <ac:spMk id="9" creationId="{00000000-0000-0000-0000-000000000000}"/>
          </ac:spMkLst>
        </pc:spChg>
        <pc:spChg chg="mod">
          <ac:chgData name="Thúy Mai" userId="222f1c7e07c9bd7a" providerId="LiveId" clId="{FF7B39C5-9720-4589-80A6-BEEE51173CB2}" dt="2023-06-10T14:50:48.413" v="585" actId="1076"/>
          <ac:spMkLst>
            <pc:docMk/>
            <pc:sldMk cId="2374964693" sldId="454"/>
            <ac:spMk id="15" creationId="{00000000-0000-0000-0000-000000000000}"/>
          </ac:spMkLst>
        </pc:spChg>
        <pc:picChg chg="add del mod">
          <ac:chgData name="Thúy Mai" userId="222f1c7e07c9bd7a" providerId="LiveId" clId="{FF7B39C5-9720-4589-80A6-BEEE51173CB2}" dt="2023-06-10T14:51:52.047" v="587" actId="478"/>
          <ac:picMkLst>
            <pc:docMk/>
            <pc:sldMk cId="2374964693" sldId="454"/>
            <ac:picMk id="2" creationId="{50B4AD8E-792B-2660-133B-58751698D675}"/>
          </ac:picMkLst>
        </pc:picChg>
        <pc:picChg chg="add mod">
          <ac:chgData name="Thúy Mai" userId="222f1c7e07c9bd7a" providerId="LiveId" clId="{FF7B39C5-9720-4589-80A6-BEEE51173CB2}" dt="2023-06-10T14:51:59.391" v="592" actId="1036"/>
          <ac:picMkLst>
            <pc:docMk/>
            <pc:sldMk cId="2374964693" sldId="454"/>
            <ac:picMk id="4" creationId="{8465403C-A519-0400-EA63-8C479BD44B25}"/>
          </ac:picMkLst>
        </pc:picChg>
      </pc:sldChg>
      <pc:sldChg chg="addSp delSp modSp add mod ord modTransition modAnim">
        <pc:chgData name="Thúy Mai" userId="222f1c7e07c9bd7a" providerId="LiveId" clId="{FF7B39C5-9720-4589-80A6-BEEE51173CB2}" dt="2023-06-16T05:30:00.315" v="4442"/>
        <pc:sldMkLst>
          <pc:docMk/>
          <pc:sldMk cId="4210454523" sldId="455"/>
        </pc:sldMkLst>
        <pc:spChg chg="mod">
          <ac:chgData name="Thúy Mai" userId="222f1c7e07c9bd7a" providerId="LiveId" clId="{FF7B39C5-9720-4589-80A6-BEEE51173CB2}" dt="2023-06-10T14:59:37.763" v="738" actId="2711"/>
          <ac:spMkLst>
            <pc:docMk/>
            <pc:sldMk cId="4210454523" sldId="455"/>
            <ac:spMk id="3" creationId="{00000000-0000-0000-0000-000000000000}"/>
          </ac:spMkLst>
        </pc:spChg>
        <pc:spChg chg="add mod">
          <ac:chgData name="Thúy Mai" userId="222f1c7e07c9bd7a" providerId="LiveId" clId="{FF7B39C5-9720-4589-80A6-BEEE51173CB2}" dt="2023-06-10T14:59:41.230" v="739" actId="1076"/>
          <ac:spMkLst>
            <pc:docMk/>
            <pc:sldMk cId="4210454523" sldId="455"/>
            <ac:spMk id="4" creationId="{0809C940-4C50-9DC8-9DEB-671456B3EEEC}"/>
          </ac:spMkLst>
        </pc:spChg>
        <pc:graphicFrameChg chg="add del mod">
          <ac:chgData name="Thúy Mai" userId="222f1c7e07c9bd7a" providerId="LiveId" clId="{FF7B39C5-9720-4589-80A6-BEEE51173CB2}" dt="2023-06-10T14:59:54.275" v="742" actId="21"/>
          <ac:graphicFrameMkLst>
            <pc:docMk/>
            <pc:sldMk cId="4210454523" sldId="455"/>
            <ac:graphicFrameMk id="2" creationId="{C95F0EB6-43DA-1324-3A59-0B6D4674F027}"/>
          </ac:graphicFrameMkLst>
        </pc:graphicFrameChg>
      </pc:sldChg>
      <pc:sldChg chg="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2862682739" sldId="456"/>
        </pc:sldMkLst>
        <pc:spChg chg="del mod">
          <ac:chgData name="Thúy Mai" userId="222f1c7e07c9bd7a" providerId="LiveId" clId="{FF7B39C5-9720-4589-80A6-BEEE51173CB2}" dt="2023-06-10T15:16:38.174" v="855" actId="478"/>
          <ac:spMkLst>
            <pc:docMk/>
            <pc:sldMk cId="2862682739" sldId="456"/>
            <ac:spMk id="21" creationId="{427A3444-7F40-91F4-4EC3-7B8BA3B2EDAB}"/>
          </ac:spMkLst>
        </pc:spChg>
        <pc:spChg chg="mod">
          <ac:chgData name="Thúy Mai" userId="222f1c7e07c9bd7a" providerId="LiveId" clId="{FF7B39C5-9720-4589-80A6-BEEE51173CB2}" dt="2023-06-10T15:16:24.803" v="850" actId="1076"/>
          <ac:spMkLst>
            <pc:docMk/>
            <pc:sldMk cId="2862682739" sldId="456"/>
            <ac:spMk id="24" creationId="{701D3AC5-4720-13B5-6B31-62A05B5AEFC2}"/>
          </ac:spMkLst>
        </pc:spChg>
        <pc:spChg chg="mod">
          <ac:chgData name="Thúy Mai" userId="222f1c7e07c9bd7a" providerId="LiveId" clId="{FF7B39C5-9720-4589-80A6-BEEE51173CB2}" dt="2023-06-10T15:16:31.771" v="854" actId="14100"/>
          <ac:spMkLst>
            <pc:docMk/>
            <pc:sldMk cId="2862682739" sldId="456"/>
            <ac:spMk id="26" creationId="{B41DD6CA-89EF-1D4E-95CA-F6D13711F896}"/>
          </ac:spMkLst>
        </pc:spChg>
        <pc:spChg chg="del">
          <ac:chgData name="Thúy Mai" userId="222f1c7e07c9bd7a" providerId="LiveId" clId="{FF7B39C5-9720-4589-80A6-BEEE51173CB2}" dt="2023-06-10T15:16:17.124" v="844" actId="478"/>
          <ac:spMkLst>
            <pc:docMk/>
            <pc:sldMk cId="2862682739" sldId="456"/>
            <ac:spMk id="27" creationId="{4A47A6B7-9607-2197-5BF5-FA8BF9655351}"/>
          </ac:spMkLst>
        </pc:spChg>
        <pc:spChg chg="del">
          <ac:chgData name="Thúy Mai" userId="222f1c7e07c9bd7a" providerId="LiveId" clId="{FF7B39C5-9720-4589-80A6-BEEE51173CB2}" dt="2023-06-10T15:16:16.404" v="843" actId="478"/>
          <ac:spMkLst>
            <pc:docMk/>
            <pc:sldMk cId="2862682739" sldId="456"/>
            <ac:spMk id="28" creationId="{39BD6F1A-D4E1-8CBB-A2E0-E06741431077}"/>
          </ac:spMkLst>
        </pc:spChg>
        <pc:graphicFrameChg chg="del">
          <ac:chgData name="Thúy Mai" userId="222f1c7e07c9bd7a" providerId="LiveId" clId="{FF7B39C5-9720-4589-80A6-BEEE51173CB2}" dt="2023-06-10T15:16:38.174" v="855" actId="478"/>
          <ac:graphicFrameMkLst>
            <pc:docMk/>
            <pc:sldMk cId="2862682739" sldId="456"/>
            <ac:graphicFrameMk id="14" creationId="{6C02AA81-0409-CBED-35D5-10D848129319}"/>
          </ac:graphicFrameMkLst>
        </pc:graphicFrameChg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2280856743" sldId="457"/>
        </pc:sldMkLst>
        <pc:spChg chg="del mod">
          <ac:chgData name="Thúy Mai" userId="222f1c7e07c9bd7a" providerId="LiveId" clId="{FF7B39C5-9720-4589-80A6-BEEE51173CB2}" dt="2023-06-10T23:02:00.355" v="1014" actId="478"/>
          <ac:spMkLst>
            <pc:docMk/>
            <pc:sldMk cId="2280856743" sldId="457"/>
            <ac:spMk id="7" creationId="{6E64967D-0F3C-0AAA-1F92-C7C335BB07EA}"/>
          </ac:spMkLst>
        </pc:spChg>
        <pc:spChg chg="add mod">
          <ac:chgData name="Thúy Mai" userId="222f1c7e07c9bd7a" providerId="LiveId" clId="{FF7B39C5-9720-4589-80A6-BEEE51173CB2}" dt="2023-06-10T23:04:22.408" v="1114" actId="1076"/>
          <ac:spMkLst>
            <pc:docMk/>
            <pc:sldMk cId="2280856743" sldId="457"/>
            <ac:spMk id="8" creationId="{B8D75D3D-19CE-079D-A4AD-D3EBAE557866}"/>
          </ac:spMkLst>
        </pc:spChg>
        <pc:spChg chg="del">
          <ac:chgData name="Thúy Mai" userId="222f1c7e07c9bd7a" providerId="LiveId" clId="{FF7B39C5-9720-4589-80A6-BEEE51173CB2}" dt="2023-06-10T23:02:03.088" v="1016" actId="478"/>
          <ac:spMkLst>
            <pc:docMk/>
            <pc:sldMk cId="2280856743" sldId="457"/>
            <ac:spMk id="10" creationId="{96E20F6F-9DD6-373D-D96D-74E8E5E7BF37}"/>
          </ac:spMkLst>
        </pc:spChg>
        <pc:spChg chg="del">
          <ac:chgData name="Thúy Mai" userId="222f1c7e07c9bd7a" providerId="LiveId" clId="{FF7B39C5-9720-4589-80A6-BEEE51173CB2}" dt="2023-06-10T23:01:57.368" v="1012" actId="478"/>
          <ac:spMkLst>
            <pc:docMk/>
            <pc:sldMk cId="2280856743" sldId="457"/>
            <ac:spMk id="11" creationId="{0513023D-B38A-7758-5489-0CDC4ED97A5B}"/>
          </ac:spMkLst>
        </pc:spChg>
        <pc:spChg chg="mod">
          <ac:chgData name="Thúy Mai" userId="222f1c7e07c9bd7a" providerId="LiveId" clId="{FF7B39C5-9720-4589-80A6-BEEE51173CB2}" dt="2023-06-10T23:02:17.333" v="1073" actId="1076"/>
          <ac:spMkLst>
            <pc:docMk/>
            <pc:sldMk cId="2280856743" sldId="457"/>
            <ac:spMk id="12" creationId="{4EDF56B9-EB6C-30B2-849F-A8CBE849C0F8}"/>
          </ac:spMkLst>
        </pc:spChg>
        <pc:spChg chg="add mod">
          <ac:chgData name="Thúy Mai" userId="222f1c7e07c9bd7a" providerId="LiveId" clId="{FF7B39C5-9720-4589-80A6-BEEE51173CB2}" dt="2023-06-10T23:06:58.676" v="1120" actId="1076"/>
          <ac:spMkLst>
            <pc:docMk/>
            <pc:sldMk cId="2280856743" sldId="457"/>
            <ac:spMk id="16" creationId="{AD28B9C5-4C08-9B7A-9420-21FDA641085D}"/>
          </ac:spMkLst>
        </pc:spChg>
        <pc:graphicFrameChg chg="add del mod">
          <ac:chgData name="Thúy Mai" userId="222f1c7e07c9bd7a" providerId="LiveId" clId="{FF7B39C5-9720-4589-80A6-BEEE51173CB2}" dt="2023-06-10T23:02:30.737" v="1076"/>
          <ac:graphicFrameMkLst>
            <pc:docMk/>
            <pc:sldMk cId="2280856743" sldId="457"/>
            <ac:graphicFrameMk id="2" creationId="{7F373B35-D2B9-07B1-8A7D-28C7259D914D}"/>
          </ac:graphicFrameMkLst>
        </pc:graphicFrameChg>
        <pc:graphicFrameChg chg="add del mod">
          <ac:chgData name="Thúy Mai" userId="222f1c7e07c9bd7a" providerId="LiveId" clId="{FF7B39C5-9720-4589-80A6-BEEE51173CB2}" dt="2023-06-10T23:02:36.742" v="1079" actId="478"/>
          <ac:graphicFrameMkLst>
            <pc:docMk/>
            <pc:sldMk cId="2280856743" sldId="457"/>
            <ac:graphicFrameMk id="3" creationId="{71430CEE-237D-5442-A501-FA210C04440A}"/>
          </ac:graphicFrameMkLst>
        </pc:graphicFrameChg>
        <pc:graphicFrameChg chg="add del mod">
          <ac:chgData name="Thúy Mai" userId="222f1c7e07c9bd7a" providerId="LiveId" clId="{FF7B39C5-9720-4589-80A6-BEEE51173CB2}" dt="2023-06-10T23:02:44.267" v="1082"/>
          <ac:graphicFrameMkLst>
            <pc:docMk/>
            <pc:sldMk cId="2280856743" sldId="457"/>
            <ac:graphicFrameMk id="4" creationId="{CEF9C02C-1D1C-F797-C4E2-19E536C375FE}"/>
          </ac:graphicFrameMkLst>
        </pc:graphicFrameChg>
        <pc:graphicFrameChg chg="add del mod modGraphic">
          <ac:chgData name="Thúy Mai" userId="222f1c7e07c9bd7a" providerId="LiveId" clId="{FF7B39C5-9720-4589-80A6-BEEE51173CB2}" dt="2023-06-10T23:02:53.122" v="1088" actId="478"/>
          <ac:graphicFrameMkLst>
            <pc:docMk/>
            <pc:sldMk cId="2280856743" sldId="457"/>
            <ac:graphicFrameMk id="5" creationId="{A9ADAEFB-5E8B-D2F1-598E-6B2E0775CC31}"/>
          </ac:graphicFrameMkLst>
        </pc:graphicFrameChg>
        <pc:graphicFrameChg chg="add del mod">
          <ac:chgData name="Thúy Mai" userId="222f1c7e07c9bd7a" providerId="LiveId" clId="{FF7B39C5-9720-4589-80A6-BEEE51173CB2}" dt="2023-06-10T23:03:18.298" v="1096"/>
          <ac:graphicFrameMkLst>
            <pc:docMk/>
            <pc:sldMk cId="2280856743" sldId="457"/>
            <ac:graphicFrameMk id="14" creationId="{4FBB74D9-7038-10E3-6760-5BB4297A1FA2}"/>
          </ac:graphicFrameMkLst>
        </pc:graphicFrameChg>
        <pc:graphicFrameChg chg="add mod modGraphic">
          <ac:chgData name="Thúy Mai" userId="222f1c7e07c9bd7a" providerId="LiveId" clId="{FF7B39C5-9720-4589-80A6-BEEE51173CB2}" dt="2023-06-10T23:04:17.229" v="1113" actId="122"/>
          <ac:graphicFrameMkLst>
            <pc:docMk/>
            <pc:sldMk cId="2280856743" sldId="457"/>
            <ac:graphicFrameMk id="15" creationId="{A40FAC6D-D40B-0F0F-557A-78462A9D8253}"/>
          </ac:graphicFrameMkLst>
        </pc:graphicFrameChg>
        <pc:picChg chg="del">
          <ac:chgData name="Thúy Mai" userId="222f1c7e07c9bd7a" providerId="LiveId" clId="{FF7B39C5-9720-4589-80A6-BEEE51173CB2}" dt="2023-06-10T23:02:01.034" v="1015" actId="478"/>
          <ac:picMkLst>
            <pc:docMk/>
            <pc:sldMk cId="2280856743" sldId="457"/>
            <ac:picMk id="13" creationId="{5EE44AA9-1E07-FF8C-B98C-910BDB1C3224}"/>
          </ac:picMkLst>
        </pc:picChg>
        <pc:picChg chg="del">
          <ac:chgData name="Thúy Mai" userId="222f1c7e07c9bd7a" providerId="LiveId" clId="{FF7B39C5-9720-4589-80A6-BEEE51173CB2}" dt="2023-06-10T23:01:56.199" v="1011" actId="478"/>
          <ac:picMkLst>
            <pc:docMk/>
            <pc:sldMk cId="2280856743" sldId="457"/>
            <ac:picMk id="1026" creationId="{5701F4D1-24E7-8203-DF9D-443453705454}"/>
          </ac:picMkLst>
        </pc:picChg>
      </pc:sldChg>
      <pc:sldChg chg="add del setBg">
        <pc:chgData name="Thúy Mai" userId="222f1c7e07c9bd7a" providerId="LiveId" clId="{FF7B39C5-9720-4589-80A6-BEEE51173CB2}" dt="2023-06-10T23:00:51.549" v="986"/>
        <pc:sldMkLst>
          <pc:docMk/>
          <pc:sldMk cId="4129682920" sldId="457"/>
        </pc:sldMkLst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3538351642" sldId="458"/>
        </pc:sldMkLst>
        <pc:spChg chg="add mod">
          <ac:chgData name="Thúy Mai" userId="222f1c7e07c9bd7a" providerId="LiveId" clId="{FF7B39C5-9720-4589-80A6-BEEE51173CB2}" dt="2023-06-10T23:14:21.598" v="1326" actId="207"/>
          <ac:spMkLst>
            <pc:docMk/>
            <pc:sldMk cId="3538351642" sldId="458"/>
            <ac:spMk id="4" creationId="{8C53816F-3420-E72E-08BC-AA8427A3B3A8}"/>
          </ac:spMkLst>
        </pc:spChg>
        <pc:spChg chg="add mod">
          <ac:chgData name="Thúy Mai" userId="222f1c7e07c9bd7a" providerId="LiveId" clId="{FF7B39C5-9720-4589-80A6-BEEE51173CB2}" dt="2023-06-10T23:13:42.997" v="1282" actId="1076"/>
          <ac:spMkLst>
            <pc:docMk/>
            <pc:sldMk cId="3538351642" sldId="458"/>
            <ac:spMk id="5" creationId="{DA9B26C0-629D-BF0E-6EB6-BFF3040BC25A}"/>
          </ac:spMkLst>
        </pc:spChg>
        <pc:spChg chg="add mod">
          <ac:chgData name="Thúy Mai" userId="222f1c7e07c9bd7a" providerId="LiveId" clId="{FF7B39C5-9720-4589-80A6-BEEE51173CB2}" dt="2023-06-10T23:13:41.283" v="1281" actId="1076"/>
          <ac:spMkLst>
            <pc:docMk/>
            <pc:sldMk cId="3538351642" sldId="458"/>
            <ac:spMk id="7" creationId="{1A6EC397-63A7-55D6-948F-4354509EA7FF}"/>
          </ac:spMkLst>
        </pc:spChg>
        <pc:spChg chg="del">
          <ac:chgData name="Thúy Mai" userId="222f1c7e07c9bd7a" providerId="LiveId" clId="{FF7B39C5-9720-4589-80A6-BEEE51173CB2}" dt="2023-06-10T23:08:52.806" v="1153" actId="478"/>
          <ac:spMkLst>
            <pc:docMk/>
            <pc:sldMk cId="3538351642" sldId="458"/>
            <ac:spMk id="9" creationId="{00000000-0000-0000-0000-000000000000}"/>
          </ac:spMkLst>
        </pc:spChg>
        <pc:spChg chg="add del mod">
          <ac:chgData name="Thúy Mai" userId="222f1c7e07c9bd7a" providerId="LiveId" clId="{FF7B39C5-9720-4589-80A6-BEEE51173CB2}" dt="2023-06-10T23:08:54.751" v="1154" actId="478"/>
          <ac:spMkLst>
            <pc:docMk/>
            <pc:sldMk cId="3538351642" sldId="458"/>
            <ac:spMk id="10" creationId="{46469FE0-632C-3474-1C33-0CD877C1BB03}"/>
          </ac:spMkLst>
        </pc:spChg>
        <pc:spChg chg="add del mod">
          <ac:chgData name="Thúy Mai" userId="222f1c7e07c9bd7a" providerId="LiveId" clId="{FF7B39C5-9720-4589-80A6-BEEE51173CB2}" dt="2023-06-10T23:10:45.988" v="1216" actId="478"/>
          <ac:spMkLst>
            <pc:docMk/>
            <pc:sldMk cId="3538351642" sldId="458"/>
            <ac:spMk id="11" creationId="{3E7C271E-A992-4568-14C5-148813BB2BCD}"/>
          </ac:spMkLst>
        </pc:spChg>
        <pc:spChg chg="mod">
          <ac:chgData name="Thúy Mai" userId="222f1c7e07c9bd7a" providerId="LiveId" clId="{FF7B39C5-9720-4589-80A6-BEEE51173CB2}" dt="2023-06-10T23:13:37.571" v="1280" actId="1035"/>
          <ac:spMkLst>
            <pc:docMk/>
            <pc:sldMk cId="3538351642" sldId="458"/>
            <ac:spMk id="12" creationId="{4EDF56B9-EB6C-30B2-849F-A8CBE849C0F8}"/>
          </ac:spMkLst>
        </pc:spChg>
        <pc:spChg chg="add del mod">
          <ac:chgData name="Thúy Mai" userId="222f1c7e07c9bd7a" providerId="LiveId" clId="{FF7B39C5-9720-4589-80A6-BEEE51173CB2}" dt="2023-06-10T23:10:44.113" v="1215" actId="478"/>
          <ac:spMkLst>
            <pc:docMk/>
            <pc:sldMk cId="3538351642" sldId="458"/>
            <ac:spMk id="13" creationId="{3E6E4781-0571-C010-90A3-71C909869E60}"/>
          </ac:spMkLst>
        </pc:spChg>
        <pc:spChg chg="add del mod">
          <ac:chgData name="Thúy Mai" userId="222f1c7e07c9bd7a" providerId="LiveId" clId="{FF7B39C5-9720-4589-80A6-BEEE51173CB2}" dt="2023-06-10T23:10:44.113" v="1215" actId="478"/>
          <ac:spMkLst>
            <pc:docMk/>
            <pc:sldMk cId="3538351642" sldId="458"/>
            <ac:spMk id="14" creationId="{593613A4-77E7-4720-94F5-664FBA04CC47}"/>
          </ac:spMkLst>
        </pc:spChg>
        <pc:spChg chg="add del mod">
          <ac:chgData name="Thúy Mai" userId="222f1c7e07c9bd7a" providerId="LiveId" clId="{FF7B39C5-9720-4589-80A6-BEEE51173CB2}" dt="2023-06-10T23:10:44.113" v="1215" actId="478"/>
          <ac:spMkLst>
            <pc:docMk/>
            <pc:sldMk cId="3538351642" sldId="458"/>
            <ac:spMk id="15" creationId="{70E7F20B-DA74-7D8C-B9FF-698DBEEA38EC}"/>
          </ac:spMkLst>
        </pc:spChg>
        <pc:spChg chg="add del mod">
          <ac:chgData name="Thúy Mai" userId="222f1c7e07c9bd7a" providerId="LiveId" clId="{FF7B39C5-9720-4589-80A6-BEEE51173CB2}" dt="2023-06-10T23:10:44.113" v="1215" actId="478"/>
          <ac:spMkLst>
            <pc:docMk/>
            <pc:sldMk cId="3538351642" sldId="458"/>
            <ac:spMk id="16" creationId="{4E2E58AD-2A03-51A7-3565-1583067AECFE}"/>
          </ac:spMkLst>
        </pc:spChg>
        <pc:spChg chg="add del mod">
          <ac:chgData name="Thúy Mai" userId="222f1c7e07c9bd7a" providerId="LiveId" clId="{FF7B39C5-9720-4589-80A6-BEEE51173CB2}" dt="2023-06-10T23:10:44.113" v="1215" actId="478"/>
          <ac:spMkLst>
            <pc:docMk/>
            <pc:sldMk cId="3538351642" sldId="458"/>
            <ac:spMk id="17" creationId="{BDEE8866-9075-9CE5-1C2E-CC9FFC40EC0D}"/>
          </ac:spMkLst>
        </pc:spChg>
        <pc:spChg chg="add mod">
          <ac:chgData name="Thúy Mai" userId="222f1c7e07c9bd7a" providerId="LiveId" clId="{FF7B39C5-9720-4589-80A6-BEEE51173CB2}" dt="2023-06-10T23:13:52.341" v="1299" actId="1035"/>
          <ac:spMkLst>
            <pc:docMk/>
            <pc:sldMk cId="3538351642" sldId="458"/>
            <ac:spMk id="18" creationId="{CF76F963-7935-D30C-C3D5-623197439C01}"/>
          </ac:spMkLst>
        </pc:spChg>
        <pc:spChg chg="add mod">
          <ac:chgData name="Thúy Mai" userId="222f1c7e07c9bd7a" providerId="LiveId" clId="{FF7B39C5-9720-4589-80A6-BEEE51173CB2}" dt="2023-06-10T23:13:52.341" v="1299" actId="1035"/>
          <ac:spMkLst>
            <pc:docMk/>
            <pc:sldMk cId="3538351642" sldId="458"/>
            <ac:spMk id="20" creationId="{F669BF1E-E168-7695-4FF1-91EEDE25A411}"/>
          </ac:spMkLst>
        </pc:spChg>
        <pc:spChg chg="add mod">
          <ac:chgData name="Thúy Mai" userId="222f1c7e07c9bd7a" providerId="LiveId" clId="{FF7B39C5-9720-4589-80A6-BEEE51173CB2}" dt="2023-06-10T23:14:00.159" v="1319" actId="1035"/>
          <ac:spMkLst>
            <pc:docMk/>
            <pc:sldMk cId="3538351642" sldId="458"/>
            <ac:spMk id="21" creationId="{1CD565D4-3A74-9B72-CD94-976E81BA18E6}"/>
          </ac:spMkLst>
        </pc:spChg>
        <pc:spChg chg="add mod">
          <ac:chgData name="Thúy Mai" userId="222f1c7e07c9bd7a" providerId="LiveId" clId="{FF7B39C5-9720-4589-80A6-BEEE51173CB2}" dt="2023-06-10T23:14:00.159" v="1319" actId="1035"/>
          <ac:spMkLst>
            <pc:docMk/>
            <pc:sldMk cId="3538351642" sldId="458"/>
            <ac:spMk id="22" creationId="{A3B460FC-6189-5E9A-AFD7-FD86ED8133FE}"/>
          </ac:spMkLst>
        </pc:spChg>
        <pc:spChg chg="add mod">
          <ac:chgData name="Thúy Mai" userId="222f1c7e07c9bd7a" providerId="LiveId" clId="{FF7B39C5-9720-4589-80A6-BEEE51173CB2}" dt="2023-06-10T23:14:00.159" v="1319" actId="1035"/>
          <ac:spMkLst>
            <pc:docMk/>
            <pc:sldMk cId="3538351642" sldId="458"/>
            <ac:spMk id="23" creationId="{7DB5BB01-F759-C3F6-B9A0-B304DD4BBE9F}"/>
          </ac:spMkLst>
        </pc:spChg>
        <pc:spChg chg="add mod">
          <ac:chgData name="Thúy Mai" userId="222f1c7e07c9bd7a" providerId="LiveId" clId="{FF7B39C5-9720-4589-80A6-BEEE51173CB2}" dt="2023-06-10T23:14:03.158" v="1320" actId="1076"/>
          <ac:spMkLst>
            <pc:docMk/>
            <pc:sldMk cId="3538351642" sldId="458"/>
            <ac:spMk id="24" creationId="{5DE79DC1-7790-F447-3718-03F664B890C1}"/>
          </ac:spMkLst>
        </pc:spChg>
        <pc:spChg chg="add mod">
          <ac:chgData name="Thúy Mai" userId="222f1c7e07c9bd7a" providerId="LiveId" clId="{FF7B39C5-9720-4589-80A6-BEEE51173CB2}" dt="2023-06-10T23:14:11.630" v="1323" actId="1076"/>
          <ac:spMkLst>
            <pc:docMk/>
            <pc:sldMk cId="3538351642" sldId="458"/>
            <ac:spMk id="25" creationId="{827878CA-1751-1DDA-C1EE-0F6B00F11DF4}"/>
          </ac:spMkLst>
        </pc:spChg>
        <pc:spChg chg="add mod">
          <ac:chgData name="Thúy Mai" userId="222f1c7e07c9bd7a" providerId="LiveId" clId="{FF7B39C5-9720-4589-80A6-BEEE51173CB2}" dt="2023-06-10T23:19:22.208" v="1505" actId="1076"/>
          <ac:spMkLst>
            <pc:docMk/>
            <pc:sldMk cId="3538351642" sldId="458"/>
            <ac:spMk id="26" creationId="{3AFECB08-C7CA-FFE5-D2D1-EDA92CFEBC63}"/>
          </ac:spMkLst>
        </pc:spChg>
        <pc:graphicFrameChg chg="del mod">
          <ac:chgData name="Thúy Mai" userId="222f1c7e07c9bd7a" providerId="LiveId" clId="{FF7B39C5-9720-4589-80A6-BEEE51173CB2}" dt="2023-06-10T23:07:23.992" v="1124" actId="478"/>
          <ac:graphicFrameMkLst>
            <pc:docMk/>
            <pc:sldMk cId="3538351642" sldId="458"/>
            <ac:graphicFrameMk id="3" creationId="{71430CEE-237D-5442-A501-FA210C04440A}"/>
          </ac:graphicFrameMkLst>
        </pc:graphicFrameChg>
      </pc:sldChg>
      <pc:sldChg chg="addSp delSp modSp add mod ord modTransition">
        <pc:chgData name="Thúy Mai" userId="222f1c7e07c9bd7a" providerId="LiveId" clId="{FF7B39C5-9720-4589-80A6-BEEE51173CB2}" dt="2023-06-16T05:30:00.315" v="4442"/>
        <pc:sldMkLst>
          <pc:docMk/>
          <pc:sldMk cId="2674816451" sldId="459"/>
        </pc:sldMkLst>
        <pc:spChg chg="add mod">
          <ac:chgData name="Thúy Mai" userId="222f1c7e07c9bd7a" providerId="LiveId" clId="{FF7B39C5-9720-4589-80A6-BEEE51173CB2}" dt="2023-06-10T23:19:14.284" v="1503" actId="14100"/>
          <ac:spMkLst>
            <pc:docMk/>
            <pc:sldMk cId="2674816451" sldId="459"/>
            <ac:spMk id="2" creationId="{C06AC30E-6970-4474-F0BF-6C6C500B3F9B}"/>
          </ac:spMkLst>
        </pc:spChg>
        <pc:spChg chg="del">
          <ac:chgData name="Thúy Mai" userId="222f1c7e07c9bd7a" providerId="LiveId" clId="{FF7B39C5-9720-4589-80A6-BEEE51173CB2}" dt="2023-06-10T23:10:24.571" v="1210" actId="478"/>
          <ac:spMkLst>
            <pc:docMk/>
            <pc:sldMk cId="2674816451" sldId="459"/>
            <ac:spMk id="4" creationId="{8C53816F-3420-E72E-08BC-AA8427A3B3A8}"/>
          </ac:spMkLst>
        </pc:spChg>
      </pc:sldChg>
      <pc:sldChg chg="addSp delSp modSp add mod ord modTransition delAnim modAnim">
        <pc:chgData name="Thúy Mai" userId="222f1c7e07c9bd7a" providerId="LiveId" clId="{FF7B39C5-9720-4589-80A6-BEEE51173CB2}" dt="2023-06-16T05:30:00.315" v="4442"/>
        <pc:sldMkLst>
          <pc:docMk/>
          <pc:sldMk cId="3512970281" sldId="460"/>
        </pc:sldMkLst>
        <pc:spChg chg="mod">
          <ac:chgData name="Thúy Mai" userId="222f1c7e07c9bd7a" providerId="LiveId" clId="{FF7B39C5-9720-4589-80A6-BEEE51173CB2}" dt="2023-06-10T23:18:03.382" v="1417"/>
          <ac:spMkLst>
            <pc:docMk/>
            <pc:sldMk cId="3512970281" sldId="460"/>
            <ac:spMk id="3" creationId="{00000000-0000-0000-0000-000000000000}"/>
          </ac:spMkLst>
        </pc:spChg>
        <pc:spChg chg="mod">
          <ac:chgData name="Thúy Mai" userId="222f1c7e07c9bd7a" providerId="LiveId" clId="{FF7B39C5-9720-4589-80A6-BEEE51173CB2}" dt="2023-06-10T23:18:23.192" v="1498" actId="20577"/>
          <ac:spMkLst>
            <pc:docMk/>
            <pc:sldMk cId="3512970281" sldId="460"/>
            <ac:spMk id="4" creationId="{0809C940-4C50-9DC8-9DEB-671456B3EEEC}"/>
          </ac:spMkLst>
        </pc:spChg>
        <pc:spChg chg="add del mod">
          <ac:chgData name="Thúy Mai" userId="222f1c7e07c9bd7a" providerId="LiveId" clId="{FF7B39C5-9720-4589-80A6-BEEE51173CB2}" dt="2023-06-10T23:21:49.867" v="1530" actId="478"/>
          <ac:spMkLst>
            <pc:docMk/>
            <pc:sldMk cId="3512970281" sldId="460"/>
            <ac:spMk id="7" creationId="{E8B33BAE-9BF6-AD32-F84D-ECF1BB383B2E}"/>
          </ac:spMkLst>
        </pc:spChg>
        <pc:spChg chg="add mod">
          <ac:chgData name="Thúy Mai" userId="222f1c7e07c9bd7a" providerId="LiveId" clId="{FF7B39C5-9720-4589-80A6-BEEE51173CB2}" dt="2023-06-10T23:21:30.378" v="1528" actId="1036"/>
          <ac:spMkLst>
            <pc:docMk/>
            <pc:sldMk cId="3512970281" sldId="460"/>
            <ac:spMk id="9" creationId="{5CEA4B3E-6A06-A921-92B1-F0F5FE676BEE}"/>
          </ac:spMkLst>
        </pc:spChg>
        <pc:spChg chg="mod">
          <ac:chgData name="Thúy Mai" userId="222f1c7e07c9bd7a" providerId="LiveId" clId="{FF7B39C5-9720-4589-80A6-BEEE51173CB2}" dt="2023-06-10T23:21:16.077" v="1525" actId="1076"/>
          <ac:spMkLst>
            <pc:docMk/>
            <pc:sldMk cId="3512970281" sldId="460"/>
            <ac:spMk id="11" creationId="{139F98E3-C5CB-48F4-77CE-8D1E2454FE22}"/>
          </ac:spMkLst>
        </pc:spChg>
        <pc:spChg chg="del">
          <ac:chgData name="Thúy Mai" userId="222f1c7e07c9bd7a" providerId="LiveId" clId="{FF7B39C5-9720-4589-80A6-BEEE51173CB2}" dt="2023-06-10T23:20:11.242" v="1518" actId="478"/>
          <ac:spMkLst>
            <pc:docMk/>
            <pc:sldMk cId="3512970281" sldId="460"/>
            <ac:spMk id="12" creationId="{739BC27A-34F1-48D4-A3E1-E35FB38CF36C}"/>
          </ac:spMkLst>
        </pc:spChg>
        <pc:spChg chg="del">
          <ac:chgData name="Thúy Mai" userId="222f1c7e07c9bd7a" providerId="LiveId" clId="{FF7B39C5-9720-4589-80A6-BEEE51173CB2}" dt="2023-06-10T23:20:04.808" v="1516" actId="478"/>
          <ac:spMkLst>
            <pc:docMk/>
            <pc:sldMk cId="3512970281" sldId="460"/>
            <ac:spMk id="13" creationId="{B95AAAE2-2CFD-CF40-12A7-D96B1AD46CDE}"/>
          </ac:spMkLst>
        </pc:spChg>
        <pc:graphicFrameChg chg="add del mod">
          <ac:chgData name="Thúy Mai" userId="222f1c7e07c9bd7a" providerId="LiveId" clId="{FF7B39C5-9720-4589-80A6-BEEE51173CB2}" dt="2023-06-10T23:18:06.868" v="1419"/>
          <ac:graphicFrameMkLst>
            <pc:docMk/>
            <pc:sldMk cId="3512970281" sldId="460"/>
            <ac:graphicFrameMk id="2" creationId="{733260A1-93DC-A82C-59D1-297D4A054A92}"/>
          </ac:graphicFrameMkLst>
        </pc:graphicFrameChg>
        <pc:graphicFrameChg chg="add del mod">
          <ac:chgData name="Thúy Mai" userId="222f1c7e07c9bd7a" providerId="LiveId" clId="{FF7B39C5-9720-4589-80A6-BEEE51173CB2}" dt="2023-06-10T23:18:08.434" v="1422"/>
          <ac:graphicFrameMkLst>
            <pc:docMk/>
            <pc:sldMk cId="3512970281" sldId="460"/>
            <ac:graphicFrameMk id="5" creationId="{D904507F-C173-952D-B0CC-C7546933A91C}"/>
          </ac:graphicFrameMkLst>
        </pc:graphicFrameChg>
        <pc:graphicFrameChg chg="add del mod">
          <ac:chgData name="Thúy Mai" userId="222f1c7e07c9bd7a" providerId="LiveId" clId="{FF7B39C5-9720-4589-80A6-BEEE51173CB2}" dt="2023-06-10T23:19:39.671" v="1508"/>
          <ac:graphicFrameMkLst>
            <pc:docMk/>
            <pc:sldMk cId="3512970281" sldId="460"/>
            <ac:graphicFrameMk id="8" creationId="{43ED5818-9DCF-10F6-5913-2AE5A89F638B}"/>
          </ac:graphicFrameMkLst>
        </pc:graphicFrameChg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2027143537" sldId="461"/>
        </pc:sldMkLst>
        <pc:spChg chg="del">
          <ac:chgData name="Thúy Mai" userId="222f1c7e07c9bd7a" providerId="LiveId" clId="{FF7B39C5-9720-4589-80A6-BEEE51173CB2}" dt="2023-06-10T23:22:01.977" v="1535" actId="478"/>
          <ac:spMkLst>
            <pc:docMk/>
            <pc:sldMk cId="2027143537" sldId="461"/>
            <ac:spMk id="3" creationId="{00000000-0000-0000-0000-000000000000}"/>
          </ac:spMkLst>
        </pc:spChg>
        <pc:spChg chg="add mod">
          <ac:chgData name="Thúy Mai" userId="222f1c7e07c9bd7a" providerId="LiveId" clId="{FF7B39C5-9720-4589-80A6-BEEE51173CB2}" dt="2023-06-11T05:01:57.434" v="3677" actId="1076"/>
          <ac:spMkLst>
            <pc:docMk/>
            <pc:sldMk cId="2027143537" sldId="461"/>
            <ac:spMk id="3" creationId="{3EC29AC7-FE55-CB6B-8270-1C3C9AB2F746}"/>
          </ac:spMkLst>
        </pc:spChg>
        <pc:spChg chg="mod">
          <ac:chgData name="Thúy Mai" userId="222f1c7e07c9bd7a" providerId="LiveId" clId="{FF7B39C5-9720-4589-80A6-BEEE51173CB2}" dt="2023-06-10T23:22:08.057" v="1538" actId="207"/>
          <ac:spMkLst>
            <pc:docMk/>
            <pc:sldMk cId="2027143537" sldId="461"/>
            <ac:spMk id="4" creationId="{0809C940-4C50-9DC8-9DEB-671456B3EEEC}"/>
          </ac:spMkLst>
        </pc:spChg>
        <pc:spChg chg="add del mod">
          <ac:chgData name="Thúy Mai" userId="222f1c7e07c9bd7a" providerId="LiveId" clId="{FF7B39C5-9720-4589-80A6-BEEE51173CB2}" dt="2023-06-10T23:22:03.476" v="1536" actId="478"/>
          <ac:spMkLst>
            <pc:docMk/>
            <pc:sldMk cId="2027143537" sldId="461"/>
            <ac:spMk id="5" creationId="{E80260D7-80AD-8731-FF67-54C3F9054D1A}"/>
          </ac:spMkLst>
        </pc:spChg>
        <pc:spChg chg="del mod">
          <ac:chgData name="Thúy Mai" userId="222f1c7e07c9bd7a" providerId="LiveId" clId="{FF7B39C5-9720-4589-80A6-BEEE51173CB2}" dt="2023-06-10T23:26:20.332" v="1624" actId="478"/>
          <ac:spMkLst>
            <pc:docMk/>
            <pc:sldMk cId="2027143537" sldId="461"/>
            <ac:spMk id="7" creationId="{E8B33BAE-9BF6-AD32-F84D-ECF1BB383B2E}"/>
          </ac:spMkLst>
        </pc:spChg>
        <pc:spChg chg="add mod">
          <ac:chgData name="Thúy Mai" userId="222f1c7e07c9bd7a" providerId="LiveId" clId="{FF7B39C5-9720-4589-80A6-BEEE51173CB2}" dt="2023-06-10T23:22:26.503" v="1545" actId="1076"/>
          <ac:spMkLst>
            <pc:docMk/>
            <pc:sldMk cId="2027143537" sldId="461"/>
            <ac:spMk id="8" creationId="{55BF55BD-1E20-D5E4-489F-F8208FEC96FF}"/>
          </ac:spMkLst>
        </pc:spChg>
        <pc:spChg chg="del">
          <ac:chgData name="Thúy Mai" userId="222f1c7e07c9bd7a" providerId="LiveId" clId="{FF7B39C5-9720-4589-80A6-BEEE51173CB2}" dt="2023-06-10T23:21:57.886" v="1534" actId="478"/>
          <ac:spMkLst>
            <pc:docMk/>
            <pc:sldMk cId="2027143537" sldId="461"/>
            <ac:spMk id="9" creationId="{5CEA4B3E-6A06-A921-92B1-F0F5FE676BEE}"/>
          </ac:spMkLst>
        </pc:spChg>
        <pc:spChg chg="del">
          <ac:chgData name="Thúy Mai" userId="222f1c7e07c9bd7a" providerId="LiveId" clId="{FF7B39C5-9720-4589-80A6-BEEE51173CB2}" dt="2023-06-10T23:21:57.336" v="1533" actId="478"/>
          <ac:spMkLst>
            <pc:docMk/>
            <pc:sldMk cId="2027143537" sldId="461"/>
            <ac:spMk id="11" creationId="{139F98E3-C5CB-48F4-77CE-8D1E2454FE22}"/>
          </ac:spMkLst>
        </pc:spChg>
        <pc:spChg chg="add mod">
          <ac:chgData name="Thúy Mai" userId="222f1c7e07c9bd7a" providerId="LiveId" clId="{FF7B39C5-9720-4589-80A6-BEEE51173CB2}" dt="2023-06-10T23:24:51.092" v="1572" actId="113"/>
          <ac:spMkLst>
            <pc:docMk/>
            <pc:sldMk cId="2027143537" sldId="461"/>
            <ac:spMk id="12" creationId="{0B89C9C0-9C12-22EB-7C45-26FB404CDAC6}"/>
          </ac:spMkLst>
        </pc:spChg>
        <pc:spChg chg="add mod">
          <ac:chgData name="Thúy Mai" userId="222f1c7e07c9bd7a" providerId="LiveId" clId="{FF7B39C5-9720-4589-80A6-BEEE51173CB2}" dt="2023-06-10T23:24:43.491" v="1570" actId="1076"/>
          <ac:spMkLst>
            <pc:docMk/>
            <pc:sldMk cId="2027143537" sldId="461"/>
            <ac:spMk id="13" creationId="{17C6E19D-2D5F-C638-A167-815CE927AAEC}"/>
          </ac:spMkLst>
        </pc:spChg>
        <pc:spChg chg="add mod">
          <ac:chgData name="Thúy Mai" userId="222f1c7e07c9bd7a" providerId="LiveId" clId="{FF7B39C5-9720-4589-80A6-BEEE51173CB2}" dt="2023-06-11T05:01:54.119" v="3676" actId="1076"/>
          <ac:spMkLst>
            <pc:docMk/>
            <pc:sldMk cId="2027143537" sldId="461"/>
            <ac:spMk id="15" creationId="{2CDBAA47-B8B6-DFB7-AFEC-536517B0D47C}"/>
          </ac:spMkLst>
        </pc:spChg>
        <pc:picChg chg="add del mod">
          <ac:chgData name="Thúy Mai" userId="222f1c7e07c9bd7a" providerId="LiveId" clId="{FF7B39C5-9720-4589-80A6-BEEE51173CB2}" dt="2023-06-11T05:01:45.678" v="3672" actId="478"/>
          <ac:picMkLst>
            <pc:docMk/>
            <pc:sldMk cId="2027143537" sldId="461"/>
            <ac:picMk id="2" creationId="{A7210F47-E55A-E880-FBBF-91F1B460E5D6}"/>
          </ac:picMkLst>
        </pc:picChg>
      </pc:sldChg>
      <pc:sldChg chg="addSp delSp modSp add mod modTransition modAnim">
        <pc:chgData name="Thúy Mai" userId="222f1c7e07c9bd7a" providerId="LiveId" clId="{FF7B39C5-9720-4589-80A6-BEEE51173CB2}" dt="2023-06-16T05:30:00.315" v="4442"/>
        <pc:sldMkLst>
          <pc:docMk/>
          <pc:sldMk cId="536269085" sldId="462"/>
        </pc:sldMkLst>
        <pc:spChg chg="add mod">
          <ac:chgData name="Thúy Mai" userId="222f1c7e07c9bd7a" providerId="LiveId" clId="{FF7B39C5-9720-4589-80A6-BEEE51173CB2}" dt="2023-06-10T23:27:27.009" v="1651" actId="1076"/>
          <ac:spMkLst>
            <pc:docMk/>
            <pc:sldMk cId="536269085" sldId="462"/>
            <ac:spMk id="2" creationId="{42437A86-2C76-8760-8E49-CE986591D637}"/>
          </ac:spMkLst>
        </pc:spChg>
        <pc:spChg chg="add mod">
          <ac:chgData name="Thúy Mai" userId="222f1c7e07c9bd7a" providerId="LiveId" clId="{FF7B39C5-9720-4589-80A6-BEEE51173CB2}" dt="2023-06-10T23:27:32.139" v="1654" actId="1076"/>
          <ac:spMkLst>
            <pc:docMk/>
            <pc:sldMk cId="536269085" sldId="462"/>
            <ac:spMk id="3" creationId="{6B6B5B29-BA5A-A617-3CEE-142F87036620}"/>
          </ac:spMkLst>
        </pc:spChg>
        <pc:spChg chg="add mod">
          <ac:chgData name="Thúy Mai" userId="222f1c7e07c9bd7a" providerId="LiveId" clId="{FF7B39C5-9720-4589-80A6-BEEE51173CB2}" dt="2023-06-11T05:02:06.296" v="3679" actId="1076"/>
          <ac:spMkLst>
            <pc:docMk/>
            <pc:sldMk cId="536269085" sldId="462"/>
            <ac:spMk id="6" creationId="{405DCE7E-E207-3396-7865-86B06564E482}"/>
          </ac:spMkLst>
        </pc:spChg>
        <pc:spChg chg="del mod">
          <ac:chgData name="Thúy Mai" userId="222f1c7e07c9bd7a" providerId="LiveId" clId="{FF7B39C5-9720-4589-80A6-BEEE51173CB2}" dt="2023-06-10T23:27:37.479" v="1655" actId="478"/>
          <ac:spMkLst>
            <pc:docMk/>
            <pc:sldMk cId="536269085" sldId="462"/>
            <ac:spMk id="7" creationId="{E8B33BAE-9BF6-AD32-F84D-ECF1BB383B2E}"/>
          </ac:spMkLst>
        </pc:spChg>
        <pc:spChg chg="mod">
          <ac:chgData name="Thúy Mai" userId="222f1c7e07c9bd7a" providerId="LiveId" clId="{FF7B39C5-9720-4589-80A6-BEEE51173CB2}" dt="2023-06-10T23:25:54.495" v="1619" actId="20577"/>
          <ac:spMkLst>
            <pc:docMk/>
            <pc:sldMk cId="536269085" sldId="462"/>
            <ac:spMk id="8" creationId="{55BF55BD-1E20-D5E4-489F-F8208FEC96FF}"/>
          </ac:spMkLst>
        </pc:spChg>
        <pc:spChg chg="mod">
          <ac:chgData name="Thúy Mai" userId="222f1c7e07c9bd7a" providerId="LiveId" clId="{FF7B39C5-9720-4589-80A6-BEEE51173CB2}" dt="2023-06-10T23:27:22.782" v="1649" actId="1076"/>
          <ac:spMkLst>
            <pc:docMk/>
            <pc:sldMk cId="536269085" sldId="462"/>
            <ac:spMk id="12" creationId="{0B89C9C0-9C12-22EB-7C45-26FB404CDAC6}"/>
          </ac:spMkLst>
        </pc:spChg>
        <pc:spChg chg="mod">
          <ac:chgData name="Thúy Mai" userId="222f1c7e07c9bd7a" providerId="LiveId" clId="{FF7B39C5-9720-4589-80A6-BEEE51173CB2}" dt="2023-06-10T23:27:21.151" v="1648" actId="1076"/>
          <ac:spMkLst>
            <pc:docMk/>
            <pc:sldMk cId="536269085" sldId="462"/>
            <ac:spMk id="13" creationId="{17C6E19D-2D5F-C638-A167-815CE927AAEC}"/>
          </ac:spMkLst>
        </pc:spChg>
        <pc:spChg chg="mod">
          <ac:chgData name="Thúy Mai" userId="222f1c7e07c9bd7a" providerId="LiveId" clId="{FF7B39C5-9720-4589-80A6-BEEE51173CB2}" dt="2023-06-10T23:27:25.142" v="1650" actId="1076"/>
          <ac:spMkLst>
            <pc:docMk/>
            <pc:sldMk cId="536269085" sldId="462"/>
            <ac:spMk id="15" creationId="{2CDBAA47-B8B6-DFB7-AFEC-536517B0D47C}"/>
          </ac:spMkLst>
        </pc:spChg>
        <pc:picChg chg="add del mod">
          <ac:chgData name="Thúy Mai" userId="222f1c7e07c9bd7a" providerId="LiveId" clId="{FF7B39C5-9720-4589-80A6-BEEE51173CB2}" dt="2023-06-11T05:01:12.719" v="3671" actId="478"/>
          <ac:picMkLst>
            <pc:docMk/>
            <pc:sldMk cId="536269085" sldId="462"/>
            <ac:picMk id="5" creationId="{75C10456-2754-8CD8-488A-3F954D66668D}"/>
          </ac:picMkLst>
        </pc:picChg>
      </pc:sldChg>
      <pc:sldChg chg="delSp modSp add del mod delAnim">
        <pc:chgData name="Thúy Mai" userId="222f1c7e07c9bd7a" providerId="LiveId" clId="{FF7B39C5-9720-4589-80A6-BEEE51173CB2}" dt="2023-06-10T23:27:39.021" v="1656" actId="47"/>
        <pc:sldMkLst>
          <pc:docMk/>
          <pc:sldMk cId="2577774094" sldId="463"/>
        </pc:sldMkLst>
        <pc:spChg chg="del mod">
          <ac:chgData name="Thúy Mai" userId="222f1c7e07c9bd7a" providerId="LiveId" clId="{FF7B39C5-9720-4589-80A6-BEEE51173CB2}" dt="2023-06-10T23:27:07.249" v="1643" actId="478"/>
          <ac:spMkLst>
            <pc:docMk/>
            <pc:sldMk cId="2577774094" sldId="463"/>
            <ac:spMk id="12" creationId="{0B89C9C0-9C12-22EB-7C45-26FB404CDAC6}"/>
          </ac:spMkLst>
        </pc:spChg>
        <pc:spChg chg="mod">
          <ac:chgData name="Thúy Mai" userId="222f1c7e07c9bd7a" providerId="LiveId" clId="{FF7B39C5-9720-4589-80A6-BEEE51173CB2}" dt="2023-06-10T23:27:12.425" v="1645" actId="14100"/>
          <ac:spMkLst>
            <pc:docMk/>
            <pc:sldMk cId="2577774094" sldId="463"/>
            <ac:spMk id="15" creationId="{2CDBAA47-B8B6-DFB7-AFEC-536517B0D47C}"/>
          </ac:spMkLst>
        </pc:spChg>
      </pc:sldChg>
      <pc:sldChg chg="addSp delSp modSp add mod ord modTransition addAnim delAnim modAnim">
        <pc:chgData name="Thúy Mai" userId="222f1c7e07c9bd7a" providerId="LiveId" clId="{FF7B39C5-9720-4589-80A6-BEEE51173CB2}" dt="2023-06-16T05:30:00.315" v="4442"/>
        <pc:sldMkLst>
          <pc:docMk/>
          <pc:sldMk cId="2658036208" sldId="463"/>
        </pc:sldMkLst>
        <pc:spChg chg="add mod">
          <ac:chgData name="Thúy Mai" userId="222f1c7e07c9bd7a" providerId="LiveId" clId="{FF7B39C5-9720-4589-80A6-BEEE51173CB2}" dt="2023-06-11T00:58:31.643" v="1957" actId="164"/>
          <ac:spMkLst>
            <pc:docMk/>
            <pc:sldMk cId="2658036208" sldId="463"/>
            <ac:spMk id="2" creationId="{9A54425A-B4E8-85AD-45DD-88D9BBD6FD52}"/>
          </ac:spMkLst>
        </pc:spChg>
        <pc:spChg chg="add del mod">
          <ac:chgData name="Thúy Mai" userId="222f1c7e07c9bd7a" providerId="LiveId" clId="{FF7B39C5-9720-4589-80A6-BEEE51173CB2}" dt="2023-06-10T23:28:33.098" v="1748" actId="20577"/>
          <ac:spMkLst>
            <pc:docMk/>
            <pc:sldMk cId="2658036208" sldId="463"/>
            <ac:spMk id="4" creationId="{0809C940-4C50-9DC8-9DEB-671456B3EEEC}"/>
          </ac:spMkLst>
        </pc:spChg>
        <pc:spChg chg="add mod ord">
          <ac:chgData name="Thúy Mai" userId="222f1c7e07c9bd7a" providerId="LiveId" clId="{FF7B39C5-9720-4589-80A6-BEEE51173CB2}" dt="2023-06-11T05:02:53.850" v="3686" actId="20577"/>
          <ac:spMkLst>
            <pc:docMk/>
            <pc:sldMk cId="2658036208" sldId="463"/>
            <ac:spMk id="6" creationId="{B9E1E31F-0CC6-3B4B-ACA8-6ACC0A8840A7}"/>
          </ac:spMkLst>
        </pc:spChg>
        <pc:spChg chg="add mod">
          <ac:chgData name="Thúy Mai" userId="222f1c7e07c9bd7a" providerId="LiveId" clId="{FF7B39C5-9720-4589-80A6-BEEE51173CB2}" dt="2023-06-11T05:02:44.405" v="3683" actId="1076"/>
          <ac:spMkLst>
            <pc:docMk/>
            <pc:sldMk cId="2658036208" sldId="463"/>
            <ac:spMk id="8" creationId="{2D219DC4-EB03-04A5-9C7E-6109934731A8}"/>
          </ac:spMkLst>
        </pc:spChg>
        <pc:spChg chg="del">
          <ac:chgData name="Thúy Mai" userId="222f1c7e07c9bd7a" providerId="LiveId" clId="{FF7B39C5-9720-4589-80A6-BEEE51173CB2}" dt="2023-06-10T23:29:25.140" v="1751" actId="478"/>
          <ac:spMkLst>
            <pc:docMk/>
            <pc:sldMk cId="2658036208" sldId="463"/>
            <ac:spMk id="9" creationId="{5CEA4B3E-6A06-A921-92B1-F0F5FE676BEE}"/>
          </ac:spMkLst>
        </pc:spChg>
        <pc:spChg chg="add del mod">
          <ac:chgData name="Thúy Mai" userId="222f1c7e07c9bd7a" providerId="LiveId" clId="{FF7B39C5-9720-4589-80A6-BEEE51173CB2}" dt="2023-06-11T02:45:54.851" v="2144" actId="478"/>
          <ac:spMkLst>
            <pc:docMk/>
            <pc:sldMk cId="2658036208" sldId="463"/>
            <ac:spMk id="10" creationId="{4286103A-C395-5E79-8E91-9D89E2B1E7DD}"/>
          </ac:spMkLst>
        </pc:spChg>
        <pc:spChg chg="del">
          <ac:chgData name="Thúy Mai" userId="222f1c7e07c9bd7a" providerId="LiveId" clId="{FF7B39C5-9720-4589-80A6-BEEE51173CB2}" dt="2023-06-10T23:29:26.447" v="1752" actId="478"/>
          <ac:spMkLst>
            <pc:docMk/>
            <pc:sldMk cId="2658036208" sldId="463"/>
            <ac:spMk id="11" creationId="{139F98E3-C5CB-48F4-77CE-8D1E2454FE22}"/>
          </ac:spMkLst>
        </pc:spChg>
        <pc:spChg chg="add del mod">
          <ac:chgData name="Thúy Mai" userId="222f1c7e07c9bd7a" providerId="LiveId" clId="{FF7B39C5-9720-4589-80A6-BEEE51173CB2}" dt="2023-06-11T02:45:56.797" v="2145" actId="478"/>
          <ac:spMkLst>
            <pc:docMk/>
            <pc:sldMk cId="2658036208" sldId="463"/>
            <ac:spMk id="14" creationId="{012438B3-AB7E-E550-E298-BEA031E7CC78}"/>
          </ac:spMkLst>
        </pc:spChg>
        <pc:grpChg chg="add mod">
          <ac:chgData name="Thúy Mai" userId="222f1c7e07c9bd7a" providerId="LiveId" clId="{FF7B39C5-9720-4589-80A6-BEEE51173CB2}" dt="2023-06-11T00:59:49.534" v="2017" actId="1035"/>
          <ac:grpSpMkLst>
            <pc:docMk/>
            <pc:sldMk cId="2658036208" sldId="463"/>
            <ac:grpSpMk id="5" creationId="{C4CE2A7D-BF4E-86B5-305F-B4ABDF66338D}"/>
          </ac:grpSpMkLst>
        </pc:grpChg>
        <pc:graphicFrameChg chg="add del mod">
          <ac:chgData name="Thúy Mai" userId="222f1c7e07c9bd7a" providerId="LiveId" clId="{FF7B39C5-9720-4589-80A6-BEEE51173CB2}" dt="2023-06-10T23:29:30.461" v="1755"/>
          <ac:graphicFrameMkLst>
            <pc:docMk/>
            <pc:sldMk cId="2658036208" sldId="463"/>
            <ac:graphicFrameMk id="2" creationId="{8A668CEC-74DA-0C10-9A75-C97049E86035}"/>
          </ac:graphicFrameMkLst>
        </pc:graphicFrameChg>
        <pc:graphicFrameChg chg="add mod modGraphic">
          <ac:chgData name="Thúy Mai" userId="222f1c7e07c9bd7a" providerId="LiveId" clId="{FF7B39C5-9720-4589-80A6-BEEE51173CB2}" dt="2023-06-11T00:59:53.636" v="2018" actId="1076"/>
          <ac:graphicFrameMkLst>
            <pc:docMk/>
            <pc:sldMk cId="2658036208" sldId="463"/>
            <ac:graphicFrameMk id="7" creationId="{40AA28B2-EF85-1F22-182B-115284CCE3B9}"/>
          </ac:graphicFrameMkLst>
        </pc:graphicFrameChg>
        <pc:graphicFrameChg chg="add del mod">
          <ac:chgData name="Thúy Mai" userId="222f1c7e07c9bd7a" providerId="LiveId" clId="{FF7B39C5-9720-4589-80A6-BEEE51173CB2}" dt="2023-06-10T23:29:47.318" v="1761"/>
          <ac:graphicFrameMkLst>
            <pc:docMk/>
            <pc:sldMk cId="2658036208" sldId="463"/>
            <ac:graphicFrameMk id="7" creationId="{B4E30CAB-0F58-78F2-5549-B7F2A38BA5A4}"/>
          </ac:graphicFrameMkLst>
        </pc:graphicFrameChg>
        <pc:graphicFrameChg chg="add del mod">
          <ac:chgData name="Thúy Mai" userId="222f1c7e07c9bd7a" providerId="LiveId" clId="{FF7B39C5-9720-4589-80A6-BEEE51173CB2}" dt="2023-06-10T23:30:03.164" v="1767"/>
          <ac:graphicFrameMkLst>
            <pc:docMk/>
            <pc:sldMk cId="2658036208" sldId="463"/>
            <ac:graphicFrameMk id="12" creationId="{DC2405B0-945A-120E-0297-A24FFD585A26}"/>
          </ac:graphicFrameMkLst>
        </pc:graphicFrameChg>
      </pc:sldChg>
      <pc:sldChg chg="delSp add del mod delAnim">
        <pc:chgData name="Thúy Mai" userId="222f1c7e07c9bd7a" providerId="LiveId" clId="{FF7B39C5-9720-4589-80A6-BEEE51173CB2}" dt="2023-06-11T04:04:12.415" v="3501" actId="47"/>
        <pc:sldMkLst>
          <pc:docMk/>
          <pc:sldMk cId="487841026" sldId="464"/>
        </pc:sldMkLst>
        <pc:spChg chg="del">
          <ac:chgData name="Thúy Mai" userId="222f1c7e07c9bd7a" providerId="LiveId" clId="{FF7B39C5-9720-4589-80A6-BEEE51173CB2}" dt="2023-06-10T23:29:17.970" v="1750" actId="478"/>
          <ac:spMkLst>
            <pc:docMk/>
            <pc:sldMk cId="487841026" sldId="464"/>
            <ac:spMk id="9" creationId="{5CEA4B3E-6A06-A921-92B1-F0F5FE676BEE}"/>
          </ac:spMkLst>
        </pc:spChg>
        <pc:spChg chg="del">
          <ac:chgData name="Thúy Mai" userId="222f1c7e07c9bd7a" providerId="LiveId" clId="{FF7B39C5-9720-4589-80A6-BEEE51173CB2}" dt="2023-06-10T23:29:17.970" v="1750" actId="478"/>
          <ac:spMkLst>
            <pc:docMk/>
            <pc:sldMk cId="487841026" sldId="464"/>
            <ac:spMk id="11" creationId="{139F98E3-C5CB-48F4-77CE-8D1E2454FE22}"/>
          </ac:spMkLst>
        </pc:spChg>
      </pc:sldChg>
      <pc:sldChg chg="addSp delSp modSp new del mod ord">
        <pc:chgData name="Thúy Mai" userId="222f1c7e07c9bd7a" providerId="LiveId" clId="{FF7B39C5-9720-4589-80A6-BEEE51173CB2}" dt="2023-06-11T02:43:25.525" v="2096" actId="47"/>
        <pc:sldMkLst>
          <pc:docMk/>
          <pc:sldMk cId="1347325833" sldId="465"/>
        </pc:sldMkLst>
        <pc:spChg chg="del">
          <ac:chgData name="Thúy Mai" userId="222f1c7e07c9bd7a" providerId="LiveId" clId="{FF7B39C5-9720-4589-80A6-BEEE51173CB2}" dt="2023-06-10T23:30:28.722" v="1774" actId="478"/>
          <ac:spMkLst>
            <pc:docMk/>
            <pc:sldMk cId="1347325833" sldId="465"/>
            <ac:spMk id="2" creationId="{F6A4C528-B49B-D97F-639B-32C864DEF0F4}"/>
          </ac:spMkLst>
        </pc:spChg>
        <pc:spChg chg="del">
          <ac:chgData name="Thúy Mai" userId="222f1c7e07c9bd7a" providerId="LiveId" clId="{FF7B39C5-9720-4589-80A6-BEEE51173CB2}" dt="2023-06-10T23:30:28.722" v="1774" actId="478"/>
          <ac:spMkLst>
            <pc:docMk/>
            <pc:sldMk cId="1347325833" sldId="465"/>
            <ac:spMk id="3" creationId="{EFADC099-BA21-994F-1E40-747A66ED1865}"/>
          </ac:spMkLst>
        </pc:spChg>
        <pc:graphicFrameChg chg="add del mod">
          <ac:chgData name="Thúy Mai" userId="222f1c7e07c9bd7a" providerId="LiveId" clId="{FF7B39C5-9720-4589-80A6-BEEE51173CB2}" dt="2023-06-10T23:30:39.815" v="1777"/>
          <ac:graphicFrameMkLst>
            <pc:docMk/>
            <pc:sldMk cId="1347325833" sldId="465"/>
            <ac:graphicFrameMk id="4" creationId="{F8842666-4C38-D3D5-ED0A-AD29257CC156}"/>
          </ac:graphicFrameMkLst>
        </pc:graphicFrameChg>
        <pc:graphicFrameChg chg="add mod modGraphic">
          <ac:chgData name="Thúy Mai" userId="222f1c7e07c9bd7a" providerId="LiveId" clId="{FF7B39C5-9720-4589-80A6-BEEE51173CB2}" dt="2023-06-10T23:31:58.359" v="1802" actId="14100"/>
          <ac:graphicFrameMkLst>
            <pc:docMk/>
            <pc:sldMk cId="1347325833" sldId="465"/>
            <ac:graphicFrameMk id="5" creationId="{72FAC78C-D22B-5BC5-55EA-5D89A8A6FF3F}"/>
          </ac:graphicFrameMkLst>
        </pc:graphicFrameChg>
        <pc:graphicFrameChg chg="add del mod">
          <ac:chgData name="Thúy Mai" userId="222f1c7e07c9bd7a" providerId="LiveId" clId="{FF7B39C5-9720-4589-80A6-BEEE51173CB2}" dt="2023-06-10T23:33:16.775" v="1805"/>
          <ac:graphicFrameMkLst>
            <pc:docMk/>
            <pc:sldMk cId="1347325833" sldId="465"/>
            <ac:graphicFrameMk id="6" creationId="{22A6B7CA-CB14-A894-30D2-410DB1D1B5D0}"/>
          </ac:graphicFrameMkLst>
        </pc:graphicFrameChg>
        <pc:graphicFrameChg chg="add del mod modGraphic">
          <ac:chgData name="Thúy Mai" userId="222f1c7e07c9bd7a" providerId="LiveId" clId="{FF7B39C5-9720-4589-80A6-BEEE51173CB2}" dt="2023-06-11T01:00:35.349" v="2030" actId="21"/>
          <ac:graphicFrameMkLst>
            <pc:docMk/>
            <pc:sldMk cId="1347325833" sldId="465"/>
            <ac:graphicFrameMk id="7" creationId="{A23A3853-8644-5B45-AB8D-B5371C8602EB}"/>
          </ac:graphicFrameMkLst>
        </pc:graphicFrameChg>
      </pc:sldChg>
      <pc:sldChg chg="addSp delSp modSp new del mod">
        <pc:chgData name="Thúy Mai" userId="222f1c7e07c9bd7a" providerId="LiveId" clId="{FF7B39C5-9720-4589-80A6-BEEE51173CB2}" dt="2023-06-11T04:04:12.224" v="3500" actId="47"/>
        <pc:sldMkLst>
          <pc:docMk/>
          <pc:sldMk cId="1347459284" sldId="466"/>
        </pc:sldMkLst>
        <pc:spChg chg="del">
          <ac:chgData name="Thúy Mai" userId="222f1c7e07c9bd7a" providerId="LiveId" clId="{FF7B39C5-9720-4589-80A6-BEEE51173CB2}" dt="2023-06-10T23:35:30.481" v="1844" actId="478"/>
          <ac:spMkLst>
            <pc:docMk/>
            <pc:sldMk cId="1347459284" sldId="466"/>
            <ac:spMk id="2" creationId="{9AACF1BA-DBA3-2D70-27F4-D9804C8BA5C5}"/>
          </ac:spMkLst>
        </pc:spChg>
        <pc:spChg chg="del">
          <ac:chgData name="Thúy Mai" userId="222f1c7e07c9bd7a" providerId="LiveId" clId="{FF7B39C5-9720-4589-80A6-BEEE51173CB2}" dt="2023-06-10T23:35:30.481" v="1844" actId="478"/>
          <ac:spMkLst>
            <pc:docMk/>
            <pc:sldMk cId="1347459284" sldId="466"/>
            <ac:spMk id="3" creationId="{735D7107-1EB1-50CA-C22B-5A7DD9D62CF2}"/>
          </ac:spMkLst>
        </pc:spChg>
        <pc:graphicFrameChg chg="add del mod">
          <ac:chgData name="Thúy Mai" userId="222f1c7e07c9bd7a" providerId="LiveId" clId="{FF7B39C5-9720-4589-80A6-BEEE51173CB2}" dt="2023-06-10T23:35:41.397" v="1847"/>
          <ac:graphicFrameMkLst>
            <pc:docMk/>
            <pc:sldMk cId="1347459284" sldId="466"/>
            <ac:graphicFrameMk id="4" creationId="{F79F4CB2-0C83-BAC4-CCE6-6E9707A6E80C}"/>
          </ac:graphicFrameMkLst>
        </pc:graphicFrameChg>
        <pc:graphicFrameChg chg="add del mod modGraphic">
          <ac:chgData name="Thúy Mai" userId="222f1c7e07c9bd7a" providerId="LiveId" clId="{FF7B39C5-9720-4589-80A6-BEEE51173CB2}" dt="2023-06-11T02:43:28.622" v="2097" actId="21"/>
          <ac:graphicFrameMkLst>
            <pc:docMk/>
            <pc:sldMk cId="1347459284" sldId="466"/>
            <ac:graphicFrameMk id="5" creationId="{C5A11DE7-50E0-6AAA-13A8-6CF04699CECA}"/>
          </ac:graphicFrameMkLst>
        </pc:graphicFrameChg>
      </pc:sldChg>
      <pc:sldChg chg="addSp delSp modSp add mod modTransition modAnim">
        <pc:chgData name="Thúy Mai" userId="222f1c7e07c9bd7a" providerId="LiveId" clId="{FF7B39C5-9720-4589-80A6-BEEE51173CB2}" dt="2023-06-16T05:30:00.315" v="4442"/>
        <pc:sldMkLst>
          <pc:docMk/>
          <pc:sldMk cId="2225459538" sldId="467"/>
        </pc:sldMkLst>
        <pc:spChg chg="mod">
          <ac:chgData name="Thúy Mai" userId="222f1c7e07c9bd7a" providerId="LiveId" clId="{FF7B39C5-9720-4589-80A6-BEEE51173CB2}" dt="2023-06-11T01:00:26.981" v="2028" actId="1076"/>
          <ac:spMkLst>
            <pc:docMk/>
            <pc:sldMk cId="2225459538" sldId="467"/>
            <ac:spMk id="2" creationId="{9A54425A-B4E8-85AD-45DD-88D9BBD6FD52}"/>
          </ac:spMkLst>
        </pc:spChg>
        <pc:spChg chg="mod">
          <ac:chgData name="Thúy Mai" userId="222f1c7e07c9bd7a" providerId="LiveId" clId="{FF7B39C5-9720-4589-80A6-BEEE51173CB2}" dt="2023-06-11T02:44:32.827" v="2121" actId="14100"/>
          <ac:spMkLst>
            <pc:docMk/>
            <pc:sldMk cId="2225459538" sldId="467"/>
            <ac:spMk id="6" creationId="{B9E1E31F-0CC6-3B4B-ACA8-6ACC0A8840A7}"/>
          </ac:spMkLst>
        </pc:spChg>
        <pc:spChg chg="add mod">
          <ac:chgData name="Thúy Mai" userId="222f1c7e07c9bd7a" providerId="LiveId" clId="{FF7B39C5-9720-4589-80A6-BEEE51173CB2}" dt="2023-06-11T05:03:39.070" v="3694"/>
          <ac:spMkLst>
            <pc:docMk/>
            <pc:sldMk cId="2225459538" sldId="467"/>
            <ac:spMk id="9" creationId="{13507022-C63B-0F78-7F29-E9D87F58129A}"/>
          </ac:spMkLst>
        </pc:spChg>
        <pc:spChg chg="del">
          <ac:chgData name="Thúy Mai" userId="222f1c7e07c9bd7a" providerId="LiveId" clId="{FF7B39C5-9720-4589-80A6-BEEE51173CB2}" dt="2023-06-11T02:43:36.569" v="2099" actId="478"/>
          <ac:spMkLst>
            <pc:docMk/>
            <pc:sldMk cId="2225459538" sldId="467"/>
            <ac:spMk id="10" creationId="{4286103A-C395-5E79-8E91-9D89E2B1E7DD}"/>
          </ac:spMkLst>
        </pc:spChg>
        <pc:spChg chg="del mod">
          <ac:chgData name="Thúy Mai" userId="222f1c7e07c9bd7a" providerId="LiveId" clId="{FF7B39C5-9720-4589-80A6-BEEE51173CB2}" dt="2023-06-11T01:00:09.467" v="2021" actId="478"/>
          <ac:spMkLst>
            <pc:docMk/>
            <pc:sldMk cId="2225459538" sldId="467"/>
            <ac:spMk id="14" creationId="{012438B3-AB7E-E550-E298-BEA031E7CC78}"/>
          </ac:spMkLst>
        </pc:spChg>
        <pc:grpChg chg="mod">
          <ac:chgData name="Thúy Mai" userId="222f1c7e07c9bd7a" providerId="LiveId" clId="{FF7B39C5-9720-4589-80A6-BEEE51173CB2}" dt="2023-06-11T02:44:30.365" v="2120" actId="14100"/>
          <ac:grpSpMkLst>
            <pc:docMk/>
            <pc:sldMk cId="2225459538" sldId="467"/>
            <ac:grpSpMk id="5" creationId="{C4CE2A7D-BF4E-86B5-305F-B4ABDF66338D}"/>
          </ac:grpSpMkLst>
        </pc:grpChg>
        <pc:graphicFrameChg chg="del">
          <ac:chgData name="Thúy Mai" userId="222f1c7e07c9bd7a" providerId="LiveId" clId="{FF7B39C5-9720-4589-80A6-BEEE51173CB2}" dt="2023-06-11T02:43:12.850" v="2092" actId="478"/>
          <ac:graphicFrameMkLst>
            <pc:docMk/>
            <pc:sldMk cId="2225459538" sldId="467"/>
            <ac:graphicFrameMk id="7" creationId="{40AA28B2-EF85-1F22-182B-115284CCE3B9}"/>
          </ac:graphicFrameMkLst>
        </pc:graphicFrameChg>
        <pc:graphicFrameChg chg="add mod modGraphic">
          <ac:chgData name="Thúy Mai" userId="222f1c7e07c9bd7a" providerId="LiveId" clId="{FF7B39C5-9720-4589-80A6-BEEE51173CB2}" dt="2023-06-11T02:45:18.009" v="2139" actId="1038"/>
          <ac:graphicFrameMkLst>
            <pc:docMk/>
            <pc:sldMk cId="2225459538" sldId="467"/>
            <ac:graphicFrameMk id="8" creationId="{25B6D2C2-23DB-416B-97B0-8C57650E9A3E}"/>
          </ac:graphicFrameMkLst>
        </pc:graphicFrameChg>
      </pc:sldChg>
      <pc:sldChg chg="addSp delSp modSp add mod modTransition modAnim">
        <pc:chgData name="Thúy Mai" userId="222f1c7e07c9bd7a" providerId="LiveId" clId="{FF7B39C5-9720-4589-80A6-BEEE51173CB2}" dt="2023-06-16T05:30:00.315" v="4442"/>
        <pc:sldMkLst>
          <pc:docMk/>
          <pc:sldMk cId="3457382026" sldId="468"/>
        </pc:sldMkLst>
        <pc:spChg chg="mod">
          <ac:chgData name="Thúy Mai" userId="222f1c7e07c9bd7a" providerId="LiveId" clId="{FF7B39C5-9720-4589-80A6-BEEE51173CB2}" dt="2023-06-11T02:40:49.657" v="2052"/>
          <ac:spMkLst>
            <pc:docMk/>
            <pc:sldMk cId="3457382026" sldId="468"/>
            <ac:spMk id="2" creationId="{9A54425A-B4E8-85AD-45DD-88D9BBD6FD52}"/>
          </ac:spMkLst>
        </pc:spChg>
        <pc:spChg chg="mod">
          <ac:chgData name="Thúy Mai" userId="222f1c7e07c9bd7a" providerId="LiveId" clId="{FF7B39C5-9720-4589-80A6-BEEE51173CB2}" dt="2023-06-11T02:43:04.390" v="2089" actId="14100"/>
          <ac:spMkLst>
            <pc:docMk/>
            <pc:sldMk cId="3457382026" sldId="468"/>
            <ac:spMk id="6" creationId="{B9E1E31F-0CC6-3B4B-ACA8-6ACC0A8840A7}"/>
          </ac:spMkLst>
        </pc:spChg>
        <pc:spChg chg="add mod">
          <ac:chgData name="Thúy Mai" userId="222f1c7e07c9bd7a" providerId="LiveId" clId="{FF7B39C5-9720-4589-80A6-BEEE51173CB2}" dt="2023-06-11T05:03:02.073" v="3687"/>
          <ac:spMkLst>
            <pc:docMk/>
            <pc:sldMk cId="3457382026" sldId="468"/>
            <ac:spMk id="9" creationId="{48182964-47EA-BCD9-2895-363A5D71BAE9}"/>
          </ac:spMkLst>
        </pc:spChg>
        <pc:spChg chg="del mod">
          <ac:chgData name="Thúy Mai" userId="222f1c7e07c9bd7a" providerId="LiveId" clId="{FF7B39C5-9720-4589-80A6-BEEE51173CB2}" dt="2023-06-11T02:43:06.722" v="2091"/>
          <ac:spMkLst>
            <pc:docMk/>
            <pc:sldMk cId="3457382026" sldId="468"/>
            <ac:spMk id="10" creationId="{4286103A-C395-5E79-8E91-9D89E2B1E7DD}"/>
          </ac:spMkLst>
        </pc:spChg>
        <pc:spChg chg="del">
          <ac:chgData name="Thúy Mai" userId="222f1c7e07c9bd7a" providerId="LiveId" clId="{FF7B39C5-9720-4589-80A6-BEEE51173CB2}" dt="2023-06-11T01:00:43.521" v="2032" actId="478"/>
          <ac:spMkLst>
            <pc:docMk/>
            <pc:sldMk cId="3457382026" sldId="468"/>
            <ac:spMk id="14" creationId="{012438B3-AB7E-E550-E298-BEA031E7CC78}"/>
          </ac:spMkLst>
        </pc:spChg>
        <pc:grpChg chg="mod">
          <ac:chgData name="Thúy Mai" userId="222f1c7e07c9bd7a" providerId="LiveId" clId="{FF7B39C5-9720-4589-80A6-BEEE51173CB2}" dt="2023-06-11T02:42:58.368" v="2088" actId="14100"/>
          <ac:grpSpMkLst>
            <pc:docMk/>
            <pc:sldMk cId="3457382026" sldId="468"/>
            <ac:grpSpMk id="5" creationId="{C4CE2A7D-BF4E-86B5-305F-B4ABDF66338D}"/>
          </ac:grpSpMkLst>
        </pc:grpChg>
        <pc:graphicFrameChg chg="del">
          <ac:chgData name="Thúy Mai" userId="222f1c7e07c9bd7a" providerId="LiveId" clId="{FF7B39C5-9720-4589-80A6-BEEE51173CB2}" dt="2023-06-11T01:00:40.116" v="2031" actId="478"/>
          <ac:graphicFrameMkLst>
            <pc:docMk/>
            <pc:sldMk cId="3457382026" sldId="468"/>
            <ac:graphicFrameMk id="7" creationId="{40AA28B2-EF85-1F22-182B-115284CCE3B9}"/>
          </ac:graphicFrameMkLst>
        </pc:graphicFrameChg>
        <pc:graphicFrameChg chg="add mod modGraphic">
          <ac:chgData name="Thúy Mai" userId="222f1c7e07c9bd7a" providerId="LiveId" clId="{FF7B39C5-9720-4589-80A6-BEEE51173CB2}" dt="2023-06-11T02:42:54.139" v="2087" actId="1076"/>
          <ac:graphicFrameMkLst>
            <pc:docMk/>
            <pc:sldMk cId="3457382026" sldId="468"/>
            <ac:graphicFrameMk id="8" creationId="{C71ED847-66D0-993C-63CF-3D0CCE4BA61F}"/>
          </ac:graphicFrameMkLst>
        </pc:graphicFrameChg>
      </pc:sldChg>
      <pc:sldChg chg="addSp delSp modSp add mod ord modTransition addAnim delAnim modAnim">
        <pc:chgData name="Thúy Mai" userId="222f1c7e07c9bd7a" providerId="LiveId" clId="{FF7B39C5-9720-4589-80A6-BEEE51173CB2}" dt="2023-06-16T05:30:00.315" v="4442"/>
        <pc:sldMkLst>
          <pc:docMk/>
          <pc:sldMk cId="1571053556" sldId="469"/>
        </pc:sldMkLst>
        <pc:spChg chg="add del mod">
          <ac:chgData name="Thúy Mai" userId="222f1c7e07c9bd7a" providerId="LiveId" clId="{FF7B39C5-9720-4589-80A6-BEEE51173CB2}" dt="2023-06-11T03:22:26.178" v="2666" actId="1035"/>
          <ac:spMkLst>
            <pc:docMk/>
            <pc:sldMk cId="1571053556" sldId="469"/>
            <ac:spMk id="3" creationId="{00000000-0000-0000-0000-000000000000}"/>
          </ac:spMkLst>
        </pc:spChg>
        <pc:spChg chg="del">
          <ac:chgData name="Thúy Mai" userId="222f1c7e07c9bd7a" providerId="LiveId" clId="{FF7B39C5-9720-4589-80A6-BEEE51173CB2}" dt="2023-06-11T02:48:14.995" v="2159" actId="478"/>
          <ac:spMkLst>
            <pc:docMk/>
            <pc:sldMk cId="1571053556" sldId="469"/>
            <ac:spMk id="4" creationId="{0809C940-4C50-9DC8-9DEB-671456B3EEEC}"/>
          </ac:spMkLst>
        </pc:spChg>
        <pc:spChg chg="del">
          <ac:chgData name="Thúy Mai" userId="222f1c7e07c9bd7a" providerId="LiveId" clId="{FF7B39C5-9720-4589-80A6-BEEE51173CB2}" dt="2023-06-11T02:45:50.484" v="2143" actId="478"/>
          <ac:spMkLst>
            <pc:docMk/>
            <pc:sldMk cId="1571053556" sldId="469"/>
            <ac:spMk id="10" creationId="{4286103A-C395-5E79-8E91-9D89E2B1E7DD}"/>
          </ac:spMkLst>
        </pc:spChg>
        <pc:spChg chg="add del mod">
          <ac:chgData name="Thúy Mai" userId="222f1c7e07c9bd7a" providerId="LiveId" clId="{FF7B39C5-9720-4589-80A6-BEEE51173CB2}" dt="2023-06-11T03:21:18.304" v="2644" actId="14100"/>
          <ac:spMkLst>
            <pc:docMk/>
            <pc:sldMk cId="1571053556" sldId="469"/>
            <ac:spMk id="12" creationId="{A16B7D59-96F3-ACB4-B46A-DE1C1486ADCB}"/>
          </ac:spMkLst>
        </pc:spChg>
        <pc:spChg chg="add del mod">
          <ac:chgData name="Thúy Mai" userId="222f1c7e07c9bd7a" providerId="LiveId" clId="{FF7B39C5-9720-4589-80A6-BEEE51173CB2}" dt="2023-06-11T03:17:08.542" v="2577" actId="1037"/>
          <ac:spMkLst>
            <pc:docMk/>
            <pc:sldMk cId="1571053556" sldId="469"/>
            <ac:spMk id="13" creationId="{64D391B4-3C44-3344-3430-17AD57A9A5BF}"/>
          </ac:spMkLst>
        </pc:spChg>
        <pc:spChg chg="del">
          <ac:chgData name="Thúy Mai" userId="222f1c7e07c9bd7a" providerId="LiveId" clId="{FF7B39C5-9720-4589-80A6-BEEE51173CB2}" dt="2023-06-11T02:45:50.484" v="2143" actId="478"/>
          <ac:spMkLst>
            <pc:docMk/>
            <pc:sldMk cId="1571053556" sldId="469"/>
            <ac:spMk id="14" creationId="{012438B3-AB7E-E550-E298-BEA031E7CC78}"/>
          </ac:spMkLst>
        </pc:spChg>
        <pc:spChg chg="add del mod">
          <ac:chgData name="Thúy Mai" userId="222f1c7e07c9bd7a" providerId="LiveId" clId="{FF7B39C5-9720-4589-80A6-BEEE51173CB2}" dt="2023-06-11T03:14:54.838" v="2537" actId="1035"/>
          <ac:spMkLst>
            <pc:docMk/>
            <pc:sldMk cId="1571053556" sldId="469"/>
            <ac:spMk id="15" creationId="{5A30644C-AEB6-A714-E344-F4241D3B3637}"/>
          </ac:spMkLst>
        </pc:spChg>
        <pc:spChg chg="mod">
          <ac:chgData name="Thúy Mai" userId="222f1c7e07c9bd7a" providerId="LiveId" clId="{FF7B39C5-9720-4589-80A6-BEEE51173CB2}" dt="2023-06-11T03:04:59.703" v="2179"/>
          <ac:spMkLst>
            <pc:docMk/>
            <pc:sldMk cId="1571053556" sldId="469"/>
            <ac:spMk id="16" creationId="{030CDAA1-80E9-65B3-337E-234EEAB7E1DE}"/>
          </ac:spMkLst>
        </pc:spChg>
        <pc:spChg chg="mod">
          <ac:chgData name="Thúy Mai" userId="222f1c7e07c9bd7a" providerId="LiveId" clId="{FF7B39C5-9720-4589-80A6-BEEE51173CB2}" dt="2023-06-11T03:04:59.703" v="2179"/>
          <ac:spMkLst>
            <pc:docMk/>
            <pc:sldMk cId="1571053556" sldId="469"/>
            <ac:spMk id="17" creationId="{F6E63B3D-126A-4FE0-7FE7-DC8E1A3AFA8A}"/>
          </ac:spMkLst>
        </pc:spChg>
        <pc:spChg chg="mod">
          <ac:chgData name="Thúy Mai" userId="222f1c7e07c9bd7a" providerId="LiveId" clId="{FF7B39C5-9720-4589-80A6-BEEE51173CB2}" dt="2023-06-11T03:04:59.703" v="2179"/>
          <ac:spMkLst>
            <pc:docMk/>
            <pc:sldMk cId="1571053556" sldId="469"/>
            <ac:spMk id="18" creationId="{4EA33548-C0C0-C2C6-3BA4-A4C8C59A4CB6}"/>
          </ac:spMkLst>
        </pc:spChg>
        <pc:spChg chg="mod">
          <ac:chgData name="Thúy Mai" userId="222f1c7e07c9bd7a" providerId="LiveId" clId="{FF7B39C5-9720-4589-80A6-BEEE51173CB2}" dt="2023-06-11T03:04:59.703" v="2179"/>
          <ac:spMkLst>
            <pc:docMk/>
            <pc:sldMk cId="1571053556" sldId="469"/>
            <ac:spMk id="19" creationId="{EE83DBDA-90FB-8E66-C538-1A14BAB6CD6C}"/>
          </ac:spMkLst>
        </pc:spChg>
        <pc:spChg chg="mod">
          <ac:chgData name="Thúy Mai" userId="222f1c7e07c9bd7a" providerId="LiveId" clId="{FF7B39C5-9720-4589-80A6-BEEE51173CB2}" dt="2023-06-11T03:04:59.703" v="2179"/>
          <ac:spMkLst>
            <pc:docMk/>
            <pc:sldMk cId="1571053556" sldId="469"/>
            <ac:spMk id="20" creationId="{C258FE8E-DC3A-0E77-AD1E-0D0A714A2283}"/>
          </ac:spMkLst>
        </pc:spChg>
        <pc:spChg chg="add mod">
          <ac:chgData name="Thúy Mai" userId="222f1c7e07c9bd7a" providerId="LiveId" clId="{FF7B39C5-9720-4589-80A6-BEEE51173CB2}" dt="2023-06-11T03:09:56.564" v="2359" actId="164"/>
          <ac:spMkLst>
            <pc:docMk/>
            <pc:sldMk cId="1571053556" sldId="469"/>
            <ac:spMk id="21" creationId="{3DF6C219-4DA0-23B5-5DEF-826729A07489}"/>
          </ac:spMkLst>
        </pc:spChg>
        <pc:spChg chg="add mod">
          <ac:chgData name="Thúy Mai" userId="222f1c7e07c9bd7a" providerId="LiveId" clId="{FF7B39C5-9720-4589-80A6-BEEE51173CB2}" dt="2023-06-11T03:23:40.388" v="2685" actId="207"/>
          <ac:spMkLst>
            <pc:docMk/>
            <pc:sldMk cId="1571053556" sldId="469"/>
            <ac:spMk id="23" creationId="{BAD9CB8B-89A9-F9EC-638C-6144E43FCD4C}"/>
          </ac:spMkLst>
        </pc:spChg>
        <pc:spChg chg="add mod">
          <ac:chgData name="Thúy Mai" userId="222f1c7e07c9bd7a" providerId="LiveId" clId="{FF7B39C5-9720-4589-80A6-BEEE51173CB2}" dt="2023-06-11T03:10:40.622" v="2438" actId="571"/>
          <ac:spMkLst>
            <pc:docMk/>
            <pc:sldMk cId="1571053556" sldId="469"/>
            <ac:spMk id="25" creationId="{27C9C442-8C21-5B23-469A-88F7248EFF47}"/>
          </ac:spMkLst>
        </pc:spChg>
        <pc:spChg chg="add mod">
          <ac:chgData name="Thúy Mai" userId="222f1c7e07c9bd7a" providerId="LiveId" clId="{FF7B39C5-9720-4589-80A6-BEEE51173CB2}" dt="2023-06-11T03:10:40.622" v="2438" actId="571"/>
          <ac:spMkLst>
            <pc:docMk/>
            <pc:sldMk cId="1571053556" sldId="469"/>
            <ac:spMk id="26" creationId="{BFF30D83-B57F-724C-D301-5CFDC9869230}"/>
          </ac:spMkLst>
        </pc:spChg>
        <pc:spChg chg="add mod">
          <ac:chgData name="Thúy Mai" userId="222f1c7e07c9bd7a" providerId="LiveId" clId="{FF7B39C5-9720-4589-80A6-BEEE51173CB2}" dt="2023-06-11T03:10:40.622" v="2438" actId="571"/>
          <ac:spMkLst>
            <pc:docMk/>
            <pc:sldMk cId="1571053556" sldId="469"/>
            <ac:spMk id="27" creationId="{19309FC7-10C0-5FE9-C3D4-B0AD1A7E04D6}"/>
          </ac:spMkLst>
        </pc:spChg>
        <pc:spChg chg="mod">
          <ac:chgData name="Thúy Mai" userId="222f1c7e07c9bd7a" providerId="LiveId" clId="{FF7B39C5-9720-4589-80A6-BEEE51173CB2}" dt="2023-06-11T03:10:40.622" v="2438" actId="571"/>
          <ac:spMkLst>
            <pc:docMk/>
            <pc:sldMk cId="1571053556" sldId="469"/>
            <ac:spMk id="29" creationId="{8DD4B339-859B-3EF6-256D-675D0511E0FE}"/>
          </ac:spMkLst>
        </pc:spChg>
        <pc:spChg chg="mod">
          <ac:chgData name="Thúy Mai" userId="222f1c7e07c9bd7a" providerId="LiveId" clId="{FF7B39C5-9720-4589-80A6-BEEE51173CB2}" dt="2023-06-11T03:10:40.622" v="2438" actId="571"/>
          <ac:spMkLst>
            <pc:docMk/>
            <pc:sldMk cId="1571053556" sldId="469"/>
            <ac:spMk id="30" creationId="{62980895-BE88-0BBB-7B8C-7B9245AE70BC}"/>
          </ac:spMkLst>
        </pc:spChg>
        <pc:spChg chg="add del mod">
          <ac:chgData name="Thúy Mai" userId="222f1c7e07c9bd7a" providerId="LiveId" clId="{FF7B39C5-9720-4589-80A6-BEEE51173CB2}" dt="2023-06-11T03:14:17.740" v="2499" actId="478"/>
          <ac:spMkLst>
            <pc:docMk/>
            <pc:sldMk cId="1571053556" sldId="469"/>
            <ac:spMk id="32" creationId="{BB82048B-2DA2-D38A-D7F5-9A270FAAE7D9}"/>
          </ac:spMkLst>
        </pc:spChg>
        <pc:spChg chg="add mod">
          <ac:chgData name="Thúy Mai" userId="222f1c7e07c9bd7a" providerId="LiveId" clId="{FF7B39C5-9720-4589-80A6-BEEE51173CB2}" dt="2023-06-11T03:21:51.912" v="2654" actId="1076"/>
          <ac:spMkLst>
            <pc:docMk/>
            <pc:sldMk cId="1571053556" sldId="469"/>
            <ac:spMk id="34" creationId="{10D7FE61-0000-2E6F-AA69-AAED952308F1}"/>
          </ac:spMkLst>
        </pc:spChg>
        <pc:spChg chg="add mod">
          <ac:chgData name="Thúy Mai" userId="222f1c7e07c9bd7a" providerId="LiveId" clId="{FF7B39C5-9720-4589-80A6-BEEE51173CB2}" dt="2023-06-11T03:21:44.566" v="2651" actId="14100"/>
          <ac:spMkLst>
            <pc:docMk/>
            <pc:sldMk cId="1571053556" sldId="469"/>
            <ac:spMk id="35" creationId="{0B003E03-04DC-A653-8144-1A22A346E959}"/>
          </ac:spMkLst>
        </pc:spChg>
        <pc:spChg chg="add mod">
          <ac:chgData name="Thúy Mai" userId="222f1c7e07c9bd7a" providerId="LiveId" clId="{FF7B39C5-9720-4589-80A6-BEEE51173CB2}" dt="2023-06-11T03:22:17.894" v="2660" actId="14100"/>
          <ac:spMkLst>
            <pc:docMk/>
            <pc:sldMk cId="1571053556" sldId="469"/>
            <ac:spMk id="36" creationId="{44BE0E4C-1801-55DD-AE97-52D9DCE8A8AB}"/>
          </ac:spMkLst>
        </pc:spChg>
        <pc:spChg chg="add del mod">
          <ac:chgData name="Thúy Mai" userId="222f1c7e07c9bd7a" providerId="LiveId" clId="{FF7B39C5-9720-4589-80A6-BEEE51173CB2}" dt="2023-06-11T03:15:20.304" v="2541" actId="478"/>
          <ac:spMkLst>
            <pc:docMk/>
            <pc:sldMk cId="1571053556" sldId="469"/>
            <ac:spMk id="37" creationId="{A92F29FB-BDEE-43FC-B233-ACD82E0211B8}"/>
          </ac:spMkLst>
        </pc:spChg>
        <pc:spChg chg="add mod">
          <ac:chgData name="Thúy Mai" userId="222f1c7e07c9bd7a" providerId="LiveId" clId="{FF7B39C5-9720-4589-80A6-BEEE51173CB2}" dt="2023-06-11T03:22:32.715" v="2669" actId="14100"/>
          <ac:spMkLst>
            <pc:docMk/>
            <pc:sldMk cId="1571053556" sldId="469"/>
            <ac:spMk id="46" creationId="{81449482-BC75-3165-F5F8-48AB38F9BA4D}"/>
          </ac:spMkLst>
        </pc:spChg>
        <pc:spChg chg="add mod">
          <ac:chgData name="Thúy Mai" userId="222f1c7e07c9bd7a" providerId="LiveId" clId="{FF7B39C5-9720-4589-80A6-BEEE51173CB2}" dt="2023-06-11T03:22:38.912" v="2673" actId="1076"/>
          <ac:spMkLst>
            <pc:docMk/>
            <pc:sldMk cId="1571053556" sldId="469"/>
            <ac:spMk id="50" creationId="{47594424-0E9A-C6A9-E510-79BE35014708}"/>
          </ac:spMkLst>
        </pc:spChg>
        <pc:spChg chg="add mod">
          <ac:chgData name="Thúy Mai" userId="222f1c7e07c9bd7a" providerId="LiveId" clId="{FF7B39C5-9720-4589-80A6-BEEE51173CB2}" dt="2023-06-11T03:22:47.816" v="2676" actId="14100"/>
          <ac:spMkLst>
            <pc:docMk/>
            <pc:sldMk cId="1571053556" sldId="469"/>
            <ac:spMk id="54" creationId="{2793BC4A-91EF-0890-D2CA-4689143FC7FB}"/>
          </ac:spMkLst>
        </pc:spChg>
        <pc:spChg chg="add del mod">
          <ac:chgData name="Thúy Mai" userId="222f1c7e07c9bd7a" providerId="LiveId" clId="{FF7B39C5-9720-4589-80A6-BEEE51173CB2}" dt="2023-06-11T03:22:24.645" v="2662" actId="478"/>
          <ac:spMkLst>
            <pc:docMk/>
            <pc:sldMk cId="1571053556" sldId="469"/>
            <ac:spMk id="79" creationId="{40CFE113-8278-45D9-6BF8-555F3C00BB7A}"/>
          </ac:spMkLst>
        </pc:spChg>
        <pc:spChg chg="add mod">
          <ac:chgData name="Thúy Mai" userId="222f1c7e07c9bd7a" providerId="LiveId" clId="{FF7B39C5-9720-4589-80A6-BEEE51173CB2}" dt="2023-06-11T03:23:07.790" v="2681"/>
          <ac:spMkLst>
            <pc:docMk/>
            <pc:sldMk cId="1571053556" sldId="469"/>
            <ac:spMk id="84" creationId="{0E20A15D-9CC5-8654-A5C4-2508DDB0905E}"/>
          </ac:spMkLst>
        </pc:spChg>
        <pc:spChg chg="add mod">
          <ac:chgData name="Thúy Mai" userId="222f1c7e07c9bd7a" providerId="LiveId" clId="{FF7B39C5-9720-4589-80A6-BEEE51173CB2}" dt="2023-06-11T05:12:13.083" v="3740" actId="1076"/>
          <ac:spMkLst>
            <pc:docMk/>
            <pc:sldMk cId="1571053556" sldId="469"/>
            <ac:spMk id="87" creationId="{F3214CC2-89FE-E6D9-368C-E25577F81101}"/>
          </ac:spMkLst>
        </pc:spChg>
        <pc:spChg chg="add mod">
          <ac:chgData name="Thúy Mai" userId="222f1c7e07c9bd7a" providerId="LiveId" clId="{FF7B39C5-9720-4589-80A6-BEEE51173CB2}" dt="2023-06-11T05:12:22.296" v="3742" actId="1076"/>
          <ac:spMkLst>
            <pc:docMk/>
            <pc:sldMk cId="1571053556" sldId="469"/>
            <ac:spMk id="91" creationId="{DF676795-42D5-44D4-B1BB-9B0356EDAB71}"/>
          </ac:spMkLst>
        </pc:spChg>
        <pc:grpChg chg="del">
          <ac:chgData name="Thúy Mai" userId="222f1c7e07c9bd7a" providerId="LiveId" clId="{FF7B39C5-9720-4589-80A6-BEEE51173CB2}" dt="2023-06-11T02:45:50.484" v="2143" actId="478"/>
          <ac:grpSpMkLst>
            <pc:docMk/>
            <pc:sldMk cId="1571053556" sldId="469"/>
            <ac:grpSpMk id="5" creationId="{C4CE2A7D-BF4E-86B5-305F-B4ABDF66338D}"/>
          </ac:grpSpMkLst>
        </pc:grpChg>
        <pc:grpChg chg="add mod">
          <ac:chgData name="Thúy Mai" userId="222f1c7e07c9bd7a" providerId="LiveId" clId="{FF7B39C5-9720-4589-80A6-BEEE51173CB2}" dt="2023-06-11T03:17:14.168" v="2592" actId="1037"/>
          <ac:grpSpMkLst>
            <pc:docMk/>
            <pc:sldMk cId="1571053556" sldId="469"/>
            <ac:grpSpMk id="24" creationId="{A241CB82-9286-98D1-9F00-70D1A0A93DC7}"/>
          </ac:grpSpMkLst>
        </pc:grpChg>
        <pc:grpChg chg="add mod">
          <ac:chgData name="Thúy Mai" userId="222f1c7e07c9bd7a" providerId="LiveId" clId="{FF7B39C5-9720-4589-80A6-BEEE51173CB2}" dt="2023-06-11T03:10:40.622" v="2438" actId="571"/>
          <ac:grpSpMkLst>
            <pc:docMk/>
            <pc:sldMk cId="1571053556" sldId="469"/>
            <ac:grpSpMk id="28" creationId="{DB2C0976-4B75-6926-8456-BDC1B5EF3923}"/>
          </ac:grpSpMkLst>
        </pc:grpChg>
        <pc:graphicFrameChg chg="del">
          <ac:chgData name="Thúy Mai" userId="222f1c7e07c9bd7a" providerId="LiveId" clId="{FF7B39C5-9720-4589-80A6-BEEE51173CB2}" dt="2023-06-11T02:45:50.484" v="2143" actId="478"/>
          <ac:graphicFrameMkLst>
            <pc:docMk/>
            <pc:sldMk cId="1571053556" sldId="469"/>
            <ac:graphicFrameMk id="7" creationId="{40AA28B2-EF85-1F22-182B-115284CCE3B9}"/>
          </ac:graphicFrameMkLst>
        </pc:graphicFrameChg>
        <pc:graphicFrameChg chg="add del mod">
          <ac:chgData name="Thúy Mai" userId="222f1c7e07c9bd7a" providerId="LiveId" clId="{FF7B39C5-9720-4589-80A6-BEEE51173CB2}" dt="2023-06-11T02:46:02.346" v="2148"/>
          <ac:graphicFrameMkLst>
            <pc:docMk/>
            <pc:sldMk cId="1571053556" sldId="469"/>
            <ac:graphicFrameMk id="8" creationId="{211BEA58-6988-8FBA-3439-3E9CCA59FF98}"/>
          </ac:graphicFrameMkLst>
        </pc:graphicFrameChg>
        <pc:graphicFrameChg chg="add del mod modGraphic">
          <ac:chgData name="Thúy Mai" userId="222f1c7e07c9bd7a" providerId="LiveId" clId="{FF7B39C5-9720-4589-80A6-BEEE51173CB2}" dt="2023-06-11T03:27:47.672" v="2738" actId="21"/>
          <ac:graphicFrameMkLst>
            <pc:docMk/>
            <pc:sldMk cId="1571053556" sldId="469"/>
            <ac:graphicFrameMk id="9" creationId="{0042EA0F-B4A8-D0A7-BCB6-6C2205FEE755}"/>
          </ac:graphicFrameMkLst>
        </pc:graphicFrameChg>
        <pc:graphicFrameChg chg="add del mod">
          <ac:chgData name="Thúy Mai" userId="222f1c7e07c9bd7a" providerId="LiveId" clId="{FF7B39C5-9720-4589-80A6-BEEE51173CB2}" dt="2023-06-11T02:48:16.673" v="2162"/>
          <ac:graphicFrameMkLst>
            <pc:docMk/>
            <pc:sldMk cId="1571053556" sldId="469"/>
            <ac:graphicFrameMk id="11" creationId="{B7CEB97E-DFA3-5305-35F1-B7AD6C339289}"/>
          </ac:graphicFrameMkLst>
        </pc:graphicFrameChg>
        <pc:picChg chg="add mod">
          <ac:chgData name="Thúy Mai" userId="222f1c7e07c9bd7a" providerId="LiveId" clId="{FF7B39C5-9720-4589-80A6-BEEE51173CB2}" dt="2023-06-11T05:10:51.565" v="3736" actId="1076"/>
          <ac:picMkLst>
            <pc:docMk/>
            <pc:sldMk cId="1571053556" sldId="469"/>
            <ac:picMk id="102" creationId="{6816BE97-0D3D-0E21-C308-986B777D8E44}"/>
          </ac:picMkLst>
        </pc:picChg>
        <pc:picChg chg="add mod">
          <ac:chgData name="Thúy Mai" userId="222f1c7e07c9bd7a" providerId="LiveId" clId="{FF7B39C5-9720-4589-80A6-BEEE51173CB2}" dt="2023-06-11T05:16:29.846" v="3747" actId="1076"/>
          <ac:picMkLst>
            <pc:docMk/>
            <pc:sldMk cId="1571053556" sldId="469"/>
            <ac:picMk id="105" creationId="{5E05F2E4-FE55-B91E-C478-661E4A9F165E}"/>
          </ac:picMkLst>
        </pc:picChg>
        <pc:picChg chg="add mod">
          <ac:chgData name="Thúy Mai" userId="222f1c7e07c9bd7a" providerId="LiveId" clId="{FF7B39C5-9720-4589-80A6-BEEE51173CB2}" dt="2023-06-11T05:16:37.547" v="3748" actId="1076"/>
          <ac:picMkLst>
            <pc:docMk/>
            <pc:sldMk cId="1571053556" sldId="469"/>
            <ac:picMk id="1026" creationId="{C6E82785-75E0-0F9F-B593-D84C61B03519}"/>
          </ac:picMkLst>
        </pc:picChg>
        <pc:cxnChg chg="add mod">
          <ac:chgData name="Thúy Mai" userId="222f1c7e07c9bd7a" providerId="LiveId" clId="{FF7B39C5-9720-4589-80A6-BEEE51173CB2}" dt="2023-06-11T03:22:00.629" v="2656" actId="14100"/>
          <ac:cxnSpMkLst>
            <pc:docMk/>
            <pc:sldMk cId="1571053556" sldId="469"/>
            <ac:cxnSpMk id="39" creationId="{26A9958E-9F96-F65B-1BC8-BB8E751542F4}"/>
          </ac:cxnSpMkLst>
        </pc:cxnChg>
        <pc:cxnChg chg="add mod">
          <ac:chgData name="Thúy Mai" userId="222f1c7e07c9bd7a" providerId="LiveId" clId="{FF7B39C5-9720-4589-80A6-BEEE51173CB2}" dt="2023-06-11T03:22:08.896" v="2658" actId="14100"/>
          <ac:cxnSpMkLst>
            <pc:docMk/>
            <pc:sldMk cId="1571053556" sldId="469"/>
            <ac:cxnSpMk id="40" creationId="{AF1061AC-3744-F78D-F3D6-11D188E7A89D}"/>
          </ac:cxnSpMkLst>
        </pc:cxnChg>
        <pc:cxnChg chg="add mod">
          <ac:chgData name="Thúy Mai" userId="222f1c7e07c9bd7a" providerId="LiveId" clId="{FF7B39C5-9720-4589-80A6-BEEE51173CB2}" dt="2023-06-11T03:22:17.894" v="2660" actId="14100"/>
          <ac:cxnSpMkLst>
            <pc:docMk/>
            <pc:sldMk cId="1571053556" sldId="469"/>
            <ac:cxnSpMk id="45" creationId="{781E6E03-1A97-CDB5-3FB3-7E39FB937D63}"/>
          </ac:cxnSpMkLst>
        </pc:cxnChg>
        <pc:cxnChg chg="add mod">
          <ac:chgData name="Thúy Mai" userId="222f1c7e07c9bd7a" providerId="LiveId" clId="{FF7B39C5-9720-4589-80A6-BEEE51173CB2}" dt="2023-06-11T03:22:32.715" v="2669" actId="14100"/>
          <ac:cxnSpMkLst>
            <pc:docMk/>
            <pc:sldMk cId="1571053556" sldId="469"/>
            <ac:cxnSpMk id="47" creationId="{77E60791-6D0A-45A1-92C4-E60E9206CBD9}"/>
          </ac:cxnSpMkLst>
        </pc:cxnChg>
        <pc:cxnChg chg="add mod">
          <ac:chgData name="Thúy Mai" userId="222f1c7e07c9bd7a" providerId="LiveId" clId="{FF7B39C5-9720-4589-80A6-BEEE51173CB2}" dt="2023-06-11T03:22:41.561" v="2674" actId="14100"/>
          <ac:cxnSpMkLst>
            <pc:docMk/>
            <pc:sldMk cId="1571053556" sldId="469"/>
            <ac:cxnSpMk id="51" creationId="{1C00EB28-4574-FF9E-0E8F-5BC6D50262A8}"/>
          </ac:cxnSpMkLst>
        </pc:cxnChg>
        <pc:cxnChg chg="add mod">
          <ac:chgData name="Thúy Mai" userId="222f1c7e07c9bd7a" providerId="LiveId" clId="{FF7B39C5-9720-4589-80A6-BEEE51173CB2}" dt="2023-06-11T03:22:47.816" v="2676" actId="14100"/>
          <ac:cxnSpMkLst>
            <pc:docMk/>
            <pc:sldMk cId="1571053556" sldId="469"/>
            <ac:cxnSpMk id="55" creationId="{D8D30114-175D-0492-80F5-6AA5EB01962A}"/>
          </ac:cxnSpMkLst>
        </pc:cxnChg>
        <pc:cxnChg chg="add mod">
          <ac:chgData name="Thúy Mai" userId="222f1c7e07c9bd7a" providerId="LiveId" clId="{FF7B39C5-9720-4589-80A6-BEEE51173CB2}" dt="2023-06-11T03:23:07.790" v="2681"/>
          <ac:cxnSpMkLst>
            <pc:docMk/>
            <pc:sldMk cId="1571053556" sldId="469"/>
            <ac:cxnSpMk id="85" creationId="{30D1F529-DFE9-33F7-E92F-A702D9591909}"/>
          </ac:cxnSpMkLst>
        </pc:cxnChg>
        <pc:cxnChg chg="add mod">
          <ac:chgData name="Thúy Mai" userId="222f1c7e07c9bd7a" providerId="LiveId" clId="{FF7B39C5-9720-4589-80A6-BEEE51173CB2}" dt="2023-06-11T05:12:19.078" v="3741" actId="14100"/>
          <ac:cxnSpMkLst>
            <pc:docMk/>
            <pc:sldMk cId="1571053556" sldId="469"/>
            <ac:cxnSpMk id="88" creationId="{CEF6BFC1-FE21-B1A4-C22F-5EC505B66405}"/>
          </ac:cxnSpMkLst>
        </pc:cxnChg>
        <pc:cxnChg chg="add mod">
          <ac:chgData name="Thúy Mai" userId="222f1c7e07c9bd7a" providerId="LiveId" clId="{FF7B39C5-9720-4589-80A6-BEEE51173CB2}" dt="2023-06-11T05:12:26.889" v="3743" actId="14100"/>
          <ac:cxnSpMkLst>
            <pc:docMk/>
            <pc:sldMk cId="1571053556" sldId="469"/>
            <ac:cxnSpMk id="92" creationId="{221F8C4B-424C-20FE-ABC5-3083C0F155ED}"/>
          </ac:cxnSpMkLst>
        </pc:cxnChg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4124870241" sldId="470"/>
        </pc:sldMkLst>
        <pc:spChg chg="mod">
          <ac:chgData name="Thúy Mai" userId="222f1c7e07c9bd7a" providerId="LiveId" clId="{FF7B39C5-9720-4589-80A6-BEEE51173CB2}" dt="2023-06-11T03:37:17.259" v="3045" actId="6559"/>
          <ac:spMkLst>
            <pc:docMk/>
            <pc:sldMk cId="4124870241" sldId="470"/>
            <ac:spMk id="3" creationId="{00000000-0000-0000-0000-000000000000}"/>
          </ac:spMkLst>
        </pc:spChg>
        <pc:spChg chg="add mod">
          <ac:chgData name="Thúy Mai" userId="222f1c7e07c9bd7a" providerId="LiveId" clId="{FF7B39C5-9720-4589-80A6-BEEE51173CB2}" dt="2023-06-11T03:31:54.369" v="2865" actId="1076"/>
          <ac:spMkLst>
            <pc:docMk/>
            <pc:sldMk cId="4124870241" sldId="470"/>
            <ac:spMk id="4" creationId="{5831EE8B-FE58-255C-CB99-2E1FBD4B39B3}"/>
          </ac:spMkLst>
        </pc:spChg>
        <pc:spChg chg="add mod">
          <ac:chgData name="Thúy Mai" userId="222f1c7e07c9bd7a" providerId="LiveId" clId="{FF7B39C5-9720-4589-80A6-BEEE51173CB2}" dt="2023-06-11T03:31:43.512" v="2861" actId="1076"/>
          <ac:spMkLst>
            <pc:docMk/>
            <pc:sldMk cId="4124870241" sldId="470"/>
            <ac:spMk id="5" creationId="{C5637CCD-D3DD-CA80-DCD3-3CA43B46BC9E}"/>
          </ac:spMkLst>
        </pc:spChg>
        <pc:spChg chg="add mod">
          <ac:chgData name="Thúy Mai" userId="222f1c7e07c9bd7a" providerId="LiveId" clId="{FF7B39C5-9720-4589-80A6-BEEE51173CB2}" dt="2023-06-11T03:33:22.304" v="2929" actId="1076"/>
          <ac:spMkLst>
            <pc:docMk/>
            <pc:sldMk cId="4124870241" sldId="470"/>
            <ac:spMk id="6" creationId="{2F528DFE-1BD4-290C-2935-9AB733F0E419}"/>
          </ac:spMkLst>
        </pc:spChg>
        <pc:spChg chg="add mod">
          <ac:chgData name="Thúy Mai" userId="222f1c7e07c9bd7a" providerId="LiveId" clId="{FF7B39C5-9720-4589-80A6-BEEE51173CB2}" dt="2023-06-11T05:04:27.857" v="3703" actId="1076"/>
          <ac:spMkLst>
            <pc:docMk/>
            <pc:sldMk cId="4124870241" sldId="470"/>
            <ac:spMk id="7" creationId="{3F843C8B-C452-1484-E20E-D49DAE42523E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12" creationId="{A16B7D59-96F3-ACB4-B46A-DE1C1486ADCB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13" creationId="{64D391B4-3C44-3344-3430-17AD57A9A5BF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15" creationId="{5A30644C-AEB6-A714-E344-F4241D3B3637}"/>
          </ac:spMkLst>
        </pc:spChg>
        <pc:spChg chg="mod">
          <ac:chgData name="Thúy Mai" userId="222f1c7e07c9bd7a" providerId="LiveId" clId="{FF7B39C5-9720-4589-80A6-BEEE51173CB2}" dt="2023-06-11T03:29:07.299" v="2800" actId="14100"/>
          <ac:spMkLst>
            <pc:docMk/>
            <pc:sldMk cId="4124870241" sldId="470"/>
            <ac:spMk id="21" creationId="{3DF6C219-4DA0-23B5-5DEF-826729A07489}"/>
          </ac:spMkLst>
        </pc:spChg>
        <pc:spChg chg="mod">
          <ac:chgData name="Thúy Mai" userId="222f1c7e07c9bd7a" providerId="LiveId" clId="{FF7B39C5-9720-4589-80A6-BEEE51173CB2}" dt="2023-06-11T03:29:10.405" v="2801" actId="1076"/>
          <ac:spMkLst>
            <pc:docMk/>
            <pc:sldMk cId="4124870241" sldId="470"/>
            <ac:spMk id="23" creationId="{BAD9CB8B-89A9-F9EC-638C-6144E43FCD4C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34" creationId="{10D7FE61-0000-2E6F-AA69-AAED952308F1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35" creationId="{0B003E03-04DC-A653-8144-1A22A346E959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36" creationId="{44BE0E4C-1801-55DD-AE97-52D9DCE8A8AB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46" creationId="{81449482-BC75-3165-F5F8-48AB38F9BA4D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50" creationId="{47594424-0E9A-C6A9-E510-79BE35014708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54" creationId="{2793BC4A-91EF-0890-D2CA-4689143FC7FB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84" creationId="{0E20A15D-9CC5-8654-A5C4-2508DDB0905E}"/>
          </ac:spMkLst>
        </pc:spChg>
        <pc:spChg chg="mod">
          <ac:chgData name="Thúy Mai" userId="222f1c7e07c9bd7a" providerId="LiveId" clId="{FF7B39C5-9720-4589-80A6-BEEE51173CB2}" dt="2023-06-11T03:31:49.823" v="2864" actId="1076"/>
          <ac:spMkLst>
            <pc:docMk/>
            <pc:sldMk cId="4124870241" sldId="470"/>
            <ac:spMk id="87" creationId="{F3214CC2-89FE-E6D9-368C-E25577F81101}"/>
          </ac:spMkLst>
        </pc:spChg>
        <pc:spChg chg="del">
          <ac:chgData name="Thúy Mai" userId="222f1c7e07c9bd7a" providerId="LiveId" clId="{FF7B39C5-9720-4589-80A6-BEEE51173CB2}" dt="2023-06-11T03:27:33.164" v="2736" actId="478"/>
          <ac:spMkLst>
            <pc:docMk/>
            <pc:sldMk cId="4124870241" sldId="470"/>
            <ac:spMk id="91" creationId="{DF676795-42D5-44D4-B1BB-9B0356EDAB71}"/>
          </ac:spMkLst>
        </pc:spChg>
        <pc:grpChg chg="mod">
          <ac:chgData name="Thúy Mai" userId="222f1c7e07c9bd7a" providerId="LiveId" clId="{FF7B39C5-9720-4589-80A6-BEEE51173CB2}" dt="2023-06-11T03:28:50.162" v="2795" actId="1076"/>
          <ac:grpSpMkLst>
            <pc:docMk/>
            <pc:sldMk cId="4124870241" sldId="470"/>
            <ac:grpSpMk id="24" creationId="{A241CB82-9286-98D1-9F00-70D1A0A93DC7}"/>
          </ac:grpSpMkLst>
        </pc:grpChg>
        <pc:graphicFrameChg chg="add del mod modGraphic">
          <ac:chgData name="Thúy Mai" userId="222f1c7e07c9bd7a" providerId="LiveId" clId="{FF7B39C5-9720-4589-80A6-BEEE51173CB2}" dt="2023-06-11T03:36:32.254" v="2972" actId="478"/>
          <ac:graphicFrameMkLst>
            <pc:docMk/>
            <pc:sldMk cId="4124870241" sldId="470"/>
            <ac:graphicFrameMk id="2" creationId="{847BC156-7C03-5A0F-0CF3-5789E50920A8}"/>
          </ac:graphicFrameMkLst>
        </pc:graphicFrameChg>
        <pc:graphicFrameChg chg="del">
          <ac:chgData name="Thúy Mai" userId="222f1c7e07c9bd7a" providerId="LiveId" clId="{FF7B39C5-9720-4589-80A6-BEEE51173CB2}" dt="2023-06-11T03:27:33.164" v="2736" actId="478"/>
          <ac:graphicFrameMkLst>
            <pc:docMk/>
            <pc:sldMk cId="4124870241" sldId="470"/>
            <ac:graphicFrameMk id="9" creationId="{0042EA0F-B4A8-D0A7-BCB6-6C2205FEE755}"/>
          </ac:graphicFrameMkLst>
        </pc:graphicFrame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39" creationId="{26A9958E-9F96-F65B-1BC8-BB8E751542F4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40" creationId="{AF1061AC-3744-F78D-F3D6-11D188E7A89D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45" creationId="{781E6E03-1A97-CDB5-3FB3-7E39FB937D63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47" creationId="{77E60791-6D0A-45A1-92C4-E60E9206CBD9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51" creationId="{1C00EB28-4574-FF9E-0E8F-5BC6D50262A8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55" creationId="{D8D30114-175D-0492-80F5-6AA5EB01962A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85" creationId="{30D1F529-DFE9-33F7-E92F-A702D9591909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88" creationId="{CEF6BFC1-FE21-B1A4-C22F-5EC505B66405}"/>
          </ac:cxnSpMkLst>
        </pc:cxnChg>
        <pc:cxnChg chg="del mod">
          <ac:chgData name="Thúy Mai" userId="222f1c7e07c9bd7a" providerId="LiveId" clId="{FF7B39C5-9720-4589-80A6-BEEE51173CB2}" dt="2023-06-11T03:27:33.164" v="2736" actId="478"/>
          <ac:cxnSpMkLst>
            <pc:docMk/>
            <pc:sldMk cId="4124870241" sldId="470"/>
            <ac:cxnSpMk id="92" creationId="{221F8C4B-424C-20FE-ABC5-3083C0F155ED}"/>
          </ac:cxnSpMkLst>
        </pc:cxnChg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891583851" sldId="471"/>
        </pc:sldMkLst>
        <pc:spChg chg="mod">
          <ac:chgData name="Thúy Mai" userId="222f1c7e07c9bd7a" providerId="LiveId" clId="{FF7B39C5-9720-4589-80A6-BEEE51173CB2}" dt="2023-06-11T03:37:23.427" v="3046" actId="6559"/>
          <ac:spMkLst>
            <pc:docMk/>
            <pc:sldMk cId="891583851" sldId="471"/>
            <ac:spMk id="3" creationId="{00000000-0000-0000-0000-000000000000}"/>
          </ac:spMkLst>
        </pc:spChg>
        <pc:spChg chg="del">
          <ac:chgData name="Thúy Mai" userId="222f1c7e07c9bd7a" providerId="LiveId" clId="{FF7B39C5-9720-4589-80A6-BEEE51173CB2}" dt="2023-06-11T03:34:28.362" v="2942" actId="478"/>
          <ac:spMkLst>
            <pc:docMk/>
            <pc:sldMk cId="891583851" sldId="471"/>
            <ac:spMk id="4" creationId="{5831EE8B-FE58-255C-CB99-2E1FBD4B39B3}"/>
          </ac:spMkLst>
        </pc:spChg>
        <pc:spChg chg="mod">
          <ac:chgData name="Thúy Mai" userId="222f1c7e07c9bd7a" providerId="LiveId" clId="{FF7B39C5-9720-4589-80A6-BEEE51173CB2}" dt="2023-06-11T03:35:39.449" v="2960" actId="1076"/>
          <ac:spMkLst>
            <pc:docMk/>
            <pc:sldMk cId="891583851" sldId="471"/>
            <ac:spMk id="5" creationId="{C5637CCD-D3DD-CA80-DCD3-3CA43B46BC9E}"/>
          </ac:spMkLst>
        </pc:spChg>
        <pc:spChg chg="del">
          <ac:chgData name="Thúy Mai" userId="222f1c7e07c9bd7a" providerId="LiveId" clId="{FF7B39C5-9720-4589-80A6-BEEE51173CB2}" dt="2023-06-11T03:34:56.158" v="2947" actId="478"/>
          <ac:spMkLst>
            <pc:docMk/>
            <pc:sldMk cId="891583851" sldId="471"/>
            <ac:spMk id="6" creationId="{2F528DFE-1BD4-290C-2935-9AB733F0E419}"/>
          </ac:spMkLst>
        </pc:spChg>
        <pc:spChg chg="add mod">
          <ac:chgData name="Thúy Mai" userId="222f1c7e07c9bd7a" providerId="LiveId" clId="{FF7B39C5-9720-4589-80A6-BEEE51173CB2}" dt="2023-06-11T03:36:16.307" v="2971" actId="1076"/>
          <ac:spMkLst>
            <pc:docMk/>
            <pc:sldMk cId="891583851" sldId="471"/>
            <ac:spMk id="8" creationId="{582BE864-85AA-C45E-2A63-FB1F00F01587}"/>
          </ac:spMkLst>
        </pc:spChg>
        <pc:spChg chg="add mod">
          <ac:chgData name="Thúy Mai" userId="222f1c7e07c9bd7a" providerId="LiveId" clId="{FF7B39C5-9720-4589-80A6-BEEE51173CB2}" dt="2023-06-11T05:04:33.391" v="3705" actId="1076"/>
          <ac:spMkLst>
            <pc:docMk/>
            <pc:sldMk cId="891583851" sldId="471"/>
            <ac:spMk id="9" creationId="{47E6BD48-64F2-7019-64CD-7579A9E0C7F0}"/>
          </ac:spMkLst>
        </pc:spChg>
        <pc:spChg chg="mod">
          <ac:chgData name="Thúy Mai" userId="222f1c7e07c9bd7a" providerId="LiveId" clId="{FF7B39C5-9720-4589-80A6-BEEE51173CB2}" dt="2023-06-11T03:35:42.030" v="2961" actId="1076"/>
          <ac:spMkLst>
            <pc:docMk/>
            <pc:sldMk cId="891583851" sldId="471"/>
            <ac:spMk id="87" creationId="{F3214CC2-89FE-E6D9-368C-E25577F81101}"/>
          </ac:spMkLst>
        </pc:spChg>
        <pc:grpChg chg="mod">
          <ac:chgData name="Thúy Mai" userId="222f1c7e07c9bd7a" providerId="LiveId" clId="{FF7B39C5-9720-4589-80A6-BEEE51173CB2}" dt="2023-06-11T03:35:36.300" v="2959" actId="1076"/>
          <ac:grpSpMkLst>
            <pc:docMk/>
            <pc:sldMk cId="891583851" sldId="471"/>
            <ac:grpSpMk id="24" creationId="{A241CB82-9286-98D1-9F00-70D1A0A93DC7}"/>
          </ac:grpSpMkLst>
        </pc:grpChg>
        <pc:graphicFrameChg chg="del mod modGraphic">
          <ac:chgData name="Thúy Mai" userId="222f1c7e07c9bd7a" providerId="LiveId" clId="{FF7B39C5-9720-4589-80A6-BEEE51173CB2}" dt="2023-06-11T03:35:47.558" v="2963" actId="478"/>
          <ac:graphicFrameMkLst>
            <pc:docMk/>
            <pc:sldMk cId="891583851" sldId="471"/>
            <ac:graphicFrameMk id="2" creationId="{847BC156-7C03-5A0F-0CF3-5789E50920A8}"/>
          </ac:graphicFrameMkLst>
        </pc:graphicFrameChg>
      </pc:sldChg>
      <pc:sldChg chg="addSp delSp modSp add mod ord modTransition delAnim modAnim">
        <pc:chgData name="Thúy Mai" userId="222f1c7e07c9bd7a" providerId="LiveId" clId="{FF7B39C5-9720-4589-80A6-BEEE51173CB2}" dt="2023-06-16T05:30:00.315" v="4442"/>
        <pc:sldMkLst>
          <pc:docMk/>
          <pc:sldMk cId="949116856" sldId="472"/>
        </pc:sldMkLst>
        <pc:spChg chg="mod">
          <ac:chgData name="Thúy Mai" userId="222f1c7e07c9bd7a" providerId="LiveId" clId="{FF7B39C5-9720-4589-80A6-BEEE51173CB2}" dt="2023-06-11T03:48:47.996" v="3233" actId="20577"/>
          <ac:spMkLst>
            <pc:docMk/>
            <pc:sldMk cId="949116856" sldId="472"/>
            <ac:spMk id="3" creationId="{00000000-0000-0000-0000-000000000000}"/>
          </ac:spMkLst>
        </pc:spChg>
        <pc:spChg chg="del">
          <ac:chgData name="Thúy Mai" userId="222f1c7e07c9bd7a" providerId="LiveId" clId="{FF7B39C5-9720-4589-80A6-BEEE51173CB2}" dt="2023-06-11T03:38:25.550" v="3071" actId="478"/>
          <ac:spMkLst>
            <pc:docMk/>
            <pc:sldMk cId="949116856" sldId="472"/>
            <ac:spMk id="34" creationId="{10D7FE61-0000-2E6F-AA69-AAED952308F1}"/>
          </ac:spMkLst>
        </pc:spChg>
        <pc:spChg chg="mod">
          <ac:chgData name="Thúy Mai" userId="222f1c7e07c9bd7a" providerId="LiveId" clId="{FF7B39C5-9720-4589-80A6-BEEE51173CB2}" dt="2023-06-11T03:40:03.628" v="3095" actId="113"/>
          <ac:spMkLst>
            <pc:docMk/>
            <pc:sldMk cId="949116856" sldId="472"/>
            <ac:spMk id="35" creationId="{0B003E03-04DC-A653-8144-1A22A346E959}"/>
          </ac:spMkLst>
        </pc:spChg>
        <pc:spChg chg="mod">
          <ac:chgData name="Thúy Mai" userId="222f1c7e07c9bd7a" providerId="LiveId" clId="{FF7B39C5-9720-4589-80A6-BEEE51173CB2}" dt="2023-06-11T03:40:00.527" v="3094" actId="113"/>
          <ac:spMkLst>
            <pc:docMk/>
            <pc:sldMk cId="949116856" sldId="472"/>
            <ac:spMk id="36" creationId="{44BE0E4C-1801-55DD-AE97-52D9DCE8A8AB}"/>
          </ac:spMkLst>
        </pc:spChg>
        <pc:spChg chg="mod">
          <ac:chgData name="Thúy Mai" userId="222f1c7e07c9bd7a" providerId="LiveId" clId="{FF7B39C5-9720-4589-80A6-BEEE51173CB2}" dt="2023-06-11T05:07:16.231" v="3718" actId="1076"/>
          <ac:spMkLst>
            <pc:docMk/>
            <pc:sldMk cId="949116856" sldId="472"/>
            <ac:spMk id="46" creationId="{81449482-BC75-3165-F5F8-48AB38F9BA4D}"/>
          </ac:spMkLst>
        </pc:spChg>
        <pc:spChg chg="del">
          <ac:chgData name="Thúy Mai" userId="222f1c7e07c9bd7a" providerId="LiveId" clId="{FF7B39C5-9720-4589-80A6-BEEE51173CB2}" dt="2023-06-11T03:39:51.802" v="3091" actId="478"/>
          <ac:spMkLst>
            <pc:docMk/>
            <pc:sldMk cId="949116856" sldId="472"/>
            <ac:spMk id="50" creationId="{47594424-0E9A-C6A9-E510-79BE35014708}"/>
          </ac:spMkLst>
        </pc:spChg>
        <pc:spChg chg="del">
          <ac:chgData name="Thúy Mai" userId="222f1c7e07c9bd7a" providerId="LiveId" clId="{FF7B39C5-9720-4589-80A6-BEEE51173CB2}" dt="2023-06-11T03:39:51.802" v="3091" actId="478"/>
          <ac:spMkLst>
            <pc:docMk/>
            <pc:sldMk cId="949116856" sldId="472"/>
            <ac:spMk id="54" creationId="{2793BC4A-91EF-0890-D2CA-4689143FC7FB}"/>
          </ac:spMkLst>
        </pc:spChg>
        <pc:spChg chg="mod">
          <ac:chgData name="Thúy Mai" userId="222f1c7e07c9bd7a" providerId="LiveId" clId="{FF7B39C5-9720-4589-80A6-BEEE51173CB2}" dt="2023-06-11T03:42:01.120" v="3130" actId="1076"/>
          <ac:spMkLst>
            <pc:docMk/>
            <pc:sldMk cId="949116856" sldId="472"/>
            <ac:spMk id="84" creationId="{0E20A15D-9CC5-8654-A5C4-2508DDB0905E}"/>
          </ac:spMkLst>
        </pc:spChg>
        <pc:spChg chg="mod">
          <ac:chgData name="Thúy Mai" userId="222f1c7e07c9bd7a" providerId="LiveId" clId="{FF7B39C5-9720-4589-80A6-BEEE51173CB2}" dt="2023-06-11T03:42:19.374" v="3134" actId="1076"/>
          <ac:spMkLst>
            <pc:docMk/>
            <pc:sldMk cId="949116856" sldId="472"/>
            <ac:spMk id="87" creationId="{F3214CC2-89FE-E6D9-368C-E25577F81101}"/>
          </ac:spMkLst>
        </pc:spChg>
        <pc:spChg chg="del">
          <ac:chgData name="Thúy Mai" userId="222f1c7e07c9bd7a" providerId="LiveId" clId="{FF7B39C5-9720-4589-80A6-BEEE51173CB2}" dt="2023-06-11T03:41:33.644" v="3122" actId="478"/>
          <ac:spMkLst>
            <pc:docMk/>
            <pc:sldMk cId="949116856" sldId="472"/>
            <ac:spMk id="91" creationId="{DF676795-42D5-44D4-B1BB-9B0356EDAB71}"/>
          </ac:spMkLst>
        </pc:spChg>
        <pc:graphicFrameChg chg="add del mod">
          <ac:chgData name="Thúy Mai" userId="222f1c7e07c9bd7a" providerId="LiveId" clId="{FF7B39C5-9720-4589-80A6-BEEE51173CB2}" dt="2023-06-11T03:37:57.491" v="3050"/>
          <ac:graphicFrameMkLst>
            <pc:docMk/>
            <pc:sldMk cId="949116856" sldId="472"/>
            <ac:graphicFrameMk id="2" creationId="{2B3D2765-BCDD-3162-B954-880F58CF535F}"/>
          </ac:graphicFrameMkLst>
        </pc:graphicFrameChg>
        <pc:graphicFrameChg chg="add del mod modGraphic">
          <ac:chgData name="Thúy Mai" userId="222f1c7e07c9bd7a" providerId="LiveId" clId="{FF7B39C5-9720-4589-80A6-BEEE51173CB2}" dt="2023-06-11T03:42:42.747" v="3136" actId="478"/>
          <ac:graphicFrameMkLst>
            <pc:docMk/>
            <pc:sldMk cId="949116856" sldId="472"/>
            <ac:graphicFrameMk id="4" creationId="{BF55CD50-7667-3064-8D18-32BA314C792E}"/>
          </ac:graphicFrameMkLst>
        </pc:graphicFrameChg>
        <pc:picChg chg="add mod modCrop">
          <ac:chgData name="Thúy Mai" userId="222f1c7e07c9bd7a" providerId="LiveId" clId="{FF7B39C5-9720-4589-80A6-BEEE51173CB2}" dt="2023-06-11T05:07:10.958" v="3717" actId="1076"/>
          <ac:picMkLst>
            <pc:docMk/>
            <pc:sldMk cId="949116856" sldId="472"/>
            <ac:picMk id="41" creationId="{8B31937D-8EAD-CCD5-0440-B43F7214E359}"/>
          </ac:picMkLst>
        </pc:picChg>
        <pc:picChg chg="add mod">
          <ac:chgData name="Thúy Mai" userId="222f1c7e07c9bd7a" providerId="LiveId" clId="{FF7B39C5-9720-4589-80A6-BEEE51173CB2}" dt="2023-06-11T05:06:53.716" v="3714" actId="1076"/>
          <ac:picMkLst>
            <pc:docMk/>
            <pc:sldMk cId="949116856" sldId="472"/>
            <ac:picMk id="43" creationId="{A2DF3FBF-0030-C178-CADE-EE6C510144EC}"/>
          </ac:picMkLst>
        </pc:picChg>
        <pc:cxnChg chg="del mod">
          <ac:chgData name="Thúy Mai" userId="222f1c7e07c9bd7a" providerId="LiveId" clId="{FF7B39C5-9720-4589-80A6-BEEE51173CB2}" dt="2023-06-11T03:38:23.183" v="3070" actId="478"/>
          <ac:cxnSpMkLst>
            <pc:docMk/>
            <pc:sldMk cId="949116856" sldId="472"/>
            <ac:cxnSpMk id="39" creationId="{26A9958E-9F96-F65B-1BC8-BB8E751542F4}"/>
          </ac:cxnSpMkLst>
        </pc:cxnChg>
        <pc:cxnChg chg="mod">
          <ac:chgData name="Thúy Mai" userId="222f1c7e07c9bd7a" providerId="LiveId" clId="{FF7B39C5-9720-4589-80A6-BEEE51173CB2}" dt="2023-06-11T03:39:30.339" v="3088" actId="1076"/>
          <ac:cxnSpMkLst>
            <pc:docMk/>
            <pc:sldMk cId="949116856" sldId="472"/>
            <ac:cxnSpMk id="40" creationId="{AF1061AC-3744-F78D-F3D6-11D188E7A89D}"/>
          </ac:cxnSpMkLst>
        </pc:cxnChg>
        <pc:cxnChg chg="mod">
          <ac:chgData name="Thúy Mai" userId="222f1c7e07c9bd7a" providerId="LiveId" clId="{FF7B39C5-9720-4589-80A6-BEEE51173CB2}" dt="2023-06-11T03:40:17.037" v="3098" actId="14100"/>
          <ac:cxnSpMkLst>
            <pc:docMk/>
            <pc:sldMk cId="949116856" sldId="472"/>
            <ac:cxnSpMk id="45" creationId="{781E6E03-1A97-CDB5-3FB3-7E39FB937D63}"/>
          </ac:cxnSpMkLst>
        </pc:cxnChg>
        <pc:cxnChg chg="mod">
          <ac:chgData name="Thúy Mai" userId="222f1c7e07c9bd7a" providerId="LiveId" clId="{FF7B39C5-9720-4589-80A6-BEEE51173CB2}" dt="2023-06-11T05:07:16.231" v="3718" actId="1076"/>
          <ac:cxnSpMkLst>
            <pc:docMk/>
            <pc:sldMk cId="949116856" sldId="472"/>
            <ac:cxnSpMk id="47" creationId="{77E60791-6D0A-45A1-92C4-E60E9206CBD9}"/>
          </ac:cxnSpMkLst>
        </pc:cxnChg>
        <pc:cxnChg chg="del mod">
          <ac:chgData name="Thúy Mai" userId="222f1c7e07c9bd7a" providerId="LiveId" clId="{FF7B39C5-9720-4589-80A6-BEEE51173CB2}" dt="2023-06-11T03:39:51.802" v="3091" actId="478"/>
          <ac:cxnSpMkLst>
            <pc:docMk/>
            <pc:sldMk cId="949116856" sldId="472"/>
            <ac:cxnSpMk id="51" creationId="{1C00EB28-4574-FF9E-0E8F-5BC6D50262A8}"/>
          </ac:cxnSpMkLst>
        </pc:cxnChg>
        <pc:cxnChg chg="del mod">
          <ac:chgData name="Thúy Mai" userId="222f1c7e07c9bd7a" providerId="LiveId" clId="{FF7B39C5-9720-4589-80A6-BEEE51173CB2}" dt="2023-06-11T03:39:51.802" v="3091" actId="478"/>
          <ac:cxnSpMkLst>
            <pc:docMk/>
            <pc:sldMk cId="949116856" sldId="472"/>
            <ac:cxnSpMk id="55" creationId="{D8D30114-175D-0492-80F5-6AA5EB01962A}"/>
          </ac:cxnSpMkLst>
        </pc:cxnChg>
        <pc:cxnChg chg="mod">
          <ac:chgData name="Thúy Mai" userId="222f1c7e07c9bd7a" providerId="LiveId" clId="{FF7B39C5-9720-4589-80A6-BEEE51173CB2}" dt="2023-06-11T03:42:06.748" v="3131" actId="14100"/>
          <ac:cxnSpMkLst>
            <pc:docMk/>
            <pc:sldMk cId="949116856" sldId="472"/>
            <ac:cxnSpMk id="85" creationId="{30D1F529-DFE9-33F7-E92F-A702D9591909}"/>
          </ac:cxnSpMkLst>
        </pc:cxnChg>
        <pc:cxnChg chg="mod">
          <ac:chgData name="Thúy Mai" userId="222f1c7e07c9bd7a" providerId="LiveId" clId="{FF7B39C5-9720-4589-80A6-BEEE51173CB2}" dt="2023-06-11T03:42:23.004" v="3135" actId="14100"/>
          <ac:cxnSpMkLst>
            <pc:docMk/>
            <pc:sldMk cId="949116856" sldId="472"/>
            <ac:cxnSpMk id="88" creationId="{CEF6BFC1-FE21-B1A4-C22F-5EC505B66405}"/>
          </ac:cxnSpMkLst>
        </pc:cxnChg>
        <pc:cxnChg chg="del mod">
          <ac:chgData name="Thúy Mai" userId="222f1c7e07c9bd7a" providerId="LiveId" clId="{FF7B39C5-9720-4589-80A6-BEEE51173CB2}" dt="2023-06-11T03:41:31.898" v="3121" actId="478"/>
          <ac:cxnSpMkLst>
            <pc:docMk/>
            <pc:sldMk cId="949116856" sldId="472"/>
            <ac:cxnSpMk id="92" creationId="{221F8C4B-424C-20FE-ABC5-3083C0F155ED}"/>
          </ac:cxnSpMkLst>
        </pc:cxnChg>
      </pc:sldChg>
      <pc:sldChg chg="addSp delSp modSp add mod ord modTransition delAnim modAnim">
        <pc:chgData name="Thúy Mai" userId="222f1c7e07c9bd7a" providerId="LiveId" clId="{FF7B39C5-9720-4589-80A6-BEEE51173CB2}" dt="2023-06-16T05:30:00.315" v="4442"/>
        <pc:sldMkLst>
          <pc:docMk/>
          <pc:sldMk cId="2118634867" sldId="473"/>
        </pc:sldMkLst>
        <pc:spChg chg="mod">
          <ac:chgData name="Thúy Mai" userId="222f1c7e07c9bd7a" providerId="LiveId" clId="{FF7B39C5-9720-4589-80A6-BEEE51173CB2}" dt="2023-06-11T03:48:53.106" v="3234"/>
          <ac:spMkLst>
            <pc:docMk/>
            <pc:sldMk cId="2118634867" sldId="473"/>
            <ac:spMk id="3" creationId="{00000000-0000-0000-0000-000000000000}"/>
          </ac:spMkLst>
        </pc:spChg>
        <pc:spChg chg="del">
          <ac:chgData name="Thúy Mai" userId="222f1c7e07c9bd7a" providerId="LiveId" clId="{FF7B39C5-9720-4589-80A6-BEEE51173CB2}" dt="2023-06-11T03:43:26.064" v="3164" actId="478"/>
          <ac:spMkLst>
            <pc:docMk/>
            <pc:sldMk cId="2118634867" sldId="473"/>
            <ac:spMk id="4" creationId="{5831EE8B-FE58-255C-CB99-2E1FBD4B39B3}"/>
          </ac:spMkLst>
        </pc:spChg>
        <pc:spChg chg="mod">
          <ac:chgData name="Thúy Mai" userId="222f1c7e07c9bd7a" providerId="LiveId" clId="{FF7B39C5-9720-4589-80A6-BEEE51173CB2}" dt="2023-06-11T03:44:38.164" v="3179" actId="1076"/>
          <ac:spMkLst>
            <pc:docMk/>
            <pc:sldMk cId="2118634867" sldId="473"/>
            <ac:spMk id="5" creationId="{C5637CCD-D3DD-CA80-DCD3-3CA43B46BC9E}"/>
          </ac:spMkLst>
        </pc:spChg>
        <pc:spChg chg="del">
          <ac:chgData name="Thúy Mai" userId="222f1c7e07c9bd7a" providerId="LiveId" clId="{FF7B39C5-9720-4589-80A6-BEEE51173CB2}" dt="2023-06-11T03:44:12.504" v="3172" actId="478"/>
          <ac:spMkLst>
            <pc:docMk/>
            <pc:sldMk cId="2118634867" sldId="473"/>
            <ac:spMk id="6" creationId="{2F528DFE-1BD4-290C-2935-9AB733F0E419}"/>
          </ac:spMkLst>
        </pc:spChg>
        <pc:spChg chg="add mod">
          <ac:chgData name="Thúy Mai" userId="222f1c7e07c9bd7a" providerId="LiveId" clId="{FF7B39C5-9720-4589-80A6-BEEE51173CB2}" dt="2023-06-11T03:45:52.452" v="3200" actId="1076"/>
          <ac:spMkLst>
            <pc:docMk/>
            <pc:sldMk cId="2118634867" sldId="473"/>
            <ac:spMk id="9" creationId="{9898E20A-AC52-D283-B973-D1EE1BABA782}"/>
          </ac:spMkLst>
        </pc:spChg>
        <pc:spChg chg="add mod">
          <ac:chgData name="Thúy Mai" userId="222f1c7e07c9bd7a" providerId="LiveId" clId="{FF7B39C5-9720-4589-80A6-BEEE51173CB2}" dt="2023-06-11T05:04:42.269" v="3708" actId="1076"/>
          <ac:spMkLst>
            <pc:docMk/>
            <pc:sldMk cId="2118634867" sldId="473"/>
            <ac:spMk id="11" creationId="{F1430016-4567-8CE1-2A4E-ED3FF410D6C8}"/>
          </ac:spMkLst>
        </pc:spChg>
        <pc:spChg chg="add mod">
          <ac:chgData name="Thúy Mai" userId="222f1c7e07c9bd7a" providerId="LiveId" clId="{FF7B39C5-9720-4589-80A6-BEEE51173CB2}" dt="2023-06-11T05:04:40.147" v="3707" actId="1076"/>
          <ac:spMkLst>
            <pc:docMk/>
            <pc:sldMk cId="2118634867" sldId="473"/>
            <ac:spMk id="12" creationId="{74A63C7F-7441-76C6-6714-BE34C9A6B295}"/>
          </ac:spMkLst>
        </pc:spChg>
        <pc:spChg chg="mod">
          <ac:chgData name="Thúy Mai" userId="222f1c7e07c9bd7a" providerId="LiveId" clId="{FF7B39C5-9720-4589-80A6-BEEE51173CB2}" dt="2023-06-11T03:44:35.768" v="3178" actId="1076"/>
          <ac:spMkLst>
            <pc:docMk/>
            <pc:sldMk cId="2118634867" sldId="473"/>
            <ac:spMk id="87" creationId="{F3214CC2-89FE-E6D9-368C-E25577F81101}"/>
          </ac:spMkLst>
        </pc:spChg>
        <pc:graphicFrameChg chg="add del mod">
          <ac:chgData name="Thúy Mai" userId="222f1c7e07c9bd7a" providerId="LiveId" clId="{FF7B39C5-9720-4589-80A6-BEEE51173CB2}" dt="2023-06-11T03:42:49.154" v="3142"/>
          <ac:graphicFrameMkLst>
            <pc:docMk/>
            <pc:sldMk cId="2118634867" sldId="473"/>
            <ac:graphicFrameMk id="2" creationId="{3F5E58BB-AE47-C089-8E63-267F2852AD7E}"/>
          </ac:graphicFrameMkLst>
        </pc:graphicFrameChg>
        <pc:graphicFrameChg chg="add del mod modGraphic">
          <ac:chgData name="Thúy Mai" userId="222f1c7e07c9bd7a" providerId="LiveId" clId="{FF7B39C5-9720-4589-80A6-BEEE51173CB2}" dt="2023-06-11T03:44:51.573" v="3186" actId="478"/>
          <ac:graphicFrameMkLst>
            <pc:docMk/>
            <pc:sldMk cId="2118634867" sldId="473"/>
            <ac:graphicFrameMk id="7" creationId="{3B03F074-FA68-5179-EA7F-5542D5FF0475}"/>
          </ac:graphicFrameMkLst>
        </pc:graphicFrameChg>
      </pc:sldChg>
      <pc:sldChg chg="addSp delSp modSp add mod ord modTransition delAnim modAnim">
        <pc:chgData name="Thúy Mai" userId="222f1c7e07c9bd7a" providerId="LiveId" clId="{FF7B39C5-9720-4589-80A6-BEEE51173CB2}" dt="2023-06-16T05:30:00.315" v="4442"/>
        <pc:sldMkLst>
          <pc:docMk/>
          <pc:sldMk cId="779796742" sldId="474"/>
        </pc:sldMkLst>
        <pc:spChg chg="mod">
          <ac:chgData name="Thúy Mai" userId="222f1c7e07c9bd7a" providerId="LiveId" clId="{FF7B39C5-9720-4589-80A6-BEEE51173CB2}" dt="2023-06-11T03:49:17.655" v="3317" actId="1036"/>
          <ac:spMkLst>
            <pc:docMk/>
            <pc:sldMk cId="779796742" sldId="474"/>
            <ac:spMk id="3" creationId="{00000000-0000-0000-0000-000000000000}"/>
          </ac:spMkLst>
        </pc:spChg>
        <pc:spChg chg="add del mod">
          <ac:chgData name="Thúy Mai" userId="222f1c7e07c9bd7a" providerId="LiveId" clId="{FF7B39C5-9720-4589-80A6-BEEE51173CB2}" dt="2023-06-11T05:04:47.168" v="3709" actId="478"/>
          <ac:spMkLst>
            <pc:docMk/>
            <pc:sldMk cId="779796742" sldId="474"/>
            <ac:spMk id="5" creationId="{430D8F9A-520E-054A-1AEA-1BE9F1DDD9AC}"/>
          </ac:spMkLst>
        </pc:spChg>
        <pc:spChg chg="add mod">
          <ac:chgData name="Thúy Mai" userId="222f1c7e07c9bd7a" providerId="LiveId" clId="{FF7B39C5-9720-4589-80A6-BEEE51173CB2}" dt="2023-06-11T04:56:13.247" v="3604" actId="1076"/>
          <ac:spMkLst>
            <pc:docMk/>
            <pc:sldMk cId="779796742" sldId="474"/>
            <ac:spMk id="7" creationId="{22DB2C37-1CC6-8B5F-1196-231B1CB11EF5}"/>
          </ac:spMkLst>
        </pc:spChg>
        <pc:spChg chg="add mod">
          <ac:chgData name="Thúy Mai" userId="222f1c7e07c9bd7a" providerId="LiveId" clId="{FF7B39C5-9720-4589-80A6-BEEE51173CB2}" dt="2023-06-11T04:56:23.234" v="3606" actId="14100"/>
          <ac:spMkLst>
            <pc:docMk/>
            <pc:sldMk cId="779796742" sldId="474"/>
            <ac:spMk id="11" creationId="{2BAA1868-AEA7-6CA2-DD1C-A59ED62CD71E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12" creationId="{A16B7D59-96F3-ACB4-B46A-DE1C1486ADCB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13" creationId="{64D391B4-3C44-3344-3430-17AD57A9A5BF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15" creationId="{5A30644C-AEB6-A714-E344-F4241D3B3637}"/>
          </ac:spMkLst>
        </pc:spChg>
        <pc:spChg chg="add mod">
          <ac:chgData name="Thúy Mai" userId="222f1c7e07c9bd7a" providerId="LiveId" clId="{FF7B39C5-9720-4589-80A6-BEEE51173CB2}" dt="2023-06-11T04:56:37.350" v="3609" actId="1076"/>
          <ac:spMkLst>
            <pc:docMk/>
            <pc:sldMk cId="779796742" sldId="474"/>
            <ac:spMk id="16" creationId="{C0D82B46-C5F0-83BB-9554-0DC4161B61B5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35" creationId="{0B003E03-04DC-A653-8144-1A22A346E959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36" creationId="{44BE0E4C-1801-55DD-AE97-52D9DCE8A8AB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46" creationId="{81449482-BC75-3165-F5F8-48AB38F9BA4D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84" creationId="{0E20A15D-9CC5-8654-A5C4-2508DDB0905E}"/>
          </ac:spMkLst>
        </pc:spChg>
        <pc:spChg chg="del">
          <ac:chgData name="Thúy Mai" userId="222f1c7e07c9bd7a" providerId="LiveId" clId="{FF7B39C5-9720-4589-80A6-BEEE51173CB2}" dt="2023-06-11T03:48:22.152" v="3206" actId="478"/>
          <ac:spMkLst>
            <pc:docMk/>
            <pc:sldMk cId="779796742" sldId="474"/>
            <ac:spMk id="87" creationId="{F3214CC2-89FE-E6D9-368C-E25577F81101}"/>
          </ac:spMkLst>
        </pc:spChg>
        <pc:grpChg chg="del">
          <ac:chgData name="Thúy Mai" userId="222f1c7e07c9bd7a" providerId="LiveId" clId="{FF7B39C5-9720-4589-80A6-BEEE51173CB2}" dt="2023-06-11T03:48:22.152" v="3206" actId="478"/>
          <ac:grpSpMkLst>
            <pc:docMk/>
            <pc:sldMk cId="779796742" sldId="474"/>
            <ac:grpSpMk id="24" creationId="{A241CB82-9286-98D1-9F00-70D1A0A93DC7}"/>
          </ac:grpSpMkLst>
        </pc:grpChg>
        <pc:graphicFrameChg chg="add del mod">
          <ac:chgData name="Thúy Mai" userId="222f1c7e07c9bd7a" providerId="LiveId" clId="{FF7B39C5-9720-4589-80A6-BEEE51173CB2}" dt="2023-06-11T03:48:23.912" v="3209"/>
          <ac:graphicFrameMkLst>
            <pc:docMk/>
            <pc:sldMk cId="779796742" sldId="474"/>
            <ac:graphicFrameMk id="2" creationId="{E02DE8D3-73B9-594E-2454-660DAB4CCCE1}"/>
          </ac:graphicFrameMkLst>
        </pc:graphicFrameChg>
        <pc:picChg chg="add mod">
          <ac:chgData name="Thúy Mai" userId="222f1c7e07c9bd7a" providerId="LiveId" clId="{FF7B39C5-9720-4589-80A6-BEEE51173CB2}" dt="2023-06-11T04:56:16.586" v="3605" actId="1076"/>
          <ac:picMkLst>
            <pc:docMk/>
            <pc:sldMk cId="779796742" sldId="474"/>
            <ac:picMk id="9" creationId="{1FC1E9FB-85F1-1C73-9DD2-2ABCE52086E9}"/>
          </ac:picMkLst>
        </pc:picChg>
        <pc:picChg chg="add mod">
          <ac:chgData name="Thúy Mai" userId="222f1c7e07c9bd7a" providerId="LiveId" clId="{FF7B39C5-9720-4589-80A6-BEEE51173CB2}" dt="2023-06-11T04:56:02.752" v="3601" actId="14100"/>
          <ac:picMkLst>
            <pc:docMk/>
            <pc:sldMk cId="779796742" sldId="474"/>
            <ac:picMk id="18" creationId="{B3A3C665-B066-B47B-B202-1B571AEA1180}"/>
          </ac:picMkLst>
        </pc:picChg>
        <pc:cxnChg chg="del mod">
          <ac:chgData name="Thúy Mai" userId="222f1c7e07c9bd7a" providerId="LiveId" clId="{FF7B39C5-9720-4589-80A6-BEEE51173CB2}" dt="2023-06-11T03:48:22.152" v="3206" actId="478"/>
          <ac:cxnSpMkLst>
            <pc:docMk/>
            <pc:sldMk cId="779796742" sldId="474"/>
            <ac:cxnSpMk id="40" creationId="{AF1061AC-3744-F78D-F3D6-11D188E7A89D}"/>
          </ac:cxnSpMkLst>
        </pc:cxnChg>
        <pc:cxnChg chg="del mod">
          <ac:chgData name="Thúy Mai" userId="222f1c7e07c9bd7a" providerId="LiveId" clId="{FF7B39C5-9720-4589-80A6-BEEE51173CB2}" dt="2023-06-11T03:48:22.152" v="3206" actId="478"/>
          <ac:cxnSpMkLst>
            <pc:docMk/>
            <pc:sldMk cId="779796742" sldId="474"/>
            <ac:cxnSpMk id="45" creationId="{781E6E03-1A97-CDB5-3FB3-7E39FB937D63}"/>
          </ac:cxnSpMkLst>
        </pc:cxnChg>
        <pc:cxnChg chg="del mod">
          <ac:chgData name="Thúy Mai" userId="222f1c7e07c9bd7a" providerId="LiveId" clId="{FF7B39C5-9720-4589-80A6-BEEE51173CB2}" dt="2023-06-11T03:48:22.152" v="3206" actId="478"/>
          <ac:cxnSpMkLst>
            <pc:docMk/>
            <pc:sldMk cId="779796742" sldId="474"/>
            <ac:cxnSpMk id="47" creationId="{77E60791-6D0A-45A1-92C4-E60E9206CBD9}"/>
          </ac:cxnSpMkLst>
        </pc:cxnChg>
        <pc:cxnChg chg="del mod">
          <ac:chgData name="Thúy Mai" userId="222f1c7e07c9bd7a" providerId="LiveId" clId="{FF7B39C5-9720-4589-80A6-BEEE51173CB2}" dt="2023-06-11T03:48:22.152" v="3206" actId="478"/>
          <ac:cxnSpMkLst>
            <pc:docMk/>
            <pc:sldMk cId="779796742" sldId="474"/>
            <ac:cxnSpMk id="85" creationId="{30D1F529-DFE9-33F7-E92F-A702D9591909}"/>
          </ac:cxnSpMkLst>
        </pc:cxnChg>
        <pc:cxnChg chg="del mod">
          <ac:chgData name="Thúy Mai" userId="222f1c7e07c9bd7a" providerId="LiveId" clId="{FF7B39C5-9720-4589-80A6-BEEE51173CB2}" dt="2023-06-11T03:48:22.152" v="3206" actId="478"/>
          <ac:cxnSpMkLst>
            <pc:docMk/>
            <pc:sldMk cId="779796742" sldId="474"/>
            <ac:cxnSpMk id="88" creationId="{CEF6BFC1-FE21-B1A4-C22F-5EC505B66405}"/>
          </ac:cxnSpMkLst>
        </pc:cxnChg>
      </pc:sldChg>
      <pc:sldChg chg="addSp delSp modSp add mod ord modTransition">
        <pc:chgData name="Thúy Mai" userId="222f1c7e07c9bd7a" providerId="LiveId" clId="{FF7B39C5-9720-4589-80A6-BEEE51173CB2}" dt="2023-06-16T05:30:00.315" v="4442"/>
        <pc:sldMkLst>
          <pc:docMk/>
          <pc:sldMk cId="144498539" sldId="475"/>
        </pc:sldMkLst>
        <pc:spChg chg="add mod">
          <ac:chgData name="Thúy Mai" userId="222f1c7e07c9bd7a" providerId="LiveId" clId="{FF7B39C5-9720-4589-80A6-BEEE51173CB2}" dt="2023-06-11T04:03:01.929" v="3459" actId="1076"/>
          <ac:spMkLst>
            <pc:docMk/>
            <pc:sldMk cId="144498539" sldId="475"/>
            <ac:spMk id="5" creationId="{4E299429-7412-223F-1011-DDF18C702B2F}"/>
          </ac:spMkLst>
        </pc:spChg>
        <pc:spChg chg="mod">
          <ac:chgData name="Thúy Mai" userId="222f1c7e07c9bd7a" providerId="LiveId" clId="{FF7B39C5-9720-4589-80A6-BEEE51173CB2}" dt="2023-06-11T04:02:49.298" v="3454" actId="1038"/>
          <ac:spMkLst>
            <pc:docMk/>
            <pc:sldMk cId="144498539" sldId="475"/>
            <ac:spMk id="9" creationId="{00000000-0000-0000-0000-000000000000}"/>
          </ac:spMkLst>
        </pc:spChg>
        <pc:spChg chg="mod">
          <ac:chgData name="Thúy Mai" userId="222f1c7e07c9bd7a" providerId="LiveId" clId="{FF7B39C5-9720-4589-80A6-BEEE51173CB2}" dt="2023-06-11T04:02:49.298" v="3454" actId="1038"/>
          <ac:spMkLst>
            <pc:docMk/>
            <pc:sldMk cId="144498539" sldId="475"/>
            <ac:spMk id="15" creationId="{00000000-0000-0000-0000-000000000000}"/>
          </ac:spMkLst>
        </pc:spChg>
        <pc:picChg chg="del">
          <ac:chgData name="Thúy Mai" userId="222f1c7e07c9bd7a" providerId="LiveId" clId="{FF7B39C5-9720-4589-80A6-BEEE51173CB2}" dt="2023-06-11T03:59:37.309" v="3378" actId="478"/>
          <ac:picMkLst>
            <pc:docMk/>
            <pc:sldMk cId="144498539" sldId="475"/>
            <ac:picMk id="3" creationId="{E1CE9A1B-07E5-01F0-29C0-4D2C43E584D7}"/>
          </ac:picMkLst>
        </pc:picChg>
        <pc:picChg chg="add del mod">
          <ac:chgData name="Thúy Mai" userId="222f1c7e07c9bd7a" providerId="LiveId" clId="{FF7B39C5-9720-4589-80A6-BEEE51173CB2}" dt="2023-06-11T03:59:57.012" v="3409" actId="478"/>
          <ac:picMkLst>
            <pc:docMk/>
            <pc:sldMk cId="144498539" sldId="475"/>
            <ac:picMk id="4" creationId="{3603E640-AC23-9DB9-420D-29CEA39B5FF0}"/>
          </ac:picMkLst>
        </pc:picChg>
      </pc:sldChg>
      <pc:sldChg chg="addSp delSp modSp add mod modTransition">
        <pc:chgData name="Thúy Mai" userId="222f1c7e07c9bd7a" providerId="LiveId" clId="{FF7B39C5-9720-4589-80A6-BEEE51173CB2}" dt="2023-06-16T05:30:00.315" v="4442"/>
        <pc:sldMkLst>
          <pc:docMk/>
          <pc:sldMk cId="219739550" sldId="476"/>
        </pc:sldMkLst>
        <pc:spChg chg="add mod">
          <ac:chgData name="Thúy Mai" userId="222f1c7e07c9bd7a" providerId="LiveId" clId="{FF7B39C5-9720-4589-80A6-BEEE51173CB2}" dt="2023-06-11T04:11:12.649" v="3555" actId="1076"/>
          <ac:spMkLst>
            <pc:docMk/>
            <pc:sldMk cId="219739550" sldId="476"/>
            <ac:spMk id="2" creationId="{3510A400-5686-D93B-B789-A26EDD443288}"/>
          </ac:spMkLst>
        </pc:spChg>
        <pc:spChg chg="del">
          <ac:chgData name="Thúy Mai" userId="222f1c7e07c9bd7a" providerId="LiveId" clId="{FF7B39C5-9720-4589-80A6-BEEE51173CB2}" dt="2023-06-11T04:11:01.203" v="3549" actId="478"/>
          <ac:spMkLst>
            <pc:docMk/>
            <pc:sldMk cId="219739550" sldId="476"/>
            <ac:spMk id="5" creationId="{4E299429-7412-223F-1011-DDF18C702B2F}"/>
          </ac:spMkLst>
        </pc:spChg>
        <pc:spChg chg="mod">
          <ac:chgData name="Thúy Mai" userId="222f1c7e07c9bd7a" providerId="LiveId" clId="{FF7B39C5-9720-4589-80A6-BEEE51173CB2}" dt="2023-06-11T04:11:20.224" v="3587" actId="1038"/>
          <ac:spMkLst>
            <pc:docMk/>
            <pc:sldMk cId="219739550" sldId="476"/>
            <ac:spMk id="9" creationId="{00000000-0000-0000-0000-000000000000}"/>
          </ac:spMkLst>
        </pc:spChg>
        <pc:spChg chg="mod">
          <ac:chgData name="Thúy Mai" userId="222f1c7e07c9bd7a" providerId="LiveId" clId="{FF7B39C5-9720-4589-80A6-BEEE51173CB2}" dt="2023-06-11T04:11:20.224" v="3587" actId="1038"/>
          <ac:spMkLst>
            <pc:docMk/>
            <pc:sldMk cId="219739550" sldId="476"/>
            <ac:spMk id="15" creationId="{00000000-0000-0000-0000-000000000000}"/>
          </ac:spMkLst>
        </pc:spChg>
      </pc:sldChg>
      <pc:sldChg chg="addSp delSp modSp add mod modTransition modAnim">
        <pc:chgData name="Thúy Mai" userId="222f1c7e07c9bd7a" providerId="LiveId" clId="{FF7B39C5-9720-4589-80A6-BEEE51173CB2}" dt="2023-06-16T05:30:00.315" v="4442"/>
        <pc:sldMkLst>
          <pc:docMk/>
          <pc:sldMk cId="2237970928" sldId="477"/>
        </pc:sldMkLst>
        <pc:spChg chg="add mod">
          <ac:chgData name="Thúy Mai" userId="222f1c7e07c9bd7a" providerId="LiveId" clId="{FF7B39C5-9720-4589-80A6-BEEE51173CB2}" dt="2023-06-11T04:59:57.664" v="3662" actId="1076"/>
          <ac:spMkLst>
            <pc:docMk/>
            <pc:sldMk cId="2237970928" sldId="477"/>
            <ac:spMk id="4" creationId="{B80A1FD6-A78F-AA70-68C2-3ACA19CBC5F1}"/>
          </ac:spMkLst>
        </pc:spChg>
        <pc:spChg chg="del mod">
          <ac:chgData name="Thúy Mai" userId="222f1c7e07c9bd7a" providerId="LiveId" clId="{FF7B39C5-9720-4589-80A6-BEEE51173CB2}" dt="2023-06-11T05:00:17.058" v="3666" actId="478"/>
          <ac:spMkLst>
            <pc:docMk/>
            <pc:sldMk cId="2237970928" sldId="477"/>
            <ac:spMk id="5" creationId="{430D8F9A-520E-054A-1AEA-1BE9F1DDD9AC}"/>
          </ac:spMkLst>
        </pc:spChg>
        <pc:spChg chg="add mod">
          <ac:chgData name="Thúy Mai" userId="222f1c7e07c9bd7a" providerId="LiveId" clId="{FF7B39C5-9720-4589-80A6-BEEE51173CB2}" dt="2023-06-11T05:00:11.346" v="3664" actId="2085"/>
          <ac:spMkLst>
            <pc:docMk/>
            <pc:sldMk cId="2237970928" sldId="477"/>
            <ac:spMk id="6" creationId="{5AB57FF5-FC80-467E-E112-5DBC8A692CD0}"/>
          </ac:spMkLst>
        </pc:spChg>
        <pc:spChg chg="del">
          <ac:chgData name="Thúy Mai" userId="222f1c7e07c9bd7a" providerId="LiveId" clId="{FF7B39C5-9720-4589-80A6-BEEE51173CB2}" dt="2023-06-11T04:57:15.629" v="3624" actId="478"/>
          <ac:spMkLst>
            <pc:docMk/>
            <pc:sldMk cId="2237970928" sldId="477"/>
            <ac:spMk id="7" creationId="{22DB2C37-1CC6-8B5F-1196-231B1CB11EF5}"/>
          </ac:spMkLst>
        </pc:spChg>
        <pc:spChg chg="mod">
          <ac:chgData name="Thúy Mai" userId="222f1c7e07c9bd7a" providerId="LiveId" clId="{FF7B39C5-9720-4589-80A6-BEEE51173CB2}" dt="2023-06-11T04:58:39.371" v="3645" actId="1076"/>
          <ac:spMkLst>
            <pc:docMk/>
            <pc:sldMk cId="2237970928" sldId="477"/>
            <ac:spMk id="11" creationId="{2BAA1868-AEA7-6CA2-DD1C-A59ED62CD71E}"/>
          </ac:spMkLst>
        </pc:spChg>
        <pc:spChg chg="mod">
          <ac:chgData name="Thúy Mai" userId="222f1c7e07c9bd7a" providerId="LiveId" clId="{FF7B39C5-9720-4589-80A6-BEEE51173CB2}" dt="2023-06-11T04:58:36.064" v="3643" actId="1076"/>
          <ac:spMkLst>
            <pc:docMk/>
            <pc:sldMk cId="2237970928" sldId="477"/>
            <ac:spMk id="16" creationId="{C0D82B46-C5F0-83BB-9554-0DC4161B61B5}"/>
          </ac:spMkLst>
        </pc:spChg>
        <pc:picChg chg="mod">
          <ac:chgData name="Thúy Mai" userId="222f1c7e07c9bd7a" providerId="LiveId" clId="{FF7B39C5-9720-4589-80A6-BEEE51173CB2}" dt="2023-06-11T04:58:26.737" v="3641" actId="1076"/>
          <ac:picMkLst>
            <pc:docMk/>
            <pc:sldMk cId="2237970928" sldId="477"/>
            <ac:picMk id="9" creationId="{1FC1E9FB-85F1-1C73-9DD2-2ABCE52086E9}"/>
          </ac:picMkLst>
        </pc:picChg>
        <pc:picChg chg="mod">
          <ac:chgData name="Thúy Mai" userId="222f1c7e07c9bd7a" providerId="LiveId" clId="{FF7B39C5-9720-4589-80A6-BEEE51173CB2}" dt="2023-06-11T04:58:37.473" v="3644" actId="1076"/>
          <ac:picMkLst>
            <pc:docMk/>
            <pc:sldMk cId="2237970928" sldId="477"/>
            <ac:picMk id="18" creationId="{B3A3C665-B066-B47B-B202-1B571AEA1180}"/>
          </ac:picMkLst>
        </pc:picChg>
      </pc:sldChg>
      <pc:sldChg chg="addSp delSp modSp add mod ord modTransition delAnim modAnim">
        <pc:chgData name="Thúy Mai" userId="222f1c7e07c9bd7a" providerId="LiveId" clId="{FF7B39C5-9720-4589-80A6-BEEE51173CB2}" dt="2023-06-16T05:30:00.315" v="4442"/>
        <pc:sldMkLst>
          <pc:docMk/>
          <pc:sldMk cId="788090556" sldId="478"/>
        </pc:sldMkLst>
        <pc:spChg chg="mod">
          <ac:chgData name="Thúy Mai" userId="222f1c7e07c9bd7a" providerId="LiveId" clId="{FF7B39C5-9720-4589-80A6-BEEE51173CB2}" dt="2023-06-11T05:18:01.633" v="3812" actId="20577"/>
          <ac:spMkLst>
            <pc:docMk/>
            <pc:sldMk cId="788090556" sldId="478"/>
            <ac:spMk id="3" creationId="{00000000-0000-0000-0000-000000000000}"/>
          </ac:spMkLst>
        </pc:spChg>
        <pc:spChg chg="del">
          <ac:chgData name="Thúy Mai" userId="222f1c7e07c9bd7a" providerId="LiveId" clId="{FF7B39C5-9720-4589-80A6-BEEE51173CB2}" dt="2023-06-11T05:18:04.505" v="3813" actId="478"/>
          <ac:spMkLst>
            <pc:docMk/>
            <pc:sldMk cId="788090556" sldId="478"/>
            <ac:spMk id="4" creationId="{0809C940-4C50-9DC8-9DEB-671456B3EEEC}"/>
          </ac:spMkLst>
        </pc:spChg>
        <pc:spChg chg="add mod">
          <ac:chgData name="Thúy Mai" userId="222f1c7e07c9bd7a" providerId="LiveId" clId="{FF7B39C5-9720-4589-80A6-BEEE51173CB2}" dt="2023-06-11T05:18:54.123" v="3825" actId="1076"/>
          <ac:spMkLst>
            <pc:docMk/>
            <pc:sldMk cId="788090556" sldId="478"/>
            <ac:spMk id="5" creationId="{E508B967-662D-1813-B304-350CF7B8DD48}"/>
          </ac:spMkLst>
        </pc:spChg>
        <pc:spChg chg="add mod">
          <ac:chgData name="Thúy Mai" userId="222f1c7e07c9bd7a" providerId="LiveId" clId="{FF7B39C5-9720-4589-80A6-BEEE51173CB2}" dt="2023-06-11T05:19:16.506" v="3831" actId="1076"/>
          <ac:spMkLst>
            <pc:docMk/>
            <pc:sldMk cId="788090556" sldId="478"/>
            <ac:spMk id="6" creationId="{202EC23E-8BB9-C42D-9272-61E49D11FD9A}"/>
          </ac:spMkLst>
        </pc:spChg>
        <pc:spChg chg="del">
          <ac:chgData name="Thúy Mai" userId="222f1c7e07c9bd7a" providerId="LiveId" clId="{FF7B39C5-9720-4589-80A6-BEEE51173CB2}" dt="2023-06-11T05:18:28.782" v="3822" actId="478"/>
          <ac:spMkLst>
            <pc:docMk/>
            <pc:sldMk cId="788090556" sldId="478"/>
            <ac:spMk id="9" creationId="{5CEA4B3E-6A06-A921-92B1-F0F5FE676BEE}"/>
          </ac:spMkLst>
        </pc:spChg>
        <pc:spChg chg="mod">
          <ac:chgData name="Thúy Mai" userId="222f1c7e07c9bd7a" providerId="LiveId" clId="{FF7B39C5-9720-4589-80A6-BEEE51173CB2}" dt="2023-06-11T05:18:56.090" v="3826" actId="1076"/>
          <ac:spMkLst>
            <pc:docMk/>
            <pc:sldMk cId="788090556" sldId="478"/>
            <ac:spMk id="11" creationId="{139F98E3-C5CB-48F4-77CE-8D1E2454FE22}"/>
          </ac:spMkLst>
        </pc:spChg>
        <pc:graphicFrameChg chg="add del mod">
          <ac:chgData name="Thúy Mai" userId="222f1c7e07c9bd7a" providerId="LiveId" clId="{FF7B39C5-9720-4589-80A6-BEEE51173CB2}" dt="2023-06-11T05:18:15.012" v="3816"/>
          <ac:graphicFrameMkLst>
            <pc:docMk/>
            <pc:sldMk cId="788090556" sldId="478"/>
            <ac:graphicFrameMk id="2" creationId="{8E4FA001-7B8F-1FF5-9A74-D102E39F47EC}"/>
          </ac:graphicFrameMkLst>
        </pc:graphicFrameChg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3495028790" sldId="479"/>
        </pc:sldMkLst>
        <pc:spChg chg="mod">
          <ac:chgData name="Thúy Mai" userId="222f1c7e07c9bd7a" providerId="LiveId" clId="{FF7B39C5-9720-4589-80A6-BEEE51173CB2}" dt="2023-06-11T05:20:02.793" v="3869" actId="20577"/>
          <ac:spMkLst>
            <pc:docMk/>
            <pc:sldMk cId="3495028790" sldId="479"/>
            <ac:spMk id="3" creationId="{00000000-0000-0000-0000-000000000000}"/>
          </ac:spMkLst>
        </pc:spChg>
        <pc:spChg chg="del">
          <ac:chgData name="Thúy Mai" userId="222f1c7e07c9bd7a" providerId="LiveId" clId="{FF7B39C5-9720-4589-80A6-BEEE51173CB2}" dt="2023-06-11T05:19:48.246" v="3836" actId="478"/>
          <ac:spMkLst>
            <pc:docMk/>
            <pc:sldMk cId="3495028790" sldId="479"/>
            <ac:spMk id="5" creationId="{E508B967-662D-1813-B304-350CF7B8DD48}"/>
          </ac:spMkLst>
        </pc:spChg>
        <pc:spChg chg="del">
          <ac:chgData name="Thúy Mai" userId="222f1c7e07c9bd7a" providerId="LiveId" clId="{FF7B39C5-9720-4589-80A6-BEEE51173CB2}" dt="2023-06-11T05:19:48.246" v="3836" actId="478"/>
          <ac:spMkLst>
            <pc:docMk/>
            <pc:sldMk cId="3495028790" sldId="479"/>
            <ac:spMk id="6" creationId="{202EC23E-8BB9-C42D-9272-61E49D11FD9A}"/>
          </ac:spMkLst>
        </pc:spChg>
        <pc:spChg chg="add del mod">
          <ac:chgData name="Thúy Mai" userId="222f1c7e07c9bd7a" providerId="LiveId" clId="{FF7B39C5-9720-4589-80A6-BEEE51173CB2}" dt="2023-06-11T05:23:54.916" v="3941" actId="478"/>
          <ac:spMkLst>
            <pc:docMk/>
            <pc:sldMk cId="3495028790" sldId="479"/>
            <ac:spMk id="7" creationId="{CBC649F7-33B7-DD72-2176-2978E82D9BDA}"/>
          </ac:spMkLst>
        </pc:spChg>
        <pc:spChg chg="add mod">
          <ac:chgData name="Thúy Mai" userId="222f1c7e07c9bd7a" providerId="LiveId" clId="{FF7B39C5-9720-4589-80A6-BEEE51173CB2}" dt="2023-06-11T05:22:31.410" v="3925" actId="1076"/>
          <ac:spMkLst>
            <pc:docMk/>
            <pc:sldMk cId="3495028790" sldId="479"/>
            <ac:spMk id="8" creationId="{45E753BB-AA18-4EAF-9F23-7DFA4028A1F4}"/>
          </ac:spMkLst>
        </pc:spChg>
        <pc:spChg chg="add mod">
          <ac:chgData name="Thúy Mai" userId="222f1c7e07c9bd7a" providerId="LiveId" clId="{FF7B39C5-9720-4589-80A6-BEEE51173CB2}" dt="2023-06-11T05:22:22.672" v="3922" actId="1035"/>
          <ac:spMkLst>
            <pc:docMk/>
            <pc:sldMk cId="3495028790" sldId="479"/>
            <ac:spMk id="10" creationId="{84211C8B-1569-8DDB-9BD0-D76F84DAC3A9}"/>
          </ac:spMkLst>
        </pc:spChg>
        <pc:spChg chg="del">
          <ac:chgData name="Thúy Mai" userId="222f1c7e07c9bd7a" providerId="LiveId" clId="{FF7B39C5-9720-4589-80A6-BEEE51173CB2}" dt="2023-06-11T05:19:48.246" v="3836" actId="478"/>
          <ac:spMkLst>
            <pc:docMk/>
            <pc:sldMk cId="3495028790" sldId="479"/>
            <ac:spMk id="11" creationId="{139F98E3-C5CB-48F4-77CE-8D1E2454FE22}"/>
          </ac:spMkLst>
        </pc:spChg>
        <pc:spChg chg="add mod">
          <ac:chgData name="Thúy Mai" userId="222f1c7e07c9bd7a" providerId="LiveId" clId="{FF7B39C5-9720-4589-80A6-BEEE51173CB2}" dt="2023-06-11T05:22:46.548" v="3932" actId="1076"/>
          <ac:spMkLst>
            <pc:docMk/>
            <pc:sldMk cId="3495028790" sldId="479"/>
            <ac:spMk id="12" creationId="{68569F49-3A18-3494-6EF3-716003812314}"/>
          </ac:spMkLst>
        </pc:spChg>
        <pc:spChg chg="add mod">
          <ac:chgData name="Thúy Mai" userId="222f1c7e07c9bd7a" providerId="LiveId" clId="{FF7B39C5-9720-4589-80A6-BEEE51173CB2}" dt="2023-06-11T05:22:48.069" v="3933" actId="1076"/>
          <ac:spMkLst>
            <pc:docMk/>
            <pc:sldMk cId="3495028790" sldId="479"/>
            <ac:spMk id="13" creationId="{6DEFF7D1-5295-1524-AD9B-B78822CA1333}"/>
          </ac:spMkLst>
        </pc:spChg>
        <pc:spChg chg="add mod">
          <ac:chgData name="Thúy Mai" userId="222f1c7e07c9bd7a" providerId="LiveId" clId="{FF7B39C5-9720-4589-80A6-BEEE51173CB2}" dt="2023-06-11T05:22:50.523" v="3934" actId="1076"/>
          <ac:spMkLst>
            <pc:docMk/>
            <pc:sldMk cId="3495028790" sldId="479"/>
            <ac:spMk id="14" creationId="{60DCB0FA-EA8F-1868-63A9-3AC8EC0FD00B}"/>
          </ac:spMkLst>
        </pc:spChg>
        <pc:spChg chg="add mod">
          <ac:chgData name="Thúy Mai" userId="222f1c7e07c9bd7a" providerId="LiveId" clId="{FF7B39C5-9720-4589-80A6-BEEE51173CB2}" dt="2023-06-11T05:22:52.734" v="3935" actId="1076"/>
          <ac:spMkLst>
            <pc:docMk/>
            <pc:sldMk cId="3495028790" sldId="479"/>
            <ac:spMk id="15" creationId="{AA88A60D-8888-E5E3-DD2C-DF7474565270}"/>
          </ac:spMkLst>
        </pc:spChg>
        <pc:spChg chg="add mod">
          <ac:chgData name="Thúy Mai" userId="222f1c7e07c9bd7a" providerId="LiveId" clId="{FF7B39C5-9720-4589-80A6-BEEE51173CB2}" dt="2023-06-11T05:22:54.862" v="3936" actId="1076"/>
          <ac:spMkLst>
            <pc:docMk/>
            <pc:sldMk cId="3495028790" sldId="479"/>
            <ac:spMk id="16" creationId="{EB30A144-60DF-40EF-C22B-02A498944304}"/>
          </ac:spMkLst>
        </pc:spChg>
        <pc:spChg chg="add mod">
          <ac:chgData name="Thúy Mai" userId="222f1c7e07c9bd7a" providerId="LiveId" clId="{FF7B39C5-9720-4589-80A6-BEEE51173CB2}" dt="2023-06-11T05:22:56.811" v="3937" actId="1076"/>
          <ac:spMkLst>
            <pc:docMk/>
            <pc:sldMk cId="3495028790" sldId="479"/>
            <ac:spMk id="17" creationId="{17EA983C-D1DA-955D-F849-FB6F9E75518A}"/>
          </ac:spMkLst>
        </pc:spChg>
        <pc:spChg chg="add mod">
          <ac:chgData name="Thúy Mai" userId="222f1c7e07c9bd7a" providerId="LiveId" clId="{FF7B39C5-9720-4589-80A6-BEEE51173CB2}" dt="2023-06-11T05:23:48.723" v="3939" actId="1076"/>
          <ac:spMkLst>
            <pc:docMk/>
            <pc:sldMk cId="3495028790" sldId="479"/>
            <ac:spMk id="18" creationId="{02E12B5B-7A07-906B-F848-C6DB3514EDB4}"/>
          </ac:spMkLst>
        </pc:spChg>
        <pc:graphicFrameChg chg="add del mod">
          <ac:chgData name="Thúy Mai" userId="222f1c7e07c9bd7a" providerId="LiveId" clId="{FF7B39C5-9720-4589-80A6-BEEE51173CB2}" dt="2023-06-11T05:19:52.149" v="3839"/>
          <ac:graphicFrameMkLst>
            <pc:docMk/>
            <pc:sldMk cId="3495028790" sldId="479"/>
            <ac:graphicFrameMk id="2" creationId="{C886AE58-E054-BEB5-8DD2-7C90309D9E20}"/>
          </ac:graphicFrameMkLst>
        </pc:graphicFrameChg>
      </pc:sldChg>
      <pc:sldChg chg="delSp modSp add mod modTransition delAnim">
        <pc:chgData name="Thúy Mai" userId="222f1c7e07c9bd7a" providerId="LiveId" clId="{FF7B39C5-9720-4589-80A6-BEEE51173CB2}" dt="2023-06-16T05:30:00.315" v="4442"/>
        <pc:sldMkLst>
          <pc:docMk/>
          <pc:sldMk cId="3575483666" sldId="480"/>
        </pc:sldMkLst>
        <pc:spChg chg="mod">
          <ac:chgData name="Thúy Mai" userId="222f1c7e07c9bd7a" providerId="LiveId" clId="{FF7B39C5-9720-4589-80A6-BEEE51173CB2}" dt="2023-06-11T05:24:01.558" v="3962" actId="20577"/>
          <ac:spMkLst>
            <pc:docMk/>
            <pc:sldMk cId="3575483666" sldId="480"/>
            <ac:spMk id="3" creationId="{00000000-0000-0000-0000-000000000000}"/>
          </ac:spMkLst>
        </pc:spChg>
        <pc:spChg chg="del mod">
          <ac:chgData name="Thúy Mai" userId="222f1c7e07c9bd7a" providerId="LiveId" clId="{FF7B39C5-9720-4589-80A6-BEEE51173CB2}" dt="2023-06-11T05:24:40.873" v="3991" actId="478"/>
          <ac:spMkLst>
            <pc:docMk/>
            <pc:sldMk cId="3575483666" sldId="480"/>
            <ac:spMk id="7" creationId="{CBC649F7-33B7-DD72-2176-2978E82D9BDA}"/>
          </ac:spMkLst>
        </pc:spChg>
        <pc:spChg chg="mod">
          <ac:chgData name="Thúy Mai" userId="222f1c7e07c9bd7a" providerId="LiveId" clId="{FF7B39C5-9720-4589-80A6-BEEE51173CB2}" dt="2023-06-11T05:24:09.250" v="3965" actId="5793"/>
          <ac:spMkLst>
            <pc:docMk/>
            <pc:sldMk cId="3575483666" sldId="480"/>
            <ac:spMk id="10" creationId="{84211C8B-1569-8DDB-9BD0-D76F84DAC3A9}"/>
          </ac:spMkLst>
        </pc:spChg>
        <pc:spChg chg="mod">
          <ac:chgData name="Thúy Mai" userId="222f1c7e07c9bd7a" providerId="LiveId" clId="{FF7B39C5-9720-4589-80A6-BEEE51173CB2}" dt="2023-06-11T05:24:30.059" v="3987" actId="1076"/>
          <ac:spMkLst>
            <pc:docMk/>
            <pc:sldMk cId="3575483666" sldId="480"/>
            <ac:spMk id="12" creationId="{68569F49-3A18-3494-6EF3-716003812314}"/>
          </ac:spMkLst>
        </pc:spChg>
        <pc:spChg chg="mod">
          <ac:chgData name="Thúy Mai" userId="222f1c7e07c9bd7a" providerId="LiveId" clId="{FF7B39C5-9720-4589-80A6-BEEE51173CB2}" dt="2023-06-11T05:24:35.309" v="3989" actId="14100"/>
          <ac:spMkLst>
            <pc:docMk/>
            <pc:sldMk cId="3575483666" sldId="480"/>
            <ac:spMk id="13" creationId="{6DEFF7D1-5295-1524-AD9B-B78822CA1333}"/>
          </ac:spMkLst>
        </pc:spChg>
        <pc:spChg chg="del mod">
          <ac:chgData name="Thúy Mai" userId="222f1c7e07c9bd7a" providerId="LiveId" clId="{FF7B39C5-9720-4589-80A6-BEEE51173CB2}" dt="2023-06-11T05:24:24.773" v="3985" actId="478"/>
          <ac:spMkLst>
            <pc:docMk/>
            <pc:sldMk cId="3575483666" sldId="480"/>
            <ac:spMk id="14" creationId="{60DCB0FA-EA8F-1868-63A9-3AC8EC0FD00B}"/>
          </ac:spMkLst>
        </pc:spChg>
        <pc:spChg chg="del mod">
          <ac:chgData name="Thúy Mai" userId="222f1c7e07c9bd7a" providerId="LiveId" clId="{FF7B39C5-9720-4589-80A6-BEEE51173CB2}" dt="2023-06-11T05:24:26.859" v="3986" actId="478"/>
          <ac:spMkLst>
            <pc:docMk/>
            <pc:sldMk cId="3575483666" sldId="480"/>
            <ac:spMk id="15" creationId="{AA88A60D-8888-E5E3-DD2C-DF7474565270}"/>
          </ac:spMkLst>
        </pc:spChg>
        <pc:spChg chg="del mod">
          <ac:chgData name="Thúy Mai" userId="222f1c7e07c9bd7a" providerId="LiveId" clId="{FF7B39C5-9720-4589-80A6-BEEE51173CB2}" dt="2023-06-11T05:24:24.773" v="3985" actId="478"/>
          <ac:spMkLst>
            <pc:docMk/>
            <pc:sldMk cId="3575483666" sldId="480"/>
            <ac:spMk id="16" creationId="{EB30A144-60DF-40EF-C22B-02A498944304}"/>
          </ac:spMkLst>
        </pc:spChg>
        <pc:spChg chg="del mod">
          <ac:chgData name="Thúy Mai" userId="222f1c7e07c9bd7a" providerId="LiveId" clId="{FF7B39C5-9720-4589-80A6-BEEE51173CB2}" dt="2023-06-11T05:24:26.859" v="3986" actId="478"/>
          <ac:spMkLst>
            <pc:docMk/>
            <pc:sldMk cId="3575483666" sldId="480"/>
            <ac:spMk id="17" creationId="{17EA983C-D1DA-955D-F849-FB6F9E75518A}"/>
          </ac:spMkLst>
        </pc:spChg>
      </pc:sldChg>
      <pc:sldChg chg="addSp delSp modSp add mod modTransition delAnim modAnim">
        <pc:chgData name="Thúy Mai" userId="222f1c7e07c9bd7a" providerId="LiveId" clId="{FF7B39C5-9720-4589-80A6-BEEE51173CB2}" dt="2023-06-16T05:30:00.315" v="4442"/>
        <pc:sldMkLst>
          <pc:docMk/>
          <pc:sldMk cId="836672036" sldId="481"/>
        </pc:sldMkLst>
        <pc:spChg chg="add mod">
          <ac:chgData name="Thúy Mai" userId="222f1c7e07c9bd7a" providerId="LiveId" clId="{FF7B39C5-9720-4589-80A6-BEEE51173CB2}" dt="2023-06-11T05:25:35.343" v="4050" actId="1076"/>
          <ac:spMkLst>
            <pc:docMk/>
            <pc:sldMk cId="836672036" sldId="481"/>
            <ac:spMk id="2" creationId="{27597494-F3A8-8C9F-1749-004590491C1C}"/>
          </ac:spMkLst>
        </pc:spChg>
        <pc:spChg chg="mod">
          <ac:chgData name="Thúy Mai" userId="222f1c7e07c9bd7a" providerId="LiveId" clId="{FF7B39C5-9720-4589-80A6-BEEE51173CB2}" dt="2023-06-11T05:24:55.383" v="4047" actId="20577"/>
          <ac:spMkLst>
            <pc:docMk/>
            <pc:sldMk cId="836672036" sldId="481"/>
            <ac:spMk id="3" creationId="{00000000-0000-0000-0000-000000000000}"/>
          </ac:spMkLst>
        </pc:spChg>
        <pc:spChg chg="add mod">
          <ac:chgData name="Thúy Mai" userId="222f1c7e07c9bd7a" providerId="LiveId" clId="{FF7B39C5-9720-4589-80A6-BEEE51173CB2}" dt="2023-06-11T05:25:59.344" v="4060" actId="1076"/>
          <ac:spMkLst>
            <pc:docMk/>
            <pc:sldMk cId="836672036" sldId="481"/>
            <ac:spMk id="4" creationId="{D7678037-3A5D-1BD3-7EA0-54D56985E051}"/>
          </ac:spMkLst>
        </pc:spChg>
        <pc:spChg chg="add mod">
          <ac:chgData name="Thúy Mai" userId="222f1c7e07c9bd7a" providerId="LiveId" clId="{FF7B39C5-9720-4589-80A6-BEEE51173CB2}" dt="2023-06-11T05:26:03.359" v="4062"/>
          <ac:spMkLst>
            <pc:docMk/>
            <pc:sldMk cId="836672036" sldId="481"/>
            <ac:spMk id="5" creationId="{022B5A22-EA67-8DD7-C426-7BE05468BFE8}"/>
          </ac:spMkLst>
        </pc:spChg>
        <pc:spChg chg="add del mod">
          <ac:chgData name="Thúy Mai" userId="222f1c7e07c9bd7a" providerId="LiveId" clId="{FF7B39C5-9720-4589-80A6-BEEE51173CB2}" dt="2023-06-11T05:26:27.205" v="4067" actId="478"/>
          <ac:spMkLst>
            <pc:docMk/>
            <pc:sldMk cId="836672036" sldId="481"/>
            <ac:spMk id="6" creationId="{00D51DC0-8972-EFA4-2A03-5F6B3EDA382A}"/>
          </ac:spMkLst>
        </pc:spChg>
        <pc:spChg chg="del mod">
          <ac:chgData name="Thúy Mai" userId="222f1c7e07c9bd7a" providerId="LiveId" clId="{FF7B39C5-9720-4589-80A6-BEEE51173CB2}" dt="2023-06-11T05:27:18.567" v="4083" actId="478"/>
          <ac:spMkLst>
            <pc:docMk/>
            <pc:sldMk cId="836672036" sldId="481"/>
            <ac:spMk id="7" creationId="{CBC649F7-33B7-DD72-2176-2978E82D9BDA}"/>
          </ac:spMkLst>
        </pc:spChg>
        <pc:spChg chg="mod">
          <ac:chgData name="Thúy Mai" userId="222f1c7e07c9bd7a" providerId="LiveId" clId="{FF7B39C5-9720-4589-80A6-BEEE51173CB2}" dt="2023-06-11T05:25:44.891" v="4053" actId="1076"/>
          <ac:spMkLst>
            <pc:docMk/>
            <pc:sldMk cId="836672036" sldId="481"/>
            <ac:spMk id="8" creationId="{45E753BB-AA18-4EAF-9F23-7DFA4028A1F4}"/>
          </ac:spMkLst>
        </pc:spChg>
        <pc:spChg chg="add del mod">
          <ac:chgData name="Thúy Mai" userId="222f1c7e07c9bd7a" providerId="LiveId" clId="{FF7B39C5-9720-4589-80A6-BEEE51173CB2}" dt="2023-06-11T05:26:27.205" v="4067" actId="478"/>
          <ac:spMkLst>
            <pc:docMk/>
            <pc:sldMk cId="836672036" sldId="481"/>
            <ac:spMk id="9" creationId="{B7C30BCB-75F2-AAFD-5093-1D9E62B206A5}"/>
          </ac:spMkLst>
        </pc:spChg>
        <pc:spChg chg="mod">
          <ac:chgData name="Thúy Mai" userId="222f1c7e07c9bd7a" providerId="LiveId" clId="{FF7B39C5-9720-4589-80A6-BEEE51173CB2}" dt="2023-06-11T05:25:42.658" v="4052"/>
          <ac:spMkLst>
            <pc:docMk/>
            <pc:sldMk cId="836672036" sldId="481"/>
            <ac:spMk id="10" creationId="{84211C8B-1569-8DDB-9BD0-D76F84DAC3A9}"/>
          </ac:spMkLst>
        </pc:spChg>
        <pc:spChg chg="mod">
          <ac:chgData name="Thúy Mai" userId="222f1c7e07c9bd7a" providerId="LiveId" clId="{FF7B39C5-9720-4589-80A6-BEEE51173CB2}" dt="2023-06-11T05:25:47.145" v="4054" actId="1076"/>
          <ac:spMkLst>
            <pc:docMk/>
            <pc:sldMk cId="836672036" sldId="481"/>
            <ac:spMk id="12" creationId="{68569F49-3A18-3494-6EF3-716003812314}"/>
          </ac:spMkLst>
        </pc:spChg>
        <pc:spChg chg="mod">
          <ac:chgData name="Thúy Mai" userId="222f1c7e07c9bd7a" providerId="LiveId" clId="{FF7B39C5-9720-4589-80A6-BEEE51173CB2}" dt="2023-06-11T05:25:55.143" v="4058" actId="14100"/>
          <ac:spMkLst>
            <pc:docMk/>
            <pc:sldMk cId="836672036" sldId="481"/>
            <ac:spMk id="13" creationId="{6DEFF7D1-5295-1524-AD9B-B78822CA1333}"/>
          </ac:spMkLst>
        </pc:spChg>
        <pc:spChg chg="del">
          <ac:chgData name="Thúy Mai" userId="222f1c7e07c9bd7a" providerId="LiveId" clId="{FF7B39C5-9720-4589-80A6-BEEE51173CB2}" dt="2023-06-11T05:24:57.184" v="4048" actId="478"/>
          <ac:spMkLst>
            <pc:docMk/>
            <pc:sldMk cId="836672036" sldId="481"/>
            <ac:spMk id="18" creationId="{02E12B5B-7A07-906B-F848-C6DB3514EDB4}"/>
          </ac:spMkLst>
        </pc:spChg>
      </pc:sldChg>
      <pc:sldChg chg="delSp modSp add mod modTransition modAnim">
        <pc:chgData name="Thúy Mai" userId="222f1c7e07c9bd7a" providerId="LiveId" clId="{FF7B39C5-9720-4589-80A6-BEEE51173CB2}" dt="2023-06-16T05:30:00.315" v="4442"/>
        <pc:sldMkLst>
          <pc:docMk/>
          <pc:sldMk cId="851999839" sldId="482"/>
        </pc:sldMkLst>
        <pc:spChg chg="mod">
          <ac:chgData name="Thúy Mai" userId="222f1c7e07c9bd7a" providerId="LiveId" clId="{FF7B39C5-9720-4589-80A6-BEEE51173CB2}" dt="2023-06-11T05:26:58.088" v="4078"/>
          <ac:spMkLst>
            <pc:docMk/>
            <pc:sldMk cId="851999839" sldId="482"/>
            <ac:spMk id="5" creationId="{022B5A22-EA67-8DD7-C426-7BE05468BFE8}"/>
          </ac:spMkLst>
        </pc:spChg>
        <pc:spChg chg="del mod">
          <ac:chgData name="Thúy Mai" userId="222f1c7e07c9bd7a" providerId="LiveId" clId="{FF7B39C5-9720-4589-80A6-BEEE51173CB2}" dt="2023-06-11T05:27:15.206" v="4082" actId="478"/>
          <ac:spMkLst>
            <pc:docMk/>
            <pc:sldMk cId="851999839" sldId="482"/>
            <ac:spMk id="7" creationId="{CBC649F7-33B7-DD72-2176-2978E82D9BDA}"/>
          </ac:spMkLst>
        </pc:spChg>
        <pc:spChg chg="mod">
          <ac:chgData name="Thúy Mai" userId="222f1c7e07c9bd7a" providerId="LiveId" clId="{FF7B39C5-9720-4589-80A6-BEEE51173CB2}" dt="2023-06-11T05:27:04.850" v="4081" actId="14100"/>
          <ac:spMkLst>
            <pc:docMk/>
            <pc:sldMk cId="851999839" sldId="482"/>
            <ac:spMk id="9" creationId="{B7C30BCB-75F2-AAFD-5093-1D9E62B206A5}"/>
          </ac:spMkLst>
        </pc:spChg>
        <pc:spChg chg="mod">
          <ac:chgData name="Thúy Mai" userId="222f1c7e07c9bd7a" providerId="LiveId" clId="{FF7B39C5-9720-4589-80A6-BEEE51173CB2}" dt="2023-06-11T05:26:35.358" v="4069"/>
          <ac:spMkLst>
            <pc:docMk/>
            <pc:sldMk cId="851999839" sldId="482"/>
            <ac:spMk id="10" creationId="{84211C8B-1569-8DDB-9BD0-D76F84DAC3A9}"/>
          </ac:spMkLst>
        </pc:spChg>
        <pc:spChg chg="mod">
          <ac:chgData name="Thúy Mai" userId="222f1c7e07c9bd7a" providerId="LiveId" clId="{FF7B39C5-9720-4589-80A6-BEEE51173CB2}" dt="2023-06-11T05:26:53.755" v="4076"/>
          <ac:spMkLst>
            <pc:docMk/>
            <pc:sldMk cId="851999839" sldId="482"/>
            <ac:spMk id="13" creationId="{6DEFF7D1-5295-1524-AD9B-B78822CA1333}"/>
          </ac:spMkLst>
        </pc:spChg>
      </pc:sldChg>
      <pc:sldChg chg="addSp delSp modSp new mod modTransition modAnim">
        <pc:chgData name="Thúy Mai" userId="222f1c7e07c9bd7a" providerId="LiveId" clId="{FF7B39C5-9720-4589-80A6-BEEE51173CB2}" dt="2023-06-16T05:30:00.315" v="4442"/>
        <pc:sldMkLst>
          <pc:docMk/>
          <pc:sldMk cId="12419385" sldId="483"/>
        </pc:sldMkLst>
        <pc:spChg chg="del">
          <ac:chgData name="Thúy Mai" userId="222f1c7e07c9bd7a" providerId="LiveId" clId="{FF7B39C5-9720-4589-80A6-BEEE51173CB2}" dt="2023-06-11T05:27:47.474" v="4085" actId="478"/>
          <ac:spMkLst>
            <pc:docMk/>
            <pc:sldMk cId="12419385" sldId="483"/>
            <ac:spMk id="2" creationId="{40F7191F-A718-AF0E-6A93-202D8802D74B}"/>
          </ac:spMkLst>
        </pc:spChg>
        <pc:spChg chg="del">
          <ac:chgData name="Thúy Mai" userId="222f1c7e07c9bd7a" providerId="LiveId" clId="{FF7B39C5-9720-4589-80A6-BEEE51173CB2}" dt="2023-06-11T05:27:47.474" v="4085" actId="478"/>
          <ac:spMkLst>
            <pc:docMk/>
            <pc:sldMk cId="12419385" sldId="483"/>
            <ac:spMk id="3" creationId="{75116727-78D6-6F86-1A85-6DB4E12D2CDC}"/>
          </ac:spMkLst>
        </pc:spChg>
        <pc:spChg chg="add mod">
          <ac:chgData name="Thúy Mai" userId="222f1c7e07c9bd7a" providerId="LiveId" clId="{FF7B39C5-9720-4589-80A6-BEEE51173CB2}" dt="2023-06-11T05:34:32.556" v="4177" actId="207"/>
          <ac:spMkLst>
            <pc:docMk/>
            <pc:sldMk cId="12419385" sldId="483"/>
            <ac:spMk id="6" creationId="{2FC30523-D0BA-7244-160B-D09163D1BE25}"/>
          </ac:spMkLst>
        </pc:spChg>
        <pc:spChg chg="add mod">
          <ac:chgData name="Thúy Mai" userId="222f1c7e07c9bd7a" providerId="LiveId" clId="{FF7B39C5-9720-4589-80A6-BEEE51173CB2}" dt="2023-06-11T05:35:02.938" v="4190" actId="207"/>
          <ac:spMkLst>
            <pc:docMk/>
            <pc:sldMk cId="12419385" sldId="483"/>
            <ac:spMk id="9" creationId="{27F24E39-261A-55AB-901D-19AC6362C071}"/>
          </ac:spMkLst>
        </pc:spChg>
        <pc:spChg chg="add del mod">
          <ac:chgData name="Thúy Mai" userId="222f1c7e07c9bd7a" providerId="LiveId" clId="{FF7B39C5-9720-4589-80A6-BEEE51173CB2}" dt="2023-06-11T05:33:31.552" v="4163" actId="478"/>
          <ac:spMkLst>
            <pc:docMk/>
            <pc:sldMk cId="12419385" sldId="483"/>
            <ac:spMk id="10" creationId="{7CC81F94-CD78-892D-1AA0-C7C6BE57CCC0}"/>
          </ac:spMkLst>
        </pc:spChg>
        <pc:spChg chg="add mod">
          <ac:chgData name="Thúy Mai" userId="222f1c7e07c9bd7a" providerId="LiveId" clId="{FF7B39C5-9720-4589-80A6-BEEE51173CB2}" dt="2023-06-11T05:34:48.173" v="4183" actId="1076"/>
          <ac:spMkLst>
            <pc:docMk/>
            <pc:sldMk cId="12419385" sldId="483"/>
            <ac:spMk id="11" creationId="{65AC5EE0-6731-9C88-DF8E-C344072E26BF}"/>
          </ac:spMkLst>
        </pc:spChg>
        <pc:graphicFrameChg chg="add del mod">
          <ac:chgData name="Thúy Mai" userId="222f1c7e07c9bd7a" providerId="LiveId" clId="{FF7B39C5-9720-4589-80A6-BEEE51173CB2}" dt="2023-06-11T05:27:48.759" v="4088"/>
          <ac:graphicFrameMkLst>
            <pc:docMk/>
            <pc:sldMk cId="12419385" sldId="483"/>
            <ac:graphicFrameMk id="4" creationId="{6492E8FA-C0A8-F7FE-BFF9-E161997BD510}"/>
          </ac:graphicFrameMkLst>
        </pc:graphicFrameChg>
        <pc:graphicFrameChg chg="add del mod">
          <ac:chgData name="Thúy Mai" userId="222f1c7e07c9bd7a" providerId="LiveId" clId="{FF7B39C5-9720-4589-80A6-BEEE51173CB2}" dt="2023-06-11T05:27:59.948" v="4094"/>
          <ac:graphicFrameMkLst>
            <pc:docMk/>
            <pc:sldMk cId="12419385" sldId="483"/>
            <ac:graphicFrameMk id="7" creationId="{A8863FEB-B680-5BDE-6407-95226AA83C7D}"/>
          </ac:graphicFrameMkLst>
        </pc:graphicFrameChg>
      </pc:sldChg>
      <pc:sldChg chg="addSp delSp modSp new mod modTransition modAnim">
        <pc:chgData name="Thúy Mai" userId="222f1c7e07c9bd7a" providerId="LiveId" clId="{FF7B39C5-9720-4589-80A6-BEEE51173CB2}" dt="2023-06-16T05:30:00.315" v="4442"/>
        <pc:sldMkLst>
          <pc:docMk/>
          <pc:sldMk cId="1667722670" sldId="484"/>
        </pc:sldMkLst>
        <pc:spChg chg="del">
          <ac:chgData name="Thúy Mai" userId="222f1c7e07c9bd7a" providerId="LiveId" clId="{FF7B39C5-9720-4589-80A6-BEEE51173CB2}" dt="2023-06-11T05:28:05.438" v="4099" actId="478"/>
          <ac:spMkLst>
            <pc:docMk/>
            <pc:sldMk cId="1667722670" sldId="484"/>
            <ac:spMk id="2" creationId="{5ED995B2-5E94-2F4B-9D7E-81242B1C5770}"/>
          </ac:spMkLst>
        </pc:spChg>
        <pc:spChg chg="del">
          <ac:chgData name="Thúy Mai" userId="222f1c7e07c9bd7a" providerId="LiveId" clId="{FF7B39C5-9720-4589-80A6-BEEE51173CB2}" dt="2023-06-11T05:28:05.438" v="4099" actId="478"/>
          <ac:spMkLst>
            <pc:docMk/>
            <pc:sldMk cId="1667722670" sldId="484"/>
            <ac:spMk id="3" creationId="{09853322-90A3-9B98-CABB-1030A7D33AF0}"/>
          </ac:spMkLst>
        </pc:spChg>
        <pc:spChg chg="add mod">
          <ac:chgData name="Thúy Mai" userId="222f1c7e07c9bd7a" providerId="LiveId" clId="{FF7B39C5-9720-4589-80A6-BEEE51173CB2}" dt="2023-06-11T05:36:00.012" v="4210" actId="255"/>
          <ac:spMkLst>
            <pc:docMk/>
            <pc:sldMk cId="1667722670" sldId="484"/>
            <ac:spMk id="6" creationId="{4EB49286-E585-39D6-F2A9-3BC01B8D8160}"/>
          </ac:spMkLst>
        </pc:spChg>
        <pc:spChg chg="add mod">
          <ac:chgData name="Thúy Mai" userId="222f1c7e07c9bd7a" providerId="LiveId" clId="{FF7B39C5-9720-4589-80A6-BEEE51173CB2}" dt="2023-06-11T05:36:06.999" v="4213" actId="1035"/>
          <ac:spMkLst>
            <pc:docMk/>
            <pc:sldMk cId="1667722670" sldId="484"/>
            <ac:spMk id="9" creationId="{A731D8F7-12C0-2C8F-1CE7-38577F3F2016}"/>
          </ac:spMkLst>
        </pc:spChg>
        <pc:spChg chg="add mod">
          <ac:chgData name="Thúy Mai" userId="222f1c7e07c9bd7a" providerId="LiveId" clId="{FF7B39C5-9720-4589-80A6-BEEE51173CB2}" dt="2023-06-11T05:35:51.023" v="4207" actId="1076"/>
          <ac:spMkLst>
            <pc:docMk/>
            <pc:sldMk cId="1667722670" sldId="484"/>
            <ac:spMk id="10" creationId="{C2E4750C-8EC6-4FBD-79E0-3FAF0657C5D5}"/>
          </ac:spMkLst>
        </pc:spChg>
        <pc:graphicFrameChg chg="add del mod">
          <ac:chgData name="Thúy Mai" userId="222f1c7e07c9bd7a" providerId="LiveId" clId="{FF7B39C5-9720-4589-80A6-BEEE51173CB2}" dt="2023-06-11T05:28:14.851" v="4102"/>
          <ac:graphicFrameMkLst>
            <pc:docMk/>
            <pc:sldMk cId="1667722670" sldId="484"/>
            <ac:graphicFrameMk id="4" creationId="{743EC83B-D67E-1CC5-3E44-A6D8CA30E1EB}"/>
          </ac:graphicFrameMkLst>
        </pc:graphicFrameChg>
        <pc:graphicFrameChg chg="add del mod">
          <ac:chgData name="Thúy Mai" userId="222f1c7e07c9bd7a" providerId="LiveId" clId="{FF7B39C5-9720-4589-80A6-BEEE51173CB2}" dt="2023-06-11T05:28:29.802" v="4108"/>
          <ac:graphicFrameMkLst>
            <pc:docMk/>
            <pc:sldMk cId="1667722670" sldId="484"/>
            <ac:graphicFrameMk id="7" creationId="{1D9B038B-F667-4C52-034B-2072C9F5D236}"/>
          </ac:graphicFrameMkLst>
        </pc:graphicFrameChg>
      </pc:sldChg>
      <pc:sldChg chg="addSp delSp modSp new mod modTransition">
        <pc:chgData name="Thúy Mai" userId="222f1c7e07c9bd7a" providerId="LiveId" clId="{FF7B39C5-9720-4589-80A6-BEEE51173CB2}" dt="2023-06-16T05:30:00.315" v="4442"/>
        <pc:sldMkLst>
          <pc:docMk/>
          <pc:sldMk cId="2704196206" sldId="485"/>
        </pc:sldMkLst>
        <pc:spChg chg="del">
          <ac:chgData name="Thúy Mai" userId="222f1c7e07c9bd7a" providerId="LiveId" clId="{FF7B39C5-9720-4589-80A6-BEEE51173CB2}" dt="2023-06-11T05:28:35.265" v="4113" actId="478"/>
          <ac:spMkLst>
            <pc:docMk/>
            <pc:sldMk cId="2704196206" sldId="485"/>
            <ac:spMk id="2" creationId="{5AA70370-F4F2-1415-EB8E-A572B5553EC7}"/>
          </ac:spMkLst>
        </pc:spChg>
        <pc:spChg chg="del">
          <ac:chgData name="Thúy Mai" userId="222f1c7e07c9bd7a" providerId="LiveId" clId="{FF7B39C5-9720-4589-80A6-BEEE51173CB2}" dt="2023-06-11T05:28:35.265" v="4113" actId="478"/>
          <ac:spMkLst>
            <pc:docMk/>
            <pc:sldMk cId="2704196206" sldId="485"/>
            <ac:spMk id="3" creationId="{DEC6A860-BF28-2E23-7C11-B5CFF58DD59C}"/>
          </ac:spMkLst>
        </pc:spChg>
        <pc:spChg chg="add mod">
          <ac:chgData name="Thúy Mai" userId="222f1c7e07c9bd7a" providerId="LiveId" clId="{FF7B39C5-9720-4589-80A6-BEEE51173CB2}" dt="2023-06-11T05:36:52.601" v="4228" actId="1076"/>
          <ac:spMkLst>
            <pc:docMk/>
            <pc:sldMk cId="2704196206" sldId="485"/>
            <ac:spMk id="6" creationId="{E375522A-C320-7CEF-3594-46EBFD502124}"/>
          </ac:spMkLst>
        </pc:spChg>
        <pc:graphicFrameChg chg="add del mod">
          <ac:chgData name="Thúy Mai" userId="222f1c7e07c9bd7a" providerId="LiveId" clId="{FF7B39C5-9720-4589-80A6-BEEE51173CB2}" dt="2023-06-11T05:28:41.502" v="4116"/>
          <ac:graphicFrameMkLst>
            <pc:docMk/>
            <pc:sldMk cId="2704196206" sldId="485"/>
            <ac:graphicFrameMk id="4" creationId="{03CDA0C8-52A5-2397-6310-BB218E8883D2}"/>
          </ac:graphicFrameMkLst>
        </pc:graphicFrameChg>
        <pc:graphicFrameChg chg="add del mod">
          <ac:chgData name="Thúy Mai" userId="222f1c7e07c9bd7a" providerId="LiveId" clId="{FF7B39C5-9720-4589-80A6-BEEE51173CB2}" dt="2023-06-11T05:28:48.183" v="4121"/>
          <ac:graphicFrameMkLst>
            <pc:docMk/>
            <pc:sldMk cId="2704196206" sldId="485"/>
            <ac:graphicFrameMk id="7" creationId="{B938963D-1553-8F4F-6685-894FA4E25CC3}"/>
          </ac:graphicFrameMkLst>
        </pc:graphicFrameChg>
        <pc:graphicFrameChg chg="add mod modGraphic">
          <ac:chgData name="Thúy Mai" userId="222f1c7e07c9bd7a" providerId="LiveId" clId="{FF7B39C5-9720-4589-80A6-BEEE51173CB2}" dt="2023-06-11T05:37:33.271" v="4237" actId="14734"/>
          <ac:graphicFrameMkLst>
            <pc:docMk/>
            <pc:sldMk cId="2704196206" sldId="485"/>
            <ac:graphicFrameMk id="8" creationId="{6338218E-9861-1294-7DD6-DD9E05892E41}"/>
          </ac:graphicFrameMkLst>
        </pc:graphicFrameChg>
      </pc:sldChg>
      <pc:sldChg chg="addSp delSp modSp new mod modTransition">
        <pc:chgData name="Thúy Mai" userId="222f1c7e07c9bd7a" providerId="LiveId" clId="{FF7B39C5-9720-4589-80A6-BEEE51173CB2}" dt="2023-06-16T05:30:00.315" v="4442"/>
        <pc:sldMkLst>
          <pc:docMk/>
          <pc:sldMk cId="3977282824" sldId="486"/>
        </pc:sldMkLst>
        <pc:spChg chg="del">
          <ac:chgData name="Thúy Mai" userId="222f1c7e07c9bd7a" providerId="LiveId" clId="{FF7B39C5-9720-4589-80A6-BEEE51173CB2}" dt="2023-06-11T05:29:06.913" v="4127" actId="478"/>
          <ac:spMkLst>
            <pc:docMk/>
            <pc:sldMk cId="3977282824" sldId="486"/>
            <ac:spMk id="2" creationId="{1ABDED17-D5ED-BEF9-28D2-2BABB6738DEC}"/>
          </ac:spMkLst>
        </pc:spChg>
        <pc:spChg chg="del">
          <ac:chgData name="Thúy Mai" userId="222f1c7e07c9bd7a" providerId="LiveId" clId="{FF7B39C5-9720-4589-80A6-BEEE51173CB2}" dt="2023-06-11T05:29:06.913" v="4127" actId="478"/>
          <ac:spMkLst>
            <pc:docMk/>
            <pc:sldMk cId="3977282824" sldId="486"/>
            <ac:spMk id="3" creationId="{93FF56F7-E61F-F411-A893-9BFAB1F779AE}"/>
          </ac:spMkLst>
        </pc:spChg>
        <pc:spChg chg="add mod">
          <ac:chgData name="Thúy Mai" userId="222f1c7e07c9bd7a" providerId="LiveId" clId="{FF7B39C5-9720-4589-80A6-BEEE51173CB2}" dt="2023-06-11T05:38:15.011" v="4254" actId="207"/>
          <ac:spMkLst>
            <pc:docMk/>
            <pc:sldMk cId="3977282824" sldId="486"/>
            <ac:spMk id="6" creationId="{54CAC5A8-41C9-7A72-DBCC-5CB7F82ACC3C}"/>
          </ac:spMkLst>
        </pc:spChg>
        <pc:spChg chg="add mod">
          <ac:chgData name="Thúy Mai" userId="222f1c7e07c9bd7a" providerId="LiveId" clId="{FF7B39C5-9720-4589-80A6-BEEE51173CB2}" dt="2023-06-11T05:40:51.155" v="4272" actId="1076"/>
          <ac:spMkLst>
            <pc:docMk/>
            <pc:sldMk cId="3977282824" sldId="486"/>
            <ac:spMk id="9" creationId="{C4A7C121-C009-55F6-73AC-85F960F61049}"/>
          </ac:spMkLst>
        </pc:spChg>
        <pc:spChg chg="add del mod">
          <ac:chgData name="Thúy Mai" userId="222f1c7e07c9bd7a" providerId="LiveId" clId="{FF7B39C5-9720-4589-80A6-BEEE51173CB2}" dt="2023-06-11T05:40:46.405" v="4269" actId="21"/>
          <ac:spMkLst>
            <pc:docMk/>
            <pc:sldMk cId="3977282824" sldId="486"/>
            <ac:spMk id="10" creationId="{C216EDA4-C4D8-5F84-822F-5596DE25DF50}"/>
          </ac:spMkLst>
        </pc:spChg>
        <pc:graphicFrameChg chg="add del mod">
          <ac:chgData name="Thúy Mai" userId="222f1c7e07c9bd7a" providerId="LiveId" clId="{FF7B39C5-9720-4589-80A6-BEEE51173CB2}" dt="2023-06-11T05:29:07.994" v="4130"/>
          <ac:graphicFrameMkLst>
            <pc:docMk/>
            <pc:sldMk cId="3977282824" sldId="486"/>
            <ac:graphicFrameMk id="4" creationId="{AF516E8D-D5B8-2598-33F8-397A037BA147}"/>
          </ac:graphicFrameMkLst>
        </pc:graphicFrameChg>
        <pc:picChg chg="add del mod">
          <ac:chgData name="Thúy Mai" userId="222f1c7e07c9bd7a" providerId="LiveId" clId="{FF7B39C5-9720-4589-80A6-BEEE51173CB2}" dt="2023-06-11T05:37:57.494" v="4245" actId="478"/>
          <ac:picMkLst>
            <pc:docMk/>
            <pc:sldMk cId="3977282824" sldId="486"/>
            <ac:picMk id="7" creationId="{9FF68872-776D-802C-88B2-314A6E595A02}"/>
          </ac:picMkLst>
        </pc:picChg>
        <pc:picChg chg="add del mod">
          <ac:chgData name="Thúy Mai" userId="222f1c7e07c9bd7a" providerId="LiveId" clId="{FF7B39C5-9720-4589-80A6-BEEE51173CB2}" dt="2023-06-11T05:37:57.932" v="4246" actId="478"/>
          <ac:picMkLst>
            <pc:docMk/>
            <pc:sldMk cId="3977282824" sldId="486"/>
            <ac:picMk id="8" creationId="{FA15637C-D92E-8C39-BECF-21CADCE733C4}"/>
          </ac:picMkLst>
        </pc:picChg>
      </pc:sldChg>
      <pc:sldChg chg="addSp delSp modSp new add del mod ord modTransition">
        <pc:chgData name="Thúy Mai" userId="222f1c7e07c9bd7a" providerId="LiveId" clId="{FF7B39C5-9720-4589-80A6-BEEE51173CB2}" dt="2023-06-16T05:30:00.315" v="4442"/>
        <pc:sldMkLst>
          <pc:docMk/>
          <pc:sldMk cId="852820807" sldId="487"/>
        </pc:sldMkLst>
        <pc:spChg chg="del">
          <ac:chgData name="Thúy Mai" userId="222f1c7e07c9bd7a" providerId="LiveId" clId="{FF7B39C5-9720-4589-80A6-BEEE51173CB2}" dt="2023-06-11T05:29:19.678" v="4134" actId="478"/>
          <ac:spMkLst>
            <pc:docMk/>
            <pc:sldMk cId="852820807" sldId="487"/>
            <ac:spMk id="2" creationId="{B169C851-BD66-7EED-F78C-D4C94B92D4C6}"/>
          </ac:spMkLst>
        </pc:spChg>
        <pc:spChg chg="del">
          <ac:chgData name="Thúy Mai" userId="222f1c7e07c9bd7a" providerId="LiveId" clId="{FF7B39C5-9720-4589-80A6-BEEE51173CB2}" dt="2023-06-11T05:29:19.678" v="4134" actId="478"/>
          <ac:spMkLst>
            <pc:docMk/>
            <pc:sldMk cId="852820807" sldId="487"/>
            <ac:spMk id="3" creationId="{01F42D58-8BD5-96F6-77BD-81913212426B}"/>
          </ac:spMkLst>
        </pc:spChg>
        <pc:spChg chg="add del mod">
          <ac:chgData name="Thúy Mai" userId="222f1c7e07c9bd7a" providerId="LiveId" clId="{FF7B39C5-9720-4589-80A6-BEEE51173CB2}" dt="2023-06-11T05:40:40.014" v="4266" actId="21"/>
          <ac:spMkLst>
            <pc:docMk/>
            <pc:sldMk cId="852820807" sldId="487"/>
            <ac:spMk id="6" creationId="{0D6D1C51-9511-7CC4-B129-2479FEB87105}"/>
          </ac:spMkLst>
        </pc:spChg>
        <pc:spChg chg="add mod">
          <ac:chgData name="Thúy Mai" userId="222f1c7e07c9bd7a" providerId="LiveId" clId="{FF7B39C5-9720-4589-80A6-BEEE51173CB2}" dt="2023-06-11T05:41:47.381" v="4296" actId="14100"/>
          <ac:spMkLst>
            <pc:docMk/>
            <pc:sldMk cId="852820807" sldId="487"/>
            <ac:spMk id="11" creationId="{ADC7E27D-B941-CCB8-ECCA-D7244C71B4B5}"/>
          </ac:spMkLst>
        </pc:spChg>
        <pc:spChg chg="add mod">
          <ac:chgData name="Thúy Mai" userId="222f1c7e07c9bd7a" providerId="LiveId" clId="{FF7B39C5-9720-4589-80A6-BEEE51173CB2}" dt="2023-06-11T05:41:49.102" v="4297" actId="1076"/>
          <ac:spMkLst>
            <pc:docMk/>
            <pc:sldMk cId="852820807" sldId="487"/>
            <ac:spMk id="12" creationId="{0FC1CC6B-AF45-5A16-23DD-26616A9924E9}"/>
          </ac:spMkLst>
        </pc:spChg>
        <pc:graphicFrameChg chg="add del mod">
          <ac:chgData name="Thúy Mai" userId="222f1c7e07c9bd7a" providerId="LiveId" clId="{FF7B39C5-9720-4589-80A6-BEEE51173CB2}" dt="2023-06-11T05:29:20.700" v="4137"/>
          <ac:graphicFrameMkLst>
            <pc:docMk/>
            <pc:sldMk cId="852820807" sldId="487"/>
            <ac:graphicFrameMk id="4" creationId="{19B1A434-6DA6-6C53-26DA-C967E2CD0E23}"/>
          </ac:graphicFrameMkLst>
        </pc:graphicFrameChg>
        <pc:picChg chg="add del mod">
          <ac:chgData name="Thúy Mai" userId="222f1c7e07c9bd7a" providerId="LiveId" clId="{FF7B39C5-9720-4589-80A6-BEEE51173CB2}" dt="2023-06-11T05:32:17.348" v="4158" actId="21"/>
          <ac:picMkLst>
            <pc:docMk/>
            <pc:sldMk cId="852820807" sldId="487"/>
            <ac:picMk id="8" creationId="{F6763484-941C-34B5-2157-E2EF557270C8}"/>
          </ac:picMkLst>
        </pc:picChg>
        <pc:picChg chg="add del mod">
          <ac:chgData name="Thúy Mai" userId="222f1c7e07c9bd7a" providerId="LiveId" clId="{FF7B39C5-9720-4589-80A6-BEEE51173CB2}" dt="2023-06-11T05:32:17.348" v="4158" actId="21"/>
          <ac:picMkLst>
            <pc:docMk/>
            <pc:sldMk cId="852820807" sldId="487"/>
            <ac:picMk id="10" creationId="{9C45F97D-FD11-B3C0-EA6E-5B16E5DCEF4B}"/>
          </ac:picMkLst>
        </pc:picChg>
      </pc:sldChg>
      <pc:sldChg chg="addSp delSp modSp new mod modTransition">
        <pc:chgData name="Thúy Mai" userId="222f1c7e07c9bd7a" providerId="LiveId" clId="{FF7B39C5-9720-4589-80A6-BEEE51173CB2}" dt="2023-06-16T05:30:00.315" v="4442"/>
        <pc:sldMkLst>
          <pc:docMk/>
          <pc:sldMk cId="427736319" sldId="488"/>
        </pc:sldMkLst>
        <pc:spChg chg="del">
          <ac:chgData name="Thúy Mai" userId="222f1c7e07c9bd7a" providerId="LiveId" clId="{FF7B39C5-9720-4589-80A6-BEEE51173CB2}" dt="2023-06-11T05:29:31.440" v="4141" actId="478"/>
          <ac:spMkLst>
            <pc:docMk/>
            <pc:sldMk cId="427736319" sldId="488"/>
            <ac:spMk id="2" creationId="{6F5BEDF9-B4C0-1CEB-9131-B2D96A8BD70E}"/>
          </ac:spMkLst>
        </pc:spChg>
        <pc:spChg chg="del">
          <ac:chgData name="Thúy Mai" userId="222f1c7e07c9bd7a" providerId="LiveId" clId="{FF7B39C5-9720-4589-80A6-BEEE51173CB2}" dt="2023-06-11T05:29:31.440" v="4141" actId="478"/>
          <ac:spMkLst>
            <pc:docMk/>
            <pc:sldMk cId="427736319" sldId="488"/>
            <ac:spMk id="3" creationId="{32F7F429-1874-44A0-AD23-5553A7AD193F}"/>
          </ac:spMkLst>
        </pc:spChg>
        <pc:spChg chg="add mod">
          <ac:chgData name="Thúy Mai" userId="222f1c7e07c9bd7a" providerId="LiveId" clId="{FF7B39C5-9720-4589-80A6-BEEE51173CB2}" dt="2023-06-11T05:46:06.878" v="4414" actId="1076"/>
          <ac:spMkLst>
            <pc:docMk/>
            <pc:sldMk cId="427736319" sldId="488"/>
            <ac:spMk id="6" creationId="{ED06AD9A-6A8F-4520-7B27-23DE68025048}"/>
          </ac:spMkLst>
        </pc:spChg>
        <pc:graphicFrameChg chg="add del mod">
          <ac:chgData name="Thúy Mai" userId="222f1c7e07c9bd7a" providerId="LiveId" clId="{FF7B39C5-9720-4589-80A6-BEEE51173CB2}" dt="2023-06-11T05:29:32.401" v="4144"/>
          <ac:graphicFrameMkLst>
            <pc:docMk/>
            <pc:sldMk cId="427736319" sldId="488"/>
            <ac:graphicFrameMk id="4" creationId="{A6786DF4-46C0-7616-7272-219465DBE080}"/>
          </ac:graphicFrameMkLst>
        </pc:graphicFrameChg>
        <pc:graphicFrameChg chg="add del mod">
          <ac:chgData name="Thúy Mai" userId="222f1c7e07c9bd7a" providerId="LiveId" clId="{FF7B39C5-9720-4589-80A6-BEEE51173CB2}" dt="2023-06-11T05:29:43.327" v="4150"/>
          <ac:graphicFrameMkLst>
            <pc:docMk/>
            <pc:sldMk cId="427736319" sldId="488"/>
            <ac:graphicFrameMk id="7" creationId="{2802D580-096F-C5CB-1EF8-D968C76F60E1}"/>
          </ac:graphicFrameMkLst>
        </pc:graphicFrameChg>
        <pc:graphicFrameChg chg="add mod modGraphic">
          <ac:chgData name="Thúy Mai" userId="222f1c7e07c9bd7a" providerId="LiveId" clId="{FF7B39C5-9720-4589-80A6-BEEE51173CB2}" dt="2023-06-11T05:47:13.373" v="4427" actId="1076"/>
          <ac:graphicFrameMkLst>
            <pc:docMk/>
            <pc:sldMk cId="427736319" sldId="488"/>
            <ac:graphicFrameMk id="8" creationId="{34FF7270-176E-9349-CB9B-C052DF9F3A19}"/>
          </ac:graphicFrameMkLst>
        </pc:graphicFrameChg>
      </pc:sldChg>
      <pc:sldChg chg="addSp delSp modSp add mod modTransition modAnim">
        <pc:chgData name="Thúy Mai" userId="222f1c7e07c9bd7a" providerId="LiveId" clId="{FF7B39C5-9720-4589-80A6-BEEE51173CB2}" dt="2023-06-16T05:30:00.315" v="4442"/>
        <pc:sldMkLst>
          <pc:docMk/>
          <pc:sldMk cId="2680782518" sldId="489"/>
        </pc:sldMkLst>
        <pc:spChg chg="add mod">
          <ac:chgData name="Thúy Mai" userId="222f1c7e07c9bd7a" providerId="LiveId" clId="{FF7B39C5-9720-4589-80A6-BEEE51173CB2}" dt="2023-06-11T05:44:02.207" v="4331" actId="164"/>
          <ac:spMkLst>
            <pc:docMk/>
            <pc:sldMk cId="2680782518" sldId="489"/>
            <ac:spMk id="2" creationId="{BDF017F4-E1F2-1529-E63F-A9269CF0AB8C}"/>
          </ac:spMkLst>
        </pc:spChg>
        <pc:spChg chg="add mod">
          <ac:chgData name="Thúy Mai" userId="222f1c7e07c9bd7a" providerId="LiveId" clId="{FF7B39C5-9720-4589-80A6-BEEE51173CB2}" dt="2023-06-11T05:42:50.893" v="4306" actId="207"/>
          <ac:spMkLst>
            <pc:docMk/>
            <pc:sldMk cId="2680782518" sldId="489"/>
            <ac:spMk id="4" creationId="{C62C1E7B-1EFB-C187-2C5C-2A93F5506E41}"/>
          </ac:spMkLst>
        </pc:spChg>
        <pc:spChg chg="del mod">
          <ac:chgData name="Thúy Mai" userId="222f1c7e07c9bd7a" providerId="LiveId" clId="{FF7B39C5-9720-4589-80A6-BEEE51173CB2}" dt="2023-06-11T05:44:57.085" v="4394" actId="478"/>
          <ac:spMkLst>
            <pc:docMk/>
            <pc:sldMk cId="2680782518" sldId="489"/>
            <ac:spMk id="6" creationId="{54CAC5A8-41C9-7A72-DBCC-5CB7F82ACC3C}"/>
          </ac:spMkLst>
        </pc:spChg>
        <pc:spChg chg="add mod">
          <ac:chgData name="Thúy Mai" userId="222f1c7e07c9bd7a" providerId="LiveId" clId="{FF7B39C5-9720-4589-80A6-BEEE51173CB2}" dt="2023-06-11T05:44:53.417" v="4393" actId="1038"/>
          <ac:spMkLst>
            <pc:docMk/>
            <pc:sldMk cId="2680782518" sldId="489"/>
            <ac:spMk id="9" creationId="{E271A030-2FDF-9627-3CC4-78DA2FA82A01}"/>
          </ac:spMkLst>
        </pc:spChg>
        <pc:spChg chg="mod">
          <ac:chgData name="Thúy Mai" userId="222f1c7e07c9bd7a" providerId="LiveId" clId="{FF7B39C5-9720-4589-80A6-BEEE51173CB2}" dt="2023-06-11T05:44:18.558" v="4336"/>
          <ac:spMkLst>
            <pc:docMk/>
            <pc:sldMk cId="2680782518" sldId="489"/>
            <ac:spMk id="12" creationId="{CF5C6B65-11D5-C1F3-1A87-135BB77F216A}"/>
          </ac:spMkLst>
        </pc:spChg>
        <pc:spChg chg="mod">
          <ac:chgData name="Thúy Mai" userId="222f1c7e07c9bd7a" providerId="LiveId" clId="{FF7B39C5-9720-4589-80A6-BEEE51173CB2}" dt="2023-06-11T05:44:44.857" v="4383" actId="1076"/>
          <ac:spMkLst>
            <pc:docMk/>
            <pc:sldMk cId="2680782518" sldId="489"/>
            <ac:spMk id="13" creationId="{E9FE9785-75DA-8397-39B1-8B0FC45523E8}"/>
          </ac:spMkLst>
        </pc:spChg>
        <pc:grpChg chg="add mod">
          <ac:chgData name="Thúy Mai" userId="222f1c7e07c9bd7a" providerId="LiveId" clId="{FF7B39C5-9720-4589-80A6-BEEE51173CB2}" dt="2023-06-11T05:45:04.697" v="4396" actId="1076"/>
          <ac:grpSpMkLst>
            <pc:docMk/>
            <pc:sldMk cId="2680782518" sldId="489"/>
            <ac:grpSpMk id="10" creationId="{7D8C7413-7890-4E0E-E269-870E4C5ECB55}"/>
          </ac:grpSpMkLst>
        </pc:grpChg>
        <pc:grpChg chg="add mod">
          <ac:chgData name="Thúy Mai" userId="222f1c7e07c9bd7a" providerId="LiveId" clId="{FF7B39C5-9720-4589-80A6-BEEE51173CB2}" dt="2023-06-11T05:44:21.316" v="4337" actId="1076"/>
          <ac:grpSpMkLst>
            <pc:docMk/>
            <pc:sldMk cId="2680782518" sldId="489"/>
            <ac:grpSpMk id="11" creationId="{C2D78F7D-3A47-3F41-578E-464B27E384B9}"/>
          </ac:grpSpMkLst>
        </pc:grpChg>
        <pc:picChg chg="mod">
          <ac:chgData name="Thúy Mai" userId="222f1c7e07c9bd7a" providerId="LiveId" clId="{FF7B39C5-9720-4589-80A6-BEEE51173CB2}" dt="2023-06-11T05:45:09.389" v="4399" actId="1076"/>
          <ac:picMkLst>
            <pc:docMk/>
            <pc:sldMk cId="2680782518" sldId="489"/>
            <ac:picMk id="7" creationId="{9FF68872-776D-802C-88B2-314A6E595A02}"/>
          </ac:picMkLst>
        </pc:picChg>
        <pc:picChg chg="mod">
          <ac:chgData name="Thúy Mai" userId="222f1c7e07c9bd7a" providerId="LiveId" clId="{FF7B39C5-9720-4589-80A6-BEEE51173CB2}" dt="2023-06-11T05:45:10.794" v="4400" actId="1076"/>
          <ac:picMkLst>
            <pc:docMk/>
            <pc:sldMk cId="2680782518" sldId="489"/>
            <ac:picMk id="8" creationId="{FA15637C-D92E-8C39-BECF-21CADCE733C4}"/>
          </ac:picMkLst>
        </pc:picChg>
      </pc:sldChg>
      <pc:sldChg chg="modSp add mod modTransition">
        <pc:chgData name="Thúy Mai" userId="222f1c7e07c9bd7a" providerId="LiveId" clId="{FF7B39C5-9720-4589-80A6-BEEE51173CB2}" dt="2023-06-16T05:30:00.315" v="4442"/>
        <pc:sldMkLst>
          <pc:docMk/>
          <pc:sldMk cId="222467034" sldId="490"/>
        </pc:sldMkLst>
        <pc:graphicFrameChg chg="mod modGraphic">
          <ac:chgData name="Thúy Mai" userId="222f1c7e07c9bd7a" providerId="LiveId" clId="{FF7B39C5-9720-4589-80A6-BEEE51173CB2}" dt="2023-06-11T05:47:28.730" v="4433" actId="113"/>
          <ac:graphicFrameMkLst>
            <pc:docMk/>
            <pc:sldMk cId="222467034" sldId="490"/>
            <ac:graphicFrameMk id="8" creationId="{34FF7270-176E-9349-CB9B-C052DF9F3A19}"/>
          </ac:graphicFrameMkLst>
        </pc:graphicFrameChg>
      </pc:sldChg>
      <pc:sldChg chg="modSp add mod modTransition">
        <pc:chgData name="Thúy Mai" userId="222f1c7e07c9bd7a" providerId="LiveId" clId="{FF7B39C5-9720-4589-80A6-BEEE51173CB2}" dt="2023-06-16T05:35:41.164" v="4451" actId="20577"/>
        <pc:sldMkLst>
          <pc:docMk/>
          <pc:sldMk cId="3035578332" sldId="491"/>
        </pc:sldMkLst>
        <pc:graphicFrameChg chg="mod modGraphic">
          <ac:chgData name="Thúy Mai" userId="222f1c7e07c9bd7a" providerId="LiveId" clId="{FF7B39C5-9720-4589-80A6-BEEE51173CB2}" dt="2023-06-16T05:35:41.164" v="4451" actId="20577"/>
          <ac:graphicFrameMkLst>
            <pc:docMk/>
            <pc:sldMk cId="3035578332" sldId="491"/>
            <ac:graphicFrameMk id="8" creationId="{34FF7270-176E-9349-CB9B-C052DF9F3A19}"/>
          </ac:graphicFrameMkLst>
        </pc:graphicFrameChg>
      </pc:sldChg>
      <pc:sldMasterChg chg="modTransition modSldLayout">
        <pc:chgData name="Thúy Mai" userId="222f1c7e07c9bd7a" providerId="LiveId" clId="{FF7B39C5-9720-4589-80A6-BEEE51173CB2}" dt="2023-06-16T05:30:00.315" v="4442"/>
        <pc:sldMasterMkLst>
          <pc:docMk/>
          <pc:sldMasterMk cId="0" sldId="2147483648"/>
        </pc:sldMasterMkLst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modTransition modSldLayout">
        <pc:chgData name="Thúy Mai" userId="222f1c7e07c9bd7a" providerId="LiveId" clId="{FF7B39C5-9720-4589-80A6-BEEE51173CB2}" dt="2023-06-16T05:30:00.315" v="4442"/>
        <pc:sldMasterMkLst>
          <pc:docMk/>
          <pc:sldMasterMk cId="3127311300" sldId="2147483660"/>
        </pc:sldMasterMkLst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3127311300" sldId="2147483660"/>
            <pc:sldLayoutMk cId="1054381586" sldId="2147483661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3127311300" sldId="2147483660"/>
            <pc:sldLayoutMk cId="72453903" sldId="2147483662"/>
          </pc:sldLayoutMkLst>
        </pc:sldLayoutChg>
        <pc:sldLayoutChg chg="modTransition">
          <pc:chgData name="Thúy Mai" userId="222f1c7e07c9bd7a" providerId="LiveId" clId="{FF7B39C5-9720-4589-80A6-BEEE51173CB2}" dt="2023-06-16T05:30:00.315" v="4442"/>
          <pc:sldLayoutMkLst>
            <pc:docMk/>
            <pc:sldMasterMk cId="3127311300" sldId="2147483660"/>
            <pc:sldLayoutMk cId="3238514277" sldId="2147483663"/>
          </pc:sldLayoutMkLst>
        </pc:sldLayoutChg>
      </pc:sldMasterChg>
      <pc:sldMasterChg chg="del delSldLayout">
        <pc:chgData name="Thúy Mai" userId="222f1c7e07c9bd7a" providerId="LiveId" clId="{FF7B39C5-9720-4589-80A6-BEEE51173CB2}" dt="2023-06-11T04:03:39.615" v="3460" actId="47"/>
        <pc:sldMasterMkLst>
          <pc:docMk/>
          <pc:sldMasterMk cId="3913294905" sldId="2147483664"/>
        </pc:sldMasterMkLst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240651278" sldId="2147483665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1304760472" sldId="2147483666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3743521111" sldId="2147483667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2119024631" sldId="2147483668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2796400835" sldId="2147483669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4119487668" sldId="2147483670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3983789946" sldId="2147483671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4123840865" sldId="2147483672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3953011849" sldId="2147483673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4116014821" sldId="2147483674"/>
          </pc:sldLayoutMkLst>
        </pc:sldLayoutChg>
        <pc:sldLayoutChg chg="del">
          <pc:chgData name="Thúy Mai" userId="222f1c7e07c9bd7a" providerId="LiveId" clId="{FF7B39C5-9720-4589-80A6-BEEE51173CB2}" dt="2023-06-11T04:03:39.615" v="3460" actId="47"/>
          <pc:sldLayoutMkLst>
            <pc:docMk/>
            <pc:sldMasterMk cId="3913294905" sldId="2147483664"/>
            <pc:sldLayoutMk cId="4106536708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97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98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956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375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917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162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252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9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561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892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662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716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004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579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311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591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018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13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4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275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05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93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8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055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6650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2916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972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635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4697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8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728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868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901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191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294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80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hyperlink" Target="http://www.1ppt.com/hangye/" TargetMode="External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1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kumimoji="0" lang="zh-CN" altLang="en-US" sz="18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1170" y="461645"/>
            <a:ext cx="11249660" cy="59340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07060" y="593725"/>
            <a:ext cx="10992485" cy="61976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7060" y="1331595"/>
            <a:ext cx="10992485" cy="4740275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50000"/>
              </a:lnSpc>
              <a:spcAft>
                <a:spcPts val="0"/>
              </a:spcAft>
              <a:buNone/>
              <a:defRPr kumimoji="0" lang="zh-CN" altLang="en-US" sz="2400" b="0" i="0" u="none" strike="noStrike" kern="1200" cap="none" spc="150" normalizeH="0" baseline="0" noProof="1">
                <a:uFillTx/>
                <a:latin typeface="思源黑体 Normal" panose="020B0400000000000000" charset="-122"/>
                <a:ea typeface="思源黑体 Normal" panose="020B0400000000000000" charset="-122"/>
                <a:cs typeface="+mn-cs"/>
                <a:sym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defRPr sz="16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sz="16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sz="14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806104" y="685800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/>
              </a:rPr>
              <a:t>模板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http://www.1ppt.com/hangye/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2023/10/12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31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jpeg"/><Relationship Id="rId3" Type="http://schemas.openxmlformats.org/officeDocument/2006/relationships/image" Target="../media/image1.jpeg"/><Relationship Id="rId7" Type="http://schemas.openxmlformats.org/officeDocument/2006/relationships/image" Target="../media/image41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43.svg"/><Relationship Id="rId1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45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50.sv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50.sv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50.sv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41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svg"/><Relationship Id="rId11" Type="http://schemas.openxmlformats.org/officeDocument/2006/relationships/image" Target="../media/image48.png"/><Relationship Id="rId5" Type="http://schemas.openxmlformats.org/officeDocument/2006/relationships/image" Target="../media/image33.png"/><Relationship Id="rId10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45.svg"/><Relationship Id="rId10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77.sv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77.sv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svg"/><Relationship Id="rId5" Type="http://schemas.openxmlformats.org/officeDocument/2006/relationships/image" Target="../media/image72.png"/><Relationship Id="rId4" Type="http://schemas.openxmlformats.org/officeDocument/2006/relationships/image" Target="../media/image8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s://cdn.alongwalker.co/vn/wp-content/uploads/2022/03/21015901/image-thac-hang-te-cho-hung-vi-giua-nui-rung-tay-bac-164777754172306.jpg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http://cdn.tgdd.vn/Files/2022/02/17/1415963/du-lich-tay-bac-cam-nang-kinh-nghiem-cho-nguoi-lan-dau-moi-di-202202182351323122.jpg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="" xmlns:a16="http://schemas.microsoft.com/office/drawing/2014/main" id="{828DBCFF-17C3-EB22-401C-63CA16A7F1A5}"/>
              </a:ext>
            </a:extLst>
          </p:cNvPr>
          <p:cNvSpPr/>
          <p:nvPr/>
        </p:nvSpPr>
        <p:spPr>
          <a:xfrm>
            <a:off x="0" y="5788"/>
            <a:ext cx="12192000" cy="6852212"/>
          </a:xfrm>
          <a:custGeom>
            <a:avLst/>
            <a:gdLst/>
            <a:ahLst/>
            <a:cxnLst/>
            <a:rect l="l" t="t" r="r" b="b"/>
            <a:pathLst>
              <a:path w="12274745" h="8730412">
                <a:moveTo>
                  <a:pt x="0" y="0"/>
                </a:moveTo>
                <a:lnTo>
                  <a:pt x="12274745" y="0"/>
                </a:lnTo>
                <a:lnTo>
                  <a:pt x="12274745" y="8730412"/>
                </a:lnTo>
                <a:lnTo>
                  <a:pt x="0" y="8730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214761" y="1172940"/>
            <a:ext cx="10311830" cy="1084082"/>
          </a:xfrm>
          <a:prstGeom prst="round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zh-CN" sz="4800" dirty="0" smtClean="0">
                <a:solidFill>
                  <a:srgbClr val="EE8E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+mn-lt"/>
              </a:rPr>
              <a:t>NẾU MAI </a:t>
            </a:r>
            <a:r>
              <a:rPr lang="en-US" altLang="zh-CN" sz="4800" dirty="0">
                <a:solidFill>
                  <a:srgbClr val="EE8E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+mn-lt"/>
              </a:rPr>
              <a:t>EM VỀ CHIÊM HÓA</a:t>
            </a:r>
            <a:endParaRPr lang="zh-CN" altLang="en-US" sz="4800" dirty="0">
              <a:solidFill>
                <a:srgbClr val="EE8E00"/>
              </a:solidFill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矩形 259"/>
          <p:cNvSpPr>
            <a:spLocks noChangeArrowheads="1"/>
          </p:cNvSpPr>
          <p:nvPr/>
        </p:nvSpPr>
        <p:spPr bwMode="auto">
          <a:xfrm>
            <a:off x="9245090" y="2628289"/>
            <a:ext cx="2010854" cy="546977"/>
          </a:xfrm>
          <a:prstGeom prst="rect">
            <a:avLst/>
          </a:prstGeom>
          <a:solidFill>
            <a:srgbClr val="E68393"/>
          </a:solidFill>
          <a:ln w="9525">
            <a:solidFill>
              <a:srgbClr val="E68393"/>
            </a:solidFill>
            <a:miter lim="800000"/>
          </a:ln>
        </p:spPr>
        <p:txBody>
          <a:bodyPr wrap="square" lIns="0" tIns="27003" rIns="0" bIns="27004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Mai </a:t>
            </a:r>
            <a:r>
              <a:rPr lang="en-US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Liễu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D8282B-15B5-E4CA-47D9-90F6A3E23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78018"/>
            <a:ext cx="2743200" cy="177998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4EDF56B9-EB6C-30B2-849F-A8CBE849C0F8}"/>
              </a:ext>
            </a:extLst>
          </p:cNvPr>
          <p:cNvSpPr txBox="1"/>
          <p:nvPr/>
        </p:nvSpPr>
        <p:spPr>
          <a:xfrm>
            <a:off x="660400" y="505480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l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B8D75D3D-19CE-079D-A4AD-D3EBAE557866}"/>
              </a:ext>
            </a:extLst>
          </p:cNvPr>
          <p:cNvSpPr txBox="1"/>
          <p:nvPr/>
        </p:nvSpPr>
        <p:spPr>
          <a:xfrm>
            <a:off x="1693880" y="1413473"/>
            <a:ext cx="6094428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 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Bảng 14">
            <a:extLst>
              <a:ext uri="{FF2B5EF4-FFF2-40B4-BE49-F238E27FC236}">
                <a16:creationId xmlns="" xmlns:a16="http://schemas.microsoft.com/office/drawing/2014/main" id="{A40FAC6D-D40B-0F0F-557A-78462A9D8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015859"/>
              </p:ext>
            </p:extLst>
          </p:nvPr>
        </p:nvGraphicFramePr>
        <p:xfrm>
          <a:off x="779479" y="2287885"/>
          <a:ext cx="7526353" cy="2996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0711">
                  <a:extLst>
                    <a:ext uri="{9D8B030D-6E8A-4147-A177-3AD203B41FA5}">
                      <a16:colId xmlns="" xmlns:a16="http://schemas.microsoft.com/office/drawing/2014/main" val="4194409128"/>
                    </a:ext>
                  </a:extLst>
                </a:gridCol>
                <a:gridCol w="3585642">
                  <a:extLst>
                    <a:ext uri="{9D8B030D-6E8A-4147-A177-3AD203B41FA5}">
                      <a16:colId xmlns="" xmlns:a16="http://schemas.microsoft.com/office/drawing/2014/main" val="1140517414"/>
                    </a:ext>
                  </a:extLst>
                </a:gridCol>
              </a:tblGrid>
              <a:tr h="436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9039358"/>
                  </a:ext>
                </a:extLst>
              </a:tr>
              <a:tr h="218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5981528"/>
                  </a:ext>
                </a:extLst>
              </a:tr>
              <a:tr h="218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3372892"/>
                  </a:ext>
                </a:extLst>
              </a:tr>
              <a:tr h="3274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913058"/>
                  </a:ext>
                </a:extLst>
              </a:tr>
              <a:tr h="3274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5670440"/>
                  </a:ext>
                </a:extLst>
              </a:tr>
              <a:tr h="218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1404377"/>
                  </a:ext>
                </a:extLst>
              </a:tr>
              <a:tr h="3274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12085406"/>
                  </a:ext>
                </a:extLst>
              </a:tr>
            </a:tbl>
          </a:graphicData>
        </a:graphic>
      </p:graphicFrame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EC1DF6D1-CA4A-D0D9-C6D4-D43F7259268B}"/>
              </a:ext>
            </a:extLst>
          </p:cNvPr>
          <p:cNvSpPr/>
          <p:nvPr/>
        </p:nvSpPr>
        <p:spPr>
          <a:xfrm>
            <a:off x="11449087" y="2545061"/>
            <a:ext cx="69813" cy="229287"/>
          </a:xfrm>
          <a:custGeom>
            <a:avLst/>
            <a:gdLst>
              <a:gd name="connsiteX0" fmla="*/ 0 w 69813"/>
              <a:gd name="connsiteY0" fmla="*/ 0 h 229287"/>
              <a:gd name="connsiteX1" fmla="*/ 69813 w 69813"/>
              <a:gd name="connsiteY1" fmla="*/ 0 h 229287"/>
              <a:gd name="connsiteX2" fmla="*/ 69813 w 69813"/>
              <a:gd name="connsiteY2" fmla="*/ 229287 h 229287"/>
              <a:gd name="connsiteX3" fmla="*/ 25492 w 69813"/>
              <a:gd name="connsiteY3" fmla="*/ 94919 h 229287"/>
              <a:gd name="connsiteX4" fmla="*/ 0 w 69813"/>
              <a:gd name="connsiteY4" fmla="*/ 0 h 22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13" h="229287">
                <a:moveTo>
                  <a:pt x="0" y="0"/>
                </a:moveTo>
                <a:lnTo>
                  <a:pt x="69813" y="0"/>
                </a:lnTo>
                <a:lnTo>
                  <a:pt x="69813" y="229287"/>
                </a:lnTo>
                <a:lnTo>
                  <a:pt x="25492" y="9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C2ADD7A2-E825-1D53-3828-3B070EB373FE}"/>
              </a:ext>
            </a:extLst>
          </p:cNvPr>
          <p:cNvGrpSpPr/>
          <p:nvPr/>
        </p:nvGrpSpPr>
        <p:grpSpPr>
          <a:xfrm>
            <a:off x="8434420" y="1030929"/>
            <a:ext cx="3614610" cy="4022296"/>
            <a:chOff x="8101503" y="1282074"/>
            <a:chExt cx="3614610" cy="4022296"/>
          </a:xfrm>
        </p:grpSpPr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FA251DDB-CD3D-42B8-3121-E44E89D5D7BD}"/>
                </a:ext>
              </a:extLst>
            </p:cNvPr>
            <p:cNvSpPr/>
            <p:nvPr/>
          </p:nvSpPr>
          <p:spPr>
            <a:xfrm>
              <a:off x="8305833" y="2545060"/>
              <a:ext cx="3213067" cy="2482564"/>
            </a:xfrm>
            <a:custGeom>
              <a:avLst/>
              <a:gdLst>
                <a:gd name="connsiteX0" fmla="*/ 852295 w 3213067"/>
                <a:gd name="connsiteY0" fmla="*/ 0 h 2482564"/>
                <a:gd name="connsiteX1" fmla="*/ 3143254 w 3213067"/>
                <a:gd name="connsiteY1" fmla="*/ 0 h 2482564"/>
                <a:gd name="connsiteX2" fmla="*/ 3168746 w 3213067"/>
                <a:gd name="connsiteY2" fmla="*/ 94919 h 2482564"/>
                <a:gd name="connsiteX3" fmla="*/ 3213067 w 3213067"/>
                <a:gd name="connsiteY3" fmla="*/ 229287 h 2482564"/>
                <a:gd name="connsiteX4" fmla="*/ 3213067 w 3213067"/>
                <a:gd name="connsiteY4" fmla="*/ 1669764 h 2482564"/>
                <a:gd name="connsiteX5" fmla="*/ 3132289 w 3213067"/>
                <a:gd name="connsiteY5" fmla="*/ 1800522 h 2482564"/>
                <a:gd name="connsiteX6" fmla="*/ 2505082 w 3213067"/>
                <a:gd name="connsiteY6" fmla="*/ 2395544 h 2482564"/>
                <a:gd name="connsiteX7" fmla="*/ 2353653 w 3213067"/>
                <a:gd name="connsiteY7" fmla="*/ 2482564 h 2482564"/>
                <a:gd name="connsiteX8" fmla="*/ 312988 w 3213067"/>
                <a:gd name="connsiteY8" fmla="*/ 2482564 h 2482564"/>
                <a:gd name="connsiteX9" fmla="*/ 243621 w 3213067"/>
                <a:gd name="connsiteY9" fmla="*/ 2434011 h 2482564"/>
                <a:gd name="connsiteX10" fmla="*/ 37064 w 3213067"/>
                <a:gd name="connsiteY10" fmla="*/ 2227258 h 2482564"/>
                <a:gd name="connsiteX11" fmla="*/ 0 w 3213067"/>
                <a:gd name="connsiteY11" fmla="*/ 2172890 h 2482564"/>
                <a:gd name="connsiteX12" fmla="*/ 0 w 3213067"/>
                <a:gd name="connsiteY12" fmla="*/ 801279 h 2482564"/>
                <a:gd name="connsiteX13" fmla="*/ 73661 w 3213067"/>
                <a:gd name="connsiteY13" fmla="*/ 682041 h 2482564"/>
                <a:gd name="connsiteX14" fmla="*/ 700868 w 3213067"/>
                <a:gd name="connsiteY14" fmla="*/ 87019 h 2482564"/>
                <a:gd name="connsiteX15" fmla="*/ 852295 w 3213067"/>
                <a:gd name="connsiteY15" fmla="*/ 0 h 248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13067" h="2482564">
                  <a:moveTo>
                    <a:pt x="852295" y="0"/>
                  </a:moveTo>
                  <a:lnTo>
                    <a:pt x="3143254" y="0"/>
                  </a:lnTo>
                  <a:lnTo>
                    <a:pt x="3168746" y="94919"/>
                  </a:lnTo>
                  <a:lnTo>
                    <a:pt x="3213067" y="229287"/>
                  </a:lnTo>
                  <a:lnTo>
                    <a:pt x="3213067" y="1669764"/>
                  </a:lnTo>
                  <a:lnTo>
                    <a:pt x="3132289" y="1800522"/>
                  </a:lnTo>
                  <a:cubicBezTo>
                    <a:pt x="2978384" y="2026451"/>
                    <a:pt x="2765310" y="2231990"/>
                    <a:pt x="2505082" y="2395544"/>
                  </a:cubicBezTo>
                  <a:lnTo>
                    <a:pt x="2353653" y="2482564"/>
                  </a:lnTo>
                  <a:lnTo>
                    <a:pt x="312988" y="2482564"/>
                  </a:lnTo>
                  <a:lnTo>
                    <a:pt x="243621" y="2434011"/>
                  </a:lnTo>
                  <a:cubicBezTo>
                    <a:pt x="166248" y="2373059"/>
                    <a:pt x="96885" y="2304008"/>
                    <a:pt x="37064" y="2227258"/>
                  </a:cubicBezTo>
                  <a:lnTo>
                    <a:pt x="0" y="2172890"/>
                  </a:lnTo>
                  <a:lnTo>
                    <a:pt x="0" y="801279"/>
                  </a:lnTo>
                  <a:lnTo>
                    <a:pt x="73661" y="682041"/>
                  </a:lnTo>
                  <a:cubicBezTo>
                    <a:pt x="227566" y="456112"/>
                    <a:pt x="440640" y="250574"/>
                    <a:pt x="700868" y="87019"/>
                  </a:cubicBezTo>
                  <a:lnTo>
                    <a:pt x="852295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2F00DC7C-0180-23EE-D496-ADDE80EED748}"/>
                </a:ext>
              </a:extLst>
            </p:cNvPr>
            <p:cNvSpPr/>
            <p:nvPr/>
          </p:nvSpPr>
          <p:spPr>
            <a:xfrm>
              <a:off x="9158128" y="1282074"/>
              <a:ext cx="2290959" cy="1262986"/>
            </a:xfrm>
            <a:custGeom>
              <a:avLst/>
              <a:gdLst>
                <a:gd name="connsiteX0" fmla="*/ 2143988 w 2290959"/>
                <a:gd name="connsiteY0" fmla="*/ 0 h 1262986"/>
                <a:gd name="connsiteX1" fmla="*/ 2258968 w 2290959"/>
                <a:gd name="connsiteY1" fmla="*/ 1143870 h 1262986"/>
                <a:gd name="connsiteX2" fmla="*/ 2290959 w 2290959"/>
                <a:gd name="connsiteY2" fmla="*/ 1262986 h 1262986"/>
                <a:gd name="connsiteX3" fmla="*/ 0 w 2290959"/>
                <a:gd name="connsiteY3" fmla="*/ 1262986 h 1262986"/>
                <a:gd name="connsiteX4" fmla="*/ 10272 w 2290959"/>
                <a:gd name="connsiteY4" fmla="*/ 1257083 h 1262986"/>
                <a:gd name="connsiteX5" fmla="*/ 182712 w 2290959"/>
                <a:gd name="connsiteY5" fmla="*/ 1175273 h 1262986"/>
                <a:gd name="connsiteX6" fmla="*/ 2143988 w 2290959"/>
                <a:gd name="connsiteY6" fmla="*/ 0 h 126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0959" h="1262986">
                  <a:moveTo>
                    <a:pt x="2143988" y="0"/>
                  </a:moveTo>
                  <a:cubicBezTo>
                    <a:pt x="2134416" y="401761"/>
                    <a:pt x="2172742" y="783050"/>
                    <a:pt x="2258968" y="1143870"/>
                  </a:cubicBezTo>
                  <a:lnTo>
                    <a:pt x="2290959" y="1262986"/>
                  </a:lnTo>
                  <a:lnTo>
                    <a:pt x="0" y="1262986"/>
                  </a:lnTo>
                  <a:lnTo>
                    <a:pt x="10272" y="1257083"/>
                  </a:lnTo>
                  <a:cubicBezTo>
                    <a:pt x="65994" y="1227903"/>
                    <a:pt x="123506" y="1200575"/>
                    <a:pt x="182712" y="1175273"/>
                  </a:cubicBezTo>
                  <a:cubicBezTo>
                    <a:pt x="877074" y="878525"/>
                    <a:pt x="1530834" y="486767"/>
                    <a:pt x="2143988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2804E42D-A37D-9366-6243-DFCB3962E454}"/>
                </a:ext>
              </a:extLst>
            </p:cNvPr>
            <p:cNvSpPr/>
            <p:nvPr/>
          </p:nvSpPr>
          <p:spPr>
            <a:xfrm>
              <a:off x="8305833" y="2545061"/>
              <a:ext cx="852295" cy="801279"/>
            </a:xfrm>
            <a:custGeom>
              <a:avLst/>
              <a:gdLst>
                <a:gd name="connsiteX0" fmla="*/ 0 w 852295"/>
                <a:gd name="connsiteY0" fmla="*/ 0 h 801279"/>
                <a:gd name="connsiteX1" fmla="*/ 852295 w 852295"/>
                <a:gd name="connsiteY1" fmla="*/ 0 h 801279"/>
                <a:gd name="connsiteX2" fmla="*/ 700868 w 852295"/>
                <a:gd name="connsiteY2" fmla="*/ 87019 h 801279"/>
                <a:gd name="connsiteX3" fmla="*/ 73661 w 852295"/>
                <a:gd name="connsiteY3" fmla="*/ 682041 h 801279"/>
                <a:gd name="connsiteX4" fmla="*/ 0 w 852295"/>
                <a:gd name="connsiteY4" fmla="*/ 801279 h 801279"/>
                <a:gd name="connsiteX5" fmla="*/ 0 w 852295"/>
                <a:gd name="connsiteY5" fmla="*/ 0 h 80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295" h="801279">
                  <a:moveTo>
                    <a:pt x="0" y="0"/>
                  </a:moveTo>
                  <a:lnTo>
                    <a:pt x="852295" y="0"/>
                  </a:lnTo>
                  <a:lnTo>
                    <a:pt x="700868" y="87019"/>
                  </a:lnTo>
                  <a:cubicBezTo>
                    <a:pt x="440640" y="250574"/>
                    <a:pt x="227566" y="456112"/>
                    <a:pt x="73661" y="682041"/>
                  </a:cubicBezTo>
                  <a:lnTo>
                    <a:pt x="0" y="801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89B31D4-6D7C-33A7-F5B5-286E4364D8C1}"/>
                </a:ext>
              </a:extLst>
            </p:cNvPr>
            <p:cNvSpPr/>
            <p:nvPr/>
          </p:nvSpPr>
          <p:spPr>
            <a:xfrm>
              <a:off x="11518900" y="2774348"/>
              <a:ext cx="197213" cy="1440477"/>
            </a:xfrm>
            <a:custGeom>
              <a:avLst/>
              <a:gdLst>
                <a:gd name="connsiteX0" fmla="*/ 0 w 197213"/>
                <a:gd name="connsiteY0" fmla="*/ 0 h 1440477"/>
                <a:gd name="connsiteX1" fmla="*/ 24658 w 197213"/>
                <a:gd name="connsiteY1" fmla="*/ 74755 h 1440477"/>
                <a:gd name="connsiteX2" fmla="*/ 105133 w 197213"/>
                <a:gd name="connsiteY2" fmla="*/ 278964 h 1440477"/>
                <a:gd name="connsiteX3" fmla="*/ 4369 w 197213"/>
                <a:gd name="connsiteY3" fmla="*/ 1433404 h 1440477"/>
                <a:gd name="connsiteX4" fmla="*/ 0 w 197213"/>
                <a:gd name="connsiteY4" fmla="*/ 1440477 h 1440477"/>
                <a:gd name="connsiteX5" fmla="*/ 0 w 197213"/>
                <a:gd name="connsiteY5" fmla="*/ 0 h 144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213" h="1440477">
                  <a:moveTo>
                    <a:pt x="0" y="0"/>
                  </a:moveTo>
                  <a:lnTo>
                    <a:pt x="24658" y="74755"/>
                  </a:lnTo>
                  <a:cubicBezTo>
                    <a:pt x="49567" y="143643"/>
                    <a:pt x="76392" y="211713"/>
                    <a:pt x="105133" y="278964"/>
                  </a:cubicBezTo>
                  <a:cubicBezTo>
                    <a:pt x="261973" y="645956"/>
                    <a:pt x="211982" y="1060251"/>
                    <a:pt x="4369" y="1433404"/>
                  </a:cubicBezTo>
                  <a:lnTo>
                    <a:pt x="0" y="1440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33DA81F4-67D7-99DD-8947-D7874E22B64A}"/>
                </a:ext>
              </a:extLst>
            </p:cNvPr>
            <p:cNvSpPr/>
            <p:nvPr/>
          </p:nvSpPr>
          <p:spPr>
            <a:xfrm>
              <a:off x="8101503" y="3346340"/>
              <a:ext cx="204330" cy="1371611"/>
            </a:xfrm>
            <a:custGeom>
              <a:avLst/>
              <a:gdLst>
                <a:gd name="connsiteX0" fmla="*/ 204330 w 204330"/>
                <a:gd name="connsiteY0" fmla="*/ 0 h 1371611"/>
                <a:gd name="connsiteX1" fmla="*/ 204330 w 204330"/>
                <a:gd name="connsiteY1" fmla="*/ 1371611 h 1371611"/>
                <a:gd name="connsiteX2" fmla="*/ 159008 w 204330"/>
                <a:gd name="connsiteY2" fmla="*/ 1305130 h 1371611"/>
                <a:gd name="connsiteX3" fmla="*/ 92081 w 204330"/>
                <a:gd name="connsiteY3" fmla="*/ 1173033 h 1371611"/>
                <a:gd name="connsiteX4" fmla="*/ 192844 w 204330"/>
                <a:gd name="connsiteY4" fmla="*/ 18593 h 1371611"/>
                <a:gd name="connsiteX5" fmla="*/ 204330 w 204330"/>
                <a:gd name="connsiteY5" fmla="*/ 0 h 13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330" h="1371611">
                  <a:moveTo>
                    <a:pt x="204330" y="0"/>
                  </a:moveTo>
                  <a:lnTo>
                    <a:pt x="204330" y="1371611"/>
                  </a:lnTo>
                  <a:lnTo>
                    <a:pt x="159008" y="1305130"/>
                  </a:lnTo>
                  <a:cubicBezTo>
                    <a:pt x="134058" y="1262956"/>
                    <a:pt x="111686" y="1218907"/>
                    <a:pt x="92081" y="1173033"/>
                  </a:cubicBezTo>
                  <a:cubicBezTo>
                    <a:pt x="-64760" y="806042"/>
                    <a:pt x="-14769" y="391746"/>
                    <a:pt x="192844" y="18593"/>
                  </a:cubicBezTo>
                  <a:lnTo>
                    <a:pt x="20433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C0CE2D1-4B91-E490-296F-FCF71C399CBA}"/>
                </a:ext>
              </a:extLst>
            </p:cNvPr>
            <p:cNvSpPr/>
            <p:nvPr/>
          </p:nvSpPr>
          <p:spPr>
            <a:xfrm>
              <a:off x="8618821" y="5027624"/>
              <a:ext cx="2040665" cy="276746"/>
            </a:xfrm>
            <a:custGeom>
              <a:avLst/>
              <a:gdLst>
                <a:gd name="connsiteX0" fmla="*/ 0 w 2040665"/>
                <a:gd name="connsiteY0" fmla="*/ 0 h 276746"/>
                <a:gd name="connsiteX1" fmla="*/ 2040665 w 2040665"/>
                <a:gd name="connsiteY1" fmla="*/ 0 h 276746"/>
                <a:gd name="connsiteX2" fmla="*/ 2030395 w 2040665"/>
                <a:gd name="connsiteY2" fmla="*/ 5902 h 276746"/>
                <a:gd name="connsiteX3" fmla="*/ 1857955 w 2040665"/>
                <a:gd name="connsiteY3" fmla="*/ 87712 h 276746"/>
                <a:gd name="connsiteX4" fmla="*/ 52509 w 2040665"/>
                <a:gd name="connsiteY4" fmla="*/ 36753 h 276746"/>
                <a:gd name="connsiteX5" fmla="*/ 0 w 2040665"/>
                <a:gd name="connsiteY5" fmla="*/ 0 h 27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0665" h="276746">
                  <a:moveTo>
                    <a:pt x="0" y="0"/>
                  </a:moveTo>
                  <a:lnTo>
                    <a:pt x="2040665" y="0"/>
                  </a:lnTo>
                  <a:lnTo>
                    <a:pt x="2030395" y="5902"/>
                  </a:lnTo>
                  <a:cubicBezTo>
                    <a:pt x="1974673" y="35082"/>
                    <a:pt x="1917161" y="62410"/>
                    <a:pt x="1857955" y="87712"/>
                  </a:cubicBezTo>
                  <a:cubicBezTo>
                    <a:pt x="1206692" y="366040"/>
                    <a:pt x="520013" y="326903"/>
                    <a:pt x="52509" y="36753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8085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4EDF56B9-EB6C-30B2-849F-A8CBE849C0F8}"/>
              </a:ext>
            </a:extLst>
          </p:cNvPr>
          <p:cNvSpPr txBox="1"/>
          <p:nvPr/>
        </p:nvSpPr>
        <p:spPr>
          <a:xfrm>
            <a:off x="504092" y="516842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l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1A6EC397-63A7-55D6-948F-4354509EA7FF}"/>
              </a:ext>
            </a:extLst>
          </p:cNvPr>
          <p:cNvSpPr txBox="1"/>
          <p:nvPr/>
        </p:nvSpPr>
        <p:spPr>
          <a:xfrm>
            <a:off x="1459118" y="1276870"/>
            <a:ext cx="102788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1995, in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NXB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2015.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3E6E4781-0571-C010-90A3-71C909869E60}"/>
              </a:ext>
            </a:extLst>
          </p:cNvPr>
          <p:cNvSpPr txBox="1"/>
          <p:nvPr/>
        </p:nvSpPr>
        <p:spPr>
          <a:xfrm>
            <a:off x="1459118" y="2805577"/>
            <a:ext cx="34458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9144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70E7F20B-DA74-7D8C-B9FF-698DBEEA38EC}"/>
              </a:ext>
            </a:extLst>
          </p:cNvPr>
          <p:cNvSpPr txBox="1"/>
          <p:nvPr/>
        </p:nvSpPr>
        <p:spPr>
          <a:xfrm>
            <a:off x="1459118" y="3903396"/>
            <a:ext cx="97293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9144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2/2/2, 2/4, 4/2, 3/3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BDEE8866-9075-9CE5-1C2E-CC9FFC40EC0D}"/>
              </a:ext>
            </a:extLst>
          </p:cNvPr>
          <p:cNvSpPr txBox="1"/>
          <p:nvPr/>
        </p:nvSpPr>
        <p:spPr>
          <a:xfrm>
            <a:off x="1459118" y="5001216"/>
            <a:ext cx="102788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9144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1,2,4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4">
            <a:extLst>
              <a:ext uri="{FF2B5EF4-FFF2-40B4-BE49-F238E27FC236}">
                <a16:creationId xmlns="" xmlns:a16="http://schemas.microsoft.com/office/drawing/2014/main" id="{C06AC30E-6970-4474-F0BF-6C6C500B3F9B}"/>
              </a:ext>
            </a:extLst>
          </p:cNvPr>
          <p:cNvSpPr/>
          <p:nvPr/>
        </p:nvSpPr>
        <p:spPr>
          <a:xfrm>
            <a:off x="9339634" y="2684853"/>
            <a:ext cx="2398288" cy="2270617"/>
          </a:xfrm>
          <a:custGeom>
            <a:avLst/>
            <a:gdLst/>
            <a:ahLst/>
            <a:cxnLst/>
            <a:rect l="l" t="t" r="r" b="b"/>
            <a:pathLst>
              <a:path w="3553126" h="3578085">
                <a:moveTo>
                  <a:pt x="0" y="0"/>
                </a:moveTo>
                <a:lnTo>
                  <a:pt x="3553127" y="0"/>
                </a:lnTo>
                <a:lnTo>
                  <a:pt x="3553127" y="3578086"/>
                </a:lnTo>
                <a:lnTo>
                  <a:pt x="0" y="3578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035"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C14353-3078-ED1C-141F-1A163DBB8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82" y="1276870"/>
            <a:ext cx="481750" cy="444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2FF4C8-D269-7FA6-011D-6FA5912A9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82" y="2837788"/>
            <a:ext cx="481750" cy="444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F20E06F-9A6F-50F2-473E-3DCCDB60C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82" y="3885668"/>
            <a:ext cx="481750" cy="444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23D53A8-E2C6-FA39-D536-90649D41B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368" y="5001215"/>
            <a:ext cx="481750" cy="444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A93666-FDAF-2DF1-EFD2-A340A7210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688" y="1832076"/>
            <a:ext cx="463074" cy="274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590DFF3-C4E3-93A3-88C3-1095E2C5A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688" y="3385808"/>
            <a:ext cx="463074" cy="2745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AFB27B6-01F0-D750-D407-1357BF643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688" y="4452404"/>
            <a:ext cx="463074" cy="27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5B7A284-72AE-EE52-B512-4425B2A24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688" y="5558950"/>
            <a:ext cx="463074" cy="2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F669BF1E-E168-7695-4FF1-91EEDE25A411}"/>
              </a:ext>
            </a:extLst>
          </p:cNvPr>
          <p:cNvSpPr txBox="1"/>
          <p:nvPr/>
        </p:nvSpPr>
        <p:spPr>
          <a:xfrm>
            <a:off x="3200399" y="1939473"/>
            <a:ext cx="6538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A3B460FC-6189-5E9A-AFD7-FD86ED8133FE}"/>
              </a:ext>
            </a:extLst>
          </p:cNvPr>
          <p:cNvSpPr txBox="1"/>
          <p:nvPr/>
        </p:nvSpPr>
        <p:spPr>
          <a:xfrm>
            <a:off x="3200399" y="3496347"/>
            <a:ext cx="8991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5DE79DC1-7790-F447-3718-03F664B890C1}"/>
              </a:ext>
            </a:extLst>
          </p:cNvPr>
          <p:cNvSpPr txBox="1"/>
          <p:nvPr/>
        </p:nvSpPr>
        <p:spPr>
          <a:xfrm>
            <a:off x="3200399" y="4560777"/>
            <a:ext cx="71673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4">
            <a:extLst>
              <a:ext uri="{FF2B5EF4-FFF2-40B4-BE49-F238E27FC236}">
                <a16:creationId xmlns="" xmlns:a16="http://schemas.microsoft.com/office/drawing/2014/main" id="{3AFECB08-C7CA-FFE5-D2D1-EDA92CFEBC63}"/>
              </a:ext>
            </a:extLst>
          </p:cNvPr>
          <p:cNvSpPr/>
          <p:nvPr/>
        </p:nvSpPr>
        <p:spPr>
          <a:xfrm>
            <a:off x="10043847" y="194615"/>
            <a:ext cx="2148153" cy="1812908"/>
          </a:xfrm>
          <a:custGeom>
            <a:avLst/>
            <a:gdLst/>
            <a:ahLst/>
            <a:cxnLst/>
            <a:rect l="l" t="t" r="r" b="b"/>
            <a:pathLst>
              <a:path w="3553126" h="3578085">
                <a:moveTo>
                  <a:pt x="0" y="0"/>
                </a:moveTo>
                <a:lnTo>
                  <a:pt x="3553127" y="0"/>
                </a:lnTo>
                <a:lnTo>
                  <a:pt x="3553127" y="3578086"/>
                </a:lnTo>
                <a:lnTo>
                  <a:pt x="0" y="3578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035"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115F2D9-6DDE-B911-5329-52B7D48CAFD1}"/>
              </a:ext>
            </a:extLst>
          </p:cNvPr>
          <p:cNvGrpSpPr/>
          <p:nvPr/>
        </p:nvGrpSpPr>
        <p:grpSpPr>
          <a:xfrm>
            <a:off x="3310616" y="736141"/>
            <a:ext cx="5558069" cy="698395"/>
            <a:chOff x="3159613" y="955773"/>
            <a:chExt cx="5558069" cy="698395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" name="Hộp Văn bản 6">
              <a:extLst>
                <a:ext uri="{FF2B5EF4-FFF2-40B4-BE49-F238E27FC236}">
                  <a16:creationId xmlns="" xmlns:a16="http://schemas.microsoft.com/office/drawing/2014/main" id="{1A6EC397-63A7-55D6-948F-4354509EA7FF}"/>
                </a:ext>
              </a:extLst>
            </p:cNvPr>
            <p:cNvSpPr txBox="1"/>
            <p:nvPr/>
          </p:nvSpPr>
          <p:spPr>
            <a:xfrm>
              <a:off x="3342245" y="1069393"/>
              <a:ext cx="5375437" cy="5847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30480" marR="30480" algn="ctr">
                <a:spcBef>
                  <a:spcPts val="0"/>
                </a:spcBef>
                <a:spcAft>
                  <a:spcPts val="1200"/>
                </a:spcAft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>
                  <a:solidFill>
                    <a:srgbClr val="4399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3200" b="1" dirty="0" err="1">
                  <a:solidFill>
                    <a:srgbClr val="4399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4399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4399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2800" b="1" dirty="0">
                <a:solidFill>
                  <a:srgbClr val="4399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2C3640C0-BA0E-C1CD-D936-1988EE3B0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9613" y="955773"/>
              <a:ext cx="783385" cy="66503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B4892231-146E-1A30-1CA8-6B195788ACF3}"/>
              </a:ext>
            </a:extLst>
          </p:cNvPr>
          <p:cNvGrpSpPr/>
          <p:nvPr/>
        </p:nvGrpSpPr>
        <p:grpSpPr>
          <a:xfrm>
            <a:off x="1821026" y="2212150"/>
            <a:ext cx="1676160" cy="1005918"/>
            <a:chOff x="1879083" y="2548875"/>
            <a:chExt cx="1676160" cy="1005918"/>
          </a:xfrm>
        </p:grpSpPr>
        <p:grpSp>
          <p:nvGrpSpPr>
            <p:cNvPr id="6" name="组合 3">
              <a:extLst>
                <a:ext uri="{FF2B5EF4-FFF2-40B4-BE49-F238E27FC236}">
                  <a16:creationId xmlns="" xmlns:a16="http://schemas.microsoft.com/office/drawing/2014/main" id="{A78AE2A0-6FBE-B1E9-151A-3B2829F547B7}"/>
                </a:ext>
              </a:extLst>
            </p:cNvPr>
            <p:cNvGrpSpPr/>
            <p:nvPr/>
          </p:nvGrpSpPr>
          <p:grpSpPr>
            <a:xfrm rot="18605563">
              <a:off x="2214204" y="2213754"/>
              <a:ext cx="1005918" cy="1676160"/>
              <a:chOff x="6767949" y="1723598"/>
              <a:chExt cx="1342779" cy="2241479"/>
            </a:xfrm>
            <a:solidFill>
              <a:srgbClr val="1AA60F"/>
            </a:solidFill>
          </p:grpSpPr>
          <p:sp>
            <p:nvSpPr>
              <p:cNvPr id="8" name="Freeform 11">
                <a:extLst>
                  <a:ext uri="{FF2B5EF4-FFF2-40B4-BE49-F238E27FC236}">
                    <a16:creationId xmlns="" xmlns:a16="http://schemas.microsoft.com/office/drawing/2014/main" id="{3D50A4F2-967E-62B4-26E3-61DD3442E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939" y="1959111"/>
                <a:ext cx="275352" cy="878782"/>
              </a:xfrm>
              <a:custGeom>
                <a:avLst/>
                <a:gdLst>
                  <a:gd name="T0" fmla="*/ 111 w 117"/>
                  <a:gd name="T1" fmla="*/ 374 h 374"/>
                  <a:gd name="T2" fmla="*/ 108 w 117"/>
                  <a:gd name="T3" fmla="*/ 373 h 374"/>
                  <a:gd name="T4" fmla="*/ 71 w 117"/>
                  <a:gd name="T5" fmla="*/ 342 h 374"/>
                  <a:gd name="T6" fmla="*/ 0 w 117"/>
                  <a:gd name="T7" fmla="*/ 172 h 374"/>
                  <a:gd name="T8" fmla="*/ 71 w 117"/>
                  <a:gd name="T9" fmla="*/ 2 h 374"/>
                  <a:gd name="T10" fmla="*/ 78 w 117"/>
                  <a:gd name="T11" fmla="*/ 2 h 374"/>
                  <a:gd name="T12" fmla="*/ 78 w 117"/>
                  <a:gd name="T13" fmla="*/ 9 h 374"/>
                  <a:gd name="T14" fmla="*/ 10 w 117"/>
                  <a:gd name="T15" fmla="*/ 172 h 374"/>
                  <a:gd name="T16" fmla="*/ 78 w 117"/>
                  <a:gd name="T17" fmla="*/ 335 h 374"/>
                  <a:gd name="T18" fmla="*/ 114 w 117"/>
                  <a:gd name="T19" fmla="*/ 365 h 374"/>
                  <a:gd name="T20" fmla="*/ 115 w 117"/>
                  <a:gd name="T21" fmla="*/ 372 h 374"/>
                  <a:gd name="T22" fmla="*/ 111 w 117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7" h="374">
                    <a:moveTo>
                      <a:pt x="111" y="374"/>
                    </a:moveTo>
                    <a:cubicBezTo>
                      <a:pt x="110" y="374"/>
                      <a:pt x="109" y="374"/>
                      <a:pt x="108" y="373"/>
                    </a:cubicBezTo>
                    <a:cubicBezTo>
                      <a:pt x="95" y="364"/>
                      <a:pt x="82" y="354"/>
                      <a:pt x="71" y="342"/>
                    </a:cubicBezTo>
                    <a:cubicBezTo>
                      <a:pt x="25" y="297"/>
                      <a:pt x="0" y="236"/>
                      <a:pt x="0" y="172"/>
                    </a:cubicBezTo>
                    <a:cubicBezTo>
                      <a:pt x="0" y="108"/>
                      <a:pt x="25" y="47"/>
                      <a:pt x="71" y="2"/>
                    </a:cubicBezTo>
                    <a:cubicBezTo>
                      <a:pt x="73" y="0"/>
                      <a:pt x="76" y="0"/>
                      <a:pt x="78" y="2"/>
                    </a:cubicBezTo>
                    <a:cubicBezTo>
                      <a:pt x="80" y="4"/>
                      <a:pt x="80" y="7"/>
                      <a:pt x="78" y="9"/>
                    </a:cubicBezTo>
                    <a:cubicBezTo>
                      <a:pt x="34" y="53"/>
                      <a:pt x="10" y="110"/>
                      <a:pt x="10" y="172"/>
                    </a:cubicBezTo>
                    <a:cubicBezTo>
                      <a:pt x="10" y="234"/>
                      <a:pt x="34" y="292"/>
                      <a:pt x="78" y="335"/>
                    </a:cubicBezTo>
                    <a:cubicBezTo>
                      <a:pt x="89" y="346"/>
                      <a:pt x="101" y="356"/>
                      <a:pt x="114" y="365"/>
                    </a:cubicBezTo>
                    <a:cubicBezTo>
                      <a:pt x="116" y="366"/>
                      <a:pt x="117" y="370"/>
                      <a:pt x="115" y="372"/>
                    </a:cubicBezTo>
                    <a:cubicBezTo>
                      <a:pt x="114" y="373"/>
                      <a:pt x="113" y="374"/>
                      <a:pt x="111" y="3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" name="Freeform 12">
                <a:extLst>
                  <a:ext uri="{FF2B5EF4-FFF2-40B4-BE49-F238E27FC236}">
                    <a16:creationId xmlns="" xmlns:a16="http://schemas.microsoft.com/office/drawing/2014/main" id="{1DDEA45E-C6DD-6D7F-C899-88000E1F5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7949" y="1723598"/>
                <a:ext cx="1342779" cy="2166490"/>
              </a:xfrm>
              <a:custGeom>
                <a:avLst/>
                <a:gdLst>
                  <a:gd name="T0" fmla="*/ 448 w 571"/>
                  <a:gd name="T1" fmla="*/ 922 h 922"/>
                  <a:gd name="T2" fmla="*/ 444 w 571"/>
                  <a:gd name="T3" fmla="*/ 920 h 922"/>
                  <a:gd name="T4" fmla="*/ 285 w 571"/>
                  <a:gd name="T5" fmla="*/ 743 h 922"/>
                  <a:gd name="T6" fmla="*/ 1 w 571"/>
                  <a:gd name="T7" fmla="*/ 278 h 922"/>
                  <a:gd name="T8" fmla="*/ 1 w 571"/>
                  <a:gd name="T9" fmla="*/ 275 h 922"/>
                  <a:gd name="T10" fmla="*/ 81 w 571"/>
                  <a:gd name="T11" fmla="*/ 80 h 922"/>
                  <a:gd name="T12" fmla="*/ 273 w 571"/>
                  <a:gd name="T13" fmla="*/ 0 h 922"/>
                  <a:gd name="T14" fmla="*/ 465 w 571"/>
                  <a:gd name="T15" fmla="*/ 80 h 922"/>
                  <a:gd name="T16" fmla="*/ 465 w 571"/>
                  <a:gd name="T17" fmla="*/ 464 h 922"/>
                  <a:gd name="T18" fmla="*/ 136 w 571"/>
                  <a:gd name="T19" fmla="*/ 507 h 922"/>
                  <a:gd name="T20" fmla="*/ 135 w 571"/>
                  <a:gd name="T21" fmla="*/ 501 h 922"/>
                  <a:gd name="T22" fmla="*/ 141 w 571"/>
                  <a:gd name="T23" fmla="*/ 499 h 922"/>
                  <a:gd name="T24" fmla="*/ 458 w 571"/>
                  <a:gd name="T25" fmla="*/ 457 h 922"/>
                  <a:gd name="T26" fmla="*/ 458 w 571"/>
                  <a:gd name="T27" fmla="*/ 87 h 922"/>
                  <a:gd name="T28" fmla="*/ 273 w 571"/>
                  <a:gd name="T29" fmla="*/ 10 h 922"/>
                  <a:gd name="T30" fmla="*/ 88 w 571"/>
                  <a:gd name="T31" fmla="*/ 87 h 922"/>
                  <a:gd name="T32" fmla="*/ 11 w 571"/>
                  <a:gd name="T33" fmla="*/ 275 h 922"/>
                  <a:gd name="T34" fmla="*/ 11 w 571"/>
                  <a:gd name="T35" fmla="*/ 278 h 922"/>
                  <a:gd name="T36" fmla="*/ 292 w 571"/>
                  <a:gd name="T37" fmla="*/ 736 h 922"/>
                  <a:gd name="T38" fmla="*/ 452 w 571"/>
                  <a:gd name="T39" fmla="*/ 914 h 922"/>
                  <a:gd name="T40" fmla="*/ 451 w 571"/>
                  <a:gd name="T41" fmla="*/ 921 h 922"/>
                  <a:gd name="T42" fmla="*/ 448 w 571"/>
                  <a:gd name="T43" fmla="*/ 922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71" h="922">
                    <a:moveTo>
                      <a:pt x="448" y="922"/>
                    </a:moveTo>
                    <a:cubicBezTo>
                      <a:pt x="447" y="922"/>
                      <a:pt x="445" y="921"/>
                      <a:pt x="444" y="920"/>
                    </a:cubicBezTo>
                    <a:cubicBezTo>
                      <a:pt x="399" y="861"/>
                      <a:pt x="344" y="804"/>
                      <a:pt x="285" y="743"/>
                    </a:cubicBezTo>
                    <a:cubicBezTo>
                      <a:pt x="146" y="599"/>
                      <a:pt x="2" y="449"/>
                      <a:pt x="1" y="278"/>
                    </a:cubicBezTo>
                    <a:cubicBezTo>
                      <a:pt x="1" y="275"/>
                      <a:pt x="1" y="275"/>
                      <a:pt x="1" y="275"/>
                    </a:cubicBezTo>
                    <a:cubicBezTo>
                      <a:pt x="0" y="202"/>
                      <a:pt x="28" y="132"/>
                      <a:pt x="81" y="80"/>
                    </a:cubicBezTo>
                    <a:cubicBezTo>
                      <a:pt x="132" y="28"/>
                      <a:pt x="200" y="0"/>
                      <a:pt x="273" y="0"/>
                    </a:cubicBezTo>
                    <a:cubicBezTo>
                      <a:pt x="346" y="0"/>
                      <a:pt x="414" y="28"/>
                      <a:pt x="465" y="80"/>
                    </a:cubicBezTo>
                    <a:cubicBezTo>
                      <a:pt x="571" y="186"/>
                      <a:pt x="571" y="358"/>
                      <a:pt x="465" y="464"/>
                    </a:cubicBezTo>
                    <a:cubicBezTo>
                      <a:pt x="378" y="552"/>
                      <a:pt x="243" y="569"/>
                      <a:pt x="136" y="507"/>
                    </a:cubicBezTo>
                    <a:cubicBezTo>
                      <a:pt x="134" y="506"/>
                      <a:pt x="133" y="503"/>
                      <a:pt x="135" y="501"/>
                    </a:cubicBezTo>
                    <a:cubicBezTo>
                      <a:pt x="136" y="498"/>
                      <a:pt x="139" y="497"/>
                      <a:pt x="141" y="499"/>
                    </a:cubicBezTo>
                    <a:cubicBezTo>
                      <a:pt x="244" y="558"/>
                      <a:pt x="374" y="541"/>
                      <a:pt x="458" y="457"/>
                    </a:cubicBezTo>
                    <a:cubicBezTo>
                      <a:pt x="560" y="355"/>
                      <a:pt x="560" y="189"/>
                      <a:pt x="458" y="87"/>
                    </a:cubicBezTo>
                    <a:cubicBezTo>
                      <a:pt x="409" y="37"/>
                      <a:pt x="343" y="10"/>
                      <a:pt x="273" y="10"/>
                    </a:cubicBezTo>
                    <a:cubicBezTo>
                      <a:pt x="203" y="10"/>
                      <a:pt x="137" y="37"/>
                      <a:pt x="88" y="87"/>
                    </a:cubicBezTo>
                    <a:cubicBezTo>
                      <a:pt x="37" y="137"/>
                      <a:pt x="10" y="204"/>
                      <a:pt x="11" y="275"/>
                    </a:cubicBezTo>
                    <a:cubicBezTo>
                      <a:pt x="11" y="278"/>
                      <a:pt x="11" y="278"/>
                      <a:pt x="11" y="278"/>
                    </a:cubicBezTo>
                    <a:cubicBezTo>
                      <a:pt x="12" y="445"/>
                      <a:pt x="154" y="593"/>
                      <a:pt x="292" y="736"/>
                    </a:cubicBezTo>
                    <a:cubicBezTo>
                      <a:pt x="351" y="797"/>
                      <a:pt x="407" y="855"/>
                      <a:pt x="452" y="914"/>
                    </a:cubicBezTo>
                    <a:cubicBezTo>
                      <a:pt x="454" y="916"/>
                      <a:pt x="453" y="919"/>
                      <a:pt x="451" y="921"/>
                    </a:cubicBezTo>
                    <a:cubicBezTo>
                      <a:pt x="450" y="922"/>
                      <a:pt x="449" y="922"/>
                      <a:pt x="448" y="9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" name="Freeform 13">
                <a:extLst>
                  <a:ext uri="{FF2B5EF4-FFF2-40B4-BE49-F238E27FC236}">
                    <a16:creationId xmlns="" xmlns:a16="http://schemas.microsoft.com/office/drawing/2014/main" id="{BFBBDF50-7255-47AF-E860-A2103CF11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5700" y="3817442"/>
                <a:ext cx="134747" cy="147635"/>
              </a:xfrm>
              <a:custGeom>
                <a:avLst/>
                <a:gdLst>
                  <a:gd name="T0" fmla="*/ 88 w 115"/>
                  <a:gd name="T1" fmla="*/ 0 h 126"/>
                  <a:gd name="T2" fmla="*/ 115 w 115"/>
                  <a:gd name="T3" fmla="*/ 126 h 126"/>
                  <a:gd name="T4" fmla="*/ 0 w 115"/>
                  <a:gd name="T5" fmla="*/ 66 h 126"/>
                  <a:gd name="T6" fmla="*/ 88 w 115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126">
                    <a:moveTo>
                      <a:pt x="88" y="0"/>
                    </a:moveTo>
                    <a:lnTo>
                      <a:pt x="115" y="126"/>
                    </a:lnTo>
                    <a:lnTo>
                      <a:pt x="0" y="66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CA4AC6A-5A6E-7988-BBD7-0A1BDB9912EA}"/>
                </a:ext>
              </a:extLst>
            </p:cNvPr>
            <p:cNvSpPr txBox="1"/>
            <p:nvPr/>
          </p:nvSpPr>
          <p:spPr>
            <a:xfrm>
              <a:off x="2136712" y="2569821"/>
              <a:ext cx="704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C2265049-E492-38E6-475B-BC9D1DF14BE0}"/>
              </a:ext>
            </a:extLst>
          </p:cNvPr>
          <p:cNvGrpSpPr/>
          <p:nvPr/>
        </p:nvGrpSpPr>
        <p:grpSpPr>
          <a:xfrm>
            <a:off x="1787637" y="3531936"/>
            <a:ext cx="1676160" cy="1026544"/>
            <a:chOff x="1879083" y="3691866"/>
            <a:chExt cx="1676160" cy="1026544"/>
          </a:xfrm>
        </p:grpSpPr>
        <p:grpSp>
          <p:nvGrpSpPr>
            <p:cNvPr id="13" name="组合 3">
              <a:extLst>
                <a:ext uri="{FF2B5EF4-FFF2-40B4-BE49-F238E27FC236}">
                  <a16:creationId xmlns="" xmlns:a16="http://schemas.microsoft.com/office/drawing/2014/main" id="{39BD123F-6111-CCD5-AE90-435BEE87478B}"/>
                </a:ext>
              </a:extLst>
            </p:cNvPr>
            <p:cNvGrpSpPr/>
            <p:nvPr/>
          </p:nvGrpSpPr>
          <p:grpSpPr>
            <a:xfrm rot="18605563">
              <a:off x="2214204" y="3377371"/>
              <a:ext cx="1005918" cy="1676160"/>
              <a:chOff x="6767949" y="1723598"/>
              <a:chExt cx="1342779" cy="2241479"/>
            </a:xfrm>
            <a:solidFill>
              <a:srgbClr val="1AA60F"/>
            </a:solidFill>
          </p:grpSpPr>
          <p:sp>
            <p:nvSpPr>
              <p:cNvPr id="14" name="Freeform 11">
                <a:extLst>
                  <a:ext uri="{FF2B5EF4-FFF2-40B4-BE49-F238E27FC236}">
                    <a16:creationId xmlns="" xmlns:a16="http://schemas.microsoft.com/office/drawing/2014/main" id="{EEB2099D-2B7D-5799-E094-2BC0B2602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939" y="1959111"/>
                <a:ext cx="275352" cy="878782"/>
              </a:xfrm>
              <a:custGeom>
                <a:avLst/>
                <a:gdLst>
                  <a:gd name="T0" fmla="*/ 111 w 117"/>
                  <a:gd name="T1" fmla="*/ 374 h 374"/>
                  <a:gd name="T2" fmla="*/ 108 w 117"/>
                  <a:gd name="T3" fmla="*/ 373 h 374"/>
                  <a:gd name="T4" fmla="*/ 71 w 117"/>
                  <a:gd name="T5" fmla="*/ 342 h 374"/>
                  <a:gd name="T6" fmla="*/ 0 w 117"/>
                  <a:gd name="T7" fmla="*/ 172 h 374"/>
                  <a:gd name="T8" fmla="*/ 71 w 117"/>
                  <a:gd name="T9" fmla="*/ 2 h 374"/>
                  <a:gd name="T10" fmla="*/ 78 w 117"/>
                  <a:gd name="T11" fmla="*/ 2 h 374"/>
                  <a:gd name="T12" fmla="*/ 78 w 117"/>
                  <a:gd name="T13" fmla="*/ 9 h 374"/>
                  <a:gd name="T14" fmla="*/ 10 w 117"/>
                  <a:gd name="T15" fmla="*/ 172 h 374"/>
                  <a:gd name="T16" fmla="*/ 78 w 117"/>
                  <a:gd name="T17" fmla="*/ 335 h 374"/>
                  <a:gd name="T18" fmla="*/ 114 w 117"/>
                  <a:gd name="T19" fmla="*/ 365 h 374"/>
                  <a:gd name="T20" fmla="*/ 115 w 117"/>
                  <a:gd name="T21" fmla="*/ 372 h 374"/>
                  <a:gd name="T22" fmla="*/ 111 w 117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7" h="374">
                    <a:moveTo>
                      <a:pt x="111" y="374"/>
                    </a:moveTo>
                    <a:cubicBezTo>
                      <a:pt x="110" y="374"/>
                      <a:pt x="109" y="374"/>
                      <a:pt x="108" y="373"/>
                    </a:cubicBezTo>
                    <a:cubicBezTo>
                      <a:pt x="95" y="364"/>
                      <a:pt x="82" y="354"/>
                      <a:pt x="71" y="342"/>
                    </a:cubicBezTo>
                    <a:cubicBezTo>
                      <a:pt x="25" y="297"/>
                      <a:pt x="0" y="236"/>
                      <a:pt x="0" y="172"/>
                    </a:cubicBezTo>
                    <a:cubicBezTo>
                      <a:pt x="0" y="108"/>
                      <a:pt x="25" y="47"/>
                      <a:pt x="71" y="2"/>
                    </a:cubicBezTo>
                    <a:cubicBezTo>
                      <a:pt x="73" y="0"/>
                      <a:pt x="76" y="0"/>
                      <a:pt x="78" y="2"/>
                    </a:cubicBezTo>
                    <a:cubicBezTo>
                      <a:pt x="80" y="4"/>
                      <a:pt x="80" y="7"/>
                      <a:pt x="78" y="9"/>
                    </a:cubicBezTo>
                    <a:cubicBezTo>
                      <a:pt x="34" y="53"/>
                      <a:pt x="10" y="110"/>
                      <a:pt x="10" y="172"/>
                    </a:cubicBezTo>
                    <a:cubicBezTo>
                      <a:pt x="10" y="234"/>
                      <a:pt x="34" y="292"/>
                      <a:pt x="78" y="335"/>
                    </a:cubicBezTo>
                    <a:cubicBezTo>
                      <a:pt x="89" y="346"/>
                      <a:pt x="101" y="356"/>
                      <a:pt x="114" y="365"/>
                    </a:cubicBezTo>
                    <a:cubicBezTo>
                      <a:pt x="116" y="366"/>
                      <a:pt x="117" y="370"/>
                      <a:pt x="115" y="372"/>
                    </a:cubicBezTo>
                    <a:cubicBezTo>
                      <a:pt x="114" y="373"/>
                      <a:pt x="113" y="374"/>
                      <a:pt x="111" y="3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="" xmlns:a16="http://schemas.microsoft.com/office/drawing/2014/main" id="{575C77FF-EC11-E10E-2396-8A44E5914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7949" y="1723598"/>
                <a:ext cx="1342779" cy="2166490"/>
              </a:xfrm>
              <a:custGeom>
                <a:avLst/>
                <a:gdLst>
                  <a:gd name="T0" fmla="*/ 448 w 571"/>
                  <a:gd name="T1" fmla="*/ 922 h 922"/>
                  <a:gd name="T2" fmla="*/ 444 w 571"/>
                  <a:gd name="T3" fmla="*/ 920 h 922"/>
                  <a:gd name="T4" fmla="*/ 285 w 571"/>
                  <a:gd name="T5" fmla="*/ 743 h 922"/>
                  <a:gd name="T6" fmla="*/ 1 w 571"/>
                  <a:gd name="T7" fmla="*/ 278 h 922"/>
                  <a:gd name="T8" fmla="*/ 1 w 571"/>
                  <a:gd name="T9" fmla="*/ 275 h 922"/>
                  <a:gd name="T10" fmla="*/ 81 w 571"/>
                  <a:gd name="T11" fmla="*/ 80 h 922"/>
                  <a:gd name="T12" fmla="*/ 273 w 571"/>
                  <a:gd name="T13" fmla="*/ 0 h 922"/>
                  <a:gd name="T14" fmla="*/ 465 w 571"/>
                  <a:gd name="T15" fmla="*/ 80 h 922"/>
                  <a:gd name="T16" fmla="*/ 465 w 571"/>
                  <a:gd name="T17" fmla="*/ 464 h 922"/>
                  <a:gd name="T18" fmla="*/ 136 w 571"/>
                  <a:gd name="T19" fmla="*/ 507 h 922"/>
                  <a:gd name="T20" fmla="*/ 135 w 571"/>
                  <a:gd name="T21" fmla="*/ 501 h 922"/>
                  <a:gd name="T22" fmla="*/ 141 w 571"/>
                  <a:gd name="T23" fmla="*/ 499 h 922"/>
                  <a:gd name="T24" fmla="*/ 458 w 571"/>
                  <a:gd name="T25" fmla="*/ 457 h 922"/>
                  <a:gd name="T26" fmla="*/ 458 w 571"/>
                  <a:gd name="T27" fmla="*/ 87 h 922"/>
                  <a:gd name="T28" fmla="*/ 273 w 571"/>
                  <a:gd name="T29" fmla="*/ 10 h 922"/>
                  <a:gd name="T30" fmla="*/ 88 w 571"/>
                  <a:gd name="T31" fmla="*/ 87 h 922"/>
                  <a:gd name="T32" fmla="*/ 11 w 571"/>
                  <a:gd name="T33" fmla="*/ 275 h 922"/>
                  <a:gd name="T34" fmla="*/ 11 w 571"/>
                  <a:gd name="T35" fmla="*/ 278 h 922"/>
                  <a:gd name="T36" fmla="*/ 292 w 571"/>
                  <a:gd name="T37" fmla="*/ 736 h 922"/>
                  <a:gd name="T38" fmla="*/ 452 w 571"/>
                  <a:gd name="T39" fmla="*/ 914 h 922"/>
                  <a:gd name="T40" fmla="*/ 451 w 571"/>
                  <a:gd name="T41" fmla="*/ 921 h 922"/>
                  <a:gd name="T42" fmla="*/ 448 w 571"/>
                  <a:gd name="T43" fmla="*/ 922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71" h="922">
                    <a:moveTo>
                      <a:pt x="448" y="922"/>
                    </a:moveTo>
                    <a:cubicBezTo>
                      <a:pt x="447" y="922"/>
                      <a:pt x="445" y="921"/>
                      <a:pt x="444" y="920"/>
                    </a:cubicBezTo>
                    <a:cubicBezTo>
                      <a:pt x="399" y="861"/>
                      <a:pt x="344" y="804"/>
                      <a:pt x="285" y="743"/>
                    </a:cubicBezTo>
                    <a:cubicBezTo>
                      <a:pt x="146" y="599"/>
                      <a:pt x="2" y="449"/>
                      <a:pt x="1" y="278"/>
                    </a:cubicBezTo>
                    <a:cubicBezTo>
                      <a:pt x="1" y="275"/>
                      <a:pt x="1" y="275"/>
                      <a:pt x="1" y="275"/>
                    </a:cubicBezTo>
                    <a:cubicBezTo>
                      <a:pt x="0" y="202"/>
                      <a:pt x="28" y="132"/>
                      <a:pt x="81" y="80"/>
                    </a:cubicBezTo>
                    <a:cubicBezTo>
                      <a:pt x="132" y="28"/>
                      <a:pt x="200" y="0"/>
                      <a:pt x="273" y="0"/>
                    </a:cubicBezTo>
                    <a:cubicBezTo>
                      <a:pt x="346" y="0"/>
                      <a:pt x="414" y="28"/>
                      <a:pt x="465" y="80"/>
                    </a:cubicBezTo>
                    <a:cubicBezTo>
                      <a:pt x="571" y="186"/>
                      <a:pt x="571" y="358"/>
                      <a:pt x="465" y="464"/>
                    </a:cubicBezTo>
                    <a:cubicBezTo>
                      <a:pt x="378" y="552"/>
                      <a:pt x="243" y="569"/>
                      <a:pt x="136" y="507"/>
                    </a:cubicBezTo>
                    <a:cubicBezTo>
                      <a:pt x="134" y="506"/>
                      <a:pt x="133" y="503"/>
                      <a:pt x="135" y="501"/>
                    </a:cubicBezTo>
                    <a:cubicBezTo>
                      <a:pt x="136" y="498"/>
                      <a:pt x="139" y="497"/>
                      <a:pt x="141" y="499"/>
                    </a:cubicBezTo>
                    <a:cubicBezTo>
                      <a:pt x="244" y="558"/>
                      <a:pt x="374" y="541"/>
                      <a:pt x="458" y="457"/>
                    </a:cubicBezTo>
                    <a:cubicBezTo>
                      <a:pt x="560" y="355"/>
                      <a:pt x="560" y="189"/>
                      <a:pt x="458" y="87"/>
                    </a:cubicBezTo>
                    <a:cubicBezTo>
                      <a:pt x="409" y="37"/>
                      <a:pt x="343" y="10"/>
                      <a:pt x="273" y="10"/>
                    </a:cubicBezTo>
                    <a:cubicBezTo>
                      <a:pt x="203" y="10"/>
                      <a:pt x="137" y="37"/>
                      <a:pt x="88" y="87"/>
                    </a:cubicBezTo>
                    <a:cubicBezTo>
                      <a:pt x="37" y="137"/>
                      <a:pt x="10" y="204"/>
                      <a:pt x="11" y="275"/>
                    </a:cubicBezTo>
                    <a:cubicBezTo>
                      <a:pt x="11" y="278"/>
                      <a:pt x="11" y="278"/>
                      <a:pt x="11" y="278"/>
                    </a:cubicBezTo>
                    <a:cubicBezTo>
                      <a:pt x="12" y="445"/>
                      <a:pt x="154" y="593"/>
                      <a:pt x="292" y="736"/>
                    </a:cubicBezTo>
                    <a:cubicBezTo>
                      <a:pt x="351" y="797"/>
                      <a:pt x="407" y="855"/>
                      <a:pt x="452" y="914"/>
                    </a:cubicBezTo>
                    <a:cubicBezTo>
                      <a:pt x="454" y="916"/>
                      <a:pt x="453" y="919"/>
                      <a:pt x="451" y="921"/>
                    </a:cubicBezTo>
                    <a:cubicBezTo>
                      <a:pt x="450" y="922"/>
                      <a:pt x="449" y="922"/>
                      <a:pt x="448" y="9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="" xmlns:a16="http://schemas.microsoft.com/office/drawing/2014/main" id="{95179D12-D005-2593-7731-760FF1AD8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5700" y="3817442"/>
                <a:ext cx="134747" cy="147635"/>
              </a:xfrm>
              <a:custGeom>
                <a:avLst/>
                <a:gdLst>
                  <a:gd name="T0" fmla="*/ 88 w 115"/>
                  <a:gd name="T1" fmla="*/ 0 h 126"/>
                  <a:gd name="T2" fmla="*/ 115 w 115"/>
                  <a:gd name="T3" fmla="*/ 126 h 126"/>
                  <a:gd name="T4" fmla="*/ 0 w 115"/>
                  <a:gd name="T5" fmla="*/ 66 h 126"/>
                  <a:gd name="T6" fmla="*/ 88 w 115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126">
                    <a:moveTo>
                      <a:pt x="88" y="0"/>
                    </a:moveTo>
                    <a:lnTo>
                      <a:pt x="115" y="126"/>
                    </a:lnTo>
                    <a:lnTo>
                      <a:pt x="0" y="66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2C9737A-FAC0-C30F-A791-37E5FB7570C4}"/>
                </a:ext>
              </a:extLst>
            </p:cNvPr>
            <p:cNvSpPr txBox="1"/>
            <p:nvPr/>
          </p:nvSpPr>
          <p:spPr>
            <a:xfrm>
              <a:off x="2144802" y="3691866"/>
              <a:ext cx="704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1B725239-1F03-3023-7484-F37CB9C261E6}"/>
              </a:ext>
            </a:extLst>
          </p:cNvPr>
          <p:cNvGrpSpPr/>
          <p:nvPr/>
        </p:nvGrpSpPr>
        <p:grpSpPr>
          <a:xfrm>
            <a:off x="1799577" y="4872348"/>
            <a:ext cx="1676160" cy="1005918"/>
            <a:chOff x="1879083" y="4959044"/>
            <a:chExt cx="1676160" cy="1005918"/>
          </a:xfrm>
        </p:grpSpPr>
        <p:grpSp>
          <p:nvGrpSpPr>
            <p:cNvPr id="19" name="组合 3">
              <a:extLst>
                <a:ext uri="{FF2B5EF4-FFF2-40B4-BE49-F238E27FC236}">
                  <a16:creationId xmlns="" xmlns:a16="http://schemas.microsoft.com/office/drawing/2014/main" id="{851600A1-3A96-7ACB-69F9-F5B622ED05EB}"/>
                </a:ext>
              </a:extLst>
            </p:cNvPr>
            <p:cNvGrpSpPr/>
            <p:nvPr/>
          </p:nvGrpSpPr>
          <p:grpSpPr>
            <a:xfrm rot="18605563">
              <a:off x="2214204" y="4623923"/>
              <a:ext cx="1005918" cy="1676160"/>
              <a:chOff x="6767949" y="1723598"/>
              <a:chExt cx="1342779" cy="2241479"/>
            </a:xfrm>
            <a:solidFill>
              <a:srgbClr val="1AA60F"/>
            </a:solidFill>
          </p:grpSpPr>
          <p:sp>
            <p:nvSpPr>
              <p:cNvPr id="27" name="Freeform 11">
                <a:extLst>
                  <a:ext uri="{FF2B5EF4-FFF2-40B4-BE49-F238E27FC236}">
                    <a16:creationId xmlns="" xmlns:a16="http://schemas.microsoft.com/office/drawing/2014/main" id="{4A39D98E-2269-B673-8F73-1EFB8C749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939" y="1959111"/>
                <a:ext cx="275352" cy="878782"/>
              </a:xfrm>
              <a:custGeom>
                <a:avLst/>
                <a:gdLst>
                  <a:gd name="T0" fmla="*/ 111 w 117"/>
                  <a:gd name="T1" fmla="*/ 374 h 374"/>
                  <a:gd name="T2" fmla="*/ 108 w 117"/>
                  <a:gd name="T3" fmla="*/ 373 h 374"/>
                  <a:gd name="T4" fmla="*/ 71 w 117"/>
                  <a:gd name="T5" fmla="*/ 342 h 374"/>
                  <a:gd name="T6" fmla="*/ 0 w 117"/>
                  <a:gd name="T7" fmla="*/ 172 h 374"/>
                  <a:gd name="T8" fmla="*/ 71 w 117"/>
                  <a:gd name="T9" fmla="*/ 2 h 374"/>
                  <a:gd name="T10" fmla="*/ 78 w 117"/>
                  <a:gd name="T11" fmla="*/ 2 h 374"/>
                  <a:gd name="T12" fmla="*/ 78 w 117"/>
                  <a:gd name="T13" fmla="*/ 9 h 374"/>
                  <a:gd name="T14" fmla="*/ 10 w 117"/>
                  <a:gd name="T15" fmla="*/ 172 h 374"/>
                  <a:gd name="T16" fmla="*/ 78 w 117"/>
                  <a:gd name="T17" fmla="*/ 335 h 374"/>
                  <a:gd name="T18" fmla="*/ 114 w 117"/>
                  <a:gd name="T19" fmla="*/ 365 h 374"/>
                  <a:gd name="T20" fmla="*/ 115 w 117"/>
                  <a:gd name="T21" fmla="*/ 372 h 374"/>
                  <a:gd name="T22" fmla="*/ 111 w 117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7" h="374">
                    <a:moveTo>
                      <a:pt x="111" y="374"/>
                    </a:moveTo>
                    <a:cubicBezTo>
                      <a:pt x="110" y="374"/>
                      <a:pt x="109" y="374"/>
                      <a:pt x="108" y="373"/>
                    </a:cubicBezTo>
                    <a:cubicBezTo>
                      <a:pt x="95" y="364"/>
                      <a:pt x="82" y="354"/>
                      <a:pt x="71" y="342"/>
                    </a:cubicBezTo>
                    <a:cubicBezTo>
                      <a:pt x="25" y="297"/>
                      <a:pt x="0" y="236"/>
                      <a:pt x="0" y="172"/>
                    </a:cubicBezTo>
                    <a:cubicBezTo>
                      <a:pt x="0" y="108"/>
                      <a:pt x="25" y="47"/>
                      <a:pt x="71" y="2"/>
                    </a:cubicBezTo>
                    <a:cubicBezTo>
                      <a:pt x="73" y="0"/>
                      <a:pt x="76" y="0"/>
                      <a:pt x="78" y="2"/>
                    </a:cubicBezTo>
                    <a:cubicBezTo>
                      <a:pt x="80" y="4"/>
                      <a:pt x="80" y="7"/>
                      <a:pt x="78" y="9"/>
                    </a:cubicBezTo>
                    <a:cubicBezTo>
                      <a:pt x="34" y="53"/>
                      <a:pt x="10" y="110"/>
                      <a:pt x="10" y="172"/>
                    </a:cubicBezTo>
                    <a:cubicBezTo>
                      <a:pt x="10" y="234"/>
                      <a:pt x="34" y="292"/>
                      <a:pt x="78" y="335"/>
                    </a:cubicBezTo>
                    <a:cubicBezTo>
                      <a:pt x="89" y="346"/>
                      <a:pt x="101" y="356"/>
                      <a:pt x="114" y="365"/>
                    </a:cubicBezTo>
                    <a:cubicBezTo>
                      <a:pt x="116" y="366"/>
                      <a:pt x="117" y="370"/>
                      <a:pt x="115" y="372"/>
                    </a:cubicBezTo>
                    <a:cubicBezTo>
                      <a:pt x="114" y="373"/>
                      <a:pt x="113" y="374"/>
                      <a:pt x="111" y="3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="" xmlns:a16="http://schemas.microsoft.com/office/drawing/2014/main" id="{0AB56AC2-7248-2258-D7D0-CB7A92478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7949" y="1723598"/>
                <a:ext cx="1342779" cy="2166490"/>
              </a:xfrm>
              <a:custGeom>
                <a:avLst/>
                <a:gdLst>
                  <a:gd name="T0" fmla="*/ 448 w 571"/>
                  <a:gd name="T1" fmla="*/ 922 h 922"/>
                  <a:gd name="T2" fmla="*/ 444 w 571"/>
                  <a:gd name="T3" fmla="*/ 920 h 922"/>
                  <a:gd name="T4" fmla="*/ 285 w 571"/>
                  <a:gd name="T5" fmla="*/ 743 h 922"/>
                  <a:gd name="T6" fmla="*/ 1 w 571"/>
                  <a:gd name="T7" fmla="*/ 278 h 922"/>
                  <a:gd name="T8" fmla="*/ 1 w 571"/>
                  <a:gd name="T9" fmla="*/ 275 h 922"/>
                  <a:gd name="T10" fmla="*/ 81 w 571"/>
                  <a:gd name="T11" fmla="*/ 80 h 922"/>
                  <a:gd name="T12" fmla="*/ 273 w 571"/>
                  <a:gd name="T13" fmla="*/ 0 h 922"/>
                  <a:gd name="T14" fmla="*/ 465 w 571"/>
                  <a:gd name="T15" fmla="*/ 80 h 922"/>
                  <a:gd name="T16" fmla="*/ 465 w 571"/>
                  <a:gd name="T17" fmla="*/ 464 h 922"/>
                  <a:gd name="T18" fmla="*/ 136 w 571"/>
                  <a:gd name="T19" fmla="*/ 507 h 922"/>
                  <a:gd name="T20" fmla="*/ 135 w 571"/>
                  <a:gd name="T21" fmla="*/ 501 h 922"/>
                  <a:gd name="T22" fmla="*/ 141 w 571"/>
                  <a:gd name="T23" fmla="*/ 499 h 922"/>
                  <a:gd name="T24" fmla="*/ 458 w 571"/>
                  <a:gd name="T25" fmla="*/ 457 h 922"/>
                  <a:gd name="T26" fmla="*/ 458 w 571"/>
                  <a:gd name="T27" fmla="*/ 87 h 922"/>
                  <a:gd name="T28" fmla="*/ 273 w 571"/>
                  <a:gd name="T29" fmla="*/ 10 h 922"/>
                  <a:gd name="T30" fmla="*/ 88 w 571"/>
                  <a:gd name="T31" fmla="*/ 87 h 922"/>
                  <a:gd name="T32" fmla="*/ 11 w 571"/>
                  <a:gd name="T33" fmla="*/ 275 h 922"/>
                  <a:gd name="T34" fmla="*/ 11 w 571"/>
                  <a:gd name="T35" fmla="*/ 278 h 922"/>
                  <a:gd name="T36" fmla="*/ 292 w 571"/>
                  <a:gd name="T37" fmla="*/ 736 h 922"/>
                  <a:gd name="T38" fmla="*/ 452 w 571"/>
                  <a:gd name="T39" fmla="*/ 914 h 922"/>
                  <a:gd name="T40" fmla="*/ 451 w 571"/>
                  <a:gd name="T41" fmla="*/ 921 h 922"/>
                  <a:gd name="T42" fmla="*/ 448 w 571"/>
                  <a:gd name="T43" fmla="*/ 922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71" h="922">
                    <a:moveTo>
                      <a:pt x="448" y="922"/>
                    </a:moveTo>
                    <a:cubicBezTo>
                      <a:pt x="447" y="922"/>
                      <a:pt x="445" y="921"/>
                      <a:pt x="444" y="920"/>
                    </a:cubicBezTo>
                    <a:cubicBezTo>
                      <a:pt x="399" y="861"/>
                      <a:pt x="344" y="804"/>
                      <a:pt x="285" y="743"/>
                    </a:cubicBezTo>
                    <a:cubicBezTo>
                      <a:pt x="146" y="599"/>
                      <a:pt x="2" y="449"/>
                      <a:pt x="1" y="278"/>
                    </a:cubicBezTo>
                    <a:cubicBezTo>
                      <a:pt x="1" y="275"/>
                      <a:pt x="1" y="275"/>
                      <a:pt x="1" y="275"/>
                    </a:cubicBezTo>
                    <a:cubicBezTo>
                      <a:pt x="0" y="202"/>
                      <a:pt x="28" y="132"/>
                      <a:pt x="81" y="80"/>
                    </a:cubicBezTo>
                    <a:cubicBezTo>
                      <a:pt x="132" y="28"/>
                      <a:pt x="200" y="0"/>
                      <a:pt x="273" y="0"/>
                    </a:cubicBezTo>
                    <a:cubicBezTo>
                      <a:pt x="346" y="0"/>
                      <a:pt x="414" y="28"/>
                      <a:pt x="465" y="80"/>
                    </a:cubicBezTo>
                    <a:cubicBezTo>
                      <a:pt x="571" y="186"/>
                      <a:pt x="571" y="358"/>
                      <a:pt x="465" y="464"/>
                    </a:cubicBezTo>
                    <a:cubicBezTo>
                      <a:pt x="378" y="552"/>
                      <a:pt x="243" y="569"/>
                      <a:pt x="136" y="507"/>
                    </a:cubicBezTo>
                    <a:cubicBezTo>
                      <a:pt x="134" y="506"/>
                      <a:pt x="133" y="503"/>
                      <a:pt x="135" y="501"/>
                    </a:cubicBezTo>
                    <a:cubicBezTo>
                      <a:pt x="136" y="498"/>
                      <a:pt x="139" y="497"/>
                      <a:pt x="141" y="499"/>
                    </a:cubicBezTo>
                    <a:cubicBezTo>
                      <a:pt x="244" y="558"/>
                      <a:pt x="374" y="541"/>
                      <a:pt x="458" y="457"/>
                    </a:cubicBezTo>
                    <a:cubicBezTo>
                      <a:pt x="560" y="355"/>
                      <a:pt x="560" y="189"/>
                      <a:pt x="458" y="87"/>
                    </a:cubicBezTo>
                    <a:cubicBezTo>
                      <a:pt x="409" y="37"/>
                      <a:pt x="343" y="10"/>
                      <a:pt x="273" y="10"/>
                    </a:cubicBezTo>
                    <a:cubicBezTo>
                      <a:pt x="203" y="10"/>
                      <a:pt x="137" y="37"/>
                      <a:pt x="88" y="87"/>
                    </a:cubicBezTo>
                    <a:cubicBezTo>
                      <a:pt x="37" y="137"/>
                      <a:pt x="10" y="204"/>
                      <a:pt x="11" y="275"/>
                    </a:cubicBezTo>
                    <a:cubicBezTo>
                      <a:pt x="11" y="278"/>
                      <a:pt x="11" y="278"/>
                      <a:pt x="11" y="278"/>
                    </a:cubicBezTo>
                    <a:cubicBezTo>
                      <a:pt x="12" y="445"/>
                      <a:pt x="154" y="593"/>
                      <a:pt x="292" y="736"/>
                    </a:cubicBezTo>
                    <a:cubicBezTo>
                      <a:pt x="351" y="797"/>
                      <a:pt x="407" y="855"/>
                      <a:pt x="452" y="914"/>
                    </a:cubicBezTo>
                    <a:cubicBezTo>
                      <a:pt x="454" y="916"/>
                      <a:pt x="453" y="919"/>
                      <a:pt x="451" y="921"/>
                    </a:cubicBezTo>
                    <a:cubicBezTo>
                      <a:pt x="450" y="922"/>
                      <a:pt x="449" y="922"/>
                      <a:pt x="448" y="9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="" xmlns:a16="http://schemas.microsoft.com/office/drawing/2014/main" id="{AAFA01D6-4DB3-32B8-5613-868DDC728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5700" y="3817442"/>
                <a:ext cx="134747" cy="147635"/>
              </a:xfrm>
              <a:custGeom>
                <a:avLst/>
                <a:gdLst>
                  <a:gd name="T0" fmla="*/ 88 w 115"/>
                  <a:gd name="T1" fmla="*/ 0 h 126"/>
                  <a:gd name="T2" fmla="*/ 115 w 115"/>
                  <a:gd name="T3" fmla="*/ 126 h 126"/>
                  <a:gd name="T4" fmla="*/ 0 w 115"/>
                  <a:gd name="T5" fmla="*/ 66 h 126"/>
                  <a:gd name="T6" fmla="*/ 88 w 115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126">
                    <a:moveTo>
                      <a:pt x="88" y="0"/>
                    </a:moveTo>
                    <a:lnTo>
                      <a:pt x="115" y="126"/>
                    </a:lnTo>
                    <a:lnTo>
                      <a:pt x="0" y="66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AAA7E324-563E-ACC5-05D5-877047F6C2E0}"/>
                </a:ext>
              </a:extLst>
            </p:cNvPr>
            <p:cNvSpPr txBox="1"/>
            <p:nvPr/>
          </p:nvSpPr>
          <p:spPr>
            <a:xfrm>
              <a:off x="2144802" y="4979305"/>
              <a:ext cx="704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835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4EDF56B9-EB6C-30B2-849F-A8CBE849C0F8}"/>
              </a:ext>
            </a:extLst>
          </p:cNvPr>
          <p:cNvSpPr txBox="1"/>
          <p:nvPr/>
        </p:nvSpPr>
        <p:spPr>
          <a:xfrm>
            <a:off x="504092" y="458227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DFA5E7E-5998-7C88-5E77-222A146A156C}"/>
              </a:ext>
            </a:extLst>
          </p:cNvPr>
          <p:cNvGrpSpPr/>
          <p:nvPr/>
        </p:nvGrpSpPr>
        <p:grpSpPr>
          <a:xfrm>
            <a:off x="1389673" y="2376714"/>
            <a:ext cx="2805165" cy="2104571"/>
            <a:chOff x="504091" y="2181346"/>
            <a:chExt cx="2805165" cy="2104571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3" name="Teardrop 12">
              <a:extLst>
                <a:ext uri="{FF2B5EF4-FFF2-40B4-BE49-F238E27FC236}">
                  <a16:creationId xmlns="" xmlns:a16="http://schemas.microsoft.com/office/drawing/2014/main" id="{10A4EA54-E785-DFCE-723E-9D833DA27759}"/>
                </a:ext>
              </a:extLst>
            </p:cNvPr>
            <p:cNvSpPr/>
            <p:nvPr/>
          </p:nvSpPr>
          <p:spPr>
            <a:xfrm>
              <a:off x="504091" y="2181346"/>
              <a:ext cx="2805165" cy="2104571"/>
            </a:xfrm>
            <a:prstGeom prst="teardrop">
              <a:avLst>
                <a:gd name="adj" fmla="val 112418"/>
              </a:avLst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="" xmlns:a16="http://schemas.microsoft.com/office/drawing/2014/main" id="{8C53816F-3420-E72E-08BC-AA8427A3B3A8}"/>
                </a:ext>
              </a:extLst>
            </p:cNvPr>
            <p:cNvSpPr txBox="1"/>
            <p:nvPr/>
          </p:nvSpPr>
          <p:spPr>
            <a:xfrm>
              <a:off x="660400" y="2510356"/>
              <a:ext cx="2518229" cy="144655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marL="30480" marR="3048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Mạch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cảm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xúc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Freeform 24">
            <a:extLst>
              <a:ext uri="{FF2B5EF4-FFF2-40B4-BE49-F238E27FC236}">
                <a16:creationId xmlns="" xmlns:a16="http://schemas.microsoft.com/office/drawing/2014/main" id="{3AFECB08-C7CA-FFE5-D2D1-EDA92CFEBC63}"/>
              </a:ext>
            </a:extLst>
          </p:cNvPr>
          <p:cNvSpPr/>
          <p:nvPr/>
        </p:nvSpPr>
        <p:spPr>
          <a:xfrm>
            <a:off x="10174514" y="66933"/>
            <a:ext cx="1712688" cy="1631238"/>
          </a:xfrm>
          <a:custGeom>
            <a:avLst/>
            <a:gdLst/>
            <a:ahLst/>
            <a:cxnLst/>
            <a:rect l="l" t="t" r="r" b="b"/>
            <a:pathLst>
              <a:path w="3553126" h="3578085">
                <a:moveTo>
                  <a:pt x="0" y="0"/>
                </a:moveTo>
                <a:lnTo>
                  <a:pt x="3553127" y="0"/>
                </a:lnTo>
                <a:lnTo>
                  <a:pt x="3553127" y="3578086"/>
                </a:lnTo>
                <a:lnTo>
                  <a:pt x="0" y="3578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035"/>
            </a:stretch>
          </a:blipFill>
        </p:spPr>
      </p:sp>
      <p:sp>
        <p:nvSpPr>
          <p:cNvPr id="5" name="Hộp Văn bản 3">
            <a:extLst>
              <a:ext uri="{FF2B5EF4-FFF2-40B4-BE49-F238E27FC236}">
                <a16:creationId xmlns="" xmlns:a16="http://schemas.microsoft.com/office/drawing/2014/main" id="{9F91019A-D62D-91C4-1F30-9AF08EA4BA7D}"/>
              </a:ext>
            </a:extLst>
          </p:cNvPr>
          <p:cNvSpPr txBox="1"/>
          <p:nvPr/>
        </p:nvSpPr>
        <p:spPr>
          <a:xfrm>
            <a:off x="5187114" y="1872286"/>
            <a:ext cx="53267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rung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="" xmlns:a16="http://schemas.microsoft.com/office/drawing/2014/main" id="{43E3938C-6BCD-8ECC-3D8F-32FCDB9C89B2}"/>
              </a:ext>
            </a:extLst>
          </p:cNvPr>
          <p:cNvSpPr/>
          <p:nvPr/>
        </p:nvSpPr>
        <p:spPr>
          <a:xfrm>
            <a:off x="4448660" y="3032923"/>
            <a:ext cx="484632" cy="725714"/>
          </a:xfrm>
          <a:prstGeom prst="chevron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0400" y="408940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II. ĐỌC – HIỂU VĂN BẢN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139F98E3-C5CB-48F4-77CE-8D1E2454FE22}"/>
              </a:ext>
            </a:extLst>
          </p:cNvPr>
          <p:cNvSpPr txBox="1"/>
          <p:nvPr/>
        </p:nvSpPr>
        <p:spPr>
          <a:xfrm>
            <a:off x="3212123" y="1653155"/>
            <a:ext cx="7439835" cy="3371136"/>
          </a:xfrm>
          <a:prstGeom prst="wedgeRoundRectCallout">
            <a:avLst>
              <a:gd name="adj1" fmla="val -55266"/>
              <a:gd name="adj2" fmla="val 30556"/>
              <a:gd name="adj3" fmla="val 16667"/>
            </a:avLst>
          </a:prstGeom>
          <a:noFill/>
          <a:ln w="38100">
            <a:solidFill>
              <a:srgbClr val="0000FF"/>
            </a:solidFill>
            <a:prstDash val="sysDot"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2">
            <a:extLst>
              <a:ext uri="{FF2B5EF4-FFF2-40B4-BE49-F238E27FC236}">
                <a16:creationId xmlns="" xmlns:a16="http://schemas.microsoft.com/office/drawing/2014/main" id="{0809C940-4C50-9DC8-9DEB-671456B3EEEC}"/>
              </a:ext>
            </a:extLst>
          </p:cNvPr>
          <p:cNvSpPr txBox="1">
            <a:spLocks/>
          </p:cNvSpPr>
          <p:nvPr/>
        </p:nvSpPr>
        <p:spPr>
          <a:xfrm>
            <a:off x="660400" y="946581"/>
            <a:ext cx="10992485" cy="61976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  <a:cs typeface="+mj-cs"/>
              </a:defRPr>
            </a:lvl1pPr>
          </a:lstStyle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trữ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đạo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="" xmlns:a16="http://schemas.microsoft.com/office/drawing/2014/main" id="{5CEA4B3E-6A06-A921-92B1-F0F5FE676BEE}"/>
              </a:ext>
            </a:extLst>
          </p:cNvPr>
          <p:cNvSpPr/>
          <p:nvPr/>
        </p:nvSpPr>
        <p:spPr>
          <a:xfrm>
            <a:off x="0" y="3183424"/>
            <a:ext cx="2917196" cy="3674576"/>
          </a:xfrm>
          <a:custGeom>
            <a:avLst/>
            <a:gdLst/>
            <a:ahLst/>
            <a:cxnLst/>
            <a:rect l="l" t="t" r="r" b="b"/>
            <a:pathLst>
              <a:path w="2042569" h="2755573">
                <a:moveTo>
                  <a:pt x="0" y="0"/>
                </a:moveTo>
                <a:lnTo>
                  <a:pt x="2042569" y="0"/>
                </a:lnTo>
                <a:lnTo>
                  <a:pt x="2042569" y="2755574"/>
                </a:lnTo>
                <a:lnTo>
                  <a:pt x="0" y="2755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1297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="" xmlns:a16="http://schemas.microsoft.com/office/drawing/2014/main" id="{0809C940-4C50-9DC8-9DEB-671456B3EEEC}"/>
              </a:ext>
            </a:extLst>
          </p:cNvPr>
          <p:cNvSpPr txBox="1">
            <a:spLocks/>
          </p:cNvSpPr>
          <p:nvPr/>
        </p:nvSpPr>
        <p:spPr>
          <a:xfrm>
            <a:off x="599757" y="482411"/>
            <a:ext cx="10992485" cy="61976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  <a:cs typeface="+mj-cs"/>
              </a:defRPr>
            </a:lvl1pPr>
          </a:lstStyle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trữ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đạo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55BF55BD-1E20-D5E4-489F-F8208FEC96FF}"/>
              </a:ext>
            </a:extLst>
          </p:cNvPr>
          <p:cNvSpPr txBox="1"/>
          <p:nvPr/>
        </p:nvSpPr>
        <p:spPr>
          <a:xfrm>
            <a:off x="703385" y="1224192"/>
            <a:ext cx="6518030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0B89C9C0-9C12-22EB-7C45-26FB404CDAC6}"/>
              </a:ext>
            </a:extLst>
          </p:cNvPr>
          <p:cNvSpPr txBox="1"/>
          <p:nvPr/>
        </p:nvSpPr>
        <p:spPr>
          <a:xfrm>
            <a:off x="1377472" y="2190101"/>
            <a:ext cx="991617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thể trữ tình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hiện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các đại từ nhân xưng như:</a:t>
            </a:r>
            <a:r>
              <a:rPr lang="vi-VN" sz="32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“ta” - “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12573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(trong tương quan với chính mình hoặc tất cả mọi người)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reeform 19">
            <a:extLst>
              <a:ext uri="{FF2B5EF4-FFF2-40B4-BE49-F238E27FC236}">
                <a16:creationId xmlns="" xmlns:a16="http://schemas.microsoft.com/office/drawing/2014/main" id="{17C6E19D-2D5F-C638-A167-815CE927AAEC}"/>
              </a:ext>
            </a:extLst>
          </p:cNvPr>
          <p:cNvSpPr/>
          <p:nvPr/>
        </p:nvSpPr>
        <p:spPr>
          <a:xfrm>
            <a:off x="703385" y="2168873"/>
            <a:ext cx="674087" cy="594202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5" y="0"/>
                </a:lnTo>
                <a:lnTo>
                  <a:pt x="34615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2CDBAA47-B8B6-DFB7-AFEC-536517B0D47C}"/>
              </a:ext>
            </a:extLst>
          </p:cNvPr>
          <p:cNvSpPr txBox="1"/>
          <p:nvPr/>
        </p:nvSpPr>
        <p:spPr>
          <a:xfrm>
            <a:off x="898357" y="4432518"/>
            <a:ext cx="99161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vi-VN" sz="2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dụng:</a:t>
            </a:r>
            <a:r>
              <a:rPr lang="vi-VN" sz="2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giả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việc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xúc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thay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tâm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người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khác,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nhờ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vậy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thơ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xúc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nhiều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người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tìm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được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tiếng nói đồng cảm.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="" xmlns:a16="http://schemas.microsoft.com/office/drawing/2014/main" id="{3EC29AC7-FE55-CB6B-8270-1C3C9AB2F746}"/>
              </a:ext>
            </a:extLst>
          </p:cNvPr>
          <p:cNvSpPr/>
          <p:nvPr/>
        </p:nvSpPr>
        <p:spPr>
          <a:xfrm>
            <a:off x="10385132" y="5042118"/>
            <a:ext cx="1207110" cy="1815882"/>
          </a:xfrm>
          <a:custGeom>
            <a:avLst/>
            <a:gdLst/>
            <a:ahLst/>
            <a:cxnLst/>
            <a:rect l="l" t="t" r="r" b="b"/>
            <a:pathLst>
              <a:path w="1617051" h="2422548">
                <a:moveTo>
                  <a:pt x="0" y="0"/>
                </a:moveTo>
                <a:lnTo>
                  <a:pt x="1617051" y="0"/>
                </a:lnTo>
                <a:lnTo>
                  <a:pt x="1617051" y="2422548"/>
                </a:lnTo>
                <a:lnTo>
                  <a:pt x="0" y="242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2714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55BF55BD-1E20-D5E4-489F-F8208FEC96FF}"/>
              </a:ext>
            </a:extLst>
          </p:cNvPr>
          <p:cNvSpPr txBox="1"/>
          <p:nvPr/>
        </p:nvSpPr>
        <p:spPr>
          <a:xfrm>
            <a:off x="771841" y="317962"/>
            <a:ext cx="6518030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0B89C9C0-9C12-22EB-7C45-26FB404CDAC6}"/>
              </a:ext>
            </a:extLst>
          </p:cNvPr>
          <p:cNvSpPr txBox="1"/>
          <p:nvPr/>
        </p:nvSpPr>
        <p:spPr>
          <a:xfrm>
            <a:off x="660400" y="1140775"/>
            <a:ext cx="10858500" cy="185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dòng thơ trực tiếp bộc lộ tình cảm, cảm xúc của tác giả: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9000"/>
              </a:lnSpc>
              <a:tabLst>
                <a:tab pos="101155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9000"/>
              </a:lnSpc>
              <a:tabLst>
                <a:tab pos="1011555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9">
            <a:extLst>
              <a:ext uri="{FF2B5EF4-FFF2-40B4-BE49-F238E27FC236}">
                <a16:creationId xmlns="" xmlns:a16="http://schemas.microsoft.com/office/drawing/2014/main" id="{17C6E19D-2D5F-C638-A167-815CE927AAEC}"/>
              </a:ext>
            </a:extLst>
          </p:cNvPr>
          <p:cNvSpPr/>
          <p:nvPr/>
        </p:nvSpPr>
        <p:spPr>
          <a:xfrm>
            <a:off x="594709" y="1333758"/>
            <a:ext cx="553154" cy="594203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5" y="0"/>
                </a:lnTo>
                <a:lnTo>
                  <a:pt x="34615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2CDBAA47-B8B6-DFB7-AFEC-536517B0D47C}"/>
              </a:ext>
            </a:extLst>
          </p:cNvPr>
          <p:cNvSpPr txBox="1"/>
          <p:nvPr/>
        </p:nvSpPr>
        <p:spPr>
          <a:xfrm>
            <a:off x="5900255" y="3101790"/>
            <a:ext cx="54229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xúc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̛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nỗi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60D035-3373-F771-9996-0C7482BB2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841" y="2994488"/>
            <a:ext cx="5016973" cy="301164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362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55BF55BD-1E20-D5E4-489F-F8208FEC96FF}"/>
              </a:ext>
            </a:extLst>
          </p:cNvPr>
          <p:cNvSpPr txBox="1"/>
          <p:nvPr/>
        </p:nvSpPr>
        <p:spPr>
          <a:xfrm>
            <a:off x="771841" y="317962"/>
            <a:ext cx="651803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9">
            <a:extLst>
              <a:ext uri="{FF2B5EF4-FFF2-40B4-BE49-F238E27FC236}">
                <a16:creationId xmlns="" xmlns:a16="http://schemas.microsoft.com/office/drawing/2014/main" id="{17C6E19D-2D5F-C638-A167-815CE927AAEC}"/>
              </a:ext>
            </a:extLst>
          </p:cNvPr>
          <p:cNvSpPr/>
          <p:nvPr/>
        </p:nvSpPr>
        <p:spPr>
          <a:xfrm>
            <a:off x="1392197" y="1390964"/>
            <a:ext cx="553154" cy="594203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5" y="0"/>
                </a:lnTo>
                <a:lnTo>
                  <a:pt x="34615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6B6B5B29-BA5A-A617-3CEE-142F87036620}"/>
              </a:ext>
            </a:extLst>
          </p:cNvPr>
          <p:cNvSpPr txBox="1"/>
          <p:nvPr/>
        </p:nvSpPr>
        <p:spPr>
          <a:xfrm>
            <a:off x="1245391" y="2463967"/>
            <a:ext cx="557092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EC0A-F2D5-9814-9215-8EBCF5B4B4A7}"/>
              </a:ext>
            </a:extLst>
          </p:cNvPr>
          <p:cNvSpPr txBox="1"/>
          <p:nvPr/>
        </p:nvSpPr>
        <p:spPr>
          <a:xfrm>
            <a:off x="2240910" y="1400392"/>
            <a:ext cx="3579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Cảm hứng chủ đạo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F5272ED-58F4-E181-1EFC-A8A339167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579208" y="1908667"/>
            <a:ext cx="550323" cy="703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B54D2C5-3D24-892C-9030-93403DDA5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2954" y="471908"/>
            <a:ext cx="4999046" cy="591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="" xmlns:a16="http://schemas.microsoft.com/office/drawing/2014/main" id="{0809C940-4C50-9DC8-9DEB-671456B3EEEC}"/>
              </a:ext>
            </a:extLst>
          </p:cNvPr>
          <p:cNvSpPr txBox="1">
            <a:spLocks/>
          </p:cNvSpPr>
          <p:nvPr/>
        </p:nvSpPr>
        <p:spPr>
          <a:xfrm>
            <a:off x="660400" y="339240"/>
            <a:ext cx="10992485" cy="61976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Vẻ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Chiêm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Hóa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7" name="Bảng 6">
            <a:extLst>
              <a:ext uri="{FF2B5EF4-FFF2-40B4-BE49-F238E27FC236}">
                <a16:creationId xmlns="" xmlns:a16="http://schemas.microsoft.com/office/drawing/2014/main" id="{40AA28B2-EF85-1F22-182B-115284CCE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546804"/>
              </p:ext>
            </p:extLst>
          </p:nvPr>
        </p:nvGraphicFramePr>
        <p:xfrm>
          <a:off x="4855178" y="1722120"/>
          <a:ext cx="6792162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0654">
                  <a:extLst>
                    <a:ext uri="{9D8B030D-6E8A-4147-A177-3AD203B41FA5}">
                      <a16:colId xmlns="" xmlns:a16="http://schemas.microsoft.com/office/drawing/2014/main" val="303779146"/>
                    </a:ext>
                  </a:extLst>
                </a:gridCol>
                <a:gridCol w="2284131">
                  <a:extLst>
                    <a:ext uri="{9D8B030D-6E8A-4147-A177-3AD203B41FA5}">
                      <a16:colId xmlns="" xmlns:a16="http://schemas.microsoft.com/office/drawing/2014/main" val="3019976245"/>
                    </a:ext>
                  </a:extLst>
                </a:gridCol>
                <a:gridCol w="1807377">
                  <a:extLst>
                    <a:ext uri="{9D8B030D-6E8A-4147-A177-3AD203B41FA5}">
                      <a16:colId xmlns="" xmlns:a16="http://schemas.microsoft.com/office/drawing/2014/main" val="97154270"/>
                    </a:ext>
                  </a:extLst>
                </a:gridCol>
              </a:tblGrid>
              <a:tr h="27012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853351"/>
                  </a:ext>
                </a:extLst>
              </a:tr>
              <a:tr h="3459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2273000"/>
                  </a:ext>
                </a:extLst>
              </a:tr>
              <a:tr h="1729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8184697"/>
                  </a:ext>
                </a:extLst>
              </a:tr>
              <a:tr h="1729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3801876"/>
                  </a:ext>
                </a:extLst>
              </a:tr>
              <a:tr h="3459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895068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5DC5840-E8C7-56A6-9BC7-E20C528D4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0473"/>
            <a:ext cx="4752138" cy="4093787"/>
          </a:xfrm>
          <a:prstGeom prst="rect">
            <a:avLst/>
          </a:prstGeom>
        </p:spPr>
      </p:pic>
      <p:sp>
        <p:nvSpPr>
          <p:cNvPr id="13" name="Hộp Văn bản 5">
            <a:extLst>
              <a:ext uri="{FF2B5EF4-FFF2-40B4-BE49-F238E27FC236}">
                <a16:creationId xmlns="" xmlns:a16="http://schemas.microsoft.com/office/drawing/2014/main" id="{DA512A59-AE70-A2C5-2072-FBDBC7E1B768}"/>
              </a:ext>
            </a:extLst>
          </p:cNvPr>
          <p:cNvSpPr txBox="1"/>
          <p:nvPr/>
        </p:nvSpPr>
        <p:spPr>
          <a:xfrm>
            <a:off x="835188" y="2837155"/>
            <a:ext cx="37886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1,2)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– Hoàn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PHT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02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="" xmlns:a16="http://schemas.microsoft.com/office/drawing/2014/main" id="{E5CC73BB-10B4-4767-6A55-3041AEAE889A}"/>
              </a:ext>
            </a:extLst>
          </p:cNvPr>
          <p:cNvSpPr/>
          <p:nvPr/>
        </p:nvSpPr>
        <p:spPr>
          <a:xfrm>
            <a:off x="1394643" y="2134435"/>
            <a:ext cx="2327125" cy="440160"/>
          </a:xfrm>
          <a:custGeom>
            <a:avLst/>
            <a:gdLst/>
            <a:ahLst/>
            <a:cxnLst/>
            <a:rect l="l" t="t" r="r" b="b"/>
            <a:pathLst>
              <a:path w="1857906" h="401983">
                <a:moveTo>
                  <a:pt x="0" y="0"/>
                </a:moveTo>
                <a:lnTo>
                  <a:pt x="1857906" y="0"/>
                </a:lnTo>
                <a:lnTo>
                  <a:pt x="1857906" y="401983"/>
                </a:lnTo>
                <a:lnTo>
                  <a:pt x="0" y="401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FAA6514-5A51-F9AC-CE50-539CB16E138B}"/>
              </a:ext>
            </a:extLst>
          </p:cNvPr>
          <p:cNvSpPr txBox="1"/>
          <p:nvPr/>
        </p:nvSpPr>
        <p:spPr>
          <a:xfrm>
            <a:off x="1737295" y="2070267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</p:spTree>
    <p:extLst>
      <p:ext uri="{BB962C8B-B14F-4D97-AF65-F5344CB8AC3E}">
        <p14:creationId xmlns:p14="http://schemas.microsoft.com/office/powerpoint/2010/main" val="26580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="" xmlns:a16="http://schemas.microsoft.com/office/drawing/2014/main" id="{0809C940-4C50-9DC8-9DEB-671456B3EEEC}"/>
              </a:ext>
            </a:extLst>
          </p:cNvPr>
          <p:cNvSpPr txBox="1">
            <a:spLocks/>
          </p:cNvSpPr>
          <p:nvPr/>
        </p:nvSpPr>
        <p:spPr>
          <a:xfrm>
            <a:off x="660400" y="448767"/>
            <a:ext cx="10992485" cy="61976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  <a:cs typeface="+mj-cs"/>
              </a:defRPr>
            </a:lvl1pPr>
          </a:lstStyle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Vẻ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Chiêm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Hóa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C71ED847-66D0-993C-63CF-3D0CCE4BA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288533"/>
              </p:ext>
            </p:extLst>
          </p:nvPr>
        </p:nvGraphicFramePr>
        <p:xfrm>
          <a:off x="5290756" y="1736857"/>
          <a:ext cx="6253543" cy="3901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1511">
                  <a:extLst>
                    <a:ext uri="{9D8B030D-6E8A-4147-A177-3AD203B41FA5}">
                      <a16:colId xmlns="" xmlns:a16="http://schemas.microsoft.com/office/drawing/2014/main" val="2389180295"/>
                    </a:ext>
                  </a:extLst>
                </a:gridCol>
                <a:gridCol w="2206978">
                  <a:extLst>
                    <a:ext uri="{9D8B030D-6E8A-4147-A177-3AD203B41FA5}">
                      <a16:colId xmlns="" xmlns:a16="http://schemas.microsoft.com/office/drawing/2014/main" val="814566626"/>
                    </a:ext>
                  </a:extLst>
                </a:gridCol>
                <a:gridCol w="1885054">
                  <a:extLst>
                    <a:ext uri="{9D8B030D-6E8A-4147-A177-3AD203B41FA5}">
                      <a16:colId xmlns="" xmlns:a16="http://schemas.microsoft.com/office/drawing/2014/main" val="3128138066"/>
                    </a:ext>
                  </a:extLst>
                </a:gridCol>
              </a:tblGrid>
              <a:tr h="47561">
                <a:tc gridSpan="3">
                  <a:txBody>
                    <a:bodyPr/>
                    <a:lstStyle/>
                    <a:p>
                      <a:pPr marL="0" marR="6489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085340" algn="l"/>
                        </a:tabLs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6489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085340" algn="l"/>
                        </a:tabLs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6489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085340" algn="l"/>
                        </a:tabLs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5974899"/>
                  </a:ext>
                </a:extLst>
              </a:tr>
              <a:tr h="1426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342922"/>
                  </a:ext>
                </a:extLst>
              </a:tr>
              <a:tr h="475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489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16230833"/>
                  </a:ext>
                </a:extLst>
              </a:tr>
              <a:tr h="475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5320099"/>
                  </a:ext>
                </a:extLst>
              </a:tr>
              <a:tr h="9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49301163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CD7AF29-D901-9879-A6D8-E00880525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2" y="1640684"/>
            <a:ext cx="4752138" cy="4093787"/>
          </a:xfrm>
          <a:prstGeom prst="rect">
            <a:avLst/>
          </a:prstGeom>
        </p:spPr>
      </p:pic>
      <p:sp>
        <p:nvSpPr>
          <p:cNvPr id="15" name="Freeform 16">
            <a:extLst>
              <a:ext uri="{FF2B5EF4-FFF2-40B4-BE49-F238E27FC236}">
                <a16:creationId xmlns="" xmlns:a16="http://schemas.microsoft.com/office/drawing/2014/main" id="{478AB97E-FEC9-3C1B-4D19-71240F582E06}"/>
              </a:ext>
            </a:extLst>
          </p:cNvPr>
          <p:cNvSpPr/>
          <p:nvPr/>
        </p:nvSpPr>
        <p:spPr>
          <a:xfrm>
            <a:off x="1766285" y="2214646"/>
            <a:ext cx="2327125" cy="440160"/>
          </a:xfrm>
          <a:custGeom>
            <a:avLst/>
            <a:gdLst/>
            <a:ahLst/>
            <a:cxnLst/>
            <a:rect l="l" t="t" r="r" b="b"/>
            <a:pathLst>
              <a:path w="1857906" h="401983">
                <a:moveTo>
                  <a:pt x="0" y="0"/>
                </a:moveTo>
                <a:lnTo>
                  <a:pt x="1857906" y="0"/>
                </a:lnTo>
                <a:lnTo>
                  <a:pt x="1857906" y="401983"/>
                </a:lnTo>
                <a:lnTo>
                  <a:pt x="0" y="401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085C1C1-8CEB-2B73-7BDB-69F44493C9C3}"/>
              </a:ext>
            </a:extLst>
          </p:cNvPr>
          <p:cNvSpPr txBox="1"/>
          <p:nvPr/>
        </p:nvSpPr>
        <p:spPr>
          <a:xfrm>
            <a:off x="2108937" y="2150478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7" name="Hộp Văn bản 5">
            <a:extLst>
              <a:ext uri="{FF2B5EF4-FFF2-40B4-BE49-F238E27FC236}">
                <a16:creationId xmlns="" xmlns:a16="http://schemas.microsoft.com/office/drawing/2014/main" id="{0D035EBA-184E-B0BC-5005-F8F9FD8BAEB1}"/>
              </a:ext>
            </a:extLst>
          </p:cNvPr>
          <p:cNvSpPr txBox="1"/>
          <p:nvPr/>
        </p:nvSpPr>
        <p:spPr>
          <a:xfrm>
            <a:off x="1181000" y="2845475"/>
            <a:ext cx="36707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3,4)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– Hoàn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PHT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03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="" xmlns:a16="http://schemas.microsoft.com/office/drawing/2014/main" id="{26F5C1D6-37D4-8FE1-4BB6-80A4E72181E1}"/>
              </a:ext>
            </a:extLst>
          </p:cNvPr>
          <p:cNvSpPr/>
          <p:nvPr/>
        </p:nvSpPr>
        <p:spPr>
          <a:xfrm>
            <a:off x="742037" y="5017026"/>
            <a:ext cx="1083645" cy="1147326"/>
          </a:xfrm>
          <a:custGeom>
            <a:avLst/>
            <a:gdLst/>
            <a:ahLst/>
            <a:cxnLst/>
            <a:rect l="l" t="t" r="r" b="b"/>
            <a:pathLst>
              <a:path w="3011738" h="2277627">
                <a:moveTo>
                  <a:pt x="0" y="0"/>
                </a:moveTo>
                <a:lnTo>
                  <a:pt x="3011738" y="0"/>
                </a:lnTo>
                <a:lnTo>
                  <a:pt x="3011738" y="2277627"/>
                </a:lnTo>
                <a:lnTo>
                  <a:pt x="0" y="22776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573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4930775" y="1455340"/>
            <a:ext cx="4620260" cy="640715"/>
            <a:chOff x="1491415" y="2381173"/>
            <a:chExt cx="4987583" cy="732230"/>
          </a:xfrm>
        </p:grpSpPr>
        <p:sp>
          <p:nvSpPr>
            <p:cNvPr id="38" name="_14"/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123680" cy="732230"/>
            </a:xfrm>
            <a:prstGeom prst="rect">
              <a:avLst/>
            </a:prstGeom>
            <a:solidFill>
              <a:srgbClr val="77C571"/>
            </a:solidFill>
            <a:ln w="9525">
              <a:noFill/>
              <a:miter lim="800000"/>
            </a:ln>
            <a:effectLst/>
          </p:spPr>
          <p:txBody>
            <a:bodyPr vert="horz" wrap="square" lIns="91454" tIns="45726" rIns="91454" bIns="45726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3600" b="1" spc="6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01</a:t>
              </a: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952771" y="2450170"/>
              <a:ext cx="352622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KHỞI ĐỘNG</a:t>
              </a:r>
              <a:endPara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2160709" y="2717800"/>
            <a:ext cx="2043646" cy="138574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77C57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 DUNG</a:t>
            </a:r>
            <a:endParaRPr kumimoji="1" lang="zh-CN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930775" y="2717800"/>
            <a:ext cx="4695146" cy="640715"/>
            <a:chOff x="1491415" y="2381173"/>
            <a:chExt cx="5068422" cy="732230"/>
          </a:xfrm>
        </p:grpSpPr>
        <p:sp>
          <p:nvSpPr>
            <p:cNvPr id="21" name="_14"/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123680" cy="732230"/>
            </a:xfrm>
            <a:prstGeom prst="rect">
              <a:avLst/>
            </a:prstGeom>
            <a:solidFill>
              <a:srgbClr val="56AFBC"/>
            </a:solidFill>
            <a:ln w="9525">
              <a:noFill/>
              <a:miter lim="800000"/>
            </a:ln>
            <a:effectLst/>
          </p:spPr>
          <p:txBody>
            <a:bodyPr vert="horz" wrap="square" lIns="91454" tIns="45726" rIns="91454" bIns="45726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3600" b="1" spc="6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02</a:t>
              </a: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2871932" y="2539867"/>
              <a:ext cx="3687905" cy="549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HÌNH THÀNH KIẾN THỨC</a:t>
              </a:r>
              <a:endPara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930775" y="3961291"/>
            <a:ext cx="4620260" cy="640715"/>
            <a:chOff x="1491415" y="2381173"/>
            <a:chExt cx="4987583" cy="732230"/>
          </a:xfrm>
        </p:grpSpPr>
        <p:sp>
          <p:nvSpPr>
            <p:cNvPr id="24" name="_14"/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123680" cy="732230"/>
            </a:xfrm>
            <a:prstGeom prst="rect">
              <a:avLst/>
            </a:prstGeom>
            <a:solidFill>
              <a:srgbClr val="E68393"/>
            </a:solidFill>
            <a:ln w="9525">
              <a:noFill/>
              <a:miter lim="800000"/>
            </a:ln>
            <a:effectLst/>
          </p:spPr>
          <p:txBody>
            <a:bodyPr vert="horz" wrap="square" lIns="91454" tIns="45726" rIns="91454" bIns="45726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3600" b="1" spc="6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03</a:t>
              </a: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2952771" y="2450170"/>
              <a:ext cx="352622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LUYỆN TẬP</a:t>
              </a:r>
              <a:endPara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930775" y="5118850"/>
            <a:ext cx="4620260" cy="640715"/>
            <a:chOff x="1491415" y="2381173"/>
            <a:chExt cx="4987583" cy="732230"/>
          </a:xfrm>
        </p:grpSpPr>
        <p:sp>
          <p:nvSpPr>
            <p:cNvPr id="28" name="_14"/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123680" cy="7322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  <a:effectLst/>
          </p:spPr>
          <p:txBody>
            <a:bodyPr vert="horz" wrap="square" lIns="91454" tIns="45726" rIns="91454" bIns="45726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3600" b="1" spc="6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04</a:t>
              </a: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2952771" y="2450170"/>
              <a:ext cx="352622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VẬN DỤNG</a:t>
              </a:r>
              <a:endPara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="" xmlns:a16="http://schemas.microsoft.com/office/drawing/2014/main" id="{0809C940-4C50-9DC8-9DEB-671456B3EEEC}"/>
              </a:ext>
            </a:extLst>
          </p:cNvPr>
          <p:cNvSpPr txBox="1">
            <a:spLocks/>
          </p:cNvSpPr>
          <p:nvPr/>
        </p:nvSpPr>
        <p:spPr>
          <a:xfrm>
            <a:off x="660400" y="408940"/>
            <a:ext cx="10992485" cy="61976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  <a:cs typeface="+mj-cs"/>
              </a:defRPr>
            </a:lvl1pPr>
          </a:lstStyle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Vẻ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Chiêm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Hóa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25B6D2C2-23DB-416B-97B0-8C57650E9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660350"/>
              </p:ext>
            </p:extLst>
          </p:nvPr>
        </p:nvGraphicFramePr>
        <p:xfrm>
          <a:off x="5173919" y="1963402"/>
          <a:ext cx="6344981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0898">
                  <a:extLst>
                    <a:ext uri="{9D8B030D-6E8A-4147-A177-3AD203B41FA5}">
                      <a16:colId xmlns="" xmlns:a16="http://schemas.microsoft.com/office/drawing/2014/main" val="1573521187"/>
                    </a:ext>
                  </a:extLst>
                </a:gridCol>
                <a:gridCol w="1471526">
                  <a:extLst>
                    <a:ext uri="{9D8B030D-6E8A-4147-A177-3AD203B41FA5}">
                      <a16:colId xmlns="" xmlns:a16="http://schemas.microsoft.com/office/drawing/2014/main" val="252809342"/>
                    </a:ext>
                  </a:extLst>
                </a:gridCol>
                <a:gridCol w="1252557">
                  <a:extLst>
                    <a:ext uri="{9D8B030D-6E8A-4147-A177-3AD203B41FA5}">
                      <a16:colId xmlns="" xmlns:a16="http://schemas.microsoft.com/office/drawing/2014/main" val="3621399479"/>
                    </a:ext>
                  </a:extLst>
                </a:gridCol>
              </a:tblGrid>
              <a:tr h="26675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9237671"/>
                  </a:ext>
                </a:extLst>
              </a:tr>
              <a:tr h="1047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5767863"/>
                  </a:ext>
                </a:extLst>
              </a:tr>
              <a:tr h="1047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9391547"/>
                  </a:ext>
                </a:extLst>
              </a:tr>
              <a:tr h="266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241682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C0B7D1-19DA-3BE1-B172-61DD3E1A2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92" y="1658602"/>
            <a:ext cx="4755292" cy="4523624"/>
          </a:xfrm>
          <a:prstGeom prst="rect">
            <a:avLst/>
          </a:prstGeom>
        </p:spPr>
      </p:pic>
      <p:sp>
        <p:nvSpPr>
          <p:cNvPr id="10" name="Hộp Văn bản 5">
            <a:extLst>
              <a:ext uri="{FF2B5EF4-FFF2-40B4-BE49-F238E27FC236}">
                <a16:creationId xmlns="" xmlns:a16="http://schemas.microsoft.com/office/drawing/2014/main" id="{D255F259-68F9-8286-5E77-B515866AF2E1}"/>
              </a:ext>
            </a:extLst>
          </p:cNvPr>
          <p:cNvSpPr txBox="1"/>
          <p:nvPr/>
        </p:nvSpPr>
        <p:spPr>
          <a:xfrm>
            <a:off x="1285726" y="3136685"/>
            <a:ext cx="32773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5) – Hoàn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PHT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04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C6F9F89-2AAA-2093-DCDF-CAF5369937A9}"/>
              </a:ext>
            </a:extLst>
          </p:cNvPr>
          <p:cNvSpPr txBox="1"/>
          <p:nvPr/>
        </p:nvSpPr>
        <p:spPr>
          <a:xfrm>
            <a:off x="2108937" y="2150478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222545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757" y="196589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="" xmlns:a16="http://schemas.microsoft.com/office/drawing/2014/main" id="{A16B7D59-96F3-ACB4-B46A-DE1C1486ADCB}"/>
              </a:ext>
            </a:extLst>
          </p:cNvPr>
          <p:cNvSpPr/>
          <p:nvPr/>
        </p:nvSpPr>
        <p:spPr>
          <a:xfrm>
            <a:off x="3515369" y="3009578"/>
            <a:ext cx="1328157" cy="1538734"/>
          </a:xfrm>
          <a:custGeom>
            <a:avLst/>
            <a:gdLst/>
            <a:ahLst/>
            <a:cxnLst/>
            <a:rect l="l" t="t" r="r" b="b"/>
            <a:pathLst>
              <a:path w="4963642" h="4963642">
                <a:moveTo>
                  <a:pt x="0" y="0"/>
                </a:moveTo>
                <a:lnTo>
                  <a:pt x="4963642" y="0"/>
                </a:lnTo>
                <a:lnTo>
                  <a:pt x="4963642" y="4963642"/>
                </a:lnTo>
                <a:lnTo>
                  <a:pt x="0" y="4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="" xmlns:a16="http://schemas.microsoft.com/office/drawing/2014/main" id="{64D391B4-3C44-3344-3430-17AD57A9A5BF}"/>
              </a:ext>
            </a:extLst>
          </p:cNvPr>
          <p:cNvSpPr/>
          <p:nvPr/>
        </p:nvSpPr>
        <p:spPr>
          <a:xfrm>
            <a:off x="7669061" y="3009578"/>
            <a:ext cx="1328157" cy="1519597"/>
          </a:xfrm>
          <a:custGeom>
            <a:avLst/>
            <a:gdLst/>
            <a:ahLst/>
            <a:cxnLst/>
            <a:rect l="l" t="t" r="r" b="b"/>
            <a:pathLst>
              <a:path w="4963642" h="4963642">
                <a:moveTo>
                  <a:pt x="0" y="0"/>
                </a:moveTo>
                <a:lnTo>
                  <a:pt x="4963642" y="0"/>
                </a:lnTo>
                <a:lnTo>
                  <a:pt x="4963642" y="4963642"/>
                </a:lnTo>
                <a:lnTo>
                  <a:pt x="0" y="4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="" xmlns:a16="http://schemas.microsoft.com/office/drawing/2014/main" id="{5A30644C-AEB6-A714-E344-F4241D3B3637}"/>
              </a:ext>
            </a:extLst>
          </p:cNvPr>
          <p:cNvSpPr/>
          <p:nvPr/>
        </p:nvSpPr>
        <p:spPr>
          <a:xfrm>
            <a:off x="5360902" y="1785770"/>
            <a:ext cx="1457496" cy="1416364"/>
          </a:xfrm>
          <a:custGeom>
            <a:avLst/>
            <a:gdLst/>
            <a:ahLst/>
            <a:cxnLst/>
            <a:rect l="l" t="t" r="r" b="b"/>
            <a:pathLst>
              <a:path w="4963642" h="4963642">
                <a:moveTo>
                  <a:pt x="0" y="0"/>
                </a:moveTo>
                <a:lnTo>
                  <a:pt x="4963641" y="0"/>
                </a:lnTo>
                <a:lnTo>
                  <a:pt x="4963641" y="4963642"/>
                </a:lnTo>
                <a:lnTo>
                  <a:pt x="0" y="4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0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Nhóm 23">
            <a:extLst>
              <a:ext uri="{FF2B5EF4-FFF2-40B4-BE49-F238E27FC236}">
                <a16:creationId xmlns="" xmlns:a16="http://schemas.microsoft.com/office/drawing/2014/main" id="{A241CB82-9286-98D1-9F00-70D1A0A93DC7}"/>
              </a:ext>
            </a:extLst>
          </p:cNvPr>
          <p:cNvGrpSpPr/>
          <p:nvPr/>
        </p:nvGrpSpPr>
        <p:grpSpPr>
          <a:xfrm>
            <a:off x="4522940" y="2907716"/>
            <a:ext cx="3449682" cy="1948522"/>
            <a:chOff x="4389017" y="3228686"/>
            <a:chExt cx="3740543" cy="2157630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3DF6C219-4DA0-23B5-5DEF-826729A07489}"/>
                </a:ext>
              </a:extLst>
            </p:cNvPr>
            <p:cNvSpPr/>
            <p:nvPr/>
          </p:nvSpPr>
          <p:spPr>
            <a:xfrm>
              <a:off x="4389017" y="3228686"/>
              <a:ext cx="3740543" cy="2157630"/>
            </a:xfrm>
            <a:custGeom>
              <a:avLst/>
              <a:gdLst/>
              <a:ahLst/>
              <a:cxnLst/>
              <a:rect l="l" t="t" r="r" b="b"/>
              <a:pathLst>
                <a:path w="6118662" h="4114800">
                  <a:moveTo>
                    <a:pt x="0" y="0"/>
                  </a:moveTo>
                  <a:lnTo>
                    <a:pt x="6118662" y="0"/>
                  </a:lnTo>
                  <a:lnTo>
                    <a:pt x="61186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BAD9CB8B-89A9-F9EC-638C-6144E43FCD4C}"/>
                </a:ext>
              </a:extLst>
            </p:cNvPr>
            <p:cNvSpPr txBox="1"/>
            <p:nvPr/>
          </p:nvSpPr>
          <p:spPr>
            <a:xfrm>
              <a:off x="4976655" y="3956048"/>
              <a:ext cx="2826327" cy="1056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10D7FE61-0000-2E6F-AA69-AAED952308F1}"/>
              </a:ext>
            </a:extLst>
          </p:cNvPr>
          <p:cNvSpPr txBox="1"/>
          <p:nvPr/>
        </p:nvSpPr>
        <p:spPr>
          <a:xfrm>
            <a:off x="4110907" y="893743"/>
            <a:ext cx="3957485" cy="523220"/>
          </a:xfrm>
          <a:prstGeom prst="rect">
            <a:avLst/>
          </a:prstGeom>
          <a:ln w="28575">
            <a:solidFill>
              <a:srgbClr val="FE5A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- “ta”.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="" xmlns:a16="http://schemas.microsoft.com/office/drawing/2014/main" id="{0B003E03-04DC-A653-8144-1A22A346E959}"/>
              </a:ext>
            </a:extLst>
          </p:cNvPr>
          <p:cNvSpPr txBox="1"/>
          <p:nvPr/>
        </p:nvSpPr>
        <p:spPr>
          <a:xfrm>
            <a:off x="7669062" y="1533931"/>
            <a:ext cx="3333884" cy="954107"/>
          </a:xfrm>
          <a:prstGeom prst="rect">
            <a:avLst/>
          </a:prstGeom>
          <a:ln w="28575">
            <a:solidFill>
              <a:srgbClr val="FE5A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="" xmlns:a16="http://schemas.microsoft.com/office/drawing/2014/main" id="{44BE0E4C-1801-55DD-AE97-52D9DCE8A8AB}"/>
              </a:ext>
            </a:extLst>
          </p:cNvPr>
          <p:cNvSpPr txBox="1"/>
          <p:nvPr/>
        </p:nvSpPr>
        <p:spPr>
          <a:xfrm>
            <a:off x="1668030" y="1635911"/>
            <a:ext cx="3031520" cy="523220"/>
          </a:xfrm>
          <a:prstGeom prst="rect">
            <a:avLst/>
          </a:prstGeom>
          <a:ln w="28575">
            <a:solidFill>
              <a:srgbClr val="FE5A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9" name="Đường kết nối Mũi tên Thẳng 38">
            <a:extLst>
              <a:ext uri="{FF2B5EF4-FFF2-40B4-BE49-F238E27FC236}">
                <a16:creationId xmlns="" xmlns:a16="http://schemas.microsoft.com/office/drawing/2014/main" id="{26A9958E-9F96-F65B-1BC8-BB8E751542F4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6089650" y="1416963"/>
            <a:ext cx="0" cy="360050"/>
          </a:xfrm>
          <a:prstGeom prst="straightConnector1">
            <a:avLst/>
          </a:prstGeom>
          <a:ln w="28575">
            <a:solidFill>
              <a:srgbClr val="FE5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kết nối Mũi tên Thẳng 39">
            <a:extLst>
              <a:ext uri="{FF2B5EF4-FFF2-40B4-BE49-F238E27FC236}">
                <a16:creationId xmlns="" xmlns:a16="http://schemas.microsoft.com/office/drawing/2014/main" id="{AF1061AC-3744-F78D-F3D6-11D188E7A89D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6220549" y="1785770"/>
            <a:ext cx="1448513" cy="225215"/>
          </a:xfrm>
          <a:prstGeom prst="straightConnector1">
            <a:avLst/>
          </a:prstGeom>
          <a:ln w="28575">
            <a:solidFill>
              <a:srgbClr val="FE5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Đường kết nối Mũi tên Thẳng 44">
            <a:extLst>
              <a:ext uri="{FF2B5EF4-FFF2-40B4-BE49-F238E27FC236}">
                <a16:creationId xmlns="" xmlns:a16="http://schemas.microsoft.com/office/drawing/2014/main" id="{781E6E03-1A97-CDB5-3FB3-7E39FB937D63}"/>
              </a:ext>
            </a:extLst>
          </p:cNvPr>
          <p:cNvCxnSpPr>
            <a:cxnSpLocks/>
            <a:endCxn id="36" idx="3"/>
          </p:cNvCxnSpPr>
          <p:nvPr/>
        </p:nvCxnSpPr>
        <p:spPr>
          <a:xfrm flipH="1">
            <a:off x="4699550" y="1799709"/>
            <a:ext cx="1520999" cy="97812"/>
          </a:xfrm>
          <a:prstGeom prst="straightConnector1">
            <a:avLst/>
          </a:prstGeom>
          <a:ln w="28575">
            <a:solidFill>
              <a:srgbClr val="FE5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Hộp Văn bản 45">
            <a:extLst>
              <a:ext uri="{FF2B5EF4-FFF2-40B4-BE49-F238E27FC236}">
                <a16:creationId xmlns="" xmlns:a16="http://schemas.microsoft.com/office/drawing/2014/main" id="{81449482-BC75-3165-F5F8-48AB38F9BA4D}"/>
              </a:ext>
            </a:extLst>
          </p:cNvPr>
          <p:cNvSpPr txBox="1"/>
          <p:nvPr/>
        </p:nvSpPr>
        <p:spPr>
          <a:xfrm>
            <a:off x="934497" y="2497878"/>
            <a:ext cx="2580872" cy="523220"/>
          </a:xfrm>
          <a:prstGeom prst="rect">
            <a:avLst/>
          </a:prstGeom>
          <a:ln w="28575">
            <a:solidFill>
              <a:srgbClr val="42B2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Đường kết nối Mũi tên Thẳng 46">
            <a:extLst>
              <a:ext uri="{FF2B5EF4-FFF2-40B4-BE49-F238E27FC236}">
                <a16:creationId xmlns="" xmlns:a16="http://schemas.microsoft.com/office/drawing/2014/main" id="{77E60791-6D0A-45A1-92C4-E60E9206CBD9}"/>
              </a:ext>
            </a:extLst>
          </p:cNvPr>
          <p:cNvCxnSpPr>
            <a:cxnSpLocks/>
            <a:endCxn id="46" idx="3"/>
          </p:cNvCxnSpPr>
          <p:nvPr/>
        </p:nvCxnSpPr>
        <p:spPr>
          <a:xfrm flipH="1" flipV="1">
            <a:off x="3515369" y="2759488"/>
            <a:ext cx="37728" cy="1088935"/>
          </a:xfrm>
          <a:prstGeom prst="straightConnector1">
            <a:avLst/>
          </a:prstGeom>
          <a:ln w="28575">
            <a:solidFill>
              <a:srgbClr val="42B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Hộp Văn bản 49">
            <a:extLst>
              <a:ext uri="{FF2B5EF4-FFF2-40B4-BE49-F238E27FC236}">
                <a16:creationId xmlns="" xmlns:a16="http://schemas.microsoft.com/office/drawing/2014/main" id="{47594424-0E9A-C6A9-E510-79BE35014708}"/>
              </a:ext>
            </a:extLst>
          </p:cNvPr>
          <p:cNvSpPr txBox="1"/>
          <p:nvPr/>
        </p:nvSpPr>
        <p:spPr>
          <a:xfrm>
            <a:off x="1047787" y="3290902"/>
            <a:ext cx="1903674" cy="523220"/>
          </a:xfrm>
          <a:prstGeom prst="rect">
            <a:avLst/>
          </a:prstGeom>
          <a:ln w="28575">
            <a:solidFill>
              <a:srgbClr val="42B2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Đường kết nối Mũi tên Thẳng 50">
            <a:extLst>
              <a:ext uri="{FF2B5EF4-FFF2-40B4-BE49-F238E27FC236}">
                <a16:creationId xmlns="" xmlns:a16="http://schemas.microsoft.com/office/drawing/2014/main" id="{1C00EB28-4574-FF9E-0E8F-5BC6D50262A8}"/>
              </a:ext>
            </a:extLst>
          </p:cNvPr>
          <p:cNvCxnSpPr>
            <a:cxnSpLocks/>
            <a:endCxn id="50" idx="3"/>
          </p:cNvCxnSpPr>
          <p:nvPr/>
        </p:nvCxnSpPr>
        <p:spPr>
          <a:xfrm flipH="1" flipV="1">
            <a:off x="2951461" y="3552512"/>
            <a:ext cx="601636" cy="238505"/>
          </a:xfrm>
          <a:prstGeom prst="straightConnector1">
            <a:avLst/>
          </a:prstGeom>
          <a:ln w="28575">
            <a:solidFill>
              <a:srgbClr val="42B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Hộp Văn bản 53">
            <a:extLst>
              <a:ext uri="{FF2B5EF4-FFF2-40B4-BE49-F238E27FC236}">
                <a16:creationId xmlns="" xmlns:a16="http://schemas.microsoft.com/office/drawing/2014/main" id="{2793BC4A-91EF-0890-D2CA-4689143FC7FB}"/>
              </a:ext>
            </a:extLst>
          </p:cNvPr>
          <p:cNvSpPr txBox="1"/>
          <p:nvPr/>
        </p:nvSpPr>
        <p:spPr>
          <a:xfrm>
            <a:off x="522514" y="4083927"/>
            <a:ext cx="2466675" cy="954107"/>
          </a:xfrm>
          <a:prstGeom prst="rect">
            <a:avLst/>
          </a:prstGeom>
          <a:ln w="28575">
            <a:solidFill>
              <a:srgbClr val="42B2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Đường kết nối Mũi tên Thẳng 54">
            <a:extLst>
              <a:ext uri="{FF2B5EF4-FFF2-40B4-BE49-F238E27FC236}">
                <a16:creationId xmlns="" xmlns:a16="http://schemas.microsoft.com/office/drawing/2014/main" id="{D8D30114-175D-0492-80F5-6AA5EB01962A}"/>
              </a:ext>
            </a:extLst>
          </p:cNvPr>
          <p:cNvCxnSpPr>
            <a:cxnSpLocks/>
            <a:endCxn id="54" idx="3"/>
          </p:cNvCxnSpPr>
          <p:nvPr/>
        </p:nvCxnSpPr>
        <p:spPr>
          <a:xfrm flipH="1">
            <a:off x="2989189" y="3848423"/>
            <a:ext cx="571434" cy="712558"/>
          </a:xfrm>
          <a:prstGeom prst="straightConnector1">
            <a:avLst/>
          </a:prstGeom>
          <a:ln w="28575">
            <a:solidFill>
              <a:srgbClr val="42B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Hộp Văn bản 83">
            <a:extLst>
              <a:ext uri="{FF2B5EF4-FFF2-40B4-BE49-F238E27FC236}">
                <a16:creationId xmlns="" xmlns:a16="http://schemas.microsoft.com/office/drawing/2014/main" id="{0E20A15D-9CC5-8654-A5C4-2508DDB0905E}"/>
              </a:ext>
            </a:extLst>
          </p:cNvPr>
          <p:cNvSpPr txBox="1"/>
          <p:nvPr/>
        </p:nvSpPr>
        <p:spPr>
          <a:xfrm>
            <a:off x="934497" y="5307839"/>
            <a:ext cx="2466675" cy="954107"/>
          </a:xfrm>
          <a:prstGeom prst="rect">
            <a:avLst/>
          </a:prstGeom>
          <a:ln w="28575">
            <a:solidFill>
              <a:srgbClr val="42B2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5" name="Đường kết nối Mũi tên Thẳng 84">
            <a:extLst>
              <a:ext uri="{FF2B5EF4-FFF2-40B4-BE49-F238E27FC236}">
                <a16:creationId xmlns="" xmlns:a16="http://schemas.microsoft.com/office/drawing/2014/main" id="{30D1F529-DFE9-33F7-E92F-A702D9591909}"/>
              </a:ext>
            </a:extLst>
          </p:cNvPr>
          <p:cNvCxnSpPr>
            <a:cxnSpLocks/>
            <a:endCxn id="84" idx="3"/>
          </p:cNvCxnSpPr>
          <p:nvPr/>
        </p:nvCxnSpPr>
        <p:spPr>
          <a:xfrm flipH="1">
            <a:off x="3401172" y="3940471"/>
            <a:ext cx="114197" cy="1844422"/>
          </a:xfrm>
          <a:prstGeom prst="straightConnector1">
            <a:avLst/>
          </a:prstGeom>
          <a:ln w="28575">
            <a:solidFill>
              <a:srgbClr val="42B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Hộp Văn bản 86">
            <a:extLst>
              <a:ext uri="{FF2B5EF4-FFF2-40B4-BE49-F238E27FC236}">
                <a16:creationId xmlns="" xmlns:a16="http://schemas.microsoft.com/office/drawing/2014/main" id="{F3214CC2-89FE-E6D9-368C-E25577F81101}"/>
              </a:ext>
            </a:extLst>
          </p:cNvPr>
          <p:cNvSpPr txBox="1"/>
          <p:nvPr/>
        </p:nvSpPr>
        <p:spPr>
          <a:xfrm>
            <a:off x="9055713" y="2609469"/>
            <a:ext cx="2661838" cy="2246769"/>
          </a:xfrm>
          <a:prstGeom prst="rect">
            <a:avLst/>
          </a:prstGeom>
          <a:ln w="28575">
            <a:solidFill>
              <a:srgbClr val="4F64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cxnSp>
        <p:nvCxnSpPr>
          <p:cNvPr id="88" name="Đường kết nối Mũi tên Thẳng 87">
            <a:extLst>
              <a:ext uri="{FF2B5EF4-FFF2-40B4-BE49-F238E27FC236}">
                <a16:creationId xmlns="" xmlns:a16="http://schemas.microsoft.com/office/drawing/2014/main" id="{CEF6BFC1-FE21-B1A4-C22F-5EC505B66405}"/>
              </a:ext>
            </a:extLst>
          </p:cNvPr>
          <p:cNvCxnSpPr>
            <a:cxnSpLocks/>
            <a:endCxn id="87" idx="1"/>
          </p:cNvCxnSpPr>
          <p:nvPr/>
        </p:nvCxnSpPr>
        <p:spPr>
          <a:xfrm>
            <a:off x="8965705" y="3732854"/>
            <a:ext cx="90008" cy="0"/>
          </a:xfrm>
          <a:prstGeom prst="straightConnector1">
            <a:avLst/>
          </a:prstGeom>
          <a:ln w="28575">
            <a:solidFill>
              <a:srgbClr val="4F6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Hộp Văn bản 90">
            <a:extLst>
              <a:ext uri="{FF2B5EF4-FFF2-40B4-BE49-F238E27FC236}">
                <a16:creationId xmlns="" xmlns:a16="http://schemas.microsoft.com/office/drawing/2014/main" id="{DF676795-42D5-44D4-B1BB-9B0356EDAB71}"/>
              </a:ext>
            </a:extLst>
          </p:cNvPr>
          <p:cNvSpPr txBox="1"/>
          <p:nvPr/>
        </p:nvSpPr>
        <p:spPr>
          <a:xfrm>
            <a:off x="6682218" y="5165023"/>
            <a:ext cx="3256941" cy="954107"/>
          </a:xfrm>
          <a:prstGeom prst="rect">
            <a:avLst/>
          </a:prstGeom>
          <a:ln w="28575">
            <a:solidFill>
              <a:srgbClr val="4F64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Đường kết nối Mũi tên Thẳng 91">
            <a:extLst>
              <a:ext uri="{FF2B5EF4-FFF2-40B4-BE49-F238E27FC236}">
                <a16:creationId xmlns="" xmlns:a16="http://schemas.microsoft.com/office/drawing/2014/main" id="{221F8C4B-424C-20FE-ABC5-3083C0F155ED}"/>
              </a:ext>
            </a:extLst>
          </p:cNvPr>
          <p:cNvCxnSpPr>
            <a:cxnSpLocks/>
          </p:cNvCxnSpPr>
          <p:nvPr/>
        </p:nvCxnSpPr>
        <p:spPr>
          <a:xfrm>
            <a:off x="8310689" y="4501798"/>
            <a:ext cx="0" cy="576358"/>
          </a:xfrm>
          <a:prstGeom prst="straightConnector1">
            <a:avLst/>
          </a:prstGeom>
          <a:ln w="28575">
            <a:solidFill>
              <a:srgbClr val="4F6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Hình ảnh 101">
            <a:extLst>
              <a:ext uri="{FF2B5EF4-FFF2-40B4-BE49-F238E27FC236}">
                <a16:creationId xmlns="" xmlns:a16="http://schemas.microsoft.com/office/drawing/2014/main" id="{6816BE97-0D3D-0E21-C308-986B777D8E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5" y="3044381"/>
            <a:ext cx="968325" cy="904644"/>
          </a:xfrm>
          <a:prstGeom prst="rect">
            <a:avLst/>
          </a:prstGeom>
        </p:spPr>
      </p:pic>
      <p:pic>
        <p:nvPicPr>
          <p:cNvPr id="1026" name="Picture 2" descr="Sông Gâm - Dòng sông đẹp mê hồn trên vùng Đông Bắc">
            <a:extLst>
              <a:ext uri="{FF2B5EF4-FFF2-40B4-BE49-F238E27FC236}">
                <a16:creationId xmlns="" xmlns:a16="http://schemas.microsoft.com/office/drawing/2014/main" id="{C6E82785-75E0-0F9F-B593-D84C61B03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99" y="5038034"/>
            <a:ext cx="2407394" cy="13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>
            <a:extLst>
              <a:ext uri="{FF2B5EF4-FFF2-40B4-BE49-F238E27FC236}">
                <a16:creationId xmlns="" xmlns:a16="http://schemas.microsoft.com/office/drawing/2014/main" id="{5E05F2E4-FE55-B91E-C478-661E4A9F165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6227" y="1510098"/>
            <a:ext cx="1171576" cy="10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5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  <p:bldP spid="15" grpId="0" animBg="1"/>
      <p:bldP spid="34" grpId="0" animBg="1"/>
      <p:bldP spid="35" grpId="0" animBg="1"/>
      <p:bldP spid="36" grpId="0" animBg="1"/>
      <p:bldP spid="46" grpId="0" animBg="1"/>
      <p:bldP spid="50" grpId="0" animBg="1"/>
      <p:bldP spid="54" grpId="0" animBg="1"/>
      <p:bldP spid="84" grpId="0" animBg="1"/>
      <p:bldP spid="87" grpId="0" animBg="1"/>
      <p:bldP spid="9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757" y="310713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</a:t>
            </a:r>
          </a:p>
        </p:txBody>
      </p:sp>
      <p:grpSp>
        <p:nvGrpSpPr>
          <p:cNvPr id="24" name="Nhóm 23">
            <a:extLst>
              <a:ext uri="{FF2B5EF4-FFF2-40B4-BE49-F238E27FC236}">
                <a16:creationId xmlns="" xmlns:a16="http://schemas.microsoft.com/office/drawing/2014/main" id="{A241CB82-9286-98D1-9F00-70D1A0A93DC7}"/>
              </a:ext>
            </a:extLst>
          </p:cNvPr>
          <p:cNvGrpSpPr/>
          <p:nvPr/>
        </p:nvGrpSpPr>
        <p:grpSpPr>
          <a:xfrm>
            <a:off x="418086" y="2586835"/>
            <a:ext cx="2677480" cy="2000708"/>
            <a:chOff x="4347455" y="3228686"/>
            <a:chExt cx="2677480" cy="2000708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3DF6C219-4DA0-23B5-5DEF-826729A07489}"/>
                </a:ext>
              </a:extLst>
            </p:cNvPr>
            <p:cNvSpPr/>
            <p:nvPr/>
          </p:nvSpPr>
          <p:spPr>
            <a:xfrm>
              <a:off x="4347455" y="3228686"/>
              <a:ext cx="2677480" cy="2000708"/>
            </a:xfrm>
            <a:custGeom>
              <a:avLst/>
              <a:gdLst/>
              <a:ahLst/>
              <a:cxnLst/>
              <a:rect l="l" t="t" r="r" b="b"/>
              <a:pathLst>
                <a:path w="6118662" h="4114800">
                  <a:moveTo>
                    <a:pt x="0" y="0"/>
                  </a:moveTo>
                  <a:lnTo>
                    <a:pt x="6118662" y="0"/>
                  </a:lnTo>
                  <a:lnTo>
                    <a:pt x="61186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BAD9CB8B-89A9-F9EC-638C-6144E43FCD4C}"/>
                </a:ext>
              </a:extLst>
            </p:cNvPr>
            <p:cNvSpPr txBox="1"/>
            <p:nvPr/>
          </p:nvSpPr>
          <p:spPr>
            <a:xfrm>
              <a:off x="4662055" y="3773462"/>
              <a:ext cx="20482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endPara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="" xmlns:a16="http://schemas.microsoft.com/office/drawing/2014/main" id="{3F843C8B-C452-1484-E20E-D49DAE42523E}"/>
              </a:ext>
            </a:extLst>
          </p:cNvPr>
          <p:cNvSpPr/>
          <p:nvPr/>
        </p:nvSpPr>
        <p:spPr>
          <a:xfrm>
            <a:off x="10443930" y="105313"/>
            <a:ext cx="1508442" cy="173622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1B2C795-BCF7-276E-31EB-DADB2DF3DAC5}"/>
              </a:ext>
            </a:extLst>
          </p:cNvPr>
          <p:cNvGrpSpPr/>
          <p:nvPr/>
        </p:nvGrpSpPr>
        <p:grpSpPr>
          <a:xfrm>
            <a:off x="3217142" y="1165952"/>
            <a:ext cx="2237173" cy="1438938"/>
            <a:chOff x="3599698" y="1361044"/>
            <a:chExt cx="3058580" cy="2966822"/>
          </a:xfrm>
        </p:grpSpPr>
        <p:sp>
          <p:nvSpPr>
            <p:cNvPr id="2" name="Freeform 4">
              <a:extLst>
                <a:ext uri="{FF2B5EF4-FFF2-40B4-BE49-F238E27FC236}">
                  <a16:creationId xmlns="" xmlns:a16="http://schemas.microsoft.com/office/drawing/2014/main" id="{6068EA77-01CF-61DB-7AAB-E04C6DAD456D}"/>
                </a:ext>
              </a:extLst>
            </p:cNvPr>
            <p:cNvSpPr/>
            <p:nvPr/>
          </p:nvSpPr>
          <p:spPr>
            <a:xfrm>
              <a:off x="3599698" y="1361044"/>
              <a:ext cx="3058580" cy="2966822"/>
            </a:xfrm>
            <a:custGeom>
              <a:avLst/>
              <a:gdLst/>
              <a:ahLst/>
              <a:cxnLst/>
              <a:rect l="l" t="t" r="r" b="b"/>
              <a:pathLst>
                <a:path w="3058580" h="2966822">
                  <a:moveTo>
                    <a:pt x="0" y="0"/>
                  </a:moveTo>
                  <a:lnTo>
                    <a:pt x="3058580" y="0"/>
                  </a:lnTo>
                  <a:lnTo>
                    <a:pt x="3058580" y="2966822"/>
                  </a:lnTo>
                  <a:lnTo>
                    <a:pt x="0" y="2966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B3906C87-7EC9-3B0F-2688-A910730FB61B}"/>
                </a:ext>
              </a:extLst>
            </p:cNvPr>
            <p:cNvSpPr/>
            <p:nvPr/>
          </p:nvSpPr>
          <p:spPr>
            <a:xfrm>
              <a:off x="3769895" y="1620254"/>
              <a:ext cx="2677480" cy="24704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1337A83-5411-26D0-4711-491D01420B64}"/>
              </a:ext>
            </a:extLst>
          </p:cNvPr>
          <p:cNvSpPr txBox="1"/>
          <p:nvPr/>
        </p:nvSpPr>
        <p:spPr>
          <a:xfrm>
            <a:off x="3534656" y="1485079"/>
            <a:ext cx="16021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DAE09E1-9E50-94D9-0A3F-A3F2C7195F09}"/>
              </a:ext>
            </a:extLst>
          </p:cNvPr>
          <p:cNvGrpSpPr/>
          <p:nvPr/>
        </p:nvGrpSpPr>
        <p:grpSpPr>
          <a:xfrm>
            <a:off x="3217142" y="4648337"/>
            <a:ext cx="2237173" cy="1438938"/>
            <a:chOff x="3599698" y="1361044"/>
            <a:chExt cx="3058580" cy="2966822"/>
          </a:xfrm>
        </p:grpSpPr>
        <p:sp>
          <p:nvSpPr>
            <p:cNvPr id="13" name="Freeform 4">
              <a:extLst>
                <a:ext uri="{FF2B5EF4-FFF2-40B4-BE49-F238E27FC236}">
                  <a16:creationId xmlns="" xmlns:a16="http://schemas.microsoft.com/office/drawing/2014/main" id="{D33C8F67-8BD6-A514-BD79-1B2435BFDEB5}"/>
                </a:ext>
              </a:extLst>
            </p:cNvPr>
            <p:cNvSpPr/>
            <p:nvPr/>
          </p:nvSpPr>
          <p:spPr>
            <a:xfrm>
              <a:off x="3599698" y="1361044"/>
              <a:ext cx="3058580" cy="2966822"/>
            </a:xfrm>
            <a:custGeom>
              <a:avLst/>
              <a:gdLst/>
              <a:ahLst/>
              <a:cxnLst/>
              <a:rect l="l" t="t" r="r" b="b"/>
              <a:pathLst>
                <a:path w="3058580" h="2966822">
                  <a:moveTo>
                    <a:pt x="0" y="0"/>
                  </a:moveTo>
                  <a:lnTo>
                    <a:pt x="3058580" y="0"/>
                  </a:lnTo>
                  <a:lnTo>
                    <a:pt x="3058580" y="2966822"/>
                  </a:lnTo>
                  <a:lnTo>
                    <a:pt x="0" y="2966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0F345F26-8B40-D79D-7B06-2D899FEAC24D}"/>
                </a:ext>
              </a:extLst>
            </p:cNvPr>
            <p:cNvSpPr/>
            <p:nvPr/>
          </p:nvSpPr>
          <p:spPr>
            <a:xfrm>
              <a:off x="3769895" y="1620254"/>
              <a:ext cx="2677480" cy="24704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9522E9C-1D15-D927-7C61-81DB5FE09D2A}"/>
              </a:ext>
            </a:extLst>
          </p:cNvPr>
          <p:cNvGrpSpPr/>
          <p:nvPr/>
        </p:nvGrpSpPr>
        <p:grpSpPr>
          <a:xfrm>
            <a:off x="3217142" y="2907145"/>
            <a:ext cx="2237173" cy="1438938"/>
            <a:chOff x="3599698" y="1361044"/>
            <a:chExt cx="3058580" cy="2966822"/>
          </a:xfrm>
        </p:grpSpPr>
        <p:sp>
          <p:nvSpPr>
            <p:cNvPr id="16" name="Freeform 4">
              <a:extLst>
                <a:ext uri="{FF2B5EF4-FFF2-40B4-BE49-F238E27FC236}">
                  <a16:creationId xmlns="" xmlns:a16="http://schemas.microsoft.com/office/drawing/2014/main" id="{EB345D0D-8A25-D545-2562-EE15E1E48C04}"/>
                </a:ext>
              </a:extLst>
            </p:cNvPr>
            <p:cNvSpPr/>
            <p:nvPr/>
          </p:nvSpPr>
          <p:spPr>
            <a:xfrm>
              <a:off x="3599698" y="1361044"/>
              <a:ext cx="3058580" cy="2966822"/>
            </a:xfrm>
            <a:custGeom>
              <a:avLst/>
              <a:gdLst/>
              <a:ahLst/>
              <a:cxnLst/>
              <a:rect l="l" t="t" r="r" b="b"/>
              <a:pathLst>
                <a:path w="3058580" h="2966822">
                  <a:moveTo>
                    <a:pt x="0" y="0"/>
                  </a:moveTo>
                  <a:lnTo>
                    <a:pt x="3058580" y="0"/>
                  </a:lnTo>
                  <a:lnTo>
                    <a:pt x="3058580" y="2966822"/>
                  </a:lnTo>
                  <a:lnTo>
                    <a:pt x="0" y="2966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5116CE4A-3162-6792-BC3A-A26713991510}"/>
                </a:ext>
              </a:extLst>
            </p:cNvPr>
            <p:cNvSpPr/>
            <p:nvPr/>
          </p:nvSpPr>
          <p:spPr>
            <a:xfrm>
              <a:off x="3769895" y="1620254"/>
              <a:ext cx="2677480" cy="24704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CC0EE36-C581-330D-4EF2-6786E7E23D15}"/>
              </a:ext>
            </a:extLst>
          </p:cNvPr>
          <p:cNvSpPr txBox="1"/>
          <p:nvPr/>
        </p:nvSpPr>
        <p:spPr>
          <a:xfrm>
            <a:off x="3471253" y="3110136"/>
            <a:ext cx="18287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958476A-D707-B0FB-2127-4469D112FDCD}"/>
              </a:ext>
            </a:extLst>
          </p:cNvPr>
          <p:cNvSpPr txBox="1"/>
          <p:nvPr/>
        </p:nvSpPr>
        <p:spPr>
          <a:xfrm>
            <a:off x="3392965" y="4826584"/>
            <a:ext cx="19532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199B72A-8EA3-5604-3EF3-9171655000C9}"/>
              </a:ext>
            </a:extLst>
          </p:cNvPr>
          <p:cNvSpPr txBox="1"/>
          <p:nvPr/>
        </p:nvSpPr>
        <p:spPr>
          <a:xfrm>
            <a:off x="6083048" y="1256613"/>
            <a:ext cx="42376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42C828F-864C-D141-D720-B1103B32C45E}"/>
              </a:ext>
            </a:extLst>
          </p:cNvPr>
          <p:cNvSpPr txBox="1"/>
          <p:nvPr/>
        </p:nvSpPr>
        <p:spPr>
          <a:xfrm>
            <a:off x="6074008" y="2957636"/>
            <a:ext cx="52680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thỉ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0322A9C-46D2-0699-A403-36518B4DB561}"/>
              </a:ext>
            </a:extLst>
          </p:cNvPr>
          <p:cNvSpPr txBox="1"/>
          <p:nvPr/>
        </p:nvSpPr>
        <p:spPr>
          <a:xfrm>
            <a:off x="6084765" y="4807146"/>
            <a:ext cx="52680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="" xmlns:a16="http://schemas.microsoft.com/office/drawing/2014/main" id="{736D21E2-1033-D0F1-0595-DBEA5F63FC7E}"/>
              </a:ext>
            </a:extLst>
          </p:cNvPr>
          <p:cNvSpPr/>
          <p:nvPr/>
        </p:nvSpPr>
        <p:spPr>
          <a:xfrm>
            <a:off x="2973990" y="1885421"/>
            <a:ext cx="243152" cy="353681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31F296F-E699-FEA0-3EEB-C50D24CF61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7467" y="1586441"/>
            <a:ext cx="376541" cy="38383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FD181A74-8DAF-55F0-F05D-83A44F714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6507" y="5252617"/>
            <a:ext cx="376541" cy="38383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774285DC-B04D-D88B-3C0A-D5872EDDF9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1596" y="3395270"/>
            <a:ext cx="376541" cy="38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5" grpId="0"/>
      <p:bldP spid="27" grpId="0"/>
      <p:bldP spid="29" grpId="0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757" y="310713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="" xmlns:a16="http://schemas.microsoft.com/office/drawing/2014/main" id="{3F843C8B-C452-1484-E20E-D49DAE42523E}"/>
              </a:ext>
            </a:extLst>
          </p:cNvPr>
          <p:cNvSpPr/>
          <p:nvPr/>
        </p:nvSpPr>
        <p:spPr>
          <a:xfrm>
            <a:off x="10443930" y="105313"/>
            <a:ext cx="1508442" cy="173622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DAE09E1-9E50-94D9-0A3F-A3F2C7195F09}"/>
              </a:ext>
            </a:extLst>
          </p:cNvPr>
          <p:cNvGrpSpPr/>
          <p:nvPr/>
        </p:nvGrpSpPr>
        <p:grpSpPr>
          <a:xfrm>
            <a:off x="455120" y="1823320"/>
            <a:ext cx="3600753" cy="3356673"/>
            <a:chOff x="3599698" y="1361044"/>
            <a:chExt cx="3058580" cy="2966822"/>
          </a:xfrm>
        </p:grpSpPr>
        <p:sp>
          <p:nvSpPr>
            <p:cNvPr id="13" name="Freeform 4">
              <a:extLst>
                <a:ext uri="{FF2B5EF4-FFF2-40B4-BE49-F238E27FC236}">
                  <a16:creationId xmlns="" xmlns:a16="http://schemas.microsoft.com/office/drawing/2014/main" id="{D33C8F67-8BD6-A514-BD79-1B2435BFDEB5}"/>
                </a:ext>
              </a:extLst>
            </p:cNvPr>
            <p:cNvSpPr/>
            <p:nvPr/>
          </p:nvSpPr>
          <p:spPr>
            <a:xfrm>
              <a:off x="3599698" y="1361044"/>
              <a:ext cx="3058580" cy="2966822"/>
            </a:xfrm>
            <a:custGeom>
              <a:avLst/>
              <a:gdLst/>
              <a:ahLst/>
              <a:cxnLst/>
              <a:rect l="l" t="t" r="r" b="b"/>
              <a:pathLst>
                <a:path w="3058580" h="2966822">
                  <a:moveTo>
                    <a:pt x="0" y="0"/>
                  </a:moveTo>
                  <a:lnTo>
                    <a:pt x="3058580" y="0"/>
                  </a:lnTo>
                  <a:lnTo>
                    <a:pt x="3058580" y="2966822"/>
                  </a:lnTo>
                  <a:lnTo>
                    <a:pt x="0" y="2966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0F345F26-8B40-D79D-7B06-2D899FEAC24D}"/>
                </a:ext>
              </a:extLst>
            </p:cNvPr>
            <p:cNvSpPr/>
            <p:nvPr/>
          </p:nvSpPr>
          <p:spPr>
            <a:xfrm>
              <a:off x="3769895" y="1620254"/>
              <a:ext cx="2677480" cy="24704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D3AD851-5014-24B1-776C-4435E19DBCC4}"/>
              </a:ext>
            </a:extLst>
          </p:cNvPr>
          <p:cNvSpPr txBox="1"/>
          <p:nvPr/>
        </p:nvSpPr>
        <p:spPr>
          <a:xfrm>
            <a:off x="1012232" y="2590314"/>
            <a:ext cx="25506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50BAC05-BA4B-0A5A-36A2-D4D304F76170}"/>
              </a:ext>
            </a:extLst>
          </p:cNvPr>
          <p:cNvSpPr txBox="1"/>
          <p:nvPr/>
        </p:nvSpPr>
        <p:spPr>
          <a:xfrm>
            <a:off x="4452118" y="102870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dịp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măng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5FC061F-8ABC-F4ED-A3D8-8396FB2C2596}"/>
              </a:ext>
            </a:extLst>
          </p:cNvPr>
          <p:cNvSpPr txBox="1"/>
          <p:nvPr/>
        </p:nvSpPr>
        <p:spPr>
          <a:xfrm>
            <a:off x="4452118" y="5179993"/>
            <a:ext cx="66131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201E0E3-C313-2F11-026C-93730A3D3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0056" y="1774569"/>
            <a:ext cx="4689341" cy="3405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B4683E7-5D1C-6D80-E204-0E9E50FDAA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1429" y="5248999"/>
            <a:ext cx="740600" cy="7751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05A27D63-2EE5-FFD9-589A-CB022D1385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1429" y="1094874"/>
            <a:ext cx="740600" cy="77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E76F15-3972-4442-DC8D-3D7404C1E859}"/>
              </a:ext>
            </a:extLst>
          </p:cNvPr>
          <p:cNvSpPr txBox="1"/>
          <p:nvPr/>
        </p:nvSpPr>
        <p:spPr>
          <a:xfrm>
            <a:off x="660400" y="721366"/>
            <a:ext cx="1085850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12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="" xmlns:a16="http://schemas.microsoft.com/office/drawing/2014/main" id="{3B0E0DEC-3075-6550-7120-EB83360D13BA}"/>
              </a:ext>
            </a:extLst>
          </p:cNvPr>
          <p:cNvSpPr/>
          <p:nvPr/>
        </p:nvSpPr>
        <p:spPr>
          <a:xfrm>
            <a:off x="10654330" y="721366"/>
            <a:ext cx="1313081" cy="1231106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30D88C8-DE69-E7BF-83F2-66CAC6980372}"/>
              </a:ext>
            </a:extLst>
          </p:cNvPr>
          <p:cNvSpPr txBox="1"/>
          <p:nvPr/>
        </p:nvSpPr>
        <p:spPr>
          <a:xfrm>
            <a:off x="685800" y="5182527"/>
            <a:ext cx="1085850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hùng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mùa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9F43163-B699-72EB-0C68-5C24225AE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446" y="2194861"/>
            <a:ext cx="2788985" cy="2552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2737586-231D-F20D-9D79-5EFACF6F25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124"/>
          <a:stretch/>
        </p:blipFill>
        <p:spPr>
          <a:xfrm>
            <a:off x="954069" y="2194861"/>
            <a:ext cx="2903874" cy="2552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686E26-F612-7635-BFA0-D43407E008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935" y="2194861"/>
            <a:ext cx="3071296" cy="25834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Freeform 8">
            <a:extLst>
              <a:ext uri="{FF2B5EF4-FFF2-40B4-BE49-F238E27FC236}">
                <a16:creationId xmlns="" xmlns:a16="http://schemas.microsoft.com/office/drawing/2014/main" id="{68E6B2FF-B0D1-0F8B-3181-B941004AD0D7}"/>
              </a:ext>
            </a:extLst>
          </p:cNvPr>
          <p:cNvSpPr/>
          <p:nvPr/>
        </p:nvSpPr>
        <p:spPr>
          <a:xfrm>
            <a:off x="10849659" y="4945047"/>
            <a:ext cx="1313081" cy="1231106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915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757" y="310713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47E6BD48-64F2-7019-64CD-7579A9E0C7F0}"/>
              </a:ext>
            </a:extLst>
          </p:cNvPr>
          <p:cNvSpPr/>
          <p:nvPr/>
        </p:nvSpPr>
        <p:spPr>
          <a:xfrm>
            <a:off x="599757" y="4676368"/>
            <a:ext cx="1508442" cy="173622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7822D0-BC7B-2F6E-58FF-6A24A5884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785" y="1023696"/>
            <a:ext cx="3660358" cy="4995682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A511370-3BB5-1CEC-CC30-0AA3BB9C29CC}"/>
              </a:ext>
            </a:extLst>
          </p:cNvPr>
          <p:cNvGrpSpPr/>
          <p:nvPr/>
        </p:nvGrpSpPr>
        <p:grpSpPr>
          <a:xfrm>
            <a:off x="827254" y="1892968"/>
            <a:ext cx="6222248" cy="3031958"/>
            <a:chOff x="827254" y="1892968"/>
            <a:chExt cx="6222248" cy="3031958"/>
          </a:xfrm>
        </p:grpSpPr>
        <p:sp>
          <p:nvSpPr>
            <p:cNvPr id="8" name="Hộp Văn bản 7">
              <a:extLst>
                <a:ext uri="{FF2B5EF4-FFF2-40B4-BE49-F238E27FC236}">
                  <a16:creationId xmlns="" xmlns:a16="http://schemas.microsoft.com/office/drawing/2014/main" id="{582BE864-85AA-C45E-2A63-FB1F00F01587}"/>
                </a:ext>
              </a:extLst>
            </p:cNvPr>
            <p:cNvSpPr txBox="1"/>
            <p:nvPr/>
          </p:nvSpPr>
          <p:spPr>
            <a:xfrm>
              <a:off x="1561804" y="2397948"/>
              <a:ext cx="508025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giả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quê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gửi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gắm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nhớ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quê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4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64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="" xmlns:a16="http://schemas.microsoft.com/office/drawing/2014/main" id="{A78731C4-9825-66EB-E918-E6E2FA7E7D91}"/>
                </a:ext>
              </a:extLst>
            </p:cNvPr>
            <p:cNvSpPr/>
            <p:nvPr/>
          </p:nvSpPr>
          <p:spPr>
            <a:xfrm>
              <a:off x="827254" y="1892968"/>
              <a:ext cx="6222248" cy="3031958"/>
            </a:xfrm>
            <a:prstGeom prst="teardrop">
              <a:avLst>
                <a:gd name="adj" fmla="val 105156"/>
              </a:avLst>
            </a:prstGeom>
            <a:noFill/>
            <a:ln w="28575">
              <a:solidFill>
                <a:srgbClr val="42B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10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83147" y="34638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3+4)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="" xmlns:a16="http://schemas.microsoft.com/office/drawing/2014/main" id="{A16B7D59-96F3-ACB4-B46A-DE1C1486ADCB}"/>
              </a:ext>
            </a:extLst>
          </p:cNvPr>
          <p:cNvSpPr/>
          <p:nvPr/>
        </p:nvSpPr>
        <p:spPr>
          <a:xfrm>
            <a:off x="3643765" y="3028714"/>
            <a:ext cx="1304963" cy="1519597"/>
          </a:xfrm>
          <a:custGeom>
            <a:avLst/>
            <a:gdLst/>
            <a:ahLst/>
            <a:cxnLst/>
            <a:rect l="l" t="t" r="r" b="b"/>
            <a:pathLst>
              <a:path w="4963642" h="4963642">
                <a:moveTo>
                  <a:pt x="0" y="0"/>
                </a:moveTo>
                <a:lnTo>
                  <a:pt x="4963642" y="0"/>
                </a:lnTo>
                <a:lnTo>
                  <a:pt x="4963642" y="4963642"/>
                </a:lnTo>
                <a:lnTo>
                  <a:pt x="0" y="4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="" xmlns:a16="http://schemas.microsoft.com/office/drawing/2014/main" id="{64D391B4-3C44-3344-3430-17AD57A9A5BF}"/>
              </a:ext>
            </a:extLst>
          </p:cNvPr>
          <p:cNvSpPr/>
          <p:nvPr/>
        </p:nvSpPr>
        <p:spPr>
          <a:xfrm>
            <a:off x="7669061" y="3028714"/>
            <a:ext cx="1328157" cy="1519597"/>
          </a:xfrm>
          <a:custGeom>
            <a:avLst/>
            <a:gdLst/>
            <a:ahLst/>
            <a:cxnLst/>
            <a:rect l="l" t="t" r="r" b="b"/>
            <a:pathLst>
              <a:path w="4963642" h="4963642">
                <a:moveTo>
                  <a:pt x="0" y="0"/>
                </a:moveTo>
                <a:lnTo>
                  <a:pt x="4963642" y="0"/>
                </a:lnTo>
                <a:lnTo>
                  <a:pt x="4963642" y="4963642"/>
                </a:lnTo>
                <a:lnTo>
                  <a:pt x="0" y="4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="" xmlns:a16="http://schemas.microsoft.com/office/drawing/2014/main" id="{5A30644C-AEB6-A714-E344-F4241D3B3637}"/>
              </a:ext>
            </a:extLst>
          </p:cNvPr>
          <p:cNvSpPr/>
          <p:nvPr/>
        </p:nvSpPr>
        <p:spPr>
          <a:xfrm>
            <a:off x="5530540" y="1785770"/>
            <a:ext cx="1457496" cy="1416364"/>
          </a:xfrm>
          <a:custGeom>
            <a:avLst/>
            <a:gdLst/>
            <a:ahLst/>
            <a:cxnLst/>
            <a:rect l="l" t="t" r="r" b="b"/>
            <a:pathLst>
              <a:path w="4963642" h="4963642">
                <a:moveTo>
                  <a:pt x="0" y="0"/>
                </a:moveTo>
                <a:lnTo>
                  <a:pt x="4963641" y="0"/>
                </a:lnTo>
                <a:lnTo>
                  <a:pt x="4963641" y="4963642"/>
                </a:lnTo>
                <a:lnTo>
                  <a:pt x="0" y="4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0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Nhóm 23">
            <a:extLst>
              <a:ext uri="{FF2B5EF4-FFF2-40B4-BE49-F238E27FC236}">
                <a16:creationId xmlns="" xmlns:a16="http://schemas.microsoft.com/office/drawing/2014/main" id="{A241CB82-9286-98D1-9F00-70D1A0A93DC7}"/>
              </a:ext>
            </a:extLst>
          </p:cNvPr>
          <p:cNvGrpSpPr/>
          <p:nvPr/>
        </p:nvGrpSpPr>
        <p:grpSpPr>
          <a:xfrm>
            <a:off x="4409119" y="2759488"/>
            <a:ext cx="3740543" cy="2157630"/>
            <a:chOff x="4389017" y="3228686"/>
            <a:chExt cx="3740543" cy="2157630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3DF6C219-4DA0-23B5-5DEF-826729A07489}"/>
                </a:ext>
              </a:extLst>
            </p:cNvPr>
            <p:cNvSpPr/>
            <p:nvPr/>
          </p:nvSpPr>
          <p:spPr>
            <a:xfrm>
              <a:off x="4389017" y="3228686"/>
              <a:ext cx="3740543" cy="2157630"/>
            </a:xfrm>
            <a:custGeom>
              <a:avLst/>
              <a:gdLst/>
              <a:ahLst/>
              <a:cxnLst/>
              <a:rect l="l" t="t" r="r" b="b"/>
              <a:pathLst>
                <a:path w="6118662" h="4114800">
                  <a:moveTo>
                    <a:pt x="0" y="0"/>
                  </a:moveTo>
                  <a:lnTo>
                    <a:pt x="6118662" y="0"/>
                  </a:lnTo>
                  <a:lnTo>
                    <a:pt x="61186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BAD9CB8B-89A9-F9EC-638C-6144E43FCD4C}"/>
                </a:ext>
              </a:extLst>
            </p:cNvPr>
            <p:cNvSpPr txBox="1"/>
            <p:nvPr/>
          </p:nvSpPr>
          <p:spPr>
            <a:xfrm>
              <a:off x="4976655" y="3956048"/>
              <a:ext cx="282632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Hộp Văn bản 34">
            <a:extLst>
              <a:ext uri="{FF2B5EF4-FFF2-40B4-BE49-F238E27FC236}">
                <a16:creationId xmlns="" xmlns:a16="http://schemas.microsoft.com/office/drawing/2014/main" id="{0B003E03-04DC-A653-8144-1A22A346E959}"/>
              </a:ext>
            </a:extLst>
          </p:cNvPr>
          <p:cNvSpPr txBox="1"/>
          <p:nvPr/>
        </p:nvSpPr>
        <p:spPr>
          <a:xfrm>
            <a:off x="7411453" y="1028305"/>
            <a:ext cx="4104006" cy="954107"/>
          </a:xfrm>
          <a:prstGeom prst="rect">
            <a:avLst/>
          </a:prstGeom>
          <a:ln w="28575">
            <a:solidFill>
              <a:srgbClr val="FE5A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="" xmlns:a16="http://schemas.microsoft.com/office/drawing/2014/main" id="{44BE0E4C-1801-55DD-AE97-52D9DCE8A8AB}"/>
              </a:ext>
            </a:extLst>
          </p:cNvPr>
          <p:cNvSpPr txBox="1"/>
          <p:nvPr/>
        </p:nvSpPr>
        <p:spPr>
          <a:xfrm>
            <a:off x="899498" y="994584"/>
            <a:ext cx="4207625" cy="954107"/>
          </a:xfrm>
          <a:prstGeom prst="rect">
            <a:avLst/>
          </a:prstGeom>
          <a:ln w="28575">
            <a:solidFill>
              <a:srgbClr val="FE5A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Đường kết nối Mũi tên Thẳng 39">
            <a:extLst>
              <a:ext uri="{FF2B5EF4-FFF2-40B4-BE49-F238E27FC236}">
                <a16:creationId xmlns="" xmlns:a16="http://schemas.microsoft.com/office/drawing/2014/main" id="{AF1061AC-3744-F78D-F3D6-11D188E7A89D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6196072" y="1505359"/>
            <a:ext cx="1215381" cy="326933"/>
          </a:xfrm>
          <a:prstGeom prst="straightConnector1">
            <a:avLst/>
          </a:prstGeom>
          <a:ln w="28575">
            <a:solidFill>
              <a:srgbClr val="FE5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Đường kết nối Mũi tên Thẳng 44">
            <a:extLst>
              <a:ext uri="{FF2B5EF4-FFF2-40B4-BE49-F238E27FC236}">
                <a16:creationId xmlns="" xmlns:a16="http://schemas.microsoft.com/office/drawing/2014/main" id="{781E6E03-1A97-CDB5-3FB3-7E39FB937D63}"/>
              </a:ext>
            </a:extLst>
          </p:cNvPr>
          <p:cNvCxnSpPr>
            <a:cxnSpLocks/>
          </p:cNvCxnSpPr>
          <p:nvPr/>
        </p:nvCxnSpPr>
        <p:spPr>
          <a:xfrm flipH="1" flipV="1">
            <a:off x="5107123" y="1500647"/>
            <a:ext cx="1090746" cy="299424"/>
          </a:xfrm>
          <a:prstGeom prst="straightConnector1">
            <a:avLst/>
          </a:prstGeom>
          <a:ln w="28575">
            <a:solidFill>
              <a:srgbClr val="FE5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Hộp Văn bản 45">
            <a:extLst>
              <a:ext uri="{FF2B5EF4-FFF2-40B4-BE49-F238E27FC236}">
                <a16:creationId xmlns="" xmlns:a16="http://schemas.microsoft.com/office/drawing/2014/main" id="{81449482-BC75-3165-F5F8-48AB38F9BA4D}"/>
              </a:ext>
            </a:extLst>
          </p:cNvPr>
          <p:cNvSpPr txBox="1"/>
          <p:nvPr/>
        </p:nvSpPr>
        <p:spPr>
          <a:xfrm>
            <a:off x="452470" y="2363465"/>
            <a:ext cx="2343739" cy="2246769"/>
          </a:xfrm>
          <a:prstGeom prst="rect">
            <a:avLst/>
          </a:prstGeom>
          <a:ln w="28575">
            <a:solidFill>
              <a:srgbClr val="42B2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Đường kết nối Mũi tên Thẳng 46">
            <a:extLst>
              <a:ext uri="{FF2B5EF4-FFF2-40B4-BE49-F238E27FC236}">
                <a16:creationId xmlns="" xmlns:a16="http://schemas.microsoft.com/office/drawing/2014/main" id="{77E60791-6D0A-45A1-92C4-E60E9206CBD9}"/>
              </a:ext>
            </a:extLst>
          </p:cNvPr>
          <p:cNvCxnSpPr>
            <a:cxnSpLocks/>
            <a:endCxn id="46" idx="3"/>
          </p:cNvCxnSpPr>
          <p:nvPr/>
        </p:nvCxnSpPr>
        <p:spPr>
          <a:xfrm flipH="1" flipV="1">
            <a:off x="2796209" y="3486850"/>
            <a:ext cx="727916" cy="299087"/>
          </a:xfrm>
          <a:prstGeom prst="straightConnector1">
            <a:avLst/>
          </a:prstGeom>
          <a:ln w="28575">
            <a:solidFill>
              <a:srgbClr val="42B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Hộp Văn bản 83">
            <a:extLst>
              <a:ext uri="{FF2B5EF4-FFF2-40B4-BE49-F238E27FC236}">
                <a16:creationId xmlns="" xmlns:a16="http://schemas.microsoft.com/office/drawing/2014/main" id="{0E20A15D-9CC5-8654-A5C4-2508DDB0905E}"/>
              </a:ext>
            </a:extLst>
          </p:cNvPr>
          <p:cNvSpPr txBox="1"/>
          <p:nvPr/>
        </p:nvSpPr>
        <p:spPr>
          <a:xfrm>
            <a:off x="1986731" y="5111658"/>
            <a:ext cx="4209341" cy="1384995"/>
          </a:xfrm>
          <a:prstGeom prst="rect">
            <a:avLst/>
          </a:prstGeom>
          <a:ln w="28575">
            <a:solidFill>
              <a:srgbClr val="42B2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5" name="Đường kết nối Mũi tên Thẳng 84">
            <a:extLst>
              <a:ext uri="{FF2B5EF4-FFF2-40B4-BE49-F238E27FC236}">
                <a16:creationId xmlns="" xmlns:a16="http://schemas.microsoft.com/office/drawing/2014/main" id="{30D1F529-DFE9-33F7-E92F-A702D9591909}"/>
              </a:ext>
            </a:extLst>
          </p:cNvPr>
          <p:cNvCxnSpPr>
            <a:cxnSpLocks/>
          </p:cNvCxnSpPr>
          <p:nvPr/>
        </p:nvCxnSpPr>
        <p:spPr>
          <a:xfrm>
            <a:off x="4187654" y="4548228"/>
            <a:ext cx="0" cy="563430"/>
          </a:xfrm>
          <a:prstGeom prst="straightConnector1">
            <a:avLst/>
          </a:prstGeom>
          <a:ln w="28575">
            <a:solidFill>
              <a:srgbClr val="42B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Hộp Văn bản 86">
            <a:extLst>
              <a:ext uri="{FF2B5EF4-FFF2-40B4-BE49-F238E27FC236}">
                <a16:creationId xmlns="" xmlns:a16="http://schemas.microsoft.com/office/drawing/2014/main" id="{F3214CC2-89FE-E6D9-368C-E25577F81101}"/>
              </a:ext>
            </a:extLst>
          </p:cNvPr>
          <p:cNvSpPr txBox="1"/>
          <p:nvPr/>
        </p:nvSpPr>
        <p:spPr>
          <a:xfrm>
            <a:off x="9280144" y="2844543"/>
            <a:ext cx="2325715" cy="2246769"/>
          </a:xfrm>
          <a:prstGeom prst="rect">
            <a:avLst/>
          </a:prstGeom>
          <a:ln w="28575">
            <a:solidFill>
              <a:srgbClr val="4F64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8" name="Đường kết nối Mũi tên Thẳng 87">
            <a:extLst>
              <a:ext uri="{FF2B5EF4-FFF2-40B4-BE49-F238E27FC236}">
                <a16:creationId xmlns="" xmlns:a16="http://schemas.microsoft.com/office/drawing/2014/main" id="{CEF6BFC1-FE21-B1A4-C22F-5EC505B66405}"/>
              </a:ext>
            </a:extLst>
          </p:cNvPr>
          <p:cNvCxnSpPr>
            <a:cxnSpLocks/>
            <a:endCxn id="87" idx="1"/>
          </p:cNvCxnSpPr>
          <p:nvPr/>
        </p:nvCxnSpPr>
        <p:spPr>
          <a:xfrm>
            <a:off x="8997218" y="3967928"/>
            <a:ext cx="282926" cy="0"/>
          </a:xfrm>
          <a:prstGeom prst="straightConnector1">
            <a:avLst/>
          </a:prstGeom>
          <a:ln w="28575">
            <a:solidFill>
              <a:srgbClr val="4F6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Hình ảnh 40">
            <a:extLst>
              <a:ext uri="{FF2B5EF4-FFF2-40B4-BE49-F238E27FC236}">
                <a16:creationId xmlns="" xmlns:a16="http://schemas.microsoft.com/office/drawing/2014/main" id="{8B31937D-8EAD-CCD5-0440-B43F7214E35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6"/>
          <a:stretch/>
        </p:blipFill>
        <p:spPr>
          <a:xfrm>
            <a:off x="611936" y="4598101"/>
            <a:ext cx="1434987" cy="1737137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="" xmlns:a16="http://schemas.microsoft.com/office/drawing/2014/main" id="{A2DF3FBF-0030-C178-CADE-EE6C510144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25" y="4484071"/>
            <a:ext cx="1328157" cy="199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  <p:bldP spid="15" grpId="0" animBg="1"/>
      <p:bldP spid="35" grpId="0" animBg="1"/>
      <p:bldP spid="36" grpId="0" animBg="1"/>
      <p:bldP spid="46" grpId="0" animBg="1"/>
      <p:bldP spid="84" grpId="0" animBg="1"/>
      <p:bldP spid="8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0400" y="242456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C5F216E-6F8A-EA8A-2479-4D0679DD0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290" y="5152087"/>
            <a:ext cx="9063789" cy="1064700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="" xmlns:a16="http://schemas.microsoft.com/office/drawing/2014/main" id="{A241CB82-9286-98D1-9F00-70D1A0A93DC7}"/>
              </a:ext>
            </a:extLst>
          </p:cNvPr>
          <p:cNvGrpSpPr/>
          <p:nvPr/>
        </p:nvGrpSpPr>
        <p:grpSpPr>
          <a:xfrm>
            <a:off x="331116" y="2244529"/>
            <a:ext cx="2677480" cy="2000708"/>
            <a:chOff x="4347455" y="3228686"/>
            <a:chExt cx="2677480" cy="2000708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3DF6C219-4DA0-23B5-5DEF-826729A07489}"/>
                </a:ext>
              </a:extLst>
            </p:cNvPr>
            <p:cNvSpPr/>
            <p:nvPr/>
          </p:nvSpPr>
          <p:spPr>
            <a:xfrm>
              <a:off x="4347455" y="3228686"/>
              <a:ext cx="2677480" cy="2000708"/>
            </a:xfrm>
            <a:custGeom>
              <a:avLst/>
              <a:gdLst/>
              <a:ahLst/>
              <a:cxnLst/>
              <a:rect l="l" t="t" r="r" b="b"/>
              <a:pathLst>
                <a:path w="6118662" h="4114800">
                  <a:moveTo>
                    <a:pt x="0" y="0"/>
                  </a:moveTo>
                  <a:lnTo>
                    <a:pt x="6118662" y="0"/>
                  </a:lnTo>
                  <a:lnTo>
                    <a:pt x="61186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BAD9CB8B-89A9-F9EC-638C-6144E43FCD4C}"/>
                </a:ext>
              </a:extLst>
            </p:cNvPr>
            <p:cNvSpPr txBox="1"/>
            <p:nvPr/>
          </p:nvSpPr>
          <p:spPr>
            <a:xfrm>
              <a:off x="4662055" y="3773462"/>
              <a:ext cx="20482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endPara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9898E20A-AC52-D283-B973-D1EE1BABA782}"/>
              </a:ext>
            </a:extLst>
          </p:cNvPr>
          <p:cNvSpPr txBox="1"/>
          <p:nvPr/>
        </p:nvSpPr>
        <p:spPr>
          <a:xfrm>
            <a:off x="3234248" y="5262680"/>
            <a:ext cx="76687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1366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002790" algn="l"/>
              </a:tabLst>
            </a:pP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42B2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="" xmlns:a16="http://schemas.microsoft.com/office/drawing/2014/main" id="{74A63C7F-7441-76C6-6714-BE34C9A6B295}"/>
              </a:ext>
            </a:extLst>
          </p:cNvPr>
          <p:cNvSpPr/>
          <p:nvPr/>
        </p:nvSpPr>
        <p:spPr>
          <a:xfrm>
            <a:off x="10790079" y="76153"/>
            <a:ext cx="1508442" cy="173622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FF87630-09C8-7803-058F-AA231247D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8595" y="1028700"/>
            <a:ext cx="2211307" cy="2670434"/>
          </a:xfrm>
          <a:prstGeom prst="rect">
            <a:avLst/>
          </a:prstGeom>
        </p:spPr>
      </p:pic>
      <p:pic>
        <p:nvPicPr>
          <p:cNvPr id="4" name="Hình ảnh 42">
            <a:extLst>
              <a:ext uri="{FF2B5EF4-FFF2-40B4-BE49-F238E27FC236}">
                <a16:creationId xmlns="" xmlns:a16="http://schemas.microsoft.com/office/drawing/2014/main" id="{FAFF7748-4CFB-0825-C2DB-D49ACD847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946" y="1067180"/>
            <a:ext cx="1868850" cy="2803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4E7517-94B3-6D48-9D92-8918AAEB1804}"/>
              </a:ext>
            </a:extLst>
          </p:cNvPr>
          <p:cNvSpPr txBox="1"/>
          <p:nvPr/>
        </p:nvSpPr>
        <p:spPr>
          <a:xfrm>
            <a:off x="5589457" y="1598484"/>
            <a:ext cx="28760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ô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gái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270546-B26F-2D21-2D5F-B0E4F5250C8C}"/>
              </a:ext>
            </a:extLst>
          </p:cNvPr>
          <p:cNvSpPr txBox="1"/>
          <p:nvPr/>
        </p:nvSpPr>
        <p:spPr>
          <a:xfrm>
            <a:off x="2921886" y="3876189"/>
            <a:ext cx="25494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rang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phục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màu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C17DBEA-FC25-8BA9-8C03-DEEB56DD1667}"/>
              </a:ext>
            </a:extLst>
          </p:cNvPr>
          <p:cNvGrpSpPr/>
          <p:nvPr/>
        </p:nvGrpSpPr>
        <p:grpSpPr>
          <a:xfrm>
            <a:off x="5439246" y="2406380"/>
            <a:ext cx="1434792" cy="903184"/>
            <a:chOff x="5534503" y="2525816"/>
            <a:chExt cx="1434792" cy="903184"/>
          </a:xfrm>
        </p:grpSpPr>
        <p:sp>
          <p:nvSpPr>
            <p:cNvPr id="17" name="Arrow: Left 16">
              <a:extLst>
                <a:ext uri="{FF2B5EF4-FFF2-40B4-BE49-F238E27FC236}">
                  <a16:creationId xmlns="" xmlns:a16="http://schemas.microsoft.com/office/drawing/2014/main" id="{2B83863C-425C-B355-E67F-17E61E7ADAF5}"/>
                </a:ext>
              </a:extLst>
            </p:cNvPr>
            <p:cNvSpPr/>
            <p:nvPr/>
          </p:nvSpPr>
          <p:spPr>
            <a:xfrm>
              <a:off x="5534503" y="2525816"/>
              <a:ext cx="978408" cy="903184"/>
            </a:xfrm>
            <a:prstGeom prst="leftArrow">
              <a:avLst/>
            </a:prstGeom>
            <a:solidFill>
              <a:srgbClr val="43990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52BF645-F935-67BD-5710-C9DCD38A1F5C}"/>
                </a:ext>
              </a:extLst>
            </p:cNvPr>
            <p:cNvSpPr txBox="1"/>
            <p:nvPr/>
          </p:nvSpPr>
          <p:spPr>
            <a:xfrm>
              <a:off x="5669884" y="2705493"/>
              <a:ext cx="129941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Dao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0168A6B-7918-8313-58AA-15A9261C6797}"/>
              </a:ext>
            </a:extLst>
          </p:cNvPr>
          <p:cNvGrpSpPr/>
          <p:nvPr/>
        </p:nvGrpSpPr>
        <p:grpSpPr>
          <a:xfrm>
            <a:off x="7442145" y="2379387"/>
            <a:ext cx="1068247" cy="970498"/>
            <a:chOff x="7442145" y="2379387"/>
            <a:chExt cx="1068247" cy="970498"/>
          </a:xfrm>
        </p:grpSpPr>
        <p:sp>
          <p:nvSpPr>
            <p:cNvPr id="15" name="Arrow: Right 14">
              <a:extLst>
                <a:ext uri="{FF2B5EF4-FFF2-40B4-BE49-F238E27FC236}">
                  <a16:creationId xmlns="" xmlns:a16="http://schemas.microsoft.com/office/drawing/2014/main" id="{E1EC7855-5968-EA5F-3976-097EB76EB39A}"/>
                </a:ext>
              </a:extLst>
            </p:cNvPr>
            <p:cNvSpPr/>
            <p:nvPr/>
          </p:nvSpPr>
          <p:spPr>
            <a:xfrm>
              <a:off x="7442145" y="2379387"/>
              <a:ext cx="978408" cy="970498"/>
            </a:xfrm>
            <a:prstGeom prst="rightArrow">
              <a:avLst/>
            </a:prstGeom>
            <a:solidFill>
              <a:srgbClr val="42B26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3B44417-6836-8F5B-1B24-BE429100F58A}"/>
                </a:ext>
              </a:extLst>
            </p:cNvPr>
            <p:cNvSpPr txBox="1"/>
            <p:nvPr/>
          </p:nvSpPr>
          <p:spPr>
            <a:xfrm>
              <a:off x="7487208" y="2596362"/>
              <a:ext cx="10231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Tày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19C6719-EFE5-0D31-299B-5DC193BEB880}"/>
              </a:ext>
            </a:extLst>
          </p:cNvPr>
          <p:cNvSpPr txBox="1"/>
          <p:nvPr/>
        </p:nvSpPr>
        <p:spPr>
          <a:xfrm>
            <a:off x="8245642" y="3996642"/>
            <a:ext cx="31602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rang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phục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truyền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thống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C67C989-B7AA-2567-65E0-758E5A08DD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6848" y="5445864"/>
            <a:ext cx="954294" cy="47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0400" y="242456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3+4)</a:t>
            </a:r>
          </a:p>
        </p:txBody>
      </p:sp>
      <p:grpSp>
        <p:nvGrpSpPr>
          <p:cNvPr id="24" name="Nhóm 23">
            <a:extLst>
              <a:ext uri="{FF2B5EF4-FFF2-40B4-BE49-F238E27FC236}">
                <a16:creationId xmlns="" xmlns:a16="http://schemas.microsoft.com/office/drawing/2014/main" id="{A241CB82-9286-98D1-9F00-70D1A0A93DC7}"/>
              </a:ext>
            </a:extLst>
          </p:cNvPr>
          <p:cNvGrpSpPr/>
          <p:nvPr/>
        </p:nvGrpSpPr>
        <p:grpSpPr>
          <a:xfrm>
            <a:off x="4987656" y="1951592"/>
            <a:ext cx="2677480" cy="2000708"/>
            <a:chOff x="4347455" y="3228686"/>
            <a:chExt cx="2677480" cy="2000708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3DF6C219-4DA0-23B5-5DEF-826729A07489}"/>
                </a:ext>
              </a:extLst>
            </p:cNvPr>
            <p:cNvSpPr/>
            <p:nvPr/>
          </p:nvSpPr>
          <p:spPr>
            <a:xfrm>
              <a:off x="4347455" y="3228686"/>
              <a:ext cx="2677480" cy="2000708"/>
            </a:xfrm>
            <a:custGeom>
              <a:avLst/>
              <a:gdLst/>
              <a:ahLst/>
              <a:cxnLst/>
              <a:rect l="l" t="t" r="r" b="b"/>
              <a:pathLst>
                <a:path w="6118662" h="4114800">
                  <a:moveTo>
                    <a:pt x="0" y="0"/>
                  </a:moveTo>
                  <a:lnTo>
                    <a:pt x="6118662" y="0"/>
                  </a:lnTo>
                  <a:lnTo>
                    <a:pt x="61186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BAD9CB8B-89A9-F9EC-638C-6144E43FCD4C}"/>
                </a:ext>
              </a:extLst>
            </p:cNvPr>
            <p:cNvSpPr txBox="1"/>
            <p:nvPr/>
          </p:nvSpPr>
          <p:spPr>
            <a:xfrm>
              <a:off x="4662055" y="3773462"/>
              <a:ext cx="20482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diễn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đạt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1430016-4567-8CE1-2A4E-ED3FF410D6C8}"/>
              </a:ext>
            </a:extLst>
          </p:cNvPr>
          <p:cNvSpPr txBox="1"/>
          <p:nvPr/>
        </p:nvSpPr>
        <p:spPr>
          <a:xfrm>
            <a:off x="2054301" y="5041677"/>
            <a:ext cx="88749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1366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02790" algn="l"/>
              </a:tabLst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niềm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="" xmlns:a16="http://schemas.microsoft.com/office/drawing/2014/main" id="{74A63C7F-7441-76C6-6714-BE34C9A6B295}"/>
              </a:ext>
            </a:extLst>
          </p:cNvPr>
          <p:cNvSpPr/>
          <p:nvPr/>
        </p:nvSpPr>
        <p:spPr>
          <a:xfrm>
            <a:off x="10561161" y="4867056"/>
            <a:ext cx="1508442" cy="173622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FF87630-09C8-7803-058F-AA231247D9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163" y="1036837"/>
            <a:ext cx="2956678" cy="3570564"/>
          </a:xfrm>
          <a:prstGeom prst="rect">
            <a:avLst/>
          </a:prstGeom>
        </p:spPr>
      </p:pic>
      <p:pic>
        <p:nvPicPr>
          <p:cNvPr id="4" name="Hình ảnh 42">
            <a:extLst>
              <a:ext uri="{FF2B5EF4-FFF2-40B4-BE49-F238E27FC236}">
                <a16:creationId xmlns="" xmlns:a16="http://schemas.microsoft.com/office/drawing/2014/main" id="{FAFF7748-4CFB-0825-C2DB-D49ACD847E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653" y="1099082"/>
            <a:ext cx="2470484" cy="3705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439D09-32B0-D9B0-E0F7-3490413738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0012" y="5105845"/>
            <a:ext cx="954294" cy="47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757" y="322436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1FC1E9FB-85F1-1C73-9DD2-2ABCE5208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6" y="1104901"/>
            <a:ext cx="3400425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2E6168E-23AA-4181-6E01-5A8538BD2F24}"/>
              </a:ext>
            </a:extLst>
          </p:cNvPr>
          <p:cNvGrpSpPr/>
          <p:nvPr/>
        </p:nvGrpSpPr>
        <p:grpSpPr>
          <a:xfrm>
            <a:off x="5284023" y="1419939"/>
            <a:ext cx="5720862" cy="2009061"/>
            <a:chOff x="2604992" y="3173805"/>
            <a:chExt cx="5720862" cy="2009061"/>
          </a:xfrm>
        </p:grpSpPr>
        <p:sp>
          <p:nvSpPr>
            <p:cNvPr id="7" name="Hộp Văn bản 6">
              <a:extLst>
                <a:ext uri="{FF2B5EF4-FFF2-40B4-BE49-F238E27FC236}">
                  <a16:creationId xmlns="" xmlns:a16="http://schemas.microsoft.com/office/drawing/2014/main" id="{22DB2C37-1CC6-8B5F-1196-231B1CB11EF5}"/>
                </a:ext>
              </a:extLst>
            </p:cNvPr>
            <p:cNvSpPr txBox="1"/>
            <p:nvPr/>
          </p:nvSpPr>
          <p:spPr>
            <a:xfrm>
              <a:off x="2604992" y="3173805"/>
              <a:ext cx="5720862" cy="2009061"/>
            </a:xfrm>
            <a:prstGeom prst="roundRect">
              <a:avLst/>
            </a:prstGeom>
            <a:ln w="57150"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Chiêm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lùng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duyên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="" xmlns:a16="http://schemas.microsoft.com/office/drawing/2014/main" id="{B3A3C665-B066-B47B-B202-1B571AEA1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73" y="3429000"/>
              <a:ext cx="1498673" cy="149867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9E7C75D-B2EF-695C-8121-9E8B14756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49" y="3724515"/>
            <a:ext cx="3449362" cy="2139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Hộp Văn bản 15">
            <a:extLst>
              <a:ext uri="{FF2B5EF4-FFF2-40B4-BE49-F238E27FC236}">
                <a16:creationId xmlns="" xmlns:a16="http://schemas.microsoft.com/office/drawing/2014/main" id="{CAE2F54D-B222-FBD2-B6B2-68F3951F6EBA}"/>
              </a:ext>
            </a:extLst>
          </p:cNvPr>
          <p:cNvSpPr txBox="1"/>
          <p:nvPr/>
        </p:nvSpPr>
        <p:spPr>
          <a:xfrm>
            <a:off x="5206910" y="4009493"/>
            <a:ext cx="60870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990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3990B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99D863-DA06-5BAC-EFA4-E69C89BF9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531466">
            <a:off x="4831345" y="3897397"/>
            <a:ext cx="475923" cy="73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18363" y="2835149"/>
            <a:ext cx="5582627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eaLnBrk="1" hangingPunct="1">
              <a:defRPr/>
            </a:pPr>
            <a:r>
              <a:rPr lang="en-US" altLang="zh-CN" sz="4800" b="1" noProof="1">
                <a:solidFill>
                  <a:srgbClr val="E6839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</a:t>
            </a:r>
            <a:r>
              <a:rPr lang="en-US" altLang="zh-CN" sz="4800" b="1" noProof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800" b="1" noProof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08755" y="2179919"/>
            <a:ext cx="1279069" cy="2048964"/>
          </a:xfrm>
          <a:prstGeom prst="rect">
            <a:avLst/>
          </a:prstGeom>
          <a:solidFill>
            <a:srgbClr val="77C571"/>
          </a:solidFill>
          <a:ln w="12700">
            <a:solidFill>
              <a:srgbClr val="5BB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0400" y="210142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spc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2BAA1868-AEA7-6CA2-DD1C-A59ED62CD71E}"/>
              </a:ext>
            </a:extLst>
          </p:cNvPr>
          <p:cNvSpPr txBox="1"/>
          <p:nvPr/>
        </p:nvSpPr>
        <p:spPr>
          <a:xfrm>
            <a:off x="1469517" y="1036150"/>
            <a:ext cx="43559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3865EA6-C210-335E-F1E0-EB05CE71C559}"/>
              </a:ext>
            </a:extLst>
          </p:cNvPr>
          <p:cNvGrpSpPr/>
          <p:nvPr/>
        </p:nvGrpSpPr>
        <p:grpSpPr>
          <a:xfrm>
            <a:off x="849138" y="732705"/>
            <a:ext cx="5964983" cy="1045073"/>
            <a:chOff x="3968848" y="1394769"/>
            <a:chExt cx="5964983" cy="1045073"/>
          </a:xfrm>
        </p:grpSpPr>
        <p:sp>
          <p:nvSpPr>
            <p:cNvPr id="2" name="Freeform 6">
              <a:extLst>
                <a:ext uri="{FF2B5EF4-FFF2-40B4-BE49-F238E27FC236}">
                  <a16:creationId xmlns="" xmlns:a16="http://schemas.microsoft.com/office/drawing/2014/main" id="{BA278F86-F396-C51D-8613-5493082B0184}"/>
                </a:ext>
              </a:extLst>
            </p:cNvPr>
            <p:cNvSpPr/>
            <p:nvPr/>
          </p:nvSpPr>
          <p:spPr>
            <a:xfrm>
              <a:off x="4215308" y="1394769"/>
              <a:ext cx="5718523" cy="1045073"/>
            </a:xfrm>
            <a:custGeom>
              <a:avLst/>
              <a:gdLst/>
              <a:ahLst/>
              <a:cxnLst/>
              <a:rect l="l" t="t" r="r" b="b"/>
              <a:pathLst>
                <a:path w="4050623" h="3957796">
                  <a:moveTo>
                    <a:pt x="0" y="0"/>
                  </a:moveTo>
                  <a:lnTo>
                    <a:pt x="4050624" y="0"/>
                  </a:lnTo>
                  <a:lnTo>
                    <a:pt x="4050624" y="3957796"/>
                  </a:lnTo>
                  <a:lnTo>
                    <a:pt x="0" y="3957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" name="Hình ảnh 17">
              <a:extLst>
                <a:ext uri="{FF2B5EF4-FFF2-40B4-BE49-F238E27FC236}">
                  <a16:creationId xmlns="" xmlns:a16="http://schemas.microsoft.com/office/drawing/2014/main" id="{1FE24D0B-6802-2EAA-E085-A81C6BBB3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848" y="1408217"/>
              <a:ext cx="747712" cy="74771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689525F-172E-238E-6353-D15138840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859" y="1907046"/>
            <a:ext cx="4098277" cy="2704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CF7ECA9-6394-D908-B07E-25C0CB929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865" y="1907046"/>
            <a:ext cx="4098276" cy="2779642"/>
          </a:xfrm>
          <a:prstGeom prst="rect">
            <a:avLst/>
          </a:prstGeom>
        </p:spPr>
      </p:pic>
      <p:sp>
        <p:nvSpPr>
          <p:cNvPr id="14" name="Scroll: Vertical 13">
            <a:extLst>
              <a:ext uri="{FF2B5EF4-FFF2-40B4-BE49-F238E27FC236}">
                <a16:creationId xmlns="" xmlns:a16="http://schemas.microsoft.com/office/drawing/2014/main" id="{05A034E0-22AB-FF56-5F4A-946559038D1F}"/>
              </a:ext>
            </a:extLst>
          </p:cNvPr>
          <p:cNvSpPr/>
          <p:nvPr/>
        </p:nvSpPr>
        <p:spPr>
          <a:xfrm>
            <a:off x="5229726" y="1907046"/>
            <a:ext cx="1812758" cy="2779642"/>
          </a:xfrm>
          <a:prstGeom prst="verticalScroll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B74479B-183F-27AB-9DF2-EF505BB6E52B}"/>
              </a:ext>
            </a:extLst>
          </p:cNvPr>
          <p:cNvSpPr txBox="1"/>
          <p:nvPr/>
        </p:nvSpPr>
        <p:spPr>
          <a:xfrm>
            <a:off x="5377879" y="2105315"/>
            <a:ext cx="14362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lùng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tùng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A68F29E-6DE2-60F8-524F-3652B3923D1A}"/>
              </a:ext>
            </a:extLst>
          </p:cNvPr>
          <p:cNvSpPr txBox="1"/>
          <p:nvPr/>
        </p:nvSpPr>
        <p:spPr>
          <a:xfrm>
            <a:off x="1812758" y="5037249"/>
            <a:ext cx="94723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Thái,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87762E8-96E3-281F-BC8B-7762F8DE88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00" y="4855402"/>
            <a:ext cx="1259000" cy="131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87762E8-96E3-281F-BC8B-7762F8DE8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38" y="5311612"/>
            <a:ext cx="996673" cy="10432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B93C7A-FDEE-29EC-51B8-4E481D193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055" y="1581902"/>
            <a:ext cx="4813726" cy="36102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CA83DC8-D985-E9C9-1F03-BB7925DF48D9}"/>
              </a:ext>
            </a:extLst>
          </p:cNvPr>
          <p:cNvGrpSpPr/>
          <p:nvPr/>
        </p:nvGrpSpPr>
        <p:grpSpPr>
          <a:xfrm>
            <a:off x="849138" y="506163"/>
            <a:ext cx="5964983" cy="1045073"/>
            <a:chOff x="977475" y="252687"/>
            <a:chExt cx="5964983" cy="1045073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3865EA6-C210-335E-F1E0-EB05CE71C559}"/>
                </a:ext>
              </a:extLst>
            </p:cNvPr>
            <p:cNvGrpSpPr/>
            <p:nvPr/>
          </p:nvGrpSpPr>
          <p:grpSpPr>
            <a:xfrm>
              <a:off x="977475" y="252687"/>
              <a:ext cx="5964983" cy="1045073"/>
              <a:chOff x="3968848" y="1394769"/>
              <a:chExt cx="5964983" cy="1045073"/>
            </a:xfrm>
          </p:grpSpPr>
          <p:sp>
            <p:nvSpPr>
              <p:cNvPr id="2" name="Freeform 6">
                <a:extLst>
                  <a:ext uri="{FF2B5EF4-FFF2-40B4-BE49-F238E27FC236}">
                    <a16:creationId xmlns="" xmlns:a16="http://schemas.microsoft.com/office/drawing/2014/main" id="{BA278F86-F396-C51D-8613-5493082B0184}"/>
                  </a:ext>
                </a:extLst>
              </p:cNvPr>
              <p:cNvSpPr/>
              <p:nvPr/>
            </p:nvSpPr>
            <p:spPr>
              <a:xfrm>
                <a:off x="4215308" y="1394769"/>
                <a:ext cx="5718523" cy="1045073"/>
              </a:xfrm>
              <a:custGeom>
                <a:avLst/>
                <a:gdLst/>
                <a:ahLst/>
                <a:cxnLst/>
                <a:rect l="l" t="t" r="r" b="b"/>
                <a:pathLst>
                  <a:path w="4050623" h="3957796">
                    <a:moveTo>
                      <a:pt x="0" y="0"/>
                    </a:moveTo>
                    <a:lnTo>
                      <a:pt x="4050624" y="0"/>
                    </a:lnTo>
                    <a:lnTo>
                      <a:pt x="4050624" y="3957796"/>
                    </a:lnTo>
                    <a:lnTo>
                      <a:pt x="0" y="39577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pic>
            <p:nvPicPr>
              <p:cNvPr id="5" name="Hình ảnh 17">
                <a:extLst>
                  <a:ext uri="{FF2B5EF4-FFF2-40B4-BE49-F238E27FC236}">
                    <a16:creationId xmlns="" xmlns:a16="http://schemas.microsoft.com/office/drawing/2014/main" id="{1FE24D0B-6802-2EAA-E085-A81C6BBB3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8848" y="1408217"/>
                <a:ext cx="747712" cy="747712"/>
              </a:xfrm>
              <a:prstGeom prst="rect">
                <a:avLst/>
              </a:prstGeom>
            </p:spPr>
          </p:pic>
        </p:grpSp>
        <p:sp>
          <p:nvSpPr>
            <p:cNvPr id="12" name="Hộp Văn bản 10">
              <a:extLst>
                <a:ext uri="{FF2B5EF4-FFF2-40B4-BE49-F238E27FC236}">
                  <a16:creationId xmlns="" xmlns:a16="http://schemas.microsoft.com/office/drawing/2014/main" id="{A2831487-C249-85E9-0259-EAB3B21D7416}"/>
                </a:ext>
              </a:extLst>
            </p:cNvPr>
            <p:cNvSpPr txBox="1"/>
            <p:nvPr/>
          </p:nvSpPr>
          <p:spPr>
            <a:xfrm>
              <a:off x="1725187" y="505480"/>
              <a:ext cx="43559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7743B57-218B-42CD-A595-C0A9AF146153}"/>
              </a:ext>
            </a:extLst>
          </p:cNvPr>
          <p:cNvSpPr txBox="1"/>
          <p:nvPr/>
        </p:nvSpPr>
        <p:spPr>
          <a:xfrm>
            <a:off x="1997906" y="5306764"/>
            <a:ext cx="40980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187466AF-3764-616B-3A9C-CECC79EC542D}"/>
              </a:ext>
            </a:extLst>
          </p:cNvPr>
          <p:cNvSpPr/>
          <p:nvPr/>
        </p:nvSpPr>
        <p:spPr>
          <a:xfrm>
            <a:off x="6271066" y="1894841"/>
            <a:ext cx="5021179" cy="3068317"/>
          </a:xfrm>
          <a:custGeom>
            <a:avLst/>
            <a:gdLst>
              <a:gd name="connsiteX0" fmla="*/ 0 w 5021179"/>
              <a:gd name="connsiteY0" fmla="*/ 770021 h 3068317"/>
              <a:gd name="connsiteX1" fmla="*/ 16042 w 5021179"/>
              <a:gd name="connsiteY1" fmla="*/ 689811 h 3068317"/>
              <a:gd name="connsiteX2" fmla="*/ 48126 w 5021179"/>
              <a:gd name="connsiteY2" fmla="*/ 561474 h 3068317"/>
              <a:gd name="connsiteX3" fmla="*/ 64169 w 5021179"/>
              <a:gd name="connsiteY3" fmla="*/ 481263 h 3068317"/>
              <a:gd name="connsiteX4" fmla="*/ 112295 w 5021179"/>
              <a:gd name="connsiteY4" fmla="*/ 352926 h 3068317"/>
              <a:gd name="connsiteX5" fmla="*/ 834190 w 5021179"/>
              <a:gd name="connsiteY5" fmla="*/ 128337 h 3068317"/>
              <a:gd name="connsiteX6" fmla="*/ 978569 w 5021179"/>
              <a:gd name="connsiteY6" fmla="*/ 160421 h 3068317"/>
              <a:gd name="connsiteX7" fmla="*/ 1251284 w 5021179"/>
              <a:gd name="connsiteY7" fmla="*/ 192505 h 3068317"/>
              <a:gd name="connsiteX8" fmla="*/ 1427748 w 5021179"/>
              <a:gd name="connsiteY8" fmla="*/ 176463 h 3068317"/>
              <a:gd name="connsiteX9" fmla="*/ 1475874 w 5021179"/>
              <a:gd name="connsiteY9" fmla="*/ 160421 h 3068317"/>
              <a:gd name="connsiteX10" fmla="*/ 1556084 w 5021179"/>
              <a:gd name="connsiteY10" fmla="*/ 144379 h 3068317"/>
              <a:gd name="connsiteX11" fmla="*/ 1700463 w 5021179"/>
              <a:gd name="connsiteY11" fmla="*/ 112295 h 3068317"/>
              <a:gd name="connsiteX12" fmla="*/ 1844842 w 5021179"/>
              <a:gd name="connsiteY12" fmla="*/ 96253 h 3068317"/>
              <a:gd name="connsiteX13" fmla="*/ 1973179 w 5021179"/>
              <a:gd name="connsiteY13" fmla="*/ 80211 h 3068317"/>
              <a:gd name="connsiteX14" fmla="*/ 2069432 w 5021179"/>
              <a:gd name="connsiteY14" fmla="*/ 48126 h 3068317"/>
              <a:gd name="connsiteX15" fmla="*/ 2374232 w 5021179"/>
              <a:gd name="connsiteY15" fmla="*/ 80211 h 3068317"/>
              <a:gd name="connsiteX16" fmla="*/ 2566737 w 5021179"/>
              <a:gd name="connsiteY16" fmla="*/ 64168 h 3068317"/>
              <a:gd name="connsiteX17" fmla="*/ 2871537 w 5021179"/>
              <a:gd name="connsiteY17" fmla="*/ 0 h 3068317"/>
              <a:gd name="connsiteX18" fmla="*/ 3256548 w 5021179"/>
              <a:gd name="connsiteY18" fmla="*/ 32084 h 3068317"/>
              <a:gd name="connsiteX19" fmla="*/ 3368842 w 5021179"/>
              <a:gd name="connsiteY19" fmla="*/ 80211 h 3068317"/>
              <a:gd name="connsiteX20" fmla="*/ 3416969 w 5021179"/>
              <a:gd name="connsiteY20" fmla="*/ 112295 h 3068317"/>
              <a:gd name="connsiteX21" fmla="*/ 3593432 w 5021179"/>
              <a:gd name="connsiteY21" fmla="*/ 176463 h 3068317"/>
              <a:gd name="connsiteX22" fmla="*/ 3978442 w 5021179"/>
              <a:gd name="connsiteY22" fmla="*/ 224590 h 3068317"/>
              <a:gd name="connsiteX23" fmla="*/ 4170948 w 5021179"/>
              <a:gd name="connsiteY23" fmla="*/ 256674 h 3068317"/>
              <a:gd name="connsiteX24" fmla="*/ 4491790 w 5021179"/>
              <a:gd name="connsiteY24" fmla="*/ 224590 h 3068317"/>
              <a:gd name="connsiteX25" fmla="*/ 4620126 w 5021179"/>
              <a:gd name="connsiteY25" fmla="*/ 256674 h 3068317"/>
              <a:gd name="connsiteX26" fmla="*/ 4844716 w 5021179"/>
              <a:gd name="connsiteY26" fmla="*/ 352926 h 3068317"/>
              <a:gd name="connsiteX27" fmla="*/ 4940969 w 5021179"/>
              <a:gd name="connsiteY27" fmla="*/ 417095 h 3068317"/>
              <a:gd name="connsiteX28" fmla="*/ 4973053 w 5021179"/>
              <a:gd name="connsiteY28" fmla="*/ 481263 h 3068317"/>
              <a:gd name="connsiteX29" fmla="*/ 4989095 w 5021179"/>
              <a:gd name="connsiteY29" fmla="*/ 545432 h 3068317"/>
              <a:gd name="connsiteX30" fmla="*/ 5005137 w 5021179"/>
              <a:gd name="connsiteY30" fmla="*/ 1235242 h 3068317"/>
              <a:gd name="connsiteX31" fmla="*/ 5021179 w 5021179"/>
              <a:gd name="connsiteY31" fmla="*/ 1540042 h 3068317"/>
              <a:gd name="connsiteX32" fmla="*/ 4957011 w 5021179"/>
              <a:gd name="connsiteY32" fmla="*/ 1973179 h 3068317"/>
              <a:gd name="connsiteX33" fmla="*/ 4892842 w 5021179"/>
              <a:gd name="connsiteY33" fmla="*/ 2101516 h 3068317"/>
              <a:gd name="connsiteX34" fmla="*/ 4828674 w 5021179"/>
              <a:gd name="connsiteY34" fmla="*/ 2133600 h 3068317"/>
              <a:gd name="connsiteX35" fmla="*/ 4700337 w 5021179"/>
              <a:gd name="connsiteY35" fmla="*/ 2245895 h 3068317"/>
              <a:gd name="connsiteX36" fmla="*/ 4604084 w 5021179"/>
              <a:gd name="connsiteY36" fmla="*/ 2326105 h 3068317"/>
              <a:gd name="connsiteX37" fmla="*/ 4491790 w 5021179"/>
              <a:gd name="connsiteY37" fmla="*/ 2406316 h 3068317"/>
              <a:gd name="connsiteX38" fmla="*/ 4443663 w 5021179"/>
              <a:gd name="connsiteY38" fmla="*/ 2454442 h 3068317"/>
              <a:gd name="connsiteX39" fmla="*/ 4363453 w 5021179"/>
              <a:gd name="connsiteY39" fmla="*/ 2486526 h 3068317"/>
              <a:gd name="connsiteX40" fmla="*/ 4203032 w 5021179"/>
              <a:gd name="connsiteY40" fmla="*/ 2566737 h 3068317"/>
              <a:gd name="connsiteX41" fmla="*/ 4154905 w 5021179"/>
              <a:gd name="connsiteY41" fmla="*/ 2598821 h 3068317"/>
              <a:gd name="connsiteX42" fmla="*/ 4090737 w 5021179"/>
              <a:gd name="connsiteY42" fmla="*/ 2630905 h 3068317"/>
              <a:gd name="connsiteX43" fmla="*/ 3978442 w 5021179"/>
              <a:gd name="connsiteY43" fmla="*/ 2662990 h 3068317"/>
              <a:gd name="connsiteX44" fmla="*/ 3914274 w 5021179"/>
              <a:gd name="connsiteY44" fmla="*/ 2695074 h 3068317"/>
              <a:gd name="connsiteX45" fmla="*/ 3850105 w 5021179"/>
              <a:gd name="connsiteY45" fmla="*/ 2711116 h 3068317"/>
              <a:gd name="connsiteX46" fmla="*/ 3689684 w 5021179"/>
              <a:gd name="connsiteY46" fmla="*/ 2743200 h 3068317"/>
              <a:gd name="connsiteX47" fmla="*/ 3513221 w 5021179"/>
              <a:gd name="connsiteY47" fmla="*/ 2807368 h 3068317"/>
              <a:gd name="connsiteX48" fmla="*/ 3272590 w 5021179"/>
              <a:gd name="connsiteY48" fmla="*/ 2871537 h 3068317"/>
              <a:gd name="connsiteX49" fmla="*/ 3208421 w 5021179"/>
              <a:gd name="connsiteY49" fmla="*/ 2919663 h 3068317"/>
              <a:gd name="connsiteX50" fmla="*/ 3112169 w 5021179"/>
              <a:gd name="connsiteY50" fmla="*/ 2951747 h 3068317"/>
              <a:gd name="connsiteX51" fmla="*/ 3031958 w 5021179"/>
              <a:gd name="connsiteY51" fmla="*/ 2983832 h 3068317"/>
              <a:gd name="connsiteX52" fmla="*/ 2951748 w 5021179"/>
              <a:gd name="connsiteY52" fmla="*/ 2999874 h 3068317"/>
              <a:gd name="connsiteX53" fmla="*/ 2871537 w 5021179"/>
              <a:gd name="connsiteY53" fmla="*/ 3031958 h 3068317"/>
              <a:gd name="connsiteX54" fmla="*/ 2743200 w 5021179"/>
              <a:gd name="connsiteY54" fmla="*/ 3048000 h 3068317"/>
              <a:gd name="connsiteX55" fmla="*/ 2630905 w 5021179"/>
              <a:gd name="connsiteY55" fmla="*/ 3064042 h 3068317"/>
              <a:gd name="connsiteX56" fmla="*/ 2117558 w 5021179"/>
              <a:gd name="connsiteY56" fmla="*/ 3015916 h 3068317"/>
              <a:gd name="connsiteX57" fmla="*/ 2037348 w 5021179"/>
              <a:gd name="connsiteY57" fmla="*/ 2967790 h 3068317"/>
              <a:gd name="connsiteX58" fmla="*/ 1459832 w 5021179"/>
              <a:gd name="connsiteY58" fmla="*/ 2983832 h 3068317"/>
              <a:gd name="connsiteX59" fmla="*/ 1379621 w 5021179"/>
              <a:gd name="connsiteY59" fmla="*/ 3015916 h 3068317"/>
              <a:gd name="connsiteX60" fmla="*/ 1122948 w 5021179"/>
              <a:gd name="connsiteY60" fmla="*/ 2999874 h 3068317"/>
              <a:gd name="connsiteX61" fmla="*/ 1026695 w 5021179"/>
              <a:gd name="connsiteY61" fmla="*/ 2951747 h 3068317"/>
              <a:gd name="connsiteX62" fmla="*/ 930442 w 5021179"/>
              <a:gd name="connsiteY62" fmla="*/ 2839453 h 3068317"/>
              <a:gd name="connsiteX63" fmla="*/ 818148 w 5021179"/>
              <a:gd name="connsiteY63" fmla="*/ 2743200 h 3068317"/>
              <a:gd name="connsiteX64" fmla="*/ 753979 w 5021179"/>
              <a:gd name="connsiteY64" fmla="*/ 2614863 h 3068317"/>
              <a:gd name="connsiteX65" fmla="*/ 561474 w 5021179"/>
              <a:gd name="connsiteY65" fmla="*/ 2550695 h 3068317"/>
              <a:gd name="connsiteX66" fmla="*/ 176463 w 5021179"/>
              <a:gd name="connsiteY66" fmla="*/ 2502568 h 3068317"/>
              <a:gd name="connsiteX67" fmla="*/ 112295 w 5021179"/>
              <a:gd name="connsiteY67" fmla="*/ 2454442 h 3068317"/>
              <a:gd name="connsiteX68" fmla="*/ 64169 w 5021179"/>
              <a:gd name="connsiteY68" fmla="*/ 2261937 h 3068317"/>
              <a:gd name="connsiteX69" fmla="*/ 48126 w 5021179"/>
              <a:gd name="connsiteY69" fmla="*/ 593558 h 306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021179" h="3068317">
                <a:moveTo>
                  <a:pt x="0" y="770021"/>
                </a:moveTo>
                <a:cubicBezTo>
                  <a:pt x="5347" y="743284"/>
                  <a:pt x="9911" y="716379"/>
                  <a:pt x="16042" y="689811"/>
                </a:cubicBezTo>
                <a:cubicBezTo>
                  <a:pt x="25957" y="646845"/>
                  <a:pt x="39478" y="604713"/>
                  <a:pt x="48126" y="561474"/>
                </a:cubicBezTo>
                <a:cubicBezTo>
                  <a:pt x="53474" y="534737"/>
                  <a:pt x="56150" y="507324"/>
                  <a:pt x="64169" y="481263"/>
                </a:cubicBezTo>
                <a:cubicBezTo>
                  <a:pt x="77605" y="437595"/>
                  <a:pt x="70762" y="371962"/>
                  <a:pt x="112295" y="352926"/>
                </a:cubicBezTo>
                <a:cubicBezTo>
                  <a:pt x="341387" y="247926"/>
                  <a:pt x="593558" y="203200"/>
                  <a:pt x="834190" y="128337"/>
                </a:cubicBezTo>
                <a:cubicBezTo>
                  <a:pt x="891876" y="142759"/>
                  <a:pt x="917468" y="150238"/>
                  <a:pt x="978569" y="160421"/>
                </a:cubicBezTo>
                <a:cubicBezTo>
                  <a:pt x="1084960" y="178153"/>
                  <a:pt x="1137241" y="181101"/>
                  <a:pt x="1251284" y="192505"/>
                </a:cubicBezTo>
                <a:cubicBezTo>
                  <a:pt x="1310105" y="187158"/>
                  <a:pt x="1369278" y="184816"/>
                  <a:pt x="1427748" y="176463"/>
                </a:cubicBezTo>
                <a:cubicBezTo>
                  <a:pt x="1444488" y="174072"/>
                  <a:pt x="1459469" y="164522"/>
                  <a:pt x="1475874" y="160421"/>
                </a:cubicBezTo>
                <a:cubicBezTo>
                  <a:pt x="1502326" y="153808"/>
                  <a:pt x="1529423" y="150092"/>
                  <a:pt x="1556084" y="144379"/>
                </a:cubicBezTo>
                <a:cubicBezTo>
                  <a:pt x="1604290" y="134049"/>
                  <a:pt x="1651833" y="120400"/>
                  <a:pt x="1700463" y="112295"/>
                </a:cubicBezTo>
                <a:cubicBezTo>
                  <a:pt x="1748227" y="104334"/>
                  <a:pt x="1796751" y="101911"/>
                  <a:pt x="1844842" y="96253"/>
                </a:cubicBezTo>
                <a:lnTo>
                  <a:pt x="1973179" y="80211"/>
                </a:lnTo>
                <a:cubicBezTo>
                  <a:pt x="2005263" y="69516"/>
                  <a:pt x="2035659" y="49904"/>
                  <a:pt x="2069432" y="48126"/>
                </a:cubicBezTo>
                <a:cubicBezTo>
                  <a:pt x="2168052" y="42935"/>
                  <a:pt x="2275621" y="63775"/>
                  <a:pt x="2374232" y="80211"/>
                </a:cubicBezTo>
                <a:cubicBezTo>
                  <a:pt x="2438400" y="74863"/>
                  <a:pt x="2503168" y="74421"/>
                  <a:pt x="2566737" y="64168"/>
                </a:cubicBezTo>
                <a:cubicBezTo>
                  <a:pt x="2669239" y="47635"/>
                  <a:pt x="2871537" y="0"/>
                  <a:pt x="2871537" y="0"/>
                </a:cubicBezTo>
                <a:cubicBezTo>
                  <a:pt x="2999874" y="10695"/>
                  <a:pt x="3128554" y="17863"/>
                  <a:pt x="3256548" y="32084"/>
                </a:cubicBezTo>
                <a:cubicBezTo>
                  <a:pt x="3284477" y="35187"/>
                  <a:pt x="3350197" y="69557"/>
                  <a:pt x="3368842" y="80211"/>
                </a:cubicBezTo>
                <a:cubicBezTo>
                  <a:pt x="3385582" y="89777"/>
                  <a:pt x="3399248" y="104700"/>
                  <a:pt x="3416969" y="112295"/>
                </a:cubicBezTo>
                <a:cubicBezTo>
                  <a:pt x="3474498" y="136950"/>
                  <a:pt x="3532058" y="164188"/>
                  <a:pt x="3593432" y="176463"/>
                </a:cubicBezTo>
                <a:cubicBezTo>
                  <a:pt x="3720256" y="201828"/>
                  <a:pt x="3850336" y="206797"/>
                  <a:pt x="3978442" y="224590"/>
                </a:cubicBezTo>
                <a:cubicBezTo>
                  <a:pt x="4042877" y="233539"/>
                  <a:pt x="4106779" y="245979"/>
                  <a:pt x="4170948" y="256674"/>
                </a:cubicBezTo>
                <a:cubicBezTo>
                  <a:pt x="4277895" y="245979"/>
                  <a:pt x="4384309" y="224590"/>
                  <a:pt x="4491790" y="224590"/>
                </a:cubicBezTo>
                <a:cubicBezTo>
                  <a:pt x="4535885" y="224590"/>
                  <a:pt x="4577727" y="244560"/>
                  <a:pt x="4620126" y="256674"/>
                </a:cubicBezTo>
                <a:cubicBezTo>
                  <a:pt x="4710114" y="282385"/>
                  <a:pt x="4759158" y="304036"/>
                  <a:pt x="4844716" y="352926"/>
                </a:cubicBezTo>
                <a:cubicBezTo>
                  <a:pt x="4878196" y="372057"/>
                  <a:pt x="4908885" y="395705"/>
                  <a:pt x="4940969" y="417095"/>
                </a:cubicBezTo>
                <a:cubicBezTo>
                  <a:pt x="4951664" y="438484"/>
                  <a:pt x="4964656" y="458872"/>
                  <a:pt x="4973053" y="481263"/>
                </a:cubicBezTo>
                <a:cubicBezTo>
                  <a:pt x="4980794" y="501907"/>
                  <a:pt x="4988158" y="523404"/>
                  <a:pt x="4989095" y="545432"/>
                </a:cubicBezTo>
                <a:cubicBezTo>
                  <a:pt x="4998873" y="775223"/>
                  <a:pt x="4997722" y="1005363"/>
                  <a:pt x="5005137" y="1235242"/>
                </a:cubicBezTo>
                <a:cubicBezTo>
                  <a:pt x="5008417" y="1336930"/>
                  <a:pt x="5015832" y="1438442"/>
                  <a:pt x="5021179" y="1540042"/>
                </a:cubicBezTo>
                <a:cubicBezTo>
                  <a:pt x="4967015" y="2135851"/>
                  <a:pt x="5037713" y="1731072"/>
                  <a:pt x="4957011" y="1973179"/>
                </a:cubicBezTo>
                <a:cubicBezTo>
                  <a:pt x="4935215" y="2038567"/>
                  <a:pt x="4953311" y="2049685"/>
                  <a:pt x="4892842" y="2101516"/>
                </a:cubicBezTo>
                <a:cubicBezTo>
                  <a:pt x="4874685" y="2117079"/>
                  <a:pt x="4850063" y="2122905"/>
                  <a:pt x="4828674" y="2133600"/>
                </a:cubicBezTo>
                <a:cubicBezTo>
                  <a:pt x="4752275" y="2248198"/>
                  <a:pt x="4801914" y="2220501"/>
                  <a:pt x="4700337" y="2245895"/>
                </a:cubicBezTo>
                <a:cubicBezTo>
                  <a:pt x="4639144" y="2368282"/>
                  <a:pt x="4709200" y="2268769"/>
                  <a:pt x="4604084" y="2326105"/>
                </a:cubicBezTo>
                <a:cubicBezTo>
                  <a:pt x="4563701" y="2348132"/>
                  <a:pt x="4527710" y="2377580"/>
                  <a:pt x="4491790" y="2406316"/>
                </a:cubicBezTo>
                <a:cubicBezTo>
                  <a:pt x="4474074" y="2420489"/>
                  <a:pt x="4462902" y="2442418"/>
                  <a:pt x="4443663" y="2454442"/>
                </a:cubicBezTo>
                <a:cubicBezTo>
                  <a:pt x="4419244" y="2469704"/>
                  <a:pt x="4390190" y="2475831"/>
                  <a:pt x="4363453" y="2486526"/>
                </a:cubicBezTo>
                <a:cubicBezTo>
                  <a:pt x="4203116" y="2614796"/>
                  <a:pt x="4363669" y="2506499"/>
                  <a:pt x="4203032" y="2566737"/>
                </a:cubicBezTo>
                <a:cubicBezTo>
                  <a:pt x="4184979" y="2573507"/>
                  <a:pt x="4171645" y="2589255"/>
                  <a:pt x="4154905" y="2598821"/>
                </a:cubicBezTo>
                <a:cubicBezTo>
                  <a:pt x="4134142" y="2610686"/>
                  <a:pt x="4113128" y="2622508"/>
                  <a:pt x="4090737" y="2630905"/>
                </a:cubicBezTo>
                <a:cubicBezTo>
                  <a:pt x="3982181" y="2671613"/>
                  <a:pt x="4068947" y="2624202"/>
                  <a:pt x="3978442" y="2662990"/>
                </a:cubicBezTo>
                <a:cubicBezTo>
                  <a:pt x="3956462" y="2672410"/>
                  <a:pt x="3936665" y="2686677"/>
                  <a:pt x="3914274" y="2695074"/>
                </a:cubicBezTo>
                <a:cubicBezTo>
                  <a:pt x="3893630" y="2702815"/>
                  <a:pt x="3871664" y="2706496"/>
                  <a:pt x="3850105" y="2711116"/>
                </a:cubicBezTo>
                <a:cubicBezTo>
                  <a:pt x="3796783" y="2722542"/>
                  <a:pt x="3689684" y="2743200"/>
                  <a:pt x="3689684" y="2743200"/>
                </a:cubicBezTo>
                <a:cubicBezTo>
                  <a:pt x="3608885" y="2797066"/>
                  <a:pt x="3651075" y="2776733"/>
                  <a:pt x="3513221" y="2807368"/>
                </a:cubicBezTo>
                <a:cubicBezTo>
                  <a:pt x="3335828" y="2846790"/>
                  <a:pt x="3415612" y="2823863"/>
                  <a:pt x="3272590" y="2871537"/>
                </a:cubicBezTo>
                <a:cubicBezTo>
                  <a:pt x="3251200" y="2887579"/>
                  <a:pt x="3232335" y="2907706"/>
                  <a:pt x="3208421" y="2919663"/>
                </a:cubicBezTo>
                <a:cubicBezTo>
                  <a:pt x="3178172" y="2934787"/>
                  <a:pt x="3143952" y="2940189"/>
                  <a:pt x="3112169" y="2951747"/>
                </a:cubicBezTo>
                <a:cubicBezTo>
                  <a:pt x="3085106" y="2961588"/>
                  <a:pt x="3059540" y="2975557"/>
                  <a:pt x="3031958" y="2983832"/>
                </a:cubicBezTo>
                <a:cubicBezTo>
                  <a:pt x="3005842" y="2991667"/>
                  <a:pt x="2977864" y="2992039"/>
                  <a:pt x="2951748" y="2999874"/>
                </a:cubicBezTo>
                <a:cubicBezTo>
                  <a:pt x="2924166" y="3008149"/>
                  <a:pt x="2899596" y="3025483"/>
                  <a:pt x="2871537" y="3031958"/>
                </a:cubicBezTo>
                <a:cubicBezTo>
                  <a:pt x="2829529" y="3041652"/>
                  <a:pt x="2785934" y="3042302"/>
                  <a:pt x="2743200" y="3048000"/>
                </a:cubicBezTo>
                <a:lnTo>
                  <a:pt x="2630905" y="3064042"/>
                </a:lnTo>
                <a:cubicBezTo>
                  <a:pt x="2401297" y="3055538"/>
                  <a:pt x="2285611" y="3099942"/>
                  <a:pt x="2117558" y="3015916"/>
                </a:cubicBezTo>
                <a:cubicBezTo>
                  <a:pt x="2089670" y="3001972"/>
                  <a:pt x="2064085" y="2983832"/>
                  <a:pt x="2037348" y="2967790"/>
                </a:cubicBezTo>
                <a:cubicBezTo>
                  <a:pt x="1844843" y="2973137"/>
                  <a:pt x="1651898" y="2969778"/>
                  <a:pt x="1459832" y="2983832"/>
                </a:cubicBezTo>
                <a:cubicBezTo>
                  <a:pt x="1431112" y="2985933"/>
                  <a:pt x="1408385" y="3014546"/>
                  <a:pt x="1379621" y="3015916"/>
                </a:cubicBezTo>
                <a:cubicBezTo>
                  <a:pt x="1293993" y="3019993"/>
                  <a:pt x="1208506" y="3005221"/>
                  <a:pt x="1122948" y="2999874"/>
                </a:cubicBezTo>
                <a:cubicBezTo>
                  <a:pt x="1090864" y="2983832"/>
                  <a:pt x="1056542" y="2971645"/>
                  <a:pt x="1026695" y="2951747"/>
                </a:cubicBezTo>
                <a:cubicBezTo>
                  <a:pt x="974312" y="2916825"/>
                  <a:pt x="974917" y="2883928"/>
                  <a:pt x="930442" y="2839453"/>
                </a:cubicBezTo>
                <a:cubicBezTo>
                  <a:pt x="895581" y="2804592"/>
                  <a:pt x="855579" y="2775284"/>
                  <a:pt x="818148" y="2743200"/>
                </a:cubicBezTo>
                <a:cubicBezTo>
                  <a:pt x="796758" y="2700421"/>
                  <a:pt x="793775" y="2641393"/>
                  <a:pt x="753979" y="2614863"/>
                </a:cubicBezTo>
                <a:cubicBezTo>
                  <a:pt x="657741" y="2550705"/>
                  <a:pt x="742807" y="2599050"/>
                  <a:pt x="561474" y="2550695"/>
                </a:cubicBezTo>
                <a:cubicBezTo>
                  <a:pt x="314490" y="2484833"/>
                  <a:pt x="667952" y="2529874"/>
                  <a:pt x="176463" y="2502568"/>
                </a:cubicBezTo>
                <a:cubicBezTo>
                  <a:pt x="155074" y="2486526"/>
                  <a:pt x="131201" y="2473348"/>
                  <a:pt x="112295" y="2454442"/>
                </a:cubicBezTo>
                <a:cubicBezTo>
                  <a:pt x="57035" y="2399182"/>
                  <a:pt x="73088" y="2342206"/>
                  <a:pt x="64169" y="2261937"/>
                </a:cubicBezTo>
                <a:cubicBezTo>
                  <a:pt x="43543" y="1106946"/>
                  <a:pt x="48126" y="1663079"/>
                  <a:pt x="48126" y="593558"/>
                </a:cubicBezTo>
              </a:path>
            </a:pathLst>
          </a:cu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EA5131B-4F30-897B-039C-3A10FECFAA7C}"/>
              </a:ext>
            </a:extLst>
          </p:cNvPr>
          <p:cNvSpPr txBox="1"/>
          <p:nvPr/>
        </p:nvSpPr>
        <p:spPr>
          <a:xfrm>
            <a:off x="6448621" y="2397949"/>
            <a:ext cx="463616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4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8013" y="495754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III. TỔNG KẾT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139F98E3-C5CB-48F4-77CE-8D1E2454FE22}"/>
              </a:ext>
            </a:extLst>
          </p:cNvPr>
          <p:cNvSpPr txBox="1"/>
          <p:nvPr/>
        </p:nvSpPr>
        <p:spPr>
          <a:xfrm>
            <a:off x="4393917" y="1414488"/>
            <a:ext cx="6152480" cy="2281476"/>
          </a:xfrm>
          <a:prstGeom prst="wedgeRoundRectCallout">
            <a:avLst>
              <a:gd name="adj1" fmla="val -65947"/>
              <a:gd name="adj2" fmla="val 48214"/>
              <a:gd name="adj3" fmla="val 16667"/>
            </a:avLst>
          </a:prstGeom>
          <a:noFill/>
          <a:ln w="38100">
            <a:solidFill>
              <a:srgbClr val="0000FF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="" xmlns:a16="http://schemas.microsoft.com/office/drawing/2014/main" id="{E508B967-662D-1813-B304-350CF7B8DD48}"/>
              </a:ext>
            </a:extLst>
          </p:cNvPr>
          <p:cNvSpPr/>
          <p:nvPr/>
        </p:nvSpPr>
        <p:spPr>
          <a:xfrm>
            <a:off x="1632903" y="2309420"/>
            <a:ext cx="2022892" cy="4241321"/>
          </a:xfrm>
          <a:custGeom>
            <a:avLst/>
            <a:gdLst/>
            <a:ahLst/>
            <a:cxnLst/>
            <a:rect l="l" t="t" r="r" b="b"/>
            <a:pathLst>
              <a:path w="1229541" h="3064275">
                <a:moveTo>
                  <a:pt x="0" y="0"/>
                </a:moveTo>
                <a:lnTo>
                  <a:pt x="1229540" y="0"/>
                </a:lnTo>
                <a:lnTo>
                  <a:pt x="1229540" y="3064275"/>
                </a:lnTo>
                <a:lnTo>
                  <a:pt x="0" y="3064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6">
            <a:extLst>
              <a:ext uri="{FF2B5EF4-FFF2-40B4-BE49-F238E27FC236}">
                <a16:creationId xmlns="" xmlns:a16="http://schemas.microsoft.com/office/drawing/2014/main" id="{202EC23E-8BB9-C42D-9272-61E49D11FD9A}"/>
              </a:ext>
            </a:extLst>
          </p:cNvPr>
          <p:cNvSpPr/>
          <p:nvPr/>
        </p:nvSpPr>
        <p:spPr>
          <a:xfrm>
            <a:off x="9109192" y="3994938"/>
            <a:ext cx="2491306" cy="2062962"/>
          </a:xfrm>
          <a:custGeom>
            <a:avLst/>
            <a:gdLst/>
            <a:ahLst/>
            <a:cxnLst/>
            <a:rect l="l" t="t" r="r" b="b"/>
            <a:pathLst>
              <a:path w="2999533" h="2350884">
                <a:moveTo>
                  <a:pt x="0" y="0"/>
                </a:moveTo>
                <a:lnTo>
                  <a:pt x="2999533" y="0"/>
                </a:lnTo>
                <a:lnTo>
                  <a:pt x="2999533" y="2350884"/>
                </a:lnTo>
                <a:lnTo>
                  <a:pt x="0" y="2350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880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4">
            <a:extLst>
              <a:ext uri="{FF2B5EF4-FFF2-40B4-BE49-F238E27FC236}">
                <a16:creationId xmlns="" xmlns:a16="http://schemas.microsoft.com/office/drawing/2014/main" id="{02E12B5B-7A07-906B-F848-C6DB3514EDB4}"/>
              </a:ext>
            </a:extLst>
          </p:cNvPr>
          <p:cNvSpPr/>
          <p:nvPr/>
        </p:nvSpPr>
        <p:spPr>
          <a:xfrm>
            <a:off x="10234862" y="4167582"/>
            <a:ext cx="1836919" cy="2240651"/>
          </a:xfrm>
          <a:custGeom>
            <a:avLst/>
            <a:gdLst/>
            <a:ahLst/>
            <a:cxnLst/>
            <a:rect l="l" t="t" r="r" b="b"/>
            <a:pathLst>
              <a:path w="2161870" h="2668976">
                <a:moveTo>
                  <a:pt x="0" y="0"/>
                </a:moveTo>
                <a:lnTo>
                  <a:pt x="2161870" y="0"/>
                </a:lnTo>
                <a:lnTo>
                  <a:pt x="2161870" y="2668976"/>
                </a:lnTo>
                <a:lnTo>
                  <a:pt x="0" y="266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rrow: Quad 4">
            <a:extLst>
              <a:ext uri="{FF2B5EF4-FFF2-40B4-BE49-F238E27FC236}">
                <a16:creationId xmlns="" xmlns:a16="http://schemas.microsoft.com/office/drawing/2014/main" id="{EA9E5715-81EE-068F-D4A8-2E27AC8402BF}"/>
              </a:ext>
            </a:extLst>
          </p:cNvPr>
          <p:cNvSpPr/>
          <p:nvPr/>
        </p:nvSpPr>
        <p:spPr>
          <a:xfrm>
            <a:off x="2277362" y="1187570"/>
            <a:ext cx="7637275" cy="4870330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3BA3C02-A7FC-1C35-5FD1-6CF7B60D7B99}"/>
              </a:ext>
            </a:extLst>
          </p:cNvPr>
          <p:cNvGrpSpPr/>
          <p:nvPr/>
        </p:nvGrpSpPr>
        <p:grpSpPr>
          <a:xfrm>
            <a:off x="2282299" y="1369999"/>
            <a:ext cx="3431988" cy="2082274"/>
            <a:chOff x="2298956" y="1432085"/>
            <a:chExt cx="3431988" cy="2082274"/>
          </a:xfrm>
        </p:grpSpPr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132A01F-A6E2-DFFA-D2C8-2A37187E85A6}"/>
                </a:ext>
              </a:extLst>
            </p:cNvPr>
            <p:cNvSpPr/>
            <p:nvPr/>
          </p:nvSpPr>
          <p:spPr>
            <a:xfrm>
              <a:off x="2437518" y="1566227"/>
              <a:ext cx="3293426" cy="1948132"/>
            </a:xfrm>
            <a:custGeom>
              <a:avLst/>
              <a:gdLst>
                <a:gd name="connsiteX0" fmla="*/ 0 w 1948132"/>
                <a:gd name="connsiteY0" fmla="*/ 324695 h 1948132"/>
                <a:gd name="connsiteX1" fmla="*/ 324695 w 1948132"/>
                <a:gd name="connsiteY1" fmla="*/ 0 h 1948132"/>
                <a:gd name="connsiteX2" fmla="*/ 1623437 w 1948132"/>
                <a:gd name="connsiteY2" fmla="*/ 0 h 1948132"/>
                <a:gd name="connsiteX3" fmla="*/ 1948132 w 1948132"/>
                <a:gd name="connsiteY3" fmla="*/ 324695 h 1948132"/>
                <a:gd name="connsiteX4" fmla="*/ 1948132 w 1948132"/>
                <a:gd name="connsiteY4" fmla="*/ 1623437 h 1948132"/>
                <a:gd name="connsiteX5" fmla="*/ 1623437 w 1948132"/>
                <a:gd name="connsiteY5" fmla="*/ 1948132 h 1948132"/>
                <a:gd name="connsiteX6" fmla="*/ 324695 w 1948132"/>
                <a:gd name="connsiteY6" fmla="*/ 1948132 h 1948132"/>
                <a:gd name="connsiteX7" fmla="*/ 0 w 1948132"/>
                <a:gd name="connsiteY7" fmla="*/ 1623437 h 1948132"/>
                <a:gd name="connsiteX8" fmla="*/ 0 w 1948132"/>
                <a:gd name="connsiteY8" fmla="*/ 324695 h 19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8132" h="1948132">
                  <a:moveTo>
                    <a:pt x="0" y="324695"/>
                  </a:moveTo>
                  <a:cubicBezTo>
                    <a:pt x="0" y="145371"/>
                    <a:pt x="145371" y="0"/>
                    <a:pt x="324695" y="0"/>
                  </a:cubicBezTo>
                  <a:lnTo>
                    <a:pt x="1623437" y="0"/>
                  </a:lnTo>
                  <a:cubicBezTo>
                    <a:pt x="1802761" y="0"/>
                    <a:pt x="1948132" y="145371"/>
                    <a:pt x="1948132" y="324695"/>
                  </a:cubicBezTo>
                  <a:lnTo>
                    <a:pt x="1948132" y="1623437"/>
                  </a:lnTo>
                  <a:cubicBezTo>
                    <a:pt x="1948132" y="1802761"/>
                    <a:pt x="1802761" y="1948132"/>
                    <a:pt x="1623437" y="1948132"/>
                  </a:cubicBezTo>
                  <a:lnTo>
                    <a:pt x="324695" y="1948132"/>
                  </a:lnTo>
                  <a:cubicBezTo>
                    <a:pt x="145371" y="1948132"/>
                    <a:pt x="0" y="1802761"/>
                    <a:pt x="0" y="1623437"/>
                  </a:cubicBezTo>
                  <a:lnTo>
                    <a:pt x="0" y="324695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110" tIns="175110" rIns="175110" bIns="1751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nhịp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2/2/2, 2/4, 4/2, 3/3.</a:t>
              </a:r>
              <a:endParaRPr lang="en-US" sz="3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="" xmlns:a16="http://schemas.microsoft.com/office/drawing/2014/main" id="{F271F51C-9020-7C1A-18B7-2AA719B4596C}"/>
                </a:ext>
              </a:extLst>
            </p:cNvPr>
            <p:cNvSpPr/>
            <p:nvPr/>
          </p:nvSpPr>
          <p:spPr>
            <a:xfrm>
              <a:off x="2298956" y="1432085"/>
              <a:ext cx="579984" cy="479862"/>
            </a:xfrm>
            <a:custGeom>
              <a:avLst/>
              <a:gdLst/>
              <a:ahLst/>
              <a:cxnLst/>
              <a:rect l="l" t="t" r="r" b="b"/>
              <a:pathLst>
                <a:path w="2853250" h="2642822">
                  <a:moveTo>
                    <a:pt x="0" y="0"/>
                  </a:moveTo>
                  <a:lnTo>
                    <a:pt x="2853249" y="0"/>
                  </a:lnTo>
                  <a:lnTo>
                    <a:pt x="2853249" y="2642822"/>
                  </a:lnTo>
                  <a:lnTo>
                    <a:pt x="0" y="2642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15EC90A-5CC4-1D6E-32BE-0C6EB9B1F3CC}"/>
              </a:ext>
            </a:extLst>
          </p:cNvPr>
          <p:cNvGrpSpPr/>
          <p:nvPr/>
        </p:nvGrpSpPr>
        <p:grpSpPr>
          <a:xfrm>
            <a:off x="6523726" y="1394351"/>
            <a:ext cx="3457963" cy="2057922"/>
            <a:chOff x="6027039" y="1456437"/>
            <a:chExt cx="3457963" cy="2057922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B93EFC74-8B5A-8DB3-7A8D-67F626E859BF}"/>
                </a:ext>
              </a:extLst>
            </p:cNvPr>
            <p:cNvSpPr/>
            <p:nvPr/>
          </p:nvSpPr>
          <p:spPr>
            <a:xfrm>
              <a:off x="6027039" y="1566227"/>
              <a:ext cx="3293426" cy="1948132"/>
            </a:xfrm>
            <a:custGeom>
              <a:avLst/>
              <a:gdLst>
                <a:gd name="connsiteX0" fmla="*/ 0 w 1948132"/>
                <a:gd name="connsiteY0" fmla="*/ 324695 h 1948132"/>
                <a:gd name="connsiteX1" fmla="*/ 324695 w 1948132"/>
                <a:gd name="connsiteY1" fmla="*/ 0 h 1948132"/>
                <a:gd name="connsiteX2" fmla="*/ 1623437 w 1948132"/>
                <a:gd name="connsiteY2" fmla="*/ 0 h 1948132"/>
                <a:gd name="connsiteX3" fmla="*/ 1948132 w 1948132"/>
                <a:gd name="connsiteY3" fmla="*/ 324695 h 1948132"/>
                <a:gd name="connsiteX4" fmla="*/ 1948132 w 1948132"/>
                <a:gd name="connsiteY4" fmla="*/ 1623437 h 1948132"/>
                <a:gd name="connsiteX5" fmla="*/ 1623437 w 1948132"/>
                <a:gd name="connsiteY5" fmla="*/ 1948132 h 1948132"/>
                <a:gd name="connsiteX6" fmla="*/ 324695 w 1948132"/>
                <a:gd name="connsiteY6" fmla="*/ 1948132 h 1948132"/>
                <a:gd name="connsiteX7" fmla="*/ 0 w 1948132"/>
                <a:gd name="connsiteY7" fmla="*/ 1623437 h 1948132"/>
                <a:gd name="connsiteX8" fmla="*/ 0 w 1948132"/>
                <a:gd name="connsiteY8" fmla="*/ 324695 h 19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8132" h="1948132">
                  <a:moveTo>
                    <a:pt x="0" y="324695"/>
                  </a:moveTo>
                  <a:cubicBezTo>
                    <a:pt x="0" y="145371"/>
                    <a:pt x="145371" y="0"/>
                    <a:pt x="324695" y="0"/>
                  </a:cubicBezTo>
                  <a:lnTo>
                    <a:pt x="1623437" y="0"/>
                  </a:lnTo>
                  <a:cubicBezTo>
                    <a:pt x="1802761" y="0"/>
                    <a:pt x="1948132" y="145371"/>
                    <a:pt x="1948132" y="324695"/>
                  </a:cubicBezTo>
                  <a:lnTo>
                    <a:pt x="1948132" y="1623437"/>
                  </a:lnTo>
                  <a:cubicBezTo>
                    <a:pt x="1948132" y="1802761"/>
                    <a:pt x="1802761" y="1948132"/>
                    <a:pt x="1623437" y="1948132"/>
                  </a:cubicBezTo>
                  <a:lnTo>
                    <a:pt x="324695" y="1948132"/>
                  </a:lnTo>
                  <a:cubicBezTo>
                    <a:pt x="145371" y="1948132"/>
                    <a:pt x="0" y="1802761"/>
                    <a:pt x="0" y="1623437"/>
                  </a:cubicBezTo>
                  <a:lnTo>
                    <a:pt x="0" y="324695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798032"/>
                <a:satOff val="-1131"/>
                <a:lumOff val="-1438"/>
                <a:alphaOff val="0"/>
              </a:schemeClr>
            </a:fillRef>
            <a:effectRef idx="0">
              <a:schemeClr val="accent5">
                <a:hueOff val="6798032"/>
                <a:satOff val="-1131"/>
                <a:lumOff val="-143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110" tIns="175110" rIns="175110" bIns="1751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="" xmlns:a16="http://schemas.microsoft.com/office/drawing/2014/main" id="{761056A5-EEB7-4665-5420-0D21DA3D1733}"/>
                </a:ext>
              </a:extLst>
            </p:cNvPr>
            <p:cNvSpPr/>
            <p:nvPr/>
          </p:nvSpPr>
          <p:spPr>
            <a:xfrm>
              <a:off x="8905018" y="1456437"/>
              <a:ext cx="579984" cy="534480"/>
            </a:xfrm>
            <a:custGeom>
              <a:avLst/>
              <a:gdLst/>
              <a:ahLst/>
              <a:cxnLst/>
              <a:rect l="l" t="t" r="r" b="b"/>
              <a:pathLst>
                <a:path w="2853250" h="2642822">
                  <a:moveTo>
                    <a:pt x="0" y="0"/>
                  </a:moveTo>
                  <a:lnTo>
                    <a:pt x="2853249" y="0"/>
                  </a:lnTo>
                  <a:lnTo>
                    <a:pt x="2853249" y="2642822"/>
                  </a:lnTo>
                  <a:lnTo>
                    <a:pt x="0" y="2642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EDF3988-11B8-AB93-F31C-93DECCE76B2B}"/>
              </a:ext>
            </a:extLst>
          </p:cNvPr>
          <p:cNvGrpSpPr/>
          <p:nvPr/>
        </p:nvGrpSpPr>
        <p:grpSpPr>
          <a:xfrm>
            <a:off x="2265023" y="3793196"/>
            <a:ext cx="3449264" cy="2050495"/>
            <a:chOff x="2281680" y="3855282"/>
            <a:chExt cx="3449264" cy="2050495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D129A152-6135-4198-79C1-66B16072EA32}"/>
                </a:ext>
              </a:extLst>
            </p:cNvPr>
            <p:cNvSpPr/>
            <p:nvPr/>
          </p:nvSpPr>
          <p:spPr>
            <a:xfrm>
              <a:off x="2437518" y="3855282"/>
              <a:ext cx="3293426" cy="1948132"/>
            </a:xfrm>
            <a:custGeom>
              <a:avLst/>
              <a:gdLst>
                <a:gd name="connsiteX0" fmla="*/ 0 w 1948132"/>
                <a:gd name="connsiteY0" fmla="*/ 324695 h 1948132"/>
                <a:gd name="connsiteX1" fmla="*/ 324695 w 1948132"/>
                <a:gd name="connsiteY1" fmla="*/ 0 h 1948132"/>
                <a:gd name="connsiteX2" fmla="*/ 1623437 w 1948132"/>
                <a:gd name="connsiteY2" fmla="*/ 0 h 1948132"/>
                <a:gd name="connsiteX3" fmla="*/ 1948132 w 1948132"/>
                <a:gd name="connsiteY3" fmla="*/ 324695 h 1948132"/>
                <a:gd name="connsiteX4" fmla="*/ 1948132 w 1948132"/>
                <a:gd name="connsiteY4" fmla="*/ 1623437 h 1948132"/>
                <a:gd name="connsiteX5" fmla="*/ 1623437 w 1948132"/>
                <a:gd name="connsiteY5" fmla="*/ 1948132 h 1948132"/>
                <a:gd name="connsiteX6" fmla="*/ 324695 w 1948132"/>
                <a:gd name="connsiteY6" fmla="*/ 1948132 h 1948132"/>
                <a:gd name="connsiteX7" fmla="*/ 0 w 1948132"/>
                <a:gd name="connsiteY7" fmla="*/ 1623437 h 1948132"/>
                <a:gd name="connsiteX8" fmla="*/ 0 w 1948132"/>
                <a:gd name="connsiteY8" fmla="*/ 324695 h 19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8132" h="1948132">
                  <a:moveTo>
                    <a:pt x="0" y="324695"/>
                  </a:moveTo>
                  <a:cubicBezTo>
                    <a:pt x="0" y="145371"/>
                    <a:pt x="145371" y="0"/>
                    <a:pt x="324695" y="0"/>
                  </a:cubicBezTo>
                  <a:lnTo>
                    <a:pt x="1623437" y="0"/>
                  </a:lnTo>
                  <a:cubicBezTo>
                    <a:pt x="1802761" y="0"/>
                    <a:pt x="1948132" y="145371"/>
                    <a:pt x="1948132" y="324695"/>
                  </a:cubicBezTo>
                  <a:lnTo>
                    <a:pt x="1948132" y="1623437"/>
                  </a:lnTo>
                  <a:cubicBezTo>
                    <a:pt x="1948132" y="1802761"/>
                    <a:pt x="1802761" y="1948132"/>
                    <a:pt x="1623437" y="1948132"/>
                  </a:cubicBezTo>
                  <a:lnTo>
                    <a:pt x="324695" y="1948132"/>
                  </a:lnTo>
                  <a:cubicBezTo>
                    <a:pt x="145371" y="1948132"/>
                    <a:pt x="0" y="1802761"/>
                    <a:pt x="0" y="1623437"/>
                  </a:cubicBezTo>
                  <a:lnTo>
                    <a:pt x="0" y="324695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3596064"/>
                <a:satOff val="-2263"/>
                <a:lumOff val="-2876"/>
                <a:alphaOff val="0"/>
              </a:schemeClr>
            </a:fillRef>
            <a:effectRef idx="0">
              <a:schemeClr val="accent5">
                <a:hueOff val="13596064"/>
                <a:satOff val="-2263"/>
                <a:lumOff val="-287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110" tIns="175110" rIns="175110" bIns="1751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gũi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="" xmlns:a16="http://schemas.microsoft.com/office/drawing/2014/main" id="{97B2AA08-81BB-8822-F02B-E33CBDAD07EC}"/>
                </a:ext>
              </a:extLst>
            </p:cNvPr>
            <p:cNvSpPr/>
            <p:nvPr/>
          </p:nvSpPr>
          <p:spPr>
            <a:xfrm>
              <a:off x="2281680" y="5425915"/>
              <a:ext cx="579984" cy="479862"/>
            </a:xfrm>
            <a:custGeom>
              <a:avLst/>
              <a:gdLst/>
              <a:ahLst/>
              <a:cxnLst/>
              <a:rect l="l" t="t" r="r" b="b"/>
              <a:pathLst>
                <a:path w="2853250" h="2642822">
                  <a:moveTo>
                    <a:pt x="0" y="0"/>
                  </a:moveTo>
                  <a:lnTo>
                    <a:pt x="2853249" y="0"/>
                  </a:lnTo>
                  <a:lnTo>
                    <a:pt x="2853249" y="2642822"/>
                  </a:lnTo>
                  <a:lnTo>
                    <a:pt x="0" y="2642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1418FCD-953D-F1C7-A6F1-389C0CA011FC}"/>
              </a:ext>
            </a:extLst>
          </p:cNvPr>
          <p:cNvGrpSpPr/>
          <p:nvPr/>
        </p:nvGrpSpPr>
        <p:grpSpPr>
          <a:xfrm>
            <a:off x="6523726" y="3793196"/>
            <a:ext cx="3378573" cy="1992993"/>
            <a:chOff x="6027039" y="3855282"/>
            <a:chExt cx="3378573" cy="1992993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10ED8778-E57B-3A4C-4933-428123BF2100}"/>
                </a:ext>
              </a:extLst>
            </p:cNvPr>
            <p:cNvSpPr/>
            <p:nvPr/>
          </p:nvSpPr>
          <p:spPr>
            <a:xfrm>
              <a:off x="6027039" y="3855282"/>
              <a:ext cx="3293426" cy="1948132"/>
            </a:xfrm>
            <a:custGeom>
              <a:avLst/>
              <a:gdLst>
                <a:gd name="connsiteX0" fmla="*/ 0 w 1948132"/>
                <a:gd name="connsiteY0" fmla="*/ 324695 h 1948132"/>
                <a:gd name="connsiteX1" fmla="*/ 324695 w 1948132"/>
                <a:gd name="connsiteY1" fmla="*/ 0 h 1948132"/>
                <a:gd name="connsiteX2" fmla="*/ 1623437 w 1948132"/>
                <a:gd name="connsiteY2" fmla="*/ 0 h 1948132"/>
                <a:gd name="connsiteX3" fmla="*/ 1948132 w 1948132"/>
                <a:gd name="connsiteY3" fmla="*/ 324695 h 1948132"/>
                <a:gd name="connsiteX4" fmla="*/ 1948132 w 1948132"/>
                <a:gd name="connsiteY4" fmla="*/ 1623437 h 1948132"/>
                <a:gd name="connsiteX5" fmla="*/ 1623437 w 1948132"/>
                <a:gd name="connsiteY5" fmla="*/ 1948132 h 1948132"/>
                <a:gd name="connsiteX6" fmla="*/ 324695 w 1948132"/>
                <a:gd name="connsiteY6" fmla="*/ 1948132 h 1948132"/>
                <a:gd name="connsiteX7" fmla="*/ 0 w 1948132"/>
                <a:gd name="connsiteY7" fmla="*/ 1623437 h 1948132"/>
                <a:gd name="connsiteX8" fmla="*/ 0 w 1948132"/>
                <a:gd name="connsiteY8" fmla="*/ 324695 h 19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8132" h="1948132">
                  <a:moveTo>
                    <a:pt x="0" y="324695"/>
                  </a:moveTo>
                  <a:cubicBezTo>
                    <a:pt x="0" y="145371"/>
                    <a:pt x="145371" y="0"/>
                    <a:pt x="324695" y="0"/>
                  </a:cubicBezTo>
                  <a:lnTo>
                    <a:pt x="1623437" y="0"/>
                  </a:lnTo>
                  <a:cubicBezTo>
                    <a:pt x="1802761" y="0"/>
                    <a:pt x="1948132" y="145371"/>
                    <a:pt x="1948132" y="324695"/>
                  </a:cubicBezTo>
                  <a:lnTo>
                    <a:pt x="1948132" y="1623437"/>
                  </a:lnTo>
                  <a:cubicBezTo>
                    <a:pt x="1948132" y="1802761"/>
                    <a:pt x="1802761" y="1948132"/>
                    <a:pt x="1623437" y="1948132"/>
                  </a:cubicBezTo>
                  <a:lnTo>
                    <a:pt x="324695" y="1948132"/>
                  </a:lnTo>
                  <a:cubicBezTo>
                    <a:pt x="145371" y="1948132"/>
                    <a:pt x="0" y="1802761"/>
                    <a:pt x="0" y="1623437"/>
                  </a:cubicBezTo>
                  <a:lnTo>
                    <a:pt x="0" y="324695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0394095"/>
                <a:satOff val="-3394"/>
                <a:lumOff val="-4314"/>
                <a:alphaOff val="0"/>
              </a:schemeClr>
            </a:fillRef>
            <a:effectRef idx="0">
              <a:schemeClr val="accent5">
                <a:hueOff val="20394095"/>
                <a:satOff val="-3394"/>
                <a:lumOff val="-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110" tIns="175110" rIns="175110" bIns="1751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...</a:t>
              </a:r>
              <a:endParaRPr lang="en-US" sz="3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="" xmlns:a16="http://schemas.microsoft.com/office/drawing/2014/main" id="{C39DE63A-1E48-24AC-5E8C-CC13DB2FD6C5}"/>
                </a:ext>
              </a:extLst>
            </p:cNvPr>
            <p:cNvSpPr/>
            <p:nvPr/>
          </p:nvSpPr>
          <p:spPr>
            <a:xfrm>
              <a:off x="8825628" y="5368413"/>
              <a:ext cx="579984" cy="479862"/>
            </a:xfrm>
            <a:custGeom>
              <a:avLst/>
              <a:gdLst/>
              <a:ahLst/>
              <a:cxnLst/>
              <a:rect l="l" t="t" r="r" b="b"/>
              <a:pathLst>
                <a:path w="2853250" h="2642822">
                  <a:moveTo>
                    <a:pt x="0" y="0"/>
                  </a:moveTo>
                  <a:lnTo>
                    <a:pt x="2853249" y="0"/>
                  </a:lnTo>
                  <a:lnTo>
                    <a:pt x="2853249" y="2642822"/>
                  </a:lnTo>
                  <a:lnTo>
                    <a:pt x="0" y="2642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FC9E11C-D3EB-EBF5-F07E-FF990219D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8427" y="2987667"/>
            <a:ext cx="1275144" cy="10733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985FBE97-D754-F5AD-B13E-A5DF1098A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5468" y="240632"/>
            <a:ext cx="3787524" cy="886623"/>
          </a:xfrm>
          <a:prstGeom prst="rect">
            <a:avLst/>
          </a:prstGeom>
        </p:spPr>
      </p:pic>
      <p:sp>
        <p:nvSpPr>
          <p:cNvPr id="31" name="标题 2">
            <a:extLst>
              <a:ext uri="{FF2B5EF4-FFF2-40B4-BE49-F238E27FC236}">
                <a16:creationId xmlns="" xmlns:a16="http://schemas.microsoft.com/office/drawing/2014/main" id="{8C762240-D2DD-556B-C1BB-2591296B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628" y="323817"/>
            <a:ext cx="3787524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Nghệ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thuật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50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055490" y="261392"/>
            <a:ext cx="4974640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dung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="" xmlns:a16="http://schemas.microsoft.com/office/drawing/2014/main" id="{02E12B5B-7A07-906B-F848-C6DB3514EDB4}"/>
              </a:ext>
            </a:extLst>
          </p:cNvPr>
          <p:cNvSpPr/>
          <p:nvPr/>
        </p:nvSpPr>
        <p:spPr>
          <a:xfrm>
            <a:off x="10927016" y="5102905"/>
            <a:ext cx="1490083" cy="1640276"/>
          </a:xfrm>
          <a:custGeom>
            <a:avLst/>
            <a:gdLst/>
            <a:ahLst/>
            <a:cxnLst/>
            <a:rect l="l" t="t" r="r" b="b"/>
            <a:pathLst>
              <a:path w="2161870" h="2668976">
                <a:moveTo>
                  <a:pt x="0" y="0"/>
                </a:moveTo>
                <a:lnTo>
                  <a:pt x="2161870" y="0"/>
                </a:lnTo>
                <a:lnTo>
                  <a:pt x="2161870" y="2668976"/>
                </a:lnTo>
                <a:lnTo>
                  <a:pt x="0" y="266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Hộp Văn bản 9">
            <a:extLst>
              <a:ext uri="{FF2B5EF4-FFF2-40B4-BE49-F238E27FC236}">
                <a16:creationId xmlns="" xmlns:a16="http://schemas.microsoft.com/office/drawing/2014/main" id="{7E8D6867-D24D-754C-A91C-FAE68439046E}"/>
              </a:ext>
            </a:extLst>
          </p:cNvPr>
          <p:cNvSpPr txBox="1"/>
          <p:nvPr/>
        </p:nvSpPr>
        <p:spPr>
          <a:xfrm>
            <a:off x="519943" y="2846806"/>
            <a:ext cx="426133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6382968-2864-7431-A7A8-D4433CB11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078" y="2564797"/>
            <a:ext cx="2227144" cy="2197580"/>
          </a:xfrm>
          <a:prstGeom prst="rect">
            <a:avLst/>
          </a:prstGeom>
        </p:spPr>
      </p:pic>
      <p:sp>
        <p:nvSpPr>
          <p:cNvPr id="26" name="Hộp Văn bản 12">
            <a:extLst>
              <a:ext uri="{FF2B5EF4-FFF2-40B4-BE49-F238E27FC236}">
                <a16:creationId xmlns="" xmlns:a16="http://schemas.microsoft.com/office/drawing/2014/main" id="{D3F01E47-2E6A-39CE-2F3F-4D925EB2B1A0}"/>
              </a:ext>
            </a:extLst>
          </p:cNvPr>
          <p:cNvSpPr txBox="1"/>
          <p:nvPr/>
        </p:nvSpPr>
        <p:spPr>
          <a:xfrm>
            <a:off x="7410726" y="1130300"/>
            <a:ext cx="42613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B70F408-E69B-944B-D1BD-61D079AB0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" y="910474"/>
            <a:ext cx="3975768" cy="1936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AFC70AB-4997-8F36-752D-EBC91A29FE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2810" y="3886933"/>
            <a:ext cx="3976090" cy="21709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FDF858D7-9A2C-E895-8D90-97E1AE16C7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918" y="4915493"/>
            <a:ext cx="981465" cy="9814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E689AD8-E9DA-503B-E29F-E55C5A982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918" y="1291242"/>
            <a:ext cx="981465" cy="9814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DE9B461-5A7D-7F78-2D1F-A284B36EE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1102" y="180513"/>
            <a:ext cx="3787524" cy="88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43181" y="331896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thơ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84211C8B-1569-8DDB-9BD0-D76F84DAC3A9}"/>
              </a:ext>
            </a:extLst>
          </p:cNvPr>
          <p:cNvSpPr txBox="1"/>
          <p:nvPr/>
        </p:nvSpPr>
        <p:spPr>
          <a:xfrm>
            <a:off x="761074" y="1254634"/>
            <a:ext cx="38661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9370" algn="just">
              <a:tabLst>
                <a:tab pos="180340" algn="l"/>
              </a:tabLst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spc="-2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spc="-2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2800" spc="-2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2800" spc="-2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-2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2800" spc="-2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spc="-2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spc="-2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thơ?"</a:t>
            </a:r>
            <a:r>
              <a:rPr lang="en-US" sz="2800" spc="-2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6DEFF7D1-5295-1524-AD9B-B78822CA1333}"/>
              </a:ext>
            </a:extLst>
          </p:cNvPr>
          <p:cNvSpPr txBox="1"/>
          <p:nvPr/>
        </p:nvSpPr>
        <p:spPr>
          <a:xfrm>
            <a:off x="7552080" y="1362533"/>
            <a:ext cx="37405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vần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nhịp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̛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5">
            <a:extLst>
              <a:ext uri="{FF2B5EF4-FFF2-40B4-BE49-F238E27FC236}">
                <a16:creationId xmlns="" xmlns:a16="http://schemas.microsoft.com/office/drawing/2014/main" id="{27597494-F3A8-8C9F-1749-004590491C1C}"/>
              </a:ext>
            </a:extLst>
          </p:cNvPr>
          <p:cNvSpPr/>
          <p:nvPr/>
        </p:nvSpPr>
        <p:spPr>
          <a:xfrm>
            <a:off x="7074568" y="3887331"/>
            <a:ext cx="4444332" cy="2246769"/>
          </a:xfrm>
          <a:custGeom>
            <a:avLst/>
            <a:gdLst/>
            <a:ahLst/>
            <a:cxnLst/>
            <a:rect l="l" t="t" r="r" b="b"/>
            <a:pathLst>
              <a:path w="4167636" h="1870227">
                <a:moveTo>
                  <a:pt x="0" y="0"/>
                </a:moveTo>
                <a:lnTo>
                  <a:pt x="4167636" y="0"/>
                </a:lnTo>
                <a:lnTo>
                  <a:pt x="4167636" y="1870226"/>
                </a:lnTo>
                <a:lnTo>
                  <a:pt x="0" y="1870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022B5A22-EA67-8DD7-C426-7BE05468BFE8}"/>
              </a:ext>
            </a:extLst>
          </p:cNvPr>
          <p:cNvSpPr txBox="1"/>
          <p:nvPr/>
        </p:nvSpPr>
        <p:spPr>
          <a:xfrm>
            <a:off x="761074" y="3694368"/>
            <a:ext cx="39961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992E71-3EF4-FBCD-C7BD-DBF6D410B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170" y="1254635"/>
            <a:ext cx="2606960" cy="48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169682" y="2835148"/>
            <a:ext cx="5318531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eaLnBrk="1" hangingPunct="1">
              <a:defRPr/>
            </a:pPr>
            <a:r>
              <a:rPr lang="en-US" altLang="zh-CN" sz="48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4800" b="1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19398" y="2086135"/>
            <a:ext cx="1218560" cy="2048964"/>
          </a:xfrm>
          <a:prstGeom prst="rect">
            <a:avLst/>
          </a:prstGeom>
          <a:solidFill>
            <a:srgbClr val="77C571"/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03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="" xmlns:a16="http://schemas.microsoft.com/office/drawing/2014/main" id="{4E299429-7412-223F-1011-DDF18C702B2F}"/>
              </a:ext>
            </a:extLst>
          </p:cNvPr>
          <p:cNvSpPr/>
          <p:nvPr/>
        </p:nvSpPr>
        <p:spPr>
          <a:xfrm>
            <a:off x="5894245" y="1028700"/>
            <a:ext cx="5665657" cy="4735506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20" y="0"/>
                </a:lnTo>
                <a:lnTo>
                  <a:pt x="1103982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42" r="-11841"/>
            </a:stretch>
          </a:blipFill>
        </p:spPr>
      </p:sp>
    </p:spTree>
    <p:extLst>
      <p:ext uri="{BB962C8B-B14F-4D97-AF65-F5344CB8AC3E}">
        <p14:creationId xmlns:p14="http://schemas.microsoft.com/office/powerpoint/2010/main" val="1444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8BA9B48-1118-650F-B58D-18442F063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715" y="876016"/>
            <a:ext cx="6625389" cy="338579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2FC30523-D0BA-7244-160B-D09163D1BE25}"/>
              </a:ext>
            </a:extLst>
          </p:cNvPr>
          <p:cNvSpPr txBox="1"/>
          <p:nvPr/>
        </p:nvSpPr>
        <p:spPr>
          <a:xfrm>
            <a:off x="3709152" y="1429753"/>
            <a:ext cx="58358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Theo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="" xmlns:a16="http://schemas.microsoft.com/office/drawing/2014/main" id="{65AC5EE0-6731-9C88-DF8E-C344072E26BF}"/>
              </a:ext>
            </a:extLst>
          </p:cNvPr>
          <p:cNvSpPr/>
          <p:nvPr/>
        </p:nvSpPr>
        <p:spPr>
          <a:xfrm>
            <a:off x="9120555" y="4261812"/>
            <a:ext cx="2798729" cy="2069607"/>
          </a:xfrm>
          <a:custGeom>
            <a:avLst/>
            <a:gdLst/>
            <a:ahLst/>
            <a:cxnLst/>
            <a:rect l="l" t="t" r="r" b="b"/>
            <a:pathLst>
              <a:path w="4695920" h="4114800">
                <a:moveTo>
                  <a:pt x="0" y="0"/>
                </a:moveTo>
                <a:lnTo>
                  <a:pt x="4695920" y="0"/>
                </a:lnTo>
                <a:lnTo>
                  <a:pt x="46959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1E6A8FCB-1D7E-ACAE-90A1-71FF7A17B4E7}"/>
              </a:ext>
            </a:extLst>
          </p:cNvPr>
          <p:cNvSpPr/>
          <p:nvPr/>
        </p:nvSpPr>
        <p:spPr>
          <a:xfrm>
            <a:off x="719210" y="2021305"/>
            <a:ext cx="2152327" cy="4399467"/>
          </a:xfrm>
          <a:custGeom>
            <a:avLst/>
            <a:gdLst/>
            <a:ahLst/>
            <a:cxnLst/>
            <a:rect l="l" t="t" r="r" b="b"/>
            <a:pathLst>
              <a:path w="1795081" h="4114800">
                <a:moveTo>
                  <a:pt x="0" y="0"/>
                </a:moveTo>
                <a:lnTo>
                  <a:pt x="1795082" y="0"/>
                </a:lnTo>
                <a:lnTo>
                  <a:pt x="1795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1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2FC30523-D0BA-7244-160B-D09163D1BE25}"/>
              </a:ext>
            </a:extLst>
          </p:cNvPr>
          <p:cNvSpPr txBox="1"/>
          <p:nvPr/>
        </p:nvSpPr>
        <p:spPr>
          <a:xfrm>
            <a:off x="4730390" y="769307"/>
            <a:ext cx="2718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27F24E39-261A-55AB-901D-19AC6362C071}"/>
              </a:ext>
            </a:extLst>
          </p:cNvPr>
          <p:cNvSpPr txBox="1"/>
          <p:nvPr/>
        </p:nvSpPr>
        <p:spPr>
          <a:xfrm>
            <a:off x="660400" y="1339328"/>
            <a:ext cx="108585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đồng nghĩa với từ "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": lại, đến, đi.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em, thay vì sử dụng các từ đồng nghĩa khác, tác giả sử dụng từ "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về"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có nguyên nhân.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đi xa quay lại nơi mình có quan hệ gắn bó coi như nhà mình, quê hương mình, hoặc người nhà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="" xmlns:a16="http://schemas.microsoft.com/office/drawing/2014/main" id="{65AC5EE0-6731-9C88-DF8E-C344072E26BF}"/>
              </a:ext>
            </a:extLst>
          </p:cNvPr>
          <p:cNvSpPr/>
          <p:nvPr/>
        </p:nvSpPr>
        <p:spPr>
          <a:xfrm>
            <a:off x="7099251" y="262932"/>
            <a:ext cx="1659740" cy="1042307"/>
          </a:xfrm>
          <a:custGeom>
            <a:avLst/>
            <a:gdLst/>
            <a:ahLst/>
            <a:cxnLst/>
            <a:rect l="l" t="t" r="r" b="b"/>
            <a:pathLst>
              <a:path w="4695920" h="4114800">
                <a:moveTo>
                  <a:pt x="0" y="0"/>
                </a:moveTo>
                <a:lnTo>
                  <a:pt x="4695920" y="0"/>
                </a:lnTo>
                <a:lnTo>
                  <a:pt x="46959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14A899A-FDDB-D46F-9AD8-AF1B5AACDADE}"/>
              </a:ext>
            </a:extLst>
          </p:cNvPr>
          <p:cNvSpPr txBox="1"/>
          <p:nvPr/>
        </p:nvSpPr>
        <p:spPr>
          <a:xfrm>
            <a:off x="1655679" y="4564440"/>
            <a:ext cx="98632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9B5C34-91D6-CFD0-7C79-F0971EFB8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73" y="5068778"/>
            <a:ext cx="745785" cy="4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4FE55E-5806-5D8A-1EB9-7B26DFDC1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710" y="816690"/>
            <a:ext cx="6967006" cy="367509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4EB49286-E585-39D6-F2A9-3BC01B8D8160}"/>
              </a:ext>
            </a:extLst>
          </p:cNvPr>
          <p:cNvSpPr txBox="1"/>
          <p:nvPr/>
        </p:nvSpPr>
        <p:spPr>
          <a:xfrm>
            <a:off x="4379495" y="1259175"/>
            <a:ext cx="60959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i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b="1" i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800" b="1" i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(Mai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thêm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kern="1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60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b="1" kern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kern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="" xmlns:a16="http://schemas.microsoft.com/office/drawing/2014/main" id="{C2E4750C-8EC6-4FBD-79E0-3FAF0657C5D5}"/>
              </a:ext>
            </a:extLst>
          </p:cNvPr>
          <p:cNvSpPr/>
          <p:nvPr/>
        </p:nvSpPr>
        <p:spPr>
          <a:xfrm>
            <a:off x="1384340" y="2269213"/>
            <a:ext cx="1795081" cy="4114800"/>
          </a:xfrm>
          <a:custGeom>
            <a:avLst/>
            <a:gdLst/>
            <a:ahLst/>
            <a:cxnLst/>
            <a:rect l="l" t="t" r="r" b="b"/>
            <a:pathLst>
              <a:path w="1795081" h="4114800">
                <a:moveTo>
                  <a:pt x="0" y="0"/>
                </a:moveTo>
                <a:lnTo>
                  <a:pt x="1795082" y="0"/>
                </a:lnTo>
                <a:lnTo>
                  <a:pt x="1795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ác Háng Tề Chơ hùng vĩ giữa núi rừng Tây Bắc - ALONGWALKER">
            <a:extLst>
              <a:ext uri="{FF2B5EF4-FFF2-40B4-BE49-F238E27FC236}">
                <a16:creationId xmlns="" xmlns:a16="http://schemas.microsoft.com/office/drawing/2014/main" id="{99B7AB42-E2CE-FBE7-130D-5549280B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7" y="3569837"/>
            <a:ext cx="4012682" cy="26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u lịch Tây Bắc: Cẩm nang kinh nghiệm cho người lần đầu mới đi">
            <a:extLst>
              <a:ext uri="{FF2B5EF4-FFF2-40B4-BE49-F238E27FC236}">
                <a16:creationId xmlns="" xmlns:a16="http://schemas.microsoft.com/office/drawing/2014/main" id="{FF2C2559-EA6D-8C9D-7D4A-58A17830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7" y="583274"/>
            <a:ext cx="3984920" cy="27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>
            <a:extLst>
              <a:ext uri="{FF2B5EF4-FFF2-40B4-BE49-F238E27FC236}">
                <a16:creationId xmlns="" xmlns:a16="http://schemas.microsoft.com/office/drawing/2014/main" id="{B44A655A-BFBE-6114-D12F-73BBA4D844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28" y="3526131"/>
            <a:ext cx="4248375" cy="272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5">
            <a:extLst>
              <a:ext uri="{FF2B5EF4-FFF2-40B4-BE49-F238E27FC236}">
                <a16:creationId xmlns="" xmlns:a16="http://schemas.microsoft.com/office/drawing/2014/main" id="{E7376E68-E841-F9D3-9565-A3116C66D1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6"/>
          <a:stretch/>
        </p:blipFill>
        <p:spPr bwMode="auto">
          <a:xfrm>
            <a:off x="7526328" y="583274"/>
            <a:ext cx="4248375" cy="27201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D6E943A4-8E25-AF5A-1A08-5B932FB9BA73}"/>
              </a:ext>
            </a:extLst>
          </p:cNvPr>
          <p:cNvSpPr txBox="1"/>
          <p:nvPr/>
        </p:nvSpPr>
        <p:spPr>
          <a:xfrm>
            <a:off x="4788585" y="312092"/>
            <a:ext cx="2530987" cy="6233815"/>
          </a:xfrm>
          <a:prstGeom prst="roundRect">
            <a:avLst/>
          </a:prstGeom>
          <a:noFill/>
          <a:ln w="57150">
            <a:solidFill>
              <a:srgbClr val="43990B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tìm hiểu và chia sẻ ấn tượng của em về cảnh sắc thiên nhiên và con người ở vùng núi phía bắc nước ta vào mùa xuân.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4EB49286-E585-39D6-F2A9-3BC01B8D8160}"/>
              </a:ext>
            </a:extLst>
          </p:cNvPr>
          <p:cNvSpPr txBox="1"/>
          <p:nvPr/>
        </p:nvSpPr>
        <p:spPr>
          <a:xfrm>
            <a:off x="644769" y="412643"/>
            <a:ext cx="2483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A731D8F7-12C0-2C8F-1CE7-38577F3F2016}"/>
              </a:ext>
            </a:extLst>
          </p:cNvPr>
          <p:cNvSpPr txBox="1"/>
          <p:nvPr/>
        </p:nvSpPr>
        <p:spPr>
          <a:xfrm>
            <a:off x="660400" y="1095133"/>
            <a:ext cx="1042469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(Mai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Liễu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lung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E375522A-C320-7CEF-3594-46EBFD502124}"/>
              </a:ext>
            </a:extLst>
          </p:cNvPr>
          <p:cNvSpPr txBox="1"/>
          <p:nvPr/>
        </p:nvSpPr>
        <p:spPr>
          <a:xfrm>
            <a:off x="3041650" y="455598"/>
            <a:ext cx="60960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6338218E-9861-1294-7DD6-DD9E05892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807287"/>
              </p:ext>
            </p:extLst>
          </p:nvPr>
        </p:nvGraphicFramePr>
        <p:xfrm>
          <a:off x="597535" y="1502915"/>
          <a:ext cx="10984230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6669">
                  <a:extLst>
                    <a:ext uri="{9D8B030D-6E8A-4147-A177-3AD203B41FA5}">
                      <a16:colId xmlns="" xmlns:a16="http://schemas.microsoft.com/office/drawing/2014/main" val="1075942758"/>
                    </a:ext>
                  </a:extLst>
                </a:gridCol>
                <a:gridCol w="7063008">
                  <a:extLst>
                    <a:ext uri="{9D8B030D-6E8A-4147-A177-3AD203B41FA5}">
                      <a16:colId xmlns="" xmlns:a16="http://schemas.microsoft.com/office/drawing/2014/main" val="2936950671"/>
                    </a:ext>
                  </a:extLst>
                </a:gridCol>
                <a:gridCol w="973015">
                  <a:extLst>
                    <a:ext uri="{9D8B030D-6E8A-4147-A177-3AD203B41FA5}">
                      <a16:colId xmlns="" xmlns:a16="http://schemas.microsoft.com/office/drawing/2014/main" val="3381123105"/>
                    </a:ext>
                  </a:extLst>
                </a:gridCol>
                <a:gridCol w="2051538">
                  <a:extLst>
                    <a:ext uri="{9D8B030D-6E8A-4147-A177-3AD203B41FA5}">
                      <a16:colId xmlns="" xmlns:a16="http://schemas.microsoft.com/office/drawing/2014/main" val="28275554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2516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– 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6556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02256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35776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635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19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475006" y="2835148"/>
            <a:ext cx="3439141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eaLnBrk="1" hangingPunct="1">
              <a:defRPr/>
            </a:pPr>
            <a:r>
              <a:rPr lang="en-US" altLang="zh-CN" sz="48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4800" b="1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24721" y="2086135"/>
            <a:ext cx="1279069" cy="2048964"/>
          </a:xfrm>
          <a:prstGeom prst="rect">
            <a:avLst/>
          </a:prstGeom>
          <a:solidFill>
            <a:srgbClr val="77C571"/>
          </a:solidFill>
          <a:ln w="12700">
            <a:solidFill>
              <a:srgbClr val="5BB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5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04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3510A400-5686-D93B-B789-A26EDD443288}"/>
              </a:ext>
            </a:extLst>
          </p:cNvPr>
          <p:cNvSpPr/>
          <p:nvPr/>
        </p:nvSpPr>
        <p:spPr>
          <a:xfrm>
            <a:off x="6828139" y="1104900"/>
            <a:ext cx="3906146" cy="5189621"/>
          </a:xfrm>
          <a:custGeom>
            <a:avLst/>
            <a:gdLst/>
            <a:ahLst/>
            <a:cxnLst/>
            <a:rect l="l" t="t" r="r" b="b"/>
            <a:pathLst>
              <a:path w="5747873" h="8621810">
                <a:moveTo>
                  <a:pt x="0" y="0"/>
                </a:moveTo>
                <a:lnTo>
                  <a:pt x="5747873" y="0"/>
                </a:lnTo>
                <a:lnTo>
                  <a:pt x="5747873" y="8621810"/>
                </a:lnTo>
                <a:lnTo>
                  <a:pt x="0" y="8621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97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54CAC5A8-41C9-7A72-DBCC-5CB7F82ACC3C}"/>
              </a:ext>
            </a:extLst>
          </p:cNvPr>
          <p:cNvSpPr txBox="1"/>
          <p:nvPr/>
        </p:nvSpPr>
        <p:spPr>
          <a:xfrm>
            <a:off x="492370" y="574431"/>
            <a:ext cx="112072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i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b="1" i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="" xmlns:a16="http://schemas.microsoft.com/office/drawing/2014/main" id="{C4A7C121-C009-55F6-73AC-85F960F61049}"/>
              </a:ext>
            </a:extLst>
          </p:cNvPr>
          <p:cNvSpPr/>
          <p:nvPr/>
        </p:nvSpPr>
        <p:spPr>
          <a:xfrm>
            <a:off x="3701557" y="2437026"/>
            <a:ext cx="5455505" cy="3794295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6" y="0"/>
                </a:lnTo>
                <a:lnTo>
                  <a:pt x="64293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772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ADC7E27D-B941-CCB8-ECCA-D7244C71B4B5}"/>
              </a:ext>
            </a:extLst>
          </p:cNvPr>
          <p:cNvSpPr txBox="1"/>
          <p:nvPr/>
        </p:nvSpPr>
        <p:spPr>
          <a:xfrm>
            <a:off x="722810" y="582067"/>
            <a:ext cx="877388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…”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Viềng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0FC1CC6B-AF45-5A16-23DD-26616A9924E9}"/>
              </a:ext>
            </a:extLst>
          </p:cNvPr>
          <p:cNvSpPr/>
          <p:nvPr/>
        </p:nvSpPr>
        <p:spPr>
          <a:xfrm>
            <a:off x="9496697" y="2416628"/>
            <a:ext cx="2481199" cy="3960327"/>
          </a:xfrm>
          <a:custGeom>
            <a:avLst/>
            <a:gdLst/>
            <a:ahLst/>
            <a:cxnLst/>
            <a:rect l="l" t="t" r="r" b="b"/>
            <a:pathLst>
              <a:path w="1533173" h="2865744">
                <a:moveTo>
                  <a:pt x="0" y="0"/>
                </a:moveTo>
                <a:lnTo>
                  <a:pt x="1533174" y="0"/>
                </a:lnTo>
                <a:lnTo>
                  <a:pt x="1533174" y="2865744"/>
                </a:lnTo>
                <a:lnTo>
                  <a:pt x="0" y="2865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528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9FF68872-776D-802C-88B2-314A6E595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502" y="1205413"/>
            <a:ext cx="2585284" cy="25852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FA15637C-D92E-8C39-BECF-21CADCE73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94" y="3405996"/>
            <a:ext cx="2649945" cy="264994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C62C1E7B-1EFB-C187-2C5C-2A93F5506E41}"/>
              </a:ext>
            </a:extLst>
          </p:cNvPr>
          <p:cNvSpPr txBox="1"/>
          <p:nvPr/>
        </p:nvSpPr>
        <p:spPr>
          <a:xfrm>
            <a:off x="773975" y="441057"/>
            <a:ext cx="609382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="" xmlns:a16="http://schemas.microsoft.com/office/drawing/2014/main" id="{7D8C7413-7890-4E0E-E269-870E4C5ECB55}"/>
              </a:ext>
            </a:extLst>
          </p:cNvPr>
          <p:cNvGrpSpPr/>
          <p:nvPr/>
        </p:nvGrpSpPr>
        <p:grpSpPr>
          <a:xfrm>
            <a:off x="425047" y="1318340"/>
            <a:ext cx="4371661" cy="4177319"/>
            <a:chOff x="591095" y="1392592"/>
            <a:chExt cx="4371661" cy="4177319"/>
          </a:xfrm>
        </p:grpSpPr>
        <p:sp>
          <p:nvSpPr>
            <p:cNvPr id="2" name="Freeform 13">
              <a:extLst>
                <a:ext uri="{FF2B5EF4-FFF2-40B4-BE49-F238E27FC236}">
                  <a16:creationId xmlns="" xmlns:a16="http://schemas.microsoft.com/office/drawing/2014/main" id="{BDF017F4-E1F2-1529-E63F-A9269CF0AB8C}"/>
                </a:ext>
              </a:extLst>
            </p:cNvPr>
            <p:cNvSpPr/>
            <p:nvPr/>
          </p:nvSpPr>
          <p:spPr>
            <a:xfrm>
              <a:off x="591095" y="1392592"/>
              <a:ext cx="4371661" cy="4177319"/>
            </a:xfrm>
            <a:custGeom>
              <a:avLst/>
              <a:gdLst/>
              <a:ahLst/>
              <a:cxnLst/>
              <a:rect l="l" t="t" r="r" b="b"/>
              <a:pathLst>
                <a:path w="2853250" h="2642822">
                  <a:moveTo>
                    <a:pt x="0" y="0"/>
                  </a:moveTo>
                  <a:lnTo>
                    <a:pt x="2853249" y="0"/>
                  </a:lnTo>
                  <a:lnTo>
                    <a:pt x="2853249" y="2642822"/>
                  </a:lnTo>
                  <a:lnTo>
                    <a:pt x="0" y="2642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Hộp Văn bản 8">
              <a:extLst>
                <a:ext uri="{FF2B5EF4-FFF2-40B4-BE49-F238E27FC236}">
                  <a16:creationId xmlns="" xmlns:a16="http://schemas.microsoft.com/office/drawing/2014/main" id="{E271A030-2FDF-9627-3CC4-78DA2FA82A01}"/>
                </a:ext>
              </a:extLst>
            </p:cNvPr>
            <p:cNvSpPr txBox="1"/>
            <p:nvPr/>
          </p:nvSpPr>
          <p:spPr>
            <a:xfrm>
              <a:off x="1358076" y="2810754"/>
              <a:ext cx="2541431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ctr">
                <a:spcBef>
                  <a:spcPts val="0"/>
                </a:spcBef>
                <a:spcAft>
                  <a:spcPts val="0"/>
                </a:spcAft>
                <a:buSzPts val="1400"/>
                <a:buFont typeface="Times New Roman" panose="02020603050405020304" pitchFamily="18" charset="0"/>
                <a:buChar char="-"/>
              </a:pP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r>
                <a:rPr lang="en-US" sz="2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="" xmlns:a16="http://schemas.microsoft.com/office/drawing/2014/main" id="{C2D78F7D-3A47-3F41-578E-464B27E384B9}"/>
              </a:ext>
            </a:extLst>
          </p:cNvPr>
          <p:cNvGrpSpPr/>
          <p:nvPr/>
        </p:nvGrpSpPr>
        <p:grpSpPr>
          <a:xfrm>
            <a:off x="6787767" y="109075"/>
            <a:ext cx="4371661" cy="4177319"/>
            <a:chOff x="591095" y="1392592"/>
            <a:chExt cx="4371661" cy="4177319"/>
          </a:xfrm>
        </p:grpSpPr>
        <p:sp>
          <p:nvSpPr>
            <p:cNvPr id="12" name="Freeform 13">
              <a:extLst>
                <a:ext uri="{FF2B5EF4-FFF2-40B4-BE49-F238E27FC236}">
                  <a16:creationId xmlns="" xmlns:a16="http://schemas.microsoft.com/office/drawing/2014/main" id="{CF5C6B65-11D5-C1F3-1A87-135BB77F216A}"/>
                </a:ext>
              </a:extLst>
            </p:cNvPr>
            <p:cNvSpPr/>
            <p:nvPr/>
          </p:nvSpPr>
          <p:spPr>
            <a:xfrm>
              <a:off x="591095" y="1392592"/>
              <a:ext cx="4371661" cy="4177319"/>
            </a:xfrm>
            <a:custGeom>
              <a:avLst/>
              <a:gdLst/>
              <a:ahLst/>
              <a:cxnLst/>
              <a:rect l="l" t="t" r="r" b="b"/>
              <a:pathLst>
                <a:path w="2853250" h="2642822">
                  <a:moveTo>
                    <a:pt x="0" y="0"/>
                  </a:moveTo>
                  <a:lnTo>
                    <a:pt x="2853249" y="0"/>
                  </a:lnTo>
                  <a:lnTo>
                    <a:pt x="2853249" y="2642822"/>
                  </a:lnTo>
                  <a:lnTo>
                    <a:pt x="0" y="2642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Hộp Văn bản 12">
              <a:extLst>
                <a:ext uri="{FF2B5EF4-FFF2-40B4-BE49-F238E27FC236}">
                  <a16:creationId xmlns="" xmlns:a16="http://schemas.microsoft.com/office/drawing/2014/main" id="{E9FE9785-75DA-8397-39B1-8B0FC45523E8}"/>
                </a:ext>
              </a:extLst>
            </p:cNvPr>
            <p:cNvSpPr txBox="1"/>
            <p:nvPr/>
          </p:nvSpPr>
          <p:spPr>
            <a:xfrm>
              <a:off x="1556546" y="2766236"/>
              <a:ext cx="244075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ctr">
                <a:spcBef>
                  <a:spcPts val="0"/>
                </a:spcBef>
                <a:spcAft>
                  <a:spcPts val="0"/>
                </a:spcAft>
                <a:buSzPts val="1400"/>
                <a:buFont typeface="Times New Roman" panose="02020603050405020304" pitchFamily="18" charset="0"/>
                <a:buChar char="-"/>
              </a:pP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ập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78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ED06AD9A-6A8F-4520-7B27-23DE68025048}"/>
              </a:ext>
            </a:extLst>
          </p:cNvPr>
          <p:cNvSpPr txBox="1"/>
          <p:nvPr/>
        </p:nvSpPr>
        <p:spPr>
          <a:xfrm>
            <a:off x="1223553" y="619220"/>
            <a:ext cx="10403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4226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Rubric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34FF7270-176E-9349-CB9B-C052DF9F3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230288"/>
              </p:ext>
            </p:extLst>
          </p:nvPr>
        </p:nvGraphicFramePr>
        <p:xfrm>
          <a:off x="660400" y="1486621"/>
          <a:ext cx="10858500" cy="38404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74571">
                  <a:extLst>
                    <a:ext uri="{9D8B030D-6E8A-4147-A177-3AD203B41FA5}">
                      <a16:colId xmlns="" xmlns:a16="http://schemas.microsoft.com/office/drawing/2014/main" val="393020117"/>
                    </a:ext>
                  </a:extLst>
                </a:gridCol>
                <a:gridCol w="2704355">
                  <a:extLst>
                    <a:ext uri="{9D8B030D-6E8A-4147-A177-3AD203B41FA5}">
                      <a16:colId xmlns="" xmlns:a16="http://schemas.microsoft.com/office/drawing/2014/main" val="747939831"/>
                    </a:ext>
                  </a:extLst>
                </a:gridCol>
                <a:gridCol w="2759242">
                  <a:extLst>
                    <a:ext uri="{9D8B030D-6E8A-4147-A177-3AD203B41FA5}">
                      <a16:colId xmlns="" xmlns:a16="http://schemas.microsoft.com/office/drawing/2014/main" val="396861986"/>
                    </a:ext>
                  </a:extLst>
                </a:gridCol>
                <a:gridCol w="2920332">
                  <a:extLst>
                    <a:ext uri="{9D8B030D-6E8A-4147-A177-3AD203B41FA5}">
                      <a16:colId xmlns="" xmlns:a16="http://schemas.microsoft.com/office/drawing/2014/main" val="4083745811"/>
                    </a:ext>
                  </a:extLst>
                </a:gridCol>
              </a:tblGrid>
              <a:tr h="7488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720039"/>
                  </a:ext>
                </a:extLst>
              </a:tr>
              <a:tr h="19969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800" dirty="0" err="1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43990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43990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(5-7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(8 -10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3449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73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ED06AD9A-6A8F-4520-7B27-23DE68025048}"/>
              </a:ext>
            </a:extLst>
          </p:cNvPr>
          <p:cNvSpPr txBox="1"/>
          <p:nvPr/>
        </p:nvSpPr>
        <p:spPr>
          <a:xfrm>
            <a:off x="1223553" y="619220"/>
            <a:ext cx="10403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4226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Rubric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34FF7270-176E-9349-CB9B-C052DF9F3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472863"/>
              </p:ext>
            </p:extLst>
          </p:nvPr>
        </p:nvGraphicFramePr>
        <p:xfrm>
          <a:off x="660400" y="1261020"/>
          <a:ext cx="10858500" cy="42672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74571">
                  <a:extLst>
                    <a:ext uri="{9D8B030D-6E8A-4147-A177-3AD203B41FA5}">
                      <a16:colId xmlns="" xmlns:a16="http://schemas.microsoft.com/office/drawing/2014/main" val="393020117"/>
                    </a:ext>
                  </a:extLst>
                </a:gridCol>
                <a:gridCol w="2271218">
                  <a:extLst>
                    <a:ext uri="{9D8B030D-6E8A-4147-A177-3AD203B41FA5}">
                      <a16:colId xmlns="" xmlns:a16="http://schemas.microsoft.com/office/drawing/2014/main" val="747939831"/>
                    </a:ext>
                  </a:extLst>
                </a:gridCol>
                <a:gridCol w="3096127">
                  <a:extLst>
                    <a:ext uri="{9D8B030D-6E8A-4147-A177-3AD203B41FA5}">
                      <a16:colId xmlns="" xmlns:a16="http://schemas.microsoft.com/office/drawing/2014/main" val="396861986"/>
                    </a:ext>
                  </a:extLst>
                </a:gridCol>
                <a:gridCol w="3016584">
                  <a:extLst>
                    <a:ext uri="{9D8B030D-6E8A-4147-A177-3AD203B41FA5}">
                      <a16:colId xmlns="" xmlns:a16="http://schemas.microsoft.com/office/drawing/2014/main" val="4083745811"/>
                    </a:ext>
                  </a:extLst>
                </a:gridCol>
              </a:tblGrid>
              <a:tr h="7488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720039"/>
                  </a:ext>
                </a:extLst>
              </a:tr>
              <a:tr h="19969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ngâm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75044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ED06AD9A-6A8F-4520-7B27-23DE68025048}"/>
              </a:ext>
            </a:extLst>
          </p:cNvPr>
          <p:cNvSpPr txBox="1"/>
          <p:nvPr/>
        </p:nvSpPr>
        <p:spPr>
          <a:xfrm>
            <a:off x="1223553" y="619220"/>
            <a:ext cx="10403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4226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Rubric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34FF7270-176E-9349-CB9B-C052DF9F3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184551"/>
              </p:ext>
            </p:extLst>
          </p:nvPr>
        </p:nvGraphicFramePr>
        <p:xfrm>
          <a:off x="660400" y="1363980"/>
          <a:ext cx="10858499" cy="46939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74571">
                  <a:extLst>
                    <a:ext uri="{9D8B030D-6E8A-4147-A177-3AD203B41FA5}">
                      <a16:colId xmlns="" xmlns:a16="http://schemas.microsoft.com/office/drawing/2014/main" val="393020117"/>
                    </a:ext>
                  </a:extLst>
                </a:gridCol>
                <a:gridCol w="2474571">
                  <a:extLst>
                    <a:ext uri="{9D8B030D-6E8A-4147-A177-3AD203B41FA5}">
                      <a16:colId xmlns="" xmlns:a16="http://schemas.microsoft.com/office/drawing/2014/main" val="747939831"/>
                    </a:ext>
                  </a:extLst>
                </a:gridCol>
                <a:gridCol w="2911321">
                  <a:extLst>
                    <a:ext uri="{9D8B030D-6E8A-4147-A177-3AD203B41FA5}">
                      <a16:colId xmlns="" xmlns:a16="http://schemas.microsoft.com/office/drawing/2014/main" val="396861986"/>
                    </a:ext>
                  </a:extLst>
                </a:gridCol>
                <a:gridCol w="2998036">
                  <a:extLst>
                    <a:ext uri="{9D8B030D-6E8A-4147-A177-3AD203B41FA5}">
                      <a16:colId xmlns="" xmlns:a16="http://schemas.microsoft.com/office/drawing/2014/main" val="4083745811"/>
                    </a:ext>
                  </a:extLst>
                </a:gridCol>
              </a:tblGrid>
              <a:tr h="7488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720039"/>
                  </a:ext>
                </a:extLst>
              </a:tr>
              <a:tr h="22465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khấu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( 5 – 6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– 8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(9 - 10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3026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557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ED06AD9A-6A8F-4520-7B27-23DE68025048}"/>
              </a:ext>
            </a:extLst>
          </p:cNvPr>
          <p:cNvSpPr txBox="1"/>
          <p:nvPr/>
        </p:nvSpPr>
        <p:spPr>
          <a:xfrm>
            <a:off x="1223553" y="619220"/>
            <a:ext cx="10403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4226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Rubric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34FF7270-176E-9349-CB9B-C052DF9F3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184551"/>
              </p:ext>
            </p:extLst>
          </p:nvPr>
        </p:nvGraphicFramePr>
        <p:xfrm>
          <a:off x="660400" y="1363980"/>
          <a:ext cx="10858499" cy="46939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74571">
                  <a:extLst>
                    <a:ext uri="{9D8B030D-6E8A-4147-A177-3AD203B41FA5}">
                      <a16:colId xmlns="" xmlns:a16="http://schemas.microsoft.com/office/drawing/2014/main" val="393020117"/>
                    </a:ext>
                  </a:extLst>
                </a:gridCol>
                <a:gridCol w="2474571">
                  <a:extLst>
                    <a:ext uri="{9D8B030D-6E8A-4147-A177-3AD203B41FA5}">
                      <a16:colId xmlns="" xmlns:a16="http://schemas.microsoft.com/office/drawing/2014/main" val="747939831"/>
                    </a:ext>
                  </a:extLst>
                </a:gridCol>
                <a:gridCol w="2911321">
                  <a:extLst>
                    <a:ext uri="{9D8B030D-6E8A-4147-A177-3AD203B41FA5}">
                      <a16:colId xmlns="" xmlns:a16="http://schemas.microsoft.com/office/drawing/2014/main" val="396861986"/>
                    </a:ext>
                  </a:extLst>
                </a:gridCol>
                <a:gridCol w="2998036">
                  <a:extLst>
                    <a:ext uri="{9D8B030D-6E8A-4147-A177-3AD203B41FA5}">
                      <a16:colId xmlns="" xmlns:a16="http://schemas.microsoft.com/office/drawing/2014/main" val="4083745811"/>
                    </a:ext>
                  </a:extLst>
                </a:gridCol>
              </a:tblGrid>
              <a:tr h="7488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720039"/>
                  </a:ext>
                </a:extLst>
              </a:tr>
              <a:tr h="22465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khấu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( 5 – 6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– 8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(9 - 10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16" marR="615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3026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8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937871" y="2003501"/>
            <a:ext cx="5582627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400" b="1" noProof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5400" b="1" noProof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07132" y="1767007"/>
            <a:ext cx="1279069" cy="1661993"/>
          </a:xfrm>
          <a:prstGeom prst="rect">
            <a:avLst/>
          </a:prstGeom>
          <a:solidFill>
            <a:srgbClr val="77C571"/>
          </a:solidFill>
          <a:ln w="12700">
            <a:solidFill>
              <a:srgbClr val="5BB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8465403C-A519-0400-EA63-8C479BD44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1"/>
          <a:stretch/>
        </p:blipFill>
        <p:spPr>
          <a:xfrm>
            <a:off x="8305800" y="563337"/>
            <a:ext cx="308133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8013" y="495754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I. TÌM HIỂU CHUNG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139F98E3-C5CB-48F4-77CE-8D1E2454FE22}"/>
              </a:ext>
            </a:extLst>
          </p:cNvPr>
          <p:cNvSpPr txBox="1"/>
          <p:nvPr/>
        </p:nvSpPr>
        <p:spPr>
          <a:xfrm>
            <a:off x="4862262" y="2049422"/>
            <a:ext cx="3441247" cy="1804749"/>
          </a:xfrm>
          <a:prstGeom prst="wedgeRoundRectCallout">
            <a:avLst>
              <a:gd name="adj1" fmla="val 77243"/>
              <a:gd name="adj2" fmla="val 57677"/>
              <a:gd name="adj3" fmla="val 16667"/>
            </a:avLst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="" xmlns:a16="http://schemas.microsoft.com/office/drawing/2014/main" id="{739BC27A-34F1-48D4-A3E1-E35FB38CF36C}"/>
              </a:ext>
            </a:extLst>
          </p:cNvPr>
          <p:cNvSpPr/>
          <p:nvPr/>
        </p:nvSpPr>
        <p:spPr>
          <a:xfrm flipH="1">
            <a:off x="8984093" y="2677798"/>
            <a:ext cx="2053544" cy="3994603"/>
          </a:xfrm>
          <a:custGeom>
            <a:avLst/>
            <a:gdLst/>
            <a:ahLst/>
            <a:cxnLst/>
            <a:rect l="l" t="t" r="r" b="b"/>
            <a:pathLst>
              <a:path w="1155592" h="2458706">
                <a:moveTo>
                  <a:pt x="0" y="0"/>
                </a:moveTo>
                <a:lnTo>
                  <a:pt x="1155592" y="0"/>
                </a:lnTo>
                <a:lnTo>
                  <a:pt x="1155592" y="2458706"/>
                </a:lnTo>
                <a:lnTo>
                  <a:pt x="0" y="2458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="" xmlns:a16="http://schemas.microsoft.com/office/drawing/2014/main" id="{B95AAAE2-2CFD-CF40-12A7-D96B1AD46CDE}"/>
              </a:ext>
            </a:extLst>
          </p:cNvPr>
          <p:cNvSpPr/>
          <p:nvPr/>
        </p:nvSpPr>
        <p:spPr>
          <a:xfrm>
            <a:off x="1937450" y="3105030"/>
            <a:ext cx="2244228" cy="3414290"/>
          </a:xfrm>
          <a:custGeom>
            <a:avLst/>
            <a:gdLst/>
            <a:ahLst/>
            <a:cxnLst/>
            <a:rect l="l" t="t" r="r" b="b"/>
            <a:pathLst>
              <a:path w="2122631" h="2783779">
                <a:moveTo>
                  <a:pt x="0" y="0"/>
                </a:moveTo>
                <a:lnTo>
                  <a:pt x="2122631" y="0"/>
                </a:lnTo>
                <a:lnTo>
                  <a:pt x="2122631" y="2783779"/>
                </a:lnTo>
                <a:lnTo>
                  <a:pt x="0" y="2783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标题 2">
            <a:extLst>
              <a:ext uri="{FF2B5EF4-FFF2-40B4-BE49-F238E27FC236}">
                <a16:creationId xmlns="" xmlns:a16="http://schemas.microsoft.com/office/drawing/2014/main" id="{0809C940-4C50-9DC8-9DEB-671456B3EEEC}"/>
              </a:ext>
            </a:extLst>
          </p:cNvPr>
          <p:cNvSpPr txBox="1">
            <a:spLocks/>
          </p:cNvSpPr>
          <p:nvPr/>
        </p:nvSpPr>
        <p:spPr>
          <a:xfrm>
            <a:off x="599757" y="1272588"/>
            <a:ext cx="10992485" cy="61976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strike="noStrike" kern="1200" cap="none" spc="300" normalizeH="0" baseline="0">
                <a:solidFill>
                  <a:srgbClr val="FFC000"/>
                </a:solidFill>
                <a:effectLst/>
                <a:uFillTx/>
                <a:latin typeface="思源黑体 Medium" panose="020B0600000000000000" charset="-122"/>
                <a:ea typeface="思源黑体 Medium" panose="020B0600000000000000" charset="-122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Mai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Liễu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04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8013" y="495754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Mai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Liễu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Picture 12">
            <a:extLst>
              <a:ext uri="{FF2B5EF4-FFF2-40B4-BE49-F238E27FC236}">
                <a16:creationId xmlns="" xmlns:a16="http://schemas.microsoft.com/office/drawing/2014/main" id="{F410DB69-D1B1-44DE-896C-32A064791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0" y="1431681"/>
            <a:ext cx="3125923" cy="391876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DBEE556A-070C-9F06-BE96-1FF2FDC3AE58}"/>
              </a:ext>
            </a:extLst>
          </p:cNvPr>
          <p:cNvSpPr txBox="1"/>
          <p:nvPr/>
        </p:nvSpPr>
        <p:spPr>
          <a:xfrm>
            <a:off x="313110" y="5318123"/>
            <a:ext cx="4142776" cy="1154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(1949-2020)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32">
            <a:extLst>
              <a:ext uri="{FF2B5EF4-FFF2-40B4-BE49-F238E27FC236}">
                <a16:creationId xmlns="" xmlns:a16="http://schemas.microsoft.com/office/drawing/2014/main" id="{701D3AC5-4720-13B5-6B31-62A05B5AEFC2}"/>
              </a:ext>
            </a:extLst>
          </p:cNvPr>
          <p:cNvSpPr/>
          <p:nvPr/>
        </p:nvSpPr>
        <p:spPr>
          <a:xfrm>
            <a:off x="4155691" y="1769993"/>
            <a:ext cx="818082" cy="467552"/>
          </a:xfrm>
          <a:custGeom>
            <a:avLst/>
            <a:gdLst/>
            <a:ahLst/>
            <a:cxnLst/>
            <a:rect l="l" t="t" r="r" b="b"/>
            <a:pathLst>
              <a:path w="3210311" h="2483978">
                <a:moveTo>
                  <a:pt x="0" y="0"/>
                </a:moveTo>
                <a:lnTo>
                  <a:pt x="3210310" y="0"/>
                </a:lnTo>
                <a:lnTo>
                  <a:pt x="3210310" y="2483978"/>
                </a:lnTo>
                <a:lnTo>
                  <a:pt x="0" y="248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B41DD6CA-89EF-1D4E-95CA-F6D13711F896}"/>
              </a:ext>
            </a:extLst>
          </p:cNvPr>
          <p:cNvSpPr txBox="1"/>
          <p:nvPr/>
        </p:nvSpPr>
        <p:spPr>
          <a:xfrm>
            <a:off x="5472882" y="1599421"/>
            <a:ext cx="62286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tên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Văn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Liễu, là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39BD6F1A-D4E1-8CBB-A2E0-E06741431077}"/>
              </a:ext>
            </a:extLst>
          </p:cNvPr>
          <p:cNvSpPr txBox="1"/>
          <p:nvPr/>
        </p:nvSpPr>
        <p:spPr>
          <a:xfrm>
            <a:off x="5472883" y="2893006"/>
            <a:ext cx="56285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 của Mai Liễu chân thật và thấm đẫm tình cảm.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="" xmlns:a16="http://schemas.microsoft.com/office/drawing/2014/main" id="{10E726C0-3317-DCB2-2D59-0489F6CEA493}"/>
              </a:ext>
            </a:extLst>
          </p:cNvPr>
          <p:cNvSpPr/>
          <p:nvPr/>
        </p:nvSpPr>
        <p:spPr>
          <a:xfrm>
            <a:off x="4155691" y="4429867"/>
            <a:ext cx="818082" cy="467552"/>
          </a:xfrm>
          <a:custGeom>
            <a:avLst/>
            <a:gdLst/>
            <a:ahLst/>
            <a:cxnLst/>
            <a:rect l="l" t="t" r="r" b="b"/>
            <a:pathLst>
              <a:path w="3210311" h="2483978">
                <a:moveTo>
                  <a:pt x="0" y="0"/>
                </a:moveTo>
                <a:lnTo>
                  <a:pt x="3210310" y="0"/>
                </a:lnTo>
                <a:lnTo>
                  <a:pt x="3210310" y="2483978"/>
                </a:lnTo>
                <a:lnTo>
                  <a:pt x="0" y="248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Hộp Văn bản 27">
            <a:extLst>
              <a:ext uri="{FF2B5EF4-FFF2-40B4-BE49-F238E27FC236}">
                <a16:creationId xmlns="" xmlns:a16="http://schemas.microsoft.com/office/drawing/2014/main" id="{C5C20B5F-BCAF-C75B-1B68-2F918EF52D2C}"/>
              </a:ext>
            </a:extLst>
          </p:cNvPr>
          <p:cNvSpPr txBox="1"/>
          <p:nvPr/>
        </p:nvSpPr>
        <p:spPr>
          <a:xfrm>
            <a:off x="5472883" y="4186590"/>
            <a:ext cx="56285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từ trong thơ Mai Liễu cũng đậm chất miền núi.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32">
            <a:extLst>
              <a:ext uri="{FF2B5EF4-FFF2-40B4-BE49-F238E27FC236}">
                <a16:creationId xmlns="" xmlns:a16="http://schemas.microsoft.com/office/drawing/2014/main" id="{D8C8AB45-ED82-D69C-80CC-49C1BA4FF574}"/>
              </a:ext>
            </a:extLst>
          </p:cNvPr>
          <p:cNvSpPr/>
          <p:nvPr/>
        </p:nvSpPr>
        <p:spPr>
          <a:xfrm>
            <a:off x="4155691" y="3099930"/>
            <a:ext cx="818082" cy="467552"/>
          </a:xfrm>
          <a:custGeom>
            <a:avLst/>
            <a:gdLst/>
            <a:ahLst/>
            <a:cxnLst/>
            <a:rect l="l" t="t" r="r" b="b"/>
            <a:pathLst>
              <a:path w="3210311" h="2483978">
                <a:moveTo>
                  <a:pt x="0" y="0"/>
                </a:moveTo>
                <a:lnTo>
                  <a:pt x="3210310" y="0"/>
                </a:lnTo>
                <a:lnTo>
                  <a:pt x="3210310" y="2483978"/>
                </a:lnTo>
                <a:lnTo>
                  <a:pt x="0" y="248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8EAC755-1BD4-957E-FF2F-0D7A0E54E51C}"/>
              </a:ext>
            </a:extLst>
          </p:cNvPr>
          <p:cNvSpPr/>
          <p:nvPr/>
        </p:nvSpPr>
        <p:spPr>
          <a:xfrm>
            <a:off x="5300663" y="1632893"/>
            <a:ext cx="6299835" cy="954107"/>
          </a:xfrm>
          <a:prstGeom prst="roundRect">
            <a:avLst>
              <a:gd name="adj" fmla="val 34637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A9C0F05-982D-7A26-B59D-36407657BA9E}"/>
              </a:ext>
            </a:extLst>
          </p:cNvPr>
          <p:cNvSpPr/>
          <p:nvPr/>
        </p:nvSpPr>
        <p:spPr>
          <a:xfrm>
            <a:off x="5300663" y="2914493"/>
            <a:ext cx="6299835" cy="954107"/>
          </a:xfrm>
          <a:prstGeom prst="roundRect">
            <a:avLst>
              <a:gd name="adj" fmla="val 34637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7BCBBFA-5FFC-A94B-5D9E-E9F222EE4BC4}"/>
              </a:ext>
            </a:extLst>
          </p:cNvPr>
          <p:cNvSpPr/>
          <p:nvPr/>
        </p:nvSpPr>
        <p:spPr>
          <a:xfrm>
            <a:off x="5300663" y="4196092"/>
            <a:ext cx="6299835" cy="954107"/>
          </a:xfrm>
          <a:prstGeom prst="roundRect">
            <a:avLst>
              <a:gd name="adj" fmla="val 34637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8" grpId="0"/>
      <p:bldP spid="4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8013" y="495754"/>
            <a:ext cx="10992485" cy="619760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1.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Tác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giả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Mai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Liễu</a:t>
            </a:r>
            <a:endParaRPr lang="en-US" sz="3000" b="1" dirty="0">
              <a:solidFill>
                <a:srgbClr val="0000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5" name="Picture 12">
            <a:extLst>
              <a:ext uri="{FF2B5EF4-FFF2-40B4-BE49-F238E27FC236}">
                <a16:creationId xmlns="" xmlns:a16="http://schemas.microsoft.com/office/drawing/2014/main" id="{F410DB69-D1B1-44DE-896C-32A064791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0" y="1313443"/>
            <a:ext cx="3220239" cy="403700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DBEE556A-070C-9F06-BE96-1FF2FDC3AE58}"/>
              </a:ext>
            </a:extLst>
          </p:cNvPr>
          <p:cNvSpPr txBox="1"/>
          <p:nvPr/>
        </p:nvSpPr>
        <p:spPr>
          <a:xfrm>
            <a:off x="72223" y="5350447"/>
            <a:ext cx="4345976" cy="1154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(1949-2020)</a:t>
            </a:r>
            <a:endParaRPr lang="en-US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32">
            <a:extLst>
              <a:ext uri="{FF2B5EF4-FFF2-40B4-BE49-F238E27FC236}">
                <a16:creationId xmlns="" xmlns:a16="http://schemas.microsoft.com/office/drawing/2014/main" id="{701D3AC5-4720-13B5-6B31-62A05B5AEFC2}"/>
              </a:ext>
            </a:extLst>
          </p:cNvPr>
          <p:cNvSpPr/>
          <p:nvPr/>
        </p:nvSpPr>
        <p:spPr>
          <a:xfrm>
            <a:off x="3958483" y="2923100"/>
            <a:ext cx="980501" cy="619760"/>
          </a:xfrm>
          <a:custGeom>
            <a:avLst/>
            <a:gdLst/>
            <a:ahLst/>
            <a:cxnLst/>
            <a:rect l="l" t="t" r="r" b="b"/>
            <a:pathLst>
              <a:path w="3210311" h="2483978">
                <a:moveTo>
                  <a:pt x="0" y="0"/>
                </a:moveTo>
                <a:lnTo>
                  <a:pt x="3210310" y="0"/>
                </a:lnTo>
                <a:lnTo>
                  <a:pt x="3210310" y="2483978"/>
                </a:lnTo>
                <a:lnTo>
                  <a:pt x="0" y="248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B41DD6CA-89EF-1D4E-95CA-F6D13711F896}"/>
              </a:ext>
            </a:extLst>
          </p:cNvPr>
          <p:cNvSpPr txBox="1"/>
          <p:nvPr/>
        </p:nvSpPr>
        <p:spPr>
          <a:xfrm>
            <a:off x="5028225" y="1445392"/>
            <a:ext cx="64815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(1994),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(1995),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(1996),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(1998),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(2001),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(2004),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(2005),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(2013),…</a:t>
            </a:r>
          </a:p>
          <a:p>
            <a:pPr marR="9144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8626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07060" y="498530"/>
            <a:ext cx="5765460" cy="575199"/>
          </a:xfrm>
        </p:spPr>
        <p:txBody>
          <a:bodyPr vert="horz" lIns="90000" tIns="46800" rIns="90000" bIns="46800" rtlCol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chung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6E64967D-0F3C-0AAA-1F92-C7C335BB07EA}"/>
              </a:ext>
            </a:extLst>
          </p:cNvPr>
          <p:cNvSpPr txBox="1"/>
          <p:nvPr/>
        </p:nvSpPr>
        <p:spPr>
          <a:xfrm>
            <a:off x="7318616" y="2760035"/>
            <a:ext cx="403919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Quang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96E20F6F-9DD6-373D-D96D-74E8E5E7BF37}"/>
              </a:ext>
            </a:extLst>
          </p:cNvPr>
          <p:cNvSpPr txBox="1"/>
          <p:nvPr/>
        </p:nvSpPr>
        <p:spPr>
          <a:xfrm>
            <a:off x="607060" y="1129720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l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solidFill>
                <a:srgbClr val="43990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4EDF56B9-EB6C-30B2-849F-A8CBE849C0F8}"/>
              </a:ext>
            </a:extLst>
          </p:cNvPr>
          <p:cNvSpPr txBox="1"/>
          <p:nvPr/>
        </p:nvSpPr>
        <p:spPr>
          <a:xfrm>
            <a:off x="607060" y="1770486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l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3990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43990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ẢI Bản đồ Hành chính tỉnh Tuyên Quang Khổ Lớn Mới Nhất 2023">
            <a:extLst>
              <a:ext uri="{FF2B5EF4-FFF2-40B4-BE49-F238E27FC236}">
                <a16:creationId xmlns="" xmlns:a16="http://schemas.microsoft.com/office/drawing/2014/main" id="{5701F4D1-24E7-8203-DF9D-443453705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250" r="6384"/>
          <a:stretch/>
        </p:blipFill>
        <p:spPr bwMode="auto">
          <a:xfrm>
            <a:off x="660400" y="2561675"/>
            <a:ext cx="5819014" cy="357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4">
            <a:extLst>
              <a:ext uri="{FF2B5EF4-FFF2-40B4-BE49-F238E27FC236}">
                <a16:creationId xmlns="" xmlns:a16="http://schemas.microsoft.com/office/drawing/2014/main" id="{53DF490F-C396-E252-16F7-6732E8D1913C}"/>
              </a:ext>
            </a:extLst>
          </p:cNvPr>
          <p:cNvSpPr/>
          <p:nvPr/>
        </p:nvSpPr>
        <p:spPr>
          <a:xfrm>
            <a:off x="6065810" y="3565453"/>
            <a:ext cx="1156554" cy="297490"/>
          </a:xfrm>
          <a:custGeom>
            <a:avLst/>
            <a:gdLst/>
            <a:ahLst/>
            <a:cxnLst/>
            <a:rect l="l" t="t" r="r" b="b"/>
            <a:pathLst>
              <a:path w="2479176" h="1242687">
                <a:moveTo>
                  <a:pt x="0" y="0"/>
                </a:moveTo>
                <a:lnTo>
                  <a:pt x="2479176" y="0"/>
                </a:lnTo>
                <a:lnTo>
                  <a:pt x="2479176" y="1242687"/>
                </a:lnTo>
                <a:lnTo>
                  <a:pt x="0" y="1242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第一PPT，www.1ppt.com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300r0qui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2811</Words>
  <Application>Microsoft Office PowerPoint</Application>
  <PresentationFormat>Custom</PresentationFormat>
  <Paragraphs>362</Paragraphs>
  <Slides>49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第一PPT，www.1ppt.com</vt:lpstr>
      <vt:lpstr>自定义设计方案</vt:lpstr>
      <vt:lpstr>NẾU MAI EM VỀ CHIÊM HÓA</vt:lpstr>
      <vt:lpstr>PowerPoint Presentation</vt:lpstr>
      <vt:lpstr>PowerPoint Presentation</vt:lpstr>
      <vt:lpstr>PowerPoint Presentation</vt:lpstr>
      <vt:lpstr>PowerPoint Presentation</vt:lpstr>
      <vt:lpstr>I. TÌM HIỂU CHUNG</vt:lpstr>
      <vt:lpstr>1. Tác giả Mai Liễu</vt:lpstr>
      <vt:lpstr>1. Tác giả Mai Liễu</vt:lpstr>
      <vt:lpstr>2. Đọc – tìm hiểu chung</vt:lpstr>
      <vt:lpstr>PowerPoint Presentation</vt:lpstr>
      <vt:lpstr>PowerPoint Presentation</vt:lpstr>
      <vt:lpstr>PowerPoint Presentation</vt:lpstr>
      <vt:lpstr>PowerPoint Presentation</vt:lpstr>
      <vt:lpstr>II. ĐỌC – HIỂU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2.1. Bức tranh thiên nhiên vào mùa xuân (Khổ 1,2).</vt:lpstr>
      <vt:lpstr>2.1. Bức tranh thiên nhiên vào mùa xuân (Khổ 1,2).</vt:lpstr>
      <vt:lpstr>2.1. Bức tranh thiên nhiên vào mùa xuân (Khổ 1,2).</vt:lpstr>
      <vt:lpstr>PowerPoint Presentation</vt:lpstr>
      <vt:lpstr>2.1. Bức tranh thiên nhiên vào mùa xuân (Khổ 1,2).</vt:lpstr>
      <vt:lpstr>2.2 Vẻ đẹp của con người trong mùa xuân (Khổ 3+4)</vt:lpstr>
      <vt:lpstr>2.2 Vẻ đẹp của con người trong mùa xuân (Khổ 3+4)</vt:lpstr>
      <vt:lpstr>2.2 Vẻ đẹp của con người trong mùa xuân (Khổ 3+4)</vt:lpstr>
      <vt:lpstr>2.3 Giới thiệu về lễ hội mùa xuân (Khổ 5)</vt:lpstr>
      <vt:lpstr>2.3 Giới thiệu về lễ hội mùa xuân (Khổ 5)</vt:lpstr>
      <vt:lpstr>PowerPoint Presentation</vt:lpstr>
      <vt:lpstr>III. TỔNG KẾT</vt:lpstr>
      <vt:lpstr>1. Nghệ thuật</vt:lpstr>
      <vt:lpstr>2. Nội dung</vt:lpstr>
      <vt:lpstr>3. Lưu ý về cách đọc thơ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keywords/>
  <dc:description/>
  <cp:lastModifiedBy>Administrator</cp:lastModifiedBy>
  <cp:revision>192</cp:revision>
  <dcterms:created xsi:type="dcterms:W3CDTF">2019-06-19T02:08:00Z</dcterms:created>
  <dcterms:modified xsi:type="dcterms:W3CDTF">2023-10-12T01:56:48Z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