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26"/>
  </p:notesMasterIdLst>
  <p:sldIdLst>
    <p:sldId id="257" r:id="rId2"/>
    <p:sldId id="256" r:id="rId3"/>
    <p:sldId id="258" r:id="rId4"/>
    <p:sldId id="269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61" r:id="rId15"/>
    <p:sldId id="262" r:id="rId16"/>
    <p:sldId id="272" r:id="rId17"/>
    <p:sldId id="268" r:id="rId18"/>
    <p:sldId id="307" r:id="rId19"/>
    <p:sldId id="274" r:id="rId20"/>
    <p:sldId id="267" r:id="rId21"/>
    <p:sldId id="276" r:id="rId22"/>
    <p:sldId id="265" r:id="rId23"/>
    <p:sldId id="260" r:id="rId24"/>
    <p:sldId id="278" r:id="rId25"/>
  </p:sldIdLst>
  <p:sldSz cx="9144000" cy="5143500" type="screen16x9"/>
  <p:notesSz cx="6858000" cy="9144000"/>
  <p:embeddedFontLst>
    <p:embeddedFont>
      <p:font typeface="Cabin Sketch" panose="020B0604020202020204" charset="0"/>
      <p:regular r:id="rId27"/>
      <p:bold r:id="rId28"/>
    </p:embeddedFont>
    <p:embeddedFont>
      <p:font typeface="Poppins Light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Poppins" panose="020B0604020202020204" charset="0"/>
      <p:regular r:id="rId37"/>
      <p:bold r:id="rId38"/>
      <p:italic r:id="rId39"/>
      <p:boldItalic r:id="rId40"/>
    </p:embeddedFont>
    <p:embeddedFont>
      <p:font typeface="Patrick Hand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7E7F2"/>
    <a:srgbClr val="FEF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8A411C-4E75-41D3-B151-45404BCC7178}">
  <a:tblStyle styleId="{E38A411C-4E75-41D3-B151-45404BCC71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3572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82480ab8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82480ab8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244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8a38ad965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8a38ad965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705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g824a699796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5" name="Google Shape;2555;g824a699796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232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8bedff9428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8bedff9428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195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8bedff9428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8bedff9428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190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g8bedff942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3" name="Google Shape;2593;g8bedff942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05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824a699796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824a699796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992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ga9656ce0f9_0_2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8" name="Google Shape;2708;ga9656ce0f9_0_2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801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8acace0ca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8acace0ca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447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8bedff94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8bedff94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289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g8bedff9428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0" name="Google Shape;2800;g8bedff9428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44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8b3719354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8b3719354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38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8a38ad965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8a38ad965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63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8a409c41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8a409c41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0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8a409c41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8a409c41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66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8a409c41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8a409c41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098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8a409c41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8a409c41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039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8a409c41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8a409c41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849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82480ab8e1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82480ab8e1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26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60025" y="3912900"/>
            <a:ext cx="7283884" cy="1230618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860025" y="4216575"/>
            <a:ext cx="3292737" cy="409108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941" y="4309775"/>
            <a:ext cx="7642384" cy="83359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56506" y="4454146"/>
            <a:ext cx="1639143" cy="689390"/>
            <a:chOff x="456506" y="4454146"/>
            <a:chExt cx="1639143" cy="689390"/>
          </a:xfrm>
        </p:grpSpPr>
        <p:sp>
          <p:nvSpPr>
            <p:cNvPr id="13" name="Google Shape;13;p2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320975" y="913051"/>
            <a:ext cx="2114646" cy="133583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435634" y="47311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912926" y="913050"/>
            <a:ext cx="1781817" cy="112770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7694750" y="760499"/>
            <a:ext cx="589330" cy="37233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130775" y="604100"/>
            <a:ext cx="4563300" cy="25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atrick Hand"/>
              <a:buNone/>
              <a:defRPr sz="6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130775" y="3061625"/>
            <a:ext cx="2775000" cy="4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3">
  <p:cSld name="CUSTOM_11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/>
          <p:nvPr/>
        </p:nvSpPr>
        <p:spPr>
          <a:xfrm>
            <a:off x="1229700" y="436326"/>
            <a:ext cx="1248451" cy="78863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5"/>
          <p:cNvSpPr/>
          <p:nvPr/>
        </p:nvSpPr>
        <p:spPr>
          <a:xfrm>
            <a:off x="345078" y="254374"/>
            <a:ext cx="680461" cy="42990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"/>
          <p:cNvSpPr/>
          <p:nvPr/>
        </p:nvSpPr>
        <p:spPr>
          <a:xfrm>
            <a:off x="6616450" y="562100"/>
            <a:ext cx="1337049" cy="846212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"/>
          <p:cNvSpPr/>
          <p:nvPr/>
        </p:nvSpPr>
        <p:spPr>
          <a:xfrm>
            <a:off x="8129338" y="311949"/>
            <a:ext cx="589330" cy="37233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"/>
          <p:cNvSpPr/>
          <p:nvPr/>
        </p:nvSpPr>
        <p:spPr>
          <a:xfrm flipH="1">
            <a:off x="370291" y="4764649"/>
            <a:ext cx="4343105" cy="37886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5"/>
          <p:cNvSpPr/>
          <p:nvPr/>
        </p:nvSpPr>
        <p:spPr>
          <a:xfrm flipH="1">
            <a:off x="7" y="4764649"/>
            <a:ext cx="6150118" cy="378832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5"/>
          <p:cNvSpPr/>
          <p:nvPr/>
        </p:nvSpPr>
        <p:spPr>
          <a:xfrm flipH="1">
            <a:off x="530846" y="4764638"/>
            <a:ext cx="136704" cy="96410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5"/>
          <p:cNvSpPr txBox="1">
            <a:spLocks noGrp="1"/>
          </p:cNvSpPr>
          <p:nvPr>
            <p:ph type="subTitle" idx="1"/>
          </p:nvPr>
        </p:nvSpPr>
        <p:spPr>
          <a:xfrm>
            <a:off x="5264125" y="1466250"/>
            <a:ext cx="28758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subTitle" idx="2"/>
          </p:nvPr>
        </p:nvSpPr>
        <p:spPr>
          <a:xfrm>
            <a:off x="5264125" y="1757050"/>
            <a:ext cx="2875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5"/>
          <p:cNvSpPr txBox="1">
            <a:spLocks noGrp="1"/>
          </p:cNvSpPr>
          <p:nvPr>
            <p:ph type="title"/>
          </p:nvPr>
        </p:nvSpPr>
        <p:spPr>
          <a:xfrm>
            <a:off x="940375" y="1653250"/>
            <a:ext cx="2985600" cy="14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5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subTitle" idx="3"/>
          </p:nvPr>
        </p:nvSpPr>
        <p:spPr>
          <a:xfrm>
            <a:off x="5264125" y="2228650"/>
            <a:ext cx="28758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4"/>
          </p:nvPr>
        </p:nvSpPr>
        <p:spPr>
          <a:xfrm>
            <a:off x="5264125" y="2519450"/>
            <a:ext cx="2875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subTitle" idx="5"/>
          </p:nvPr>
        </p:nvSpPr>
        <p:spPr>
          <a:xfrm>
            <a:off x="5264125" y="2991050"/>
            <a:ext cx="28758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6"/>
          </p:nvPr>
        </p:nvSpPr>
        <p:spPr>
          <a:xfrm>
            <a:off x="5264125" y="3281850"/>
            <a:ext cx="2875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subTitle" idx="7"/>
          </p:nvPr>
        </p:nvSpPr>
        <p:spPr>
          <a:xfrm>
            <a:off x="5264125" y="3753450"/>
            <a:ext cx="28758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4" name="Google Shape;284;p15"/>
          <p:cNvSpPr txBox="1">
            <a:spLocks noGrp="1"/>
          </p:cNvSpPr>
          <p:nvPr>
            <p:ph type="subTitle" idx="8"/>
          </p:nvPr>
        </p:nvSpPr>
        <p:spPr>
          <a:xfrm>
            <a:off x="5264125" y="4044250"/>
            <a:ext cx="2875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5"/>
          <p:cNvSpPr txBox="1">
            <a:spLocks noGrp="1"/>
          </p:cNvSpPr>
          <p:nvPr>
            <p:ph type="subTitle" idx="9"/>
          </p:nvPr>
        </p:nvSpPr>
        <p:spPr>
          <a:xfrm>
            <a:off x="5264125" y="703850"/>
            <a:ext cx="28758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6" name="Google Shape;286;p15"/>
          <p:cNvSpPr txBox="1">
            <a:spLocks noGrp="1"/>
          </p:cNvSpPr>
          <p:nvPr>
            <p:ph type="subTitle" idx="13"/>
          </p:nvPr>
        </p:nvSpPr>
        <p:spPr>
          <a:xfrm>
            <a:off x="5264125" y="994650"/>
            <a:ext cx="2875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title" idx="14" hasCustomPrompt="1"/>
          </p:nvPr>
        </p:nvSpPr>
        <p:spPr>
          <a:xfrm>
            <a:off x="4538059" y="703850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88" name="Google Shape;288;p15"/>
          <p:cNvSpPr txBox="1">
            <a:spLocks noGrp="1"/>
          </p:cNvSpPr>
          <p:nvPr>
            <p:ph type="title" idx="15" hasCustomPrompt="1"/>
          </p:nvPr>
        </p:nvSpPr>
        <p:spPr>
          <a:xfrm>
            <a:off x="4538059" y="1457163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89" name="Google Shape;289;p15"/>
          <p:cNvSpPr txBox="1">
            <a:spLocks noGrp="1"/>
          </p:cNvSpPr>
          <p:nvPr>
            <p:ph type="title" idx="16" hasCustomPrompt="1"/>
          </p:nvPr>
        </p:nvSpPr>
        <p:spPr>
          <a:xfrm>
            <a:off x="4538059" y="2210475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90" name="Google Shape;290;p15"/>
          <p:cNvSpPr txBox="1">
            <a:spLocks noGrp="1"/>
          </p:cNvSpPr>
          <p:nvPr>
            <p:ph type="title" idx="17" hasCustomPrompt="1"/>
          </p:nvPr>
        </p:nvSpPr>
        <p:spPr>
          <a:xfrm>
            <a:off x="4538059" y="2963788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91" name="Google Shape;291;p15"/>
          <p:cNvSpPr txBox="1">
            <a:spLocks noGrp="1"/>
          </p:cNvSpPr>
          <p:nvPr>
            <p:ph type="title" idx="18" hasCustomPrompt="1"/>
          </p:nvPr>
        </p:nvSpPr>
        <p:spPr>
          <a:xfrm>
            <a:off x="4538059" y="3717100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4">
  <p:cSld name="CUSTOM_11_1_1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/>
          <p:nvPr/>
        </p:nvSpPr>
        <p:spPr>
          <a:xfrm>
            <a:off x="1229700" y="436326"/>
            <a:ext cx="1248451" cy="78863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6"/>
          <p:cNvSpPr/>
          <p:nvPr/>
        </p:nvSpPr>
        <p:spPr>
          <a:xfrm>
            <a:off x="345078" y="254374"/>
            <a:ext cx="680461" cy="42990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6"/>
          <p:cNvSpPr/>
          <p:nvPr/>
        </p:nvSpPr>
        <p:spPr>
          <a:xfrm>
            <a:off x="6616450" y="562100"/>
            <a:ext cx="1337049" cy="846212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6"/>
          <p:cNvSpPr/>
          <p:nvPr/>
        </p:nvSpPr>
        <p:spPr>
          <a:xfrm>
            <a:off x="8129338" y="311949"/>
            <a:ext cx="589330" cy="37233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6"/>
          <p:cNvSpPr/>
          <p:nvPr/>
        </p:nvSpPr>
        <p:spPr>
          <a:xfrm flipH="1">
            <a:off x="370291" y="4764649"/>
            <a:ext cx="4343105" cy="37886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"/>
          <p:cNvSpPr/>
          <p:nvPr/>
        </p:nvSpPr>
        <p:spPr>
          <a:xfrm flipH="1">
            <a:off x="7" y="4764649"/>
            <a:ext cx="6150118" cy="378832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"/>
          <p:cNvSpPr/>
          <p:nvPr/>
        </p:nvSpPr>
        <p:spPr>
          <a:xfrm flipH="1">
            <a:off x="530846" y="4764638"/>
            <a:ext cx="136704" cy="96410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1"/>
          </p:nvPr>
        </p:nvSpPr>
        <p:spPr>
          <a:xfrm>
            <a:off x="5576775" y="1619050"/>
            <a:ext cx="28758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2"/>
          </p:nvPr>
        </p:nvSpPr>
        <p:spPr>
          <a:xfrm>
            <a:off x="5576775" y="1909850"/>
            <a:ext cx="2875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3"/>
          </p:nvPr>
        </p:nvSpPr>
        <p:spPr>
          <a:xfrm>
            <a:off x="5576775" y="2686250"/>
            <a:ext cx="28758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3" name="Google Shape;303;p16"/>
          <p:cNvSpPr txBox="1">
            <a:spLocks noGrp="1"/>
          </p:cNvSpPr>
          <p:nvPr>
            <p:ph type="subTitle" idx="4"/>
          </p:nvPr>
        </p:nvSpPr>
        <p:spPr>
          <a:xfrm>
            <a:off x="5576775" y="2977050"/>
            <a:ext cx="2875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6"/>
          <p:cNvSpPr txBox="1">
            <a:spLocks noGrp="1"/>
          </p:cNvSpPr>
          <p:nvPr>
            <p:ph type="subTitle" idx="5"/>
          </p:nvPr>
        </p:nvSpPr>
        <p:spPr>
          <a:xfrm>
            <a:off x="5576775" y="3829650"/>
            <a:ext cx="28758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ubTitle" idx="6"/>
          </p:nvPr>
        </p:nvSpPr>
        <p:spPr>
          <a:xfrm>
            <a:off x="5576775" y="4120450"/>
            <a:ext cx="2875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 txBox="1">
            <a:spLocks noGrp="1"/>
          </p:cNvSpPr>
          <p:nvPr>
            <p:ph type="subTitle" idx="7"/>
          </p:nvPr>
        </p:nvSpPr>
        <p:spPr>
          <a:xfrm>
            <a:off x="691436" y="1619050"/>
            <a:ext cx="28758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subTitle" idx="8"/>
          </p:nvPr>
        </p:nvSpPr>
        <p:spPr>
          <a:xfrm>
            <a:off x="691436" y="1909850"/>
            <a:ext cx="2875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6"/>
          <p:cNvSpPr txBox="1">
            <a:spLocks noGrp="1"/>
          </p:cNvSpPr>
          <p:nvPr>
            <p:ph type="subTitle" idx="9"/>
          </p:nvPr>
        </p:nvSpPr>
        <p:spPr>
          <a:xfrm>
            <a:off x="691436" y="2686250"/>
            <a:ext cx="28758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" name="Google Shape;309;p16"/>
          <p:cNvSpPr txBox="1">
            <a:spLocks noGrp="1"/>
          </p:cNvSpPr>
          <p:nvPr>
            <p:ph type="subTitle" idx="13"/>
          </p:nvPr>
        </p:nvSpPr>
        <p:spPr>
          <a:xfrm>
            <a:off x="691436" y="2977050"/>
            <a:ext cx="2875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6"/>
          <p:cNvSpPr txBox="1">
            <a:spLocks noGrp="1"/>
          </p:cNvSpPr>
          <p:nvPr>
            <p:ph type="subTitle" idx="14"/>
          </p:nvPr>
        </p:nvSpPr>
        <p:spPr>
          <a:xfrm>
            <a:off x="691436" y="3829650"/>
            <a:ext cx="28758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subTitle" idx="15"/>
          </p:nvPr>
        </p:nvSpPr>
        <p:spPr>
          <a:xfrm>
            <a:off x="691436" y="4120450"/>
            <a:ext cx="2875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6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3" name="Google Shape;313;p16"/>
          <p:cNvSpPr txBox="1">
            <a:spLocks noGrp="1"/>
          </p:cNvSpPr>
          <p:nvPr>
            <p:ph type="title" idx="16" hasCustomPrompt="1"/>
          </p:nvPr>
        </p:nvSpPr>
        <p:spPr>
          <a:xfrm>
            <a:off x="2883638" y="1270850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314" name="Google Shape;314;p16"/>
          <p:cNvSpPr txBox="1">
            <a:spLocks noGrp="1"/>
          </p:cNvSpPr>
          <p:nvPr>
            <p:ph type="title" idx="17" hasCustomPrompt="1"/>
          </p:nvPr>
        </p:nvSpPr>
        <p:spPr>
          <a:xfrm>
            <a:off x="5573663" y="1270850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315" name="Google Shape;315;p16"/>
          <p:cNvSpPr txBox="1">
            <a:spLocks noGrp="1"/>
          </p:cNvSpPr>
          <p:nvPr>
            <p:ph type="title" idx="18" hasCustomPrompt="1"/>
          </p:nvPr>
        </p:nvSpPr>
        <p:spPr>
          <a:xfrm>
            <a:off x="2886750" y="2338050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316" name="Google Shape;316;p16"/>
          <p:cNvSpPr txBox="1">
            <a:spLocks noGrp="1"/>
          </p:cNvSpPr>
          <p:nvPr>
            <p:ph type="title" idx="19" hasCustomPrompt="1"/>
          </p:nvPr>
        </p:nvSpPr>
        <p:spPr>
          <a:xfrm>
            <a:off x="5576775" y="2338050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317" name="Google Shape;317;p16"/>
          <p:cNvSpPr txBox="1">
            <a:spLocks noGrp="1"/>
          </p:cNvSpPr>
          <p:nvPr>
            <p:ph type="title" idx="20" hasCustomPrompt="1"/>
          </p:nvPr>
        </p:nvSpPr>
        <p:spPr>
          <a:xfrm>
            <a:off x="2886750" y="3485850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318" name="Google Shape;318;p16"/>
          <p:cNvSpPr txBox="1">
            <a:spLocks noGrp="1"/>
          </p:cNvSpPr>
          <p:nvPr>
            <p:ph type="title" idx="21" hasCustomPrompt="1"/>
          </p:nvPr>
        </p:nvSpPr>
        <p:spPr>
          <a:xfrm>
            <a:off x="5576775" y="3481450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18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 txBox="1">
            <a:spLocks noGrp="1"/>
          </p:cNvSpPr>
          <p:nvPr>
            <p:ph type="title"/>
          </p:nvPr>
        </p:nvSpPr>
        <p:spPr>
          <a:xfrm>
            <a:off x="784400" y="1112950"/>
            <a:ext cx="5746500" cy="21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Patrick Hand"/>
              <a:buNone/>
              <a:defRPr sz="24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35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35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35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35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35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35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35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35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2"/>
          </p:nvPr>
        </p:nvSpPr>
        <p:spPr>
          <a:xfrm>
            <a:off x="791825" y="3060700"/>
            <a:ext cx="5746500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22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9"/>
          <p:cNvGrpSpPr/>
          <p:nvPr/>
        </p:nvGrpSpPr>
        <p:grpSpPr>
          <a:xfrm>
            <a:off x="68" y="632750"/>
            <a:ext cx="9143932" cy="4510744"/>
            <a:chOff x="68" y="632750"/>
            <a:chExt cx="9143932" cy="4510744"/>
          </a:xfrm>
        </p:grpSpPr>
        <p:sp>
          <p:nvSpPr>
            <p:cNvPr id="330" name="Google Shape;330;p19"/>
            <p:cNvSpPr/>
            <p:nvPr/>
          </p:nvSpPr>
          <p:spPr>
            <a:xfrm>
              <a:off x="5392156" y="632750"/>
              <a:ext cx="2484097" cy="1569219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1193906" y="4711626"/>
              <a:ext cx="4266954" cy="357060"/>
            </a:xfrm>
            <a:custGeom>
              <a:avLst/>
              <a:gdLst/>
              <a:ahLst/>
              <a:cxnLst/>
              <a:rect l="l" t="t" r="r" b="b"/>
              <a:pathLst>
                <a:path w="77507" h="11311" extrusionOk="0">
                  <a:moveTo>
                    <a:pt x="47622" y="0"/>
                  </a:moveTo>
                  <a:cubicBezTo>
                    <a:pt x="46145" y="0"/>
                    <a:pt x="44665" y="67"/>
                    <a:pt x="43176" y="207"/>
                  </a:cubicBezTo>
                  <a:cubicBezTo>
                    <a:pt x="33041" y="1202"/>
                    <a:pt x="23443" y="4643"/>
                    <a:pt x="13389" y="6068"/>
                  </a:cubicBezTo>
                  <a:cubicBezTo>
                    <a:pt x="3011" y="7547"/>
                    <a:pt x="0" y="11310"/>
                    <a:pt x="0" y="11310"/>
                  </a:cubicBezTo>
                  <a:lnTo>
                    <a:pt x="77507" y="11310"/>
                  </a:lnTo>
                  <a:cubicBezTo>
                    <a:pt x="77507" y="11310"/>
                    <a:pt x="64952" y="3353"/>
                    <a:pt x="62183" y="2492"/>
                  </a:cubicBezTo>
                  <a:cubicBezTo>
                    <a:pt x="59602" y="1713"/>
                    <a:pt x="56968" y="772"/>
                    <a:pt x="54225" y="422"/>
                  </a:cubicBezTo>
                  <a:cubicBezTo>
                    <a:pt x="52020" y="149"/>
                    <a:pt x="49825" y="0"/>
                    <a:pt x="476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 flipH="1">
              <a:off x="68" y="4828304"/>
              <a:ext cx="9143932" cy="315190"/>
            </a:xfrm>
            <a:custGeom>
              <a:avLst/>
              <a:gdLst/>
              <a:ahLst/>
              <a:cxnLst/>
              <a:rect l="l" t="t" r="r" b="b"/>
              <a:pathLst>
                <a:path w="157756" h="11284" extrusionOk="0">
                  <a:moveTo>
                    <a:pt x="47603" y="1"/>
                  </a:moveTo>
                  <a:cubicBezTo>
                    <a:pt x="46122" y="1"/>
                    <a:pt x="44638" y="67"/>
                    <a:pt x="43149" y="207"/>
                  </a:cubicBezTo>
                  <a:cubicBezTo>
                    <a:pt x="33014" y="1175"/>
                    <a:pt x="23416" y="4616"/>
                    <a:pt x="13362" y="6041"/>
                  </a:cubicBezTo>
                  <a:cubicBezTo>
                    <a:pt x="2984" y="7520"/>
                    <a:pt x="0" y="11284"/>
                    <a:pt x="0" y="11284"/>
                  </a:cubicBezTo>
                  <a:lnTo>
                    <a:pt x="157756" y="11284"/>
                  </a:lnTo>
                  <a:lnTo>
                    <a:pt x="157756" y="2950"/>
                  </a:lnTo>
                  <a:cubicBezTo>
                    <a:pt x="157191" y="3111"/>
                    <a:pt x="156626" y="3299"/>
                    <a:pt x="156089" y="3487"/>
                  </a:cubicBezTo>
                  <a:cubicBezTo>
                    <a:pt x="152002" y="4885"/>
                    <a:pt x="147782" y="6418"/>
                    <a:pt x="143453" y="7036"/>
                  </a:cubicBezTo>
                  <a:cubicBezTo>
                    <a:pt x="141678" y="7283"/>
                    <a:pt x="139914" y="7385"/>
                    <a:pt x="138154" y="7385"/>
                  </a:cubicBezTo>
                  <a:cubicBezTo>
                    <a:pt x="134930" y="7385"/>
                    <a:pt x="131723" y="7041"/>
                    <a:pt x="128506" y="6606"/>
                  </a:cubicBezTo>
                  <a:cubicBezTo>
                    <a:pt x="124682" y="6079"/>
                    <a:pt x="120929" y="5595"/>
                    <a:pt x="117123" y="5595"/>
                  </a:cubicBezTo>
                  <a:cubicBezTo>
                    <a:pt x="115685" y="5595"/>
                    <a:pt x="114239" y="5664"/>
                    <a:pt x="112779" y="5826"/>
                  </a:cubicBezTo>
                  <a:cubicBezTo>
                    <a:pt x="107940" y="6391"/>
                    <a:pt x="103208" y="7493"/>
                    <a:pt x="98369" y="8031"/>
                  </a:cubicBezTo>
                  <a:cubicBezTo>
                    <a:pt x="95627" y="8321"/>
                    <a:pt x="92836" y="8379"/>
                    <a:pt x="90049" y="8379"/>
                  </a:cubicBezTo>
                  <a:cubicBezTo>
                    <a:pt x="88192" y="8379"/>
                    <a:pt x="86336" y="8353"/>
                    <a:pt x="84497" y="8353"/>
                  </a:cubicBezTo>
                  <a:cubicBezTo>
                    <a:pt x="80142" y="8353"/>
                    <a:pt x="64925" y="3353"/>
                    <a:pt x="62156" y="2493"/>
                  </a:cubicBezTo>
                  <a:cubicBezTo>
                    <a:pt x="59575" y="1713"/>
                    <a:pt x="56941" y="772"/>
                    <a:pt x="54198" y="422"/>
                  </a:cubicBezTo>
                  <a:cubicBezTo>
                    <a:pt x="52009" y="149"/>
                    <a:pt x="49811" y="1"/>
                    <a:pt x="476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8925" y="1433902"/>
              <a:ext cx="685292" cy="432960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9"/>
          <p:cNvSpPr txBox="1">
            <a:spLocks noGrp="1"/>
          </p:cNvSpPr>
          <p:nvPr>
            <p:ph type="title"/>
          </p:nvPr>
        </p:nvSpPr>
        <p:spPr>
          <a:xfrm>
            <a:off x="1013000" y="959550"/>
            <a:ext cx="4685400" cy="27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35" name="Google Shape;335;p19"/>
          <p:cNvSpPr txBox="1">
            <a:spLocks noGrp="1"/>
          </p:cNvSpPr>
          <p:nvPr>
            <p:ph type="subTitle" idx="1"/>
          </p:nvPr>
        </p:nvSpPr>
        <p:spPr>
          <a:xfrm>
            <a:off x="1013000" y="3644125"/>
            <a:ext cx="41337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3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"/>
          <p:cNvSpPr/>
          <p:nvPr/>
        </p:nvSpPr>
        <p:spPr>
          <a:xfrm>
            <a:off x="2823075" y="4647550"/>
            <a:ext cx="4631625" cy="42998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0"/>
          <p:cNvSpPr/>
          <p:nvPr/>
        </p:nvSpPr>
        <p:spPr>
          <a:xfrm rot="271939">
            <a:off x="-838757" y="4378872"/>
            <a:ext cx="6337331" cy="772400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0"/>
          <p:cNvSpPr/>
          <p:nvPr/>
        </p:nvSpPr>
        <p:spPr>
          <a:xfrm>
            <a:off x="-2375" y="4386678"/>
            <a:ext cx="9143996" cy="75680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0"/>
          <p:cNvSpPr/>
          <p:nvPr/>
        </p:nvSpPr>
        <p:spPr>
          <a:xfrm>
            <a:off x="1232100" y="718797"/>
            <a:ext cx="1781826" cy="11255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0"/>
          <p:cNvSpPr/>
          <p:nvPr/>
        </p:nvSpPr>
        <p:spPr>
          <a:xfrm>
            <a:off x="350084" y="39831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0"/>
          <p:cNvSpPr/>
          <p:nvPr/>
        </p:nvSpPr>
        <p:spPr>
          <a:xfrm>
            <a:off x="6848433" y="340500"/>
            <a:ext cx="1493235" cy="94341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0"/>
          <p:cNvSpPr/>
          <p:nvPr/>
        </p:nvSpPr>
        <p:spPr>
          <a:xfrm>
            <a:off x="8165389" y="1407427"/>
            <a:ext cx="634169" cy="40066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0"/>
          <p:cNvSpPr/>
          <p:nvPr/>
        </p:nvSpPr>
        <p:spPr>
          <a:xfrm>
            <a:off x="6360175" y="1283907"/>
            <a:ext cx="438726" cy="27718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title"/>
          </p:nvPr>
        </p:nvSpPr>
        <p:spPr>
          <a:xfrm>
            <a:off x="3839500" y="2289800"/>
            <a:ext cx="4318200" cy="9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6" name="Google Shape;346;p20"/>
          <p:cNvSpPr txBox="1">
            <a:spLocks noGrp="1"/>
          </p:cNvSpPr>
          <p:nvPr>
            <p:ph type="subTitle" idx="1"/>
          </p:nvPr>
        </p:nvSpPr>
        <p:spPr>
          <a:xfrm>
            <a:off x="5404250" y="3290150"/>
            <a:ext cx="27534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3_1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21"/>
          <p:cNvGrpSpPr/>
          <p:nvPr/>
        </p:nvGrpSpPr>
        <p:grpSpPr>
          <a:xfrm>
            <a:off x="785612" y="3481272"/>
            <a:ext cx="4309167" cy="1669408"/>
            <a:chOff x="2189450" y="2220300"/>
            <a:chExt cx="3202175" cy="1240550"/>
          </a:xfrm>
        </p:grpSpPr>
        <p:sp>
          <p:nvSpPr>
            <p:cNvPr id="349" name="Google Shape;349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21"/>
          <p:cNvSpPr/>
          <p:nvPr/>
        </p:nvSpPr>
        <p:spPr>
          <a:xfrm>
            <a:off x="884606" y="4666716"/>
            <a:ext cx="255429" cy="332500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1"/>
          <p:cNvSpPr/>
          <p:nvPr/>
        </p:nvSpPr>
        <p:spPr>
          <a:xfrm>
            <a:off x="1196730" y="4399918"/>
            <a:ext cx="415135" cy="638067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1"/>
          <p:cNvSpPr/>
          <p:nvPr/>
        </p:nvSpPr>
        <p:spPr>
          <a:xfrm flipH="1">
            <a:off x="1668577" y="4718636"/>
            <a:ext cx="177073" cy="230528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21"/>
          <p:cNvGrpSpPr/>
          <p:nvPr/>
        </p:nvGrpSpPr>
        <p:grpSpPr>
          <a:xfrm>
            <a:off x="3349466" y="3839498"/>
            <a:ext cx="3391103" cy="1313742"/>
            <a:chOff x="2189450" y="2220300"/>
            <a:chExt cx="3202175" cy="1240550"/>
          </a:xfrm>
        </p:grpSpPr>
        <p:sp>
          <p:nvSpPr>
            <p:cNvPr id="355" name="Google Shape;355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1"/>
          <p:cNvSpPr/>
          <p:nvPr/>
        </p:nvSpPr>
        <p:spPr>
          <a:xfrm>
            <a:off x="1232100" y="718797"/>
            <a:ext cx="1781826" cy="11255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1"/>
          <p:cNvSpPr/>
          <p:nvPr/>
        </p:nvSpPr>
        <p:spPr>
          <a:xfrm>
            <a:off x="350084" y="39831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1"/>
          <p:cNvSpPr/>
          <p:nvPr/>
        </p:nvSpPr>
        <p:spPr>
          <a:xfrm>
            <a:off x="6848433" y="340500"/>
            <a:ext cx="1493235" cy="94341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1"/>
          <p:cNvSpPr/>
          <p:nvPr/>
        </p:nvSpPr>
        <p:spPr>
          <a:xfrm>
            <a:off x="8165389" y="1407427"/>
            <a:ext cx="634169" cy="40066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6360175" y="1283907"/>
            <a:ext cx="438726" cy="27718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1"/>
          <p:cNvSpPr txBox="1">
            <a:spLocks noGrp="1"/>
          </p:cNvSpPr>
          <p:nvPr>
            <p:ph type="title"/>
          </p:nvPr>
        </p:nvSpPr>
        <p:spPr>
          <a:xfrm>
            <a:off x="1200150" y="1210200"/>
            <a:ext cx="3758700" cy="19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7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63" name="Google Shape;363;p21"/>
          <p:cNvSpPr txBox="1">
            <a:spLocks noGrp="1"/>
          </p:cNvSpPr>
          <p:nvPr>
            <p:ph type="subTitle" idx="1"/>
          </p:nvPr>
        </p:nvSpPr>
        <p:spPr>
          <a:xfrm>
            <a:off x="1200250" y="3290050"/>
            <a:ext cx="27534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64" name="Google Shape;364;p21"/>
          <p:cNvSpPr/>
          <p:nvPr/>
        </p:nvSpPr>
        <p:spPr>
          <a:xfrm flipH="1">
            <a:off x="1716703" y="4761096"/>
            <a:ext cx="5710522" cy="40066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1"/>
          <p:cNvSpPr/>
          <p:nvPr/>
        </p:nvSpPr>
        <p:spPr>
          <a:xfrm flipH="1">
            <a:off x="350087" y="4932295"/>
            <a:ext cx="3183988" cy="21838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1"/>
          <p:cNvSpPr/>
          <p:nvPr/>
        </p:nvSpPr>
        <p:spPr>
          <a:xfrm flipH="1">
            <a:off x="7924902" y="4666716"/>
            <a:ext cx="255429" cy="332500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1"/>
          <p:cNvSpPr/>
          <p:nvPr/>
        </p:nvSpPr>
        <p:spPr>
          <a:xfrm flipH="1">
            <a:off x="7453072" y="4399918"/>
            <a:ext cx="415135" cy="638067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7219287" y="4718636"/>
            <a:ext cx="177073" cy="230528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5530862" y="4932295"/>
            <a:ext cx="3183988" cy="21838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2">
  <p:cSld name="CUSTOM_12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22"/>
          <p:cNvGrpSpPr/>
          <p:nvPr/>
        </p:nvGrpSpPr>
        <p:grpSpPr>
          <a:xfrm>
            <a:off x="253304" y="227078"/>
            <a:ext cx="8683363" cy="1832200"/>
            <a:chOff x="253304" y="227078"/>
            <a:chExt cx="8683363" cy="1832200"/>
          </a:xfrm>
        </p:grpSpPr>
        <p:sp>
          <p:nvSpPr>
            <p:cNvPr id="372" name="Google Shape;372;p22"/>
            <p:cNvSpPr/>
            <p:nvPr/>
          </p:nvSpPr>
          <p:spPr>
            <a:xfrm>
              <a:off x="578325" y="845623"/>
              <a:ext cx="1860950" cy="1175581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253304" y="406317"/>
              <a:ext cx="589330" cy="372332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7154851" y="931575"/>
              <a:ext cx="1781817" cy="1127703"/>
            </a:xfrm>
            <a:custGeom>
              <a:avLst/>
              <a:gdLst/>
              <a:ahLst/>
              <a:cxnLst/>
              <a:rect l="l" t="t" r="r" b="b"/>
              <a:pathLst>
                <a:path w="25554" h="16173" extrusionOk="0">
                  <a:moveTo>
                    <a:pt x="14556" y="0"/>
                  </a:moveTo>
                  <a:cubicBezTo>
                    <a:pt x="11530" y="0"/>
                    <a:pt x="8988" y="2103"/>
                    <a:pt x="8295" y="4898"/>
                  </a:cubicBezTo>
                  <a:cubicBezTo>
                    <a:pt x="7856" y="4713"/>
                    <a:pt x="7394" y="4598"/>
                    <a:pt x="6909" y="4598"/>
                  </a:cubicBezTo>
                  <a:cubicBezTo>
                    <a:pt x="5500" y="4598"/>
                    <a:pt x="4275" y="5522"/>
                    <a:pt x="3836" y="6793"/>
                  </a:cubicBezTo>
                  <a:cubicBezTo>
                    <a:pt x="1664" y="7232"/>
                    <a:pt x="1" y="9149"/>
                    <a:pt x="1" y="11437"/>
                  </a:cubicBezTo>
                  <a:cubicBezTo>
                    <a:pt x="1" y="14047"/>
                    <a:pt x="2126" y="16173"/>
                    <a:pt x="4737" y="16173"/>
                  </a:cubicBezTo>
                  <a:lnTo>
                    <a:pt x="20771" y="16173"/>
                  </a:lnTo>
                  <a:cubicBezTo>
                    <a:pt x="23359" y="16173"/>
                    <a:pt x="25507" y="14047"/>
                    <a:pt x="25507" y="11437"/>
                  </a:cubicBezTo>
                  <a:cubicBezTo>
                    <a:pt x="25553" y="8895"/>
                    <a:pt x="23543" y="6816"/>
                    <a:pt x="21025" y="6700"/>
                  </a:cubicBezTo>
                  <a:lnTo>
                    <a:pt x="21025" y="6469"/>
                  </a:lnTo>
                  <a:cubicBezTo>
                    <a:pt x="21025" y="2888"/>
                    <a:pt x="18137" y="0"/>
                    <a:pt x="14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6964200" y="699499"/>
              <a:ext cx="589330" cy="372332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1073301" y="227078"/>
              <a:ext cx="504436" cy="318668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22"/>
          <p:cNvSpPr txBox="1">
            <a:spLocks noGrp="1"/>
          </p:cNvSpPr>
          <p:nvPr>
            <p:ph type="body" idx="1"/>
          </p:nvPr>
        </p:nvSpPr>
        <p:spPr>
          <a:xfrm>
            <a:off x="2197450" y="1874778"/>
            <a:ext cx="4749000" cy="16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600">
                <a:solidFill>
                  <a:schemeClr val="lt2"/>
                </a:solidFill>
              </a:defRPr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title"/>
          </p:nvPr>
        </p:nvSpPr>
        <p:spPr>
          <a:xfrm>
            <a:off x="2194350" y="1483885"/>
            <a:ext cx="47490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9" name="Google Shape;379;p22"/>
          <p:cNvSpPr/>
          <p:nvPr/>
        </p:nvSpPr>
        <p:spPr>
          <a:xfrm flipH="1">
            <a:off x="24" y="4882476"/>
            <a:ext cx="4657202" cy="27318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2"/>
          <p:cNvSpPr/>
          <p:nvPr/>
        </p:nvSpPr>
        <p:spPr>
          <a:xfrm>
            <a:off x="5801750" y="4780838"/>
            <a:ext cx="3342296" cy="372330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3">
  <p:cSld name="CUSTOM_12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3"/>
          <p:cNvSpPr txBox="1">
            <a:spLocks noGrp="1"/>
          </p:cNvSpPr>
          <p:nvPr>
            <p:ph type="body" idx="1"/>
          </p:nvPr>
        </p:nvSpPr>
        <p:spPr>
          <a:xfrm>
            <a:off x="633863" y="1944898"/>
            <a:ext cx="3314400" cy="16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title"/>
          </p:nvPr>
        </p:nvSpPr>
        <p:spPr>
          <a:xfrm>
            <a:off x="631700" y="1554000"/>
            <a:ext cx="33144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4">
  <p:cSld name="CUSTOM_12_1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"/>
          <p:cNvSpPr/>
          <p:nvPr/>
        </p:nvSpPr>
        <p:spPr>
          <a:xfrm>
            <a:off x="3077100" y="4619068"/>
            <a:ext cx="6143399" cy="51979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4"/>
          <p:cNvSpPr/>
          <p:nvPr/>
        </p:nvSpPr>
        <p:spPr>
          <a:xfrm flipH="1">
            <a:off x="-794537" y="4126202"/>
            <a:ext cx="6337069" cy="1077894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" name="Google Shape;387;p24"/>
          <p:cNvGrpSpPr/>
          <p:nvPr/>
        </p:nvGrpSpPr>
        <p:grpSpPr>
          <a:xfrm>
            <a:off x="314229" y="354003"/>
            <a:ext cx="8510763" cy="1392816"/>
            <a:chOff x="314229" y="354003"/>
            <a:chExt cx="8510763" cy="1392816"/>
          </a:xfrm>
        </p:grpSpPr>
        <p:sp>
          <p:nvSpPr>
            <p:cNvPr id="388" name="Google Shape;388;p24"/>
            <p:cNvSpPr/>
            <p:nvPr/>
          </p:nvSpPr>
          <p:spPr>
            <a:xfrm>
              <a:off x="710325" y="846703"/>
              <a:ext cx="1424898" cy="900117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314229" y="426642"/>
              <a:ext cx="589330" cy="372332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7043176" y="619112"/>
              <a:ext cx="1781817" cy="1127703"/>
            </a:xfrm>
            <a:custGeom>
              <a:avLst/>
              <a:gdLst/>
              <a:ahLst/>
              <a:cxnLst/>
              <a:rect l="l" t="t" r="r" b="b"/>
              <a:pathLst>
                <a:path w="25554" h="16173" extrusionOk="0">
                  <a:moveTo>
                    <a:pt x="14556" y="0"/>
                  </a:moveTo>
                  <a:cubicBezTo>
                    <a:pt x="11530" y="0"/>
                    <a:pt x="8988" y="2103"/>
                    <a:pt x="8295" y="4898"/>
                  </a:cubicBezTo>
                  <a:cubicBezTo>
                    <a:pt x="7856" y="4713"/>
                    <a:pt x="7394" y="4598"/>
                    <a:pt x="6909" y="4598"/>
                  </a:cubicBezTo>
                  <a:cubicBezTo>
                    <a:pt x="5500" y="4598"/>
                    <a:pt x="4275" y="5522"/>
                    <a:pt x="3836" y="6793"/>
                  </a:cubicBezTo>
                  <a:cubicBezTo>
                    <a:pt x="1664" y="7232"/>
                    <a:pt x="1" y="9149"/>
                    <a:pt x="1" y="11437"/>
                  </a:cubicBezTo>
                  <a:cubicBezTo>
                    <a:pt x="1" y="14047"/>
                    <a:pt x="2126" y="16173"/>
                    <a:pt x="4737" y="16173"/>
                  </a:cubicBezTo>
                  <a:lnTo>
                    <a:pt x="20771" y="16173"/>
                  </a:lnTo>
                  <a:cubicBezTo>
                    <a:pt x="23359" y="16173"/>
                    <a:pt x="25507" y="14047"/>
                    <a:pt x="25507" y="11437"/>
                  </a:cubicBezTo>
                  <a:cubicBezTo>
                    <a:pt x="25553" y="8895"/>
                    <a:pt x="23543" y="6816"/>
                    <a:pt x="21025" y="6700"/>
                  </a:cubicBezTo>
                  <a:lnTo>
                    <a:pt x="21025" y="6469"/>
                  </a:lnTo>
                  <a:cubicBezTo>
                    <a:pt x="21025" y="2888"/>
                    <a:pt x="18137" y="0"/>
                    <a:pt x="14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6146750" y="450724"/>
              <a:ext cx="589330" cy="372332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2135226" y="354003"/>
              <a:ext cx="504436" cy="318668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24"/>
          <p:cNvSpPr/>
          <p:nvPr/>
        </p:nvSpPr>
        <p:spPr>
          <a:xfrm flipH="1">
            <a:off x="-22" y="4851075"/>
            <a:ext cx="6143399" cy="2878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4"/>
          <p:cNvSpPr txBox="1">
            <a:spLocks noGrp="1"/>
          </p:cNvSpPr>
          <p:nvPr>
            <p:ph type="body" idx="1"/>
          </p:nvPr>
        </p:nvSpPr>
        <p:spPr>
          <a:xfrm>
            <a:off x="4202994" y="1944894"/>
            <a:ext cx="3896700" cy="16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6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4"/>
          <p:cNvSpPr txBox="1">
            <a:spLocks noGrp="1"/>
          </p:cNvSpPr>
          <p:nvPr>
            <p:ph type="title"/>
          </p:nvPr>
        </p:nvSpPr>
        <p:spPr>
          <a:xfrm>
            <a:off x="4200450" y="1554000"/>
            <a:ext cx="38967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6" name="Google Shape;396;p24"/>
          <p:cNvGrpSpPr/>
          <p:nvPr/>
        </p:nvGrpSpPr>
        <p:grpSpPr>
          <a:xfrm>
            <a:off x="4484305" y="4545530"/>
            <a:ext cx="1619112" cy="593354"/>
            <a:chOff x="5046670" y="3208808"/>
            <a:chExt cx="1120415" cy="410597"/>
          </a:xfrm>
        </p:grpSpPr>
        <p:grpSp>
          <p:nvGrpSpPr>
            <p:cNvPr id="397" name="Google Shape;397;p24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398" name="Google Shape;398;p2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24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406" name="Google Shape;406;p24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4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" name="Google Shape;408;p24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409" name="Google Shape;409;p24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" name="Google Shape;411;p24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412" name="Google Shape;412;p2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24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420" name="Google Shape;420;p24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4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4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4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4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4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4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7" name="Google Shape;427;p24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5">
  <p:cSld name="CUSTOM_12_1_1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5"/>
          <p:cNvSpPr txBox="1">
            <a:spLocks noGrp="1"/>
          </p:cNvSpPr>
          <p:nvPr>
            <p:ph type="body" idx="1"/>
          </p:nvPr>
        </p:nvSpPr>
        <p:spPr>
          <a:xfrm>
            <a:off x="5294884" y="2783100"/>
            <a:ext cx="3065400" cy="9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0" name="Google Shape;430;p25"/>
          <p:cNvSpPr txBox="1">
            <a:spLocks noGrp="1"/>
          </p:cNvSpPr>
          <p:nvPr>
            <p:ph type="title"/>
          </p:nvPr>
        </p:nvSpPr>
        <p:spPr>
          <a:xfrm>
            <a:off x="5292875" y="1323075"/>
            <a:ext cx="3065400" cy="15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785612" y="3481272"/>
            <a:ext cx="4309167" cy="1669408"/>
            <a:chOff x="2189450" y="2220300"/>
            <a:chExt cx="3202175" cy="1240550"/>
          </a:xfrm>
        </p:grpSpPr>
        <p:sp>
          <p:nvSpPr>
            <p:cNvPr id="33" name="Google Shape;33;p3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884606" y="4666716"/>
            <a:ext cx="255429" cy="332500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196730" y="4399918"/>
            <a:ext cx="415135" cy="638067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flipH="1">
            <a:off x="1668577" y="4718636"/>
            <a:ext cx="177073" cy="230528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3"/>
          <p:cNvGrpSpPr/>
          <p:nvPr/>
        </p:nvGrpSpPr>
        <p:grpSpPr>
          <a:xfrm>
            <a:off x="3349466" y="3839498"/>
            <a:ext cx="3391103" cy="1313742"/>
            <a:chOff x="2189450" y="2220300"/>
            <a:chExt cx="3202175" cy="1240550"/>
          </a:xfrm>
        </p:grpSpPr>
        <p:sp>
          <p:nvSpPr>
            <p:cNvPr id="39" name="Google Shape;39;p3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3"/>
          <p:cNvSpPr/>
          <p:nvPr/>
        </p:nvSpPr>
        <p:spPr>
          <a:xfrm>
            <a:off x="1232100" y="718797"/>
            <a:ext cx="1781826" cy="11255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350084" y="39831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6848433" y="340500"/>
            <a:ext cx="1493235" cy="94341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165389" y="1407427"/>
            <a:ext cx="634169" cy="40066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6360175" y="1283907"/>
            <a:ext cx="438726" cy="27718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1700950" y="2420475"/>
            <a:ext cx="5742000" cy="5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1701050" y="2947482"/>
            <a:ext cx="5742000" cy="4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8" name="Google Shape;48;p3"/>
          <p:cNvSpPr/>
          <p:nvPr/>
        </p:nvSpPr>
        <p:spPr>
          <a:xfrm flipH="1">
            <a:off x="1716703" y="4761096"/>
            <a:ext cx="5710522" cy="40066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 flipH="1">
            <a:off x="350087" y="4932295"/>
            <a:ext cx="3183988" cy="21838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flipH="1">
            <a:off x="7924902" y="4666716"/>
            <a:ext cx="255429" cy="332500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7453072" y="4399918"/>
            <a:ext cx="415135" cy="638067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7219287" y="4718636"/>
            <a:ext cx="177073" cy="230528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5530862" y="4932295"/>
            <a:ext cx="3183988" cy="21838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6">
  <p:cSld name="CUSTOM_12_1_1_1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"/>
          <p:cNvSpPr txBox="1">
            <a:spLocks noGrp="1"/>
          </p:cNvSpPr>
          <p:nvPr>
            <p:ph type="title"/>
          </p:nvPr>
        </p:nvSpPr>
        <p:spPr>
          <a:xfrm>
            <a:off x="1205950" y="875850"/>
            <a:ext cx="3065400" cy="15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3" name="Google Shape;433;p26"/>
          <p:cNvSpPr txBox="1">
            <a:spLocks noGrp="1"/>
          </p:cNvSpPr>
          <p:nvPr>
            <p:ph type="subTitle" idx="1"/>
          </p:nvPr>
        </p:nvSpPr>
        <p:spPr>
          <a:xfrm>
            <a:off x="5029650" y="875850"/>
            <a:ext cx="3282000" cy="15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15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7"/>
          <p:cNvSpPr txBox="1">
            <a:spLocks noGrp="1"/>
          </p:cNvSpPr>
          <p:nvPr>
            <p:ph type="title"/>
          </p:nvPr>
        </p:nvSpPr>
        <p:spPr>
          <a:xfrm>
            <a:off x="658497" y="353827"/>
            <a:ext cx="3362100" cy="12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436" name="Google Shape;436;p27"/>
          <p:cNvSpPr/>
          <p:nvPr/>
        </p:nvSpPr>
        <p:spPr>
          <a:xfrm>
            <a:off x="4676250" y="4821604"/>
            <a:ext cx="4467697" cy="313286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7"/>
          <p:cNvSpPr/>
          <p:nvPr/>
        </p:nvSpPr>
        <p:spPr>
          <a:xfrm flipH="1">
            <a:off x="-2375" y="4553725"/>
            <a:ext cx="9143996" cy="589765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3">
  <p:cSld name="CUSTOM_15_1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8"/>
          <p:cNvSpPr txBox="1">
            <a:spLocks noGrp="1"/>
          </p:cNvSpPr>
          <p:nvPr>
            <p:ph type="title"/>
          </p:nvPr>
        </p:nvSpPr>
        <p:spPr>
          <a:xfrm>
            <a:off x="557825" y="2540825"/>
            <a:ext cx="3362100" cy="20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">
    <p:bg>
      <p:bgPr>
        <a:solidFill>
          <a:schemeClr val="dk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9"/>
          <p:cNvSpPr/>
          <p:nvPr/>
        </p:nvSpPr>
        <p:spPr>
          <a:xfrm>
            <a:off x="1203275" y="630703"/>
            <a:ext cx="1458433" cy="9213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9"/>
          <p:cNvSpPr/>
          <p:nvPr/>
        </p:nvSpPr>
        <p:spPr>
          <a:xfrm>
            <a:off x="397114" y="293299"/>
            <a:ext cx="815025" cy="51492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9"/>
          <p:cNvSpPr/>
          <p:nvPr/>
        </p:nvSpPr>
        <p:spPr>
          <a:xfrm>
            <a:off x="6180963" y="895500"/>
            <a:ext cx="1781817" cy="112770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9"/>
          <p:cNvSpPr/>
          <p:nvPr/>
        </p:nvSpPr>
        <p:spPr>
          <a:xfrm>
            <a:off x="7979525" y="378863"/>
            <a:ext cx="544163" cy="34379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9"/>
          <p:cNvSpPr/>
          <p:nvPr/>
        </p:nvSpPr>
        <p:spPr>
          <a:xfrm flipH="1">
            <a:off x="3830701" y="4753075"/>
            <a:ext cx="5313299" cy="39042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9"/>
          <p:cNvSpPr/>
          <p:nvPr/>
        </p:nvSpPr>
        <p:spPr>
          <a:xfrm>
            <a:off x="-100" y="4699500"/>
            <a:ext cx="9143932" cy="443997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9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bg>
      <p:bgPr>
        <a:solidFill>
          <a:schemeClr val="dk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0"/>
          <p:cNvGrpSpPr/>
          <p:nvPr/>
        </p:nvGrpSpPr>
        <p:grpSpPr>
          <a:xfrm>
            <a:off x="706465" y="3977886"/>
            <a:ext cx="3004281" cy="1163884"/>
            <a:chOff x="2189450" y="2220300"/>
            <a:chExt cx="3202175" cy="1240550"/>
          </a:xfrm>
        </p:grpSpPr>
        <p:sp>
          <p:nvSpPr>
            <p:cNvPr id="450" name="Google Shape;450;p3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30"/>
          <p:cNvGrpSpPr/>
          <p:nvPr/>
        </p:nvGrpSpPr>
        <p:grpSpPr>
          <a:xfrm>
            <a:off x="2493892" y="4227600"/>
            <a:ext cx="2364166" cy="915898"/>
            <a:chOff x="2189450" y="2220300"/>
            <a:chExt cx="3202175" cy="1240550"/>
          </a:xfrm>
        </p:grpSpPr>
        <p:sp>
          <p:nvSpPr>
            <p:cNvPr id="453" name="Google Shape;453;p3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" name="Google Shape;455;p30"/>
          <p:cNvSpPr/>
          <p:nvPr/>
        </p:nvSpPr>
        <p:spPr>
          <a:xfrm>
            <a:off x="484900" y="405453"/>
            <a:ext cx="1458433" cy="9213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0"/>
          <p:cNvSpPr/>
          <p:nvPr/>
        </p:nvSpPr>
        <p:spPr>
          <a:xfrm>
            <a:off x="2073514" y="293299"/>
            <a:ext cx="815025" cy="51492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0"/>
          <p:cNvSpPr/>
          <p:nvPr/>
        </p:nvSpPr>
        <p:spPr>
          <a:xfrm>
            <a:off x="7362013" y="451100"/>
            <a:ext cx="1781817" cy="112770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0"/>
          <p:cNvSpPr/>
          <p:nvPr/>
        </p:nvSpPr>
        <p:spPr>
          <a:xfrm>
            <a:off x="6988925" y="378863"/>
            <a:ext cx="544163" cy="34379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0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0" name="Google Shape;460;p30"/>
          <p:cNvSpPr/>
          <p:nvPr/>
        </p:nvSpPr>
        <p:spPr>
          <a:xfrm>
            <a:off x="0" y="4961627"/>
            <a:ext cx="3397132" cy="181881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0"/>
          <p:cNvSpPr/>
          <p:nvPr/>
        </p:nvSpPr>
        <p:spPr>
          <a:xfrm flipH="1">
            <a:off x="3830701" y="4753075"/>
            <a:ext cx="5313299" cy="39042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0"/>
          <p:cNvSpPr/>
          <p:nvPr/>
        </p:nvSpPr>
        <p:spPr>
          <a:xfrm>
            <a:off x="2465525" y="4931186"/>
            <a:ext cx="6678206" cy="218402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flipH="1">
            <a:off x="-24" y="4870300"/>
            <a:ext cx="5234823" cy="27318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2"/>
          <p:cNvSpPr/>
          <p:nvPr/>
        </p:nvSpPr>
        <p:spPr>
          <a:xfrm flipH="1">
            <a:off x="6316932" y="4943972"/>
            <a:ext cx="2827068" cy="199526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2"/>
          <p:cNvSpPr txBox="1">
            <a:spLocks noGrp="1"/>
          </p:cNvSpPr>
          <p:nvPr>
            <p:ph type="subTitle" idx="1"/>
          </p:nvPr>
        </p:nvSpPr>
        <p:spPr>
          <a:xfrm>
            <a:off x="5063168" y="2215832"/>
            <a:ext cx="24120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4" name="Google Shape;474;p32"/>
          <p:cNvSpPr txBox="1">
            <a:spLocks noGrp="1"/>
          </p:cNvSpPr>
          <p:nvPr>
            <p:ph type="subTitle" idx="2"/>
          </p:nvPr>
        </p:nvSpPr>
        <p:spPr>
          <a:xfrm>
            <a:off x="5063175" y="2508800"/>
            <a:ext cx="24120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32"/>
          <p:cNvSpPr txBox="1">
            <a:spLocks noGrp="1"/>
          </p:cNvSpPr>
          <p:nvPr>
            <p:ph type="subTitle" idx="3"/>
          </p:nvPr>
        </p:nvSpPr>
        <p:spPr>
          <a:xfrm>
            <a:off x="1662525" y="2215832"/>
            <a:ext cx="24120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6" name="Google Shape;476;p32"/>
          <p:cNvSpPr txBox="1">
            <a:spLocks noGrp="1"/>
          </p:cNvSpPr>
          <p:nvPr>
            <p:ph type="subTitle" idx="4"/>
          </p:nvPr>
        </p:nvSpPr>
        <p:spPr>
          <a:xfrm>
            <a:off x="1662525" y="2508800"/>
            <a:ext cx="24120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32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4_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3"/>
          <p:cNvSpPr txBox="1">
            <a:spLocks noGrp="1"/>
          </p:cNvSpPr>
          <p:nvPr>
            <p:ph type="subTitle" idx="1"/>
          </p:nvPr>
        </p:nvSpPr>
        <p:spPr>
          <a:xfrm>
            <a:off x="1312625" y="1909225"/>
            <a:ext cx="4191000" cy="8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33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81" name="Google Shape;481;p33"/>
          <p:cNvSpPr txBox="1">
            <a:spLocks noGrp="1"/>
          </p:cNvSpPr>
          <p:nvPr>
            <p:ph type="subTitle" idx="2"/>
          </p:nvPr>
        </p:nvSpPr>
        <p:spPr>
          <a:xfrm>
            <a:off x="1309476" y="1671325"/>
            <a:ext cx="4191000" cy="2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3"/>
          <p:cNvSpPr txBox="1">
            <a:spLocks noGrp="1"/>
          </p:cNvSpPr>
          <p:nvPr>
            <p:ph type="subTitle" idx="3"/>
          </p:nvPr>
        </p:nvSpPr>
        <p:spPr>
          <a:xfrm>
            <a:off x="3640425" y="3099025"/>
            <a:ext cx="4194000" cy="2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33"/>
          <p:cNvSpPr txBox="1">
            <a:spLocks noGrp="1"/>
          </p:cNvSpPr>
          <p:nvPr>
            <p:ph type="subTitle" idx="4"/>
          </p:nvPr>
        </p:nvSpPr>
        <p:spPr>
          <a:xfrm>
            <a:off x="3643576" y="3336925"/>
            <a:ext cx="4194000" cy="9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solidFill>
          <a:schemeClr val="dk1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4"/>
          <p:cNvSpPr/>
          <p:nvPr/>
        </p:nvSpPr>
        <p:spPr>
          <a:xfrm>
            <a:off x="320975" y="913051"/>
            <a:ext cx="2114646" cy="133583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4"/>
          <p:cNvSpPr/>
          <p:nvPr/>
        </p:nvSpPr>
        <p:spPr>
          <a:xfrm>
            <a:off x="2435634" y="47311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4"/>
          <p:cNvSpPr/>
          <p:nvPr/>
        </p:nvSpPr>
        <p:spPr>
          <a:xfrm>
            <a:off x="7168126" y="152325"/>
            <a:ext cx="1781817" cy="112770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4"/>
          <p:cNvSpPr/>
          <p:nvPr/>
        </p:nvSpPr>
        <p:spPr>
          <a:xfrm>
            <a:off x="6538450" y="1026749"/>
            <a:ext cx="589330" cy="37233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4"/>
          <p:cNvSpPr/>
          <p:nvPr/>
        </p:nvSpPr>
        <p:spPr>
          <a:xfrm flipH="1">
            <a:off x="5223890" y="4817871"/>
            <a:ext cx="3920110" cy="31973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4"/>
          <p:cNvSpPr/>
          <p:nvPr/>
        </p:nvSpPr>
        <p:spPr>
          <a:xfrm flipH="1">
            <a:off x="-2323" y="4773207"/>
            <a:ext cx="4467697" cy="36441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4"/>
          <p:cNvSpPr/>
          <p:nvPr/>
        </p:nvSpPr>
        <p:spPr>
          <a:xfrm>
            <a:off x="-2375" y="4553725"/>
            <a:ext cx="9143996" cy="589765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4"/>
          <p:cNvSpPr txBox="1">
            <a:spLocks noGrp="1"/>
          </p:cNvSpPr>
          <p:nvPr>
            <p:ph type="subTitle" idx="1"/>
          </p:nvPr>
        </p:nvSpPr>
        <p:spPr>
          <a:xfrm>
            <a:off x="3369050" y="2711760"/>
            <a:ext cx="24120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3" name="Google Shape;493;p34"/>
          <p:cNvSpPr txBox="1">
            <a:spLocks noGrp="1"/>
          </p:cNvSpPr>
          <p:nvPr>
            <p:ph type="subTitle" idx="2"/>
          </p:nvPr>
        </p:nvSpPr>
        <p:spPr>
          <a:xfrm>
            <a:off x="3360468" y="2970805"/>
            <a:ext cx="24099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4"/>
          <p:cNvSpPr txBox="1">
            <a:spLocks noGrp="1"/>
          </p:cNvSpPr>
          <p:nvPr>
            <p:ph type="subTitle" idx="3"/>
          </p:nvPr>
        </p:nvSpPr>
        <p:spPr>
          <a:xfrm>
            <a:off x="649492" y="2711760"/>
            <a:ext cx="24120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5" name="Google Shape;495;p34"/>
          <p:cNvSpPr txBox="1">
            <a:spLocks noGrp="1"/>
          </p:cNvSpPr>
          <p:nvPr>
            <p:ph type="subTitle" idx="4"/>
          </p:nvPr>
        </p:nvSpPr>
        <p:spPr>
          <a:xfrm>
            <a:off x="643417" y="2970810"/>
            <a:ext cx="24099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34"/>
          <p:cNvSpPr txBox="1">
            <a:spLocks noGrp="1"/>
          </p:cNvSpPr>
          <p:nvPr>
            <p:ph type="subTitle" idx="5"/>
          </p:nvPr>
        </p:nvSpPr>
        <p:spPr>
          <a:xfrm>
            <a:off x="6083593" y="2711760"/>
            <a:ext cx="24120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7" name="Google Shape;497;p34"/>
          <p:cNvSpPr txBox="1">
            <a:spLocks noGrp="1"/>
          </p:cNvSpPr>
          <p:nvPr>
            <p:ph type="subTitle" idx="6"/>
          </p:nvPr>
        </p:nvSpPr>
        <p:spPr>
          <a:xfrm>
            <a:off x="6039500" y="2970800"/>
            <a:ext cx="24858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34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99" name="Google Shape;499;p34"/>
          <p:cNvGrpSpPr/>
          <p:nvPr/>
        </p:nvGrpSpPr>
        <p:grpSpPr>
          <a:xfrm>
            <a:off x="1975380" y="4374305"/>
            <a:ext cx="1619112" cy="593354"/>
            <a:chOff x="5046670" y="3208808"/>
            <a:chExt cx="1120415" cy="410597"/>
          </a:xfrm>
        </p:grpSpPr>
        <p:grpSp>
          <p:nvGrpSpPr>
            <p:cNvPr id="500" name="Google Shape;500;p34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501" name="Google Shape;501;p3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34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509" name="Google Shape;509;p34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4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1" name="Google Shape;511;p34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512" name="Google Shape;512;p34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4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4" name="Google Shape;514;p34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515" name="Google Shape;515;p3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" name="Google Shape;522;p34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523" name="Google Shape;523;p34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4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4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4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4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4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4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34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34"/>
          <p:cNvGrpSpPr/>
          <p:nvPr/>
        </p:nvGrpSpPr>
        <p:grpSpPr>
          <a:xfrm>
            <a:off x="6396343" y="4374305"/>
            <a:ext cx="1511773" cy="573354"/>
            <a:chOff x="6396343" y="4374305"/>
            <a:chExt cx="1511773" cy="573354"/>
          </a:xfrm>
        </p:grpSpPr>
        <p:grpSp>
          <p:nvGrpSpPr>
            <p:cNvPr id="532" name="Google Shape;532;p34"/>
            <p:cNvGrpSpPr/>
            <p:nvPr/>
          </p:nvGrpSpPr>
          <p:grpSpPr>
            <a:xfrm rot="4001758">
              <a:off x="7633951" y="4773240"/>
              <a:ext cx="111770" cy="119099"/>
              <a:chOff x="3004175" y="2950750"/>
              <a:chExt cx="195825" cy="208700"/>
            </a:xfrm>
          </p:grpSpPr>
          <p:sp>
            <p:nvSpPr>
              <p:cNvPr id="533" name="Google Shape;533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5" name="Google Shape;535;p34"/>
            <p:cNvGrpSpPr/>
            <p:nvPr/>
          </p:nvGrpSpPr>
          <p:grpSpPr>
            <a:xfrm>
              <a:off x="6980311" y="4374305"/>
              <a:ext cx="196224" cy="439790"/>
              <a:chOff x="3004175" y="2722350"/>
              <a:chExt cx="195950" cy="439175"/>
            </a:xfrm>
          </p:grpSpPr>
          <p:sp>
            <p:nvSpPr>
              <p:cNvPr id="536" name="Google Shape;536;p3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34"/>
            <p:cNvGrpSpPr/>
            <p:nvPr/>
          </p:nvGrpSpPr>
          <p:grpSpPr>
            <a:xfrm>
              <a:off x="7363411" y="4508535"/>
              <a:ext cx="130012" cy="257908"/>
              <a:chOff x="3213925" y="2904475"/>
              <a:chExt cx="173650" cy="344475"/>
            </a:xfrm>
          </p:grpSpPr>
          <p:sp>
            <p:nvSpPr>
              <p:cNvPr id="544" name="Google Shape;544;p34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4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4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4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4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4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4"/>
            <p:cNvSpPr/>
            <p:nvPr/>
          </p:nvSpPr>
          <p:spPr>
            <a:xfrm>
              <a:off x="6396343" y="4717923"/>
              <a:ext cx="1511773" cy="229736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_1">
    <p:bg>
      <p:bgPr>
        <a:solidFill>
          <a:schemeClr val="dk1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5"/>
          <p:cNvSpPr/>
          <p:nvPr/>
        </p:nvSpPr>
        <p:spPr>
          <a:xfrm>
            <a:off x="-691525" y="4566595"/>
            <a:ext cx="6337069" cy="772406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5"/>
          <p:cNvSpPr/>
          <p:nvPr/>
        </p:nvSpPr>
        <p:spPr>
          <a:xfrm>
            <a:off x="320975" y="913051"/>
            <a:ext cx="2114646" cy="133583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5"/>
          <p:cNvSpPr/>
          <p:nvPr/>
        </p:nvSpPr>
        <p:spPr>
          <a:xfrm>
            <a:off x="2435634" y="47311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5"/>
          <p:cNvSpPr/>
          <p:nvPr/>
        </p:nvSpPr>
        <p:spPr>
          <a:xfrm>
            <a:off x="7168126" y="152325"/>
            <a:ext cx="1781817" cy="112770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5"/>
          <p:cNvSpPr/>
          <p:nvPr/>
        </p:nvSpPr>
        <p:spPr>
          <a:xfrm>
            <a:off x="6538450" y="1026749"/>
            <a:ext cx="589330" cy="37233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5"/>
          <p:cNvSpPr txBox="1">
            <a:spLocks noGrp="1"/>
          </p:cNvSpPr>
          <p:nvPr>
            <p:ph type="subTitle" idx="1"/>
          </p:nvPr>
        </p:nvSpPr>
        <p:spPr>
          <a:xfrm>
            <a:off x="5051300" y="2365318"/>
            <a:ext cx="32448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59" name="Google Shape;559;p35"/>
          <p:cNvSpPr txBox="1">
            <a:spLocks noGrp="1"/>
          </p:cNvSpPr>
          <p:nvPr>
            <p:ph type="subTitle" idx="2"/>
          </p:nvPr>
        </p:nvSpPr>
        <p:spPr>
          <a:xfrm>
            <a:off x="5051300" y="2624363"/>
            <a:ext cx="32424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35"/>
          <p:cNvSpPr txBox="1">
            <a:spLocks noGrp="1"/>
          </p:cNvSpPr>
          <p:nvPr>
            <p:ph type="subTitle" idx="3"/>
          </p:nvPr>
        </p:nvSpPr>
        <p:spPr>
          <a:xfrm>
            <a:off x="5051300" y="1307964"/>
            <a:ext cx="32448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61" name="Google Shape;561;p35"/>
          <p:cNvSpPr txBox="1">
            <a:spLocks noGrp="1"/>
          </p:cNvSpPr>
          <p:nvPr>
            <p:ph type="subTitle" idx="4"/>
          </p:nvPr>
        </p:nvSpPr>
        <p:spPr>
          <a:xfrm>
            <a:off x="5051300" y="1567012"/>
            <a:ext cx="32424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35"/>
          <p:cNvSpPr txBox="1">
            <a:spLocks noGrp="1"/>
          </p:cNvSpPr>
          <p:nvPr>
            <p:ph type="subTitle" idx="5"/>
          </p:nvPr>
        </p:nvSpPr>
        <p:spPr>
          <a:xfrm>
            <a:off x="5051300" y="3422663"/>
            <a:ext cx="3242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63" name="Google Shape;563;p35"/>
          <p:cNvSpPr txBox="1">
            <a:spLocks noGrp="1"/>
          </p:cNvSpPr>
          <p:nvPr>
            <p:ph type="subTitle" idx="6"/>
          </p:nvPr>
        </p:nvSpPr>
        <p:spPr>
          <a:xfrm>
            <a:off x="5051300" y="3681714"/>
            <a:ext cx="32424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35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1_1_1">
    <p:bg>
      <p:bgPr>
        <a:solidFill>
          <a:schemeClr val="dk1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6"/>
          <p:cNvSpPr/>
          <p:nvPr/>
        </p:nvSpPr>
        <p:spPr>
          <a:xfrm>
            <a:off x="320975" y="913051"/>
            <a:ext cx="2114646" cy="133583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6"/>
          <p:cNvSpPr/>
          <p:nvPr/>
        </p:nvSpPr>
        <p:spPr>
          <a:xfrm>
            <a:off x="2435634" y="47311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6"/>
          <p:cNvSpPr/>
          <p:nvPr/>
        </p:nvSpPr>
        <p:spPr>
          <a:xfrm>
            <a:off x="7168126" y="152325"/>
            <a:ext cx="1781817" cy="112770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6"/>
          <p:cNvSpPr/>
          <p:nvPr/>
        </p:nvSpPr>
        <p:spPr>
          <a:xfrm>
            <a:off x="6538450" y="1026749"/>
            <a:ext cx="589330" cy="37233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6"/>
          <p:cNvSpPr/>
          <p:nvPr/>
        </p:nvSpPr>
        <p:spPr>
          <a:xfrm flipH="1">
            <a:off x="4164950" y="4624622"/>
            <a:ext cx="4979050" cy="51298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6"/>
          <p:cNvSpPr/>
          <p:nvPr/>
        </p:nvSpPr>
        <p:spPr>
          <a:xfrm flipH="1">
            <a:off x="-2323" y="4773207"/>
            <a:ext cx="4467697" cy="36441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6"/>
          <p:cNvSpPr/>
          <p:nvPr/>
        </p:nvSpPr>
        <p:spPr>
          <a:xfrm>
            <a:off x="-2375" y="4553725"/>
            <a:ext cx="9143996" cy="589765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6"/>
          <p:cNvSpPr txBox="1">
            <a:spLocks noGrp="1"/>
          </p:cNvSpPr>
          <p:nvPr>
            <p:ph type="subTitle" idx="1"/>
          </p:nvPr>
        </p:nvSpPr>
        <p:spPr>
          <a:xfrm>
            <a:off x="1880788" y="2795080"/>
            <a:ext cx="24021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4" name="Google Shape;574;p36"/>
          <p:cNvSpPr txBox="1">
            <a:spLocks noGrp="1"/>
          </p:cNvSpPr>
          <p:nvPr>
            <p:ph type="subTitle" idx="2"/>
          </p:nvPr>
        </p:nvSpPr>
        <p:spPr>
          <a:xfrm>
            <a:off x="1880788" y="3054125"/>
            <a:ext cx="24003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36"/>
          <p:cNvSpPr txBox="1">
            <a:spLocks noGrp="1"/>
          </p:cNvSpPr>
          <p:nvPr>
            <p:ph type="subTitle" idx="3"/>
          </p:nvPr>
        </p:nvSpPr>
        <p:spPr>
          <a:xfrm>
            <a:off x="1880788" y="1458650"/>
            <a:ext cx="24021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6" name="Google Shape;576;p36"/>
          <p:cNvSpPr txBox="1">
            <a:spLocks noGrp="1"/>
          </p:cNvSpPr>
          <p:nvPr>
            <p:ph type="subTitle" idx="4"/>
          </p:nvPr>
        </p:nvSpPr>
        <p:spPr>
          <a:xfrm>
            <a:off x="1880788" y="1717700"/>
            <a:ext cx="24003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36"/>
          <p:cNvSpPr txBox="1">
            <a:spLocks noGrp="1"/>
          </p:cNvSpPr>
          <p:nvPr>
            <p:ph type="subTitle" idx="5"/>
          </p:nvPr>
        </p:nvSpPr>
        <p:spPr>
          <a:xfrm>
            <a:off x="5364138" y="1458650"/>
            <a:ext cx="24021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78" name="Google Shape;578;p36"/>
          <p:cNvSpPr txBox="1">
            <a:spLocks noGrp="1"/>
          </p:cNvSpPr>
          <p:nvPr>
            <p:ph type="subTitle" idx="6"/>
          </p:nvPr>
        </p:nvSpPr>
        <p:spPr>
          <a:xfrm>
            <a:off x="5364138" y="1717700"/>
            <a:ext cx="2402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36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580" name="Google Shape;580;p36"/>
          <p:cNvGrpSpPr/>
          <p:nvPr/>
        </p:nvGrpSpPr>
        <p:grpSpPr>
          <a:xfrm>
            <a:off x="1975380" y="4374305"/>
            <a:ext cx="1619112" cy="593354"/>
            <a:chOff x="5046670" y="3208808"/>
            <a:chExt cx="1120415" cy="410597"/>
          </a:xfrm>
        </p:grpSpPr>
        <p:grpSp>
          <p:nvGrpSpPr>
            <p:cNvPr id="581" name="Google Shape;581;p36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582" name="Google Shape;582;p36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6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6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6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6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6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6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36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590" name="Google Shape;590;p36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6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2" name="Google Shape;592;p36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593" name="Google Shape;593;p36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6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5" name="Google Shape;595;p36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596" name="Google Shape;596;p36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6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6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6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6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6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6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3" name="Google Shape;603;p36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604" name="Google Shape;604;p36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6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6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6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6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6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6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1" name="Google Shape;611;p36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1116425" y="286547"/>
            <a:ext cx="1781826" cy="11255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417059" y="43356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7021900" y="243101"/>
            <a:ext cx="1281282" cy="80950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151912" y="1158576"/>
            <a:ext cx="544163" cy="34379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6602950" y="1052590"/>
            <a:ext cx="376439" cy="23783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1" name="Google Shape;61;p4"/>
          <p:cNvGrpSpPr/>
          <p:nvPr/>
        </p:nvGrpSpPr>
        <p:grpSpPr>
          <a:xfrm>
            <a:off x="313566" y="3695318"/>
            <a:ext cx="3349475" cy="1297615"/>
            <a:chOff x="2189450" y="2220300"/>
            <a:chExt cx="3202175" cy="1240550"/>
          </a:xfrm>
        </p:grpSpPr>
        <p:sp>
          <p:nvSpPr>
            <p:cNvPr id="62" name="Google Shape;62;p4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4"/>
          <p:cNvGrpSpPr/>
          <p:nvPr/>
        </p:nvGrpSpPr>
        <p:grpSpPr>
          <a:xfrm>
            <a:off x="2306553" y="3973883"/>
            <a:ext cx="2636030" cy="1021221"/>
            <a:chOff x="2189450" y="2220300"/>
            <a:chExt cx="3202175" cy="1240550"/>
          </a:xfrm>
        </p:grpSpPr>
        <p:sp>
          <p:nvSpPr>
            <p:cNvPr id="65" name="Google Shape;65;p4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4"/>
          <p:cNvSpPr/>
          <p:nvPr/>
        </p:nvSpPr>
        <p:spPr>
          <a:xfrm>
            <a:off x="4676248" y="4603180"/>
            <a:ext cx="4467697" cy="531730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0" y="4042575"/>
            <a:ext cx="9143996" cy="1100928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subTitle" idx="1"/>
          </p:nvPr>
        </p:nvSpPr>
        <p:spPr>
          <a:xfrm>
            <a:off x="536850" y="967277"/>
            <a:ext cx="8070300" cy="3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0" name="Google Shape;70;p4"/>
          <p:cNvGrpSpPr/>
          <p:nvPr/>
        </p:nvGrpSpPr>
        <p:grpSpPr>
          <a:xfrm>
            <a:off x="6460945" y="4224285"/>
            <a:ext cx="1779618" cy="680752"/>
            <a:chOff x="6460945" y="4155274"/>
            <a:chExt cx="1779618" cy="680752"/>
          </a:xfrm>
        </p:grpSpPr>
        <p:grpSp>
          <p:nvGrpSpPr>
            <p:cNvPr id="71" name="Google Shape;71;p4"/>
            <p:cNvGrpSpPr/>
            <p:nvPr/>
          </p:nvGrpSpPr>
          <p:grpSpPr>
            <a:xfrm>
              <a:off x="6826943" y="4258421"/>
              <a:ext cx="189425" cy="557741"/>
              <a:chOff x="1538085" y="1915884"/>
              <a:chExt cx="119927" cy="353269"/>
            </a:xfrm>
          </p:grpSpPr>
          <p:sp>
            <p:nvSpPr>
              <p:cNvPr id="72" name="Google Shape;72;p4"/>
              <p:cNvSpPr/>
              <p:nvPr/>
            </p:nvSpPr>
            <p:spPr>
              <a:xfrm>
                <a:off x="1594300" y="1938906"/>
                <a:ext cx="63712" cy="9099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028" extrusionOk="0">
                    <a:moveTo>
                      <a:pt x="3519" y="0"/>
                    </a:moveTo>
                    <a:lnTo>
                      <a:pt x="3519" y="0"/>
                    </a:lnTo>
                    <a:cubicBezTo>
                      <a:pt x="1420" y="828"/>
                      <a:pt x="0" y="2810"/>
                      <a:pt x="178" y="4732"/>
                    </a:cubicBezTo>
                    <a:lnTo>
                      <a:pt x="355" y="5027"/>
                    </a:lnTo>
                    <a:cubicBezTo>
                      <a:pt x="1893" y="3578"/>
                      <a:pt x="2987" y="1834"/>
                      <a:pt x="3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565921" y="1918020"/>
                <a:ext cx="41232" cy="11081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6123" extrusionOk="0">
                    <a:moveTo>
                      <a:pt x="829" y="1"/>
                    </a:moveTo>
                    <a:cubicBezTo>
                      <a:pt x="1" y="1982"/>
                      <a:pt x="385" y="4466"/>
                      <a:pt x="1834" y="6122"/>
                    </a:cubicBezTo>
                    <a:lnTo>
                      <a:pt x="2278" y="5738"/>
                    </a:lnTo>
                    <a:cubicBezTo>
                      <a:pt x="2130" y="3757"/>
                      <a:pt x="1657" y="1805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1538085" y="1941584"/>
                <a:ext cx="65866" cy="82959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4584" extrusionOk="0">
                    <a:moveTo>
                      <a:pt x="178" y="0"/>
                    </a:moveTo>
                    <a:lnTo>
                      <a:pt x="178" y="0"/>
                    </a:lnTo>
                    <a:cubicBezTo>
                      <a:pt x="1" y="1686"/>
                      <a:pt x="888" y="3460"/>
                      <a:pt x="2367" y="4318"/>
                    </a:cubicBezTo>
                    <a:lnTo>
                      <a:pt x="3638" y="4584"/>
                    </a:lnTo>
                    <a:cubicBezTo>
                      <a:pt x="3077" y="2691"/>
                      <a:pt x="1805" y="1035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1578771" y="1915884"/>
                <a:ext cx="44978" cy="115082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6359" extrusionOk="0">
                    <a:moveTo>
                      <a:pt x="1893" y="1"/>
                    </a:moveTo>
                    <a:lnTo>
                      <a:pt x="1893" y="1"/>
                    </a:lnTo>
                    <a:cubicBezTo>
                      <a:pt x="503" y="1745"/>
                      <a:pt x="0" y="4229"/>
                      <a:pt x="681" y="6359"/>
                    </a:cubicBezTo>
                    <a:lnTo>
                      <a:pt x="1450" y="5885"/>
                    </a:lnTo>
                    <a:cubicBezTo>
                      <a:pt x="2337" y="4082"/>
                      <a:pt x="2485" y="1923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1550410" y="2014829"/>
                <a:ext cx="74952" cy="25432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4053" extrusionOk="0">
                    <a:moveTo>
                      <a:pt x="1744" y="1"/>
                    </a:moveTo>
                    <a:cubicBezTo>
                      <a:pt x="1252" y="1"/>
                      <a:pt x="724" y="295"/>
                      <a:pt x="444" y="744"/>
                    </a:cubicBezTo>
                    <a:cubicBezTo>
                      <a:pt x="0" y="1453"/>
                      <a:pt x="59" y="2311"/>
                      <a:pt x="148" y="3110"/>
                    </a:cubicBezTo>
                    <a:cubicBezTo>
                      <a:pt x="473" y="6777"/>
                      <a:pt x="1065" y="10384"/>
                      <a:pt x="1656" y="14051"/>
                    </a:cubicBezTo>
                    <a:cubicBezTo>
                      <a:pt x="1669" y="14052"/>
                      <a:pt x="1682" y="14053"/>
                      <a:pt x="1695" y="14053"/>
                    </a:cubicBezTo>
                    <a:cubicBezTo>
                      <a:pt x="2083" y="14053"/>
                      <a:pt x="2280" y="13625"/>
                      <a:pt x="2366" y="13253"/>
                    </a:cubicBezTo>
                    <a:cubicBezTo>
                      <a:pt x="3283" y="9497"/>
                      <a:pt x="3874" y="5653"/>
                      <a:pt x="4081" y="1808"/>
                    </a:cubicBezTo>
                    <a:cubicBezTo>
                      <a:pt x="4140" y="1453"/>
                      <a:pt x="4140" y="1039"/>
                      <a:pt x="3933" y="714"/>
                    </a:cubicBezTo>
                    <a:cubicBezTo>
                      <a:pt x="3805" y="479"/>
                      <a:pt x="3538" y="306"/>
                      <a:pt x="3288" y="306"/>
                    </a:cubicBezTo>
                    <a:cubicBezTo>
                      <a:pt x="3192" y="306"/>
                      <a:pt x="3099" y="331"/>
                      <a:pt x="3017" y="389"/>
                    </a:cubicBezTo>
                    <a:lnTo>
                      <a:pt x="2514" y="330"/>
                    </a:lnTo>
                    <a:cubicBezTo>
                      <a:pt x="2307" y="101"/>
                      <a:pt x="2032" y="1"/>
                      <a:pt x="1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4"/>
            <p:cNvGrpSpPr/>
            <p:nvPr/>
          </p:nvGrpSpPr>
          <p:grpSpPr>
            <a:xfrm>
              <a:off x="7908012" y="4319937"/>
              <a:ext cx="172995" cy="509414"/>
              <a:chOff x="1538085" y="1915884"/>
              <a:chExt cx="119927" cy="353269"/>
            </a:xfrm>
          </p:grpSpPr>
          <p:sp>
            <p:nvSpPr>
              <p:cNvPr id="78" name="Google Shape;78;p4"/>
              <p:cNvSpPr/>
              <p:nvPr/>
            </p:nvSpPr>
            <p:spPr>
              <a:xfrm>
                <a:off x="1594300" y="1938906"/>
                <a:ext cx="63712" cy="9099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028" extrusionOk="0">
                    <a:moveTo>
                      <a:pt x="3519" y="0"/>
                    </a:moveTo>
                    <a:lnTo>
                      <a:pt x="3519" y="0"/>
                    </a:lnTo>
                    <a:cubicBezTo>
                      <a:pt x="1420" y="828"/>
                      <a:pt x="0" y="2810"/>
                      <a:pt x="178" y="4732"/>
                    </a:cubicBezTo>
                    <a:lnTo>
                      <a:pt x="355" y="5027"/>
                    </a:lnTo>
                    <a:cubicBezTo>
                      <a:pt x="1893" y="3578"/>
                      <a:pt x="2987" y="1834"/>
                      <a:pt x="3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1565921" y="1918020"/>
                <a:ext cx="41232" cy="11081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6123" extrusionOk="0">
                    <a:moveTo>
                      <a:pt x="829" y="1"/>
                    </a:moveTo>
                    <a:cubicBezTo>
                      <a:pt x="1" y="1982"/>
                      <a:pt x="385" y="4466"/>
                      <a:pt x="1834" y="6122"/>
                    </a:cubicBezTo>
                    <a:lnTo>
                      <a:pt x="2278" y="5738"/>
                    </a:lnTo>
                    <a:cubicBezTo>
                      <a:pt x="2130" y="3757"/>
                      <a:pt x="1657" y="1805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1538085" y="1941584"/>
                <a:ext cx="65866" cy="82959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4584" extrusionOk="0">
                    <a:moveTo>
                      <a:pt x="178" y="0"/>
                    </a:moveTo>
                    <a:lnTo>
                      <a:pt x="178" y="0"/>
                    </a:lnTo>
                    <a:cubicBezTo>
                      <a:pt x="1" y="1686"/>
                      <a:pt x="888" y="3460"/>
                      <a:pt x="2367" y="4318"/>
                    </a:cubicBezTo>
                    <a:lnTo>
                      <a:pt x="3638" y="4584"/>
                    </a:lnTo>
                    <a:cubicBezTo>
                      <a:pt x="3077" y="2691"/>
                      <a:pt x="1805" y="1035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1578771" y="1915884"/>
                <a:ext cx="44978" cy="115082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6359" extrusionOk="0">
                    <a:moveTo>
                      <a:pt x="1893" y="1"/>
                    </a:moveTo>
                    <a:lnTo>
                      <a:pt x="1893" y="1"/>
                    </a:lnTo>
                    <a:cubicBezTo>
                      <a:pt x="503" y="1745"/>
                      <a:pt x="0" y="4229"/>
                      <a:pt x="681" y="6359"/>
                    </a:cubicBezTo>
                    <a:lnTo>
                      <a:pt x="1450" y="5885"/>
                    </a:lnTo>
                    <a:cubicBezTo>
                      <a:pt x="2337" y="4082"/>
                      <a:pt x="2485" y="1923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1550410" y="2014829"/>
                <a:ext cx="74952" cy="25432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4053" extrusionOk="0">
                    <a:moveTo>
                      <a:pt x="1744" y="1"/>
                    </a:moveTo>
                    <a:cubicBezTo>
                      <a:pt x="1252" y="1"/>
                      <a:pt x="724" y="295"/>
                      <a:pt x="444" y="744"/>
                    </a:cubicBezTo>
                    <a:cubicBezTo>
                      <a:pt x="0" y="1453"/>
                      <a:pt x="59" y="2311"/>
                      <a:pt x="148" y="3110"/>
                    </a:cubicBezTo>
                    <a:cubicBezTo>
                      <a:pt x="473" y="6777"/>
                      <a:pt x="1065" y="10384"/>
                      <a:pt x="1656" y="14051"/>
                    </a:cubicBezTo>
                    <a:cubicBezTo>
                      <a:pt x="1669" y="14052"/>
                      <a:pt x="1682" y="14053"/>
                      <a:pt x="1695" y="14053"/>
                    </a:cubicBezTo>
                    <a:cubicBezTo>
                      <a:pt x="2083" y="14053"/>
                      <a:pt x="2280" y="13625"/>
                      <a:pt x="2366" y="13253"/>
                    </a:cubicBezTo>
                    <a:cubicBezTo>
                      <a:pt x="3283" y="9497"/>
                      <a:pt x="3874" y="5653"/>
                      <a:pt x="4081" y="1808"/>
                    </a:cubicBezTo>
                    <a:cubicBezTo>
                      <a:pt x="4140" y="1453"/>
                      <a:pt x="4140" y="1039"/>
                      <a:pt x="3933" y="714"/>
                    </a:cubicBezTo>
                    <a:cubicBezTo>
                      <a:pt x="3805" y="479"/>
                      <a:pt x="3538" y="306"/>
                      <a:pt x="3288" y="306"/>
                    </a:cubicBezTo>
                    <a:cubicBezTo>
                      <a:pt x="3192" y="306"/>
                      <a:pt x="3099" y="331"/>
                      <a:pt x="3017" y="389"/>
                    </a:cubicBezTo>
                    <a:lnTo>
                      <a:pt x="2514" y="330"/>
                    </a:lnTo>
                    <a:cubicBezTo>
                      <a:pt x="2307" y="101"/>
                      <a:pt x="2032" y="1"/>
                      <a:pt x="1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83;p4"/>
            <p:cNvGrpSpPr/>
            <p:nvPr/>
          </p:nvGrpSpPr>
          <p:grpSpPr>
            <a:xfrm>
              <a:off x="6460945" y="4155274"/>
              <a:ext cx="1779618" cy="680752"/>
              <a:chOff x="1158083" y="1875109"/>
              <a:chExt cx="1096770" cy="419622"/>
            </a:xfrm>
          </p:grpSpPr>
          <p:sp>
            <p:nvSpPr>
              <p:cNvPr id="84" name="Google Shape;84;p4"/>
              <p:cNvSpPr/>
              <p:nvPr/>
            </p:nvSpPr>
            <p:spPr>
              <a:xfrm>
                <a:off x="1594300" y="1938906"/>
                <a:ext cx="63712" cy="9099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028" extrusionOk="0">
                    <a:moveTo>
                      <a:pt x="3519" y="0"/>
                    </a:moveTo>
                    <a:lnTo>
                      <a:pt x="3519" y="0"/>
                    </a:lnTo>
                    <a:cubicBezTo>
                      <a:pt x="1420" y="828"/>
                      <a:pt x="0" y="2810"/>
                      <a:pt x="178" y="4732"/>
                    </a:cubicBezTo>
                    <a:lnTo>
                      <a:pt x="355" y="5027"/>
                    </a:lnTo>
                    <a:cubicBezTo>
                      <a:pt x="1893" y="3578"/>
                      <a:pt x="2987" y="1834"/>
                      <a:pt x="3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1565921" y="1918020"/>
                <a:ext cx="41232" cy="11081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6123" extrusionOk="0">
                    <a:moveTo>
                      <a:pt x="829" y="1"/>
                    </a:moveTo>
                    <a:cubicBezTo>
                      <a:pt x="1" y="1982"/>
                      <a:pt x="385" y="4466"/>
                      <a:pt x="1834" y="6122"/>
                    </a:cubicBezTo>
                    <a:lnTo>
                      <a:pt x="2278" y="5738"/>
                    </a:lnTo>
                    <a:cubicBezTo>
                      <a:pt x="2130" y="3757"/>
                      <a:pt x="1657" y="1805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1538085" y="1941584"/>
                <a:ext cx="65866" cy="82959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4584" extrusionOk="0">
                    <a:moveTo>
                      <a:pt x="178" y="0"/>
                    </a:moveTo>
                    <a:lnTo>
                      <a:pt x="178" y="0"/>
                    </a:lnTo>
                    <a:cubicBezTo>
                      <a:pt x="1" y="1686"/>
                      <a:pt x="888" y="3460"/>
                      <a:pt x="2367" y="4318"/>
                    </a:cubicBezTo>
                    <a:lnTo>
                      <a:pt x="3638" y="4584"/>
                    </a:lnTo>
                    <a:cubicBezTo>
                      <a:pt x="3077" y="2691"/>
                      <a:pt x="1805" y="1035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1578771" y="1915884"/>
                <a:ext cx="44978" cy="115082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6359" extrusionOk="0">
                    <a:moveTo>
                      <a:pt x="1893" y="1"/>
                    </a:moveTo>
                    <a:lnTo>
                      <a:pt x="1893" y="1"/>
                    </a:lnTo>
                    <a:cubicBezTo>
                      <a:pt x="503" y="1745"/>
                      <a:pt x="0" y="4229"/>
                      <a:pt x="681" y="6359"/>
                    </a:cubicBezTo>
                    <a:lnTo>
                      <a:pt x="1450" y="5885"/>
                    </a:lnTo>
                    <a:cubicBezTo>
                      <a:pt x="2337" y="4082"/>
                      <a:pt x="2485" y="1923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1550410" y="2014829"/>
                <a:ext cx="74952" cy="25432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4053" extrusionOk="0">
                    <a:moveTo>
                      <a:pt x="1744" y="1"/>
                    </a:moveTo>
                    <a:cubicBezTo>
                      <a:pt x="1252" y="1"/>
                      <a:pt x="724" y="295"/>
                      <a:pt x="444" y="744"/>
                    </a:cubicBezTo>
                    <a:cubicBezTo>
                      <a:pt x="0" y="1453"/>
                      <a:pt x="59" y="2311"/>
                      <a:pt x="148" y="3110"/>
                    </a:cubicBezTo>
                    <a:cubicBezTo>
                      <a:pt x="473" y="6777"/>
                      <a:pt x="1065" y="10384"/>
                      <a:pt x="1656" y="14051"/>
                    </a:cubicBezTo>
                    <a:cubicBezTo>
                      <a:pt x="1669" y="14052"/>
                      <a:pt x="1682" y="14053"/>
                      <a:pt x="1695" y="14053"/>
                    </a:cubicBezTo>
                    <a:cubicBezTo>
                      <a:pt x="2083" y="14053"/>
                      <a:pt x="2280" y="13625"/>
                      <a:pt x="2366" y="13253"/>
                    </a:cubicBezTo>
                    <a:cubicBezTo>
                      <a:pt x="3283" y="9497"/>
                      <a:pt x="3874" y="5653"/>
                      <a:pt x="4081" y="1808"/>
                    </a:cubicBezTo>
                    <a:cubicBezTo>
                      <a:pt x="4140" y="1453"/>
                      <a:pt x="4140" y="1039"/>
                      <a:pt x="3933" y="714"/>
                    </a:cubicBezTo>
                    <a:cubicBezTo>
                      <a:pt x="3805" y="479"/>
                      <a:pt x="3538" y="306"/>
                      <a:pt x="3288" y="306"/>
                    </a:cubicBezTo>
                    <a:cubicBezTo>
                      <a:pt x="3192" y="306"/>
                      <a:pt x="3099" y="331"/>
                      <a:pt x="3017" y="389"/>
                    </a:cubicBezTo>
                    <a:lnTo>
                      <a:pt x="2514" y="330"/>
                    </a:lnTo>
                    <a:cubicBezTo>
                      <a:pt x="2307" y="101"/>
                      <a:pt x="2032" y="1"/>
                      <a:pt x="1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1923995" y="1945766"/>
                <a:ext cx="63712" cy="119896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6625" extrusionOk="0">
                    <a:moveTo>
                      <a:pt x="3520" y="0"/>
                    </a:moveTo>
                    <a:cubicBezTo>
                      <a:pt x="1302" y="1094"/>
                      <a:pt x="1" y="3667"/>
                      <a:pt x="385" y="6240"/>
                    </a:cubicBezTo>
                    <a:lnTo>
                      <a:pt x="563" y="6624"/>
                    </a:lnTo>
                    <a:cubicBezTo>
                      <a:pt x="2071" y="4761"/>
                      <a:pt x="3106" y="2455"/>
                      <a:pt x="3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1886005" y="1914184"/>
                <a:ext cx="46046" cy="152544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29" extrusionOk="0">
                    <a:moveTo>
                      <a:pt x="1449" y="0"/>
                    </a:moveTo>
                    <a:cubicBezTo>
                      <a:pt x="0" y="2455"/>
                      <a:pt x="148" y="5826"/>
                      <a:pt x="1774" y="8428"/>
                    </a:cubicBezTo>
                    <a:lnTo>
                      <a:pt x="2425" y="7985"/>
                    </a:lnTo>
                    <a:cubicBezTo>
                      <a:pt x="2543" y="5323"/>
                      <a:pt x="2218" y="2603"/>
                      <a:pt x="1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1873155" y="1981619"/>
                <a:ext cx="63712" cy="78688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48" extrusionOk="0">
                    <a:moveTo>
                      <a:pt x="89" y="0"/>
                    </a:moveTo>
                    <a:lnTo>
                      <a:pt x="89" y="0"/>
                    </a:lnTo>
                    <a:cubicBezTo>
                      <a:pt x="0" y="1597"/>
                      <a:pt x="917" y="3283"/>
                      <a:pt x="2337" y="4111"/>
                    </a:cubicBezTo>
                    <a:lnTo>
                      <a:pt x="3519" y="4348"/>
                    </a:lnTo>
                    <a:cubicBezTo>
                      <a:pt x="2898" y="2573"/>
                      <a:pt x="1656" y="1035"/>
                      <a:pt x="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1912231" y="1958073"/>
                <a:ext cx="39078" cy="108657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6004" extrusionOk="0">
                    <a:moveTo>
                      <a:pt x="1508" y="0"/>
                    </a:moveTo>
                    <a:lnTo>
                      <a:pt x="1508" y="0"/>
                    </a:lnTo>
                    <a:cubicBezTo>
                      <a:pt x="296" y="1627"/>
                      <a:pt x="0" y="3963"/>
                      <a:pt x="739" y="6003"/>
                    </a:cubicBezTo>
                    <a:lnTo>
                      <a:pt x="1420" y="5501"/>
                    </a:lnTo>
                    <a:cubicBezTo>
                      <a:pt x="2129" y="3845"/>
                      <a:pt x="2159" y="1804"/>
                      <a:pt x="1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1888141" y="2051842"/>
                <a:ext cx="70138" cy="238815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13196" extrusionOk="0">
                    <a:moveTo>
                      <a:pt x="1515" y="1"/>
                    </a:moveTo>
                    <a:cubicBezTo>
                      <a:pt x="1066" y="1"/>
                      <a:pt x="595" y="268"/>
                      <a:pt x="355" y="675"/>
                    </a:cubicBezTo>
                    <a:cubicBezTo>
                      <a:pt x="0" y="1296"/>
                      <a:pt x="89" y="2153"/>
                      <a:pt x="207" y="2893"/>
                    </a:cubicBezTo>
                    <a:cubicBezTo>
                      <a:pt x="740" y="6323"/>
                      <a:pt x="1479" y="9753"/>
                      <a:pt x="2248" y="13184"/>
                    </a:cubicBezTo>
                    <a:cubicBezTo>
                      <a:pt x="2279" y="13192"/>
                      <a:pt x="2309" y="13195"/>
                      <a:pt x="2338" y="13195"/>
                    </a:cubicBezTo>
                    <a:cubicBezTo>
                      <a:pt x="2638" y="13195"/>
                      <a:pt x="2815" y="12795"/>
                      <a:pt x="2869" y="12444"/>
                    </a:cubicBezTo>
                    <a:cubicBezTo>
                      <a:pt x="3490" y="8955"/>
                      <a:pt x="3815" y="5347"/>
                      <a:pt x="3874" y="1739"/>
                    </a:cubicBezTo>
                    <a:cubicBezTo>
                      <a:pt x="3874" y="1414"/>
                      <a:pt x="3874" y="1029"/>
                      <a:pt x="3667" y="704"/>
                    </a:cubicBezTo>
                    <a:cubicBezTo>
                      <a:pt x="3537" y="486"/>
                      <a:pt x="3278" y="301"/>
                      <a:pt x="3032" y="301"/>
                    </a:cubicBezTo>
                    <a:cubicBezTo>
                      <a:pt x="2944" y="301"/>
                      <a:pt x="2858" y="324"/>
                      <a:pt x="2780" y="379"/>
                    </a:cubicBezTo>
                    <a:lnTo>
                      <a:pt x="2248" y="320"/>
                    </a:lnTo>
                    <a:cubicBezTo>
                      <a:pt x="2048" y="98"/>
                      <a:pt x="1785" y="1"/>
                      <a:pt x="1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1899381" y="2153429"/>
                <a:ext cx="22498" cy="10714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592" extrusionOk="0">
                    <a:moveTo>
                      <a:pt x="266" y="0"/>
                    </a:moveTo>
                    <a:cubicBezTo>
                      <a:pt x="178" y="0"/>
                      <a:pt x="119" y="30"/>
                      <a:pt x="59" y="89"/>
                    </a:cubicBezTo>
                    <a:cubicBezTo>
                      <a:pt x="30" y="118"/>
                      <a:pt x="0" y="178"/>
                      <a:pt x="0" y="266"/>
                    </a:cubicBezTo>
                    <a:cubicBezTo>
                      <a:pt x="0" y="325"/>
                      <a:pt x="30" y="414"/>
                      <a:pt x="59" y="444"/>
                    </a:cubicBezTo>
                    <a:lnTo>
                      <a:pt x="119" y="473"/>
                    </a:lnTo>
                    <a:cubicBezTo>
                      <a:pt x="178" y="532"/>
                      <a:pt x="207" y="532"/>
                      <a:pt x="266" y="532"/>
                    </a:cubicBezTo>
                    <a:cubicBezTo>
                      <a:pt x="503" y="562"/>
                      <a:pt x="740" y="592"/>
                      <a:pt x="1006" y="592"/>
                    </a:cubicBezTo>
                    <a:cubicBezTo>
                      <a:pt x="1065" y="592"/>
                      <a:pt x="1154" y="562"/>
                      <a:pt x="1183" y="532"/>
                    </a:cubicBezTo>
                    <a:cubicBezTo>
                      <a:pt x="1213" y="473"/>
                      <a:pt x="1242" y="414"/>
                      <a:pt x="1242" y="325"/>
                    </a:cubicBezTo>
                    <a:cubicBezTo>
                      <a:pt x="1242" y="266"/>
                      <a:pt x="1213" y="178"/>
                      <a:pt x="1183" y="148"/>
                    </a:cubicBezTo>
                    <a:lnTo>
                      <a:pt x="1154" y="118"/>
                    </a:lnTo>
                    <a:cubicBezTo>
                      <a:pt x="1095" y="89"/>
                      <a:pt x="1065" y="89"/>
                      <a:pt x="1006" y="89"/>
                    </a:cubicBezTo>
                    <a:cubicBezTo>
                      <a:pt x="740" y="30"/>
                      <a:pt x="503" y="0"/>
                      <a:pt x="266" y="0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1934710" y="2185535"/>
                <a:ext cx="18752" cy="9646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33" extrusionOk="0">
                    <a:moveTo>
                      <a:pt x="266" y="1"/>
                    </a:moveTo>
                    <a:cubicBezTo>
                      <a:pt x="178" y="1"/>
                      <a:pt x="118" y="30"/>
                      <a:pt x="59" y="89"/>
                    </a:cubicBezTo>
                    <a:cubicBezTo>
                      <a:pt x="30" y="119"/>
                      <a:pt x="0" y="178"/>
                      <a:pt x="0" y="267"/>
                    </a:cubicBezTo>
                    <a:cubicBezTo>
                      <a:pt x="0" y="326"/>
                      <a:pt x="30" y="415"/>
                      <a:pt x="59" y="444"/>
                    </a:cubicBezTo>
                    <a:cubicBezTo>
                      <a:pt x="148" y="474"/>
                      <a:pt x="178" y="533"/>
                      <a:pt x="266" y="533"/>
                    </a:cubicBezTo>
                    <a:lnTo>
                      <a:pt x="769" y="533"/>
                    </a:lnTo>
                    <a:cubicBezTo>
                      <a:pt x="858" y="533"/>
                      <a:pt x="917" y="474"/>
                      <a:pt x="976" y="444"/>
                    </a:cubicBezTo>
                    <a:cubicBezTo>
                      <a:pt x="1006" y="415"/>
                      <a:pt x="1035" y="326"/>
                      <a:pt x="1035" y="267"/>
                    </a:cubicBezTo>
                    <a:cubicBezTo>
                      <a:pt x="1035" y="178"/>
                      <a:pt x="1006" y="119"/>
                      <a:pt x="976" y="89"/>
                    </a:cubicBezTo>
                    <a:cubicBezTo>
                      <a:pt x="917" y="30"/>
                      <a:pt x="858" y="1"/>
                      <a:pt x="769" y="1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1910620" y="2208557"/>
                <a:ext cx="18209" cy="9103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503" extrusionOk="0">
                    <a:moveTo>
                      <a:pt x="296" y="0"/>
                    </a:moveTo>
                    <a:cubicBezTo>
                      <a:pt x="237" y="0"/>
                      <a:pt x="148" y="0"/>
                      <a:pt x="119" y="30"/>
                    </a:cubicBezTo>
                    <a:cubicBezTo>
                      <a:pt x="89" y="59"/>
                      <a:pt x="0" y="148"/>
                      <a:pt x="0" y="178"/>
                    </a:cubicBezTo>
                    <a:cubicBezTo>
                      <a:pt x="0" y="237"/>
                      <a:pt x="0" y="325"/>
                      <a:pt x="30" y="355"/>
                    </a:cubicBezTo>
                    <a:cubicBezTo>
                      <a:pt x="30" y="444"/>
                      <a:pt x="89" y="473"/>
                      <a:pt x="148" y="473"/>
                    </a:cubicBezTo>
                    <a:cubicBezTo>
                      <a:pt x="326" y="503"/>
                      <a:pt x="562" y="503"/>
                      <a:pt x="740" y="503"/>
                    </a:cubicBezTo>
                    <a:cubicBezTo>
                      <a:pt x="828" y="503"/>
                      <a:pt x="888" y="473"/>
                      <a:pt x="917" y="444"/>
                    </a:cubicBezTo>
                    <a:cubicBezTo>
                      <a:pt x="976" y="385"/>
                      <a:pt x="1006" y="325"/>
                      <a:pt x="1006" y="237"/>
                    </a:cubicBezTo>
                    <a:cubicBezTo>
                      <a:pt x="1006" y="178"/>
                      <a:pt x="976" y="89"/>
                      <a:pt x="917" y="59"/>
                    </a:cubicBezTo>
                    <a:cubicBezTo>
                      <a:pt x="888" y="30"/>
                      <a:pt x="828" y="0"/>
                      <a:pt x="740" y="0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1772000" y="1898131"/>
                <a:ext cx="63712" cy="9099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028" extrusionOk="0">
                    <a:moveTo>
                      <a:pt x="3519" y="0"/>
                    </a:moveTo>
                    <a:lnTo>
                      <a:pt x="3519" y="0"/>
                    </a:lnTo>
                    <a:cubicBezTo>
                      <a:pt x="1420" y="828"/>
                      <a:pt x="0" y="2810"/>
                      <a:pt x="178" y="4732"/>
                    </a:cubicBezTo>
                    <a:lnTo>
                      <a:pt x="355" y="5027"/>
                    </a:lnTo>
                    <a:cubicBezTo>
                      <a:pt x="1893" y="3578"/>
                      <a:pt x="2987" y="1834"/>
                      <a:pt x="3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743621" y="1877245"/>
                <a:ext cx="41232" cy="11081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6123" extrusionOk="0">
                    <a:moveTo>
                      <a:pt x="829" y="1"/>
                    </a:moveTo>
                    <a:cubicBezTo>
                      <a:pt x="1" y="1982"/>
                      <a:pt x="385" y="4466"/>
                      <a:pt x="1834" y="6122"/>
                    </a:cubicBezTo>
                    <a:lnTo>
                      <a:pt x="2278" y="5738"/>
                    </a:lnTo>
                    <a:cubicBezTo>
                      <a:pt x="2130" y="3757"/>
                      <a:pt x="1657" y="1805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1715785" y="1900809"/>
                <a:ext cx="65866" cy="82959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4584" extrusionOk="0">
                    <a:moveTo>
                      <a:pt x="178" y="0"/>
                    </a:moveTo>
                    <a:lnTo>
                      <a:pt x="178" y="0"/>
                    </a:lnTo>
                    <a:cubicBezTo>
                      <a:pt x="1" y="1686"/>
                      <a:pt x="888" y="3460"/>
                      <a:pt x="2367" y="4318"/>
                    </a:cubicBezTo>
                    <a:lnTo>
                      <a:pt x="3638" y="4584"/>
                    </a:lnTo>
                    <a:cubicBezTo>
                      <a:pt x="3077" y="2691"/>
                      <a:pt x="1805" y="1035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1756471" y="1875109"/>
                <a:ext cx="44978" cy="115082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6359" extrusionOk="0">
                    <a:moveTo>
                      <a:pt x="1893" y="1"/>
                    </a:moveTo>
                    <a:lnTo>
                      <a:pt x="1893" y="1"/>
                    </a:lnTo>
                    <a:cubicBezTo>
                      <a:pt x="503" y="1745"/>
                      <a:pt x="0" y="4229"/>
                      <a:pt x="681" y="6359"/>
                    </a:cubicBezTo>
                    <a:lnTo>
                      <a:pt x="1450" y="5885"/>
                    </a:lnTo>
                    <a:cubicBezTo>
                      <a:pt x="2337" y="4082"/>
                      <a:pt x="2485" y="1923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1728110" y="1974054"/>
                <a:ext cx="74952" cy="25432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4053" extrusionOk="0">
                    <a:moveTo>
                      <a:pt x="1744" y="1"/>
                    </a:moveTo>
                    <a:cubicBezTo>
                      <a:pt x="1252" y="1"/>
                      <a:pt x="724" y="295"/>
                      <a:pt x="444" y="744"/>
                    </a:cubicBezTo>
                    <a:cubicBezTo>
                      <a:pt x="0" y="1453"/>
                      <a:pt x="59" y="2311"/>
                      <a:pt x="148" y="3110"/>
                    </a:cubicBezTo>
                    <a:cubicBezTo>
                      <a:pt x="473" y="6777"/>
                      <a:pt x="1065" y="10384"/>
                      <a:pt x="1656" y="14051"/>
                    </a:cubicBezTo>
                    <a:cubicBezTo>
                      <a:pt x="1669" y="14052"/>
                      <a:pt x="1682" y="14053"/>
                      <a:pt x="1695" y="14053"/>
                    </a:cubicBezTo>
                    <a:cubicBezTo>
                      <a:pt x="2083" y="14053"/>
                      <a:pt x="2280" y="13625"/>
                      <a:pt x="2366" y="13253"/>
                    </a:cubicBezTo>
                    <a:cubicBezTo>
                      <a:pt x="3283" y="9497"/>
                      <a:pt x="3874" y="5653"/>
                      <a:pt x="4081" y="1808"/>
                    </a:cubicBezTo>
                    <a:cubicBezTo>
                      <a:pt x="4140" y="1453"/>
                      <a:pt x="4140" y="1039"/>
                      <a:pt x="3933" y="714"/>
                    </a:cubicBezTo>
                    <a:cubicBezTo>
                      <a:pt x="3805" y="479"/>
                      <a:pt x="3538" y="306"/>
                      <a:pt x="3288" y="306"/>
                    </a:cubicBezTo>
                    <a:cubicBezTo>
                      <a:pt x="3192" y="306"/>
                      <a:pt x="3099" y="331"/>
                      <a:pt x="3017" y="389"/>
                    </a:cubicBezTo>
                    <a:lnTo>
                      <a:pt x="2514" y="330"/>
                    </a:lnTo>
                    <a:cubicBezTo>
                      <a:pt x="2307" y="101"/>
                      <a:pt x="2032" y="1"/>
                      <a:pt x="1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1771457" y="2115965"/>
                <a:ext cx="19295" cy="10171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62" extrusionOk="0">
                    <a:moveTo>
                      <a:pt x="829" y="0"/>
                    </a:moveTo>
                    <a:cubicBezTo>
                      <a:pt x="622" y="0"/>
                      <a:pt x="444" y="0"/>
                      <a:pt x="267" y="30"/>
                    </a:cubicBezTo>
                    <a:cubicBezTo>
                      <a:pt x="178" y="30"/>
                      <a:pt x="119" y="89"/>
                      <a:pt x="89" y="118"/>
                    </a:cubicBezTo>
                    <a:cubicBezTo>
                      <a:pt x="30" y="148"/>
                      <a:pt x="1" y="237"/>
                      <a:pt x="1" y="296"/>
                    </a:cubicBezTo>
                    <a:cubicBezTo>
                      <a:pt x="1" y="385"/>
                      <a:pt x="30" y="444"/>
                      <a:pt x="89" y="473"/>
                    </a:cubicBezTo>
                    <a:cubicBezTo>
                      <a:pt x="148" y="532"/>
                      <a:pt x="178" y="562"/>
                      <a:pt x="267" y="562"/>
                    </a:cubicBezTo>
                    <a:cubicBezTo>
                      <a:pt x="444" y="562"/>
                      <a:pt x="622" y="562"/>
                      <a:pt x="829" y="532"/>
                    </a:cubicBezTo>
                    <a:cubicBezTo>
                      <a:pt x="888" y="532"/>
                      <a:pt x="976" y="473"/>
                      <a:pt x="1006" y="444"/>
                    </a:cubicBezTo>
                    <a:cubicBezTo>
                      <a:pt x="1036" y="414"/>
                      <a:pt x="1065" y="325"/>
                      <a:pt x="1065" y="266"/>
                    </a:cubicBezTo>
                    <a:cubicBezTo>
                      <a:pt x="1065" y="178"/>
                      <a:pt x="1036" y="118"/>
                      <a:pt x="1006" y="89"/>
                    </a:cubicBezTo>
                    <a:cubicBezTo>
                      <a:pt x="976" y="30"/>
                      <a:pt x="888" y="0"/>
                      <a:pt x="829" y="0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743096" y="2141646"/>
                <a:ext cx="20344" cy="912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504" extrusionOk="0">
                    <a:moveTo>
                      <a:pt x="237" y="1"/>
                    </a:moveTo>
                    <a:cubicBezTo>
                      <a:pt x="207" y="1"/>
                      <a:pt x="178" y="1"/>
                      <a:pt x="118" y="30"/>
                    </a:cubicBezTo>
                    <a:cubicBezTo>
                      <a:pt x="89" y="60"/>
                      <a:pt x="0" y="148"/>
                      <a:pt x="0" y="178"/>
                    </a:cubicBezTo>
                    <a:cubicBezTo>
                      <a:pt x="0" y="237"/>
                      <a:pt x="0" y="326"/>
                      <a:pt x="59" y="355"/>
                    </a:cubicBezTo>
                    <a:cubicBezTo>
                      <a:pt x="59" y="385"/>
                      <a:pt x="118" y="474"/>
                      <a:pt x="207" y="474"/>
                    </a:cubicBezTo>
                    <a:cubicBezTo>
                      <a:pt x="414" y="503"/>
                      <a:pt x="651" y="503"/>
                      <a:pt x="858" y="503"/>
                    </a:cubicBezTo>
                    <a:cubicBezTo>
                      <a:pt x="917" y="503"/>
                      <a:pt x="947" y="503"/>
                      <a:pt x="976" y="474"/>
                    </a:cubicBezTo>
                    <a:cubicBezTo>
                      <a:pt x="1006" y="474"/>
                      <a:pt x="1065" y="444"/>
                      <a:pt x="1065" y="444"/>
                    </a:cubicBezTo>
                    <a:cubicBezTo>
                      <a:pt x="1094" y="385"/>
                      <a:pt x="1124" y="326"/>
                      <a:pt x="1124" y="237"/>
                    </a:cubicBezTo>
                    <a:cubicBezTo>
                      <a:pt x="1124" y="178"/>
                      <a:pt x="1094" y="89"/>
                      <a:pt x="1065" y="60"/>
                    </a:cubicBezTo>
                    <a:cubicBezTo>
                      <a:pt x="1006" y="30"/>
                      <a:pt x="947" y="1"/>
                      <a:pt x="858" y="1"/>
                    </a:cubicBezTo>
                    <a:cubicBezTo>
                      <a:pt x="769" y="15"/>
                      <a:pt x="680" y="23"/>
                      <a:pt x="592" y="23"/>
                    </a:cubicBezTo>
                    <a:cubicBezTo>
                      <a:pt x="503" y="23"/>
                      <a:pt x="414" y="15"/>
                      <a:pt x="325" y="1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1158083" y="2102789"/>
                <a:ext cx="1096770" cy="191942"/>
              </a:xfrm>
              <a:custGeom>
                <a:avLst/>
                <a:gdLst/>
                <a:ahLst/>
                <a:cxnLst/>
                <a:rect l="l" t="t" r="r" b="b"/>
                <a:pathLst>
                  <a:path w="60595" h="10606" extrusionOk="0">
                    <a:moveTo>
                      <a:pt x="36111" y="0"/>
                    </a:moveTo>
                    <a:cubicBezTo>
                      <a:pt x="33705" y="0"/>
                      <a:pt x="31266" y="1121"/>
                      <a:pt x="29750" y="3242"/>
                    </a:cubicBezTo>
                    <a:cubicBezTo>
                      <a:pt x="29168" y="2808"/>
                      <a:pt x="28465" y="2597"/>
                      <a:pt x="27755" y="2597"/>
                    </a:cubicBezTo>
                    <a:cubicBezTo>
                      <a:pt x="26770" y="2597"/>
                      <a:pt x="25770" y="3001"/>
                      <a:pt x="25048" y="3774"/>
                    </a:cubicBezTo>
                    <a:cubicBezTo>
                      <a:pt x="24342" y="2432"/>
                      <a:pt x="22962" y="1784"/>
                      <a:pt x="21592" y="1784"/>
                    </a:cubicBezTo>
                    <a:cubicBezTo>
                      <a:pt x="21242" y="1784"/>
                      <a:pt x="20891" y="1827"/>
                      <a:pt x="20553" y="1911"/>
                    </a:cubicBezTo>
                    <a:cubicBezTo>
                      <a:pt x="18897" y="2325"/>
                      <a:pt x="17448" y="3508"/>
                      <a:pt x="16118" y="4720"/>
                    </a:cubicBezTo>
                    <a:cubicBezTo>
                      <a:pt x="15496" y="5312"/>
                      <a:pt x="14787" y="5933"/>
                      <a:pt x="13959" y="5933"/>
                    </a:cubicBezTo>
                    <a:cubicBezTo>
                      <a:pt x="13190" y="5933"/>
                      <a:pt x="12539" y="5401"/>
                      <a:pt x="11800" y="5253"/>
                    </a:cubicBezTo>
                    <a:cubicBezTo>
                      <a:pt x="11661" y="5225"/>
                      <a:pt x="11525" y="5212"/>
                      <a:pt x="11390" y="5212"/>
                    </a:cubicBezTo>
                    <a:cubicBezTo>
                      <a:pt x="9521" y="5212"/>
                      <a:pt x="8053" y="7725"/>
                      <a:pt x="6122" y="7973"/>
                    </a:cubicBezTo>
                    <a:cubicBezTo>
                      <a:pt x="5993" y="7998"/>
                      <a:pt x="5862" y="8006"/>
                      <a:pt x="5728" y="8006"/>
                    </a:cubicBezTo>
                    <a:cubicBezTo>
                      <a:pt x="5372" y="8006"/>
                      <a:pt x="5001" y="7944"/>
                      <a:pt x="4614" y="7944"/>
                    </a:cubicBezTo>
                    <a:cubicBezTo>
                      <a:pt x="4541" y="7940"/>
                      <a:pt x="4467" y="7938"/>
                      <a:pt x="4394" y="7938"/>
                    </a:cubicBezTo>
                    <a:cubicBezTo>
                      <a:pt x="2721" y="7938"/>
                      <a:pt x="1049" y="8898"/>
                      <a:pt x="1" y="10428"/>
                    </a:cubicBezTo>
                    <a:lnTo>
                      <a:pt x="60594" y="10605"/>
                    </a:lnTo>
                    <a:cubicBezTo>
                      <a:pt x="59855" y="9600"/>
                      <a:pt x="58761" y="8890"/>
                      <a:pt x="57637" y="8742"/>
                    </a:cubicBezTo>
                    <a:cubicBezTo>
                      <a:pt x="56987" y="8654"/>
                      <a:pt x="56306" y="8713"/>
                      <a:pt x="55774" y="8269"/>
                    </a:cubicBezTo>
                    <a:cubicBezTo>
                      <a:pt x="55153" y="7796"/>
                      <a:pt x="54976" y="6731"/>
                      <a:pt x="54266" y="6347"/>
                    </a:cubicBezTo>
                    <a:cubicBezTo>
                      <a:pt x="54080" y="6251"/>
                      <a:pt x="53893" y="6212"/>
                      <a:pt x="53704" y="6212"/>
                    </a:cubicBezTo>
                    <a:cubicBezTo>
                      <a:pt x="52897" y="6212"/>
                      <a:pt x="52058" y="6920"/>
                      <a:pt x="51220" y="6968"/>
                    </a:cubicBezTo>
                    <a:cubicBezTo>
                      <a:pt x="51188" y="6970"/>
                      <a:pt x="51156" y="6971"/>
                      <a:pt x="51124" y="6971"/>
                    </a:cubicBezTo>
                    <a:cubicBezTo>
                      <a:pt x="49273" y="6971"/>
                      <a:pt x="48057" y="3905"/>
                      <a:pt x="46359" y="3905"/>
                    </a:cubicBezTo>
                    <a:cubicBezTo>
                      <a:pt x="46209" y="3905"/>
                      <a:pt x="46055" y="3929"/>
                      <a:pt x="45897" y="3981"/>
                    </a:cubicBezTo>
                    <a:cubicBezTo>
                      <a:pt x="45485" y="4119"/>
                      <a:pt x="45123" y="4460"/>
                      <a:pt x="44718" y="4460"/>
                    </a:cubicBezTo>
                    <a:cubicBezTo>
                      <a:pt x="44688" y="4460"/>
                      <a:pt x="44657" y="4458"/>
                      <a:pt x="44625" y="4454"/>
                    </a:cubicBezTo>
                    <a:cubicBezTo>
                      <a:pt x="44182" y="4425"/>
                      <a:pt x="43827" y="4011"/>
                      <a:pt x="43502" y="3685"/>
                    </a:cubicBezTo>
                    <a:cubicBezTo>
                      <a:pt x="41609" y="1645"/>
                      <a:pt x="39184" y="225"/>
                      <a:pt x="36641" y="18"/>
                    </a:cubicBezTo>
                    <a:cubicBezTo>
                      <a:pt x="36465" y="6"/>
                      <a:pt x="36288" y="0"/>
                      <a:pt x="36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1795547" y="2102789"/>
                <a:ext cx="458201" cy="191942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0606" extrusionOk="0">
                    <a:moveTo>
                      <a:pt x="880" y="1"/>
                    </a:moveTo>
                    <a:cubicBezTo>
                      <a:pt x="575" y="1"/>
                      <a:pt x="282" y="21"/>
                      <a:pt x="0" y="78"/>
                    </a:cubicBezTo>
                    <a:cubicBezTo>
                      <a:pt x="2455" y="1142"/>
                      <a:pt x="4525" y="3271"/>
                      <a:pt x="5589" y="5992"/>
                    </a:cubicBezTo>
                    <a:cubicBezTo>
                      <a:pt x="6053" y="5799"/>
                      <a:pt x="6537" y="5708"/>
                      <a:pt x="7021" y="5708"/>
                    </a:cubicBezTo>
                    <a:cubicBezTo>
                      <a:pt x="8543" y="5708"/>
                      <a:pt x="10060" y="6611"/>
                      <a:pt x="10912" y="8092"/>
                    </a:cubicBezTo>
                    <a:cubicBezTo>
                      <a:pt x="11291" y="7919"/>
                      <a:pt x="11699" y="7835"/>
                      <a:pt x="12110" y="7835"/>
                    </a:cubicBezTo>
                    <a:cubicBezTo>
                      <a:pt x="13177" y="7835"/>
                      <a:pt x="14264" y="8398"/>
                      <a:pt x="14905" y="9422"/>
                    </a:cubicBezTo>
                    <a:cubicBezTo>
                      <a:pt x="15171" y="9807"/>
                      <a:pt x="15378" y="10310"/>
                      <a:pt x="15762" y="10517"/>
                    </a:cubicBezTo>
                    <a:cubicBezTo>
                      <a:pt x="15792" y="10517"/>
                      <a:pt x="15792" y="10546"/>
                      <a:pt x="15822" y="10546"/>
                    </a:cubicBezTo>
                    <a:lnTo>
                      <a:pt x="25314" y="10605"/>
                    </a:lnTo>
                    <a:cubicBezTo>
                      <a:pt x="24634" y="9600"/>
                      <a:pt x="23540" y="8949"/>
                      <a:pt x="22416" y="8742"/>
                    </a:cubicBezTo>
                    <a:cubicBezTo>
                      <a:pt x="21766" y="8683"/>
                      <a:pt x="21085" y="8713"/>
                      <a:pt x="20553" y="8269"/>
                    </a:cubicBezTo>
                    <a:cubicBezTo>
                      <a:pt x="19932" y="7766"/>
                      <a:pt x="19755" y="6731"/>
                      <a:pt x="19045" y="6347"/>
                    </a:cubicBezTo>
                    <a:cubicBezTo>
                      <a:pt x="18859" y="6251"/>
                      <a:pt x="18674" y="6212"/>
                      <a:pt x="18488" y="6212"/>
                    </a:cubicBezTo>
                    <a:cubicBezTo>
                      <a:pt x="17694" y="6212"/>
                      <a:pt x="16885" y="6920"/>
                      <a:pt x="15999" y="6968"/>
                    </a:cubicBezTo>
                    <a:cubicBezTo>
                      <a:pt x="15967" y="6970"/>
                      <a:pt x="15935" y="6971"/>
                      <a:pt x="15903" y="6971"/>
                    </a:cubicBezTo>
                    <a:cubicBezTo>
                      <a:pt x="14052" y="6971"/>
                      <a:pt x="12836" y="3905"/>
                      <a:pt x="11138" y="3905"/>
                    </a:cubicBezTo>
                    <a:cubicBezTo>
                      <a:pt x="10988" y="3905"/>
                      <a:pt x="10834" y="3929"/>
                      <a:pt x="10676" y="3981"/>
                    </a:cubicBezTo>
                    <a:cubicBezTo>
                      <a:pt x="10264" y="4119"/>
                      <a:pt x="9902" y="4460"/>
                      <a:pt x="9497" y="4460"/>
                    </a:cubicBezTo>
                    <a:cubicBezTo>
                      <a:pt x="9467" y="4460"/>
                      <a:pt x="9436" y="4458"/>
                      <a:pt x="9404" y="4454"/>
                    </a:cubicBezTo>
                    <a:cubicBezTo>
                      <a:pt x="8961" y="4425"/>
                      <a:pt x="8606" y="4070"/>
                      <a:pt x="8281" y="3685"/>
                    </a:cubicBezTo>
                    <a:cubicBezTo>
                      <a:pt x="6388" y="1645"/>
                      <a:pt x="3993" y="225"/>
                      <a:pt x="1420" y="18"/>
                    </a:cubicBezTo>
                    <a:cubicBezTo>
                      <a:pt x="1236" y="8"/>
                      <a:pt x="1056" y="1"/>
                      <a:pt x="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1_1_1_1">
    <p:bg>
      <p:bgPr>
        <a:solidFill>
          <a:schemeClr val="dk1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/>
          <p:nvPr/>
        </p:nvSpPr>
        <p:spPr>
          <a:xfrm>
            <a:off x="320975" y="913051"/>
            <a:ext cx="2114646" cy="133583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7"/>
          <p:cNvSpPr/>
          <p:nvPr/>
        </p:nvSpPr>
        <p:spPr>
          <a:xfrm>
            <a:off x="2435634" y="47311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7"/>
          <p:cNvSpPr/>
          <p:nvPr/>
        </p:nvSpPr>
        <p:spPr>
          <a:xfrm>
            <a:off x="7168126" y="152325"/>
            <a:ext cx="1781817" cy="112770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7"/>
          <p:cNvSpPr/>
          <p:nvPr/>
        </p:nvSpPr>
        <p:spPr>
          <a:xfrm>
            <a:off x="6538450" y="1026749"/>
            <a:ext cx="589330" cy="37233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7"/>
          <p:cNvSpPr/>
          <p:nvPr/>
        </p:nvSpPr>
        <p:spPr>
          <a:xfrm flipH="1">
            <a:off x="5223890" y="4817871"/>
            <a:ext cx="3920110" cy="31973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7"/>
          <p:cNvSpPr/>
          <p:nvPr/>
        </p:nvSpPr>
        <p:spPr>
          <a:xfrm flipH="1">
            <a:off x="-2323" y="4773207"/>
            <a:ext cx="4467697" cy="36441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7"/>
          <p:cNvSpPr/>
          <p:nvPr/>
        </p:nvSpPr>
        <p:spPr>
          <a:xfrm>
            <a:off x="-2375" y="4553725"/>
            <a:ext cx="9143996" cy="589765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7"/>
          <p:cNvSpPr txBox="1">
            <a:spLocks noGrp="1"/>
          </p:cNvSpPr>
          <p:nvPr>
            <p:ph type="subTitle" idx="1"/>
          </p:nvPr>
        </p:nvSpPr>
        <p:spPr>
          <a:xfrm>
            <a:off x="1006718" y="2781804"/>
            <a:ext cx="23667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21" name="Google Shape;621;p37"/>
          <p:cNvSpPr txBox="1">
            <a:spLocks noGrp="1"/>
          </p:cNvSpPr>
          <p:nvPr>
            <p:ph type="subTitle" idx="2"/>
          </p:nvPr>
        </p:nvSpPr>
        <p:spPr>
          <a:xfrm>
            <a:off x="1006718" y="3071312"/>
            <a:ext cx="23649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37"/>
          <p:cNvSpPr txBox="1">
            <a:spLocks noGrp="1"/>
          </p:cNvSpPr>
          <p:nvPr>
            <p:ph type="subTitle" idx="3"/>
          </p:nvPr>
        </p:nvSpPr>
        <p:spPr>
          <a:xfrm>
            <a:off x="3388650" y="1867400"/>
            <a:ext cx="23667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23" name="Google Shape;623;p37"/>
          <p:cNvSpPr txBox="1">
            <a:spLocks noGrp="1"/>
          </p:cNvSpPr>
          <p:nvPr>
            <p:ph type="subTitle" idx="4"/>
          </p:nvPr>
        </p:nvSpPr>
        <p:spPr>
          <a:xfrm>
            <a:off x="3388650" y="2156912"/>
            <a:ext cx="23649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37"/>
          <p:cNvSpPr txBox="1">
            <a:spLocks noGrp="1"/>
          </p:cNvSpPr>
          <p:nvPr>
            <p:ph type="subTitle" idx="5"/>
          </p:nvPr>
        </p:nvSpPr>
        <p:spPr>
          <a:xfrm>
            <a:off x="5768782" y="2781799"/>
            <a:ext cx="23649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25" name="Google Shape;625;p37"/>
          <p:cNvSpPr txBox="1">
            <a:spLocks noGrp="1"/>
          </p:cNvSpPr>
          <p:nvPr>
            <p:ph type="subTitle" idx="6"/>
          </p:nvPr>
        </p:nvSpPr>
        <p:spPr>
          <a:xfrm>
            <a:off x="5768782" y="3071313"/>
            <a:ext cx="23649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37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27" name="Google Shape;627;p37"/>
          <p:cNvGrpSpPr/>
          <p:nvPr/>
        </p:nvGrpSpPr>
        <p:grpSpPr>
          <a:xfrm>
            <a:off x="1975380" y="4374305"/>
            <a:ext cx="1619112" cy="593354"/>
            <a:chOff x="5046670" y="3208808"/>
            <a:chExt cx="1120415" cy="410597"/>
          </a:xfrm>
        </p:grpSpPr>
        <p:grpSp>
          <p:nvGrpSpPr>
            <p:cNvPr id="628" name="Google Shape;628;p37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629" name="Google Shape;629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6" name="Google Shape;636;p37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637" name="Google Shape;637;p37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7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9" name="Google Shape;639;p37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640" name="Google Shape;640;p37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7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" name="Google Shape;642;p37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643" name="Google Shape;643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" name="Google Shape;650;p37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651" name="Google Shape;651;p37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7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7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7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7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7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8" name="Google Shape;658;p37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37"/>
          <p:cNvGrpSpPr/>
          <p:nvPr/>
        </p:nvGrpSpPr>
        <p:grpSpPr>
          <a:xfrm>
            <a:off x="6396343" y="4374305"/>
            <a:ext cx="1511773" cy="573354"/>
            <a:chOff x="6396343" y="4374305"/>
            <a:chExt cx="1511773" cy="573354"/>
          </a:xfrm>
        </p:grpSpPr>
        <p:grpSp>
          <p:nvGrpSpPr>
            <p:cNvPr id="660" name="Google Shape;660;p37"/>
            <p:cNvGrpSpPr/>
            <p:nvPr/>
          </p:nvGrpSpPr>
          <p:grpSpPr>
            <a:xfrm rot="4001758">
              <a:off x="7633951" y="4773240"/>
              <a:ext cx="111770" cy="119099"/>
              <a:chOff x="3004175" y="2950750"/>
              <a:chExt cx="195825" cy="208700"/>
            </a:xfrm>
          </p:grpSpPr>
          <p:sp>
            <p:nvSpPr>
              <p:cNvPr id="661" name="Google Shape;661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37"/>
            <p:cNvGrpSpPr/>
            <p:nvPr/>
          </p:nvGrpSpPr>
          <p:grpSpPr>
            <a:xfrm>
              <a:off x="6980311" y="4374305"/>
              <a:ext cx="196224" cy="439790"/>
              <a:chOff x="3004175" y="2722350"/>
              <a:chExt cx="195950" cy="439175"/>
            </a:xfrm>
          </p:grpSpPr>
          <p:sp>
            <p:nvSpPr>
              <p:cNvPr id="664" name="Google Shape;664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1" name="Google Shape;671;p37"/>
            <p:cNvGrpSpPr/>
            <p:nvPr/>
          </p:nvGrpSpPr>
          <p:grpSpPr>
            <a:xfrm>
              <a:off x="7363411" y="4508535"/>
              <a:ext cx="130012" cy="257908"/>
              <a:chOff x="3213925" y="2904475"/>
              <a:chExt cx="173650" cy="344475"/>
            </a:xfrm>
          </p:grpSpPr>
          <p:sp>
            <p:nvSpPr>
              <p:cNvPr id="672" name="Google Shape;672;p37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7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7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7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7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7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7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9" name="Google Shape;679;p37"/>
            <p:cNvSpPr/>
            <p:nvPr/>
          </p:nvSpPr>
          <p:spPr>
            <a:xfrm>
              <a:off x="6396343" y="4717923"/>
              <a:ext cx="1511773" cy="229736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37"/>
          <p:cNvSpPr txBox="1">
            <a:spLocks noGrp="1"/>
          </p:cNvSpPr>
          <p:nvPr>
            <p:ph type="title" idx="7" hasCustomPrompt="1"/>
          </p:nvPr>
        </p:nvSpPr>
        <p:spPr>
          <a:xfrm>
            <a:off x="1849869" y="2359653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81" name="Google Shape;681;p37"/>
          <p:cNvSpPr txBox="1">
            <a:spLocks noGrp="1"/>
          </p:cNvSpPr>
          <p:nvPr>
            <p:ph type="title" idx="8" hasCustomPrompt="1"/>
          </p:nvPr>
        </p:nvSpPr>
        <p:spPr>
          <a:xfrm>
            <a:off x="4231794" y="1445265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82" name="Google Shape;682;p37"/>
          <p:cNvSpPr txBox="1">
            <a:spLocks noGrp="1"/>
          </p:cNvSpPr>
          <p:nvPr>
            <p:ph type="title" idx="9" hasCustomPrompt="1"/>
          </p:nvPr>
        </p:nvSpPr>
        <p:spPr>
          <a:xfrm>
            <a:off x="6611919" y="2359653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">
    <p:bg>
      <p:bgPr>
        <a:solidFill>
          <a:schemeClr val="dk1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8"/>
          <p:cNvSpPr/>
          <p:nvPr/>
        </p:nvSpPr>
        <p:spPr>
          <a:xfrm>
            <a:off x="1229700" y="436326"/>
            <a:ext cx="1248451" cy="78863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8"/>
          <p:cNvSpPr/>
          <p:nvPr/>
        </p:nvSpPr>
        <p:spPr>
          <a:xfrm>
            <a:off x="345078" y="254374"/>
            <a:ext cx="680461" cy="42990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8"/>
          <p:cNvSpPr/>
          <p:nvPr/>
        </p:nvSpPr>
        <p:spPr>
          <a:xfrm>
            <a:off x="6616450" y="562100"/>
            <a:ext cx="1337049" cy="846212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8"/>
          <p:cNvSpPr/>
          <p:nvPr/>
        </p:nvSpPr>
        <p:spPr>
          <a:xfrm>
            <a:off x="8129338" y="311949"/>
            <a:ext cx="589330" cy="37233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8"/>
          <p:cNvSpPr/>
          <p:nvPr/>
        </p:nvSpPr>
        <p:spPr>
          <a:xfrm flipH="1">
            <a:off x="370291" y="4764649"/>
            <a:ext cx="4343105" cy="37886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8"/>
          <p:cNvSpPr/>
          <p:nvPr/>
        </p:nvSpPr>
        <p:spPr>
          <a:xfrm flipH="1">
            <a:off x="7" y="4764649"/>
            <a:ext cx="6150118" cy="378832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8"/>
          <p:cNvSpPr/>
          <p:nvPr/>
        </p:nvSpPr>
        <p:spPr>
          <a:xfrm flipH="1">
            <a:off x="530846" y="4764638"/>
            <a:ext cx="136704" cy="96410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8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92" name="Google Shape;692;p38"/>
          <p:cNvGrpSpPr/>
          <p:nvPr/>
        </p:nvGrpSpPr>
        <p:grpSpPr>
          <a:xfrm>
            <a:off x="6987447" y="3914134"/>
            <a:ext cx="1722627" cy="1245030"/>
            <a:chOff x="3217149" y="3242033"/>
            <a:chExt cx="1735994" cy="1253933"/>
          </a:xfrm>
        </p:grpSpPr>
        <p:sp>
          <p:nvSpPr>
            <p:cNvPr id="693" name="Google Shape;693;p38"/>
            <p:cNvSpPr/>
            <p:nvPr/>
          </p:nvSpPr>
          <p:spPr>
            <a:xfrm>
              <a:off x="4629306" y="4242614"/>
              <a:ext cx="61260" cy="172170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4673843" y="4210250"/>
              <a:ext cx="154036" cy="212879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4283224" y="3779879"/>
              <a:ext cx="597537" cy="537014"/>
            </a:xfrm>
            <a:custGeom>
              <a:avLst/>
              <a:gdLst/>
              <a:ahLst/>
              <a:cxnLst/>
              <a:rect l="l" t="t" r="r" b="b"/>
              <a:pathLst>
                <a:path w="38090" h="34232" extrusionOk="0">
                  <a:moveTo>
                    <a:pt x="26522" y="1"/>
                  </a:moveTo>
                  <a:cubicBezTo>
                    <a:pt x="21511" y="1"/>
                    <a:pt x="16406" y="2528"/>
                    <a:pt x="12539" y="5931"/>
                  </a:cubicBezTo>
                  <a:cubicBezTo>
                    <a:pt x="4555" y="12910"/>
                    <a:pt x="1" y="23615"/>
                    <a:pt x="503" y="34232"/>
                  </a:cubicBezTo>
                  <a:lnTo>
                    <a:pt x="1125" y="33906"/>
                  </a:lnTo>
                  <a:cubicBezTo>
                    <a:pt x="1598" y="28495"/>
                    <a:pt x="4939" y="23615"/>
                    <a:pt x="9375" y="20481"/>
                  </a:cubicBezTo>
                  <a:cubicBezTo>
                    <a:pt x="13811" y="17375"/>
                    <a:pt x="19193" y="15867"/>
                    <a:pt x="24605" y="15394"/>
                  </a:cubicBezTo>
                  <a:cubicBezTo>
                    <a:pt x="26971" y="15158"/>
                    <a:pt x="29396" y="15128"/>
                    <a:pt x="31673" y="14418"/>
                  </a:cubicBezTo>
                  <a:cubicBezTo>
                    <a:pt x="33950" y="13679"/>
                    <a:pt x="36138" y="12171"/>
                    <a:pt x="36878" y="9923"/>
                  </a:cubicBezTo>
                  <a:cubicBezTo>
                    <a:pt x="38090" y="6256"/>
                    <a:pt x="35074" y="2382"/>
                    <a:pt x="31525" y="933"/>
                  </a:cubicBezTo>
                  <a:cubicBezTo>
                    <a:pt x="29902" y="290"/>
                    <a:pt x="28217" y="1"/>
                    <a:pt x="2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4292040" y="3871228"/>
              <a:ext cx="505138" cy="458200"/>
            </a:xfrm>
            <a:custGeom>
              <a:avLst/>
              <a:gdLst/>
              <a:ahLst/>
              <a:cxnLst/>
              <a:rect l="l" t="t" r="r" b="b"/>
              <a:pathLst>
                <a:path w="32200" h="29208" extrusionOk="0">
                  <a:moveTo>
                    <a:pt x="27880" y="1"/>
                  </a:moveTo>
                  <a:cubicBezTo>
                    <a:pt x="23012" y="1"/>
                    <a:pt x="18145" y="2029"/>
                    <a:pt x="14107" y="4573"/>
                  </a:cubicBezTo>
                  <a:cubicBezTo>
                    <a:pt x="12421" y="5608"/>
                    <a:pt x="10795" y="6732"/>
                    <a:pt x="9464" y="8181"/>
                  </a:cubicBezTo>
                  <a:cubicBezTo>
                    <a:pt x="7009" y="10872"/>
                    <a:pt x="4821" y="13918"/>
                    <a:pt x="3165" y="17201"/>
                  </a:cubicBezTo>
                  <a:cubicBezTo>
                    <a:pt x="1331" y="20838"/>
                    <a:pt x="208" y="24771"/>
                    <a:pt x="1" y="28882"/>
                  </a:cubicBezTo>
                  <a:cubicBezTo>
                    <a:pt x="1" y="29097"/>
                    <a:pt x="188" y="29208"/>
                    <a:pt x="384" y="29208"/>
                  </a:cubicBezTo>
                  <a:cubicBezTo>
                    <a:pt x="594" y="29208"/>
                    <a:pt x="813" y="29082"/>
                    <a:pt x="829" y="28823"/>
                  </a:cubicBezTo>
                  <a:cubicBezTo>
                    <a:pt x="1154" y="21696"/>
                    <a:pt x="4555" y="14983"/>
                    <a:pt x="9168" y="9660"/>
                  </a:cubicBezTo>
                  <a:cubicBezTo>
                    <a:pt x="9848" y="8891"/>
                    <a:pt x="10528" y="8122"/>
                    <a:pt x="11327" y="7501"/>
                  </a:cubicBezTo>
                  <a:cubicBezTo>
                    <a:pt x="12066" y="6850"/>
                    <a:pt x="12865" y="6259"/>
                    <a:pt x="13693" y="5756"/>
                  </a:cubicBezTo>
                  <a:cubicBezTo>
                    <a:pt x="16029" y="4189"/>
                    <a:pt x="18543" y="2917"/>
                    <a:pt x="21145" y="2001"/>
                  </a:cubicBezTo>
                  <a:cubicBezTo>
                    <a:pt x="23324" y="1268"/>
                    <a:pt x="25617" y="786"/>
                    <a:pt x="27908" y="786"/>
                  </a:cubicBezTo>
                  <a:cubicBezTo>
                    <a:pt x="29130" y="786"/>
                    <a:pt x="30351" y="923"/>
                    <a:pt x="31554" y="1232"/>
                  </a:cubicBezTo>
                  <a:cubicBezTo>
                    <a:pt x="31591" y="1240"/>
                    <a:pt x="31627" y="1244"/>
                    <a:pt x="31660" y="1244"/>
                  </a:cubicBezTo>
                  <a:cubicBezTo>
                    <a:pt x="32080" y="1244"/>
                    <a:pt x="32200" y="600"/>
                    <a:pt x="31761" y="463"/>
                  </a:cubicBezTo>
                  <a:cubicBezTo>
                    <a:pt x="30478" y="145"/>
                    <a:pt x="29179" y="1"/>
                    <a:pt x="278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3860132" y="3973181"/>
              <a:ext cx="316856" cy="343713"/>
            </a:xfrm>
            <a:custGeom>
              <a:avLst/>
              <a:gdLst/>
              <a:ahLst/>
              <a:cxnLst/>
              <a:rect l="l" t="t" r="r" b="b"/>
              <a:pathLst>
                <a:path w="20198" h="21910" extrusionOk="0">
                  <a:moveTo>
                    <a:pt x="4028" y="0"/>
                  </a:moveTo>
                  <a:cubicBezTo>
                    <a:pt x="3206" y="0"/>
                    <a:pt x="2396" y="100"/>
                    <a:pt x="1686" y="499"/>
                  </a:cubicBezTo>
                  <a:cubicBezTo>
                    <a:pt x="474" y="1239"/>
                    <a:pt x="1" y="2865"/>
                    <a:pt x="296" y="4255"/>
                  </a:cubicBezTo>
                  <a:cubicBezTo>
                    <a:pt x="563" y="5645"/>
                    <a:pt x="1450" y="6828"/>
                    <a:pt x="2426" y="7833"/>
                  </a:cubicBezTo>
                  <a:cubicBezTo>
                    <a:pt x="6122" y="11530"/>
                    <a:pt x="11504" y="12920"/>
                    <a:pt x="15792" y="15995"/>
                  </a:cubicBezTo>
                  <a:cubicBezTo>
                    <a:pt x="17243" y="17056"/>
                    <a:pt x="18647" y="18403"/>
                    <a:pt x="19376" y="20024"/>
                  </a:cubicBezTo>
                  <a:lnTo>
                    <a:pt x="19376" y="20024"/>
                  </a:lnTo>
                  <a:cubicBezTo>
                    <a:pt x="20198" y="14601"/>
                    <a:pt x="18663" y="10213"/>
                    <a:pt x="14964" y="5852"/>
                  </a:cubicBezTo>
                  <a:cubicBezTo>
                    <a:pt x="13663" y="4314"/>
                    <a:pt x="11386" y="1978"/>
                    <a:pt x="8725" y="736"/>
                  </a:cubicBezTo>
                  <a:cubicBezTo>
                    <a:pt x="7542" y="174"/>
                    <a:pt x="6122" y="115"/>
                    <a:pt x="4851" y="26"/>
                  </a:cubicBezTo>
                  <a:cubicBezTo>
                    <a:pt x="4577" y="11"/>
                    <a:pt x="4302" y="0"/>
                    <a:pt x="4028" y="0"/>
                  </a:cubicBezTo>
                  <a:close/>
                  <a:moveTo>
                    <a:pt x="19376" y="20024"/>
                  </a:moveTo>
                  <a:cubicBezTo>
                    <a:pt x="19317" y="20410"/>
                    <a:pt x="19246" y="20802"/>
                    <a:pt x="19164" y="21200"/>
                  </a:cubicBezTo>
                  <a:lnTo>
                    <a:pt x="19873" y="21910"/>
                  </a:lnTo>
                  <a:cubicBezTo>
                    <a:pt x="19818" y="21245"/>
                    <a:pt x="19642" y="20616"/>
                    <a:pt x="19376" y="20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3929973" y="4040904"/>
              <a:ext cx="235438" cy="281387"/>
            </a:xfrm>
            <a:custGeom>
              <a:avLst/>
              <a:gdLst/>
              <a:ahLst/>
              <a:cxnLst/>
              <a:rect l="l" t="t" r="r" b="b"/>
              <a:pathLst>
                <a:path w="15008" h="17937" extrusionOk="0">
                  <a:moveTo>
                    <a:pt x="470" y="0"/>
                  </a:moveTo>
                  <a:cubicBezTo>
                    <a:pt x="103" y="0"/>
                    <a:pt x="0" y="639"/>
                    <a:pt x="399" y="825"/>
                  </a:cubicBezTo>
                  <a:cubicBezTo>
                    <a:pt x="5633" y="2984"/>
                    <a:pt x="10128" y="7095"/>
                    <a:pt x="12701" y="12151"/>
                  </a:cubicBezTo>
                  <a:cubicBezTo>
                    <a:pt x="13558" y="13837"/>
                    <a:pt x="14150" y="15641"/>
                    <a:pt x="14061" y="17534"/>
                  </a:cubicBezTo>
                  <a:cubicBezTo>
                    <a:pt x="14046" y="17804"/>
                    <a:pt x="14252" y="17937"/>
                    <a:pt x="14462" y="17937"/>
                  </a:cubicBezTo>
                  <a:cubicBezTo>
                    <a:pt x="14666" y="17937"/>
                    <a:pt x="14875" y="17811"/>
                    <a:pt x="14889" y="17563"/>
                  </a:cubicBezTo>
                  <a:cubicBezTo>
                    <a:pt x="15007" y="14310"/>
                    <a:pt x="13292" y="11176"/>
                    <a:pt x="11429" y="8573"/>
                  </a:cubicBezTo>
                  <a:cubicBezTo>
                    <a:pt x="9714" y="6178"/>
                    <a:pt x="7555" y="4108"/>
                    <a:pt x="5101" y="2452"/>
                  </a:cubicBezTo>
                  <a:cubicBezTo>
                    <a:pt x="3681" y="1476"/>
                    <a:pt x="2173" y="707"/>
                    <a:pt x="606" y="27"/>
                  </a:cubicBezTo>
                  <a:cubicBezTo>
                    <a:pt x="557" y="9"/>
                    <a:pt x="512" y="0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4121313" y="3667416"/>
              <a:ext cx="160546" cy="593348"/>
            </a:xfrm>
            <a:custGeom>
              <a:avLst/>
              <a:gdLst/>
              <a:ahLst/>
              <a:cxnLst/>
              <a:rect l="l" t="t" r="r" b="b"/>
              <a:pathLst>
                <a:path w="10234" h="37823" extrusionOk="0">
                  <a:moveTo>
                    <a:pt x="3892" y="0"/>
                  </a:moveTo>
                  <a:cubicBezTo>
                    <a:pt x="3635" y="0"/>
                    <a:pt x="3372" y="46"/>
                    <a:pt x="3106" y="147"/>
                  </a:cubicBezTo>
                  <a:cubicBezTo>
                    <a:pt x="2248" y="473"/>
                    <a:pt x="1687" y="1271"/>
                    <a:pt x="1332" y="2040"/>
                  </a:cubicBezTo>
                  <a:cubicBezTo>
                    <a:pt x="1" y="4761"/>
                    <a:pt x="238" y="8013"/>
                    <a:pt x="740" y="11059"/>
                  </a:cubicBezTo>
                  <a:cubicBezTo>
                    <a:pt x="2248" y="20256"/>
                    <a:pt x="5679" y="29010"/>
                    <a:pt x="9080" y="37704"/>
                  </a:cubicBezTo>
                  <a:lnTo>
                    <a:pt x="10233" y="37822"/>
                  </a:lnTo>
                  <a:cubicBezTo>
                    <a:pt x="8754" y="32174"/>
                    <a:pt x="8222" y="26260"/>
                    <a:pt x="8784" y="20404"/>
                  </a:cubicBezTo>
                  <a:cubicBezTo>
                    <a:pt x="9021" y="18216"/>
                    <a:pt x="9346" y="16057"/>
                    <a:pt x="9405" y="13869"/>
                  </a:cubicBezTo>
                  <a:cubicBezTo>
                    <a:pt x="9523" y="10350"/>
                    <a:pt x="8902" y="6801"/>
                    <a:pt x="7601" y="3548"/>
                  </a:cubicBezTo>
                  <a:cubicBezTo>
                    <a:pt x="6937" y="1862"/>
                    <a:pt x="5523" y="0"/>
                    <a:pt x="3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4264211" y="3618063"/>
              <a:ext cx="237995" cy="390336"/>
            </a:xfrm>
            <a:custGeom>
              <a:avLst/>
              <a:gdLst/>
              <a:ahLst/>
              <a:cxnLst/>
              <a:rect l="l" t="t" r="r" b="b"/>
              <a:pathLst>
                <a:path w="15171" h="24882" extrusionOk="0">
                  <a:moveTo>
                    <a:pt x="13128" y="1"/>
                  </a:moveTo>
                  <a:cubicBezTo>
                    <a:pt x="13059" y="1"/>
                    <a:pt x="12991" y="4"/>
                    <a:pt x="12923" y="11"/>
                  </a:cubicBezTo>
                  <a:cubicBezTo>
                    <a:pt x="12066" y="40"/>
                    <a:pt x="11238" y="484"/>
                    <a:pt x="10558" y="957"/>
                  </a:cubicBezTo>
                  <a:cubicBezTo>
                    <a:pt x="7305" y="3175"/>
                    <a:pt x="4968" y="6546"/>
                    <a:pt x="3372" y="10184"/>
                  </a:cubicBezTo>
                  <a:cubicBezTo>
                    <a:pt x="1775" y="13791"/>
                    <a:pt x="887" y="17636"/>
                    <a:pt x="0" y="21480"/>
                  </a:cubicBezTo>
                  <a:lnTo>
                    <a:pt x="355" y="24881"/>
                  </a:lnTo>
                  <a:cubicBezTo>
                    <a:pt x="1982" y="20120"/>
                    <a:pt x="4643" y="15684"/>
                    <a:pt x="8103" y="11988"/>
                  </a:cubicBezTo>
                  <a:cubicBezTo>
                    <a:pt x="10794" y="9149"/>
                    <a:pt x="14106" y="6487"/>
                    <a:pt x="14993" y="2643"/>
                  </a:cubicBezTo>
                  <a:cubicBezTo>
                    <a:pt x="15082" y="2140"/>
                    <a:pt x="15171" y="1667"/>
                    <a:pt x="15023" y="1223"/>
                  </a:cubicBezTo>
                  <a:cubicBezTo>
                    <a:pt x="14777" y="486"/>
                    <a:pt x="13951" y="1"/>
                    <a:pt x="13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4320811" y="3332848"/>
              <a:ext cx="117374" cy="386054"/>
            </a:xfrm>
            <a:custGeom>
              <a:avLst/>
              <a:gdLst/>
              <a:ahLst/>
              <a:cxnLst/>
              <a:rect l="l" t="t" r="r" b="b"/>
              <a:pathLst>
                <a:path w="7482" h="24609" extrusionOk="0">
                  <a:moveTo>
                    <a:pt x="5334" y="1"/>
                  </a:moveTo>
                  <a:cubicBezTo>
                    <a:pt x="5311" y="1"/>
                    <a:pt x="5287" y="2"/>
                    <a:pt x="5264" y="5"/>
                  </a:cubicBezTo>
                  <a:cubicBezTo>
                    <a:pt x="4968" y="34"/>
                    <a:pt x="4732" y="212"/>
                    <a:pt x="4495" y="448"/>
                  </a:cubicBezTo>
                  <a:cubicBezTo>
                    <a:pt x="1213" y="3465"/>
                    <a:pt x="385" y="8315"/>
                    <a:pt x="178" y="12780"/>
                  </a:cubicBezTo>
                  <a:cubicBezTo>
                    <a:pt x="0" y="16743"/>
                    <a:pt x="59" y="20705"/>
                    <a:pt x="444" y="24609"/>
                  </a:cubicBezTo>
                  <a:lnTo>
                    <a:pt x="1834" y="20291"/>
                  </a:lnTo>
                  <a:cubicBezTo>
                    <a:pt x="4022" y="15441"/>
                    <a:pt x="5708" y="10414"/>
                    <a:pt x="6890" y="5239"/>
                  </a:cubicBezTo>
                  <a:cubicBezTo>
                    <a:pt x="7305" y="3524"/>
                    <a:pt x="7482" y="1335"/>
                    <a:pt x="6062" y="271"/>
                  </a:cubicBezTo>
                  <a:cubicBezTo>
                    <a:pt x="5846" y="136"/>
                    <a:pt x="5581" y="1"/>
                    <a:pt x="5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4407093" y="3242033"/>
              <a:ext cx="295537" cy="332136"/>
            </a:xfrm>
            <a:custGeom>
              <a:avLst/>
              <a:gdLst/>
              <a:ahLst/>
              <a:cxnLst/>
              <a:rect l="l" t="t" r="r" b="b"/>
              <a:pathLst>
                <a:path w="18839" h="21172" extrusionOk="0">
                  <a:moveTo>
                    <a:pt x="14971" y="0"/>
                  </a:moveTo>
                  <a:cubicBezTo>
                    <a:pt x="13258" y="0"/>
                    <a:pt x="11543" y="1266"/>
                    <a:pt x="10262" y="2570"/>
                  </a:cubicBezTo>
                  <a:cubicBezTo>
                    <a:pt x="5627" y="7316"/>
                    <a:pt x="2289" y="13231"/>
                    <a:pt x="602" y="19656"/>
                  </a:cubicBezTo>
                  <a:lnTo>
                    <a:pt x="602" y="19656"/>
                  </a:lnTo>
                  <a:cubicBezTo>
                    <a:pt x="4191" y="16472"/>
                    <a:pt x="8067" y="13609"/>
                    <a:pt x="12155" y="11117"/>
                  </a:cubicBezTo>
                  <a:cubicBezTo>
                    <a:pt x="14225" y="9845"/>
                    <a:pt x="16472" y="8603"/>
                    <a:pt x="17655" y="6444"/>
                  </a:cubicBezTo>
                  <a:cubicBezTo>
                    <a:pt x="18838" y="4345"/>
                    <a:pt x="18395" y="1062"/>
                    <a:pt x="16118" y="204"/>
                  </a:cubicBezTo>
                  <a:cubicBezTo>
                    <a:pt x="15739" y="64"/>
                    <a:pt x="15355" y="0"/>
                    <a:pt x="14971" y="0"/>
                  </a:cubicBezTo>
                  <a:close/>
                  <a:moveTo>
                    <a:pt x="602" y="19656"/>
                  </a:moveTo>
                  <a:cubicBezTo>
                    <a:pt x="401" y="19835"/>
                    <a:pt x="200" y="20015"/>
                    <a:pt x="1" y="20195"/>
                  </a:cubicBezTo>
                  <a:lnTo>
                    <a:pt x="237" y="21171"/>
                  </a:lnTo>
                  <a:cubicBezTo>
                    <a:pt x="349" y="20663"/>
                    <a:pt x="470" y="20158"/>
                    <a:pt x="602" y="19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4247974" y="3317396"/>
              <a:ext cx="377065" cy="987214"/>
            </a:xfrm>
            <a:custGeom>
              <a:avLst/>
              <a:gdLst/>
              <a:ahLst/>
              <a:cxnLst/>
              <a:rect l="l" t="t" r="r" b="b"/>
              <a:pathLst>
                <a:path w="24036" h="62930" extrusionOk="0">
                  <a:moveTo>
                    <a:pt x="23521" y="0"/>
                  </a:moveTo>
                  <a:cubicBezTo>
                    <a:pt x="23453" y="0"/>
                    <a:pt x="23380" y="22"/>
                    <a:pt x="23303" y="73"/>
                  </a:cubicBezTo>
                  <a:cubicBezTo>
                    <a:pt x="16472" y="4864"/>
                    <a:pt x="11090" y="11547"/>
                    <a:pt x="7364" y="19029"/>
                  </a:cubicBezTo>
                  <a:cubicBezTo>
                    <a:pt x="3224" y="27368"/>
                    <a:pt x="1124" y="36595"/>
                    <a:pt x="414" y="45821"/>
                  </a:cubicBezTo>
                  <a:cubicBezTo>
                    <a:pt x="0" y="51381"/>
                    <a:pt x="59" y="56941"/>
                    <a:pt x="414" y="62530"/>
                  </a:cubicBezTo>
                  <a:cubicBezTo>
                    <a:pt x="459" y="62796"/>
                    <a:pt x="673" y="62929"/>
                    <a:pt x="876" y="62929"/>
                  </a:cubicBezTo>
                  <a:cubicBezTo>
                    <a:pt x="1080" y="62929"/>
                    <a:pt x="1272" y="62796"/>
                    <a:pt x="1272" y="62530"/>
                  </a:cubicBezTo>
                  <a:cubicBezTo>
                    <a:pt x="592" y="52801"/>
                    <a:pt x="887" y="42953"/>
                    <a:pt x="3105" y="33401"/>
                  </a:cubicBezTo>
                  <a:cubicBezTo>
                    <a:pt x="5028" y="25121"/>
                    <a:pt x="8488" y="17136"/>
                    <a:pt x="13692" y="10423"/>
                  </a:cubicBezTo>
                  <a:cubicBezTo>
                    <a:pt x="16531" y="6727"/>
                    <a:pt x="19902" y="3415"/>
                    <a:pt x="23717" y="753"/>
                  </a:cubicBezTo>
                  <a:cubicBezTo>
                    <a:pt x="24036" y="508"/>
                    <a:pt x="23847" y="0"/>
                    <a:pt x="235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3581318" y="4116486"/>
              <a:ext cx="196721" cy="310816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3334052" y="4008838"/>
              <a:ext cx="266311" cy="407797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3436962" y="4094806"/>
              <a:ext cx="173363" cy="338066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3595939" y="4203928"/>
              <a:ext cx="105702" cy="21711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3217149" y="4232228"/>
              <a:ext cx="1735524" cy="263738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4226624" y="4231601"/>
              <a:ext cx="726520" cy="263911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" name="Google Shape;710;p38"/>
          <p:cNvSpPr txBox="1">
            <a:spLocks noGrp="1"/>
          </p:cNvSpPr>
          <p:nvPr>
            <p:ph type="ctrTitle" idx="2"/>
          </p:nvPr>
        </p:nvSpPr>
        <p:spPr>
          <a:xfrm>
            <a:off x="1511840" y="3362825"/>
            <a:ext cx="24156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1" name="Google Shape;711;p38"/>
          <p:cNvSpPr txBox="1">
            <a:spLocks noGrp="1"/>
          </p:cNvSpPr>
          <p:nvPr>
            <p:ph type="subTitle" idx="1"/>
          </p:nvPr>
        </p:nvSpPr>
        <p:spPr>
          <a:xfrm>
            <a:off x="1442540" y="3641026"/>
            <a:ext cx="25542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2" name="Google Shape;712;p38"/>
          <p:cNvSpPr txBox="1">
            <a:spLocks noGrp="1"/>
          </p:cNvSpPr>
          <p:nvPr>
            <p:ph type="ctrTitle" idx="3"/>
          </p:nvPr>
        </p:nvSpPr>
        <p:spPr>
          <a:xfrm>
            <a:off x="5210405" y="1844501"/>
            <a:ext cx="24216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3" name="Google Shape;713;p38"/>
          <p:cNvSpPr txBox="1">
            <a:spLocks noGrp="1"/>
          </p:cNvSpPr>
          <p:nvPr>
            <p:ph type="subTitle" idx="4"/>
          </p:nvPr>
        </p:nvSpPr>
        <p:spPr>
          <a:xfrm>
            <a:off x="5140955" y="2122701"/>
            <a:ext cx="25605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4" name="Google Shape;714;p38"/>
          <p:cNvSpPr txBox="1">
            <a:spLocks noGrp="1"/>
          </p:cNvSpPr>
          <p:nvPr>
            <p:ph type="ctrTitle" idx="5"/>
          </p:nvPr>
        </p:nvSpPr>
        <p:spPr>
          <a:xfrm>
            <a:off x="1511840" y="1844501"/>
            <a:ext cx="24156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5" name="Google Shape;715;p38"/>
          <p:cNvSpPr txBox="1">
            <a:spLocks noGrp="1"/>
          </p:cNvSpPr>
          <p:nvPr>
            <p:ph type="subTitle" idx="6"/>
          </p:nvPr>
        </p:nvSpPr>
        <p:spPr>
          <a:xfrm>
            <a:off x="1442540" y="2122701"/>
            <a:ext cx="25542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 idx="7"/>
          </p:nvPr>
        </p:nvSpPr>
        <p:spPr>
          <a:xfrm>
            <a:off x="5210405" y="3362826"/>
            <a:ext cx="24216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7" name="Google Shape;717;p38"/>
          <p:cNvSpPr txBox="1">
            <a:spLocks noGrp="1"/>
          </p:cNvSpPr>
          <p:nvPr>
            <p:ph type="subTitle" idx="8"/>
          </p:nvPr>
        </p:nvSpPr>
        <p:spPr>
          <a:xfrm>
            <a:off x="5140955" y="3641026"/>
            <a:ext cx="25605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6">
    <p:bg>
      <p:bgPr>
        <a:solidFill>
          <a:schemeClr val="dk1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9"/>
          <p:cNvSpPr/>
          <p:nvPr/>
        </p:nvSpPr>
        <p:spPr>
          <a:xfrm>
            <a:off x="1229700" y="436326"/>
            <a:ext cx="1248451" cy="78863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9"/>
          <p:cNvSpPr/>
          <p:nvPr/>
        </p:nvSpPr>
        <p:spPr>
          <a:xfrm>
            <a:off x="345078" y="254374"/>
            <a:ext cx="680461" cy="42990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9"/>
          <p:cNvSpPr/>
          <p:nvPr/>
        </p:nvSpPr>
        <p:spPr>
          <a:xfrm>
            <a:off x="6616450" y="562100"/>
            <a:ext cx="1337049" cy="846212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9"/>
          <p:cNvSpPr/>
          <p:nvPr/>
        </p:nvSpPr>
        <p:spPr>
          <a:xfrm>
            <a:off x="8129338" y="311949"/>
            <a:ext cx="589330" cy="37233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39"/>
          <p:cNvSpPr/>
          <p:nvPr/>
        </p:nvSpPr>
        <p:spPr>
          <a:xfrm flipH="1">
            <a:off x="2360239" y="4312975"/>
            <a:ext cx="4695762" cy="84620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9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25" name="Google Shape;725;p39"/>
          <p:cNvSpPr txBox="1">
            <a:spLocks noGrp="1"/>
          </p:cNvSpPr>
          <p:nvPr>
            <p:ph type="ctrTitle" idx="2"/>
          </p:nvPr>
        </p:nvSpPr>
        <p:spPr>
          <a:xfrm>
            <a:off x="1047740" y="3181725"/>
            <a:ext cx="24156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26" name="Google Shape;726;p39"/>
          <p:cNvSpPr txBox="1">
            <a:spLocks noGrp="1"/>
          </p:cNvSpPr>
          <p:nvPr>
            <p:ph type="subTitle" idx="1"/>
          </p:nvPr>
        </p:nvSpPr>
        <p:spPr>
          <a:xfrm>
            <a:off x="909140" y="3459925"/>
            <a:ext cx="25542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27" name="Google Shape;727;p39"/>
          <p:cNvSpPr txBox="1">
            <a:spLocks noGrp="1"/>
          </p:cNvSpPr>
          <p:nvPr>
            <p:ph type="ctrTitle" idx="3"/>
          </p:nvPr>
        </p:nvSpPr>
        <p:spPr>
          <a:xfrm>
            <a:off x="5674355" y="1739600"/>
            <a:ext cx="24216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28" name="Google Shape;728;p39"/>
          <p:cNvSpPr txBox="1">
            <a:spLocks noGrp="1"/>
          </p:cNvSpPr>
          <p:nvPr>
            <p:ph type="subTitle" idx="4"/>
          </p:nvPr>
        </p:nvSpPr>
        <p:spPr>
          <a:xfrm>
            <a:off x="5674355" y="2017800"/>
            <a:ext cx="25605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29" name="Google Shape;729;p39"/>
          <p:cNvSpPr txBox="1">
            <a:spLocks noGrp="1"/>
          </p:cNvSpPr>
          <p:nvPr>
            <p:ph type="ctrTitle" idx="5"/>
          </p:nvPr>
        </p:nvSpPr>
        <p:spPr>
          <a:xfrm>
            <a:off x="1047740" y="1739600"/>
            <a:ext cx="24156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30" name="Google Shape;730;p39"/>
          <p:cNvSpPr txBox="1">
            <a:spLocks noGrp="1"/>
          </p:cNvSpPr>
          <p:nvPr>
            <p:ph type="subTitle" idx="6"/>
          </p:nvPr>
        </p:nvSpPr>
        <p:spPr>
          <a:xfrm>
            <a:off x="909140" y="2017800"/>
            <a:ext cx="25542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31" name="Google Shape;731;p39"/>
          <p:cNvSpPr txBox="1">
            <a:spLocks noGrp="1"/>
          </p:cNvSpPr>
          <p:nvPr>
            <p:ph type="ctrTitle" idx="7"/>
          </p:nvPr>
        </p:nvSpPr>
        <p:spPr>
          <a:xfrm>
            <a:off x="5674355" y="3181725"/>
            <a:ext cx="24216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200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32" name="Google Shape;732;p39"/>
          <p:cNvSpPr txBox="1">
            <a:spLocks noGrp="1"/>
          </p:cNvSpPr>
          <p:nvPr>
            <p:ph type="subTitle" idx="8"/>
          </p:nvPr>
        </p:nvSpPr>
        <p:spPr>
          <a:xfrm>
            <a:off x="5674355" y="3459925"/>
            <a:ext cx="25605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33" name="Google Shape;733;p39"/>
          <p:cNvSpPr/>
          <p:nvPr/>
        </p:nvSpPr>
        <p:spPr>
          <a:xfrm>
            <a:off x="0" y="4729277"/>
            <a:ext cx="4695762" cy="42990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9"/>
          <p:cNvSpPr/>
          <p:nvPr/>
        </p:nvSpPr>
        <p:spPr>
          <a:xfrm>
            <a:off x="0" y="4458449"/>
            <a:ext cx="9143996" cy="685092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">
    <p:bg>
      <p:bgPr>
        <a:solidFill>
          <a:schemeClr val="dk1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40"/>
          <p:cNvGrpSpPr/>
          <p:nvPr/>
        </p:nvGrpSpPr>
        <p:grpSpPr>
          <a:xfrm>
            <a:off x="313566" y="3695318"/>
            <a:ext cx="3349475" cy="1297615"/>
            <a:chOff x="2189450" y="2220300"/>
            <a:chExt cx="3202175" cy="1240550"/>
          </a:xfrm>
        </p:grpSpPr>
        <p:sp>
          <p:nvSpPr>
            <p:cNvPr id="737" name="Google Shape;737;p4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40"/>
          <p:cNvGrpSpPr/>
          <p:nvPr/>
        </p:nvGrpSpPr>
        <p:grpSpPr>
          <a:xfrm>
            <a:off x="2306553" y="3973883"/>
            <a:ext cx="2636030" cy="1021221"/>
            <a:chOff x="2189450" y="2220300"/>
            <a:chExt cx="3202175" cy="1240550"/>
          </a:xfrm>
        </p:grpSpPr>
        <p:sp>
          <p:nvSpPr>
            <p:cNvPr id="740" name="Google Shape;740;p4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40"/>
          <p:cNvSpPr/>
          <p:nvPr/>
        </p:nvSpPr>
        <p:spPr>
          <a:xfrm>
            <a:off x="1116425" y="286547"/>
            <a:ext cx="1781826" cy="11255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0"/>
          <p:cNvSpPr/>
          <p:nvPr/>
        </p:nvSpPr>
        <p:spPr>
          <a:xfrm>
            <a:off x="417059" y="43356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0"/>
          <p:cNvSpPr/>
          <p:nvPr/>
        </p:nvSpPr>
        <p:spPr>
          <a:xfrm>
            <a:off x="7021900" y="243101"/>
            <a:ext cx="1281282" cy="80950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0"/>
          <p:cNvSpPr/>
          <p:nvPr/>
        </p:nvSpPr>
        <p:spPr>
          <a:xfrm>
            <a:off x="8151912" y="1158576"/>
            <a:ext cx="544163" cy="34379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0"/>
          <p:cNvSpPr/>
          <p:nvPr/>
        </p:nvSpPr>
        <p:spPr>
          <a:xfrm>
            <a:off x="6602950" y="1052590"/>
            <a:ext cx="376439" cy="23783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0"/>
          <p:cNvSpPr/>
          <p:nvPr/>
        </p:nvSpPr>
        <p:spPr>
          <a:xfrm>
            <a:off x="4676248" y="4603180"/>
            <a:ext cx="4467697" cy="531730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0"/>
          <p:cNvSpPr/>
          <p:nvPr/>
        </p:nvSpPr>
        <p:spPr>
          <a:xfrm>
            <a:off x="0" y="4042575"/>
            <a:ext cx="9143996" cy="1100928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0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0" name="Google Shape;750;p40"/>
          <p:cNvSpPr txBox="1">
            <a:spLocks noGrp="1"/>
          </p:cNvSpPr>
          <p:nvPr>
            <p:ph type="subTitle" idx="1"/>
          </p:nvPr>
        </p:nvSpPr>
        <p:spPr>
          <a:xfrm>
            <a:off x="788850" y="2662350"/>
            <a:ext cx="18561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1" name="Google Shape;751;p40"/>
          <p:cNvSpPr txBox="1">
            <a:spLocks noGrp="1"/>
          </p:cNvSpPr>
          <p:nvPr>
            <p:ph type="subTitle" idx="2"/>
          </p:nvPr>
        </p:nvSpPr>
        <p:spPr>
          <a:xfrm>
            <a:off x="788850" y="2933743"/>
            <a:ext cx="1856100" cy="12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40"/>
          <p:cNvSpPr txBox="1">
            <a:spLocks noGrp="1"/>
          </p:cNvSpPr>
          <p:nvPr>
            <p:ph type="subTitle" idx="3"/>
          </p:nvPr>
        </p:nvSpPr>
        <p:spPr>
          <a:xfrm>
            <a:off x="2696513" y="2662350"/>
            <a:ext cx="18561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3" name="Google Shape;753;p40"/>
          <p:cNvSpPr txBox="1">
            <a:spLocks noGrp="1"/>
          </p:cNvSpPr>
          <p:nvPr>
            <p:ph type="subTitle" idx="4"/>
          </p:nvPr>
        </p:nvSpPr>
        <p:spPr>
          <a:xfrm>
            <a:off x="2696513" y="2933750"/>
            <a:ext cx="1856100" cy="12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40"/>
          <p:cNvSpPr txBox="1">
            <a:spLocks noGrp="1"/>
          </p:cNvSpPr>
          <p:nvPr>
            <p:ph type="subTitle" idx="5"/>
          </p:nvPr>
        </p:nvSpPr>
        <p:spPr>
          <a:xfrm>
            <a:off x="4648888" y="2662350"/>
            <a:ext cx="18561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5" name="Google Shape;755;p40"/>
          <p:cNvSpPr txBox="1">
            <a:spLocks noGrp="1"/>
          </p:cNvSpPr>
          <p:nvPr>
            <p:ph type="subTitle" idx="6"/>
          </p:nvPr>
        </p:nvSpPr>
        <p:spPr>
          <a:xfrm>
            <a:off x="4648888" y="2933750"/>
            <a:ext cx="1856100" cy="12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40"/>
          <p:cNvSpPr txBox="1">
            <a:spLocks noGrp="1"/>
          </p:cNvSpPr>
          <p:nvPr>
            <p:ph type="subTitle" idx="7"/>
          </p:nvPr>
        </p:nvSpPr>
        <p:spPr>
          <a:xfrm>
            <a:off x="6601263" y="2662350"/>
            <a:ext cx="18561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7" name="Google Shape;757;p40"/>
          <p:cNvSpPr txBox="1">
            <a:spLocks noGrp="1"/>
          </p:cNvSpPr>
          <p:nvPr>
            <p:ph type="subTitle" idx="8"/>
          </p:nvPr>
        </p:nvSpPr>
        <p:spPr>
          <a:xfrm>
            <a:off x="6601263" y="2933750"/>
            <a:ext cx="1856100" cy="12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bg>
      <p:bgPr>
        <a:solidFill>
          <a:schemeClr val="dk1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1"/>
          <p:cNvSpPr/>
          <p:nvPr/>
        </p:nvSpPr>
        <p:spPr>
          <a:xfrm>
            <a:off x="1229700" y="436326"/>
            <a:ext cx="1248451" cy="78863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1"/>
          <p:cNvSpPr/>
          <p:nvPr/>
        </p:nvSpPr>
        <p:spPr>
          <a:xfrm>
            <a:off x="345078" y="254374"/>
            <a:ext cx="680461" cy="42990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41"/>
          <p:cNvSpPr/>
          <p:nvPr/>
        </p:nvSpPr>
        <p:spPr>
          <a:xfrm>
            <a:off x="6616450" y="562100"/>
            <a:ext cx="1337049" cy="846212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41"/>
          <p:cNvSpPr/>
          <p:nvPr/>
        </p:nvSpPr>
        <p:spPr>
          <a:xfrm>
            <a:off x="8129338" y="311949"/>
            <a:ext cx="589330" cy="37233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1"/>
          <p:cNvSpPr/>
          <p:nvPr/>
        </p:nvSpPr>
        <p:spPr>
          <a:xfrm>
            <a:off x="1193900" y="4844250"/>
            <a:ext cx="4266954" cy="247400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764" name="Google Shape;764;p41"/>
          <p:cNvSpPr/>
          <p:nvPr/>
        </p:nvSpPr>
        <p:spPr>
          <a:xfrm flipH="1">
            <a:off x="68" y="4925097"/>
            <a:ext cx="9143932" cy="218402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1"/>
          <p:cNvSpPr txBox="1">
            <a:spLocks noGrp="1"/>
          </p:cNvSpPr>
          <p:nvPr>
            <p:ph type="subTitle" idx="1"/>
          </p:nvPr>
        </p:nvSpPr>
        <p:spPr>
          <a:xfrm>
            <a:off x="3435725" y="1549275"/>
            <a:ext cx="22725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66" name="Google Shape;766;p41"/>
          <p:cNvSpPr txBox="1">
            <a:spLocks noGrp="1"/>
          </p:cNvSpPr>
          <p:nvPr>
            <p:ph type="subTitle" idx="2"/>
          </p:nvPr>
        </p:nvSpPr>
        <p:spPr>
          <a:xfrm>
            <a:off x="3436726" y="1819725"/>
            <a:ext cx="2270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41"/>
          <p:cNvSpPr txBox="1">
            <a:spLocks noGrp="1"/>
          </p:cNvSpPr>
          <p:nvPr>
            <p:ph type="subTitle" idx="3"/>
          </p:nvPr>
        </p:nvSpPr>
        <p:spPr>
          <a:xfrm>
            <a:off x="3435725" y="2877025"/>
            <a:ext cx="22725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68" name="Google Shape;768;p41"/>
          <p:cNvSpPr txBox="1">
            <a:spLocks noGrp="1"/>
          </p:cNvSpPr>
          <p:nvPr>
            <p:ph type="subTitle" idx="4"/>
          </p:nvPr>
        </p:nvSpPr>
        <p:spPr>
          <a:xfrm>
            <a:off x="3436726" y="3147375"/>
            <a:ext cx="2270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41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0" name="Google Shape;770;p41"/>
          <p:cNvSpPr txBox="1">
            <a:spLocks noGrp="1"/>
          </p:cNvSpPr>
          <p:nvPr>
            <p:ph type="subTitle" idx="5"/>
          </p:nvPr>
        </p:nvSpPr>
        <p:spPr>
          <a:xfrm>
            <a:off x="6153450" y="1549275"/>
            <a:ext cx="22707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1" name="Google Shape;771;p41"/>
          <p:cNvSpPr txBox="1">
            <a:spLocks noGrp="1"/>
          </p:cNvSpPr>
          <p:nvPr>
            <p:ph type="subTitle" idx="6"/>
          </p:nvPr>
        </p:nvSpPr>
        <p:spPr>
          <a:xfrm>
            <a:off x="6154450" y="1819725"/>
            <a:ext cx="22686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41"/>
          <p:cNvSpPr txBox="1">
            <a:spLocks noGrp="1"/>
          </p:cNvSpPr>
          <p:nvPr>
            <p:ph type="subTitle" idx="7"/>
          </p:nvPr>
        </p:nvSpPr>
        <p:spPr>
          <a:xfrm>
            <a:off x="6153450" y="2877025"/>
            <a:ext cx="22707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3" name="Google Shape;773;p41"/>
          <p:cNvSpPr txBox="1">
            <a:spLocks noGrp="1"/>
          </p:cNvSpPr>
          <p:nvPr>
            <p:ph type="subTitle" idx="8"/>
          </p:nvPr>
        </p:nvSpPr>
        <p:spPr>
          <a:xfrm>
            <a:off x="6154450" y="3147375"/>
            <a:ext cx="22686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41"/>
          <p:cNvSpPr txBox="1">
            <a:spLocks noGrp="1"/>
          </p:cNvSpPr>
          <p:nvPr>
            <p:ph type="subTitle" idx="9"/>
          </p:nvPr>
        </p:nvSpPr>
        <p:spPr>
          <a:xfrm>
            <a:off x="722000" y="1549275"/>
            <a:ext cx="22686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5" name="Google Shape;775;p41"/>
          <p:cNvSpPr txBox="1">
            <a:spLocks noGrp="1"/>
          </p:cNvSpPr>
          <p:nvPr>
            <p:ph type="subTitle" idx="13"/>
          </p:nvPr>
        </p:nvSpPr>
        <p:spPr>
          <a:xfrm>
            <a:off x="723000" y="1819725"/>
            <a:ext cx="2266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41"/>
          <p:cNvSpPr txBox="1">
            <a:spLocks noGrp="1"/>
          </p:cNvSpPr>
          <p:nvPr>
            <p:ph type="subTitle" idx="14"/>
          </p:nvPr>
        </p:nvSpPr>
        <p:spPr>
          <a:xfrm>
            <a:off x="722000" y="2877025"/>
            <a:ext cx="22686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7" name="Google Shape;777;p41"/>
          <p:cNvSpPr txBox="1">
            <a:spLocks noGrp="1"/>
          </p:cNvSpPr>
          <p:nvPr>
            <p:ph type="subTitle" idx="15"/>
          </p:nvPr>
        </p:nvSpPr>
        <p:spPr>
          <a:xfrm>
            <a:off x="723000" y="3147375"/>
            <a:ext cx="2266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CUSTOM_3_1">
    <p:bg>
      <p:bgPr>
        <a:solidFill>
          <a:schemeClr val="dk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2"/>
          <p:cNvSpPr/>
          <p:nvPr/>
        </p:nvSpPr>
        <p:spPr>
          <a:xfrm>
            <a:off x="1193900" y="4844250"/>
            <a:ext cx="4266954" cy="247400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780" name="Google Shape;780;p42"/>
          <p:cNvSpPr/>
          <p:nvPr/>
        </p:nvSpPr>
        <p:spPr>
          <a:xfrm flipH="1">
            <a:off x="68" y="4925097"/>
            <a:ext cx="9143932" cy="218402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42"/>
          <p:cNvSpPr txBox="1">
            <a:spLocks noGrp="1"/>
          </p:cNvSpPr>
          <p:nvPr>
            <p:ph type="title" hasCustomPrompt="1"/>
          </p:nvPr>
        </p:nvSpPr>
        <p:spPr>
          <a:xfrm>
            <a:off x="740775" y="1761875"/>
            <a:ext cx="5610900" cy="1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2" name="Google Shape;782;p42"/>
          <p:cNvSpPr txBox="1">
            <a:spLocks noGrp="1"/>
          </p:cNvSpPr>
          <p:nvPr>
            <p:ph type="subTitle" idx="1"/>
          </p:nvPr>
        </p:nvSpPr>
        <p:spPr>
          <a:xfrm>
            <a:off x="2253025" y="3398250"/>
            <a:ext cx="2586300" cy="6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42"/>
          <p:cNvSpPr txBox="1">
            <a:spLocks noGrp="1"/>
          </p:cNvSpPr>
          <p:nvPr>
            <p:ph type="subTitle" idx="2"/>
          </p:nvPr>
        </p:nvSpPr>
        <p:spPr>
          <a:xfrm>
            <a:off x="2252975" y="971236"/>
            <a:ext cx="25863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">
    <p:bg>
      <p:bgPr>
        <a:solidFill>
          <a:schemeClr val="dk1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3"/>
          <p:cNvSpPr/>
          <p:nvPr/>
        </p:nvSpPr>
        <p:spPr>
          <a:xfrm flipH="1">
            <a:off x="46" y="4851064"/>
            <a:ext cx="4467697" cy="2878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43"/>
          <p:cNvSpPr/>
          <p:nvPr/>
        </p:nvSpPr>
        <p:spPr>
          <a:xfrm flipH="1">
            <a:off x="0" y="4547649"/>
            <a:ext cx="9143996" cy="595795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43"/>
          <p:cNvSpPr/>
          <p:nvPr/>
        </p:nvSpPr>
        <p:spPr>
          <a:xfrm>
            <a:off x="1232100" y="718797"/>
            <a:ext cx="1781826" cy="11255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43"/>
          <p:cNvSpPr/>
          <p:nvPr/>
        </p:nvSpPr>
        <p:spPr>
          <a:xfrm>
            <a:off x="350084" y="39831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43"/>
          <p:cNvSpPr/>
          <p:nvPr/>
        </p:nvSpPr>
        <p:spPr>
          <a:xfrm>
            <a:off x="6848433" y="340500"/>
            <a:ext cx="1493235" cy="94341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43"/>
          <p:cNvSpPr/>
          <p:nvPr/>
        </p:nvSpPr>
        <p:spPr>
          <a:xfrm>
            <a:off x="8165389" y="1407427"/>
            <a:ext cx="634169" cy="40066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43"/>
          <p:cNvSpPr/>
          <p:nvPr/>
        </p:nvSpPr>
        <p:spPr>
          <a:xfrm>
            <a:off x="6360175" y="1283907"/>
            <a:ext cx="438726" cy="27718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43"/>
          <p:cNvSpPr txBox="1">
            <a:spLocks noGrp="1"/>
          </p:cNvSpPr>
          <p:nvPr>
            <p:ph type="subTitle" idx="1"/>
          </p:nvPr>
        </p:nvSpPr>
        <p:spPr>
          <a:xfrm>
            <a:off x="1646415" y="1412641"/>
            <a:ext cx="58773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43"/>
          <p:cNvSpPr txBox="1">
            <a:spLocks noGrp="1"/>
          </p:cNvSpPr>
          <p:nvPr>
            <p:ph type="title" hasCustomPrompt="1"/>
          </p:nvPr>
        </p:nvSpPr>
        <p:spPr>
          <a:xfrm>
            <a:off x="1635775" y="564500"/>
            <a:ext cx="5877300" cy="9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4" name="Google Shape;794;p43"/>
          <p:cNvSpPr txBox="1">
            <a:spLocks noGrp="1"/>
          </p:cNvSpPr>
          <p:nvPr>
            <p:ph type="subTitle" idx="2"/>
          </p:nvPr>
        </p:nvSpPr>
        <p:spPr>
          <a:xfrm>
            <a:off x="1646415" y="2778694"/>
            <a:ext cx="58773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43"/>
          <p:cNvSpPr txBox="1">
            <a:spLocks noGrp="1"/>
          </p:cNvSpPr>
          <p:nvPr>
            <p:ph type="title" idx="3" hasCustomPrompt="1"/>
          </p:nvPr>
        </p:nvSpPr>
        <p:spPr>
          <a:xfrm>
            <a:off x="1635775" y="1930553"/>
            <a:ext cx="5877300" cy="9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3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6" name="Google Shape;796;p43"/>
          <p:cNvSpPr txBox="1">
            <a:spLocks noGrp="1"/>
          </p:cNvSpPr>
          <p:nvPr>
            <p:ph type="subTitle" idx="4"/>
          </p:nvPr>
        </p:nvSpPr>
        <p:spPr>
          <a:xfrm>
            <a:off x="1646415" y="4145084"/>
            <a:ext cx="58773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43"/>
          <p:cNvSpPr txBox="1">
            <a:spLocks noGrp="1"/>
          </p:cNvSpPr>
          <p:nvPr>
            <p:ph type="title" idx="5" hasCustomPrompt="1"/>
          </p:nvPr>
        </p:nvSpPr>
        <p:spPr>
          <a:xfrm>
            <a:off x="1635775" y="3296943"/>
            <a:ext cx="5877300" cy="9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63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6_1">
    <p:bg>
      <p:bgPr>
        <a:solidFill>
          <a:schemeClr val="dk1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4"/>
          <p:cNvSpPr/>
          <p:nvPr/>
        </p:nvSpPr>
        <p:spPr>
          <a:xfrm flipH="1">
            <a:off x="46" y="4851064"/>
            <a:ext cx="4467697" cy="2878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44"/>
          <p:cNvSpPr/>
          <p:nvPr/>
        </p:nvSpPr>
        <p:spPr>
          <a:xfrm flipH="1">
            <a:off x="0" y="4547649"/>
            <a:ext cx="9143996" cy="595795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44"/>
          <p:cNvSpPr/>
          <p:nvPr/>
        </p:nvSpPr>
        <p:spPr>
          <a:xfrm>
            <a:off x="1232100" y="718797"/>
            <a:ext cx="1781826" cy="11255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4"/>
          <p:cNvSpPr/>
          <p:nvPr/>
        </p:nvSpPr>
        <p:spPr>
          <a:xfrm>
            <a:off x="350084" y="39831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4"/>
          <p:cNvSpPr/>
          <p:nvPr/>
        </p:nvSpPr>
        <p:spPr>
          <a:xfrm>
            <a:off x="6848433" y="340500"/>
            <a:ext cx="1493235" cy="94341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4"/>
          <p:cNvSpPr/>
          <p:nvPr/>
        </p:nvSpPr>
        <p:spPr>
          <a:xfrm>
            <a:off x="8165389" y="1407427"/>
            <a:ext cx="634169" cy="40066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4"/>
          <p:cNvSpPr/>
          <p:nvPr/>
        </p:nvSpPr>
        <p:spPr>
          <a:xfrm>
            <a:off x="6360175" y="1283907"/>
            <a:ext cx="438726" cy="27718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4"/>
          <p:cNvSpPr txBox="1">
            <a:spLocks noGrp="1"/>
          </p:cNvSpPr>
          <p:nvPr>
            <p:ph type="subTitle" idx="1"/>
          </p:nvPr>
        </p:nvSpPr>
        <p:spPr>
          <a:xfrm>
            <a:off x="2600300" y="2010500"/>
            <a:ext cx="39645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44"/>
          <p:cNvSpPr txBox="1">
            <a:spLocks noGrp="1"/>
          </p:cNvSpPr>
          <p:nvPr>
            <p:ph type="title" hasCustomPrompt="1"/>
          </p:nvPr>
        </p:nvSpPr>
        <p:spPr>
          <a:xfrm>
            <a:off x="3000775" y="945500"/>
            <a:ext cx="3152100" cy="9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8" name="Google Shape;808;p44"/>
          <p:cNvSpPr txBox="1">
            <a:spLocks noGrp="1"/>
          </p:cNvSpPr>
          <p:nvPr>
            <p:ph type="subTitle" idx="2"/>
          </p:nvPr>
        </p:nvSpPr>
        <p:spPr>
          <a:xfrm>
            <a:off x="1153206" y="3630289"/>
            <a:ext cx="31521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44"/>
          <p:cNvSpPr txBox="1">
            <a:spLocks noGrp="1"/>
          </p:cNvSpPr>
          <p:nvPr>
            <p:ph type="title" idx="3" hasCustomPrompt="1"/>
          </p:nvPr>
        </p:nvSpPr>
        <p:spPr>
          <a:xfrm>
            <a:off x="1147500" y="2717700"/>
            <a:ext cx="3152100" cy="9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3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0" name="Google Shape;810;p44"/>
          <p:cNvSpPr txBox="1">
            <a:spLocks noGrp="1"/>
          </p:cNvSpPr>
          <p:nvPr>
            <p:ph type="subTitle" idx="4"/>
          </p:nvPr>
        </p:nvSpPr>
        <p:spPr>
          <a:xfrm>
            <a:off x="4844406" y="3630300"/>
            <a:ext cx="31521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44"/>
          <p:cNvSpPr txBox="1">
            <a:spLocks noGrp="1"/>
          </p:cNvSpPr>
          <p:nvPr>
            <p:ph type="title" idx="5" hasCustomPrompt="1"/>
          </p:nvPr>
        </p:nvSpPr>
        <p:spPr>
          <a:xfrm>
            <a:off x="4838700" y="2717711"/>
            <a:ext cx="3152100" cy="9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63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6_1_1">
    <p:bg>
      <p:bgPr>
        <a:solidFill>
          <a:schemeClr val="dk1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5"/>
          <p:cNvSpPr/>
          <p:nvPr/>
        </p:nvSpPr>
        <p:spPr>
          <a:xfrm flipH="1">
            <a:off x="46" y="4851064"/>
            <a:ext cx="4467697" cy="2878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45"/>
          <p:cNvSpPr/>
          <p:nvPr/>
        </p:nvSpPr>
        <p:spPr>
          <a:xfrm flipH="1">
            <a:off x="0" y="4547649"/>
            <a:ext cx="9143996" cy="595795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5"/>
          <p:cNvSpPr/>
          <p:nvPr/>
        </p:nvSpPr>
        <p:spPr>
          <a:xfrm>
            <a:off x="1232100" y="718797"/>
            <a:ext cx="1781826" cy="11255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45"/>
          <p:cNvSpPr/>
          <p:nvPr/>
        </p:nvSpPr>
        <p:spPr>
          <a:xfrm>
            <a:off x="350084" y="39831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5"/>
          <p:cNvSpPr/>
          <p:nvPr/>
        </p:nvSpPr>
        <p:spPr>
          <a:xfrm>
            <a:off x="6848433" y="340500"/>
            <a:ext cx="1493235" cy="94341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45"/>
          <p:cNvSpPr/>
          <p:nvPr/>
        </p:nvSpPr>
        <p:spPr>
          <a:xfrm>
            <a:off x="8165389" y="1407427"/>
            <a:ext cx="634169" cy="40066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45"/>
          <p:cNvSpPr/>
          <p:nvPr/>
        </p:nvSpPr>
        <p:spPr>
          <a:xfrm>
            <a:off x="3971453" y="1283906"/>
            <a:ext cx="261716" cy="27718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5"/>
          <p:cNvSpPr txBox="1">
            <a:spLocks noGrp="1"/>
          </p:cNvSpPr>
          <p:nvPr>
            <p:ph type="subTitle" idx="1"/>
          </p:nvPr>
        </p:nvSpPr>
        <p:spPr>
          <a:xfrm>
            <a:off x="872222" y="1949707"/>
            <a:ext cx="35061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45"/>
          <p:cNvSpPr txBox="1">
            <a:spLocks noGrp="1"/>
          </p:cNvSpPr>
          <p:nvPr>
            <p:ph type="title" hasCustomPrompt="1"/>
          </p:nvPr>
        </p:nvSpPr>
        <p:spPr>
          <a:xfrm>
            <a:off x="872222" y="1101568"/>
            <a:ext cx="3506100" cy="9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2" name="Google Shape;822;p45"/>
          <p:cNvSpPr txBox="1">
            <a:spLocks noGrp="1"/>
          </p:cNvSpPr>
          <p:nvPr>
            <p:ph type="subTitle" idx="2"/>
          </p:nvPr>
        </p:nvSpPr>
        <p:spPr>
          <a:xfrm>
            <a:off x="872222" y="3620557"/>
            <a:ext cx="35061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45"/>
          <p:cNvSpPr txBox="1">
            <a:spLocks noGrp="1"/>
          </p:cNvSpPr>
          <p:nvPr>
            <p:ph type="title" idx="3" hasCustomPrompt="1"/>
          </p:nvPr>
        </p:nvSpPr>
        <p:spPr>
          <a:xfrm>
            <a:off x="872222" y="2772419"/>
            <a:ext cx="3506100" cy="9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3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4" name="Google Shape;824;p45"/>
          <p:cNvSpPr txBox="1">
            <a:spLocks noGrp="1"/>
          </p:cNvSpPr>
          <p:nvPr>
            <p:ph type="subTitle" idx="4"/>
          </p:nvPr>
        </p:nvSpPr>
        <p:spPr>
          <a:xfrm>
            <a:off x="4765672" y="3620569"/>
            <a:ext cx="35061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45"/>
          <p:cNvSpPr txBox="1">
            <a:spLocks noGrp="1"/>
          </p:cNvSpPr>
          <p:nvPr>
            <p:ph type="title" idx="5" hasCustomPrompt="1"/>
          </p:nvPr>
        </p:nvSpPr>
        <p:spPr>
          <a:xfrm>
            <a:off x="4765672" y="2773506"/>
            <a:ext cx="3506100" cy="9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63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45"/>
          <p:cNvSpPr txBox="1">
            <a:spLocks noGrp="1"/>
          </p:cNvSpPr>
          <p:nvPr>
            <p:ph type="subTitle" idx="6"/>
          </p:nvPr>
        </p:nvSpPr>
        <p:spPr>
          <a:xfrm>
            <a:off x="4765672" y="1948644"/>
            <a:ext cx="3506100" cy="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45"/>
          <p:cNvSpPr txBox="1">
            <a:spLocks noGrp="1"/>
          </p:cNvSpPr>
          <p:nvPr>
            <p:ph type="title" idx="7" hasCustomPrompt="1"/>
          </p:nvPr>
        </p:nvSpPr>
        <p:spPr>
          <a:xfrm>
            <a:off x="4765672" y="1101581"/>
            <a:ext cx="3506100" cy="9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63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ext 2">
  <p:cSld name="CUSTOM_7">
    <p:bg>
      <p:bgPr>
        <a:solidFill>
          <a:schemeClr val="dk1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6"/>
          <p:cNvSpPr/>
          <p:nvPr/>
        </p:nvSpPr>
        <p:spPr>
          <a:xfrm>
            <a:off x="0" y="4961627"/>
            <a:ext cx="3397132" cy="181881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46"/>
          <p:cNvSpPr/>
          <p:nvPr/>
        </p:nvSpPr>
        <p:spPr>
          <a:xfrm flipH="1">
            <a:off x="3830701" y="4753075"/>
            <a:ext cx="5313299" cy="39042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46"/>
          <p:cNvSpPr/>
          <p:nvPr/>
        </p:nvSpPr>
        <p:spPr>
          <a:xfrm>
            <a:off x="2465525" y="4925099"/>
            <a:ext cx="6678206" cy="218402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46"/>
          <p:cNvSpPr/>
          <p:nvPr/>
        </p:nvSpPr>
        <p:spPr>
          <a:xfrm>
            <a:off x="1229700" y="436326"/>
            <a:ext cx="1248451" cy="78863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46"/>
          <p:cNvSpPr/>
          <p:nvPr/>
        </p:nvSpPr>
        <p:spPr>
          <a:xfrm>
            <a:off x="345078" y="254374"/>
            <a:ext cx="680461" cy="42990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46"/>
          <p:cNvSpPr/>
          <p:nvPr/>
        </p:nvSpPr>
        <p:spPr>
          <a:xfrm>
            <a:off x="5939226" y="750825"/>
            <a:ext cx="2026432" cy="1282519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46"/>
          <p:cNvSpPr/>
          <p:nvPr/>
        </p:nvSpPr>
        <p:spPr>
          <a:xfrm>
            <a:off x="8007579" y="883498"/>
            <a:ext cx="783319" cy="49489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46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37" name="Google Shape;837;p46"/>
          <p:cNvSpPr txBox="1">
            <a:spLocks noGrp="1"/>
          </p:cNvSpPr>
          <p:nvPr>
            <p:ph type="subTitle" idx="1"/>
          </p:nvPr>
        </p:nvSpPr>
        <p:spPr>
          <a:xfrm>
            <a:off x="899050" y="1908625"/>
            <a:ext cx="2141100" cy="1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46"/>
          <p:cNvSpPr/>
          <p:nvPr/>
        </p:nvSpPr>
        <p:spPr>
          <a:xfrm>
            <a:off x="7940602" y="329108"/>
            <a:ext cx="443885" cy="28044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2260150" y="926950"/>
            <a:ext cx="4685400" cy="22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ubTitle" idx="1"/>
          </p:nvPr>
        </p:nvSpPr>
        <p:spPr>
          <a:xfrm>
            <a:off x="2548675" y="3085925"/>
            <a:ext cx="40467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ext 3">
  <p:cSld name="CUSTOM_7_2">
    <p:bg>
      <p:bgPr>
        <a:solidFill>
          <a:schemeClr val="dk1"/>
        </a:solid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7"/>
          <p:cNvSpPr/>
          <p:nvPr/>
        </p:nvSpPr>
        <p:spPr>
          <a:xfrm>
            <a:off x="0" y="4961627"/>
            <a:ext cx="3397132" cy="181881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47"/>
          <p:cNvSpPr/>
          <p:nvPr/>
        </p:nvSpPr>
        <p:spPr>
          <a:xfrm flipH="1">
            <a:off x="3830701" y="4753075"/>
            <a:ext cx="5313299" cy="39042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47"/>
          <p:cNvSpPr/>
          <p:nvPr/>
        </p:nvSpPr>
        <p:spPr>
          <a:xfrm>
            <a:off x="2465525" y="4925099"/>
            <a:ext cx="6678206" cy="218402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47"/>
          <p:cNvSpPr/>
          <p:nvPr/>
        </p:nvSpPr>
        <p:spPr>
          <a:xfrm>
            <a:off x="1229700" y="436326"/>
            <a:ext cx="1248451" cy="78863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47"/>
          <p:cNvSpPr/>
          <p:nvPr/>
        </p:nvSpPr>
        <p:spPr>
          <a:xfrm>
            <a:off x="345078" y="254374"/>
            <a:ext cx="680461" cy="42990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47"/>
          <p:cNvSpPr/>
          <p:nvPr/>
        </p:nvSpPr>
        <p:spPr>
          <a:xfrm>
            <a:off x="5939226" y="750825"/>
            <a:ext cx="2026432" cy="1282519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47"/>
          <p:cNvSpPr/>
          <p:nvPr/>
        </p:nvSpPr>
        <p:spPr>
          <a:xfrm>
            <a:off x="8007579" y="883498"/>
            <a:ext cx="783319" cy="49489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47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8" name="Google Shape;848;p47"/>
          <p:cNvSpPr txBox="1">
            <a:spLocks noGrp="1"/>
          </p:cNvSpPr>
          <p:nvPr>
            <p:ph type="subTitle" idx="1"/>
          </p:nvPr>
        </p:nvSpPr>
        <p:spPr>
          <a:xfrm>
            <a:off x="6012150" y="1908625"/>
            <a:ext cx="2473200" cy="1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47"/>
          <p:cNvSpPr/>
          <p:nvPr/>
        </p:nvSpPr>
        <p:spPr>
          <a:xfrm>
            <a:off x="7940602" y="329108"/>
            <a:ext cx="443885" cy="28044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ext 3">
  <p:cSld name="CUSTOM_7_1">
    <p:bg>
      <p:bgPr>
        <a:solidFill>
          <a:schemeClr val="dk1"/>
        </a:solid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8"/>
          <p:cNvSpPr/>
          <p:nvPr/>
        </p:nvSpPr>
        <p:spPr>
          <a:xfrm>
            <a:off x="0" y="4961627"/>
            <a:ext cx="3397132" cy="181881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48"/>
          <p:cNvSpPr/>
          <p:nvPr/>
        </p:nvSpPr>
        <p:spPr>
          <a:xfrm flipH="1">
            <a:off x="3830701" y="4753075"/>
            <a:ext cx="5313299" cy="39042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48"/>
          <p:cNvSpPr/>
          <p:nvPr/>
        </p:nvSpPr>
        <p:spPr>
          <a:xfrm>
            <a:off x="2465525" y="4925099"/>
            <a:ext cx="6678206" cy="218402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8"/>
          <p:cNvSpPr/>
          <p:nvPr/>
        </p:nvSpPr>
        <p:spPr>
          <a:xfrm>
            <a:off x="1229700" y="436326"/>
            <a:ext cx="1248451" cy="78863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48"/>
          <p:cNvSpPr/>
          <p:nvPr/>
        </p:nvSpPr>
        <p:spPr>
          <a:xfrm>
            <a:off x="345078" y="254374"/>
            <a:ext cx="680461" cy="42990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48"/>
          <p:cNvSpPr/>
          <p:nvPr/>
        </p:nvSpPr>
        <p:spPr>
          <a:xfrm>
            <a:off x="5939226" y="750825"/>
            <a:ext cx="2026432" cy="1282519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48"/>
          <p:cNvSpPr/>
          <p:nvPr/>
        </p:nvSpPr>
        <p:spPr>
          <a:xfrm>
            <a:off x="8007579" y="883498"/>
            <a:ext cx="783319" cy="49489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8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59" name="Google Shape;859;p48"/>
          <p:cNvSpPr txBox="1">
            <a:spLocks noGrp="1"/>
          </p:cNvSpPr>
          <p:nvPr>
            <p:ph type="subTitle" idx="1"/>
          </p:nvPr>
        </p:nvSpPr>
        <p:spPr>
          <a:xfrm>
            <a:off x="899050" y="1532825"/>
            <a:ext cx="5254500" cy="25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0" name="Google Shape;860;p48"/>
          <p:cNvSpPr/>
          <p:nvPr/>
        </p:nvSpPr>
        <p:spPr>
          <a:xfrm>
            <a:off x="7940602" y="329108"/>
            <a:ext cx="443885" cy="28044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4">
    <p:bg>
      <p:bgPr>
        <a:solidFill>
          <a:schemeClr val="dk1"/>
        </a:solidFill>
        <a:effectLst/>
      </p:bgPr>
    </p:bg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9"/>
          <p:cNvSpPr/>
          <p:nvPr/>
        </p:nvSpPr>
        <p:spPr>
          <a:xfrm>
            <a:off x="578325" y="845623"/>
            <a:ext cx="1860950" cy="11755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9"/>
          <p:cNvSpPr/>
          <p:nvPr/>
        </p:nvSpPr>
        <p:spPr>
          <a:xfrm>
            <a:off x="253304" y="406317"/>
            <a:ext cx="589330" cy="37233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9"/>
          <p:cNvSpPr/>
          <p:nvPr/>
        </p:nvSpPr>
        <p:spPr>
          <a:xfrm>
            <a:off x="7154851" y="931575"/>
            <a:ext cx="1781817" cy="112770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9"/>
          <p:cNvSpPr/>
          <p:nvPr/>
        </p:nvSpPr>
        <p:spPr>
          <a:xfrm>
            <a:off x="1073301" y="227078"/>
            <a:ext cx="504436" cy="31866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49"/>
          <p:cNvSpPr txBox="1">
            <a:spLocks noGrp="1"/>
          </p:cNvSpPr>
          <p:nvPr>
            <p:ph type="subTitle" idx="1"/>
          </p:nvPr>
        </p:nvSpPr>
        <p:spPr>
          <a:xfrm>
            <a:off x="2849125" y="1493050"/>
            <a:ext cx="34458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49"/>
          <p:cNvSpPr txBox="1">
            <a:spLocks noGrp="1"/>
          </p:cNvSpPr>
          <p:nvPr>
            <p:ph type="title"/>
          </p:nvPr>
        </p:nvSpPr>
        <p:spPr>
          <a:xfrm>
            <a:off x="1229700" y="650500"/>
            <a:ext cx="66783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5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68" name="Google Shape;868;p49"/>
          <p:cNvSpPr txBox="1"/>
          <p:nvPr/>
        </p:nvSpPr>
        <p:spPr>
          <a:xfrm>
            <a:off x="2881950" y="3178050"/>
            <a:ext cx="3373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9" name="Google Shape;869;p49"/>
          <p:cNvSpPr/>
          <p:nvPr/>
        </p:nvSpPr>
        <p:spPr>
          <a:xfrm>
            <a:off x="8104801" y="312303"/>
            <a:ext cx="504436" cy="31866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9"/>
          <p:cNvSpPr/>
          <p:nvPr/>
        </p:nvSpPr>
        <p:spPr>
          <a:xfrm flipH="1">
            <a:off x="-24" y="4799700"/>
            <a:ext cx="5308648" cy="34379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71" name="Google Shape;871;p49"/>
          <p:cNvSpPr/>
          <p:nvPr/>
        </p:nvSpPr>
        <p:spPr>
          <a:xfrm flipH="1">
            <a:off x="68" y="4925097"/>
            <a:ext cx="9143932" cy="218402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9"/>
          <p:cNvSpPr/>
          <p:nvPr/>
        </p:nvSpPr>
        <p:spPr>
          <a:xfrm flipH="1">
            <a:off x="427371" y="4799688"/>
            <a:ext cx="136704" cy="96410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0"/>
          <p:cNvSpPr/>
          <p:nvPr/>
        </p:nvSpPr>
        <p:spPr>
          <a:xfrm>
            <a:off x="1860025" y="4608523"/>
            <a:ext cx="7283884" cy="534998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50"/>
          <p:cNvSpPr/>
          <p:nvPr/>
        </p:nvSpPr>
        <p:spPr>
          <a:xfrm>
            <a:off x="1860025" y="4657223"/>
            <a:ext cx="3292737" cy="261170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50"/>
          <p:cNvSpPr/>
          <p:nvPr/>
        </p:nvSpPr>
        <p:spPr>
          <a:xfrm flipH="1">
            <a:off x="942" y="4781059"/>
            <a:ext cx="7642384" cy="36240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" name="Google Shape;877;p50"/>
          <p:cNvGrpSpPr/>
          <p:nvPr/>
        </p:nvGrpSpPr>
        <p:grpSpPr>
          <a:xfrm>
            <a:off x="456492" y="4397710"/>
            <a:ext cx="1802074" cy="757915"/>
            <a:chOff x="456506" y="4454146"/>
            <a:chExt cx="1639143" cy="689390"/>
          </a:xfrm>
        </p:grpSpPr>
        <p:sp>
          <p:nvSpPr>
            <p:cNvPr id="878" name="Google Shape;878;p50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0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0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0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0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51"/>
          <p:cNvGrpSpPr/>
          <p:nvPr/>
        </p:nvGrpSpPr>
        <p:grpSpPr>
          <a:xfrm flipH="1">
            <a:off x="3062687" y="3829748"/>
            <a:ext cx="3391103" cy="1313742"/>
            <a:chOff x="2189450" y="2220300"/>
            <a:chExt cx="3202175" cy="1240550"/>
          </a:xfrm>
        </p:grpSpPr>
        <p:sp>
          <p:nvSpPr>
            <p:cNvPr id="892" name="Google Shape;892;p5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51"/>
          <p:cNvGrpSpPr/>
          <p:nvPr/>
        </p:nvGrpSpPr>
        <p:grpSpPr>
          <a:xfrm flipH="1">
            <a:off x="4708478" y="3471522"/>
            <a:ext cx="4309167" cy="1669408"/>
            <a:chOff x="2189450" y="2220300"/>
            <a:chExt cx="3202175" cy="1240550"/>
          </a:xfrm>
        </p:grpSpPr>
        <p:sp>
          <p:nvSpPr>
            <p:cNvPr id="895" name="Google Shape;895;p5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51"/>
          <p:cNvSpPr/>
          <p:nvPr/>
        </p:nvSpPr>
        <p:spPr>
          <a:xfrm flipH="1">
            <a:off x="46" y="4851064"/>
            <a:ext cx="4467697" cy="2878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51"/>
          <p:cNvSpPr/>
          <p:nvPr/>
        </p:nvSpPr>
        <p:spPr>
          <a:xfrm flipH="1">
            <a:off x="0" y="4547649"/>
            <a:ext cx="9143996" cy="595795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51"/>
          <p:cNvSpPr/>
          <p:nvPr/>
        </p:nvSpPr>
        <p:spPr>
          <a:xfrm>
            <a:off x="1232100" y="718797"/>
            <a:ext cx="1781826" cy="11255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51"/>
          <p:cNvSpPr/>
          <p:nvPr/>
        </p:nvSpPr>
        <p:spPr>
          <a:xfrm>
            <a:off x="350084" y="39831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51"/>
          <p:cNvSpPr/>
          <p:nvPr/>
        </p:nvSpPr>
        <p:spPr>
          <a:xfrm>
            <a:off x="6848433" y="340500"/>
            <a:ext cx="1493235" cy="94341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51"/>
          <p:cNvSpPr/>
          <p:nvPr/>
        </p:nvSpPr>
        <p:spPr>
          <a:xfrm>
            <a:off x="8165389" y="1407427"/>
            <a:ext cx="634169" cy="40066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51"/>
          <p:cNvSpPr/>
          <p:nvPr/>
        </p:nvSpPr>
        <p:spPr>
          <a:xfrm>
            <a:off x="6360175" y="1283907"/>
            <a:ext cx="438726" cy="27718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51"/>
          <p:cNvGrpSpPr/>
          <p:nvPr/>
        </p:nvGrpSpPr>
        <p:grpSpPr>
          <a:xfrm>
            <a:off x="893068" y="3907831"/>
            <a:ext cx="1186803" cy="1014012"/>
            <a:chOff x="6771225" y="2829938"/>
            <a:chExt cx="1528400" cy="1305875"/>
          </a:xfrm>
        </p:grpSpPr>
        <p:sp>
          <p:nvSpPr>
            <p:cNvPr id="905" name="Google Shape;905;p51"/>
            <p:cNvSpPr/>
            <p:nvPr/>
          </p:nvSpPr>
          <p:spPr>
            <a:xfrm>
              <a:off x="6771225" y="3808963"/>
              <a:ext cx="202000" cy="262950"/>
            </a:xfrm>
            <a:custGeom>
              <a:avLst/>
              <a:gdLst/>
              <a:ahLst/>
              <a:cxnLst/>
              <a:rect l="l" t="t" r="r" b="b"/>
              <a:pathLst>
                <a:path w="8080" h="10518" extrusionOk="0">
                  <a:moveTo>
                    <a:pt x="4055" y="0"/>
                  </a:moveTo>
                  <a:cubicBezTo>
                    <a:pt x="2028" y="0"/>
                    <a:pt x="1" y="2850"/>
                    <a:pt x="1" y="5141"/>
                  </a:cubicBezTo>
                  <a:cubicBezTo>
                    <a:pt x="1" y="7345"/>
                    <a:pt x="1793" y="8285"/>
                    <a:pt x="3673" y="8373"/>
                  </a:cubicBezTo>
                  <a:lnTo>
                    <a:pt x="3673" y="10517"/>
                  </a:lnTo>
                  <a:lnTo>
                    <a:pt x="4231" y="10517"/>
                  </a:lnTo>
                  <a:lnTo>
                    <a:pt x="4114" y="8402"/>
                  </a:lnTo>
                  <a:cubicBezTo>
                    <a:pt x="6141" y="8373"/>
                    <a:pt x="8080" y="7374"/>
                    <a:pt x="8080" y="5083"/>
                  </a:cubicBezTo>
                  <a:cubicBezTo>
                    <a:pt x="8080" y="2791"/>
                    <a:pt x="6082" y="0"/>
                    <a:pt x="4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7897875" y="3619463"/>
              <a:ext cx="328300" cy="504600"/>
            </a:xfrm>
            <a:custGeom>
              <a:avLst/>
              <a:gdLst/>
              <a:ahLst/>
              <a:cxnLst/>
              <a:rect l="l" t="t" r="r" b="b"/>
              <a:pathLst>
                <a:path w="13132" h="20184" extrusionOk="0">
                  <a:moveTo>
                    <a:pt x="6551" y="1"/>
                  </a:moveTo>
                  <a:cubicBezTo>
                    <a:pt x="3261" y="1"/>
                    <a:pt x="0" y="4642"/>
                    <a:pt x="0" y="8403"/>
                  </a:cubicBezTo>
                  <a:cubicBezTo>
                    <a:pt x="0" y="11928"/>
                    <a:pt x="2850" y="13485"/>
                    <a:pt x="5934" y="13661"/>
                  </a:cubicBezTo>
                  <a:lnTo>
                    <a:pt x="5729" y="20183"/>
                  </a:lnTo>
                  <a:lnTo>
                    <a:pt x="7227" y="18891"/>
                  </a:lnTo>
                  <a:lnTo>
                    <a:pt x="6757" y="13661"/>
                  </a:lnTo>
                  <a:cubicBezTo>
                    <a:pt x="9988" y="13603"/>
                    <a:pt x="13132" y="11987"/>
                    <a:pt x="13132" y="8315"/>
                  </a:cubicBezTo>
                  <a:cubicBezTo>
                    <a:pt x="13132" y="4525"/>
                    <a:pt x="9871" y="1"/>
                    <a:pt x="6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7318400" y="2829938"/>
              <a:ext cx="981225" cy="1021650"/>
            </a:xfrm>
            <a:custGeom>
              <a:avLst/>
              <a:gdLst/>
              <a:ahLst/>
              <a:cxnLst/>
              <a:rect l="l" t="t" r="r" b="b"/>
              <a:pathLst>
                <a:path w="39249" h="40866" extrusionOk="0">
                  <a:moveTo>
                    <a:pt x="19624" y="1"/>
                  </a:moveTo>
                  <a:cubicBezTo>
                    <a:pt x="9724" y="1"/>
                    <a:pt x="0" y="13779"/>
                    <a:pt x="0" y="25089"/>
                  </a:cubicBezTo>
                  <a:cubicBezTo>
                    <a:pt x="0" y="36370"/>
                    <a:pt x="9724" y="40865"/>
                    <a:pt x="19624" y="40865"/>
                  </a:cubicBezTo>
                  <a:cubicBezTo>
                    <a:pt x="29525" y="40865"/>
                    <a:pt x="39249" y="36077"/>
                    <a:pt x="39249" y="24796"/>
                  </a:cubicBezTo>
                  <a:cubicBezTo>
                    <a:pt x="39249" y="13485"/>
                    <a:pt x="29495" y="1"/>
                    <a:pt x="19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7318400" y="3055413"/>
              <a:ext cx="907775" cy="795425"/>
            </a:xfrm>
            <a:custGeom>
              <a:avLst/>
              <a:gdLst/>
              <a:ahLst/>
              <a:cxnLst/>
              <a:rect l="l" t="t" r="r" b="b"/>
              <a:pathLst>
                <a:path w="36311" h="31817" extrusionOk="0">
                  <a:moveTo>
                    <a:pt x="5582" y="1"/>
                  </a:moveTo>
                  <a:cubicBezTo>
                    <a:pt x="2204" y="4731"/>
                    <a:pt x="0" y="10665"/>
                    <a:pt x="0" y="16041"/>
                  </a:cubicBezTo>
                  <a:cubicBezTo>
                    <a:pt x="0" y="27322"/>
                    <a:pt x="9724" y="31817"/>
                    <a:pt x="19624" y="31817"/>
                  </a:cubicBezTo>
                  <a:cubicBezTo>
                    <a:pt x="26176" y="31817"/>
                    <a:pt x="32668" y="29731"/>
                    <a:pt x="36311" y="25001"/>
                  </a:cubicBezTo>
                  <a:lnTo>
                    <a:pt x="36311" y="25001"/>
                  </a:lnTo>
                  <a:cubicBezTo>
                    <a:pt x="35800" y="25025"/>
                    <a:pt x="35288" y="25036"/>
                    <a:pt x="34778" y="25036"/>
                  </a:cubicBezTo>
                  <a:cubicBezTo>
                    <a:pt x="32735" y="25036"/>
                    <a:pt x="30700" y="24848"/>
                    <a:pt x="28702" y="24472"/>
                  </a:cubicBezTo>
                  <a:cubicBezTo>
                    <a:pt x="24354" y="23591"/>
                    <a:pt x="20506" y="21535"/>
                    <a:pt x="16980" y="18861"/>
                  </a:cubicBezTo>
                  <a:cubicBezTo>
                    <a:pt x="13631" y="16364"/>
                    <a:pt x="9754" y="13632"/>
                    <a:pt x="7580" y="9930"/>
                  </a:cubicBezTo>
                  <a:cubicBezTo>
                    <a:pt x="5729" y="6787"/>
                    <a:pt x="5611" y="3438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7438850" y="2901188"/>
              <a:ext cx="740325" cy="1211125"/>
            </a:xfrm>
            <a:custGeom>
              <a:avLst/>
              <a:gdLst/>
              <a:ahLst/>
              <a:cxnLst/>
              <a:rect l="l" t="t" r="r" b="b"/>
              <a:pathLst>
                <a:path w="29613" h="48445" extrusionOk="0">
                  <a:moveTo>
                    <a:pt x="14748" y="1"/>
                  </a:moveTo>
                  <a:lnTo>
                    <a:pt x="13954" y="882"/>
                  </a:lnTo>
                  <a:lnTo>
                    <a:pt x="13367" y="16305"/>
                  </a:lnTo>
                  <a:lnTo>
                    <a:pt x="9078" y="12515"/>
                  </a:lnTo>
                  <a:lnTo>
                    <a:pt x="8813" y="5024"/>
                  </a:lnTo>
                  <a:lnTo>
                    <a:pt x="8520" y="5024"/>
                  </a:lnTo>
                  <a:lnTo>
                    <a:pt x="8167" y="11663"/>
                  </a:lnTo>
                  <a:lnTo>
                    <a:pt x="1616" y="7786"/>
                  </a:lnTo>
                  <a:lnTo>
                    <a:pt x="1616" y="8285"/>
                  </a:lnTo>
                  <a:lnTo>
                    <a:pt x="7462" y="12750"/>
                  </a:lnTo>
                  <a:lnTo>
                    <a:pt x="1293" y="13984"/>
                  </a:lnTo>
                  <a:lnTo>
                    <a:pt x="1263" y="14572"/>
                  </a:lnTo>
                  <a:lnTo>
                    <a:pt x="8549" y="13426"/>
                  </a:lnTo>
                  <a:lnTo>
                    <a:pt x="13367" y="17745"/>
                  </a:lnTo>
                  <a:lnTo>
                    <a:pt x="13132" y="30348"/>
                  </a:lnTo>
                  <a:lnTo>
                    <a:pt x="6581" y="26734"/>
                  </a:lnTo>
                  <a:lnTo>
                    <a:pt x="5934" y="20624"/>
                  </a:lnTo>
                  <a:lnTo>
                    <a:pt x="5582" y="20624"/>
                  </a:lnTo>
                  <a:lnTo>
                    <a:pt x="5758" y="26029"/>
                  </a:lnTo>
                  <a:lnTo>
                    <a:pt x="1087" y="23033"/>
                  </a:lnTo>
                  <a:lnTo>
                    <a:pt x="1528" y="24120"/>
                  </a:lnTo>
                  <a:lnTo>
                    <a:pt x="5024" y="26999"/>
                  </a:lnTo>
                  <a:lnTo>
                    <a:pt x="0" y="29349"/>
                  </a:lnTo>
                  <a:lnTo>
                    <a:pt x="0" y="29878"/>
                  </a:lnTo>
                  <a:lnTo>
                    <a:pt x="5846" y="27733"/>
                  </a:lnTo>
                  <a:lnTo>
                    <a:pt x="13132" y="32580"/>
                  </a:lnTo>
                  <a:lnTo>
                    <a:pt x="13132" y="48444"/>
                  </a:lnTo>
                  <a:lnTo>
                    <a:pt x="15835" y="48444"/>
                  </a:lnTo>
                  <a:lnTo>
                    <a:pt x="14806" y="31699"/>
                  </a:lnTo>
                  <a:lnTo>
                    <a:pt x="20535" y="28350"/>
                  </a:lnTo>
                  <a:lnTo>
                    <a:pt x="28614" y="30906"/>
                  </a:lnTo>
                  <a:lnTo>
                    <a:pt x="28819" y="30612"/>
                  </a:lnTo>
                  <a:lnTo>
                    <a:pt x="21593" y="27469"/>
                  </a:lnTo>
                  <a:lnTo>
                    <a:pt x="27821" y="22944"/>
                  </a:lnTo>
                  <a:lnTo>
                    <a:pt x="26910" y="22944"/>
                  </a:lnTo>
                  <a:lnTo>
                    <a:pt x="20799" y="26999"/>
                  </a:lnTo>
                  <a:lnTo>
                    <a:pt x="20153" y="21505"/>
                  </a:lnTo>
                  <a:lnTo>
                    <a:pt x="19712" y="22239"/>
                  </a:lnTo>
                  <a:lnTo>
                    <a:pt x="19801" y="27557"/>
                  </a:lnTo>
                  <a:lnTo>
                    <a:pt x="14806" y="30083"/>
                  </a:lnTo>
                  <a:lnTo>
                    <a:pt x="14395" y="21799"/>
                  </a:lnTo>
                  <a:lnTo>
                    <a:pt x="21416" y="17275"/>
                  </a:lnTo>
                  <a:lnTo>
                    <a:pt x="29613" y="17803"/>
                  </a:lnTo>
                  <a:lnTo>
                    <a:pt x="29613" y="17363"/>
                  </a:lnTo>
                  <a:lnTo>
                    <a:pt x="22768" y="16217"/>
                  </a:lnTo>
                  <a:lnTo>
                    <a:pt x="29084" y="11517"/>
                  </a:lnTo>
                  <a:lnTo>
                    <a:pt x="29084" y="10606"/>
                  </a:lnTo>
                  <a:lnTo>
                    <a:pt x="22239" y="15747"/>
                  </a:lnTo>
                  <a:lnTo>
                    <a:pt x="23502" y="8902"/>
                  </a:lnTo>
                  <a:lnTo>
                    <a:pt x="22826" y="9196"/>
                  </a:lnTo>
                  <a:lnTo>
                    <a:pt x="20887" y="16393"/>
                  </a:lnTo>
                  <a:lnTo>
                    <a:pt x="14307" y="20154"/>
                  </a:lnTo>
                  <a:lnTo>
                    <a:pt x="14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7779625" y="2901188"/>
              <a:ext cx="399550" cy="1211125"/>
            </a:xfrm>
            <a:custGeom>
              <a:avLst/>
              <a:gdLst/>
              <a:ahLst/>
              <a:cxnLst/>
              <a:rect l="l" t="t" r="r" b="b"/>
              <a:pathLst>
                <a:path w="15982" h="48445" extrusionOk="0">
                  <a:moveTo>
                    <a:pt x="1117" y="1"/>
                  </a:moveTo>
                  <a:lnTo>
                    <a:pt x="882" y="265"/>
                  </a:lnTo>
                  <a:lnTo>
                    <a:pt x="882" y="412"/>
                  </a:lnTo>
                  <a:cubicBezTo>
                    <a:pt x="882" y="3732"/>
                    <a:pt x="852" y="7110"/>
                    <a:pt x="705" y="10459"/>
                  </a:cubicBezTo>
                  <a:cubicBezTo>
                    <a:pt x="529" y="13691"/>
                    <a:pt x="558" y="17010"/>
                    <a:pt x="206" y="20242"/>
                  </a:cubicBezTo>
                  <a:cubicBezTo>
                    <a:pt x="0" y="22181"/>
                    <a:pt x="265" y="48444"/>
                    <a:pt x="265" y="48444"/>
                  </a:cubicBezTo>
                  <a:lnTo>
                    <a:pt x="2204" y="48444"/>
                  </a:lnTo>
                  <a:lnTo>
                    <a:pt x="1175" y="31699"/>
                  </a:lnTo>
                  <a:lnTo>
                    <a:pt x="6875" y="28350"/>
                  </a:lnTo>
                  <a:lnTo>
                    <a:pt x="14953" y="30935"/>
                  </a:lnTo>
                  <a:lnTo>
                    <a:pt x="15159" y="30641"/>
                  </a:lnTo>
                  <a:lnTo>
                    <a:pt x="7962" y="27469"/>
                  </a:lnTo>
                  <a:lnTo>
                    <a:pt x="14160" y="22974"/>
                  </a:lnTo>
                  <a:lnTo>
                    <a:pt x="13250" y="22974"/>
                  </a:lnTo>
                  <a:lnTo>
                    <a:pt x="7139" y="27028"/>
                  </a:lnTo>
                  <a:lnTo>
                    <a:pt x="6493" y="21505"/>
                  </a:lnTo>
                  <a:lnTo>
                    <a:pt x="6052" y="22239"/>
                  </a:lnTo>
                  <a:lnTo>
                    <a:pt x="6140" y="27557"/>
                  </a:lnTo>
                  <a:lnTo>
                    <a:pt x="1175" y="30054"/>
                  </a:lnTo>
                  <a:lnTo>
                    <a:pt x="764" y="21769"/>
                  </a:lnTo>
                  <a:lnTo>
                    <a:pt x="7785" y="17275"/>
                  </a:lnTo>
                  <a:lnTo>
                    <a:pt x="15982" y="17803"/>
                  </a:lnTo>
                  <a:lnTo>
                    <a:pt x="15982" y="17363"/>
                  </a:lnTo>
                  <a:lnTo>
                    <a:pt x="9137" y="16217"/>
                  </a:lnTo>
                  <a:lnTo>
                    <a:pt x="15453" y="11517"/>
                  </a:lnTo>
                  <a:lnTo>
                    <a:pt x="15453" y="10606"/>
                  </a:lnTo>
                  <a:lnTo>
                    <a:pt x="8608" y="15747"/>
                  </a:lnTo>
                  <a:lnTo>
                    <a:pt x="9871" y="8931"/>
                  </a:lnTo>
                  <a:lnTo>
                    <a:pt x="9195" y="9196"/>
                  </a:lnTo>
                  <a:lnTo>
                    <a:pt x="7256" y="16393"/>
                  </a:lnTo>
                  <a:lnTo>
                    <a:pt x="676" y="20183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6847625" y="3176613"/>
              <a:ext cx="734450" cy="764575"/>
            </a:xfrm>
            <a:custGeom>
              <a:avLst/>
              <a:gdLst/>
              <a:ahLst/>
              <a:cxnLst/>
              <a:rect l="l" t="t" r="r" b="b"/>
              <a:pathLst>
                <a:path w="29378" h="30583" extrusionOk="0">
                  <a:moveTo>
                    <a:pt x="14689" y="0"/>
                  </a:moveTo>
                  <a:cubicBezTo>
                    <a:pt x="7286" y="0"/>
                    <a:pt x="0" y="10106"/>
                    <a:pt x="0" y="18537"/>
                  </a:cubicBezTo>
                  <a:cubicBezTo>
                    <a:pt x="0" y="26969"/>
                    <a:pt x="7286" y="30582"/>
                    <a:pt x="14689" y="30582"/>
                  </a:cubicBezTo>
                  <a:cubicBezTo>
                    <a:pt x="22092" y="30582"/>
                    <a:pt x="29378" y="27204"/>
                    <a:pt x="29378" y="18743"/>
                  </a:cubicBezTo>
                  <a:cubicBezTo>
                    <a:pt x="29378" y="10312"/>
                    <a:pt x="22092" y="0"/>
                    <a:pt x="1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6901975" y="3345513"/>
              <a:ext cx="679375" cy="595675"/>
            </a:xfrm>
            <a:custGeom>
              <a:avLst/>
              <a:gdLst/>
              <a:ahLst/>
              <a:cxnLst/>
              <a:rect l="l" t="t" r="r" b="b"/>
              <a:pathLst>
                <a:path w="27175" h="23827" extrusionOk="0">
                  <a:moveTo>
                    <a:pt x="23032" y="1"/>
                  </a:moveTo>
                  <a:cubicBezTo>
                    <a:pt x="23003" y="2557"/>
                    <a:pt x="22885" y="5083"/>
                    <a:pt x="21534" y="7434"/>
                  </a:cubicBezTo>
                  <a:cubicBezTo>
                    <a:pt x="19918" y="10195"/>
                    <a:pt x="16980" y="12222"/>
                    <a:pt x="14483" y="14102"/>
                  </a:cubicBezTo>
                  <a:cubicBezTo>
                    <a:pt x="11869" y="16100"/>
                    <a:pt x="8990" y="17628"/>
                    <a:pt x="5729" y="18303"/>
                  </a:cubicBezTo>
                  <a:cubicBezTo>
                    <a:pt x="4205" y="18589"/>
                    <a:pt x="2643" y="18739"/>
                    <a:pt x="1090" y="18739"/>
                  </a:cubicBezTo>
                  <a:cubicBezTo>
                    <a:pt x="726" y="18739"/>
                    <a:pt x="363" y="18731"/>
                    <a:pt x="0" y="18714"/>
                  </a:cubicBezTo>
                  <a:lnTo>
                    <a:pt x="0" y="18714"/>
                  </a:lnTo>
                  <a:cubicBezTo>
                    <a:pt x="2732" y="22240"/>
                    <a:pt x="7580" y="23826"/>
                    <a:pt x="12486" y="23826"/>
                  </a:cubicBezTo>
                  <a:cubicBezTo>
                    <a:pt x="19918" y="23826"/>
                    <a:pt x="27174" y="20448"/>
                    <a:pt x="27174" y="11987"/>
                  </a:cubicBezTo>
                  <a:cubicBezTo>
                    <a:pt x="27174" y="7992"/>
                    <a:pt x="25529" y="3556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6937950" y="3229488"/>
              <a:ext cx="553800" cy="906325"/>
            </a:xfrm>
            <a:custGeom>
              <a:avLst/>
              <a:gdLst/>
              <a:ahLst/>
              <a:cxnLst/>
              <a:rect l="l" t="t" r="r" b="b"/>
              <a:pathLst>
                <a:path w="22152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652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383" y="7962"/>
                  </a:lnTo>
                  <a:lnTo>
                    <a:pt x="383" y="8637"/>
                  </a:lnTo>
                  <a:lnTo>
                    <a:pt x="5112" y="1213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51" y="16099"/>
                  </a:lnTo>
                  <a:lnTo>
                    <a:pt x="6581" y="20212"/>
                  </a:lnTo>
                  <a:lnTo>
                    <a:pt x="1998" y="17186"/>
                  </a:lnTo>
                  <a:lnTo>
                    <a:pt x="1323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20"/>
                  </a:lnTo>
                  <a:lnTo>
                    <a:pt x="6787" y="21240"/>
                  </a:lnTo>
                  <a:lnTo>
                    <a:pt x="11076" y="23708"/>
                  </a:lnTo>
                  <a:lnTo>
                    <a:pt x="10312" y="36252"/>
                  </a:lnTo>
                  <a:lnTo>
                    <a:pt x="12310" y="36252"/>
                  </a:lnTo>
                  <a:lnTo>
                    <a:pt x="12310" y="24384"/>
                  </a:lnTo>
                  <a:lnTo>
                    <a:pt x="17774" y="20741"/>
                  </a:lnTo>
                  <a:lnTo>
                    <a:pt x="22151" y="22357"/>
                  </a:lnTo>
                  <a:lnTo>
                    <a:pt x="22151" y="21975"/>
                  </a:lnTo>
                  <a:lnTo>
                    <a:pt x="18391" y="20212"/>
                  </a:lnTo>
                  <a:lnTo>
                    <a:pt x="21006" y="18068"/>
                  </a:lnTo>
                  <a:lnTo>
                    <a:pt x="21329" y="17245"/>
                  </a:lnTo>
                  <a:lnTo>
                    <a:pt x="17833" y="19478"/>
                  </a:lnTo>
                  <a:lnTo>
                    <a:pt x="17980" y="15424"/>
                  </a:lnTo>
                  <a:lnTo>
                    <a:pt x="17686" y="15424"/>
                  </a:lnTo>
                  <a:lnTo>
                    <a:pt x="17245" y="20006"/>
                  </a:lnTo>
                  <a:lnTo>
                    <a:pt x="12310" y="22709"/>
                  </a:lnTo>
                  <a:lnTo>
                    <a:pt x="12134" y="13279"/>
                  </a:lnTo>
                  <a:lnTo>
                    <a:pt x="15747" y="10047"/>
                  </a:lnTo>
                  <a:lnTo>
                    <a:pt x="21211" y="10929"/>
                  </a:lnTo>
                  <a:lnTo>
                    <a:pt x="21182" y="10488"/>
                  </a:lnTo>
                  <a:lnTo>
                    <a:pt x="16570" y="9548"/>
                  </a:lnTo>
                  <a:lnTo>
                    <a:pt x="20947" y="6199"/>
                  </a:lnTo>
                  <a:lnTo>
                    <a:pt x="20947" y="5817"/>
                  </a:lnTo>
                  <a:lnTo>
                    <a:pt x="16041" y="8725"/>
                  </a:lnTo>
                  <a:lnTo>
                    <a:pt x="15776" y="3790"/>
                  </a:lnTo>
                  <a:lnTo>
                    <a:pt x="15541" y="3790"/>
                  </a:lnTo>
                  <a:lnTo>
                    <a:pt x="15336" y="9372"/>
                  </a:lnTo>
                  <a:lnTo>
                    <a:pt x="12134" y="12221"/>
                  </a:lnTo>
                  <a:lnTo>
                    <a:pt x="11722" y="676"/>
                  </a:lnTo>
                  <a:lnTo>
                    <a:pt x="11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6937950" y="3229488"/>
              <a:ext cx="298950" cy="906325"/>
            </a:xfrm>
            <a:custGeom>
              <a:avLst/>
              <a:gdLst/>
              <a:ahLst/>
              <a:cxnLst/>
              <a:rect l="l" t="t" r="r" b="b"/>
              <a:pathLst>
                <a:path w="11958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11458" y="15100"/>
                  </a:lnTo>
                  <a:lnTo>
                    <a:pt x="655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412" y="7962"/>
                  </a:lnTo>
                  <a:lnTo>
                    <a:pt x="412" y="8637"/>
                  </a:lnTo>
                  <a:lnTo>
                    <a:pt x="5142" y="1216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81" y="16129"/>
                  </a:lnTo>
                  <a:lnTo>
                    <a:pt x="6611" y="20241"/>
                  </a:lnTo>
                  <a:lnTo>
                    <a:pt x="2028" y="17186"/>
                  </a:lnTo>
                  <a:lnTo>
                    <a:pt x="1352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50"/>
                  </a:lnTo>
                  <a:lnTo>
                    <a:pt x="6787" y="21240"/>
                  </a:lnTo>
                  <a:lnTo>
                    <a:pt x="11076" y="23737"/>
                  </a:lnTo>
                  <a:lnTo>
                    <a:pt x="10312" y="36252"/>
                  </a:lnTo>
                  <a:lnTo>
                    <a:pt x="11752" y="36252"/>
                  </a:lnTo>
                  <a:cubicBezTo>
                    <a:pt x="11752" y="36252"/>
                    <a:pt x="11957" y="16599"/>
                    <a:pt x="11810" y="15159"/>
                  </a:cubicBezTo>
                  <a:cubicBezTo>
                    <a:pt x="11517" y="12721"/>
                    <a:pt x="11546" y="10253"/>
                    <a:pt x="11429" y="7815"/>
                  </a:cubicBezTo>
                  <a:cubicBezTo>
                    <a:pt x="11282" y="5318"/>
                    <a:pt x="11282" y="2791"/>
                    <a:pt x="11282" y="294"/>
                  </a:cubicBezTo>
                  <a:cubicBezTo>
                    <a:pt x="11282" y="265"/>
                    <a:pt x="11282" y="235"/>
                    <a:pt x="11282" y="206"/>
                  </a:cubicBezTo>
                  <a:lnTo>
                    <a:pt x="11105" y="0"/>
                  </a:lnTo>
                  <a:close/>
                </a:path>
              </a:pathLst>
            </a:custGeom>
            <a:solidFill>
              <a:srgbClr val="442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2"/>
          <p:cNvSpPr/>
          <p:nvPr/>
        </p:nvSpPr>
        <p:spPr>
          <a:xfrm flipH="1">
            <a:off x="7443034" y="382628"/>
            <a:ext cx="1458433" cy="92130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52"/>
          <p:cNvSpPr/>
          <p:nvPr/>
        </p:nvSpPr>
        <p:spPr>
          <a:xfrm flipH="1">
            <a:off x="6497828" y="270474"/>
            <a:ext cx="815025" cy="514924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52"/>
          <p:cNvSpPr/>
          <p:nvPr/>
        </p:nvSpPr>
        <p:spPr>
          <a:xfrm flipH="1">
            <a:off x="242538" y="428275"/>
            <a:ext cx="1781817" cy="112770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52"/>
          <p:cNvSpPr/>
          <p:nvPr/>
        </p:nvSpPr>
        <p:spPr>
          <a:xfrm flipH="1">
            <a:off x="1853279" y="356038"/>
            <a:ext cx="544163" cy="34379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52"/>
          <p:cNvSpPr/>
          <p:nvPr/>
        </p:nvSpPr>
        <p:spPr>
          <a:xfrm flipH="1">
            <a:off x="3830701" y="4753075"/>
            <a:ext cx="5313299" cy="39042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52"/>
          <p:cNvSpPr/>
          <p:nvPr/>
        </p:nvSpPr>
        <p:spPr>
          <a:xfrm>
            <a:off x="8238773" y="4753076"/>
            <a:ext cx="136704" cy="96410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52"/>
          <p:cNvSpPr/>
          <p:nvPr/>
        </p:nvSpPr>
        <p:spPr>
          <a:xfrm>
            <a:off x="-100" y="4699500"/>
            <a:ext cx="9143932" cy="443997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52"/>
          <p:cNvSpPr/>
          <p:nvPr/>
        </p:nvSpPr>
        <p:spPr>
          <a:xfrm flipH="1">
            <a:off x="8419535" y="1555974"/>
            <a:ext cx="544116" cy="34376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9"/>
          <p:cNvGrpSpPr/>
          <p:nvPr/>
        </p:nvGrpSpPr>
        <p:grpSpPr>
          <a:xfrm>
            <a:off x="91587" y="3444747"/>
            <a:ext cx="4309167" cy="1669408"/>
            <a:chOff x="2189450" y="2220300"/>
            <a:chExt cx="3202175" cy="1240550"/>
          </a:xfrm>
        </p:grpSpPr>
        <p:sp>
          <p:nvSpPr>
            <p:cNvPr id="153" name="Google Shape;153;p9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9"/>
          <p:cNvGrpSpPr/>
          <p:nvPr/>
        </p:nvGrpSpPr>
        <p:grpSpPr>
          <a:xfrm>
            <a:off x="2655441" y="3802973"/>
            <a:ext cx="3391103" cy="1313742"/>
            <a:chOff x="2189450" y="2220300"/>
            <a:chExt cx="3202175" cy="1240550"/>
          </a:xfrm>
        </p:grpSpPr>
        <p:sp>
          <p:nvSpPr>
            <p:cNvPr id="156" name="Google Shape;156;p9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9"/>
          <p:cNvSpPr/>
          <p:nvPr/>
        </p:nvSpPr>
        <p:spPr>
          <a:xfrm>
            <a:off x="578325" y="845623"/>
            <a:ext cx="1860950" cy="11755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253304" y="406317"/>
            <a:ext cx="589330" cy="37233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1073301" y="227078"/>
            <a:ext cx="504436" cy="31866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838850" y="1389675"/>
            <a:ext cx="3273300" cy="14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" name="Google Shape;162;p9"/>
          <p:cNvSpPr/>
          <p:nvPr/>
        </p:nvSpPr>
        <p:spPr>
          <a:xfrm flipH="1">
            <a:off x="3830701" y="4863278"/>
            <a:ext cx="5313299" cy="280230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8238777" y="4777402"/>
            <a:ext cx="306363" cy="155082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 flipH="1">
            <a:off x="-100" y="4824825"/>
            <a:ext cx="5211075" cy="318660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 txBox="1">
            <a:spLocks noGrp="1"/>
          </p:cNvSpPr>
          <p:nvPr>
            <p:ph type="subTitle" idx="1"/>
          </p:nvPr>
        </p:nvSpPr>
        <p:spPr>
          <a:xfrm>
            <a:off x="853650" y="2931211"/>
            <a:ext cx="3231300" cy="8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1"/>
          <p:cNvGrpSpPr/>
          <p:nvPr/>
        </p:nvGrpSpPr>
        <p:grpSpPr>
          <a:xfrm flipH="1">
            <a:off x="3062687" y="3829748"/>
            <a:ext cx="3391103" cy="1313742"/>
            <a:chOff x="2189450" y="2220300"/>
            <a:chExt cx="3202175" cy="1240550"/>
          </a:xfrm>
        </p:grpSpPr>
        <p:sp>
          <p:nvSpPr>
            <p:cNvPr id="172" name="Google Shape;172;p1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11"/>
          <p:cNvGrpSpPr/>
          <p:nvPr/>
        </p:nvGrpSpPr>
        <p:grpSpPr>
          <a:xfrm flipH="1">
            <a:off x="4708478" y="3471522"/>
            <a:ext cx="4309167" cy="1669408"/>
            <a:chOff x="2189450" y="2220300"/>
            <a:chExt cx="3202175" cy="1240550"/>
          </a:xfrm>
        </p:grpSpPr>
        <p:sp>
          <p:nvSpPr>
            <p:cNvPr id="175" name="Google Shape;175;p1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/>
          <p:nvPr/>
        </p:nvSpPr>
        <p:spPr>
          <a:xfrm flipH="1">
            <a:off x="46" y="4851064"/>
            <a:ext cx="4467697" cy="2878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 flipH="1">
            <a:off x="0" y="4547649"/>
            <a:ext cx="9143996" cy="595795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 txBox="1">
            <a:spLocks noGrp="1"/>
          </p:cNvSpPr>
          <p:nvPr>
            <p:ph type="title" hasCustomPrompt="1"/>
          </p:nvPr>
        </p:nvSpPr>
        <p:spPr>
          <a:xfrm>
            <a:off x="536900" y="1508125"/>
            <a:ext cx="8070300" cy="1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0" name="Google Shape;180;p11"/>
          <p:cNvSpPr txBox="1">
            <a:spLocks noGrp="1"/>
          </p:cNvSpPr>
          <p:nvPr>
            <p:ph type="body" idx="1"/>
          </p:nvPr>
        </p:nvSpPr>
        <p:spPr>
          <a:xfrm>
            <a:off x="536900" y="3052725"/>
            <a:ext cx="80703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1232100" y="718797"/>
            <a:ext cx="1781826" cy="11255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350084" y="39831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6848433" y="340500"/>
            <a:ext cx="1493235" cy="94341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165389" y="1407427"/>
            <a:ext cx="634169" cy="40066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6360175" y="1283907"/>
            <a:ext cx="438726" cy="27718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186;p11"/>
          <p:cNvGrpSpPr/>
          <p:nvPr/>
        </p:nvGrpSpPr>
        <p:grpSpPr>
          <a:xfrm>
            <a:off x="893068" y="3907831"/>
            <a:ext cx="1186803" cy="1014012"/>
            <a:chOff x="6771225" y="2829938"/>
            <a:chExt cx="1528400" cy="1305875"/>
          </a:xfrm>
        </p:grpSpPr>
        <p:sp>
          <p:nvSpPr>
            <p:cNvPr id="187" name="Google Shape;187;p11"/>
            <p:cNvSpPr/>
            <p:nvPr/>
          </p:nvSpPr>
          <p:spPr>
            <a:xfrm>
              <a:off x="6771225" y="3808963"/>
              <a:ext cx="202000" cy="262950"/>
            </a:xfrm>
            <a:custGeom>
              <a:avLst/>
              <a:gdLst/>
              <a:ahLst/>
              <a:cxnLst/>
              <a:rect l="l" t="t" r="r" b="b"/>
              <a:pathLst>
                <a:path w="8080" h="10518" extrusionOk="0">
                  <a:moveTo>
                    <a:pt x="4055" y="0"/>
                  </a:moveTo>
                  <a:cubicBezTo>
                    <a:pt x="2028" y="0"/>
                    <a:pt x="1" y="2850"/>
                    <a:pt x="1" y="5141"/>
                  </a:cubicBezTo>
                  <a:cubicBezTo>
                    <a:pt x="1" y="7345"/>
                    <a:pt x="1793" y="8285"/>
                    <a:pt x="3673" y="8373"/>
                  </a:cubicBezTo>
                  <a:lnTo>
                    <a:pt x="3673" y="10517"/>
                  </a:lnTo>
                  <a:lnTo>
                    <a:pt x="4231" y="10517"/>
                  </a:lnTo>
                  <a:lnTo>
                    <a:pt x="4114" y="8402"/>
                  </a:lnTo>
                  <a:cubicBezTo>
                    <a:pt x="6141" y="8373"/>
                    <a:pt x="8080" y="7374"/>
                    <a:pt x="8080" y="5083"/>
                  </a:cubicBezTo>
                  <a:cubicBezTo>
                    <a:pt x="8080" y="2791"/>
                    <a:pt x="6082" y="0"/>
                    <a:pt x="4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7897875" y="3619463"/>
              <a:ext cx="328300" cy="504600"/>
            </a:xfrm>
            <a:custGeom>
              <a:avLst/>
              <a:gdLst/>
              <a:ahLst/>
              <a:cxnLst/>
              <a:rect l="l" t="t" r="r" b="b"/>
              <a:pathLst>
                <a:path w="13132" h="20184" extrusionOk="0">
                  <a:moveTo>
                    <a:pt x="6551" y="1"/>
                  </a:moveTo>
                  <a:cubicBezTo>
                    <a:pt x="3261" y="1"/>
                    <a:pt x="0" y="4642"/>
                    <a:pt x="0" y="8403"/>
                  </a:cubicBezTo>
                  <a:cubicBezTo>
                    <a:pt x="0" y="11928"/>
                    <a:pt x="2850" y="13485"/>
                    <a:pt x="5934" y="13661"/>
                  </a:cubicBezTo>
                  <a:lnTo>
                    <a:pt x="5729" y="20183"/>
                  </a:lnTo>
                  <a:lnTo>
                    <a:pt x="7227" y="18891"/>
                  </a:lnTo>
                  <a:lnTo>
                    <a:pt x="6757" y="13661"/>
                  </a:lnTo>
                  <a:cubicBezTo>
                    <a:pt x="9988" y="13603"/>
                    <a:pt x="13132" y="11987"/>
                    <a:pt x="13132" y="8315"/>
                  </a:cubicBezTo>
                  <a:cubicBezTo>
                    <a:pt x="13132" y="4525"/>
                    <a:pt x="9871" y="1"/>
                    <a:pt x="6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7318400" y="2829938"/>
              <a:ext cx="981225" cy="1021650"/>
            </a:xfrm>
            <a:custGeom>
              <a:avLst/>
              <a:gdLst/>
              <a:ahLst/>
              <a:cxnLst/>
              <a:rect l="l" t="t" r="r" b="b"/>
              <a:pathLst>
                <a:path w="39249" h="40866" extrusionOk="0">
                  <a:moveTo>
                    <a:pt x="19624" y="1"/>
                  </a:moveTo>
                  <a:cubicBezTo>
                    <a:pt x="9724" y="1"/>
                    <a:pt x="0" y="13779"/>
                    <a:pt x="0" y="25089"/>
                  </a:cubicBezTo>
                  <a:cubicBezTo>
                    <a:pt x="0" y="36370"/>
                    <a:pt x="9724" y="40865"/>
                    <a:pt x="19624" y="40865"/>
                  </a:cubicBezTo>
                  <a:cubicBezTo>
                    <a:pt x="29525" y="40865"/>
                    <a:pt x="39249" y="36077"/>
                    <a:pt x="39249" y="24796"/>
                  </a:cubicBezTo>
                  <a:cubicBezTo>
                    <a:pt x="39249" y="13485"/>
                    <a:pt x="29495" y="1"/>
                    <a:pt x="19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7318400" y="3055413"/>
              <a:ext cx="907775" cy="795425"/>
            </a:xfrm>
            <a:custGeom>
              <a:avLst/>
              <a:gdLst/>
              <a:ahLst/>
              <a:cxnLst/>
              <a:rect l="l" t="t" r="r" b="b"/>
              <a:pathLst>
                <a:path w="36311" h="31817" extrusionOk="0">
                  <a:moveTo>
                    <a:pt x="5582" y="1"/>
                  </a:moveTo>
                  <a:cubicBezTo>
                    <a:pt x="2204" y="4731"/>
                    <a:pt x="0" y="10665"/>
                    <a:pt x="0" y="16041"/>
                  </a:cubicBezTo>
                  <a:cubicBezTo>
                    <a:pt x="0" y="27322"/>
                    <a:pt x="9724" y="31817"/>
                    <a:pt x="19624" y="31817"/>
                  </a:cubicBezTo>
                  <a:cubicBezTo>
                    <a:pt x="26176" y="31817"/>
                    <a:pt x="32668" y="29731"/>
                    <a:pt x="36311" y="25001"/>
                  </a:cubicBezTo>
                  <a:lnTo>
                    <a:pt x="36311" y="25001"/>
                  </a:lnTo>
                  <a:cubicBezTo>
                    <a:pt x="35800" y="25025"/>
                    <a:pt x="35288" y="25036"/>
                    <a:pt x="34778" y="25036"/>
                  </a:cubicBezTo>
                  <a:cubicBezTo>
                    <a:pt x="32735" y="25036"/>
                    <a:pt x="30700" y="24848"/>
                    <a:pt x="28702" y="24472"/>
                  </a:cubicBezTo>
                  <a:cubicBezTo>
                    <a:pt x="24354" y="23591"/>
                    <a:pt x="20506" y="21535"/>
                    <a:pt x="16980" y="18861"/>
                  </a:cubicBezTo>
                  <a:cubicBezTo>
                    <a:pt x="13631" y="16364"/>
                    <a:pt x="9754" y="13632"/>
                    <a:pt x="7580" y="9930"/>
                  </a:cubicBezTo>
                  <a:cubicBezTo>
                    <a:pt x="5729" y="6787"/>
                    <a:pt x="5611" y="3438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7438850" y="2901188"/>
              <a:ext cx="740325" cy="1211125"/>
            </a:xfrm>
            <a:custGeom>
              <a:avLst/>
              <a:gdLst/>
              <a:ahLst/>
              <a:cxnLst/>
              <a:rect l="l" t="t" r="r" b="b"/>
              <a:pathLst>
                <a:path w="29613" h="48445" extrusionOk="0">
                  <a:moveTo>
                    <a:pt x="14748" y="1"/>
                  </a:moveTo>
                  <a:lnTo>
                    <a:pt x="13954" y="882"/>
                  </a:lnTo>
                  <a:lnTo>
                    <a:pt x="13367" y="16305"/>
                  </a:lnTo>
                  <a:lnTo>
                    <a:pt x="9078" y="12515"/>
                  </a:lnTo>
                  <a:lnTo>
                    <a:pt x="8813" y="5024"/>
                  </a:lnTo>
                  <a:lnTo>
                    <a:pt x="8520" y="5024"/>
                  </a:lnTo>
                  <a:lnTo>
                    <a:pt x="8167" y="11663"/>
                  </a:lnTo>
                  <a:lnTo>
                    <a:pt x="1616" y="7786"/>
                  </a:lnTo>
                  <a:lnTo>
                    <a:pt x="1616" y="8285"/>
                  </a:lnTo>
                  <a:lnTo>
                    <a:pt x="7462" y="12750"/>
                  </a:lnTo>
                  <a:lnTo>
                    <a:pt x="1293" y="13984"/>
                  </a:lnTo>
                  <a:lnTo>
                    <a:pt x="1263" y="14572"/>
                  </a:lnTo>
                  <a:lnTo>
                    <a:pt x="8549" y="13426"/>
                  </a:lnTo>
                  <a:lnTo>
                    <a:pt x="13367" y="17745"/>
                  </a:lnTo>
                  <a:lnTo>
                    <a:pt x="13132" y="30348"/>
                  </a:lnTo>
                  <a:lnTo>
                    <a:pt x="6581" y="26734"/>
                  </a:lnTo>
                  <a:lnTo>
                    <a:pt x="5934" y="20624"/>
                  </a:lnTo>
                  <a:lnTo>
                    <a:pt x="5582" y="20624"/>
                  </a:lnTo>
                  <a:lnTo>
                    <a:pt x="5758" y="26029"/>
                  </a:lnTo>
                  <a:lnTo>
                    <a:pt x="1087" y="23033"/>
                  </a:lnTo>
                  <a:lnTo>
                    <a:pt x="1528" y="24120"/>
                  </a:lnTo>
                  <a:lnTo>
                    <a:pt x="5024" y="26999"/>
                  </a:lnTo>
                  <a:lnTo>
                    <a:pt x="0" y="29349"/>
                  </a:lnTo>
                  <a:lnTo>
                    <a:pt x="0" y="29878"/>
                  </a:lnTo>
                  <a:lnTo>
                    <a:pt x="5846" y="27733"/>
                  </a:lnTo>
                  <a:lnTo>
                    <a:pt x="13132" y="32580"/>
                  </a:lnTo>
                  <a:lnTo>
                    <a:pt x="13132" y="48444"/>
                  </a:lnTo>
                  <a:lnTo>
                    <a:pt x="15835" y="48444"/>
                  </a:lnTo>
                  <a:lnTo>
                    <a:pt x="14806" y="31699"/>
                  </a:lnTo>
                  <a:lnTo>
                    <a:pt x="20535" y="28350"/>
                  </a:lnTo>
                  <a:lnTo>
                    <a:pt x="28614" y="30906"/>
                  </a:lnTo>
                  <a:lnTo>
                    <a:pt x="28819" y="30612"/>
                  </a:lnTo>
                  <a:lnTo>
                    <a:pt x="21593" y="27469"/>
                  </a:lnTo>
                  <a:lnTo>
                    <a:pt x="27821" y="22944"/>
                  </a:lnTo>
                  <a:lnTo>
                    <a:pt x="26910" y="22944"/>
                  </a:lnTo>
                  <a:lnTo>
                    <a:pt x="20799" y="26999"/>
                  </a:lnTo>
                  <a:lnTo>
                    <a:pt x="20153" y="21505"/>
                  </a:lnTo>
                  <a:lnTo>
                    <a:pt x="19712" y="22239"/>
                  </a:lnTo>
                  <a:lnTo>
                    <a:pt x="19801" y="27557"/>
                  </a:lnTo>
                  <a:lnTo>
                    <a:pt x="14806" y="30083"/>
                  </a:lnTo>
                  <a:lnTo>
                    <a:pt x="14395" y="21799"/>
                  </a:lnTo>
                  <a:lnTo>
                    <a:pt x="21416" y="17275"/>
                  </a:lnTo>
                  <a:lnTo>
                    <a:pt x="29613" y="17803"/>
                  </a:lnTo>
                  <a:lnTo>
                    <a:pt x="29613" y="17363"/>
                  </a:lnTo>
                  <a:lnTo>
                    <a:pt x="22768" y="16217"/>
                  </a:lnTo>
                  <a:lnTo>
                    <a:pt x="29084" y="11517"/>
                  </a:lnTo>
                  <a:lnTo>
                    <a:pt x="29084" y="10606"/>
                  </a:lnTo>
                  <a:lnTo>
                    <a:pt x="22239" y="15747"/>
                  </a:lnTo>
                  <a:lnTo>
                    <a:pt x="23502" y="8902"/>
                  </a:lnTo>
                  <a:lnTo>
                    <a:pt x="22826" y="9196"/>
                  </a:lnTo>
                  <a:lnTo>
                    <a:pt x="20887" y="16393"/>
                  </a:lnTo>
                  <a:lnTo>
                    <a:pt x="14307" y="20154"/>
                  </a:lnTo>
                  <a:lnTo>
                    <a:pt x="14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7779625" y="2901188"/>
              <a:ext cx="399550" cy="1211125"/>
            </a:xfrm>
            <a:custGeom>
              <a:avLst/>
              <a:gdLst/>
              <a:ahLst/>
              <a:cxnLst/>
              <a:rect l="l" t="t" r="r" b="b"/>
              <a:pathLst>
                <a:path w="15982" h="48445" extrusionOk="0">
                  <a:moveTo>
                    <a:pt x="1117" y="1"/>
                  </a:moveTo>
                  <a:lnTo>
                    <a:pt x="882" y="265"/>
                  </a:lnTo>
                  <a:lnTo>
                    <a:pt x="882" y="412"/>
                  </a:lnTo>
                  <a:cubicBezTo>
                    <a:pt x="882" y="3732"/>
                    <a:pt x="852" y="7110"/>
                    <a:pt x="705" y="10459"/>
                  </a:cubicBezTo>
                  <a:cubicBezTo>
                    <a:pt x="529" y="13691"/>
                    <a:pt x="558" y="17010"/>
                    <a:pt x="206" y="20242"/>
                  </a:cubicBezTo>
                  <a:cubicBezTo>
                    <a:pt x="0" y="22181"/>
                    <a:pt x="265" y="48444"/>
                    <a:pt x="265" y="48444"/>
                  </a:cubicBezTo>
                  <a:lnTo>
                    <a:pt x="2204" y="48444"/>
                  </a:lnTo>
                  <a:lnTo>
                    <a:pt x="1175" y="31699"/>
                  </a:lnTo>
                  <a:lnTo>
                    <a:pt x="6875" y="28350"/>
                  </a:lnTo>
                  <a:lnTo>
                    <a:pt x="14953" y="30935"/>
                  </a:lnTo>
                  <a:lnTo>
                    <a:pt x="15159" y="30641"/>
                  </a:lnTo>
                  <a:lnTo>
                    <a:pt x="7962" y="27469"/>
                  </a:lnTo>
                  <a:lnTo>
                    <a:pt x="14160" y="22974"/>
                  </a:lnTo>
                  <a:lnTo>
                    <a:pt x="13250" y="22974"/>
                  </a:lnTo>
                  <a:lnTo>
                    <a:pt x="7139" y="27028"/>
                  </a:lnTo>
                  <a:lnTo>
                    <a:pt x="6493" y="21505"/>
                  </a:lnTo>
                  <a:lnTo>
                    <a:pt x="6052" y="22239"/>
                  </a:lnTo>
                  <a:lnTo>
                    <a:pt x="6140" y="27557"/>
                  </a:lnTo>
                  <a:lnTo>
                    <a:pt x="1175" y="30054"/>
                  </a:lnTo>
                  <a:lnTo>
                    <a:pt x="764" y="21769"/>
                  </a:lnTo>
                  <a:lnTo>
                    <a:pt x="7785" y="17275"/>
                  </a:lnTo>
                  <a:lnTo>
                    <a:pt x="15982" y="17803"/>
                  </a:lnTo>
                  <a:lnTo>
                    <a:pt x="15982" y="17363"/>
                  </a:lnTo>
                  <a:lnTo>
                    <a:pt x="9137" y="16217"/>
                  </a:lnTo>
                  <a:lnTo>
                    <a:pt x="15453" y="11517"/>
                  </a:lnTo>
                  <a:lnTo>
                    <a:pt x="15453" y="10606"/>
                  </a:lnTo>
                  <a:lnTo>
                    <a:pt x="8608" y="15747"/>
                  </a:lnTo>
                  <a:lnTo>
                    <a:pt x="9871" y="8931"/>
                  </a:lnTo>
                  <a:lnTo>
                    <a:pt x="9195" y="9196"/>
                  </a:lnTo>
                  <a:lnTo>
                    <a:pt x="7256" y="16393"/>
                  </a:lnTo>
                  <a:lnTo>
                    <a:pt x="676" y="20183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6847625" y="3176613"/>
              <a:ext cx="734450" cy="764575"/>
            </a:xfrm>
            <a:custGeom>
              <a:avLst/>
              <a:gdLst/>
              <a:ahLst/>
              <a:cxnLst/>
              <a:rect l="l" t="t" r="r" b="b"/>
              <a:pathLst>
                <a:path w="29378" h="30583" extrusionOk="0">
                  <a:moveTo>
                    <a:pt x="14689" y="0"/>
                  </a:moveTo>
                  <a:cubicBezTo>
                    <a:pt x="7286" y="0"/>
                    <a:pt x="0" y="10106"/>
                    <a:pt x="0" y="18537"/>
                  </a:cubicBezTo>
                  <a:cubicBezTo>
                    <a:pt x="0" y="26969"/>
                    <a:pt x="7286" y="30582"/>
                    <a:pt x="14689" y="30582"/>
                  </a:cubicBezTo>
                  <a:cubicBezTo>
                    <a:pt x="22092" y="30582"/>
                    <a:pt x="29378" y="27204"/>
                    <a:pt x="29378" y="18743"/>
                  </a:cubicBezTo>
                  <a:cubicBezTo>
                    <a:pt x="29378" y="10312"/>
                    <a:pt x="22092" y="0"/>
                    <a:pt x="1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6901975" y="3345513"/>
              <a:ext cx="679375" cy="595675"/>
            </a:xfrm>
            <a:custGeom>
              <a:avLst/>
              <a:gdLst/>
              <a:ahLst/>
              <a:cxnLst/>
              <a:rect l="l" t="t" r="r" b="b"/>
              <a:pathLst>
                <a:path w="27175" h="23827" extrusionOk="0">
                  <a:moveTo>
                    <a:pt x="23032" y="1"/>
                  </a:moveTo>
                  <a:cubicBezTo>
                    <a:pt x="23003" y="2557"/>
                    <a:pt x="22885" y="5083"/>
                    <a:pt x="21534" y="7434"/>
                  </a:cubicBezTo>
                  <a:cubicBezTo>
                    <a:pt x="19918" y="10195"/>
                    <a:pt x="16980" y="12222"/>
                    <a:pt x="14483" y="14102"/>
                  </a:cubicBezTo>
                  <a:cubicBezTo>
                    <a:pt x="11869" y="16100"/>
                    <a:pt x="8990" y="17628"/>
                    <a:pt x="5729" y="18303"/>
                  </a:cubicBezTo>
                  <a:cubicBezTo>
                    <a:pt x="4205" y="18589"/>
                    <a:pt x="2643" y="18739"/>
                    <a:pt x="1090" y="18739"/>
                  </a:cubicBezTo>
                  <a:cubicBezTo>
                    <a:pt x="726" y="18739"/>
                    <a:pt x="363" y="18731"/>
                    <a:pt x="0" y="18714"/>
                  </a:cubicBezTo>
                  <a:lnTo>
                    <a:pt x="0" y="18714"/>
                  </a:lnTo>
                  <a:cubicBezTo>
                    <a:pt x="2732" y="22240"/>
                    <a:pt x="7580" y="23826"/>
                    <a:pt x="12486" y="23826"/>
                  </a:cubicBezTo>
                  <a:cubicBezTo>
                    <a:pt x="19918" y="23826"/>
                    <a:pt x="27174" y="20448"/>
                    <a:pt x="27174" y="11987"/>
                  </a:cubicBezTo>
                  <a:cubicBezTo>
                    <a:pt x="27174" y="7992"/>
                    <a:pt x="25529" y="3556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37950" y="3229488"/>
              <a:ext cx="553800" cy="906325"/>
            </a:xfrm>
            <a:custGeom>
              <a:avLst/>
              <a:gdLst/>
              <a:ahLst/>
              <a:cxnLst/>
              <a:rect l="l" t="t" r="r" b="b"/>
              <a:pathLst>
                <a:path w="22152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652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383" y="7962"/>
                  </a:lnTo>
                  <a:lnTo>
                    <a:pt x="383" y="8637"/>
                  </a:lnTo>
                  <a:lnTo>
                    <a:pt x="5112" y="1213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51" y="16099"/>
                  </a:lnTo>
                  <a:lnTo>
                    <a:pt x="6581" y="20212"/>
                  </a:lnTo>
                  <a:lnTo>
                    <a:pt x="1998" y="17186"/>
                  </a:lnTo>
                  <a:lnTo>
                    <a:pt x="1323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20"/>
                  </a:lnTo>
                  <a:lnTo>
                    <a:pt x="6787" y="21240"/>
                  </a:lnTo>
                  <a:lnTo>
                    <a:pt x="11076" y="23708"/>
                  </a:lnTo>
                  <a:lnTo>
                    <a:pt x="10312" y="36252"/>
                  </a:lnTo>
                  <a:lnTo>
                    <a:pt x="12310" y="36252"/>
                  </a:lnTo>
                  <a:lnTo>
                    <a:pt x="12310" y="24384"/>
                  </a:lnTo>
                  <a:lnTo>
                    <a:pt x="17774" y="20741"/>
                  </a:lnTo>
                  <a:lnTo>
                    <a:pt x="22151" y="22357"/>
                  </a:lnTo>
                  <a:lnTo>
                    <a:pt x="22151" y="21975"/>
                  </a:lnTo>
                  <a:lnTo>
                    <a:pt x="18391" y="20212"/>
                  </a:lnTo>
                  <a:lnTo>
                    <a:pt x="21006" y="18068"/>
                  </a:lnTo>
                  <a:lnTo>
                    <a:pt x="21329" y="17245"/>
                  </a:lnTo>
                  <a:lnTo>
                    <a:pt x="17833" y="19478"/>
                  </a:lnTo>
                  <a:lnTo>
                    <a:pt x="17980" y="15424"/>
                  </a:lnTo>
                  <a:lnTo>
                    <a:pt x="17686" y="15424"/>
                  </a:lnTo>
                  <a:lnTo>
                    <a:pt x="17245" y="20006"/>
                  </a:lnTo>
                  <a:lnTo>
                    <a:pt x="12310" y="22709"/>
                  </a:lnTo>
                  <a:lnTo>
                    <a:pt x="12134" y="13279"/>
                  </a:lnTo>
                  <a:lnTo>
                    <a:pt x="15747" y="10047"/>
                  </a:lnTo>
                  <a:lnTo>
                    <a:pt x="21211" y="10929"/>
                  </a:lnTo>
                  <a:lnTo>
                    <a:pt x="21182" y="10488"/>
                  </a:lnTo>
                  <a:lnTo>
                    <a:pt x="16570" y="9548"/>
                  </a:lnTo>
                  <a:lnTo>
                    <a:pt x="20947" y="6199"/>
                  </a:lnTo>
                  <a:lnTo>
                    <a:pt x="20947" y="5817"/>
                  </a:lnTo>
                  <a:lnTo>
                    <a:pt x="16041" y="8725"/>
                  </a:lnTo>
                  <a:lnTo>
                    <a:pt x="15776" y="3790"/>
                  </a:lnTo>
                  <a:lnTo>
                    <a:pt x="15541" y="3790"/>
                  </a:lnTo>
                  <a:lnTo>
                    <a:pt x="15336" y="9372"/>
                  </a:lnTo>
                  <a:lnTo>
                    <a:pt x="12134" y="12221"/>
                  </a:lnTo>
                  <a:lnTo>
                    <a:pt x="11722" y="676"/>
                  </a:lnTo>
                  <a:lnTo>
                    <a:pt x="11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6937950" y="3229488"/>
              <a:ext cx="298950" cy="906325"/>
            </a:xfrm>
            <a:custGeom>
              <a:avLst/>
              <a:gdLst/>
              <a:ahLst/>
              <a:cxnLst/>
              <a:rect l="l" t="t" r="r" b="b"/>
              <a:pathLst>
                <a:path w="11958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11458" y="15100"/>
                  </a:lnTo>
                  <a:lnTo>
                    <a:pt x="655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412" y="7962"/>
                  </a:lnTo>
                  <a:lnTo>
                    <a:pt x="412" y="8637"/>
                  </a:lnTo>
                  <a:lnTo>
                    <a:pt x="5142" y="1216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81" y="16129"/>
                  </a:lnTo>
                  <a:lnTo>
                    <a:pt x="6611" y="20241"/>
                  </a:lnTo>
                  <a:lnTo>
                    <a:pt x="2028" y="17186"/>
                  </a:lnTo>
                  <a:lnTo>
                    <a:pt x="1352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50"/>
                  </a:lnTo>
                  <a:lnTo>
                    <a:pt x="6787" y="21240"/>
                  </a:lnTo>
                  <a:lnTo>
                    <a:pt x="11076" y="23737"/>
                  </a:lnTo>
                  <a:lnTo>
                    <a:pt x="10312" y="36252"/>
                  </a:lnTo>
                  <a:lnTo>
                    <a:pt x="11752" y="36252"/>
                  </a:lnTo>
                  <a:cubicBezTo>
                    <a:pt x="11752" y="36252"/>
                    <a:pt x="11957" y="16599"/>
                    <a:pt x="11810" y="15159"/>
                  </a:cubicBezTo>
                  <a:cubicBezTo>
                    <a:pt x="11517" y="12721"/>
                    <a:pt x="11546" y="10253"/>
                    <a:pt x="11429" y="7815"/>
                  </a:cubicBezTo>
                  <a:cubicBezTo>
                    <a:pt x="11282" y="5318"/>
                    <a:pt x="11282" y="2791"/>
                    <a:pt x="11282" y="294"/>
                  </a:cubicBezTo>
                  <a:cubicBezTo>
                    <a:pt x="11282" y="265"/>
                    <a:pt x="11282" y="235"/>
                    <a:pt x="11282" y="206"/>
                  </a:cubicBezTo>
                  <a:lnTo>
                    <a:pt x="11105" y="0"/>
                  </a:lnTo>
                  <a:close/>
                </a:path>
              </a:pathLst>
            </a:custGeom>
            <a:solidFill>
              <a:srgbClr val="442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229700" y="436326"/>
            <a:ext cx="1248451" cy="78863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"/>
          <p:cNvSpPr/>
          <p:nvPr/>
        </p:nvSpPr>
        <p:spPr>
          <a:xfrm>
            <a:off x="345078" y="254374"/>
            <a:ext cx="680461" cy="42990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6616450" y="562100"/>
            <a:ext cx="1337049" cy="846212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8129338" y="311949"/>
            <a:ext cx="589330" cy="37233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"/>
          <p:cNvSpPr/>
          <p:nvPr/>
        </p:nvSpPr>
        <p:spPr>
          <a:xfrm flipH="1">
            <a:off x="370291" y="4764649"/>
            <a:ext cx="4343105" cy="37886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"/>
          <p:cNvSpPr/>
          <p:nvPr/>
        </p:nvSpPr>
        <p:spPr>
          <a:xfrm flipH="1">
            <a:off x="7" y="4764649"/>
            <a:ext cx="6150118" cy="378832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"/>
          <p:cNvSpPr/>
          <p:nvPr/>
        </p:nvSpPr>
        <p:spPr>
          <a:xfrm flipH="1">
            <a:off x="530846" y="4764638"/>
            <a:ext cx="136704" cy="96410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1"/>
          </p:nvPr>
        </p:nvSpPr>
        <p:spPr>
          <a:xfrm>
            <a:off x="5603200" y="1625475"/>
            <a:ext cx="24120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2"/>
          </p:nvPr>
        </p:nvSpPr>
        <p:spPr>
          <a:xfrm>
            <a:off x="5597125" y="1897125"/>
            <a:ext cx="24099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3"/>
          </p:nvPr>
        </p:nvSpPr>
        <p:spPr>
          <a:xfrm>
            <a:off x="1753300" y="1626675"/>
            <a:ext cx="24120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4"/>
          </p:nvPr>
        </p:nvSpPr>
        <p:spPr>
          <a:xfrm>
            <a:off x="1747225" y="1897125"/>
            <a:ext cx="24099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5"/>
          </p:nvPr>
        </p:nvSpPr>
        <p:spPr>
          <a:xfrm>
            <a:off x="5603200" y="2897625"/>
            <a:ext cx="24120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6"/>
          </p:nvPr>
        </p:nvSpPr>
        <p:spPr>
          <a:xfrm>
            <a:off x="5597125" y="3169275"/>
            <a:ext cx="24099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7"/>
          </p:nvPr>
        </p:nvSpPr>
        <p:spPr>
          <a:xfrm>
            <a:off x="1753300" y="2897625"/>
            <a:ext cx="24120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8"/>
          </p:nvPr>
        </p:nvSpPr>
        <p:spPr>
          <a:xfrm>
            <a:off x="1747225" y="3169275"/>
            <a:ext cx="24099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15" name="Google Shape;215;p13"/>
          <p:cNvGrpSpPr/>
          <p:nvPr/>
        </p:nvGrpSpPr>
        <p:grpSpPr>
          <a:xfrm>
            <a:off x="6987447" y="3914134"/>
            <a:ext cx="1722627" cy="1245030"/>
            <a:chOff x="3217149" y="3242033"/>
            <a:chExt cx="1735994" cy="1253933"/>
          </a:xfrm>
        </p:grpSpPr>
        <p:sp>
          <p:nvSpPr>
            <p:cNvPr id="216" name="Google Shape;216;p13"/>
            <p:cNvSpPr/>
            <p:nvPr/>
          </p:nvSpPr>
          <p:spPr>
            <a:xfrm>
              <a:off x="4629306" y="4242614"/>
              <a:ext cx="61260" cy="172170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4673843" y="4210250"/>
              <a:ext cx="154036" cy="212879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4283224" y="3779879"/>
              <a:ext cx="597537" cy="537014"/>
            </a:xfrm>
            <a:custGeom>
              <a:avLst/>
              <a:gdLst/>
              <a:ahLst/>
              <a:cxnLst/>
              <a:rect l="l" t="t" r="r" b="b"/>
              <a:pathLst>
                <a:path w="38090" h="34232" extrusionOk="0">
                  <a:moveTo>
                    <a:pt x="26522" y="1"/>
                  </a:moveTo>
                  <a:cubicBezTo>
                    <a:pt x="21511" y="1"/>
                    <a:pt x="16406" y="2528"/>
                    <a:pt x="12539" y="5931"/>
                  </a:cubicBezTo>
                  <a:cubicBezTo>
                    <a:pt x="4555" y="12910"/>
                    <a:pt x="1" y="23615"/>
                    <a:pt x="503" y="34232"/>
                  </a:cubicBezTo>
                  <a:lnTo>
                    <a:pt x="1125" y="33906"/>
                  </a:lnTo>
                  <a:cubicBezTo>
                    <a:pt x="1598" y="28495"/>
                    <a:pt x="4939" y="23615"/>
                    <a:pt x="9375" y="20481"/>
                  </a:cubicBezTo>
                  <a:cubicBezTo>
                    <a:pt x="13811" y="17375"/>
                    <a:pt x="19193" y="15867"/>
                    <a:pt x="24605" y="15394"/>
                  </a:cubicBezTo>
                  <a:cubicBezTo>
                    <a:pt x="26971" y="15158"/>
                    <a:pt x="29396" y="15128"/>
                    <a:pt x="31673" y="14418"/>
                  </a:cubicBezTo>
                  <a:cubicBezTo>
                    <a:pt x="33950" y="13679"/>
                    <a:pt x="36138" y="12171"/>
                    <a:pt x="36878" y="9923"/>
                  </a:cubicBezTo>
                  <a:cubicBezTo>
                    <a:pt x="38090" y="6256"/>
                    <a:pt x="35074" y="2382"/>
                    <a:pt x="31525" y="933"/>
                  </a:cubicBezTo>
                  <a:cubicBezTo>
                    <a:pt x="29902" y="290"/>
                    <a:pt x="28217" y="1"/>
                    <a:pt x="2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4292040" y="3871228"/>
              <a:ext cx="505138" cy="458200"/>
            </a:xfrm>
            <a:custGeom>
              <a:avLst/>
              <a:gdLst/>
              <a:ahLst/>
              <a:cxnLst/>
              <a:rect l="l" t="t" r="r" b="b"/>
              <a:pathLst>
                <a:path w="32200" h="29208" extrusionOk="0">
                  <a:moveTo>
                    <a:pt x="27880" y="1"/>
                  </a:moveTo>
                  <a:cubicBezTo>
                    <a:pt x="23012" y="1"/>
                    <a:pt x="18145" y="2029"/>
                    <a:pt x="14107" y="4573"/>
                  </a:cubicBezTo>
                  <a:cubicBezTo>
                    <a:pt x="12421" y="5608"/>
                    <a:pt x="10795" y="6732"/>
                    <a:pt x="9464" y="8181"/>
                  </a:cubicBezTo>
                  <a:cubicBezTo>
                    <a:pt x="7009" y="10872"/>
                    <a:pt x="4821" y="13918"/>
                    <a:pt x="3165" y="17201"/>
                  </a:cubicBezTo>
                  <a:cubicBezTo>
                    <a:pt x="1331" y="20838"/>
                    <a:pt x="208" y="24771"/>
                    <a:pt x="1" y="28882"/>
                  </a:cubicBezTo>
                  <a:cubicBezTo>
                    <a:pt x="1" y="29097"/>
                    <a:pt x="188" y="29208"/>
                    <a:pt x="384" y="29208"/>
                  </a:cubicBezTo>
                  <a:cubicBezTo>
                    <a:pt x="594" y="29208"/>
                    <a:pt x="813" y="29082"/>
                    <a:pt x="829" y="28823"/>
                  </a:cubicBezTo>
                  <a:cubicBezTo>
                    <a:pt x="1154" y="21696"/>
                    <a:pt x="4555" y="14983"/>
                    <a:pt x="9168" y="9660"/>
                  </a:cubicBezTo>
                  <a:cubicBezTo>
                    <a:pt x="9848" y="8891"/>
                    <a:pt x="10528" y="8122"/>
                    <a:pt x="11327" y="7501"/>
                  </a:cubicBezTo>
                  <a:cubicBezTo>
                    <a:pt x="12066" y="6850"/>
                    <a:pt x="12865" y="6259"/>
                    <a:pt x="13693" y="5756"/>
                  </a:cubicBezTo>
                  <a:cubicBezTo>
                    <a:pt x="16029" y="4189"/>
                    <a:pt x="18543" y="2917"/>
                    <a:pt x="21145" y="2001"/>
                  </a:cubicBezTo>
                  <a:cubicBezTo>
                    <a:pt x="23324" y="1268"/>
                    <a:pt x="25617" y="786"/>
                    <a:pt x="27908" y="786"/>
                  </a:cubicBezTo>
                  <a:cubicBezTo>
                    <a:pt x="29130" y="786"/>
                    <a:pt x="30351" y="923"/>
                    <a:pt x="31554" y="1232"/>
                  </a:cubicBezTo>
                  <a:cubicBezTo>
                    <a:pt x="31591" y="1240"/>
                    <a:pt x="31627" y="1244"/>
                    <a:pt x="31660" y="1244"/>
                  </a:cubicBezTo>
                  <a:cubicBezTo>
                    <a:pt x="32080" y="1244"/>
                    <a:pt x="32200" y="600"/>
                    <a:pt x="31761" y="463"/>
                  </a:cubicBezTo>
                  <a:cubicBezTo>
                    <a:pt x="30478" y="145"/>
                    <a:pt x="29179" y="1"/>
                    <a:pt x="278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3860132" y="3973181"/>
              <a:ext cx="316856" cy="343713"/>
            </a:xfrm>
            <a:custGeom>
              <a:avLst/>
              <a:gdLst/>
              <a:ahLst/>
              <a:cxnLst/>
              <a:rect l="l" t="t" r="r" b="b"/>
              <a:pathLst>
                <a:path w="20198" h="21910" extrusionOk="0">
                  <a:moveTo>
                    <a:pt x="4028" y="0"/>
                  </a:moveTo>
                  <a:cubicBezTo>
                    <a:pt x="3206" y="0"/>
                    <a:pt x="2396" y="100"/>
                    <a:pt x="1686" y="499"/>
                  </a:cubicBezTo>
                  <a:cubicBezTo>
                    <a:pt x="474" y="1239"/>
                    <a:pt x="1" y="2865"/>
                    <a:pt x="296" y="4255"/>
                  </a:cubicBezTo>
                  <a:cubicBezTo>
                    <a:pt x="563" y="5645"/>
                    <a:pt x="1450" y="6828"/>
                    <a:pt x="2426" y="7833"/>
                  </a:cubicBezTo>
                  <a:cubicBezTo>
                    <a:pt x="6122" y="11530"/>
                    <a:pt x="11504" y="12920"/>
                    <a:pt x="15792" y="15995"/>
                  </a:cubicBezTo>
                  <a:cubicBezTo>
                    <a:pt x="17243" y="17056"/>
                    <a:pt x="18647" y="18403"/>
                    <a:pt x="19376" y="20024"/>
                  </a:cubicBezTo>
                  <a:lnTo>
                    <a:pt x="19376" y="20024"/>
                  </a:lnTo>
                  <a:cubicBezTo>
                    <a:pt x="20198" y="14601"/>
                    <a:pt x="18663" y="10213"/>
                    <a:pt x="14964" y="5852"/>
                  </a:cubicBezTo>
                  <a:cubicBezTo>
                    <a:pt x="13663" y="4314"/>
                    <a:pt x="11386" y="1978"/>
                    <a:pt x="8725" y="736"/>
                  </a:cubicBezTo>
                  <a:cubicBezTo>
                    <a:pt x="7542" y="174"/>
                    <a:pt x="6122" y="115"/>
                    <a:pt x="4851" y="26"/>
                  </a:cubicBezTo>
                  <a:cubicBezTo>
                    <a:pt x="4577" y="11"/>
                    <a:pt x="4302" y="0"/>
                    <a:pt x="4028" y="0"/>
                  </a:cubicBezTo>
                  <a:close/>
                  <a:moveTo>
                    <a:pt x="19376" y="20024"/>
                  </a:moveTo>
                  <a:cubicBezTo>
                    <a:pt x="19317" y="20410"/>
                    <a:pt x="19246" y="20802"/>
                    <a:pt x="19164" y="21200"/>
                  </a:cubicBezTo>
                  <a:lnTo>
                    <a:pt x="19873" y="21910"/>
                  </a:lnTo>
                  <a:cubicBezTo>
                    <a:pt x="19818" y="21245"/>
                    <a:pt x="19642" y="20616"/>
                    <a:pt x="19376" y="20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3929973" y="4040904"/>
              <a:ext cx="235438" cy="281387"/>
            </a:xfrm>
            <a:custGeom>
              <a:avLst/>
              <a:gdLst/>
              <a:ahLst/>
              <a:cxnLst/>
              <a:rect l="l" t="t" r="r" b="b"/>
              <a:pathLst>
                <a:path w="15008" h="17937" extrusionOk="0">
                  <a:moveTo>
                    <a:pt x="470" y="0"/>
                  </a:moveTo>
                  <a:cubicBezTo>
                    <a:pt x="103" y="0"/>
                    <a:pt x="0" y="639"/>
                    <a:pt x="399" y="825"/>
                  </a:cubicBezTo>
                  <a:cubicBezTo>
                    <a:pt x="5633" y="2984"/>
                    <a:pt x="10128" y="7095"/>
                    <a:pt x="12701" y="12151"/>
                  </a:cubicBezTo>
                  <a:cubicBezTo>
                    <a:pt x="13558" y="13837"/>
                    <a:pt x="14150" y="15641"/>
                    <a:pt x="14061" y="17534"/>
                  </a:cubicBezTo>
                  <a:cubicBezTo>
                    <a:pt x="14046" y="17804"/>
                    <a:pt x="14252" y="17937"/>
                    <a:pt x="14462" y="17937"/>
                  </a:cubicBezTo>
                  <a:cubicBezTo>
                    <a:pt x="14666" y="17937"/>
                    <a:pt x="14875" y="17811"/>
                    <a:pt x="14889" y="17563"/>
                  </a:cubicBezTo>
                  <a:cubicBezTo>
                    <a:pt x="15007" y="14310"/>
                    <a:pt x="13292" y="11176"/>
                    <a:pt x="11429" y="8573"/>
                  </a:cubicBezTo>
                  <a:cubicBezTo>
                    <a:pt x="9714" y="6178"/>
                    <a:pt x="7555" y="4108"/>
                    <a:pt x="5101" y="2452"/>
                  </a:cubicBezTo>
                  <a:cubicBezTo>
                    <a:pt x="3681" y="1476"/>
                    <a:pt x="2173" y="707"/>
                    <a:pt x="606" y="27"/>
                  </a:cubicBezTo>
                  <a:cubicBezTo>
                    <a:pt x="557" y="9"/>
                    <a:pt x="512" y="0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4121313" y="3667416"/>
              <a:ext cx="160546" cy="593348"/>
            </a:xfrm>
            <a:custGeom>
              <a:avLst/>
              <a:gdLst/>
              <a:ahLst/>
              <a:cxnLst/>
              <a:rect l="l" t="t" r="r" b="b"/>
              <a:pathLst>
                <a:path w="10234" h="37823" extrusionOk="0">
                  <a:moveTo>
                    <a:pt x="3892" y="0"/>
                  </a:moveTo>
                  <a:cubicBezTo>
                    <a:pt x="3635" y="0"/>
                    <a:pt x="3372" y="46"/>
                    <a:pt x="3106" y="147"/>
                  </a:cubicBezTo>
                  <a:cubicBezTo>
                    <a:pt x="2248" y="473"/>
                    <a:pt x="1687" y="1271"/>
                    <a:pt x="1332" y="2040"/>
                  </a:cubicBezTo>
                  <a:cubicBezTo>
                    <a:pt x="1" y="4761"/>
                    <a:pt x="238" y="8013"/>
                    <a:pt x="740" y="11059"/>
                  </a:cubicBezTo>
                  <a:cubicBezTo>
                    <a:pt x="2248" y="20256"/>
                    <a:pt x="5679" y="29010"/>
                    <a:pt x="9080" y="37704"/>
                  </a:cubicBezTo>
                  <a:lnTo>
                    <a:pt x="10233" y="37822"/>
                  </a:lnTo>
                  <a:cubicBezTo>
                    <a:pt x="8754" y="32174"/>
                    <a:pt x="8222" y="26260"/>
                    <a:pt x="8784" y="20404"/>
                  </a:cubicBezTo>
                  <a:cubicBezTo>
                    <a:pt x="9021" y="18216"/>
                    <a:pt x="9346" y="16057"/>
                    <a:pt x="9405" y="13869"/>
                  </a:cubicBezTo>
                  <a:cubicBezTo>
                    <a:pt x="9523" y="10350"/>
                    <a:pt x="8902" y="6801"/>
                    <a:pt x="7601" y="3548"/>
                  </a:cubicBezTo>
                  <a:cubicBezTo>
                    <a:pt x="6937" y="1862"/>
                    <a:pt x="5523" y="0"/>
                    <a:pt x="3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4264211" y="3618063"/>
              <a:ext cx="237995" cy="390336"/>
            </a:xfrm>
            <a:custGeom>
              <a:avLst/>
              <a:gdLst/>
              <a:ahLst/>
              <a:cxnLst/>
              <a:rect l="l" t="t" r="r" b="b"/>
              <a:pathLst>
                <a:path w="15171" h="24882" extrusionOk="0">
                  <a:moveTo>
                    <a:pt x="13128" y="1"/>
                  </a:moveTo>
                  <a:cubicBezTo>
                    <a:pt x="13059" y="1"/>
                    <a:pt x="12991" y="4"/>
                    <a:pt x="12923" y="11"/>
                  </a:cubicBezTo>
                  <a:cubicBezTo>
                    <a:pt x="12066" y="40"/>
                    <a:pt x="11238" y="484"/>
                    <a:pt x="10558" y="957"/>
                  </a:cubicBezTo>
                  <a:cubicBezTo>
                    <a:pt x="7305" y="3175"/>
                    <a:pt x="4968" y="6546"/>
                    <a:pt x="3372" y="10184"/>
                  </a:cubicBezTo>
                  <a:cubicBezTo>
                    <a:pt x="1775" y="13791"/>
                    <a:pt x="887" y="17636"/>
                    <a:pt x="0" y="21480"/>
                  </a:cubicBezTo>
                  <a:lnTo>
                    <a:pt x="355" y="24881"/>
                  </a:lnTo>
                  <a:cubicBezTo>
                    <a:pt x="1982" y="20120"/>
                    <a:pt x="4643" y="15684"/>
                    <a:pt x="8103" y="11988"/>
                  </a:cubicBezTo>
                  <a:cubicBezTo>
                    <a:pt x="10794" y="9149"/>
                    <a:pt x="14106" y="6487"/>
                    <a:pt x="14993" y="2643"/>
                  </a:cubicBezTo>
                  <a:cubicBezTo>
                    <a:pt x="15082" y="2140"/>
                    <a:pt x="15171" y="1667"/>
                    <a:pt x="15023" y="1223"/>
                  </a:cubicBezTo>
                  <a:cubicBezTo>
                    <a:pt x="14777" y="486"/>
                    <a:pt x="13951" y="1"/>
                    <a:pt x="13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4320811" y="3332848"/>
              <a:ext cx="117374" cy="386054"/>
            </a:xfrm>
            <a:custGeom>
              <a:avLst/>
              <a:gdLst/>
              <a:ahLst/>
              <a:cxnLst/>
              <a:rect l="l" t="t" r="r" b="b"/>
              <a:pathLst>
                <a:path w="7482" h="24609" extrusionOk="0">
                  <a:moveTo>
                    <a:pt x="5334" y="1"/>
                  </a:moveTo>
                  <a:cubicBezTo>
                    <a:pt x="5311" y="1"/>
                    <a:pt x="5287" y="2"/>
                    <a:pt x="5264" y="5"/>
                  </a:cubicBezTo>
                  <a:cubicBezTo>
                    <a:pt x="4968" y="34"/>
                    <a:pt x="4732" y="212"/>
                    <a:pt x="4495" y="448"/>
                  </a:cubicBezTo>
                  <a:cubicBezTo>
                    <a:pt x="1213" y="3465"/>
                    <a:pt x="385" y="8315"/>
                    <a:pt x="178" y="12780"/>
                  </a:cubicBezTo>
                  <a:cubicBezTo>
                    <a:pt x="0" y="16743"/>
                    <a:pt x="59" y="20705"/>
                    <a:pt x="444" y="24609"/>
                  </a:cubicBezTo>
                  <a:lnTo>
                    <a:pt x="1834" y="20291"/>
                  </a:lnTo>
                  <a:cubicBezTo>
                    <a:pt x="4022" y="15441"/>
                    <a:pt x="5708" y="10414"/>
                    <a:pt x="6890" y="5239"/>
                  </a:cubicBezTo>
                  <a:cubicBezTo>
                    <a:pt x="7305" y="3524"/>
                    <a:pt x="7482" y="1335"/>
                    <a:pt x="6062" y="271"/>
                  </a:cubicBezTo>
                  <a:cubicBezTo>
                    <a:pt x="5846" y="136"/>
                    <a:pt x="5581" y="1"/>
                    <a:pt x="5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407093" y="3242033"/>
              <a:ext cx="295537" cy="332136"/>
            </a:xfrm>
            <a:custGeom>
              <a:avLst/>
              <a:gdLst/>
              <a:ahLst/>
              <a:cxnLst/>
              <a:rect l="l" t="t" r="r" b="b"/>
              <a:pathLst>
                <a:path w="18839" h="21172" extrusionOk="0">
                  <a:moveTo>
                    <a:pt x="14971" y="0"/>
                  </a:moveTo>
                  <a:cubicBezTo>
                    <a:pt x="13258" y="0"/>
                    <a:pt x="11543" y="1266"/>
                    <a:pt x="10262" y="2570"/>
                  </a:cubicBezTo>
                  <a:cubicBezTo>
                    <a:pt x="5627" y="7316"/>
                    <a:pt x="2289" y="13231"/>
                    <a:pt x="602" y="19656"/>
                  </a:cubicBezTo>
                  <a:lnTo>
                    <a:pt x="602" y="19656"/>
                  </a:lnTo>
                  <a:cubicBezTo>
                    <a:pt x="4191" y="16472"/>
                    <a:pt x="8067" y="13609"/>
                    <a:pt x="12155" y="11117"/>
                  </a:cubicBezTo>
                  <a:cubicBezTo>
                    <a:pt x="14225" y="9845"/>
                    <a:pt x="16472" y="8603"/>
                    <a:pt x="17655" y="6444"/>
                  </a:cubicBezTo>
                  <a:cubicBezTo>
                    <a:pt x="18838" y="4345"/>
                    <a:pt x="18395" y="1062"/>
                    <a:pt x="16118" y="204"/>
                  </a:cubicBezTo>
                  <a:cubicBezTo>
                    <a:pt x="15739" y="64"/>
                    <a:pt x="15355" y="0"/>
                    <a:pt x="14971" y="0"/>
                  </a:cubicBezTo>
                  <a:close/>
                  <a:moveTo>
                    <a:pt x="602" y="19656"/>
                  </a:moveTo>
                  <a:cubicBezTo>
                    <a:pt x="401" y="19835"/>
                    <a:pt x="200" y="20015"/>
                    <a:pt x="1" y="20195"/>
                  </a:cubicBezTo>
                  <a:lnTo>
                    <a:pt x="237" y="21171"/>
                  </a:lnTo>
                  <a:cubicBezTo>
                    <a:pt x="349" y="20663"/>
                    <a:pt x="470" y="20158"/>
                    <a:pt x="602" y="19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247974" y="3317396"/>
              <a:ext cx="377065" cy="987214"/>
            </a:xfrm>
            <a:custGeom>
              <a:avLst/>
              <a:gdLst/>
              <a:ahLst/>
              <a:cxnLst/>
              <a:rect l="l" t="t" r="r" b="b"/>
              <a:pathLst>
                <a:path w="24036" h="62930" extrusionOk="0">
                  <a:moveTo>
                    <a:pt x="23521" y="0"/>
                  </a:moveTo>
                  <a:cubicBezTo>
                    <a:pt x="23453" y="0"/>
                    <a:pt x="23380" y="22"/>
                    <a:pt x="23303" y="73"/>
                  </a:cubicBezTo>
                  <a:cubicBezTo>
                    <a:pt x="16472" y="4864"/>
                    <a:pt x="11090" y="11547"/>
                    <a:pt x="7364" y="19029"/>
                  </a:cubicBezTo>
                  <a:cubicBezTo>
                    <a:pt x="3224" y="27368"/>
                    <a:pt x="1124" y="36595"/>
                    <a:pt x="414" y="45821"/>
                  </a:cubicBezTo>
                  <a:cubicBezTo>
                    <a:pt x="0" y="51381"/>
                    <a:pt x="59" y="56941"/>
                    <a:pt x="414" y="62530"/>
                  </a:cubicBezTo>
                  <a:cubicBezTo>
                    <a:pt x="459" y="62796"/>
                    <a:pt x="673" y="62929"/>
                    <a:pt x="876" y="62929"/>
                  </a:cubicBezTo>
                  <a:cubicBezTo>
                    <a:pt x="1080" y="62929"/>
                    <a:pt x="1272" y="62796"/>
                    <a:pt x="1272" y="62530"/>
                  </a:cubicBezTo>
                  <a:cubicBezTo>
                    <a:pt x="592" y="52801"/>
                    <a:pt x="887" y="42953"/>
                    <a:pt x="3105" y="33401"/>
                  </a:cubicBezTo>
                  <a:cubicBezTo>
                    <a:pt x="5028" y="25121"/>
                    <a:pt x="8488" y="17136"/>
                    <a:pt x="13692" y="10423"/>
                  </a:cubicBezTo>
                  <a:cubicBezTo>
                    <a:pt x="16531" y="6727"/>
                    <a:pt x="19902" y="3415"/>
                    <a:pt x="23717" y="753"/>
                  </a:cubicBezTo>
                  <a:cubicBezTo>
                    <a:pt x="24036" y="508"/>
                    <a:pt x="23847" y="0"/>
                    <a:pt x="235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3581318" y="4116486"/>
              <a:ext cx="196721" cy="310816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334052" y="4008838"/>
              <a:ext cx="266311" cy="407797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3436962" y="4094806"/>
              <a:ext cx="173363" cy="338066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3595939" y="4203928"/>
              <a:ext cx="105702" cy="21711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3217149" y="4232228"/>
              <a:ext cx="1735524" cy="263738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4226624" y="4231601"/>
              <a:ext cx="726520" cy="263911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13"/>
          <p:cNvSpPr txBox="1">
            <a:spLocks noGrp="1"/>
          </p:cNvSpPr>
          <p:nvPr>
            <p:ph type="title" idx="9" hasCustomPrompt="1"/>
          </p:nvPr>
        </p:nvSpPr>
        <p:spPr>
          <a:xfrm>
            <a:off x="969694" y="1613088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13" hasCustomPrompt="1"/>
          </p:nvPr>
        </p:nvSpPr>
        <p:spPr>
          <a:xfrm>
            <a:off x="969694" y="2897425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14" hasCustomPrompt="1"/>
          </p:nvPr>
        </p:nvSpPr>
        <p:spPr>
          <a:xfrm>
            <a:off x="4829594" y="1613088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15" hasCustomPrompt="1"/>
          </p:nvPr>
        </p:nvSpPr>
        <p:spPr>
          <a:xfrm>
            <a:off x="4829594" y="2897425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1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/>
          <p:nvPr/>
        </p:nvSpPr>
        <p:spPr>
          <a:xfrm>
            <a:off x="4800895" y="4973556"/>
            <a:ext cx="4343105" cy="16994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/>
          <p:nvPr/>
        </p:nvSpPr>
        <p:spPr>
          <a:xfrm>
            <a:off x="1229700" y="436326"/>
            <a:ext cx="1248451" cy="78863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345078" y="254374"/>
            <a:ext cx="680461" cy="42990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6616450" y="562100"/>
            <a:ext cx="1337049" cy="846212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"/>
          <p:cNvSpPr/>
          <p:nvPr/>
        </p:nvSpPr>
        <p:spPr>
          <a:xfrm>
            <a:off x="8129338" y="311949"/>
            <a:ext cx="589330" cy="37233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"/>
          <p:cNvSpPr/>
          <p:nvPr/>
        </p:nvSpPr>
        <p:spPr>
          <a:xfrm flipH="1">
            <a:off x="370291" y="4764649"/>
            <a:ext cx="4343105" cy="37886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"/>
          <p:cNvSpPr/>
          <p:nvPr/>
        </p:nvSpPr>
        <p:spPr>
          <a:xfrm flipH="1">
            <a:off x="-174" y="4764650"/>
            <a:ext cx="7139248" cy="378832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4"/>
          <p:cNvSpPr/>
          <p:nvPr/>
        </p:nvSpPr>
        <p:spPr>
          <a:xfrm flipH="1">
            <a:off x="530846" y="4764638"/>
            <a:ext cx="136704" cy="96410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4"/>
          <p:cNvSpPr txBox="1">
            <a:spLocks noGrp="1"/>
          </p:cNvSpPr>
          <p:nvPr>
            <p:ph type="subTitle" idx="1"/>
          </p:nvPr>
        </p:nvSpPr>
        <p:spPr>
          <a:xfrm>
            <a:off x="3359800" y="1742389"/>
            <a:ext cx="24120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subTitle" idx="2"/>
          </p:nvPr>
        </p:nvSpPr>
        <p:spPr>
          <a:xfrm>
            <a:off x="3360850" y="2034396"/>
            <a:ext cx="24099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subTitle" idx="3"/>
          </p:nvPr>
        </p:nvSpPr>
        <p:spPr>
          <a:xfrm>
            <a:off x="652900" y="1743589"/>
            <a:ext cx="24120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9" name="Google Shape;249;p14"/>
          <p:cNvSpPr txBox="1">
            <a:spLocks noGrp="1"/>
          </p:cNvSpPr>
          <p:nvPr>
            <p:ph type="subTitle" idx="4"/>
          </p:nvPr>
        </p:nvSpPr>
        <p:spPr>
          <a:xfrm>
            <a:off x="653950" y="2034396"/>
            <a:ext cx="24099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5"/>
          </p:nvPr>
        </p:nvSpPr>
        <p:spPr>
          <a:xfrm>
            <a:off x="3359800" y="3395539"/>
            <a:ext cx="24120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ubTitle" idx="6"/>
          </p:nvPr>
        </p:nvSpPr>
        <p:spPr>
          <a:xfrm>
            <a:off x="3360850" y="3687546"/>
            <a:ext cx="24099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subTitle" idx="7"/>
          </p:nvPr>
        </p:nvSpPr>
        <p:spPr>
          <a:xfrm>
            <a:off x="652900" y="3395539"/>
            <a:ext cx="24120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8"/>
          </p:nvPr>
        </p:nvSpPr>
        <p:spPr>
          <a:xfrm>
            <a:off x="653950" y="3687546"/>
            <a:ext cx="24099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subTitle" idx="9"/>
          </p:nvPr>
        </p:nvSpPr>
        <p:spPr>
          <a:xfrm>
            <a:off x="6072775" y="1742389"/>
            <a:ext cx="24120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3"/>
          </p:nvPr>
        </p:nvSpPr>
        <p:spPr>
          <a:xfrm>
            <a:off x="6073825" y="2034396"/>
            <a:ext cx="24099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4"/>
          </p:nvPr>
        </p:nvSpPr>
        <p:spPr>
          <a:xfrm>
            <a:off x="6078975" y="3395539"/>
            <a:ext cx="24120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2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subTitle" idx="15"/>
          </p:nvPr>
        </p:nvSpPr>
        <p:spPr>
          <a:xfrm>
            <a:off x="6080025" y="3687546"/>
            <a:ext cx="24099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16" hasCustomPrompt="1"/>
          </p:nvPr>
        </p:nvSpPr>
        <p:spPr>
          <a:xfrm>
            <a:off x="1513713" y="1284263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 idx="17" hasCustomPrompt="1"/>
          </p:nvPr>
        </p:nvSpPr>
        <p:spPr>
          <a:xfrm>
            <a:off x="1513713" y="2951413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61" name="Google Shape;261;p14"/>
          <p:cNvSpPr txBox="1">
            <a:spLocks noGrp="1"/>
          </p:cNvSpPr>
          <p:nvPr>
            <p:ph type="title" idx="18" hasCustomPrompt="1"/>
          </p:nvPr>
        </p:nvSpPr>
        <p:spPr>
          <a:xfrm>
            <a:off x="4231788" y="1284263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19" hasCustomPrompt="1"/>
          </p:nvPr>
        </p:nvSpPr>
        <p:spPr>
          <a:xfrm>
            <a:off x="4231788" y="2951413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0" hasCustomPrompt="1"/>
          </p:nvPr>
        </p:nvSpPr>
        <p:spPr>
          <a:xfrm>
            <a:off x="6938563" y="1284263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title" idx="21" hasCustomPrompt="1"/>
          </p:nvPr>
        </p:nvSpPr>
        <p:spPr>
          <a:xfrm>
            <a:off x="6938563" y="2951413"/>
            <a:ext cx="6804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65" name="Google Shape;265;p14"/>
          <p:cNvSpPr/>
          <p:nvPr/>
        </p:nvSpPr>
        <p:spPr>
          <a:xfrm flipH="1">
            <a:off x="8172024" y="4771911"/>
            <a:ext cx="200202" cy="260610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 flipH="1">
            <a:off x="7802211" y="4562802"/>
            <a:ext cx="325378" cy="500109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7618976" y="4812605"/>
            <a:ext cx="138794" cy="18067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5" r:id="rId42"/>
    <p:sldLayoutId id="2147483696" r:id="rId43"/>
    <p:sldLayoutId id="2147483697" r:id="rId44"/>
    <p:sldLayoutId id="2147483698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27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32;p55"/>
          <p:cNvSpPr txBox="1">
            <a:spLocks/>
          </p:cNvSpPr>
          <p:nvPr/>
        </p:nvSpPr>
        <p:spPr>
          <a:xfrm>
            <a:off x="750012" y="850740"/>
            <a:ext cx="7592603" cy="25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CHÀO MỪNG CÁC EM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ĐẾN VỚI BÀI HỌC HÔM NAY!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93"/>
            <a:ext cx="9144000" cy="47385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9796" y="272690"/>
            <a:ext cx="1643866" cy="584775"/>
            <a:chOff x="159249" y="971333"/>
            <a:chExt cx="1643866" cy="584775"/>
          </a:xfrm>
        </p:grpSpPr>
        <p:sp>
          <p:nvSpPr>
            <p:cNvPr id="6" name="Rectangle 5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9249" y="971333"/>
              <a:ext cx="1643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Nghề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tạo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giống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cây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9796" y="1238461"/>
            <a:ext cx="1643866" cy="584775"/>
            <a:chOff x="159249" y="971333"/>
            <a:chExt cx="1643866" cy="584775"/>
          </a:xfrm>
        </p:grpSpPr>
        <p:sp>
          <p:nvSpPr>
            <p:cNvPr id="9" name="Rectangle 8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9249" y="971333"/>
              <a:ext cx="1643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Nghề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bảo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vệ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thực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vật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781" y="1858949"/>
            <a:ext cx="1895584" cy="338554"/>
            <a:chOff x="46234" y="1130157"/>
            <a:chExt cx="1895584" cy="338554"/>
          </a:xfrm>
        </p:grpSpPr>
        <p:sp>
          <p:nvSpPr>
            <p:cNvPr id="12" name="Rectangle 11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234" y="1130157"/>
              <a:ext cx="1895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 smtClean="0">
                  <a:solidFill>
                    <a:srgbClr val="C00000"/>
                  </a:solidFill>
                </a:rPr>
                <a:t>Nghề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khuyến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nông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9796" y="2958284"/>
            <a:ext cx="1643866" cy="338554"/>
            <a:chOff x="159249" y="1094444"/>
            <a:chExt cx="1643866" cy="338554"/>
          </a:xfrm>
        </p:grpSpPr>
        <p:sp>
          <p:nvSpPr>
            <p:cNvPr id="15" name="Rectangle 14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Cắt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cành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giâm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9796" y="3443979"/>
            <a:ext cx="1643866" cy="338554"/>
            <a:chOff x="159249" y="1094444"/>
            <a:chExt cx="1643866" cy="338554"/>
          </a:xfrm>
        </p:grpSpPr>
        <p:sp>
          <p:nvSpPr>
            <p:cNvPr id="18" name="Rectangle 17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Xử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lí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cành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giâm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8425" y="4374088"/>
            <a:ext cx="1643866" cy="584775"/>
            <a:chOff x="107878" y="1017499"/>
            <a:chExt cx="1643866" cy="584775"/>
          </a:xfrm>
        </p:grpSpPr>
        <p:sp>
          <p:nvSpPr>
            <p:cNvPr id="21" name="Rectangle 20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878" y="1017499"/>
              <a:ext cx="1643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Chăm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sóc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cành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giâm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49445" y="3257327"/>
            <a:ext cx="1643866" cy="338554"/>
            <a:chOff x="159249" y="1094444"/>
            <a:chExt cx="1643866" cy="338554"/>
          </a:xfrm>
        </p:grpSpPr>
        <p:sp>
          <p:nvSpPr>
            <p:cNvPr id="24" name="Rectangle 23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Gieo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trồng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69994" y="3760613"/>
            <a:ext cx="1643866" cy="338554"/>
            <a:chOff x="159249" y="1094444"/>
            <a:chExt cx="1643866" cy="338554"/>
          </a:xfrm>
        </p:grpSpPr>
        <p:sp>
          <p:nvSpPr>
            <p:cNvPr id="27" name="Rectangle 26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Chăm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sóc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5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514"/>
            <a:ext cx="9144000" cy="356247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00134" y="2402472"/>
            <a:ext cx="1643866" cy="338554"/>
            <a:chOff x="159249" y="1094444"/>
            <a:chExt cx="1643866" cy="338554"/>
          </a:xfrm>
        </p:grpSpPr>
        <p:sp>
          <p:nvSpPr>
            <p:cNvPr id="6" name="Rectangle 5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Rừng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phòng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hộ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00134" y="2909723"/>
            <a:ext cx="1643866" cy="338554"/>
            <a:chOff x="159249" y="1094444"/>
            <a:chExt cx="1643866" cy="338554"/>
          </a:xfrm>
        </p:grpSpPr>
        <p:sp>
          <p:nvSpPr>
            <p:cNvPr id="9" name="Rectangle 8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Rừng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sản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xuất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1442085"/>
            <a:ext cx="1643866" cy="338554"/>
            <a:chOff x="159249" y="1094444"/>
            <a:chExt cx="1643866" cy="338554"/>
          </a:xfrm>
        </p:grpSpPr>
        <p:sp>
          <p:nvSpPr>
            <p:cNvPr id="12" name="Rectangle 11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Chống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xói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mòn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1793049"/>
            <a:ext cx="1643866" cy="584775"/>
            <a:chOff x="159249" y="943541"/>
            <a:chExt cx="1643866" cy="584775"/>
          </a:xfrm>
        </p:grpSpPr>
        <p:sp>
          <p:nvSpPr>
            <p:cNvPr id="15" name="Rectangle 14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9249" y="943541"/>
              <a:ext cx="1643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Tăng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độ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phì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nhiêu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cho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đất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2432210"/>
            <a:ext cx="1643866" cy="338554"/>
            <a:chOff x="159249" y="1094444"/>
            <a:chExt cx="1643866" cy="338554"/>
          </a:xfrm>
        </p:grpSpPr>
        <p:sp>
          <p:nvSpPr>
            <p:cNvPr id="18" name="Rectangle 17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Chắn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cát</a:t>
              </a:r>
              <a:r>
                <a:rPr lang="en-US" sz="1600" dirty="0" smtClean="0">
                  <a:solidFill>
                    <a:srgbClr val="C0000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gió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71919" y="2825150"/>
            <a:ext cx="1787703" cy="584775"/>
            <a:chOff x="87330" y="1009871"/>
            <a:chExt cx="1787703" cy="584775"/>
          </a:xfrm>
        </p:grpSpPr>
        <p:sp>
          <p:nvSpPr>
            <p:cNvPr id="21" name="Rectangle 20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330" y="1009871"/>
              <a:ext cx="1787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Cung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cấp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nguyên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liệu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sản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xuất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3409925"/>
            <a:ext cx="1643866" cy="338554"/>
            <a:chOff x="159249" y="1094444"/>
            <a:chExt cx="1643866" cy="338554"/>
          </a:xfrm>
        </p:grpSpPr>
        <p:sp>
          <p:nvSpPr>
            <p:cNvPr id="24" name="Rectangle 23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Du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lịch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sinh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thái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3899274"/>
            <a:ext cx="1643866" cy="338554"/>
            <a:chOff x="159249" y="1094444"/>
            <a:chExt cx="1643866" cy="338554"/>
          </a:xfrm>
        </p:grpSpPr>
        <p:sp>
          <p:nvSpPr>
            <p:cNvPr id="27" name="Rectangle 26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Tạo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việc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làm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22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3" y="0"/>
            <a:ext cx="8589196" cy="51435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1609" y="1579995"/>
            <a:ext cx="1484605" cy="523220"/>
            <a:chOff x="-241444" y="1023656"/>
            <a:chExt cx="1484605" cy="523220"/>
          </a:xfrm>
        </p:grpSpPr>
        <p:sp>
          <p:nvSpPr>
            <p:cNvPr id="30" name="Rectangle 29"/>
            <p:cNvSpPr/>
            <p:nvPr/>
          </p:nvSpPr>
          <p:spPr>
            <a:xfrm>
              <a:off x="269697" y="1226761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241444" y="1023656"/>
              <a:ext cx="1484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Phát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dọn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cây</a:t>
              </a:r>
              <a:r>
                <a:rPr lang="en-US" dirty="0" smtClean="0">
                  <a:solidFill>
                    <a:srgbClr val="C00000"/>
                  </a:solidFill>
                </a:rPr>
                <a:t>, </a:t>
              </a:r>
              <a:r>
                <a:rPr lang="en-US" dirty="0" err="1" smtClean="0">
                  <a:solidFill>
                    <a:srgbClr val="C00000"/>
                  </a:solidFill>
                </a:rPr>
                <a:t>nhổ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cỏ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816" y="2590721"/>
            <a:ext cx="2106192" cy="307777"/>
            <a:chOff x="-272261" y="1113415"/>
            <a:chExt cx="2106192" cy="307777"/>
          </a:xfrm>
        </p:grpSpPr>
        <p:sp>
          <p:nvSpPr>
            <p:cNvPr id="33" name="Rectangle 32"/>
            <p:cNvSpPr/>
            <p:nvPr/>
          </p:nvSpPr>
          <p:spPr>
            <a:xfrm>
              <a:off x="580489" y="1149128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272261" y="1113415"/>
              <a:ext cx="2106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Trộn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đất</a:t>
              </a:r>
              <a:r>
                <a:rPr lang="en-US" dirty="0" smtClean="0">
                  <a:solidFill>
                    <a:srgbClr val="C00000"/>
                  </a:solidFill>
                </a:rPr>
                <a:t> + </a:t>
              </a:r>
              <a:r>
                <a:rPr lang="en-US" dirty="0" err="1" smtClean="0">
                  <a:solidFill>
                    <a:srgbClr val="C00000"/>
                  </a:solidFill>
                </a:rPr>
                <a:t>phân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bón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1979" y="2929275"/>
            <a:ext cx="1643866" cy="523220"/>
            <a:chOff x="159249" y="972448"/>
            <a:chExt cx="1643866" cy="523220"/>
          </a:xfrm>
        </p:grpSpPr>
        <p:sp>
          <p:nvSpPr>
            <p:cNvPr id="36" name="Rectangle 35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9249" y="972448"/>
              <a:ext cx="1643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Lấp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đất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trộn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vào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hố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61810" y="3386004"/>
            <a:ext cx="1782572" cy="738664"/>
            <a:chOff x="89896" y="1055706"/>
            <a:chExt cx="1782572" cy="738664"/>
          </a:xfrm>
        </p:grpSpPr>
        <p:sp>
          <p:nvSpPr>
            <p:cNvPr id="39" name="Rectangle 38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9896" y="1055706"/>
              <a:ext cx="17825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Cuốc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đất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thêm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xung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quanh</a:t>
              </a:r>
              <a:r>
                <a:rPr lang="en-US" dirty="0" smtClean="0">
                  <a:solidFill>
                    <a:srgbClr val="C00000"/>
                  </a:solidFill>
                </a:rPr>
                <a:t>, </a:t>
              </a:r>
              <a:r>
                <a:rPr lang="en-US" dirty="0" err="1" smtClean="0">
                  <a:solidFill>
                    <a:srgbClr val="C00000"/>
                  </a:solidFill>
                </a:rPr>
                <a:t>lấp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đầy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hố</a:t>
              </a:r>
              <a:r>
                <a:rPr lang="en-US" dirty="0" smtClean="0">
                  <a:solidFill>
                    <a:srgbClr val="C00000"/>
                  </a:solidFill>
                </a:rPr>
                <a:t>, </a:t>
              </a:r>
              <a:r>
                <a:rPr lang="en-US" dirty="0" err="1" smtClean="0">
                  <a:solidFill>
                    <a:srgbClr val="C00000"/>
                  </a:solidFill>
                </a:rPr>
                <a:t>loại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bỏ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cỏ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04579" y="577489"/>
            <a:ext cx="1643866" cy="338554"/>
            <a:chOff x="159249" y="1094444"/>
            <a:chExt cx="1643866" cy="338554"/>
          </a:xfrm>
        </p:grpSpPr>
        <p:sp>
          <p:nvSpPr>
            <p:cNvPr id="42" name="Rectangle 41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Rạch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túi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bầu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04579" y="916043"/>
            <a:ext cx="1643866" cy="523220"/>
            <a:chOff x="159249" y="1013855"/>
            <a:chExt cx="1643866" cy="523220"/>
          </a:xfrm>
        </p:grpSpPr>
        <p:sp>
          <p:nvSpPr>
            <p:cNvPr id="45" name="Rectangle 44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9249" y="1013855"/>
              <a:ext cx="1643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Đặt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bầu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cây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vào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giữa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hố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40373" y="1473615"/>
            <a:ext cx="1826226" cy="307777"/>
            <a:chOff x="95043" y="1096162"/>
            <a:chExt cx="1826226" cy="307777"/>
          </a:xfrm>
        </p:grpSpPr>
        <p:sp>
          <p:nvSpPr>
            <p:cNvPr id="48" name="Rectangle 47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5043" y="1096162"/>
              <a:ext cx="1826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Lấp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đất</a:t>
              </a:r>
              <a:r>
                <a:rPr lang="en-US" dirty="0" smtClean="0">
                  <a:solidFill>
                    <a:srgbClr val="C00000"/>
                  </a:solidFill>
                </a:rPr>
                <a:t>, </a:t>
              </a:r>
              <a:r>
                <a:rPr lang="en-US" dirty="0" err="1" smtClean="0">
                  <a:solidFill>
                    <a:srgbClr val="C00000"/>
                  </a:solidFill>
                </a:rPr>
                <a:t>nén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lần</a:t>
              </a:r>
              <a:r>
                <a:rPr lang="en-US" dirty="0" smtClean="0">
                  <a:solidFill>
                    <a:srgbClr val="C00000"/>
                  </a:solidFill>
                </a:rPr>
                <a:t> 1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055797" y="1896339"/>
            <a:ext cx="1826226" cy="307777"/>
            <a:chOff x="95055" y="1103388"/>
            <a:chExt cx="1826226" cy="307777"/>
          </a:xfrm>
        </p:grpSpPr>
        <p:sp>
          <p:nvSpPr>
            <p:cNvPr id="51" name="Rectangle 50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5055" y="1103388"/>
              <a:ext cx="1826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Lấp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đất</a:t>
              </a:r>
              <a:r>
                <a:rPr lang="en-US" dirty="0" smtClean="0">
                  <a:solidFill>
                    <a:srgbClr val="C00000"/>
                  </a:solidFill>
                </a:rPr>
                <a:t>, </a:t>
              </a:r>
              <a:r>
                <a:rPr lang="en-US" dirty="0" err="1" smtClean="0">
                  <a:solidFill>
                    <a:srgbClr val="C00000"/>
                  </a:solidFill>
                </a:rPr>
                <a:t>nén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lần</a:t>
              </a:r>
              <a:r>
                <a:rPr lang="en-US" dirty="0" smtClean="0">
                  <a:solidFill>
                    <a:srgbClr val="C00000"/>
                  </a:solidFill>
                </a:rPr>
                <a:t> 2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202183" y="2308564"/>
            <a:ext cx="1458931" cy="338554"/>
            <a:chOff x="241441" y="1094444"/>
            <a:chExt cx="1458931" cy="338554"/>
          </a:xfrm>
        </p:grpSpPr>
        <p:sp>
          <p:nvSpPr>
            <p:cNvPr id="54" name="Rectangle 53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1441" y="1094444"/>
              <a:ext cx="1458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Vun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gốc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013399" y="2898853"/>
            <a:ext cx="1826226" cy="307777"/>
            <a:chOff x="52645" y="1104843"/>
            <a:chExt cx="1826226" cy="307777"/>
          </a:xfrm>
        </p:grpSpPr>
        <p:sp>
          <p:nvSpPr>
            <p:cNvPr id="57" name="Rectangle 56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645" y="1104843"/>
              <a:ext cx="1826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Tạo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lỗ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trong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hố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đất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13399" y="3226410"/>
            <a:ext cx="1826226" cy="523220"/>
            <a:chOff x="37233" y="979077"/>
            <a:chExt cx="1826226" cy="523220"/>
          </a:xfrm>
        </p:grpSpPr>
        <p:sp>
          <p:nvSpPr>
            <p:cNvPr id="60" name="Rectangle 59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233" y="979077"/>
              <a:ext cx="1826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00000"/>
                  </a:solidFill>
                </a:rPr>
                <a:t>Đặt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cây</a:t>
              </a:r>
              <a:r>
                <a:rPr lang="en-US" dirty="0" smtClean="0">
                  <a:solidFill>
                    <a:srgbClr val="C00000"/>
                  </a:solidFill>
                </a:rPr>
                <a:t> con </a:t>
              </a:r>
              <a:r>
                <a:rPr lang="en-US" dirty="0" err="1" smtClean="0">
                  <a:solidFill>
                    <a:srgbClr val="C00000"/>
                  </a:solidFill>
                </a:rPr>
                <a:t>vào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giữa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 err="1" smtClean="0">
                  <a:solidFill>
                    <a:srgbClr val="C00000"/>
                  </a:solidFill>
                </a:rPr>
                <a:t>hố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19991" y="4341691"/>
            <a:ext cx="1643866" cy="338554"/>
            <a:chOff x="159249" y="1094444"/>
            <a:chExt cx="1643866" cy="338554"/>
          </a:xfrm>
        </p:grpSpPr>
        <p:sp>
          <p:nvSpPr>
            <p:cNvPr id="63" name="Rectangle 62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Nén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đất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224020" y="4750535"/>
            <a:ext cx="1458931" cy="338554"/>
            <a:chOff x="241441" y="1094444"/>
            <a:chExt cx="1458931" cy="338554"/>
          </a:xfrm>
        </p:grpSpPr>
        <p:sp>
          <p:nvSpPr>
            <p:cNvPr id="66" name="Rectangle 65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1441" y="1094444"/>
              <a:ext cx="1458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Vun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gốc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42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" y="0"/>
            <a:ext cx="9024336" cy="5143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9797" y="736618"/>
            <a:ext cx="1695237" cy="338554"/>
            <a:chOff x="133563" y="1094444"/>
            <a:chExt cx="1695237" cy="338554"/>
          </a:xfrm>
        </p:grpSpPr>
        <p:sp>
          <p:nvSpPr>
            <p:cNvPr id="6" name="Rectangle 5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3563" y="1094444"/>
              <a:ext cx="1695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Xới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đất</a:t>
              </a:r>
              <a:r>
                <a:rPr lang="en-US" sz="1600" dirty="0" smtClean="0">
                  <a:solidFill>
                    <a:srgbClr val="C0000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vun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gốc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7949" y="1760599"/>
            <a:ext cx="1458931" cy="584775"/>
            <a:chOff x="241441" y="971333"/>
            <a:chExt cx="1458931" cy="584775"/>
          </a:xfrm>
        </p:grpSpPr>
        <p:sp>
          <p:nvSpPr>
            <p:cNvPr id="9" name="Rectangle 8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1441" y="971333"/>
              <a:ext cx="14589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Tỉa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và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trồng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cây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dặm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7948" y="2279362"/>
            <a:ext cx="1458931" cy="584775"/>
            <a:chOff x="241441" y="1028432"/>
            <a:chExt cx="1458931" cy="584775"/>
          </a:xfrm>
        </p:grpSpPr>
        <p:sp>
          <p:nvSpPr>
            <p:cNvPr id="12" name="Rectangle 11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1441" y="1028432"/>
              <a:ext cx="14589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Phát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quang</a:t>
              </a:r>
              <a:r>
                <a:rPr lang="en-US" sz="1600" dirty="0" smtClean="0">
                  <a:solidFill>
                    <a:srgbClr val="C0000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làm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cỏ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68593" y="1110885"/>
            <a:ext cx="1458931" cy="338554"/>
            <a:chOff x="251716" y="1130157"/>
            <a:chExt cx="1458931" cy="338554"/>
          </a:xfrm>
        </p:grpSpPr>
        <p:sp>
          <p:nvSpPr>
            <p:cNvPr id="15" name="Rectangle 14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D7E7F2"/>
            </a:solidFill>
            <a:ln>
              <a:solidFill>
                <a:srgbClr val="D7E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716" y="1130157"/>
              <a:ext cx="1458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Mục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đích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04490" y="3770179"/>
            <a:ext cx="1458931" cy="338554"/>
            <a:chOff x="251716" y="1130157"/>
            <a:chExt cx="1458931" cy="338554"/>
          </a:xfrm>
        </p:grpSpPr>
        <p:sp>
          <p:nvSpPr>
            <p:cNvPr id="18" name="Rectangle 17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D7E7F2"/>
            </a:solidFill>
            <a:ln>
              <a:solidFill>
                <a:srgbClr val="D7E7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716" y="1130157"/>
              <a:ext cx="1458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Mục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đích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46705" y="2933754"/>
            <a:ext cx="1695237" cy="584775"/>
            <a:chOff x="133563" y="971333"/>
            <a:chExt cx="1695237" cy="584775"/>
          </a:xfrm>
        </p:grpSpPr>
        <p:sp>
          <p:nvSpPr>
            <p:cNvPr id="21" name="Rectangle 20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563" y="971333"/>
              <a:ext cx="1695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Theo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quy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định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của</a:t>
              </a:r>
              <a:r>
                <a:rPr lang="en-US" sz="1600" dirty="0" smtClean="0">
                  <a:solidFill>
                    <a:srgbClr val="C00000"/>
                  </a:solidFill>
                </a:rPr>
                <a:t> PL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46705" y="3565189"/>
            <a:ext cx="1910893" cy="338554"/>
            <a:chOff x="97603" y="1119100"/>
            <a:chExt cx="1910893" cy="338554"/>
          </a:xfrm>
        </p:grpSpPr>
        <p:sp>
          <p:nvSpPr>
            <p:cNvPr id="24" name="Rectangle 23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603" y="1119100"/>
              <a:ext cx="19108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Định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canh</a:t>
              </a:r>
              <a:r>
                <a:rPr lang="en-US" sz="1600" dirty="0" smtClean="0">
                  <a:solidFill>
                    <a:srgbClr val="C0000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định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cư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46705" y="4032639"/>
            <a:ext cx="1695237" cy="338554"/>
            <a:chOff x="133563" y="1094444"/>
            <a:chExt cx="1695237" cy="338554"/>
          </a:xfrm>
        </p:grpSpPr>
        <p:sp>
          <p:nvSpPr>
            <p:cNvPr id="27" name="Rectangle 26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3563" y="1094444"/>
              <a:ext cx="16952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Cấm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phá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hoại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60"/>
          <p:cNvGrpSpPr/>
          <p:nvPr/>
        </p:nvGrpSpPr>
        <p:grpSpPr>
          <a:xfrm>
            <a:off x="3815518" y="3621126"/>
            <a:ext cx="1531983" cy="1378092"/>
            <a:chOff x="3240725" y="2343675"/>
            <a:chExt cx="1133375" cy="1019525"/>
          </a:xfrm>
        </p:grpSpPr>
        <p:sp>
          <p:nvSpPr>
            <p:cNvPr id="1166" name="Google Shape;1166;p60"/>
            <p:cNvSpPr/>
            <p:nvPr/>
          </p:nvSpPr>
          <p:spPr>
            <a:xfrm>
              <a:off x="4209950" y="2546975"/>
              <a:ext cx="164150" cy="241050"/>
            </a:xfrm>
            <a:custGeom>
              <a:avLst/>
              <a:gdLst/>
              <a:ahLst/>
              <a:cxnLst/>
              <a:rect l="l" t="t" r="r" b="b"/>
              <a:pathLst>
                <a:path w="6566" h="9642" extrusionOk="0">
                  <a:moveTo>
                    <a:pt x="6181" y="1"/>
                  </a:moveTo>
                  <a:cubicBezTo>
                    <a:pt x="5235" y="1982"/>
                    <a:pt x="3283" y="3135"/>
                    <a:pt x="1952" y="4821"/>
                  </a:cubicBezTo>
                  <a:cubicBezTo>
                    <a:pt x="888" y="6152"/>
                    <a:pt x="208" y="7837"/>
                    <a:pt x="1" y="9641"/>
                  </a:cubicBezTo>
                  <a:lnTo>
                    <a:pt x="119" y="9552"/>
                  </a:lnTo>
                  <a:cubicBezTo>
                    <a:pt x="2189" y="9227"/>
                    <a:pt x="3993" y="8015"/>
                    <a:pt x="5087" y="6270"/>
                  </a:cubicBezTo>
                  <a:cubicBezTo>
                    <a:pt x="6211" y="4525"/>
                    <a:pt x="6566" y="2248"/>
                    <a:pt x="6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0"/>
            <p:cNvSpPr/>
            <p:nvPr/>
          </p:nvSpPr>
          <p:spPr>
            <a:xfrm>
              <a:off x="4144175" y="2810775"/>
              <a:ext cx="147375" cy="26800"/>
            </a:xfrm>
            <a:custGeom>
              <a:avLst/>
              <a:gdLst/>
              <a:ahLst/>
              <a:cxnLst/>
              <a:rect l="l" t="t" r="r" b="b"/>
              <a:pathLst>
                <a:path w="5895" h="1072" extrusionOk="0">
                  <a:moveTo>
                    <a:pt x="5557" y="0"/>
                  </a:moveTo>
                  <a:cubicBezTo>
                    <a:pt x="5539" y="0"/>
                    <a:pt x="5520" y="2"/>
                    <a:pt x="5500" y="6"/>
                  </a:cubicBezTo>
                  <a:cubicBezTo>
                    <a:pt x="3785" y="331"/>
                    <a:pt x="2040" y="568"/>
                    <a:pt x="295" y="627"/>
                  </a:cubicBezTo>
                  <a:cubicBezTo>
                    <a:pt x="9" y="627"/>
                    <a:pt x="0" y="1072"/>
                    <a:pt x="269" y="1072"/>
                  </a:cubicBezTo>
                  <a:cubicBezTo>
                    <a:pt x="278" y="1072"/>
                    <a:pt x="286" y="1071"/>
                    <a:pt x="295" y="1071"/>
                  </a:cubicBezTo>
                  <a:cubicBezTo>
                    <a:pt x="2070" y="952"/>
                    <a:pt x="3874" y="745"/>
                    <a:pt x="5618" y="420"/>
                  </a:cubicBezTo>
                  <a:cubicBezTo>
                    <a:pt x="5895" y="365"/>
                    <a:pt x="5810" y="0"/>
                    <a:pt x="5557" y="0"/>
                  </a:cubicBezTo>
                  <a:close/>
                </a:path>
              </a:pathLst>
            </a:custGeom>
            <a:solidFill>
              <a:srgbClr val="2E6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0"/>
            <p:cNvSpPr/>
            <p:nvPr/>
          </p:nvSpPr>
          <p:spPr>
            <a:xfrm>
              <a:off x="4141650" y="2627925"/>
              <a:ext cx="195825" cy="211500"/>
            </a:xfrm>
            <a:custGeom>
              <a:avLst/>
              <a:gdLst/>
              <a:ahLst/>
              <a:cxnLst/>
              <a:rect l="l" t="t" r="r" b="b"/>
              <a:pathLst>
                <a:path w="7833" h="8460" extrusionOk="0">
                  <a:moveTo>
                    <a:pt x="7504" y="1"/>
                  </a:moveTo>
                  <a:cubicBezTo>
                    <a:pt x="7433" y="1"/>
                    <a:pt x="7362" y="31"/>
                    <a:pt x="7316" y="104"/>
                  </a:cubicBezTo>
                  <a:cubicBezTo>
                    <a:pt x="5690" y="3328"/>
                    <a:pt x="3235" y="6107"/>
                    <a:pt x="219" y="8030"/>
                  </a:cubicBezTo>
                  <a:cubicBezTo>
                    <a:pt x="1" y="8175"/>
                    <a:pt x="121" y="8460"/>
                    <a:pt x="301" y="8460"/>
                  </a:cubicBezTo>
                  <a:cubicBezTo>
                    <a:pt x="341" y="8460"/>
                    <a:pt x="383" y="8446"/>
                    <a:pt x="426" y="8414"/>
                  </a:cubicBezTo>
                  <a:cubicBezTo>
                    <a:pt x="3531" y="6433"/>
                    <a:pt x="6045" y="3623"/>
                    <a:pt x="7730" y="341"/>
                  </a:cubicBezTo>
                  <a:cubicBezTo>
                    <a:pt x="7833" y="157"/>
                    <a:pt x="7666" y="1"/>
                    <a:pt x="7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0"/>
            <p:cNvSpPr/>
            <p:nvPr/>
          </p:nvSpPr>
          <p:spPr>
            <a:xfrm>
              <a:off x="4272800" y="2667475"/>
              <a:ext cx="17775" cy="50500"/>
            </a:xfrm>
            <a:custGeom>
              <a:avLst/>
              <a:gdLst/>
              <a:ahLst/>
              <a:cxnLst/>
              <a:rect l="l" t="t" r="r" b="b"/>
              <a:pathLst>
                <a:path w="711" h="2020" extrusionOk="0">
                  <a:moveTo>
                    <a:pt x="473" y="1"/>
                  </a:moveTo>
                  <a:cubicBezTo>
                    <a:pt x="355" y="1"/>
                    <a:pt x="237" y="119"/>
                    <a:pt x="237" y="237"/>
                  </a:cubicBezTo>
                  <a:cubicBezTo>
                    <a:pt x="237" y="740"/>
                    <a:pt x="178" y="1243"/>
                    <a:pt x="30" y="1716"/>
                  </a:cubicBezTo>
                  <a:cubicBezTo>
                    <a:pt x="0" y="1834"/>
                    <a:pt x="59" y="1982"/>
                    <a:pt x="178" y="2012"/>
                  </a:cubicBezTo>
                  <a:cubicBezTo>
                    <a:pt x="197" y="2017"/>
                    <a:pt x="217" y="2019"/>
                    <a:pt x="236" y="2019"/>
                  </a:cubicBezTo>
                  <a:cubicBezTo>
                    <a:pt x="333" y="2019"/>
                    <a:pt x="419" y="1958"/>
                    <a:pt x="444" y="1834"/>
                  </a:cubicBezTo>
                  <a:cubicBezTo>
                    <a:pt x="621" y="1302"/>
                    <a:pt x="710" y="740"/>
                    <a:pt x="710" y="237"/>
                  </a:cubicBezTo>
                  <a:cubicBezTo>
                    <a:pt x="710" y="119"/>
                    <a:pt x="592" y="1"/>
                    <a:pt x="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0"/>
            <p:cNvSpPr/>
            <p:nvPr/>
          </p:nvSpPr>
          <p:spPr>
            <a:xfrm>
              <a:off x="4245450" y="2700750"/>
              <a:ext cx="19250" cy="53250"/>
            </a:xfrm>
            <a:custGeom>
              <a:avLst/>
              <a:gdLst/>
              <a:ahLst/>
              <a:cxnLst/>
              <a:rect l="l" t="t" r="r" b="b"/>
              <a:pathLst>
                <a:path w="770" h="2130" extrusionOk="0">
                  <a:moveTo>
                    <a:pt x="532" y="1"/>
                  </a:moveTo>
                  <a:cubicBezTo>
                    <a:pt x="385" y="1"/>
                    <a:pt x="296" y="119"/>
                    <a:pt x="296" y="237"/>
                  </a:cubicBezTo>
                  <a:cubicBezTo>
                    <a:pt x="266" y="770"/>
                    <a:pt x="148" y="1302"/>
                    <a:pt x="59" y="1805"/>
                  </a:cubicBezTo>
                  <a:cubicBezTo>
                    <a:pt x="0" y="1923"/>
                    <a:pt x="89" y="2071"/>
                    <a:pt x="207" y="2130"/>
                  </a:cubicBezTo>
                  <a:cubicBezTo>
                    <a:pt x="325" y="2130"/>
                    <a:pt x="473" y="2041"/>
                    <a:pt x="503" y="1923"/>
                  </a:cubicBezTo>
                  <a:cubicBezTo>
                    <a:pt x="651" y="1391"/>
                    <a:pt x="710" y="770"/>
                    <a:pt x="769" y="237"/>
                  </a:cubicBezTo>
                  <a:cubicBezTo>
                    <a:pt x="769" y="119"/>
                    <a:pt x="651" y="1"/>
                    <a:pt x="5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0"/>
            <p:cNvSpPr/>
            <p:nvPr/>
          </p:nvSpPr>
          <p:spPr>
            <a:xfrm>
              <a:off x="4268350" y="2710375"/>
              <a:ext cx="42925" cy="22925"/>
            </a:xfrm>
            <a:custGeom>
              <a:avLst/>
              <a:gdLst/>
              <a:ahLst/>
              <a:cxnLst/>
              <a:rect l="l" t="t" r="r" b="b"/>
              <a:pathLst>
                <a:path w="1717" h="917" extrusionOk="0">
                  <a:moveTo>
                    <a:pt x="1471" y="0"/>
                  </a:moveTo>
                  <a:cubicBezTo>
                    <a:pt x="1437" y="0"/>
                    <a:pt x="1401" y="10"/>
                    <a:pt x="1361" y="30"/>
                  </a:cubicBezTo>
                  <a:cubicBezTo>
                    <a:pt x="1243" y="59"/>
                    <a:pt x="1184" y="148"/>
                    <a:pt x="1065" y="178"/>
                  </a:cubicBezTo>
                  <a:cubicBezTo>
                    <a:pt x="1006" y="207"/>
                    <a:pt x="947" y="207"/>
                    <a:pt x="918" y="266"/>
                  </a:cubicBezTo>
                  <a:lnTo>
                    <a:pt x="888" y="266"/>
                  </a:lnTo>
                  <a:cubicBezTo>
                    <a:pt x="829" y="266"/>
                    <a:pt x="829" y="296"/>
                    <a:pt x="799" y="296"/>
                  </a:cubicBezTo>
                  <a:cubicBezTo>
                    <a:pt x="592" y="355"/>
                    <a:pt x="385" y="444"/>
                    <a:pt x="178" y="503"/>
                  </a:cubicBezTo>
                  <a:cubicBezTo>
                    <a:pt x="60" y="562"/>
                    <a:pt x="1" y="651"/>
                    <a:pt x="30" y="799"/>
                  </a:cubicBezTo>
                  <a:cubicBezTo>
                    <a:pt x="30" y="858"/>
                    <a:pt x="149" y="917"/>
                    <a:pt x="297" y="917"/>
                  </a:cubicBezTo>
                  <a:cubicBezTo>
                    <a:pt x="740" y="769"/>
                    <a:pt x="1184" y="621"/>
                    <a:pt x="1568" y="414"/>
                  </a:cubicBezTo>
                  <a:cubicBezTo>
                    <a:pt x="1687" y="355"/>
                    <a:pt x="1716" y="178"/>
                    <a:pt x="1657" y="118"/>
                  </a:cubicBezTo>
                  <a:cubicBezTo>
                    <a:pt x="1598" y="40"/>
                    <a:pt x="1539" y="0"/>
                    <a:pt x="1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0"/>
            <p:cNvSpPr/>
            <p:nvPr/>
          </p:nvSpPr>
          <p:spPr>
            <a:xfrm>
              <a:off x="4078350" y="2592825"/>
              <a:ext cx="66575" cy="92425"/>
            </a:xfrm>
            <a:custGeom>
              <a:avLst/>
              <a:gdLst/>
              <a:ahLst/>
              <a:cxnLst/>
              <a:rect l="l" t="t" r="r" b="b"/>
              <a:pathLst>
                <a:path w="2663" h="369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1" y="1567"/>
                    <a:pt x="1006" y="3135"/>
                    <a:pt x="2514" y="3697"/>
                  </a:cubicBezTo>
                  <a:lnTo>
                    <a:pt x="2662" y="3253"/>
                  </a:lnTo>
                  <a:cubicBezTo>
                    <a:pt x="2485" y="1893"/>
                    <a:pt x="1509" y="621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0"/>
            <p:cNvSpPr/>
            <p:nvPr/>
          </p:nvSpPr>
          <p:spPr>
            <a:xfrm>
              <a:off x="4133075" y="2598250"/>
              <a:ext cx="124225" cy="84050"/>
            </a:xfrm>
            <a:custGeom>
              <a:avLst/>
              <a:gdLst/>
              <a:ahLst/>
              <a:cxnLst/>
              <a:rect l="l" t="t" r="r" b="b"/>
              <a:pathLst>
                <a:path w="4969" h="3362" extrusionOk="0">
                  <a:moveTo>
                    <a:pt x="3076" y="0"/>
                  </a:moveTo>
                  <a:cubicBezTo>
                    <a:pt x="2576" y="0"/>
                    <a:pt x="2071" y="126"/>
                    <a:pt x="1656" y="375"/>
                  </a:cubicBezTo>
                  <a:cubicBezTo>
                    <a:pt x="695" y="935"/>
                    <a:pt x="192" y="1979"/>
                    <a:pt x="103" y="3025"/>
                  </a:cubicBezTo>
                  <a:lnTo>
                    <a:pt x="103" y="3025"/>
                  </a:lnTo>
                  <a:cubicBezTo>
                    <a:pt x="66" y="2994"/>
                    <a:pt x="31" y="2958"/>
                    <a:pt x="0" y="2918"/>
                  </a:cubicBezTo>
                  <a:lnTo>
                    <a:pt x="0" y="2918"/>
                  </a:lnTo>
                  <a:lnTo>
                    <a:pt x="89" y="3361"/>
                  </a:lnTo>
                  <a:cubicBezTo>
                    <a:pt x="89" y="3250"/>
                    <a:pt x="94" y="3137"/>
                    <a:pt x="103" y="3025"/>
                  </a:cubicBezTo>
                  <a:lnTo>
                    <a:pt x="103" y="3025"/>
                  </a:lnTo>
                  <a:cubicBezTo>
                    <a:pt x="258" y="3155"/>
                    <a:pt x="463" y="3211"/>
                    <a:pt x="679" y="3211"/>
                  </a:cubicBezTo>
                  <a:cubicBezTo>
                    <a:pt x="911" y="3211"/>
                    <a:pt x="1155" y="3146"/>
                    <a:pt x="1360" y="3036"/>
                  </a:cubicBezTo>
                  <a:cubicBezTo>
                    <a:pt x="1804" y="2799"/>
                    <a:pt x="2159" y="2445"/>
                    <a:pt x="2514" y="2119"/>
                  </a:cubicBezTo>
                  <a:cubicBezTo>
                    <a:pt x="3194" y="1469"/>
                    <a:pt x="4022" y="1055"/>
                    <a:pt x="4968" y="848"/>
                  </a:cubicBezTo>
                  <a:cubicBezTo>
                    <a:pt x="4561" y="281"/>
                    <a:pt x="3824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0"/>
            <p:cNvSpPr/>
            <p:nvPr/>
          </p:nvSpPr>
          <p:spPr>
            <a:xfrm>
              <a:off x="4022900" y="2663275"/>
              <a:ext cx="252875" cy="228025"/>
            </a:xfrm>
            <a:custGeom>
              <a:avLst/>
              <a:gdLst/>
              <a:ahLst/>
              <a:cxnLst/>
              <a:rect l="l" t="t" r="r" b="b"/>
              <a:pathLst>
                <a:path w="10115" h="9121" extrusionOk="0">
                  <a:moveTo>
                    <a:pt x="5135" y="0"/>
                  </a:moveTo>
                  <a:cubicBezTo>
                    <a:pt x="4982" y="0"/>
                    <a:pt x="4828" y="7"/>
                    <a:pt x="4673" y="21"/>
                  </a:cubicBezTo>
                  <a:cubicBezTo>
                    <a:pt x="2012" y="258"/>
                    <a:pt x="1" y="2476"/>
                    <a:pt x="237" y="4989"/>
                  </a:cubicBezTo>
                  <a:cubicBezTo>
                    <a:pt x="432" y="7356"/>
                    <a:pt x="2516" y="9120"/>
                    <a:pt x="4980" y="9120"/>
                  </a:cubicBezTo>
                  <a:cubicBezTo>
                    <a:pt x="5133" y="9120"/>
                    <a:pt x="5287" y="9114"/>
                    <a:pt x="5442" y="9100"/>
                  </a:cubicBezTo>
                  <a:cubicBezTo>
                    <a:pt x="8104" y="8863"/>
                    <a:pt x="10115" y="6645"/>
                    <a:pt x="9878" y="4132"/>
                  </a:cubicBezTo>
                  <a:cubicBezTo>
                    <a:pt x="9683" y="1764"/>
                    <a:pt x="7600" y="0"/>
                    <a:pt x="5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0"/>
            <p:cNvSpPr/>
            <p:nvPr/>
          </p:nvSpPr>
          <p:spPr>
            <a:xfrm>
              <a:off x="3889100" y="2740050"/>
              <a:ext cx="261000" cy="236250"/>
            </a:xfrm>
            <a:custGeom>
              <a:avLst/>
              <a:gdLst/>
              <a:ahLst/>
              <a:cxnLst/>
              <a:rect l="l" t="t" r="r" b="b"/>
              <a:pathLst>
                <a:path w="10440" h="9450" extrusionOk="0">
                  <a:moveTo>
                    <a:pt x="5324" y="1"/>
                  </a:moveTo>
                  <a:cubicBezTo>
                    <a:pt x="5158" y="1"/>
                    <a:pt x="4990" y="9"/>
                    <a:pt x="4821" y="26"/>
                  </a:cubicBezTo>
                  <a:cubicBezTo>
                    <a:pt x="2041" y="292"/>
                    <a:pt x="0" y="2569"/>
                    <a:pt x="237" y="5171"/>
                  </a:cubicBezTo>
                  <a:cubicBezTo>
                    <a:pt x="432" y="7600"/>
                    <a:pt x="2631" y="9449"/>
                    <a:pt x="5166" y="9449"/>
                  </a:cubicBezTo>
                  <a:cubicBezTo>
                    <a:pt x="5316" y="9449"/>
                    <a:pt x="5467" y="9443"/>
                    <a:pt x="5619" y="9430"/>
                  </a:cubicBezTo>
                  <a:cubicBezTo>
                    <a:pt x="8399" y="9163"/>
                    <a:pt x="10439" y="6857"/>
                    <a:pt x="10203" y="4284"/>
                  </a:cubicBezTo>
                  <a:cubicBezTo>
                    <a:pt x="10009" y="1843"/>
                    <a:pt x="7838" y="1"/>
                    <a:pt x="5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0"/>
            <p:cNvSpPr/>
            <p:nvPr/>
          </p:nvSpPr>
          <p:spPr>
            <a:xfrm>
              <a:off x="4021450" y="2772325"/>
              <a:ext cx="94625" cy="132400"/>
            </a:xfrm>
            <a:custGeom>
              <a:avLst/>
              <a:gdLst/>
              <a:ahLst/>
              <a:cxnLst/>
              <a:rect l="l" t="t" r="r" b="b"/>
              <a:pathLst>
                <a:path w="3785" h="5296" extrusionOk="0">
                  <a:moveTo>
                    <a:pt x="240" y="0"/>
                  </a:moveTo>
                  <a:cubicBezTo>
                    <a:pt x="1" y="0"/>
                    <a:pt x="17" y="363"/>
                    <a:pt x="266" y="391"/>
                  </a:cubicBezTo>
                  <a:cubicBezTo>
                    <a:pt x="1242" y="479"/>
                    <a:pt x="2247" y="1041"/>
                    <a:pt x="2809" y="1928"/>
                  </a:cubicBezTo>
                  <a:cubicBezTo>
                    <a:pt x="3341" y="2875"/>
                    <a:pt x="3282" y="4058"/>
                    <a:pt x="2691" y="4974"/>
                  </a:cubicBezTo>
                  <a:cubicBezTo>
                    <a:pt x="2586" y="5143"/>
                    <a:pt x="2750" y="5296"/>
                    <a:pt x="2896" y="5296"/>
                  </a:cubicBezTo>
                  <a:cubicBezTo>
                    <a:pt x="2955" y="5296"/>
                    <a:pt x="3012" y="5271"/>
                    <a:pt x="3046" y="5211"/>
                  </a:cubicBezTo>
                  <a:cubicBezTo>
                    <a:pt x="3726" y="4176"/>
                    <a:pt x="3785" y="2816"/>
                    <a:pt x="3164" y="1721"/>
                  </a:cubicBezTo>
                  <a:cubicBezTo>
                    <a:pt x="2573" y="745"/>
                    <a:pt x="1449" y="95"/>
                    <a:pt x="295" y="6"/>
                  </a:cubicBezTo>
                  <a:cubicBezTo>
                    <a:pt x="276" y="2"/>
                    <a:pt x="257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0"/>
            <p:cNvSpPr/>
            <p:nvPr/>
          </p:nvSpPr>
          <p:spPr>
            <a:xfrm>
              <a:off x="4178850" y="2750975"/>
              <a:ext cx="59950" cy="95825"/>
            </a:xfrm>
            <a:custGeom>
              <a:avLst/>
              <a:gdLst/>
              <a:ahLst/>
              <a:cxnLst/>
              <a:rect l="l" t="t" r="r" b="b"/>
              <a:pathLst>
                <a:path w="2398" h="3833" extrusionOk="0">
                  <a:moveTo>
                    <a:pt x="1711" y="0"/>
                  </a:moveTo>
                  <a:cubicBezTo>
                    <a:pt x="1583" y="0"/>
                    <a:pt x="1445" y="107"/>
                    <a:pt x="1481" y="269"/>
                  </a:cubicBezTo>
                  <a:cubicBezTo>
                    <a:pt x="1895" y="1481"/>
                    <a:pt x="1274" y="2842"/>
                    <a:pt x="210" y="3463"/>
                  </a:cubicBezTo>
                  <a:cubicBezTo>
                    <a:pt x="1" y="3567"/>
                    <a:pt x="138" y="3833"/>
                    <a:pt x="335" y="3833"/>
                  </a:cubicBezTo>
                  <a:cubicBezTo>
                    <a:pt x="361" y="3833"/>
                    <a:pt x="389" y="3828"/>
                    <a:pt x="417" y="3817"/>
                  </a:cubicBezTo>
                  <a:cubicBezTo>
                    <a:pt x="1688" y="3108"/>
                    <a:pt x="2398" y="1511"/>
                    <a:pt x="1895" y="150"/>
                  </a:cubicBezTo>
                  <a:cubicBezTo>
                    <a:pt x="1872" y="46"/>
                    <a:pt x="1794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0"/>
            <p:cNvSpPr/>
            <p:nvPr/>
          </p:nvSpPr>
          <p:spPr>
            <a:xfrm>
              <a:off x="4164125" y="2695100"/>
              <a:ext cx="43625" cy="33225"/>
            </a:xfrm>
            <a:custGeom>
              <a:avLst/>
              <a:gdLst/>
              <a:ahLst/>
              <a:cxnLst/>
              <a:rect l="l" t="t" r="r" b="b"/>
              <a:pathLst>
                <a:path w="1745" h="1329" extrusionOk="0">
                  <a:moveTo>
                    <a:pt x="235" y="1"/>
                  </a:moveTo>
                  <a:cubicBezTo>
                    <a:pt x="160" y="1"/>
                    <a:pt x="82" y="75"/>
                    <a:pt x="59" y="168"/>
                  </a:cubicBezTo>
                  <a:cubicBezTo>
                    <a:pt x="0" y="256"/>
                    <a:pt x="89" y="375"/>
                    <a:pt x="207" y="404"/>
                  </a:cubicBezTo>
                  <a:cubicBezTo>
                    <a:pt x="266" y="463"/>
                    <a:pt x="355" y="463"/>
                    <a:pt x="385" y="493"/>
                  </a:cubicBezTo>
                  <a:lnTo>
                    <a:pt x="414" y="493"/>
                  </a:lnTo>
                  <a:cubicBezTo>
                    <a:pt x="473" y="493"/>
                    <a:pt x="503" y="522"/>
                    <a:pt x="503" y="522"/>
                  </a:cubicBezTo>
                  <a:cubicBezTo>
                    <a:pt x="592" y="611"/>
                    <a:pt x="710" y="641"/>
                    <a:pt x="828" y="700"/>
                  </a:cubicBezTo>
                  <a:cubicBezTo>
                    <a:pt x="828" y="700"/>
                    <a:pt x="858" y="700"/>
                    <a:pt x="858" y="759"/>
                  </a:cubicBezTo>
                  <a:lnTo>
                    <a:pt x="947" y="818"/>
                  </a:lnTo>
                  <a:cubicBezTo>
                    <a:pt x="976" y="877"/>
                    <a:pt x="1035" y="907"/>
                    <a:pt x="1094" y="966"/>
                  </a:cubicBezTo>
                  <a:cubicBezTo>
                    <a:pt x="1124" y="996"/>
                    <a:pt x="1154" y="1084"/>
                    <a:pt x="1242" y="1114"/>
                  </a:cubicBezTo>
                  <a:lnTo>
                    <a:pt x="1272" y="1143"/>
                  </a:lnTo>
                  <a:cubicBezTo>
                    <a:pt x="1301" y="1203"/>
                    <a:pt x="1301" y="1232"/>
                    <a:pt x="1331" y="1232"/>
                  </a:cubicBezTo>
                  <a:cubicBezTo>
                    <a:pt x="1393" y="1273"/>
                    <a:pt x="1469" y="1329"/>
                    <a:pt x="1539" y="1329"/>
                  </a:cubicBezTo>
                  <a:cubicBezTo>
                    <a:pt x="1570" y="1329"/>
                    <a:pt x="1600" y="1318"/>
                    <a:pt x="1627" y="1291"/>
                  </a:cubicBezTo>
                  <a:cubicBezTo>
                    <a:pt x="1715" y="1262"/>
                    <a:pt x="1745" y="1114"/>
                    <a:pt x="1715" y="1055"/>
                  </a:cubicBezTo>
                  <a:cubicBezTo>
                    <a:pt x="1390" y="522"/>
                    <a:pt x="858" y="197"/>
                    <a:pt x="296" y="20"/>
                  </a:cubicBezTo>
                  <a:cubicBezTo>
                    <a:pt x="276" y="7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0"/>
            <p:cNvSpPr/>
            <p:nvPr/>
          </p:nvSpPr>
          <p:spPr>
            <a:xfrm>
              <a:off x="3315400" y="2739650"/>
              <a:ext cx="63575" cy="10775"/>
            </a:xfrm>
            <a:custGeom>
              <a:avLst/>
              <a:gdLst/>
              <a:ahLst/>
              <a:cxnLst/>
              <a:rect l="l" t="t" r="r" b="b"/>
              <a:pathLst>
                <a:path w="2543" h="431" extrusionOk="0">
                  <a:moveTo>
                    <a:pt x="856" y="1"/>
                  </a:moveTo>
                  <a:cubicBezTo>
                    <a:pt x="590" y="1"/>
                    <a:pt x="323" y="24"/>
                    <a:pt x="59" y="71"/>
                  </a:cubicBezTo>
                  <a:cubicBezTo>
                    <a:pt x="0" y="71"/>
                    <a:pt x="30" y="189"/>
                    <a:pt x="118" y="189"/>
                  </a:cubicBezTo>
                  <a:cubicBezTo>
                    <a:pt x="373" y="142"/>
                    <a:pt x="631" y="119"/>
                    <a:pt x="887" y="119"/>
                  </a:cubicBezTo>
                  <a:cubicBezTo>
                    <a:pt x="1436" y="119"/>
                    <a:pt x="1981" y="225"/>
                    <a:pt x="2484" y="426"/>
                  </a:cubicBezTo>
                  <a:cubicBezTo>
                    <a:pt x="2491" y="429"/>
                    <a:pt x="2496" y="431"/>
                    <a:pt x="2502" y="431"/>
                  </a:cubicBezTo>
                  <a:cubicBezTo>
                    <a:pt x="2543" y="431"/>
                    <a:pt x="2540" y="334"/>
                    <a:pt x="2514" y="308"/>
                  </a:cubicBezTo>
                  <a:cubicBezTo>
                    <a:pt x="1990" y="106"/>
                    <a:pt x="1425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0"/>
            <p:cNvSpPr/>
            <p:nvPr/>
          </p:nvSpPr>
          <p:spPr>
            <a:xfrm>
              <a:off x="3345700" y="2732750"/>
              <a:ext cx="59900" cy="24425"/>
            </a:xfrm>
            <a:custGeom>
              <a:avLst/>
              <a:gdLst/>
              <a:ahLst/>
              <a:cxnLst/>
              <a:rect l="l" t="t" r="r" b="b"/>
              <a:pathLst>
                <a:path w="2396" h="977" extrusionOk="0">
                  <a:moveTo>
                    <a:pt x="836" y="1"/>
                  </a:moveTo>
                  <a:cubicBezTo>
                    <a:pt x="526" y="1"/>
                    <a:pt x="233" y="106"/>
                    <a:pt x="1" y="318"/>
                  </a:cubicBezTo>
                  <a:cubicBezTo>
                    <a:pt x="326" y="584"/>
                    <a:pt x="740" y="791"/>
                    <a:pt x="1154" y="909"/>
                  </a:cubicBezTo>
                  <a:cubicBezTo>
                    <a:pt x="1319" y="953"/>
                    <a:pt x="1484" y="977"/>
                    <a:pt x="1645" y="977"/>
                  </a:cubicBezTo>
                  <a:cubicBezTo>
                    <a:pt x="1915" y="977"/>
                    <a:pt x="2173" y="910"/>
                    <a:pt x="2396" y="761"/>
                  </a:cubicBezTo>
                  <a:lnTo>
                    <a:pt x="2337" y="732"/>
                  </a:lnTo>
                  <a:cubicBezTo>
                    <a:pt x="2011" y="436"/>
                    <a:pt x="1627" y="170"/>
                    <a:pt x="1213" y="51"/>
                  </a:cubicBezTo>
                  <a:cubicBezTo>
                    <a:pt x="1086" y="18"/>
                    <a:pt x="960" y="1"/>
                    <a:pt x="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0"/>
            <p:cNvSpPr/>
            <p:nvPr/>
          </p:nvSpPr>
          <p:spPr>
            <a:xfrm>
              <a:off x="3415200" y="2653150"/>
              <a:ext cx="27200" cy="68525"/>
            </a:xfrm>
            <a:custGeom>
              <a:avLst/>
              <a:gdLst/>
              <a:ahLst/>
              <a:cxnLst/>
              <a:rect l="l" t="t" r="r" b="b"/>
              <a:pathLst>
                <a:path w="1088" h="2741" extrusionOk="0">
                  <a:moveTo>
                    <a:pt x="994" y="1"/>
                  </a:moveTo>
                  <a:cubicBezTo>
                    <a:pt x="978" y="1"/>
                    <a:pt x="961" y="5"/>
                    <a:pt x="947" y="12"/>
                  </a:cubicBezTo>
                  <a:cubicBezTo>
                    <a:pt x="414" y="810"/>
                    <a:pt x="59" y="1727"/>
                    <a:pt x="0" y="2674"/>
                  </a:cubicBezTo>
                  <a:cubicBezTo>
                    <a:pt x="0" y="2718"/>
                    <a:pt x="30" y="2740"/>
                    <a:pt x="59" y="2740"/>
                  </a:cubicBezTo>
                  <a:cubicBezTo>
                    <a:pt x="89" y="2740"/>
                    <a:pt x="119" y="2718"/>
                    <a:pt x="119" y="2674"/>
                  </a:cubicBezTo>
                  <a:cubicBezTo>
                    <a:pt x="178" y="1757"/>
                    <a:pt x="503" y="870"/>
                    <a:pt x="1065" y="101"/>
                  </a:cubicBezTo>
                  <a:cubicBezTo>
                    <a:pt x="1087" y="34"/>
                    <a:pt x="1043" y="1"/>
                    <a:pt x="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0"/>
            <p:cNvSpPr/>
            <p:nvPr/>
          </p:nvSpPr>
          <p:spPr>
            <a:xfrm>
              <a:off x="3399675" y="2685225"/>
              <a:ext cx="28125" cy="66575"/>
            </a:xfrm>
            <a:custGeom>
              <a:avLst/>
              <a:gdLst/>
              <a:ahLst/>
              <a:cxnLst/>
              <a:rect l="l" t="t" r="r" b="b"/>
              <a:pathLst>
                <a:path w="1125" h="2663" extrusionOk="0">
                  <a:moveTo>
                    <a:pt x="947" y="1"/>
                  </a:moveTo>
                  <a:cubicBezTo>
                    <a:pt x="473" y="267"/>
                    <a:pt x="178" y="740"/>
                    <a:pt x="59" y="1213"/>
                  </a:cubicBezTo>
                  <a:cubicBezTo>
                    <a:pt x="0" y="1716"/>
                    <a:pt x="59" y="2159"/>
                    <a:pt x="237" y="2544"/>
                  </a:cubicBezTo>
                  <a:lnTo>
                    <a:pt x="237" y="2662"/>
                  </a:lnTo>
                  <a:cubicBezTo>
                    <a:pt x="680" y="2337"/>
                    <a:pt x="947" y="1864"/>
                    <a:pt x="1035" y="1361"/>
                  </a:cubicBezTo>
                  <a:cubicBezTo>
                    <a:pt x="1124" y="888"/>
                    <a:pt x="1065" y="444"/>
                    <a:pt x="947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0"/>
            <p:cNvSpPr/>
            <p:nvPr/>
          </p:nvSpPr>
          <p:spPr>
            <a:xfrm>
              <a:off x="3289525" y="2701950"/>
              <a:ext cx="63575" cy="10325"/>
            </a:xfrm>
            <a:custGeom>
              <a:avLst/>
              <a:gdLst/>
              <a:ahLst/>
              <a:cxnLst/>
              <a:rect l="l" t="t" r="r" b="b"/>
              <a:pathLst>
                <a:path w="2543" h="413" extrusionOk="0">
                  <a:moveTo>
                    <a:pt x="856" y="1"/>
                  </a:moveTo>
                  <a:cubicBezTo>
                    <a:pt x="590" y="1"/>
                    <a:pt x="323" y="24"/>
                    <a:pt x="59" y="71"/>
                  </a:cubicBezTo>
                  <a:cubicBezTo>
                    <a:pt x="0" y="101"/>
                    <a:pt x="30" y="189"/>
                    <a:pt x="118" y="189"/>
                  </a:cubicBezTo>
                  <a:cubicBezTo>
                    <a:pt x="397" y="138"/>
                    <a:pt x="678" y="111"/>
                    <a:pt x="959" y="111"/>
                  </a:cubicBezTo>
                  <a:cubicBezTo>
                    <a:pt x="1483" y="111"/>
                    <a:pt x="2002" y="204"/>
                    <a:pt x="2484" y="396"/>
                  </a:cubicBezTo>
                  <a:cubicBezTo>
                    <a:pt x="2496" y="408"/>
                    <a:pt x="2505" y="413"/>
                    <a:pt x="2512" y="413"/>
                  </a:cubicBezTo>
                  <a:cubicBezTo>
                    <a:pt x="2542" y="413"/>
                    <a:pt x="2537" y="331"/>
                    <a:pt x="2514" y="308"/>
                  </a:cubicBezTo>
                  <a:cubicBezTo>
                    <a:pt x="1990" y="106"/>
                    <a:pt x="1425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0"/>
            <p:cNvSpPr/>
            <p:nvPr/>
          </p:nvSpPr>
          <p:spPr>
            <a:xfrm>
              <a:off x="3319825" y="2695050"/>
              <a:ext cx="59900" cy="23900"/>
            </a:xfrm>
            <a:custGeom>
              <a:avLst/>
              <a:gdLst/>
              <a:ahLst/>
              <a:cxnLst/>
              <a:rect l="l" t="t" r="r" b="b"/>
              <a:pathLst>
                <a:path w="2396" h="956" extrusionOk="0">
                  <a:moveTo>
                    <a:pt x="836" y="1"/>
                  </a:moveTo>
                  <a:cubicBezTo>
                    <a:pt x="526" y="1"/>
                    <a:pt x="233" y="106"/>
                    <a:pt x="1" y="317"/>
                  </a:cubicBezTo>
                  <a:cubicBezTo>
                    <a:pt x="326" y="554"/>
                    <a:pt x="740" y="791"/>
                    <a:pt x="1154" y="909"/>
                  </a:cubicBezTo>
                  <a:cubicBezTo>
                    <a:pt x="1307" y="939"/>
                    <a:pt x="1460" y="956"/>
                    <a:pt x="1610" y="956"/>
                  </a:cubicBezTo>
                  <a:cubicBezTo>
                    <a:pt x="1893" y="956"/>
                    <a:pt x="2164" y="897"/>
                    <a:pt x="2396" y="761"/>
                  </a:cubicBezTo>
                  <a:lnTo>
                    <a:pt x="2337" y="702"/>
                  </a:lnTo>
                  <a:cubicBezTo>
                    <a:pt x="2011" y="406"/>
                    <a:pt x="1627" y="170"/>
                    <a:pt x="1213" y="51"/>
                  </a:cubicBezTo>
                  <a:cubicBezTo>
                    <a:pt x="1086" y="17"/>
                    <a:pt x="959" y="1"/>
                    <a:pt x="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0"/>
            <p:cNvSpPr/>
            <p:nvPr/>
          </p:nvSpPr>
          <p:spPr>
            <a:xfrm>
              <a:off x="3389325" y="2615875"/>
              <a:ext cx="27175" cy="68825"/>
            </a:xfrm>
            <a:custGeom>
              <a:avLst/>
              <a:gdLst/>
              <a:ahLst/>
              <a:cxnLst/>
              <a:rect l="l" t="t" r="r" b="b"/>
              <a:pathLst>
                <a:path w="1087" h="2753" extrusionOk="0">
                  <a:moveTo>
                    <a:pt x="1000" y="1"/>
                  </a:moveTo>
                  <a:cubicBezTo>
                    <a:pt x="982" y="1"/>
                    <a:pt x="963" y="8"/>
                    <a:pt x="947" y="24"/>
                  </a:cubicBezTo>
                  <a:cubicBezTo>
                    <a:pt x="414" y="823"/>
                    <a:pt x="59" y="1740"/>
                    <a:pt x="0" y="2686"/>
                  </a:cubicBezTo>
                  <a:cubicBezTo>
                    <a:pt x="0" y="2730"/>
                    <a:pt x="30" y="2752"/>
                    <a:pt x="59" y="2752"/>
                  </a:cubicBezTo>
                  <a:cubicBezTo>
                    <a:pt x="89" y="2752"/>
                    <a:pt x="119" y="2730"/>
                    <a:pt x="119" y="2686"/>
                  </a:cubicBezTo>
                  <a:cubicBezTo>
                    <a:pt x="178" y="1769"/>
                    <a:pt x="503" y="882"/>
                    <a:pt x="1065" y="113"/>
                  </a:cubicBezTo>
                  <a:cubicBezTo>
                    <a:pt x="1086" y="49"/>
                    <a:pt x="1046" y="1"/>
                    <a:pt x="10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0"/>
            <p:cNvSpPr/>
            <p:nvPr/>
          </p:nvSpPr>
          <p:spPr>
            <a:xfrm>
              <a:off x="3373800" y="2647525"/>
              <a:ext cx="28125" cy="66550"/>
            </a:xfrm>
            <a:custGeom>
              <a:avLst/>
              <a:gdLst/>
              <a:ahLst/>
              <a:cxnLst/>
              <a:rect l="l" t="t" r="r" b="b"/>
              <a:pathLst>
                <a:path w="1125" h="2662" extrusionOk="0">
                  <a:moveTo>
                    <a:pt x="947" y="0"/>
                  </a:moveTo>
                  <a:cubicBezTo>
                    <a:pt x="473" y="237"/>
                    <a:pt x="178" y="740"/>
                    <a:pt x="59" y="1213"/>
                  </a:cubicBezTo>
                  <a:cubicBezTo>
                    <a:pt x="0" y="1686"/>
                    <a:pt x="59" y="2130"/>
                    <a:pt x="237" y="2544"/>
                  </a:cubicBezTo>
                  <a:lnTo>
                    <a:pt x="237" y="2662"/>
                  </a:lnTo>
                  <a:cubicBezTo>
                    <a:pt x="680" y="2337"/>
                    <a:pt x="947" y="1834"/>
                    <a:pt x="1035" y="1361"/>
                  </a:cubicBezTo>
                  <a:cubicBezTo>
                    <a:pt x="1124" y="888"/>
                    <a:pt x="1065" y="444"/>
                    <a:pt x="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0"/>
            <p:cNvSpPr/>
            <p:nvPr/>
          </p:nvSpPr>
          <p:spPr>
            <a:xfrm>
              <a:off x="3264375" y="2665000"/>
              <a:ext cx="63575" cy="10300"/>
            </a:xfrm>
            <a:custGeom>
              <a:avLst/>
              <a:gdLst/>
              <a:ahLst/>
              <a:cxnLst/>
              <a:rect l="l" t="t" r="r" b="b"/>
              <a:pathLst>
                <a:path w="2543" h="412" extrusionOk="0">
                  <a:moveTo>
                    <a:pt x="866" y="0"/>
                  </a:moveTo>
                  <a:cubicBezTo>
                    <a:pt x="604" y="0"/>
                    <a:pt x="344" y="23"/>
                    <a:pt x="89" y="70"/>
                  </a:cubicBezTo>
                  <a:cubicBezTo>
                    <a:pt x="1" y="70"/>
                    <a:pt x="30" y="189"/>
                    <a:pt x="119" y="189"/>
                  </a:cubicBezTo>
                  <a:cubicBezTo>
                    <a:pt x="397" y="137"/>
                    <a:pt x="679" y="111"/>
                    <a:pt x="959" y="111"/>
                  </a:cubicBezTo>
                  <a:cubicBezTo>
                    <a:pt x="1484" y="111"/>
                    <a:pt x="2003" y="203"/>
                    <a:pt x="2485" y="396"/>
                  </a:cubicBezTo>
                  <a:cubicBezTo>
                    <a:pt x="2496" y="407"/>
                    <a:pt x="2506" y="412"/>
                    <a:pt x="2513" y="412"/>
                  </a:cubicBezTo>
                  <a:cubicBezTo>
                    <a:pt x="2543" y="412"/>
                    <a:pt x="2538" y="331"/>
                    <a:pt x="2514" y="307"/>
                  </a:cubicBezTo>
                  <a:cubicBezTo>
                    <a:pt x="1991" y="105"/>
                    <a:pt x="1426" y="0"/>
                    <a:pt x="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0"/>
            <p:cNvSpPr/>
            <p:nvPr/>
          </p:nvSpPr>
          <p:spPr>
            <a:xfrm>
              <a:off x="3294700" y="2658075"/>
              <a:ext cx="60625" cy="23925"/>
            </a:xfrm>
            <a:custGeom>
              <a:avLst/>
              <a:gdLst/>
              <a:ahLst/>
              <a:cxnLst/>
              <a:rect l="l" t="t" r="r" b="b"/>
              <a:pathLst>
                <a:path w="2425" h="957" extrusionOk="0">
                  <a:moveTo>
                    <a:pt x="864" y="1"/>
                  </a:moveTo>
                  <a:cubicBezTo>
                    <a:pt x="552" y="1"/>
                    <a:pt x="254" y="107"/>
                    <a:pt x="0" y="318"/>
                  </a:cubicBezTo>
                  <a:cubicBezTo>
                    <a:pt x="355" y="554"/>
                    <a:pt x="739" y="791"/>
                    <a:pt x="1153" y="909"/>
                  </a:cubicBezTo>
                  <a:cubicBezTo>
                    <a:pt x="1307" y="940"/>
                    <a:pt x="1460" y="956"/>
                    <a:pt x="1610" y="956"/>
                  </a:cubicBezTo>
                  <a:cubicBezTo>
                    <a:pt x="1896" y="956"/>
                    <a:pt x="2173" y="897"/>
                    <a:pt x="2425" y="761"/>
                  </a:cubicBezTo>
                  <a:lnTo>
                    <a:pt x="2336" y="702"/>
                  </a:lnTo>
                  <a:cubicBezTo>
                    <a:pt x="2011" y="406"/>
                    <a:pt x="1627" y="170"/>
                    <a:pt x="1242" y="52"/>
                  </a:cubicBezTo>
                  <a:cubicBezTo>
                    <a:pt x="1115" y="18"/>
                    <a:pt x="989" y="1"/>
                    <a:pt x="8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0"/>
            <p:cNvSpPr/>
            <p:nvPr/>
          </p:nvSpPr>
          <p:spPr>
            <a:xfrm>
              <a:off x="3364175" y="2578500"/>
              <a:ext cx="26650" cy="68500"/>
            </a:xfrm>
            <a:custGeom>
              <a:avLst/>
              <a:gdLst/>
              <a:ahLst/>
              <a:cxnLst/>
              <a:rect l="l" t="t" r="r" b="b"/>
              <a:pathLst>
                <a:path w="1066" h="2740" extrusionOk="0">
                  <a:moveTo>
                    <a:pt x="1003" y="0"/>
                  </a:moveTo>
                  <a:cubicBezTo>
                    <a:pt x="993" y="0"/>
                    <a:pt x="984" y="4"/>
                    <a:pt x="977" y="11"/>
                  </a:cubicBezTo>
                  <a:cubicBezTo>
                    <a:pt x="415" y="810"/>
                    <a:pt x="90" y="1726"/>
                    <a:pt x="1" y="2673"/>
                  </a:cubicBezTo>
                  <a:cubicBezTo>
                    <a:pt x="1" y="2717"/>
                    <a:pt x="30" y="2739"/>
                    <a:pt x="60" y="2739"/>
                  </a:cubicBezTo>
                  <a:cubicBezTo>
                    <a:pt x="90" y="2739"/>
                    <a:pt x="119" y="2717"/>
                    <a:pt x="119" y="2673"/>
                  </a:cubicBezTo>
                  <a:cubicBezTo>
                    <a:pt x="178" y="1756"/>
                    <a:pt x="533" y="869"/>
                    <a:pt x="1065" y="100"/>
                  </a:cubicBezTo>
                  <a:cubicBezTo>
                    <a:pt x="1065" y="33"/>
                    <a:pt x="1032" y="0"/>
                    <a:pt x="10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0"/>
            <p:cNvSpPr/>
            <p:nvPr/>
          </p:nvSpPr>
          <p:spPr>
            <a:xfrm>
              <a:off x="3348650" y="2610550"/>
              <a:ext cx="28875" cy="66575"/>
            </a:xfrm>
            <a:custGeom>
              <a:avLst/>
              <a:gdLst/>
              <a:ahLst/>
              <a:cxnLst/>
              <a:rect l="l" t="t" r="r" b="b"/>
              <a:pathLst>
                <a:path w="1155" h="2663" extrusionOk="0">
                  <a:moveTo>
                    <a:pt x="947" y="1"/>
                  </a:moveTo>
                  <a:cubicBezTo>
                    <a:pt x="474" y="237"/>
                    <a:pt x="178" y="740"/>
                    <a:pt x="60" y="1213"/>
                  </a:cubicBezTo>
                  <a:cubicBezTo>
                    <a:pt x="1" y="1686"/>
                    <a:pt x="60" y="2130"/>
                    <a:pt x="267" y="2544"/>
                  </a:cubicBezTo>
                  <a:lnTo>
                    <a:pt x="267" y="2662"/>
                  </a:lnTo>
                  <a:cubicBezTo>
                    <a:pt x="681" y="2337"/>
                    <a:pt x="947" y="1834"/>
                    <a:pt x="1036" y="1361"/>
                  </a:cubicBezTo>
                  <a:cubicBezTo>
                    <a:pt x="1154" y="888"/>
                    <a:pt x="1065" y="444"/>
                    <a:pt x="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0"/>
            <p:cNvSpPr/>
            <p:nvPr/>
          </p:nvSpPr>
          <p:spPr>
            <a:xfrm>
              <a:off x="3251800" y="2627975"/>
              <a:ext cx="55450" cy="9375"/>
            </a:xfrm>
            <a:custGeom>
              <a:avLst/>
              <a:gdLst/>
              <a:ahLst/>
              <a:cxnLst/>
              <a:rect l="l" t="t" r="r" b="b"/>
              <a:pathLst>
                <a:path w="2218" h="375" extrusionOk="0">
                  <a:moveTo>
                    <a:pt x="775" y="0"/>
                  </a:moveTo>
                  <a:cubicBezTo>
                    <a:pt x="536" y="0"/>
                    <a:pt x="297" y="23"/>
                    <a:pt x="60" y="73"/>
                  </a:cubicBezTo>
                  <a:cubicBezTo>
                    <a:pt x="1" y="73"/>
                    <a:pt x="30" y="191"/>
                    <a:pt x="90" y="191"/>
                  </a:cubicBezTo>
                  <a:cubicBezTo>
                    <a:pt x="346" y="148"/>
                    <a:pt x="602" y="125"/>
                    <a:pt x="854" y="125"/>
                  </a:cubicBezTo>
                  <a:cubicBezTo>
                    <a:pt x="1300" y="125"/>
                    <a:pt x="1733" y="198"/>
                    <a:pt x="2130" y="368"/>
                  </a:cubicBezTo>
                  <a:cubicBezTo>
                    <a:pt x="2142" y="372"/>
                    <a:pt x="2153" y="374"/>
                    <a:pt x="2162" y="374"/>
                  </a:cubicBezTo>
                  <a:cubicBezTo>
                    <a:pt x="2218" y="374"/>
                    <a:pt x="2211" y="301"/>
                    <a:pt x="2160" y="250"/>
                  </a:cubicBezTo>
                  <a:cubicBezTo>
                    <a:pt x="1726" y="92"/>
                    <a:pt x="1253" y="0"/>
                    <a:pt x="7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0"/>
            <p:cNvSpPr/>
            <p:nvPr/>
          </p:nvSpPr>
          <p:spPr>
            <a:xfrm>
              <a:off x="3278425" y="2622475"/>
              <a:ext cx="51775" cy="20350"/>
            </a:xfrm>
            <a:custGeom>
              <a:avLst/>
              <a:gdLst/>
              <a:ahLst/>
              <a:cxnLst/>
              <a:rect l="l" t="t" r="r" b="b"/>
              <a:pathLst>
                <a:path w="2071" h="814" extrusionOk="0">
                  <a:moveTo>
                    <a:pt x="729" y="1"/>
                  </a:moveTo>
                  <a:cubicBezTo>
                    <a:pt x="463" y="1"/>
                    <a:pt x="216" y="69"/>
                    <a:pt x="0" y="263"/>
                  </a:cubicBezTo>
                  <a:cubicBezTo>
                    <a:pt x="296" y="470"/>
                    <a:pt x="621" y="707"/>
                    <a:pt x="1006" y="766"/>
                  </a:cubicBezTo>
                  <a:cubicBezTo>
                    <a:pt x="1128" y="796"/>
                    <a:pt x="1254" y="813"/>
                    <a:pt x="1380" y="813"/>
                  </a:cubicBezTo>
                  <a:cubicBezTo>
                    <a:pt x="1619" y="813"/>
                    <a:pt x="1858" y="754"/>
                    <a:pt x="2071" y="618"/>
                  </a:cubicBezTo>
                  <a:lnTo>
                    <a:pt x="1982" y="618"/>
                  </a:lnTo>
                  <a:cubicBezTo>
                    <a:pt x="1686" y="352"/>
                    <a:pt x="1390" y="115"/>
                    <a:pt x="1035" y="27"/>
                  </a:cubicBezTo>
                  <a:cubicBezTo>
                    <a:pt x="931" y="10"/>
                    <a:pt x="829" y="1"/>
                    <a:pt x="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0"/>
            <p:cNvSpPr/>
            <p:nvPr/>
          </p:nvSpPr>
          <p:spPr>
            <a:xfrm>
              <a:off x="3337575" y="2554175"/>
              <a:ext cx="23450" cy="59550"/>
            </a:xfrm>
            <a:custGeom>
              <a:avLst/>
              <a:gdLst/>
              <a:ahLst/>
              <a:cxnLst/>
              <a:rect l="l" t="t" r="r" b="b"/>
              <a:pathLst>
                <a:path w="938" h="2382" extrusionOk="0">
                  <a:moveTo>
                    <a:pt x="870" y="0"/>
                  </a:moveTo>
                  <a:cubicBezTo>
                    <a:pt x="850" y="0"/>
                    <a:pt x="826" y="11"/>
                    <a:pt x="799" y="38"/>
                  </a:cubicBezTo>
                  <a:cubicBezTo>
                    <a:pt x="326" y="688"/>
                    <a:pt x="30" y="1517"/>
                    <a:pt x="0" y="2315"/>
                  </a:cubicBezTo>
                  <a:cubicBezTo>
                    <a:pt x="0" y="2359"/>
                    <a:pt x="30" y="2382"/>
                    <a:pt x="59" y="2382"/>
                  </a:cubicBezTo>
                  <a:cubicBezTo>
                    <a:pt x="89" y="2382"/>
                    <a:pt x="119" y="2359"/>
                    <a:pt x="119" y="2315"/>
                  </a:cubicBezTo>
                  <a:cubicBezTo>
                    <a:pt x="178" y="1517"/>
                    <a:pt x="473" y="777"/>
                    <a:pt x="917" y="97"/>
                  </a:cubicBezTo>
                  <a:cubicBezTo>
                    <a:pt x="938" y="56"/>
                    <a:pt x="915" y="0"/>
                    <a:pt x="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0"/>
            <p:cNvSpPr/>
            <p:nvPr/>
          </p:nvSpPr>
          <p:spPr>
            <a:xfrm>
              <a:off x="3325750" y="2580975"/>
              <a:ext cx="22925" cy="56950"/>
            </a:xfrm>
            <a:custGeom>
              <a:avLst/>
              <a:gdLst/>
              <a:ahLst/>
              <a:cxnLst/>
              <a:rect l="l" t="t" r="r" b="b"/>
              <a:pathLst>
                <a:path w="917" h="2278" extrusionOk="0">
                  <a:moveTo>
                    <a:pt x="799" y="1"/>
                  </a:moveTo>
                  <a:cubicBezTo>
                    <a:pt x="385" y="208"/>
                    <a:pt x="148" y="652"/>
                    <a:pt x="59" y="1036"/>
                  </a:cubicBezTo>
                  <a:cubicBezTo>
                    <a:pt x="0" y="1450"/>
                    <a:pt x="59" y="1834"/>
                    <a:pt x="207" y="2189"/>
                  </a:cubicBezTo>
                  <a:lnTo>
                    <a:pt x="178" y="2278"/>
                  </a:lnTo>
                  <a:cubicBezTo>
                    <a:pt x="532" y="1982"/>
                    <a:pt x="769" y="1598"/>
                    <a:pt x="828" y="1184"/>
                  </a:cubicBezTo>
                  <a:cubicBezTo>
                    <a:pt x="917" y="770"/>
                    <a:pt x="887" y="356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0"/>
            <p:cNvSpPr/>
            <p:nvPr/>
          </p:nvSpPr>
          <p:spPr>
            <a:xfrm>
              <a:off x="3248850" y="2595175"/>
              <a:ext cx="45125" cy="8125"/>
            </a:xfrm>
            <a:custGeom>
              <a:avLst/>
              <a:gdLst/>
              <a:ahLst/>
              <a:cxnLst/>
              <a:rect l="l" t="t" r="r" b="b"/>
              <a:pathLst>
                <a:path w="1805" h="325" extrusionOk="0">
                  <a:moveTo>
                    <a:pt x="634" y="0"/>
                  </a:moveTo>
                  <a:cubicBezTo>
                    <a:pt x="459" y="0"/>
                    <a:pt x="286" y="17"/>
                    <a:pt x="119" y="54"/>
                  </a:cubicBezTo>
                  <a:cubicBezTo>
                    <a:pt x="1" y="84"/>
                    <a:pt x="30" y="172"/>
                    <a:pt x="119" y="172"/>
                  </a:cubicBezTo>
                  <a:cubicBezTo>
                    <a:pt x="286" y="135"/>
                    <a:pt x="456" y="118"/>
                    <a:pt x="627" y="118"/>
                  </a:cubicBezTo>
                  <a:cubicBezTo>
                    <a:pt x="1001" y="118"/>
                    <a:pt x="1380" y="198"/>
                    <a:pt x="1745" y="320"/>
                  </a:cubicBezTo>
                  <a:cubicBezTo>
                    <a:pt x="1752" y="323"/>
                    <a:pt x="1758" y="325"/>
                    <a:pt x="1763" y="325"/>
                  </a:cubicBezTo>
                  <a:cubicBezTo>
                    <a:pt x="1804" y="325"/>
                    <a:pt x="1801" y="228"/>
                    <a:pt x="1775" y="202"/>
                  </a:cubicBezTo>
                  <a:cubicBezTo>
                    <a:pt x="1410" y="80"/>
                    <a:pt x="1017" y="0"/>
                    <a:pt x="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0"/>
            <p:cNvSpPr/>
            <p:nvPr/>
          </p:nvSpPr>
          <p:spPr>
            <a:xfrm>
              <a:off x="3271025" y="2591200"/>
              <a:ext cx="40700" cy="16400"/>
            </a:xfrm>
            <a:custGeom>
              <a:avLst/>
              <a:gdLst/>
              <a:ahLst/>
              <a:cxnLst/>
              <a:rect l="l" t="t" r="r" b="b"/>
              <a:pathLst>
                <a:path w="1628" h="656" extrusionOk="0">
                  <a:moveTo>
                    <a:pt x="589" y="1"/>
                  </a:moveTo>
                  <a:cubicBezTo>
                    <a:pt x="383" y="1"/>
                    <a:pt x="152" y="83"/>
                    <a:pt x="1" y="213"/>
                  </a:cubicBezTo>
                  <a:cubicBezTo>
                    <a:pt x="208" y="390"/>
                    <a:pt x="474" y="538"/>
                    <a:pt x="770" y="627"/>
                  </a:cubicBezTo>
                  <a:cubicBezTo>
                    <a:pt x="863" y="646"/>
                    <a:pt x="957" y="656"/>
                    <a:pt x="1050" y="656"/>
                  </a:cubicBezTo>
                  <a:cubicBezTo>
                    <a:pt x="1250" y="656"/>
                    <a:pt x="1445" y="610"/>
                    <a:pt x="1627" y="509"/>
                  </a:cubicBezTo>
                  <a:lnTo>
                    <a:pt x="1538" y="509"/>
                  </a:lnTo>
                  <a:cubicBezTo>
                    <a:pt x="1361" y="302"/>
                    <a:pt x="1095" y="95"/>
                    <a:pt x="799" y="36"/>
                  </a:cubicBezTo>
                  <a:cubicBezTo>
                    <a:pt x="736" y="12"/>
                    <a:pt x="664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0"/>
            <p:cNvSpPr/>
            <p:nvPr/>
          </p:nvSpPr>
          <p:spPr>
            <a:xfrm>
              <a:off x="3316875" y="2536725"/>
              <a:ext cx="20500" cy="47425"/>
            </a:xfrm>
            <a:custGeom>
              <a:avLst/>
              <a:gdLst/>
              <a:ahLst/>
              <a:cxnLst/>
              <a:rect l="l" t="t" r="r" b="b"/>
              <a:pathLst>
                <a:path w="820" h="1897" extrusionOk="0">
                  <a:moveTo>
                    <a:pt x="726" y="1"/>
                  </a:moveTo>
                  <a:cubicBezTo>
                    <a:pt x="707" y="1"/>
                    <a:pt x="690" y="8"/>
                    <a:pt x="680" y="26"/>
                  </a:cubicBezTo>
                  <a:cubicBezTo>
                    <a:pt x="296" y="588"/>
                    <a:pt x="59" y="1209"/>
                    <a:pt x="0" y="1830"/>
                  </a:cubicBezTo>
                  <a:cubicBezTo>
                    <a:pt x="0" y="1874"/>
                    <a:pt x="30" y="1897"/>
                    <a:pt x="59" y="1897"/>
                  </a:cubicBezTo>
                  <a:cubicBezTo>
                    <a:pt x="89" y="1897"/>
                    <a:pt x="119" y="1874"/>
                    <a:pt x="119" y="1830"/>
                  </a:cubicBezTo>
                  <a:cubicBezTo>
                    <a:pt x="148" y="1209"/>
                    <a:pt x="414" y="588"/>
                    <a:pt x="799" y="56"/>
                  </a:cubicBezTo>
                  <a:cubicBezTo>
                    <a:pt x="819" y="35"/>
                    <a:pt x="769" y="1"/>
                    <a:pt x="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0"/>
            <p:cNvSpPr/>
            <p:nvPr/>
          </p:nvSpPr>
          <p:spPr>
            <a:xfrm>
              <a:off x="3307250" y="2558075"/>
              <a:ext cx="19250" cy="45850"/>
            </a:xfrm>
            <a:custGeom>
              <a:avLst/>
              <a:gdLst/>
              <a:ahLst/>
              <a:cxnLst/>
              <a:rect l="l" t="t" r="r" b="b"/>
              <a:pathLst>
                <a:path w="770" h="1834" extrusionOk="0">
                  <a:moveTo>
                    <a:pt x="651" y="0"/>
                  </a:moveTo>
                  <a:cubicBezTo>
                    <a:pt x="326" y="178"/>
                    <a:pt x="149" y="503"/>
                    <a:pt x="60" y="828"/>
                  </a:cubicBezTo>
                  <a:cubicBezTo>
                    <a:pt x="1" y="1183"/>
                    <a:pt x="60" y="1479"/>
                    <a:pt x="178" y="1775"/>
                  </a:cubicBezTo>
                  <a:lnTo>
                    <a:pt x="178" y="1834"/>
                  </a:lnTo>
                  <a:cubicBezTo>
                    <a:pt x="474" y="1627"/>
                    <a:pt x="651" y="1272"/>
                    <a:pt x="681" y="947"/>
                  </a:cubicBezTo>
                  <a:cubicBezTo>
                    <a:pt x="770" y="621"/>
                    <a:pt x="740" y="325"/>
                    <a:pt x="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0"/>
            <p:cNvSpPr/>
            <p:nvPr/>
          </p:nvSpPr>
          <p:spPr>
            <a:xfrm>
              <a:off x="3240725" y="2562775"/>
              <a:ext cx="39200" cy="7275"/>
            </a:xfrm>
            <a:custGeom>
              <a:avLst/>
              <a:gdLst/>
              <a:ahLst/>
              <a:cxnLst/>
              <a:rect l="l" t="t" r="r" b="b"/>
              <a:pathLst>
                <a:path w="1568" h="291" extrusionOk="0">
                  <a:moveTo>
                    <a:pt x="612" y="0"/>
                  </a:moveTo>
                  <a:cubicBezTo>
                    <a:pt x="434" y="0"/>
                    <a:pt x="250" y="17"/>
                    <a:pt x="59" y="49"/>
                  </a:cubicBezTo>
                  <a:cubicBezTo>
                    <a:pt x="0" y="108"/>
                    <a:pt x="30" y="167"/>
                    <a:pt x="89" y="167"/>
                  </a:cubicBezTo>
                  <a:cubicBezTo>
                    <a:pt x="248" y="148"/>
                    <a:pt x="404" y="138"/>
                    <a:pt x="558" y="138"/>
                  </a:cubicBezTo>
                  <a:cubicBezTo>
                    <a:pt x="888" y="138"/>
                    <a:pt x="1205" y="184"/>
                    <a:pt x="1508" y="285"/>
                  </a:cubicBezTo>
                  <a:cubicBezTo>
                    <a:pt x="1515" y="289"/>
                    <a:pt x="1521" y="290"/>
                    <a:pt x="1526" y="290"/>
                  </a:cubicBezTo>
                  <a:cubicBezTo>
                    <a:pt x="1567" y="290"/>
                    <a:pt x="1564" y="193"/>
                    <a:pt x="1538" y="167"/>
                  </a:cubicBezTo>
                  <a:cubicBezTo>
                    <a:pt x="1235" y="53"/>
                    <a:pt x="931" y="0"/>
                    <a:pt x="6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0"/>
            <p:cNvSpPr/>
            <p:nvPr/>
          </p:nvSpPr>
          <p:spPr>
            <a:xfrm>
              <a:off x="3259950" y="2560575"/>
              <a:ext cx="36250" cy="13425"/>
            </a:xfrm>
            <a:custGeom>
              <a:avLst/>
              <a:gdLst/>
              <a:ahLst/>
              <a:cxnLst/>
              <a:rect l="l" t="t" r="r" b="b"/>
              <a:pathLst>
                <a:path w="1450" h="537" extrusionOk="0">
                  <a:moveTo>
                    <a:pt x="459" y="1"/>
                  </a:moveTo>
                  <a:cubicBezTo>
                    <a:pt x="283" y="1"/>
                    <a:pt x="116" y="60"/>
                    <a:pt x="0" y="196"/>
                  </a:cubicBezTo>
                  <a:cubicBezTo>
                    <a:pt x="207" y="344"/>
                    <a:pt x="444" y="432"/>
                    <a:pt x="710" y="521"/>
                  </a:cubicBezTo>
                  <a:cubicBezTo>
                    <a:pt x="783" y="530"/>
                    <a:pt x="859" y="537"/>
                    <a:pt x="936" y="537"/>
                  </a:cubicBezTo>
                  <a:cubicBezTo>
                    <a:pt x="1108" y="537"/>
                    <a:pt x="1286" y="505"/>
                    <a:pt x="1449" y="403"/>
                  </a:cubicBezTo>
                  <a:lnTo>
                    <a:pt x="1449" y="403"/>
                  </a:lnTo>
                  <a:lnTo>
                    <a:pt x="1390" y="432"/>
                  </a:lnTo>
                  <a:cubicBezTo>
                    <a:pt x="1213" y="255"/>
                    <a:pt x="1006" y="107"/>
                    <a:pt x="739" y="48"/>
                  </a:cubicBezTo>
                  <a:cubicBezTo>
                    <a:pt x="648" y="17"/>
                    <a:pt x="552" y="1"/>
                    <a:pt x="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0"/>
            <p:cNvSpPr/>
            <p:nvPr/>
          </p:nvSpPr>
          <p:spPr>
            <a:xfrm>
              <a:off x="3300600" y="2511625"/>
              <a:ext cx="17350" cy="42225"/>
            </a:xfrm>
            <a:custGeom>
              <a:avLst/>
              <a:gdLst/>
              <a:ahLst/>
              <a:cxnLst/>
              <a:rect l="l" t="t" r="r" b="b"/>
              <a:pathLst>
                <a:path w="694" h="1689" extrusionOk="0">
                  <a:moveTo>
                    <a:pt x="628" y="0"/>
                  </a:moveTo>
                  <a:cubicBezTo>
                    <a:pt x="614" y="0"/>
                    <a:pt x="601" y="7"/>
                    <a:pt x="592" y="25"/>
                  </a:cubicBezTo>
                  <a:cubicBezTo>
                    <a:pt x="267" y="527"/>
                    <a:pt x="30" y="1060"/>
                    <a:pt x="1" y="1622"/>
                  </a:cubicBezTo>
                  <a:cubicBezTo>
                    <a:pt x="1" y="1666"/>
                    <a:pt x="30" y="1688"/>
                    <a:pt x="60" y="1688"/>
                  </a:cubicBezTo>
                  <a:cubicBezTo>
                    <a:pt x="89" y="1688"/>
                    <a:pt x="119" y="1666"/>
                    <a:pt x="119" y="1622"/>
                  </a:cubicBezTo>
                  <a:cubicBezTo>
                    <a:pt x="148" y="1060"/>
                    <a:pt x="355" y="557"/>
                    <a:pt x="651" y="84"/>
                  </a:cubicBezTo>
                  <a:cubicBezTo>
                    <a:pt x="693" y="42"/>
                    <a:pt x="661" y="0"/>
                    <a:pt x="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0"/>
            <p:cNvSpPr/>
            <p:nvPr/>
          </p:nvSpPr>
          <p:spPr>
            <a:xfrm>
              <a:off x="3293200" y="2530725"/>
              <a:ext cx="16300" cy="39925"/>
            </a:xfrm>
            <a:custGeom>
              <a:avLst/>
              <a:gdLst/>
              <a:ahLst/>
              <a:cxnLst/>
              <a:rect l="l" t="t" r="r" b="b"/>
              <a:pathLst>
                <a:path w="652" h="1597" extrusionOk="0">
                  <a:moveTo>
                    <a:pt x="563" y="0"/>
                  </a:moveTo>
                  <a:cubicBezTo>
                    <a:pt x="267" y="148"/>
                    <a:pt x="60" y="444"/>
                    <a:pt x="30" y="739"/>
                  </a:cubicBezTo>
                  <a:cubicBezTo>
                    <a:pt x="1" y="1035"/>
                    <a:pt x="30" y="1301"/>
                    <a:pt x="149" y="1567"/>
                  </a:cubicBezTo>
                  <a:lnTo>
                    <a:pt x="119" y="1597"/>
                  </a:lnTo>
                  <a:cubicBezTo>
                    <a:pt x="356" y="1419"/>
                    <a:pt x="504" y="1124"/>
                    <a:pt x="592" y="828"/>
                  </a:cubicBezTo>
                  <a:cubicBezTo>
                    <a:pt x="651" y="532"/>
                    <a:pt x="622" y="266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0"/>
            <p:cNvSpPr/>
            <p:nvPr/>
          </p:nvSpPr>
          <p:spPr>
            <a:xfrm>
              <a:off x="3342000" y="2775525"/>
              <a:ext cx="62850" cy="8175"/>
            </a:xfrm>
            <a:custGeom>
              <a:avLst/>
              <a:gdLst/>
              <a:ahLst/>
              <a:cxnLst/>
              <a:rect l="l" t="t" r="r" b="b"/>
              <a:pathLst>
                <a:path w="2514" h="327" extrusionOk="0">
                  <a:moveTo>
                    <a:pt x="1243" y="0"/>
                  </a:moveTo>
                  <a:cubicBezTo>
                    <a:pt x="841" y="0"/>
                    <a:pt x="432" y="59"/>
                    <a:pt x="30" y="174"/>
                  </a:cubicBezTo>
                  <a:cubicBezTo>
                    <a:pt x="1" y="203"/>
                    <a:pt x="1" y="263"/>
                    <a:pt x="89" y="263"/>
                  </a:cubicBezTo>
                  <a:cubicBezTo>
                    <a:pt x="436" y="169"/>
                    <a:pt x="788" y="124"/>
                    <a:pt x="1143" y="124"/>
                  </a:cubicBezTo>
                  <a:cubicBezTo>
                    <a:pt x="1577" y="124"/>
                    <a:pt x="2016" y="192"/>
                    <a:pt x="2455" y="322"/>
                  </a:cubicBezTo>
                  <a:cubicBezTo>
                    <a:pt x="2462" y="325"/>
                    <a:pt x="2467" y="326"/>
                    <a:pt x="2473" y="326"/>
                  </a:cubicBezTo>
                  <a:cubicBezTo>
                    <a:pt x="2514" y="326"/>
                    <a:pt x="2511" y="230"/>
                    <a:pt x="2485" y="203"/>
                  </a:cubicBezTo>
                  <a:cubicBezTo>
                    <a:pt x="2089" y="66"/>
                    <a:pt x="1670" y="0"/>
                    <a:pt x="1243" y="0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0"/>
            <p:cNvSpPr/>
            <p:nvPr/>
          </p:nvSpPr>
          <p:spPr>
            <a:xfrm>
              <a:off x="3372325" y="2766925"/>
              <a:ext cx="60650" cy="23125"/>
            </a:xfrm>
            <a:custGeom>
              <a:avLst/>
              <a:gdLst/>
              <a:ahLst/>
              <a:cxnLst/>
              <a:rect l="l" t="t" r="r" b="b"/>
              <a:pathLst>
                <a:path w="2426" h="925" extrusionOk="0">
                  <a:moveTo>
                    <a:pt x="982" y="0"/>
                  </a:moveTo>
                  <a:cubicBezTo>
                    <a:pt x="637" y="0"/>
                    <a:pt x="247" y="124"/>
                    <a:pt x="0" y="370"/>
                  </a:cubicBezTo>
                  <a:cubicBezTo>
                    <a:pt x="385" y="607"/>
                    <a:pt x="799" y="814"/>
                    <a:pt x="1183" y="873"/>
                  </a:cubicBezTo>
                  <a:cubicBezTo>
                    <a:pt x="1304" y="907"/>
                    <a:pt x="1427" y="924"/>
                    <a:pt x="1551" y="924"/>
                  </a:cubicBezTo>
                  <a:cubicBezTo>
                    <a:pt x="1851" y="924"/>
                    <a:pt x="2153" y="825"/>
                    <a:pt x="2425" y="636"/>
                  </a:cubicBezTo>
                  <a:lnTo>
                    <a:pt x="2336" y="607"/>
                  </a:lnTo>
                  <a:cubicBezTo>
                    <a:pt x="2011" y="311"/>
                    <a:pt x="1597" y="104"/>
                    <a:pt x="1183" y="15"/>
                  </a:cubicBezTo>
                  <a:cubicBezTo>
                    <a:pt x="1119" y="5"/>
                    <a:pt x="1052" y="0"/>
                    <a:pt x="982" y="0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0"/>
            <p:cNvSpPr/>
            <p:nvPr/>
          </p:nvSpPr>
          <p:spPr>
            <a:xfrm>
              <a:off x="3438850" y="2683350"/>
              <a:ext cx="23600" cy="70100"/>
            </a:xfrm>
            <a:custGeom>
              <a:avLst/>
              <a:gdLst/>
              <a:ahLst/>
              <a:cxnLst/>
              <a:rect l="l" t="t" r="r" b="b"/>
              <a:pathLst>
                <a:path w="944" h="2804" extrusionOk="0">
                  <a:moveTo>
                    <a:pt x="883" y="1"/>
                  </a:moveTo>
                  <a:cubicBezTo>
                    <a:pt x="862" y="1"/>
                    <a:pt x="840" y="13"/>
                    <a:pt x="829" y="46"/>
                  </a:cubicBezTo>
                  <a:cubicBezTo>
                    <a:pt x="356" y="845"/>
                    <a:pt x="60" y="1761"/>
                    <a:pt x="1" y="2737"/>
                  </a:cubicBezTo>
                  <a:cubicBezTo>
                    <a:pt x="1" y="2782"/>
                    <a:pt x="30" y="2804"/>
                    <a:pt x="60" y="2804"/>
                  </a:cubicBezTo>
                  <a:cubicBezTo>
                    <a:pt x="89" y="2804"/>
                    <a:pt x="119" y="2782"/>
                    <a:pt x="119" y="2737"/>
                  </a:cubicBezTo>
                  <a:cubicBezTo>
                    <a:pt x="119" y="1820"/>
                    <a:pt x="415" y="904"/>
                    <a:pt x="888" y="76"/>
                  </a:cubicBezTo>
                  <a:cubicBezTo>
                    <a:pt x="944" y="38"/>
                    <a:pt x="917" y="1"/>
                    <a:pt x="883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0"/>
            <p:cNvSpPr/>
            <p:nvPr/>
          </p:nvSpPr>
          <p:spPr>
            <a:xfrm>
              <a:off x="3424075" y="2715550"/>
              <a:ext cx="28100" cy="67300"/>
            </a:xfrm>
            <a:custGeom>
              <a:avLst/>
              <a:gdLst/>
              <a:ahLst/>
              <a:cxnLst/>
              <a:rect l="l" t="t" r="r" b="b"/>
              <a:pathLst>
                <a:path w="1124" h="2692" extrusionOk="0">
                  <a:moveTo>
                    <a:pt x="887" y="0"/>
                  </a:moveTo>
                  <a:cubicBezTo>
                    <a:pt x="444" y="296"/>
                    <a:pt x="148" y="828"/>
                    <a:pt x="89" y="1301"/>
                  </a:cubicBezTo>
                  <a:cubicBezTo>
                    <a:pt x="0" y="1774"/>
                    <a:pt x="148" y="2218"/>
                    <a:pt x="355" y="2632"/>
                  </a:cubicBezTo>
                  <a:lnTo>
                    <a:pt x="355" y="2691"/>
                  </a:lnTo>
                  <a:cubicBezTo>
                    <a:pt x="740" y="2336"/>
                    <a:pt x="976" y="1863"/>
                    <a:pt x="1035" y="1360"/>
                  </a:cubicBezTo>
                  <a:cubicBezTo>
                    <a:pt x="1124" y="887"/>
                    <a:pt x="1006" y="444"/>
                    <a:pt x="887" y="0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0"/>
            <p:cNvSpPr/>
            <p:nvPr/>
          </p:nvSpPr>
          <p:spPr>
            <a:xfrm>
              <a:off x="3379375" y="2809625"/>
              <a:ext cx="57275" cy="8850"/>
            </a:xfrm>
            <a:custGeom>
              <a:avLst/>
              <a:gdLst/>
              <a:ahLst/>
              <a:cxnLst/>
              <a:rect l="l" t="t" r="r" b="b"/>
              <a:pathLst>
                <a:path w="2291" h="354" extrusionOk="0">
                  <a:moveTo>
                    <a:pt x="1415" y="1"/>
                  </a:moveTo>
                  <a:cubicBezTo>
                    <a:pt x="962" y="1"/>
                    <a:pt x="515" y="80"/>
                    <a:pt x="103" y="229"/>
                  </a:cubicBezTo>
                  <a:cubicBezTo>
                    <a:pt x="0" y="280"/>
                    <a:pt x="9" y="354"/>
                    <a:pt x="70" y="354"/>
                  </a:cubicBezTo>
                  <a:cubicBezTo>
                    <a:pt x="79" y="354"/>
                    <a:pt x="90" y="352"/>
                    <a:pt x="103" y="348"/>
                  </a:cubicBezTo>
                  <a:cubicBezTo>
                    <a:pt x="515" y="198"/>
                    <a:pt x="950" y="119"/>
                    <a:pt x="1395" y="119"/>
                  </a:cubicBezTo>
                  <a:cubicBezTo>
                    <a:pt x="1652" y="119"/>
                    <a:pt x="1912" y="146"/>
                    <a:pt x="2173" y="200"/>
                  </a:cubicBezTo>
                  <a:cubicBezTo>
                    <a:pt x="2232" y="200"/>
                    <a:pt x="2291" y="141"/>
                    <a:pt x="2202" y="82"/>
                  </a:cubicBezTo>
                  <a:cubicBezTo>
                    <a:pt x="1942" y="27"/>
                    <a:pt x="1678" y="1"/>
                    <a:pt x="1415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0"/>
            <p:cNvSpPr/>
            <p:nvPr/>
          </p:nvSpPr>
          <p:spPr>
            <a:xfrm>
              <a:off x="3404850" y="2802050"/>
              <a:ext cx="52500" cy="18625"/>
            </a:xfrm>
            <a:custGeom>
              <a:avLst/>
              <a:gdLst/>
              <a:ahLst/>
              <a:cxnLst/>
              <a:rect l="l" t="t" r="r" b="b"/>
              <a:pathLst>
                <a:path w="2100" h="745" extrusionOk="0">
                  <a:moveTo>
                    <a:pt x="1006" y="0"/>
                  </a:moveTo>
                  <a:cubicBezTo>
                    <a:pt x="621" y="0"/>
                    <a:pt x="266" y="89"/>
                    <a:pt x="0" y="385"/>
                  </a:cubicBezTo>
                  <a:cubicBezTo>
                    <a:pt x="326" y="532"/>
                    <a:pt x="710" y="680"/>
                    <a:pt x="1065" y="739"/>
                  </a:cubicBezTo>
                  <a:cubicBezTo>
                    <a:pt x="1112" y="743"/>
                    <a:pt x="1159" y="745"/>
                    <a:pt x="1206" y="745"/>
                  </a:cubicBezTo>
                  <a:cubicBezTo>
                    <a:pt x="1536" y="745"/>
                    <a:pt x="1841" y="651"/>
                    <a:pt x="2100" y="444"/>
                  </a:cubicBezTo>
                  <a:lnTo>
                    <a:pt x="2041" y="444"/>
                  </a:lnTo>
                  <a:cubicBezTo>
                    <a:pt x="1716" y="207"/>
                    <a:pt x="1361" y="30"/>
                    <a:pt x="1006" y="0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0"/>
            <p:cNvSpPr/>
            <p:nvPr/>
          </p:nvSpPr>
          <p:spPr>
            <a:xfrm>
              <a:off x="3460300" y="2723450"/>
              <a:ext cx="16550" cy="61975"/>
            </a:xfrm>
            <a:custGeom>
              <a:avLst/>
              <a:gdLst/>
              <a:ahLst/>
              <a:cxnLst/>
              <a:rect l="l" t="t" r="r" b="b"/>
              <a:pathLst>
                <a:path w="662" h="2479" extrusionOk="0">
                  <a:moveTo>
                    <a:pt x="601" y="1"/>
                  </a:moveTo>
                  <a:cubicBezTo>
                    <a:pt x="587" y="1"/>
                    <a:pt x="572" y="11"/>
                    <a:pt x="562" y="39"/>
                  </a:cubicBezTo>
                  <a:cubicBezTo>
                    <a:pt x="178" y="778"/>
                    <a:pt x="0" y="1606"/>
                    <a:pt x="30" y="2434"/>
                  </a:cubicBezTo>
                  <a:cubicBezTo>
                    <a:pt x="30" y="2464"/>
                    <a:pt x="59" y="2479"/>
                    <a:pt x="89" y="2479"/>
                  </a:cubicBezTo>
                  <a:cubicBezTo>
                    <a:pt x="119" y="2479"/>
                    <a:pt x="148" y="2464"/>
                    <a:pt x="148" y="2434"/>
                  </a:cubicBezTo>
                  <a:cubicBezTo>
                    <a:pt x="89" y="1606"/>
                    <a:pt x="296" y="808"/>
                    <a:pt x="621" y="69"/>
                  </a:cubicBezTo>
                  <a:cubicBezTo>
                    <a:pt x="662" y="48"/>
                    <a:pt x="633" y="1"/>
                    <a:pt x="601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0"/>
            <p:cNvSpPr/>
            <p:nvPr/>
          </p:nvSpPr>
          <p:spPr>
            <a:xfrm>
              <a:off x="3449200" y="2752500"/>
              <a:ext cx="22200" cy="60650"/>
            </a:xfrm>
            <a:custGeom>
              <a:avLst/>
              <a:gdLst/>
              <a:ahLst/>
              <a:cxnLst/>
              <a:rect l="l" t="t" r="r" b="b"/>
              <a:pathLst>
                <a:path w="888" h="2426" extrusionOk="0">
                  <a:moveTo>
                    <a:pt x="622" y="1"/>
                  </a:moveTo>
                  <a:cubicBezTo>
                    <a:pt x="267" y="296"/>
                    <a:pt x="30" y="740"/>
                    <a:pt x="30" y="1184"/>
                  </a:cubicBezTo>
                  <a:cubicBezTo>
                    <a:pt x="1" y="1598"/>
                    <a:pt x="149" y="2012"/>
                    <a:pt x="385" y="2337"/>
                  </a:cubicBezTo>
                  <a:lnTo>
                    <a:pt x="326" y="2426"/>
                  </a:lnTo>
                  <a:cubicBezTo>
                    <a:pt x="681" y="2071"/>
                    <a:pt x="829" y="1598"/>
                    <a:pt x="858" y="1184"/>
                  </a:cubicBezTo>
                  <a:cubicBezTo>
                    <a:pt x="888" y="799"/>
                    <a:pt x="770" y="385"/>
                    <a:pt x="622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0"/>
            <p:cNvSpPr/>
            <p:nvPr/>
          </p:nvSpPr>
          <p:spPr>
            <a:xfrm>
              <a:off x="3409525" y="2836250"/>
              <a:ext cx="53000" cy="10300"/>
            </a:xfrm>
            <a:custGeom>
              <a:avLst/>
              <a:gdLst/>
              <a:ahLst/>
              <a:cxnLst/>
              <a:rect l="l" t="t" r="r" b="b"/>
              <a:pathLst>
                <a:path w="2120" h="412" extrusionOk="0">
                  <a:moveTo>
                    <a:pt x="1456" y="0"/>
                  </a:moveTo>
                  <a:cubicBezTo>
                    <a:pt x="989" y="0"/>
                    <a:pt x="519" y="100"/>
                    <a:pt x="79" y="288"/>
                  </a:cubicBezTo>
                  <a:cubicBezTo>
                    <a:pt x="0" y="314"/>
                    <a:pt x="39" y="411"/>
                    <a:pt x="69" y="411"/>
                  </a:cubicBezTo>
                  <a:cubicBezTo>
                    <a:pt x="73" y="411"/>
                    <a:pt x="76" y="410"/>
                    <a:pt x="79" y="406"/>
                  </a:cubicBezTo>
                  <a:cubicBezTo>
                    <a:pt x="498" y="218"/>
                    <a:pt x="947" y="118"/>
                    <a:pt x="1415" y="118"/>
                  </a:cubicBezTo>
                  <a:cubicBezTo>
                    <a:pt x="1607" y="118"/>
                    <a:pt x="1803" y="135"/>
                    <a:pt x="2002" y="170"/>
                  </a:cubicBezTo>
                  <a:cubicBezTo>
                    <a:pt x="2061" y="170"/>
                    <a:pt x="2120" y="81"/>
                    <a:pt x="2031" y="52"/>
                  </a:cubicBezTo>
                  <a:cubicBezTo>
                    <a:pt x="1841" y="17"/>
                    <a:pt x="1649" y="0"/>
                    <a:pt x="1456" y="0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0"/>
            <p:cNvSpPr/>
            <p:nvPr/>
          </p:nvSpPr>
          <p:spPr>
            <a:xfrm>
              <a:off x="3433675" y="2828650"/>
              <a:ext cx="48825" cy="17775"/>
            </a:xfrm>
            <a:custGeom>
              <a:avLst/>
              <a:gdLst/>
              <a:ahLst/>
              <a:cxnLst/>
              <a:rect l="l" t="t" r="r" b="b"/>
              <a:pathLst>
                <a:path w="1953" h="711" extrusionOk="0">
                  <a:moveTo>
                    <a:pt x="917" y="1"/>
                  </a:moveTo>
                  <a:cubicBezTo>
                    <a:pt x="592" y="1"/>
                    <a:pt x="208" y="89"/>
                    <a:pt x="1" y="385"/>
                  </a:cubicBezTo>
                  <a:cubicBezTo>
                    <a:pt x="326" y="563"/>
                    <a:pt x="651" y="710"/>
                    <a:pt x="1006" y="710"/>
                  </a:cubicBezTo>
                  <a:cubicBezTo>
                    <a:pt x="1331" y="710"/>
                    <a:pt x="1686" y="622"/>
                    <a:pt x="1952" y="356"/>
                  </a:cubicBezTo>
                  <a:lnTo>
                    <a:pt x="1893" y="356"/>
                  </a:lnTo>
                  <a:cubicBezTo>
                    <a:pt x="1598" y="178"/>
                    <a:pt x="1243" y="1"/>
                    <a:pt x="917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0"/>
            <p:cNvSpPr/>
            <p:nvPr/>
          </p:nvSpPr>
          <p:spPr>
            <a:xfrm>
              <a:off x="3483225" y="2754650"/>
              <a:ext cx="14525" cy="58700"/>
            </a:xfrm>
            <a:custGeom>
              <a:avLst/>
              <a:gdLst/>
              <a:ahLst/>
              <a:cxnLst/>
              <a:rect l="l" t="t" r="r" b="b"/>
              <a:pathLst>
                <a:path w="581" h="2348" extrusionOk="0">
                  <a:moveTo>
                    <a:pt x="543" y="1"/>
                  </a:moveTo>
                  <a:cubicBezTo>
                    <a:pt x="530" y="1"/>
                    <a:pt x="514" y="10"/>
                    <a:pt x="503" y="33"/>
                  </a:cubicBezTo>
                  <a:cubicBezTo>
                    <a:pt x="148" y="743"/>
                    <a:pt x="0" y="1512"/>
                    <a:pt x="89" y="2281"/>
                  </a:cubicBezTo>
                  <a:cubicBezTo>
                    <a:pt x="89" y="2325"/>
                    <a:pt x="118" y="2347"/>
                    <a:pt x="148" y="2347"/>
                  </a:cubicBezTo>
                  <a:cubicBezTo>
                    <a:pt x="177" y="2347"/>
                    <a:pt x="207" y="2325"/>
                    <a:pt x="207" y="2281"/>
                  </a:cubicBezTo>
                  <a:cubicBezTo>
                    <a:pt x="118" y="1512"/>
                    <a:pt x="266" y="772"/>
                    <a:pt x="562" y="63"/>
                  </a:cubicBezTo>
                  <a:cubicBezTo>
                    <a:pt x="580" y="26"/>
                    <a:pt x="565" y="1"/>
                    <a:pt x="543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0"/>
            <p:cNvSpPr/>
            <p:nvPr/>
          </p:nvSpPr>
          <p:spPr>
            <a:xfrm>
              <a:off x="3474350" y="2782075"/>
              <a:ext cx="19250" cy="55475"/>
            </a:xfrm>
            <a:custGeom>
              <a:avLst/>
              <a:gdLst/>
              <a:ahLst/>
              <a:cxnLst/>
              <a:rect l="l" t="t" r="r" b="b"/>
              <a:pathLst>
                <a:path w="770" h="2219" extrusionOk="0">
                  <a:moveTo>
                    <a:pt x="503" y="1"/>
                  </a:moveTo>
                  <a:cubicBezTo>
                    <a:pt x="178" y="296"/>
                    <a:pt x="0" y="740"/>
                    <a:pt x="0" y="1124"/>
                  </a:cubicBezTo>
                  <a:cubicBezTo>
                    <a:pt x="0" y="1538"/>
                    <a:pt x="148" y="1864"/>
                    <a:pt x="325" y="2159"/>
                  </a:cubicBezTo>
                  <a:lnTo>
                    <a:pt x="325" y="2219"/>
                  </a:lnTo>
                  <a:cubicBezTo>
                    <a:pt x="621" y="1893"/>
                    <a:pt x="769" y="1479"/>
                    <a:pt x="769" y="1095"/>
                  </a:cubicBezTo>
                  <a:cubicBezTo>
                    <a:pt x="769" y="681"/>
                    <a:pt x="651" y="355"/>
                    <a:pt x="503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0"/>
            <p:cNvSpPr/>
            <p:nvPr/>
          </p:nvSpPr>
          <p:spPr>
            <a:xfrm>
              <a:off x="3273200" y="2532725"/>
              <a:ext cx="396850" cy="425400"/>
            </a:xfrm>
            <a:custGeom>
              <a:avLst/>
              <a:gdLst/>
              <a:ahLst/>
              <a:cxnLst/>
              <a:rect l="l" t="t" r="r" b="b"/>
              <a:pathLst>
                <a:path w="15874" h="17016" extrusionOk="0">
                  <a:moveTo>
                    <a:pt x="175" y="1"/>
                  </a:moveTo>
                  <a:cubicBezTo>
                    <a:pt x="92" y="1"/>
                    <a:pt x="1" y="95"/>
                    <a:pt x="62" y="216"/>
                  </a:cubicBezTo>
                  <a:cubicBezTo>
                    <a:pt x="1244" y="2936"/>
                    <a:pt x="2753" y="5480"/>
                    <a:pt x="4468" y="7845"/>
                  </a:cubicBezTo>
                  <a:cubicBezTo>
                    <a:pt x="6331" y="10477"/>
                    <a:pt x="8519" y="12991"/>
                    <a:pt x="11181" y="14854"/>
                  </a:cubicBezTo>
                  <a:cubicBezTo>
                    <a:pt x="12512" y="15830"/>
                    <a:pt x="14020" y="16599"/>
                    <a:pt x="15617" y="17013"/>
                  </a:cubicBezTo>
                  <a:cubicBezTo>
                    <a:pt x="15626" y="17014"/>
                    <a:pt x="15635" y="17015"/>
                    <a:pt x="15644" y="17015"/>
                  </a:cubicBezTo>
                  <a:cubicBezTo>
                    <a:pt x="15803" y="17015"/>
                    <a:pt x="15874" y="16775"/>
                    <a:pt x="15705" y="16747"/>
                  </a:cubicBezTo>
                  <a:cubicBezTo>
                    <a:pt x="12748" y="15978"/>
                    <a:pt x="10234" y="13967"/>
                    <a:pt x="8105" y="11838"/>
                  </a:cubicBezTo>
                  <a:cubicBezTo>
                    <a:pt x="5858" y="9501"/>
                    <a:pt x="3965" y="6870"/>
                    <a:pt x="2339" y="4119"/>
                  </a:cubicBezTo>
                  <a:cubicBezTo>
                    <a:pt x="1570" y="2818"/>
                    <a:pt x="860" y="1458"/>
                    <a:pt x="269" y="68"/>
                  </a:cubicBezTo>
                  <a:cubicBezTo>
                    <a:pt x="250" y="21"/>
                    <a:pt x="21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0"/>
            <p:cNvSpPr/>
            <p:nvPr/>
          </p:nvSpPr>
          <p:spPr>
            <a:xfrm>
              <a:off x="4014775" y="2343675"/>
              <a:ext cx="118325" cy="161175"/>
            </a:xfrm>
            <a:custGeom>
              <a:avLst/>
              <a:gdLst/>
              <a:ahLst/>
              <a:cxnLst/>
              <a:rect l="l" t="t" r="r" b="b"/>
              <a:pathLst>
                <a:path w="4733" h="6447" extrusionOk="0">
                  <a:moveTo>
                    <a:pt x="2958" y="0"/>
                  </a:moveTo>
                  <a:lnTo>
                    <a:pt x="2958" y="0"/>
                  </a:lnTo>
                  <a:cubicBezTo>
                    <a:pt x="829" y="1035"/>
                    <a:pt x="1" y="4052"/>
                    <a:pt x="1302" y="6003"/>
                  </a:cubicBezTo>
                  <a:lnTo>
                    <a:pt x="1657" y="6447"/>
                  </a:lnTo>
                  <a:cubicBezTo>
                    <a:pt x="4022" y="5412"/>
                    <a:pt x="4732" y="1834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0"/>
            <p:cNvSpPr/>
            <p:nvPr/>
          </p:nvSpPr>
          <p:spPr>
            <a:xfrm>
              <a:off x="4055450" y="2481700"/>
              <a:ext cx="120525" cy="87350"/>
            </a:xfrm>
            <a:custGeom>
              <a:avLst/>
              <a:gdLst/>
              <a:ahLst/>
              <a:cxnLst/>
              <a:rect l="l" t="t" r="r" b="b"/>
              <a:pathLst>
                <a:path w="4821" h="3494" extrusionOk="0">
                  <a:moveTo>
                    <a:pt x="3491" y="1"/>
                  </a:moveTo>
                  <a:cubicBezTo>
                    <a:pt x="2000" y="1"/>
                    <a:pt x="473" y="1016"/>
                    <a:pt x="89" y="2464"/>
                  </a:cubicBezTo>
                  <a:cubicBezTo>
                    <a:pt x="30" y="2641"/>
                    <a:pt x="0" y="2819"/>
                    <a:pt x="89" y="2966"/>
                  </a:cubicBezTo>
                  <a:cubicBezTo>
                    <a:pt x="148" y="3114"/>
                    <a:pt x="296" y="3203"/>
                    <a:pt x="444" y="3262"/>
                  </a:cubicBezTo>
                  <a:cubicBezTo>
                    <a:pt x="800" y="3420"/>
                    <a:pt x="1182" y="3493"/>
                    <a:pt x="1565" y="3493"/>
                  </a:cubicBezTo>
                  <a:cubicBezTo>
                    <a:pt x="2835" y="3493"/>
                    <a:pt x="4122" y="2685"/>
                    <a:pt x="4554" y="1458"/>
                  </a:cubicBezTo>
                  <a:lnTo>
                    <a:pt x="4820" y="305"/>
                  </a:lnTo>
                  <a:cubicBezTo>
                    <a:pt x="4403" y="96"/>
                    <a:pt x="3949" y="1"/>
                    <a:pt x="3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0"/>
            <p:cNvSpPr/>
            <p:nvPr/>
          </p:nvSpPr>
          <p:spPr>
            <a:xfrm>
              <a:off x="3940850" y="2478950"/>
              <a:ext cx="67300" cy="125125"/>
            </a:xfrm>
            <a:custGeom>
              <a:avLst/>
              <a:gdLst/>
              <a:ahLst/>
              <a:cxnLst/>
              <a:rect l="l" t="t" r="r" b="b"/>
              <a:pathLst>
                <a:path w="2692" h="5005" extrusionOk="0">
                  <a:moveTo>
                    <a:pt x="1627" y="1"/>
                  </a:moveTo>
                  <a:lnTo>
                    <a:pt x="1449" y="238"/>
                  </a:lnTo>
                  <a:cubicBezTo>
                    <a:pt x="296" y="1391"/>
                    <a:pt x="0" y="3313"/>
                    <a:pt x="740" y="4733"/>
                  </a:cubicBezTo>
                  <a:cubicBezTo>
                    <a:pt x="799" y="4851"/>
                    <a:pt x="887" y="4999"/>
                    <a:pt x="1035" y="4999"/>
                  </a:cubicBezTo>
                  <a:cubicBezTo>
                    <a:pt x="1051" y="5003"/>
                    <a:pt x="1067" y="5004"/>
                    <a:pt x="1083" y="5004"/>
                  </a:cubicBezTo>
                  <a:cubicBezTo>
                    <a:pt x="1184" y="5004"/>
                    <a:pt x="1280" y="4928"/>
                    <a:pt x="1331" y="4851"/>
                  </a:cubicBezTo>
                  <a:cubicBezTo>
                    <a:pt x="2544" y="3609"/>
                    <a:pt x="2691" y="1420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0"/>
            <p:cNvSpPr/>
            <p:nvPr/>
          </p:nvSpPr>
          <p:spPr>
            <a:xfrm>
              <a:off x="3829200" y="2425725"/>
              <a:ext cx="105025" cy="117575"/>
            </a:xfrm>
            <a:custGeom>
              <a:avLst/>
              <a:gdLst/>
              <a:ahLst/>
              <a:cxnLst/>
              <a:rect l="l" t="t" r="r" b="b"/>
              <a:pathLst>
                <a:path w="4201" h="4703" extrusionOk="0">
                  <a:moveTo>
                    <a:pt x="3727" y="1"/>
                  </a:moveTo>
                  <a:lnTo>
                    <a:pt x="3727" y="1"/>
                  </a:lnTo>
                  <a:cubicBezTo>
                    <a:pt x="1598" y="208"/>
                    <a:pt x="1" y="2633"/>
                    <a:pt x="592" y="4703"/>
                  </a:cubicBezTo>
                  <a:lnTo>
                    <a:pt x="858" y="4466"/>
                  </a:lnTo>
                  <a:cubicBezTo>
                    <a:pt x="2810" y="4111"/>
                    <a:pt x="4200" y="1923"/>
                    <a:pt x="3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0"/>
            <p:cNvSpPr/>
            <p:nvPr/>
          </p:nvSpPr>
          <p:spPr>
            <a:xfrm>
              <a:off x="3845475" y="2588075"/>
              <a:ext cx="93925" cy="69550"/>
            </a:xfrm>
            <a:custGeom>
              <a:avLst/>
              <a:gdLst/>
              <a:ahLst/>
              <a:cxnLst/>
              <a:rect l="l" t="t" r="r" b="b"/>
              <a:pathLst>
                <a:path w="3757" h="2782" extrusionOk="0">
                  <a:moveTo>
                    <a:pt x="2462" y="0"/>
                  </a:moveTo>
                  <a:cubicBezTo>
                    <a:pt x="2100" y="0"/>
                    <a:pt x="1742" y="57"/>
                    <a:pt x="1390" y="220"/>
                  </a:cubicBezTo>
                  <a:cubicBezTo>
                    <a:pt x="651" y="545"/>
                    <a:pt x="0" y="1639"/>
                    <a:pt x="414" y="2319"/>
                  </a:cubicBezTo>
                  <a:cubicBezTo>
                    <a:pt x="604" y="2640"/>
                    <a:pt x="931" y="2781"/>
                    <a:pt x="1288" y="2781"/>
                  </a:cubicBezTo>
                  <a:cubicBezTo>
                    <a:pt x="1654" y="2781"/>
                    <a:pt x="2052" y="2633"/>
                    <a:pt x="2366" y="2378"/>
                  </a:cubicBezTo>
                  <a:cubicBezTo>
                    <a:pt x="3017" y="1817"/>
                    <a:pt x="3342" y="1048"/>
                    <a:pt x="3638" y="279"/>
                  </a:cubicBezTo>
                  <a:lnTo>
                    <a:pt x="3756" y="161"/>
                  </a:lnTo>
                  <a:cubicBezTo>
                    <a:pt x="3323" y="80"/>
                    <a:pt x="2890" y="0"/>
                    <a:pt x="2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0"/>
            <p:cNvSpPr/>
            <p:nvPr/>
          </p:nvSpPr>
          <p:spPr>
            <a:xfrm>
              <a:off x="3756025" y="2489300"/>
              <a:ext cx="83550" cy="127500"/>
            </a:xfrm>
            <a:custGeom>
              <a:avLst/>
              <a:gdLst/>
              <a:ahLst/>
              <a:cxnLst/>
              <a:rect l="l" t="t" r="r" b="b"/>
              <a:pathLst>
                <a:path w="3342" h="5100" extrusionOk="0">
                  <a:moveTo>
                    <a:pt x="0" y="1"/>
                  </a:moveTo>
                  <a:cubicBezTo>
                    <a:pt x="89" y="1154"/>
                    <a:pt x="148" y="2337"/>
                    <a:pt x="621" y="3372"/>
                  </a:cubicBezTo>
                  <a:cubicBezTo>
                    <a:pt x="1118" y="4339"/>
                    <a:pt x="2080" y="5099"/>
                    <a:pt x="3120" y="5099"/>
                  </a:cubicBezTo>
                  <a:cubicBezTo>
                    <a:pt x="3194" y="5099"/>
                    <a:pt x="3268" y="5095"/>
                    <a:pt x="3342" y="5087"/>
                  </a:cubicBezTo>
                  <a:lnTo>
                    <a:pt x="3283" y="3431"/>
                  </a:lnTo>
                  <a:cubicBezTo>
                    <a:pt x="3046" y="1775"/>
                    <a:pt x="1656" y="3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0"/>
            <p:cNvSpPr/>
            <p:nvPr/>
          </p:nvSpPr>
          <p:spPr>
            <a:xfrm>
              <a:off x="3946750" y="2691600"/>
              <a:ext cx="134600" cy="56025"/>
            </a:xfrm>
            <a:custGeom>
              <a:avLst/>
              <a:gdLst/>
              <a:ahLst/>
              <a:cxnLst/>
              <a:rect l="l" t="t" r="r" b="b"/>
              <a:pathLst>
                <a:path w="5384" h="2241" extrusionOk="0">
                  <a:moveTo>
                    <a:pt x="3515" y="0"/>
                  </a:moveTo>
                  <a:cubicBezTo>
                    <a:pt x="2225" y="0"/>
                    <a:pt x="1037" y="477"/>
                    <a:pt x="115" y="1507"/>
                  </a:cubicBezTo>
                  <a:lnTo>
                    <a:pt x="115" y="1507"/>
                  </a:lnTo>
                  <a:cubicBezTo>
                    <a:pt x="76" y="1473"/>
                    <a:pt x="38" y="1438"/>
                    <a:pt x="1" y="1402"/>
                  </a:cubicBezTo>
                  <a:lnTo>
                    <a:pt x="1" y="1638"/>
                  </a:lnTo>
                  <a:cubicBezTo>
                    <a:pt x="38" y="1594"/>
                    <a:pt x="76" y="1550"/>
                    <a:pt x="115" y="1507"/>
                  </a:cubicBezTo>
                  <a:lnTo>
                    <a:pt x="115" y="1507"/>
                  </a:lnTo>
                  <a:cubicBezTo>
                    <a:pt x="687" y="2008"/>
                    <a:pt x="1440" y="2241"/>
                    <a:pt x="2203" y="2241"/>
                  </a:cubicBezTo>
                  <a:cubicBezTo>
                    <a:pt x="3530" y="2241"/>
                    <a:pt x="4888" y="1535"/>
                    <a:pt x="5383" y="308"/>
                  </a:cubicBezTo>
                  <a:cubicBezTo>
                    <a:pt x="4749" y="105"/>
                    <a:pt x="4121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0"/>
            <p:cNvSpPr/>
            <p:nvPr/>
          </p:nvSpPr>
          <p:spPr>
            <a:xfrm>
              <a:off x="3745200" y="2423575"/>
              <a:ext cx="339275" cy="549525"/>
            </a:xfrm>
            <a:custGeom>
              <a:avLst/>
              <a:gdLst/>
              <a:ahLst/>
              <a:cxnLst/>
              <a:rect l="l" t="t" r="r" b="b"/>
              <a:pathLst>
                <a:path w="13571" h="21981" extrusionOk="0">
                  <a:moveTo>
                    <a:pt x="13333" y="0"/>
                  </a:moveTo>
                  <a:cubicBezTo>
                    <a:pt x="13258" y="0"/>
                    <a:pt x="13184" y="36"/>
                    <a:pt x="13149" y="116"/>
                  </a:cubicBezTo>
                  <a:cubicBezTo>
                    <a:pt x="12233" y="3606"/>
                    <a:pt x="10606" y="6918"/>
                    <a:pt x="8418" y="9757"/>
                  </a:cubicBezTo>
                  <a:cubicBezTo>
                    <a:pt x="6466" y="12330"/>
                    <a:pt x="3952" y="14429"/>
                    <a:pt x="2060" y="17061"/>
                  </a:cubicBezTo>
                  <a:cubicBezTo>
                    <a:pt x="1054" y="18451"/>
                    <a:pt x="285" y="20019"/>
                    <a:pt x="19" y="21734"/>
                  </a:cubicBezTo>
                  <a:cubicBezTo>
                    <a:pt x="1" y="21880"/>
                    <a:pt x="129" y="21981"/>
                    <a:pt x="244" y="21981"/>
                  </a:cubicBezTo>
                  <a:cubicBezTo>
                    <a:pt x="315" y="21981"/>
                    <a:pt x="381" y="21942"/>
                    <a:pt x="404" y="21852"/>
                  </a:cubicBezTo>
                  <a:cubicBezTo>
                    <a:pt x="877" y="18629"/>
                    <a:pt x="3124" y="16174"/>
                    <a:pt x="5283" y="13867"/>
                  </a:cubicBezTo>
                  <a:cubicBezTo>
                    <a:pt x="6377" y="12685"/>
                    <a:pt x="7501" y="11531"/>
                    <a:pt x="8477" y="10289"/>
                  </a:cubicBezTo>
                  <a:cubicBezTo>
                    <a:pt x="9601" y="8870"/>
                    <a:pt x="10577" y="7391"/>
                    <a:pt x="11375" y="5824"/>
                  </a:cubicBezTo>
                  <a:cubicBezTo>
                    <a:pt x="12292" y="4049"/>
                    <a:pt x="13001" y="2157"/>
                    <a:pt x="13534" y="235"/>
                  </a:cubicBezTo>
                  <a:cubicBezTo>
                    <a:pt x="13570" y="90"/>
                    <a:pt x="13451" y="0"/>
                    <a:pt x="13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0"/>
            <p:cNvSpPr/>
            <p:nvPr/>
          </p:nvSpPr>
          <p:spPr>
            <a:xfrm>
              <a:off x="4014775" y="2524450"/>
              <a:ext cx="86950" cy="56975"/>
            </a:xfrm>
            <a:custGeom>
              <a:avLst/>
              <a:gdLst/>
              <a:ahLst/>
              <a:cxnLst/>
              <a:rect l="l" t="t" r="r" b="b"/>
              <a:pathLst>
                <a:path w="3478" h="2279" extrusionOk="0">
                  <a:moveTo>
                    <a:pt x="3192" y="1"/>
                  </a:moveTo>
                  <a:cubicBezTo>
                    <a:pt x="3153" y="1"/>
                    <a:pt x="3113" y="14"/>
                    <a:pt x="3076" y="44"/>
                  </a:cubicBezTo>
                  <a:cubicBezTo>
                    <a:pt x="2189" y="813"/>
                    <a:pt x="1183" y="1493"/>
                    <a:pt x="119" y="1937"/>
                  </a:cubicBezTo>
                  <a:cubicBezTo>
                    <a:pt x="1" y="1966"/>
                    <a:pt x="1" y="2114"/>
                    <a:pt x="30" y="2173"/>
                  </a:cubicBezTo>
                  <a:cubicBezTo>
                    <a:pt x="89" y="2252"/>
                    <a:pt x="162" y="2278"/>
                    <a:pt x="221" y="2278"/>
                  </a:cubicBezTo>
                  <a:cubicBezTo>
                    <a:pt x="250" y="2278"/>
                    <a:pt x="277" y="2272"/>
                    <a:pt x="296" y="2262"/>
                  </a:cubicBezTo>
                  <a:cubicBezTo>
                    <a:pt x="1390" y="1789"/>
                    <a:pt x="2455" y="1109"/>
                    <a:pt x="3313" y="310"/>
                  </a:cubicBezTo>
                  <a:cubicBezTo>
                    <a:pt x="3477" y="193"/>
                    <a:pt x="3343" y="1"/>
                    <a:pt x="3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0"/>
            <p:cNvSpPr/>
            <p:nvPr/>
          </p:nvSpPr>
          <p:spPr>
            <a:xfrm>
              <a:off x="3957850" y="2546150"/>
              <a:ext cx="27450" cy="91000"/>
            </a:xfrm>
            <a:custGeom>
              <a:avLst/>
              <a:gdLst/>
              <a:ahLst/>
              <a:cxnLst/>
              <a:rect l="l" t="t" r="r" b="b"/>
              <a:pathLst>
                <a:path w="1098" h="3640" extrusionOk="0">
                  <a:moveTo>
                    <a:pt x="848" y="0"/>
                  </a:moveTo>
                  <a:cubicBezTo>
                    <a:pt x="788" y="0"/>
                    <a:pt x="727" y="28"/>
                    <a:pt x="681" y="93"/>
                  </a:cubicBezTo>
                  <a:cubicBezTo>
                    <a:pt x="0" y="1128"/>
                    <a:pt x="0" y="2577"/>
                    <a:pt x="681" y="3553"/>
                  </a:cubicBezTo>
                  <a:cubicBezTo>
                    <a:pt x="725" y="3614"/>
                    <a:pt x="782" y="3639"/>
                    <a:pt x="838" y="3639"/>
                  </a:cubicBezTo>
                  <a:cubicBezTo>
                    <a:pt x="970" y="3639"/>
                    <a:pt x="1098" y="3500"/>
                    <a:pt x="1036" y="3375"/>
                  </a:cubicBezTo>
                  <a:cubicBezTo>
                    <a:pt x="355" y="2459"/>
                    <a:pt x="355" y="1187"/>
                    <a:pt x="1036" y="270"/>
                  </a:cubicBezTo>
                  <a:cubicBezTo>
                    <a:pt x="1096" y="128"/>
                    <a:pt x="977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0"/>
            <p:cNvSpPr/>
            <p:nvPr/>
          </p:nvSpPr>
          <p:spPr>
            <a:xfrm>
              <a:off x="3811375" y="2470100"/>
              <a:ext cx="73925" cy="363350"/>
            </a:xfrm>
            <a:custGeom>
              <a:avLst/>
              <a:gdLst/>
              <a:ahLst/>
              <a:cxnLst/>
              <a:rect l="l" t="t" r="r" b="b"/>
              <a:pathLst>
                <a:path w="2957" h="14534" extrusionOk="0">
                  <a:moveTo>
                    <a:pt x="2693" y="1"/>
                  </a:moveTo>
                  <a:cubicBezTo>
                    <a:pt x="2652" y="1"/>
                    <a:pt x="2611" y="18"/>
                    <a:pt x="2577" y="59"/>
                  </a:cubicBezTo>
                  <a:cubicBezTo>
                    <a:pt x="1335" y="1597"/>
                    <a:pt x="891" y="3460"/>
                    <a:pt x="862" y="5382"/>
                  </a:cubicBezTo>
                  <a:cubicBezTo>
                    <a:pt x="803" y="7364"/>
                    <a:pt x="1098" y="9286"/>
                    <a:pt x="1010" y="11238"/>
                  </a:cubicBezTo>
                  <a:cubicBezTo>
                    <a:pt x="921" y="12302"/>
                    <a:pt x="655" y="13337"/>
                    <a:pt x="63" y="14254"/>
                  </a:cubicBezTo>
                  <a:cubicBezTo>
                    <a:pt x="0" y="14401"/>
                    <a:pt x="132" y="14534"/>
                    <a:pt x="266" y="14534"/>
                  </a:cubicBezTo>
                  <a:cubicBezTo>
                    <a:pt x="321" y="14534"/>
                    <a:pt x="376" y="14512"/>
                    <a:pt x="418" y="14461"/>
                  </a:cubicBezTo>
                  <a:cubicBezTo>
                    <a:pt x="1394" y="12864"/>
                    <a:pt x="1453" y="11119"/>
                    <a:pt x="1335" y="9315"/>
                  </a:cubicBezTo>
                  <a:cubicBezTo>
                    <a:pt x="1217" y="7393"/>
                    <a:pt x="1039" y="5382"/>
                    <a:pt x="1394" y="3460"/>
                  </a:cubicBezTo>
                  <a:cubicBezTo>
                    <a:pt x="1631" y="2336"/>
                    <a:pt x="2104" y="1242"/>
                    <a:pt x="2843" y="325"/>
                  </a:cubicBezTo>
                  <a:cubicBezTo>
                    <a:pt x="2957" y="189"/>
                    <a:pt x="2826" y="1"/>
                    <a:pt x="2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0"/>
            <p:cNvSpPr/>
            <p:nvPr/>
          </p:nvSpPr>
          <p:spPr>
            <a:xfrm>
              <a:off x="3836600" y="2619250"/>
              <a:ext cx="52525" cy="46225"/>
            </a:xfrm>
            <a:custGeom>
              <a:avLst/>
              <a:gdLst/>
              <a:ahLst/>
              <a:cxnLst/>
              <a:rect l="l" t="t" r="r" b="b"/>
              <a:pathLst>
                <a:path w="2101" h="1849" extrusionOk="0">
                  <a:moveTo>
                    <a:pt x="1897" y="0"/>
                  </a:moveTo>
                  <a:cubicBezTo>
                    <a:pt x="1849" y="0"/>
                    <a:pt x="1805" y="22"/>
                    <a:pt x="1775" y="67"/>
                  </a:cubicBezTo>
                  <a:cubicBezTo>
                    <a:pt x="1213" y="540"/>
                    <a:pt x="622" y="1043"/>
                    <a:pt x="60" y="1545"/>
                  </a:cubicBezTo>
                  <a:cubicBezTo>
                    <a:pt x="1" y="1605"/>
                    <a:pt x="1" y="1723"/>
                    <a:pt x="60" y="1782"/>
                  </a:cubicBezTo>
                  <a:cubicBezTo>
                    <a:pt x="104" y="1826"/>
                    <a:pt x="156" y="1849"/>
                    <a:pt x="204" y="1849"/>
                  </a:cubicBezTo>
                  <a:cubicBezTo>
                    <a:pt x="252" y="1849"/>
                    <a:pt x="296" y="1826"/>
                    <a:pt x="326" y="1782"/>
                  </a:cubicBezTo>
                  <a:cubicBezTo>
                    <a:pt x="888" y="1309"/>
                    <a:pt x="1479" y="806"/>
                    <a:pt x="2041" y="303"/>
                  </a:cubicBezTo>
                  <a:cubicBezTo>
                    <a:pt x="2100" y="244"/>
                    <a:pt x="2100" y="126"/>
                    <a:pt x="2041" y="67"/>
                  </a:cubicBezTo>
                  <a:cubicBezTo>
                    <a:pt x="1997" y="22"/>
                    <a:pt x="1945" y="0"/>
                    <a:pt x="1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0"/>
            <p:cNvSpPr/>
            <p:nvPr/>
          </p:nvSpPr>
          <p:spPr>
            <a:xfrm>
              <a:off x="3912275" y="2711650"/>
              <a:ext cx="116050" cy="21675"/>
            </a:xfrm>
            <a:custGeom>
              <a:avLst/>
              <a:gdLst/>
              <a:ahLst/>
              <a:cxnLst/>
              <a:rect l="l" t="t" r="r" b="b"/>
              <a:pathLst>
                <a:path w="4642" h="867" extrusionOk="0">
                  <a:moveTo>
                    <a:pt x="4310" y="1"/>
                  </a:moveTo>
                  <a:cubicBezTo>
                    <a:pt x="4290" y="1"/>
                    <a:pt x="4270" y="3"/>
                    <a:pt x="4248" y="8"/>
                  </a:cubicBezTo>
                  <a:cubicBezTo>
                    <a:pt x="3541" y="336"/>
                    <a:pt x="2754" y="503"/>
                    <a:pt x="1968" y="503"/>
                  </a:cubicBezTo>
                  <a:cubicBezTo>
                    <a:pt x="1406" y="503"/>
                    <a:pt x="845" y="417"/>
                    <a:pt x="315" y="245"/>
                  </a:cubicBezTo>
                  <a:cubicBezTo>
                    <a:pt x="305" y="244"/>
                    <a:pt x="295" y="243"/>
                    <a:pt x="285" y="243"/>
                  </a:cubicBezTo>
                  <a:cubicBezTo>
                    <a:pt x="72" y="243"/>
                    <a:pt x="0" y="543"/>
                    <a:pt x="227" y="600"/>
                  </a:cubicBezTo>
                  <a:cubicBezTo>
                    <a:pt x="806" y="776"/>
                    <a:pt x="1424" y="867"/>
                    <a:pt x="2040" y="867"/>
                  </a:cubicBezTo>
                  <a:cubicBezTo>
                    <a:pt x="2869" y="867"/>
                    <a:pt x="3696" y="703"/>
                    <a:pt x="4426" y="363"/>
                  </a:cubicBezTo>
                  <a:cubicBezTo>
                    <a:pt x="4641" y="255"/>
                    <a:pt x="4513" y="1"/>
                    <a:pt x="4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0"/>
            <p:cNvSpPr/>
            <p:nvPr/>
          </p:nvSpPr>
          <p:spPr>
            <a:xfrm>
              <a:off x="3387100" y="2591050"/>
              <a:ext cx="501275" cy="356875"/>
            </a:xfrm>
            <a:custGeom>
              <a:avLst/>
              <a:gdLst/>
              <a:ahLst/>
              <a:cxnLst/>
              <a:rect l="l" t="t" r="r" b="b"/>
              <a:pathLst>
                <a:path w="20051" h="14275" extrusionOk="0">
                  <a:moveTo>
                    <a:pt x="11610" y="0"/>
                  </a:moveTo>
                  <a:cubicBezTo>
                    <a:pt x="10650" y="0"/>
                    <a:pt x="9668" y="664"/>
                    <a:pt x="8665" y="840"/>
                  </a:cubicBezTo>
                  <a:cubicBezTo>
                    <a:pt x="8409" y="889"/>
                    <a:pt x="8146" y="906"/>
                    <a:pt x="7880" y="906"/>
                  </a:cubicBezTo>
                  <a:cubicBezTo>
                    <a:pt x="7348" y="906"/>
                    <a:pt x="6802" y="840"/>
                    <a:pt x="6270" y="840"/>
                  </a:cubicBezTo>
                  <a:cubicBezTo>
                    <a:pt x="3461" y="840"/>
                    <a:pt x="829" y="3147"/>
                    <a:pt x="415" y="5926"/>
                  </a:cubicBezTo>
                  <a:cubicBezTo>
                    <a:pt x="1" y="8677"/>
                    <a:pt x="1834" y="11604"/>
                    <a:pt x="4525" y="12462"/>
                  </a:cubicBezTo>
                  <a:lnTo>
                    <a:pt x="3106" y="12432"/>
                  </a:lnTo>
                  <a:lnTo>
                    <a:pt x="3106" y="12432"/>
                  </a:lnTo>
                  <a:cubicBezTo>
                    <a:pt x="5455" y="13502"/>
                    <a:pt x="8012" y="14274"/>
                    <a:pt x="10534" y="14274"/>
                  </a:cubicBezTo>
                  <a:cubicBezTo>
                    <a:pt x="11569" y="14274"/>
                    <a:pt x="12598" y="14144"/>
                    <a:pt x="13604" y="13852"/>
                  </a:cubicBezTo>
                  <a:cubicBezTo>
                    <a:pt x="17093" y="12906"/>
                    <a:pt x="20051" y="9534"/>
                    <a:pt x="19607" y="5956"/>
                  </a:cubicBezTo>
                  <a:cubicBezTo>
                    <a:pt x="19489" y="4980"/>
                    <a:pt x="19134" y="4034"/>
                    <a:pt x="18690" y="3147"/>
                  </a:cubicBezTo>
                  <a:cubicBezTo>
                    <a:pt x="18188" y="2141"/>
                    <a:pt x="17537" y="1136"/>
                    <a:pt x="16472" y="840"/>
                  </a:cubicBezTo>
                  <a:cubicBezTo>
                    <a:pt x="16187" y="756"/>
                    <a:pt x="15888" y="732"/>
                    <a:pt x="15582" y="732"/>
                  </a:cubicBezTo>
                  <a:cubicBezTo>
                    <a:pt x="15157" y="732"/>
                    <a:pt x="14721" y="779"/>
                    <a:pt x="14294" y="779"/>
                  </a:cubicBezTo>
                  <a:cubicBezTo>
                    <a:pt x="13945" y="779"/>
                    <a:pt x="13603" y="747"/>
                    <a:pt x="13279" y="633"/>
                  </a:cubicBezTo>
                  <a:cubicBezTo>
                    <a:pt x="12865" y="485"/>
                    <a:pt x="12539" y="189"/>
                    <a:pt x="12125" y="71"/>
                  </a:cubicBezTo>
                  <a:cubicBezTo>
                    <a:pt x="11954" y="22"/>
                    <a:pt x="11782" y="0"/>
                    <a:pt x="1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0"/>
            <p:cNvSpPr/>
            <p:nvPr/>
          </p:nvSpPr>
          <p:spPr>
            <a:xfrm>
              <a:off x="3455850" y="2629025"/>
              <a:ext cx="160475" cy="269425"/>
            </a:xfrm>
            <a:custGeom>
              <a:avLst/>
              <a:gdLst/>
              <a:ahLst/>
              <a:cxnLst/>
              <a:rect l="l" t="t" r="r" b="b"/>
              <a:pathLst>
                <a:path w="6419" h="10777" extrusionOk="0">
                  <a:moveTo>
                    <a:pt x="6005" y="0"/>
                  </a:moveTo>
                  <a:cubicBezTo>
                    <a:pt x="4351" y="0"/>
                    <a:pt x="2762" y="822"/>
                    <a:pt x="1686" y="2101"/>
                  </a:cubicBezTo>
                  <a:cubicBezTo>
                    <a:pt x="474" y="3550"/>
                    <a:pt x="1" y="5472"/>
                    <a:pt x="178" y="7365"/>
                  </a:cubicBezTo>
                  <a:cubicBezTo>
                    <a:pt x="297" y="8488"/>
                    <a:pt x="622" y="9612"/>
                    <a:pt x="1095" y="10647"/>
                  </a:cubicBezTo>
                  <a:cubicBezTo>
                    <a:pt x="1141" y="10738"/>
                    <a:pt x="1214" y="10776"/>
                    <a:pt x="1290" y="10776"/>
                  </a:cubicBezTo>
                  <a:cubicBezTo>
                    <a:pt x="1460" y="10776"/>
                    <a:pt x="1641" y="10586"/>
                    <a:pt x="1539" y="10381"/>
                  </a:cubicBezTo>
                  <a:cubicBezTo>
                    <a:pt x="592" y="8311"/>
                    <a:pt x="267" y="5738"/>
                    <a:pt x="1332" y="3579"/>
                  </a:cubicBezTo>
                  <a:cubicBezTo>
                    <a:pt x="2209" y="1824"/>
                    <a:pt x="4012" y="503"/>
                    <a:pt x="6026" y="503"/>
                  </a:cubicBezTo>
                  <a:cubicBezTo>
                    <a:pt x="6048" y="503"/>
                    <a:pt x="6070" y="504"/>
                    <a:pt x="6093" y="504"/>
                  </a:cubicBezTo>
                  <a:cubicBezTo>
                    <a:pt x="6418" y="504"/>
                    <a:pt x="6418" y="1"/>
                    <a:pt x="6093" y="1"/>
                  </a:cubicBezTo>
                  <a:cubicBezTo>
                    <a:pt x="6064" y="1"/>
                    <a:pt x="6034" y="0"/>
                    <a:pt x="60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0"/>
            <p:cNvSpPr/>
            <p:nvPr/>
          </p:nvSpPr>
          <p:spPr>
            <a:xfrm>
              <a:off x="3608700" y="2624400"/>
              <a:ext cx="40875" cy="287200"/>
            </a:xfrm>
            <a:custGeom>
              <a:avLst/>
              <a:gdLst/>
              <a:ahLst/>
              <a:cxnLst/>
              <a:rect l="l" t="t" r="r" b="b"/>
              <a:pathLst>
                <a:path w="1635" h="11488" extrusionOk="0">
                  <a:moveTo>
                    <a:pt x="371" y="0"/>
                  </a:moveTo>
                  <a:cubicBezTo>
                    <a:pt x="188" y="0"/>
                    <a:pt x="0" y="174"/>
                    <a:pt x="127" y="364"/>
                  </a:cubicBezTo>
                  <a:cubicBezTo>
                    <a:pt x="1102" y="1783"/>
                    <a:pt x="1132" y="3557"/>
                    <a:pt x="984" y="5213"/>
                  </a:cubicBezTo>
                  <a:cubicBezTo>
                    <a:pt x="807" y="7195"/>
                    <a:pt x="511" y="9206"/>
                    <a:pt x="127" y="11157"/>
                  </a:cubicBezTo>
                  <a:cubicBezTo>
                    <a:pt x="55" y="11355"/>
                    <a:pt x="223" y="11488"/>
                    <a:pt x="380" y="11488"/>
                  </a:cubicBezTo>
                  <a:cubicBezTo>
                    <a:pt x="481" y="11488"/>
                    <a:pt x="577" y="11433"/>
                    <a:pt x="600" y="11305"/>
                  </a:cubicBezTo>
                  <a:cubicBezTo>
                    <a:pt x="984" y="9265"/>
                    <a:pt x="1310" y="7165"/>
                    <a:pt x="1487" y="5095"/>
                  </a:cubicBezTo>
                  <a:cubicBezTo>
                    <a:pt x="1635" y="3380"/>
                    <a:pt x="1576" y="1546"/>
                    <a:pt x="570" y="97"/>
                  </a:cubicBezTo>
                  <a:cubicBezTo>
                    <a:pt x="519" y="29"/>
                    <a:pt x="445" y="0"/>
                    <a:pt x="3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0"/>
            <p:cNvSpPr/>
            <p:nvPr/>
          </p:nvSpPr>
          <p:spPr>
            <a:xfrm>
              <a:off x="3620750" y="2624325"/>
              <a:ext cx="162650" cy="309525"/>
            </a:xfrm>
            <a:custGeom>
              <a:avLst/>
              <a:gdLst/>
              <a:ahLst/>
              <a:cxnLst/>
              <a:rect l="l" t="t" r="r" b="b"/>
              <a:pathLst>
                <a:path w="6506" h="12381" extrusionOk="0">
                  <a:moveTo>
                    <a:pt x="342" y="1"/>
                  </a:moveTo>
                  <a:cubicBezTo>
                    <a:pt x="96" y="1"/>
                    <a:pt x="0" y="406"/>
                    <a:pt x="325" y="514"/>
                  </a:cubicBezTo>
                  <a:cubicBezTo>
                    <a:pt x="2454" y="1076"/>
                    <a:pt x="3873" y="3028"/>
                    <a:pt x="4701" y="4950"/>
                  </a:cubicBezTo>
                  <a:cubicBezTo>
                    <a:pt x="5707" y="7168"/>
                    <a:pt x="6032" y="9682"/>
                    <a:pt x="5737" y="12136"/>
                  </a:cubicBezTo>
                  <a:cubicBezTo>
                    <a:pt x="5722" y="12299"/>
                    <a:pt x="5847" y="12380"/>
                    <a:pt x="5980" y="12380"/>
                  </a:cubicBezTo>
                  <a:cubicBezTo>
                    <a:pt x="6114" y="12380"/>
                    <a:pt x="6254" y="12299"/>
                    <a:pt x="6269" y="12136"/>
                  </a:cubicBezTo>
                  <a:cubicBezTo>
                    <a:pt x="6505" y="10125"/>
                    <a:pt x="6328" y="8055"/>
                    <a:pt x="5707" y="6133"/>
                  </a:cubicBezTo>
                  <a:cubicBezTo>
                    <a:pt x="5145" y="4388"/>
                    <a:pt x="4258" y="2673"/>
                    <a:pt x="2898" y="1402"/>
                  </a:cubicBezTo>
                  <a:cubicBezTo>
                    <a:pt x="2188" y="751"/>
                    <a:pt x="1330" y="248"/>
                    <a:pt x="413" y="12"/>
                  </a:cubicBezTo>
                  <a:cubicBezTo>
                    <a:pt x="388" y="4"/>
                    <a:pt x="364" y="1"/>
                    <a:pt x="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0"/>
            <p:cNvSpPr/>
            <p:nvPr/>
          </p:nvSpPr>
          <p:spPr>
            <a:xfrm>
              <a:off x="3627400" y="2616025"/>
              <a:ext cx="219575" cy="243900"/>
            </a:xfrm>
            <a:custGeom>
              <a:avLst/>
              <a:gdLst/>
              <a:ahLst/>
              <a:cxnLst/>
              <a:rect l="l" t="t" r="r" b="b"/>
              <a:pathLst>
                <a:path w="8783" h="9756" extrusionOk="0">
                  <a:moveTo>
                    <a:pt x="1963" y="1"/>
                  </a:moveTo>
                  <a:cubicBezTo>
                    <a:pt x="1380" y="1"/>
                    <a:pt x="803" y="101"/>
                    <a:pt x="266" y="344"/>
                  </a:cubicBezTo>
                  <a:cubicBezTo>
                    <a:pt x="1" y="423"/>
                    <a:pt x="92" y="835"/>
                    <a:pt x="326" y="835"/>
                  </a:cubicBezTo>
                  <a:cubicBezTo>
                    <a:pt x="354" y="835"/>
                    <a:pt x="383" y="829"/>
                    <a:pt x="414" y="817"/>
                  </a:cubicBezTo>
                  <a:cubicBezTo>
                    <a:pt x="921" y="601"/>
                    <a:pt x="1444" y="504"/>
                    <a:pt x="1963" y="504"/>
                  </a:cubicBezTo>
                  <a:cubicBezTo>
                    <a:pt x="3078" y="504"/>
                    <a:pt x="4178" y="950"/>
                    <a:pt x="5086" y="1615"/>
                  </a:cubicBezTo>
                  <a:cubicBezTo>
                    <a:pt x="6565" y="2739"/>
                    <a:pt x="7363" y="4454"/>
                    <a:pt x="7807" y="6258"/>
                  </a:cubicBezTo>
                  <a:cubicBezTo>
                    <a:pt x="8073" y="7323"/>
                    <a:pt x="8191" y="8417"/>
                    <a:pt x="8250" y="9511"/>
                  </a:cubicBezTo>
                  <a:cubicBezTo>
                    <a:pt x="8265" y="9674"/>
                    <a:pt x="8406" y="9755"/>
                    <a:pt x="8535" y="9755"/>
                  </a:cubicBezTo>
                  <a:cubicBezTo>
                    <a:pt x="8664" y="9755"/>
                    <a:pt x="8783" y="9674"/>
                    <a:pt x="8753" y="9511"/>
                  </a:cubicBezTo>
                  <a:cubicBezTo>
                    <a:pt x="8635" y="7471"/>
                    <a:pt x="8339" y="5371"/>
                    <a:pt x="7363" y="3538"/>
                  </a:cubicBezTo>
                  <a:cubicBezTo>
                    <a:pt x="6476" y="1911"/>
                    <a:pt x="4997" y="580"/>
                    <a:pt x="3193" y="137"/>
                  </a:cubicBezTo>
                  <a:cubicBezTo>
                    <a:pt x="2789" y="51"/>
                    <a:pt x="2375" y="1"/>
                    <a:pt x="19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0"/>
            <p:cNvSpPr/>
            <p:nvPr/>
          </p:nvSpPr>
          <p:spPr>
            <a:xfrm>
              <a:off x="3560100" y="2527025"/>
              <a:ext cx="70250" cy="109425"/>
            </a:xfrm>
            <a:custGeom>
              <a:avLst/>
              <a:gdLst/>
              <a:ahLst/>
              <a:cxnLst/>
              <a:rect l="l" t="t" r="r" b="b"/>
              <a:pathLst>
                <a:path w="2810" h="4377" extrusionOk="0">
                  <a:moveTo>
                    <a:pt x="1124" y="0"/>
                  </a:moveTo>
                  <a:cubicBezTo>
                    <a:pt x="1036" y="0"/>
                    <a:pt x="976" y="0"/>
                    <a:pt x="888" y="59"/>
                  </a:cubicBezTo>
                  <a:cubicBezTo>
                    <a:pt x="267" y="237"/>
                    <a:pt x="1" y="1035"/>
                    <a:pt x="415" y="1567"/>
                  </a:cubicBezTo>
                  <a:cubicBezTo>
                    <a:pt x="1065" y="2455"/>
                    <a:pt x="1716" y="3371"/>
                    <a:pt x="2218" y="4318"/>
                  </a:cubicBezTo>
                  <a:lnTo>
                    <a:pt x="2810" y="4377"/>
                  </a:lnTo>
                  <a:cubicBezTo>
                    <a:pt x="2780" y="3164"/>
                    <a:pt x="2455" y="1893"/>
                    <a:pt x="1923" y="799"/>
                  </a:cubicBezTo>
                  <a:cubicBezTo>
                    <a:pt x="1775" y="414"/>
                    <a:pt x="1509" y="59"/>
                    <a:pt x="11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0"/>
            <p:cNvSpPr/>
            <p:nvPr/>
          </p:nvSpPr>
          <p:spPr>
            <a:xfrm>
              <a:off x="3611150" y="2534900"/>
              <a:ext cx="143900" cy="95550"/>
            </a:xfrm>
            <a:custGeom>
              <a:avLst/>
              <a:gdLst/>
              <a:ahLst/>
              <a:cxnLst/>
              <a:rect l="l" t="t" r="r" b="b"/>
              <a:pathLst>
                <a:path w="5756" h="3822" extrusionOk="0">
                  <a:moveTo>
                    <a:pt x="3044" y="375"/>
                  </a:moveTo>
                  <a:cubicBezTo>
                    <a:pt x="3311" y="375"/>
                    <a:pt x="3308" y="1002"/>
                    <a:pt x="3282" y="1164"/>
                  </a:cubicBezTo>
                  <a:cubicBezTo>
                    <a:pt x="3256" y="1242"/>
                    <a:pt x="3225" y="1317"/>
                    <a:pt x="3189" y="1387"/>
                  </a:cubicBezTo>
                  <a:lnTo>
                    <a:pt x="3189" y="1387"/>
                  </a:lnTo>
                  <a:cubicBezTo>
                    <a:pt x="3180" y="1382"/>
                    <a:pt x="3172" y="1376"/>
                    <a:pt x="3163" y="1371"/>
                  </a:cubicBezTo>
                  <a:cubicBezTo>
                    <a:pt x="3015" y="1252"/>
                    <a:pt x="2927" y="1105"/>
                    <a:pt x="2838" y="957"/>
                  </a:cubicBezTo>
                  <a:cubicBezTo>
                    <a:pt x="2808" y="809"/>
                    <a:pt x="2779" y="484"/>
                    <a:pt x="2956" y="395"/>
                  </a:cubicBezTo>
                  <a:cubicBezTo>
                    <a:pt x="2988" y="382"/>
                    <a:pt x="3017" y="375"/>
                    <a:pt x="3044" y="375"/>
                  </a:cubicBezTo>
                  <a:close/>
                  <a:moveTo>
                    <a:pt x="1289" y="612"/>
                  </a:moveTo>
                  <a:cubicBezTo>
                    <a:pt x="1500" y="612"/>
                    <a:pt x="1708" y="791"/>
                    <a:pt x="1773" y="986"/>
                  </a:cubicBezTo>
                  <a:cubicBezTo>
                    <a:pt x="1889" y="1296"/>
                    <a:pt x="1790" y="1656"/>
                    <a:pt x="1625" y="1976"/>
                  </a:cubicBezTo>
                  <a:lnTo>
                    <a:pt x="1625" y="1976"/>
                  </a:lnTo>
                  <a:cubicBezTo>
                    <a:pt x="1544" y="1934"/>
                    <a:pt x="1465" y="1880"/>
                    <a:pt x="1389" y="1814"/>
                  </a:cubicBezTo>
                  <a:cubicBezTo>
                    <a:pt x="1152" y="1607"/>
                    <a:pt x="738" y="986"/>
                    <a:pt x="1064" y="691"/>
                  </a:cubicBezTo>
                  <a:cubicBezTo>
                    <a:pt x="1135" y="635"/>
                    <a:pt x="1212" y="612"/>
                    <a:pt x="1289" y="612"/>
                  </a:cubicBezTo>
                  <a:close/>
                  <a:moveTo>
                    <a:pt x="2997" y="0"/>
                  </a:moveTo>
                  <a:cubicBezTo>
                    <a:pt x="2596" y="0"/>
                    <a:pt x="2402" y="542"/>
                    <a:pt x="2454" y="927"/>
                  </a:cubicBezTo>
                  <a:cubicBezTo>
                    <a:pt x="2519" y="1256"/>
                    <a:pt x="2722" y="1512"/>
                    <a:pt x="2986" y="1679"/>
                  </a:cubicBezTo>
                  <a:lnTo>
                    <a:pt x="2986" y="1679"/>
                  </a:lnTo>
                  <a:cubicBezTo>
                    <a:pt x="2752" y="1939"/>
                    <a:pt x="2432" y="2093"/>
                    <a:pt x="2104" y="2093"/>
                  </a:cubicBezTo>
                  <a:cubicBezTo>
                    <a:pt x="2075" y="2093"/>
                    <a:pt x="2046" y="2092"/>
                    <a:pt x="2017" y="2089"/>
                  </a:cubicBezTo>
                  <a:lnTo>
                    <a:pt x="2017" y="2089"/>
                  </a:lnTo>
                  <a:cubicBezTo>
                    <a:pt x="2236" y="1636"/>
                    <a:pt x="2332" y="1063"/>
                    <a:pt x="1980" y="661"/>
                  </a:cubicBezTo>
                  <a:cubicBezTo>
                    <a:pt x="1819" y="440"/>
                    <a:pt x="1521" y="273"/>
                    <a:pt x="1236" y="273"/>
                  </a:cubicBezTo>
                  <a:cubicBezTo>
                    <a:pt x="1102" y="273"/>
                    <a:pt x="970" y="310"/>
                    <a:pt x="857" y="395"/>
                  </a:cubicBezTo>
                  <a:cubicBezTo>
                    <a:pt x="354" y="779"/>
                    <a:pt x="620" y="1519"/>
                    <a:pt x="945" y="1903"/>
                  </a:cubicBezTo>
                  <a:cubicBezTo>
                    <a:pt x="1089" y="2058"/>
                    <a:pt x="1258" y="2188"/>
                    <a:pt x="1440" y="2284"/>
                  </a:cubicBezTo>
                  <a:lnTo>
                    <a:pt x="1440" y="2284"/>
                  </a:lnTo>
                  <a:cubicBezTo>
                    <a:pt x="1403" y="2337"/>
                    <a:pt x="1366" y="2388"/>
                    <a:pt x="1330" y="2435"/>
                  </a:cubicBezTo>
                  <a:cubicBezTo>
                    <a:pt x="1004" y="2849"/>
                    <a:pt x="620" y="3175"/>
                    <a:pt x="176" y="3441"/>
                  </a:cubicBezTo>
                  <a:cubicBezTo>
                    <a:pt x="0" y="3567"/>
                    <a:pt x="103" y="3821"/>
                    <a:pt x="265" y="3821"/>
                  </a:cubicBezTo>
                  <a:cubicBezTo>
                    <a:pt x="293" y="3821"/>
                    <a:pt x="323" y="3813"/>
                    <a:pt x="354" y="3796"/>
                  </a:cubicBezTo>
                  <a:cubicBezTo>
                    <a:pt x="910" y="3462"/>
                    <a:pt x="1440" y="2998"/>
                    <a:pt x="1821" y="2427"/>
                  </a:cubicBezTo>
                  <a:lnTo>
                    <a:pt x="1821" y="2427"/>
                  </a:lnTo>
                  <a:cubicBezTo>
                    <a:pt x="1927" y="2453"/>
                    <a:pt x="2035" y="2466"/>
                    <a:pt x="2144" y="2466"/>
                  </a:cubicBezTo>
                  <a:cubicBezTo>
                    <a:pt x="2238" y="2466"/>
                    <a:pt x="2331" y="2456"/>
                    <a:pt x="2424" y="2435"/>
                  </a:cubicBezTo>
                  <a:cubicBezTo>
                    <a:pt x="2799" y="2356"/>
                    <a:pt x="3122" y="2132"/>
                    <a:pt x="3347" y="1843"/>
                  </a:cubicBezTo>
                  <a:lnTo>
                    <a:pt x="3347" y="1843"/>
                  </a:lnTo>
                  <a:cubicBezTo>
                    <a:pt x="3461" y="1876"/>
                    <a:pt x="3578" y="1897"/>
                    <a:pt x="3696" y="1903"/>
                  </a:cubicBezTo>
                  <a:cubicBezTo>
                    <a:pt x="3751" y="1910"/>
                    <a:pt x="3805" y="1913"/>
                    <a:pt x="3860" y="1913"/>
                  </a:cubicBezTo>
                  <a:cubicBezTo>
                    <a:pt x="4531" y="1913"/>
                    <a:pt x="5125" y="1426"/>
                    <a:pt x="5618" y="1016"/>
                  </a:cubicBezTo>
                  <a:cubicBezTo>
                    <a:pt x="5756" y="901"/>
                    <a:pt x="5626" y="733"/>
                    <a:pt x="5478" y="733"/>
                  </a:cubicBezTo>
                  <a:cubicBezTo>
                    <a:pt x="5435" y="733"/>
                    <a:pt x="5391" y="746"/>
                    <a:pt x="5352" y="779"/>
                  </a:cubicBezTo>
                  <a:cubicBezTo>
                    <a:pt x="4916" y="1128"/>
                    <a:pt x="4351" y="1557"/>
                    <a:pt x="3776" y="1557"/>
                  </a:cubicBezTo>
                  <a:cubicBezTo>
                    <a:pt x="3698" y="1557"/>
                    <a:pt x="3619" y="1549"/>
                    <a:pt x="3540" y="1532"/>
                  </a:cubicBezTo>
                  <a:lnTo>
                    <a:pt x="3540" y="1532"/>
                  </a:lnTo>
                  <a:cubicBezTo>
                    <a:pt x="3565" y="1479"/>
                    <a:pt x="3588" y="1425"/>
                    <a:pt x="3607" y="1371"/>
                  </a:cubicBezTo>
                  <a:cubicBezTo>
                    <a:pt x="3755" y="927"/>
                    <a:pt x="3696" y="217"/>
                    <a:pt x="3193" y="40"/>
                  </a:cubicBezTo>
                  <a:cubicBezTo>
                    <a:pt x="3123" y="13"/>
                    <a:pt x="3058" y="0"/>
                    <a:pt x="2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0"/>
            <p:cNvSpPr/>
            <p:nvPr/>
          </p:nvSpPr>
          <p:spPr>
            <a:xfrm>
              <a:off x="3368625" y="2813875"/>
              <a:ext cx="876100" cy="505700"/>
            </a:xfrm>
            <a:custGeom>
              <a:avLst/>
              <a:gdLst/>
              <a:ahLst/>
              <a:cxnLst/>
              <a:rect l="l" t="t" r="r" b="b"/>
              <a:pathLst>
                <a:path w="35044" h="20228" extrusionOk="0">
                  <a:moveTo>
                    <a:pt x="0" y="0"/>
                  </a:moveTo>
                  <a:lnTo>
                    <a:pt x="0" y="20228"/>
                  </a:lnTo>
                  <a:lnTo>
                    <a:pt x="35044" y="20228"/>
                  </a:lnTo>
                  <a:lnTo>
                    <a:pt x="350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0"/>
            <p:cNvSpPr/>
            <p:nvPr/>
          </p:nvSpPr>
          <p:spPr>
            <a:xfrm>
              <a:off x="3307250" y="2770250"/>
              <a:ext cx="995875" cy="132350"/>
            </a:xfrm>
            <a:custGeom>
              <a:avLst/>
              <a:gdLst/>
              <a:ahLst/>
              <a:cxnLst/>
              <a:rect l="l" t="t" r="r" b="b"/>
              <a:pathLst>
                <a:path w="39835" h="5294" extrusionOk="0">
                  <a:moveTo>
                    <a:pt x="1" y="0"/>
                  </a:moveTo>
                  <a:lnTo>
                    <a:pt x="1" y="5294"/>
                  </a:lnTo>
                  <a:lnTo>
                    <a:pt x="39835" y="5294"/>
                  </a:lnTo>
                  <a:lnTo>
                    <a:pt x="398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0"/>
            <p:cNvSpPr/>
            <p:nvPr/>
          </p:nvSpPr>
          <p:spPr>
            <a:xfrm>
              <a:off x="3307250" y="2924025"/>
              <a:ext cx="995875" cy="131625"/>
            </a:xfrm>
            <a:custGeom>
              <a:avLst/>
              <a:gdLst/>
              <a:ahLst/>
              <a:cxnLst/>
              <a:rect l="l" t="t" r="r" b="b"/>
              <a:pathLst>
                <a:path w="39835" h="5265" extrusionOk="0">
                  <a:moveTo>
                    <a:pt x="1" y="1"/>
                  </a:moveTo>
                  <a:lnTo>
                    <a:pt x="1" y="5264"/>
                  </a:lnTo>
                  <a:lnTo>
                    <a:pt x="39835" y="5264"/>
                  </a:lnTo>
                  <a:lnTo>
                    <a:pt x="398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0"/>
            <p:cNvSpPr/>
            <p:nvPr/>
          </p:nvSpPr>
          <p:spPr>
            <a:xfrm>
              <a:off x="3299125" y="3077800"/>
              <a:ext cx="996625" cy="132375"/>
            </a:xfrm>
            <a:custGeom>
              <a:avLst/>
              <a:gdLst/>
              <a:ahLst/>
              <a:cxnLst/>
              <a:rect l="l" t="t" r="r" b="b"/>
              <a:pathLst>
                <a:path w="39865" h="5295" extrusionOk="0">
                  <a:moveTo>
                    <a:pt x="0" y="1"/>
                  </a:moveTo>
                  <a:lnTo>
                    <a:pt x="0" y="5294"/>
                  </a:lnTo>
                  <a:lnTo>
                    <a:pt x="39864" y="5294"/>
                  </a:lnTo>
                  <a:lnTo>
                    <a:pt x="398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0"/>
            <p:cNvSpPr/>
            <p:nvPr/>
          </p:nvSpPr>
          <p:spPr>
            <a:xfrm>
              <a:off x="3299125" y="3231575"/>
              <a:ext cx="996625" cy="131625"/>
            </a:xfrm>
            <a:custGeom>
              <a:avLst/>
              <a:gdLst/>
              <a:ahLst/>
              <a:cxnLst/>
              <a:rect l="l" t="t" r="r" b="b"/>
              <a:pathLst>
                <a:path w="39865" h="5265" extrusionOk="0">
                  <a:moveTo>
                    <a:pt x="0" y="1"/>
                  </a:moveTo>
                  <a:lnTo>
                    <a:pt x="0" y="5265"/>
                  </a:lnTo>
                  <a:lnTo>
                    <a:pt x="39864" y="5265"/>
                  </a:lnTo>
                  <a:lnTo>
                    <a:pt x="398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0"/>
            <p:cNvSpPr/>
            <p:nvPr/>
          </p:nvSpPr>
          <p:spPr>
            <a:xfrm>
              <a:off x="4192950" y="2821925"/>
              <a:ext cx="22200" cy="22275"/>
            </a:xfrm>
            <a:custGeom>
              <a:avLst/>
              <a:gdLst/>
              <a:ahLst/>
              <a:cxnLst/>
              <a:rect l="l" t="t" r="r" b="b"/>
              <a:pathLst>
                <a:path w="888" h="891" extrusionOk="0">
                  <a:moveTo>
                    <a:pt x="494" y="1"/>
                  </a:moveTo>
                  <a:cubicBezTo>
                    <a:pt x="478" y="1"/>
                    <a:pt x="461" y="2"/>
                    <a:pt x="444" y="4"/>
                  </a:cubicBezTo>
                  <a:cubicBezTo>
                    <a:pt x="237" y="4"/>
                    <a:pt x="1" y="181"/>
                    <a:pt x="1" y="447"/>
                  </a:cubicBezTo>
                  <a:cubicBezTo>
                    <a:pt x="1" y="654"/>
                    <a:pt x="208" y="891"/>
                    <a:pt x="444" y="891"/>
                  </a:cubicBezTo>
                  <a:cubicBezTo>
                    <a:pt x="681" y="891"/>
                    <a:pt x="888" y="713"/>
                    <a:pt x="888" y="447"/>
                  </a:cubicBezTo>
                  <a:cubicBezTo>
                    <a:pt x="888" y="198"/>
                    <a:pt x="732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0"/>
            <p:cNvSpPr/>
            <p:nvPr/>
          </p:nvSpPr>
          <p:spPr>
            <a:xfrm>
              <a:off x="4192950" y="2976525"/>
              <a:ext cx="22200" cy="2220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0"/>
                  </a:moveTo>
                  <a:cubicBezTo>
                    <a:pt x="208" y="0"/>
                    <a:pt x="1" y="178"/>
                    <a:pt x="1" y="444"/>
                  </a:cubicBezTo>
                  <a:cubicBezTo>
                    <a:pt x="1" y="680"/>
                    <a:pt x="208" y="887"/>
                    <a:pt x="444" y="887"/>
                  </a:cubicBezTo>
                  <a:cubicBezTo>
                    <a:pt x="710" y="887"/>
                    <a:pt x="888" y="680"/>
                    <a:pt x="888" y="444"/>
                  </a:cubicBezTo>
                  <a:cubicBezTo>
                    <a:pt x="888" y="178"/>
                    <a:pt x="710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0"/>
            <p:cNvSpPr/>
            <p:nvPr/>
          </p:nvSpPr>
          <p:spPr>
            <a:xfrm>
              <a:off x="4192950" y="3132500"/>
              <a:ext cx="22200" cy="22225"/>
            </a:xfrm>
            <a:custGeom>
              <a:avLst/>
              <a:gdLst/>
              <a:ahLst/>
              <a:cxnLst/>
              <a:rect l="l" t="t" r="r" b="b"/>
              <a:pathLst>
                <a:path w="888" h="889" extrusionOk="0">
                  <a:moveTo>
                    <a:pt x="444" y="1"/>
                  </a:moveTo>
                  <a:cubicBezTo>
                    <a:pt x="237" y="1"/>
                    <a:pt x="1" y="178"/>
                    <a:pt x="1" y="445"/>
                  </a:cubicBezTo>
                  <a:cubicBezTo>
                    <a:pt x="1" y="652"/>
                    <a:pt x="208" y="888"/>
                    <a:pt x="444" y="888"/>
                  </a:cubicBezTo>
                  <a:cubicBezTo>
                    <a:pt x="681" y="888"/>
                    <a:pt x="888" y="711"/>
                    <a:pt x="888" y="445"/>
                  </a:cubicBezTo>
                  <a:cubicBezTo>
                    <a:pt x="888" y="238"/>
                    <a:pt x="710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0"/>
            <p:cNvSpPr/>
            <p:nvPr/>
          </p:nvSpPr>
          <p:spPr>
            <a:xfrm>
              <a:off x="4192950" y="3288500"/>
              <a:ext cx="22200" cy="2220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237" y="1"/>
                    <a:pt x="1" y="208"/>
                    <a:pt x="1" y="444"/>
                  </a:cubicBezTo>
                  <a:cubicBezTo>
                    <a:pt x="1" y="681"/>
                    <a:pt x="208" y="888"/>
                    <a:pt x="444" y="888"/>
                  </a:cubicBezTo>
                  <a:cubicBezTo>
                    <a:pt x="681" y="888"/>
                    <a:pt x="888" y="710"/>
                    <a:pt x="888" y="444"/>
                  </a:cubicBezTo>
                  <a:cubicBezTo>
                    <a:pt x="888" y="237"/>
                    <a:pt x="710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0"/>
            <p:cNvSpPr/>
            <p:nvPr/>
          </p:nvSpPr>
          <p:spPr>
            <a:xfrm>
              <a:off x="3390050" y="2821925"/>
              <a:ext cx="22225" cy="22275"/>
            </a:xfrm>
            <a:custGeom>
              <a:avLst/>
              <a:gdLst/>
              <a:ahLst/>
              <a:cxnLst/>
              <a:rect l="l" t="t" r="r" b="b"/>
              <a:pathLst>
                <a:path w="889" h="891" extrusionOk="0">
                  <a:moveTo>
                    <a:pt x="494" y="1"/>
                  </a:moveTo>
                  <a:cubicBezTo>
                    <a:pt x="478" y="1"/>
                    <a:pt x="462" y="2"/>
                    <a:pt x="444" y="4"/>
                  </a:cubicBezTo>
                  <a:cubicBezTo>
                    <a:pt x="237" y="4"/>
                    <a:pt x="1" y="181"/>
                    <a:pt x="1" y="447"/>
                  </a:cubicBezTo>
                  <a:cubicBezTo>
                    <a:pt x="1" y="654"/>
                    <a:pt x="178" y="891"/>
                    <a:pt x="444" y="891"/>
                  </a:cubicBezTo>
                  <a:cubicBezTo>
                    <a:pt x="681" y="891"/>
                    <a:pt x="888" y="713"/>
                    <a:pt x="888" y="447"/>
                  </a:cubicBezTo>
                  <a:cubicBezTo>
                    <a:pt x="888" y="198"/>
                    <a:pt x="733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0"/>
            <p:cNvSpPr/>
            <p:nvPr/>
          </p:nvSpPr>
          <p:spPr>
            <a:xfrm>
              <a:off x="3390050" y="2976525"/>
              <a:ext cx="22225" cy="22200"/>
            </a:xfrm>
            <a:custGeom>
              <a:avLst/>
              <a:gdLst/>
              <a:ahLst/>
              <a:cxnLst/>
              <a:rect l="l" t="t" r="r" b="b"/>
              <a:pathLst>
                <a:path w="889" h="888" extrusionOk="0">
                  <a:moveTo>
                    <a:pt x="444" y="0"/>
                  </a:moveTo>
                  <a:cubicBezTo>
                    <a:pt x="237" y="0"/>
                    <a:pt x="1" y="178"/>
                    <a:pt x="1" y="444"/>
                  </a:cubicBezTo>
                  <a:cubicBezTo>
                    <a:pt x="1" y="651"/>
                    <a:pt x="178" y="887"/>
                    <a:pt x="444" y="887"/>
                  </a:cubicBezTo>
                  <a:cubicBezTo>
                    <a:pt x="681" y="887"/>
                    <a:pt x="888" y="710"/>
                    <a:pt x="888" y="444"/>
                  </a:cubicBezTo>
                  <a:cubicBezTo>
                    <a:pt x="888" y="178"/>
                    <a:pt x="711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0"/>
            <p:cNvSpPr/>
            <p:nvPr/>
          </p:nvSpPr>
          <p:spPr>
            <a:xfrm>
              <a:off x="3390050" y="313250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889" h="889" extrusionOk="0">
                  <a:moveTo>
                    <a:pt x="444" y="1"/>
                  </a:moveTo>
                  <a:cubicBezTo>
                    <a:pt x="237" y="1"/>
                    <a:pt x="1" y="178"/>
                    <a:pt x="1" y="445"/>
                  </a:cubicBezTo>
                  <a:cubicBezTo>
                    <a:pt x="1" y="652"/>
                    <a:pt x="178" y="888"/>
                    <a:pt x="444" y="888"/>
                  </a:cubicBezTo>
                  <a:cubicBezTo>
                    <a:pt x="681" y="888"/>
                    <a:pt x="888" y="711"/>
                    <a:pt x="888" y="445"/>
                  </a:cubicBezTo>
                  <a:cubicBezTo>
                    <a:pt x="888" y="238"/>
                    <a:pt x="711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0"/>
            <p:cNvSpPr/>
            <p:nvPr/>
          </p:nvSpPr>
          <p:spPr>
            <a:xfrm>
              <a:off x="3390050" y="3288500"/>
              <a:ext cx="22225" cy="22200"/>
            </a:xfrm>
            <a:custGeom>
              <a:avLst/>
              <a:gdLst/>
              <a:ahLst/>
              <a:cxnLst/>
              <a:rect l="l" t="t" r="r" b="b"/>
              <a:pathLst>
                <a:path w="889" h="888" extrusionOk="0">
                  <a:moveTo>
                    <a:pt x="444" y="1"/>
                  </a:moveTo>
                  <a:cubicBezTo>
                    <a:pt x="237" y="1"/>
                    <a:pt x="1" y="208"/>
                    <a:pt x="1" y="444"/>
                  </a:cubicBezTo>
                  <a:cubicBezTo>
                    <a:pt x="1" y="681"/>
                    <a:pt x="178" y="888"/>
                    <a:pt x="444" y="888"/>
                  </a:cubicBezTo>
                  <a:cubicBezTo>
                    <a:pt x="681" y="888"/>
                    <a:pt x="888" y="710"/>
                    <a:pt x="888" y="444"/>
                  </a:cubicBezTo>
                  <a:cubicBezTo>
                    <a:pt x="888" y="237"/>
                    <a:pt x="711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60"/>
          <p:cNvGrpSpPr/>
          <p:nvPr/>
        </p:nvGrpSpPr>
        <p:grpSpPr>
          <a:xfrm flipH="1">
            <a:off x="5269445" y="4527846"/>
            <a:ext cx="514458" cy="510132"/>
            <a:chOff x="3867875" y="2965450"/>
            <a:chExt cx="309225" cy="306625"/>
          </a:xfrm>
        </p:grpSpPr>
        <p:sp>
          <p:nvSpPr>
            <p:cNvPr id="1250" name="Google Shape;1250;p60"/>
            <p:cNvSpPr/>
            <p:nvPr/>
          </p:nvSpPr>
          <p:spPr>
            <a:xfrm>
              <a:off x="4020650" y="2965450"/>
              <a:ext cx="52900" cy="73450"/>
            </a:xfrm>
            <a:custGeom>
              <a:avLst/>
              <a:gdLst/>
              <a:ahLst/>
              <a:cxnLst/>
              <a:rect l="l" t="t" r="r" b="b"/>
              <a:pathLst>
                <a:path w="2116" h="2938" extrusionOk="0">
                  <a:moveTo>
                    <a:pt x="118" y="0"/>
                  </a:moveTo>
                  <a:cubicBezTo>
                    <a:pt x="0" y="1293"/>
                    <a:pt x="764" y="2497"/>
                    <a:pt x="1968" y="2938"/>
                  </a:cubicBezTo>
                  <a:lnTo>
                    <a:pt x="2115" y="2615"/>
                  </a:lnTo>
                  <a:cubicBezTo>
                    <a:pt x="1910" y="1469"/>
                    <a:pt x="1175" y="47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0"/>
            <p:cNvSpPr/>
            <p:nvPr/>
          </p:nvSpPr>
          <p:spPr>
            <a:xfrm>
              <a:off x="4063250" y="2969925"/>
              <a:ext cx="99175" cy="67525"/>
            </a:xfrm>
            <a:custGeom>
              <a:avLst/>
              <a:gdLst/>
              <a:ahLst/>
              <a:cxnLst/>
              <a:rect l="l" t="t" r="r" b="b"/>
              <a:pathLst>
                <a:path w="3967" h="2701" extrusionOk="0">
                  <a:moveTo>
                    <a:pt x="2430" y="0"/>
                  </a:moveTo>
                  <a:cubicBezTo>
                    <a:pt x="2044" y="0"/>
                    <a:pt x="1654" y="97"/>
                    <a:pt x="1322" y="291"/>
                  </a:cubicBezTo>
                  <a:cubicBezTo>
                    <a:pt x="615" y="763"/>
                    <a:pt x="141" y="1538"/>
                    <a:pt x="88" y="2388"/>
                  </a:cubicBezTo>
                  <a:lnTo>
                    <a:pt x="88" y="2388"/>
                  </a:lnTo>
                  <a:cubicBezTo>
                    <a:pt x="58" y="2367"/>
                    <a:pt x="28" y="2344"/>
                    <a:pt x="0" y="2318"/>
                  </a:cubicBezTo>
                  <a:lnTo>
                    <a:pt x="0" y="2318"/>
                  </a:lnTo>
                  <a:lnTo>
                    <a:pt x="88" y="2700"/>
                  </a:lnTo>
                  <a:cubicBezTo>
                    <a:pt x="82" y="2595"/>
                    <a:pt x="82" y="2491"/>
                    <a:pt x="88" y="2388"/>
                  </a:cubicBezTo>
                  <a:lnTo>
                    <a:pt x="88" y="2388"/>
                  </a:lnTo>
                  <a:cubicBezTo>
                    <a:pt x="244" y="2495"/>
                    <a:pt x="430" y="2547"/>
                    <a:pt x="618" y="2547"/>
                  </a:cubicBezTo>
                  <a:cubicBezTo>
                    <a:pt x="778" y="2547"/>
                    <a:pt x="940" y="2509"/>
                    <a:pt x="1087" y="2436"/>
                  </a:cubicBezTo>
                  <a:cubicBezTo>
                    <a:pt x="1410" y="2230"/>
                    <a:pt x="1733" y="1966"/>
                    <a:pt x="1998" y="1701"/>
                  </a:cubicBezTo>
                  <a:cubicBezTo>
                    <a:pt x="2556" y="1202"/>
                    <a:pt x="3232" y="849"/>
                    <a:pt x="3966" y="702"/>
                  </a:cubicBezTo>
                  <a:cubicBezTo>
                    <a:pt x="3625" y="236"/>
                    <a:pt x="3033" y="0"/>
                    <a:pt x="2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0"/>
            <p:cNvSpPr/>
            <p:nvPr/>
          </p:nvSpPr>
          <p:spPr>
            <a:xfrm>
              <a:off x="3975100" y="3021625"/>
              <a:ext cx="202000" cy="182875"/>
            </a:xfrm>
            <a:custGeom>
              <a:avLst/>
              <a:gdLst/>
              <a:ahLst/>
              <a:cxnLst/>
              <a:rect l="l" t="t" r="r" b="b"/>
              <a:pathLst>
                <a:path w="8080" h="7315" extrusionOk="0">
                  <a:moveTo>
                    <a:pt x="4080" y="1"/>
                  </a:moveTo>
                  <a:cubicBezTo>
                    <a:pt x="3965" y="1"/>
                    <a:pt x="3849" y="6"/>
                    <a:pt x="3732" y="15"/>
                  </a:cubicBezTo>
                  <a:cubicBezTo>
                    <a:pt x="1587" y="192"/>
                    <a:pt x="1" y="1984"/>
                    <a:pt x="177" y="3981"/>
                  </a:cubicBezTo>
                  <a:cubicBezTo>
                    <a:pt x="344" y="5872"/>
                    <a:pt x="2037" y="7315"/>
                    <a:pt x="4035" y="7315"/>
                  </a:cubicBezTo>
                  <a:cubicBezTo>
                    <a:pt x="4149" y="7315"/>
                    <a:pt x="4263" y="7310"/>
                    <a:pt x="4378" y="7301"/>
                  </a:cubicBezTo>
                  <a:cubicBezTo>
                    <a:pt x="6493" y="7125"/>
                    <a:pt x="8080" y="5333"/>
                    <a:pt x="7903" y="3335"/>
                  </a:cubicBezTo>
                  <a:cubicBezTo>
                    <a:pt x="7737" y="1418"/>
                    <a:pt x="6073" y="1"/>
                    <a:pt x="40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0"/>
            <p:cNvSpPr/>
            <p:nvPr/>
          </p:nvSpPr>
          <p:spPr>
            <a:xfrm>
              <a:off x="3962625" y="3024200"/>
              <a:ext cx="35275" cy="80075"/>
            </a:xfrm>
            <a:custGeom>
              <a:avLst/>
              <a:gdLst/>
              <a:ahLst/>
              <a:cxnLst/>
              <a:rect l="l" t="t" r="r" b="b"/>
              <a:pathLst>
                <a:path w="1411" h="3203" extrusionOk="0">
                  <a:moveTo>
                    <a:pt x="1117" y="0"/>
                  </a:moveTo>
                  <a:lnTo>
                    <a:pt x="1117" y="0"/>
                  </a:lnTo>
                  <a:cubicBezTo>
                    <a:pt x="382" y="764"/>
                    <a:pt x="0" y="1792"/>
                    <a:pt x="59" y="2879"/>
                  </a:cubicBezTo>
                  <a:lnTo>
                    <a:pt x="206" y="3203"/>
                  </a:lnTo>
                  <a:cubicBezTo>
                    <a:pt x="1029" y="2586"/>
                    <a:pt x="1410" y="1205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0"/>
            <p:cNvSpPr/>
            <p:nvPr/>
          </p:nvSpPr>
          <p:spPr>
            <a:xfrm>
              <a:off x="3924425" y="3042575"/>
              <a:ext cx="53025" cy="82275"/>
            </a:xfrm>
            <a:custGeom>
              <a:avLst/>
              <a:gdLst/>
              <a:ahLst/>
              <a:cxnLst/>
              <a:rect l="l" t="t" r="r" b="b"/>
              <a:pathLst>
                <a:path w="2121" h="3291" extrusionOk="0">
                  <a:moveTo>
                    <a:pt x="691" y="0"/>
                  </a:moveTo>
                  <a:cubicBezTo>
                    <a:pt x="454" y="0"/>
                    <a:pt x="214" y="66"/>
                    <a:pt x="1" y="205"/>
                  </a:cubicBezTo>
                  <a:cubicBezTo>
                    <a:pt x="383" y="646"/>
                    <a:pt x="647" y="1175"/>
                    <a:pt x="706" y="1762"/>
                  </a:cubicBezTo>
                  <a:cubicBezTo>
                    <a:pt x="735" y="2086"/>
                    <a:pt x="794" y="2409"/>
                    <a:pt x="882" y="2703"/>
                  </a:cubicBezTo>
                  <a:cubicBezTo>
                    <a:pt x="969" y="2940"/>
                    <a:pt x="1182" y="3083"/>
                    <a:pt x="1406" y="3083"/>
                  </a:cubicBezTo>
                  <a:cubicBezTo>
                    <a:pt x="1445" y="3083"/>
                    <a:pt x="1484" y="3079"/>
                    <a:pt x="1523" y="3070"/>
                  </a:cubicBezTo>
                  <a:lnTo>
                    <a:pt x="1523" y="3070"/>
                  </a:lnTo>
                  <a:cubicBezTo>
                    <a:pt x="1950" y="2347"/>
                    <a:pt x="2120" y="1491"/>
                    <a:pt x="1881" y="852"/>
                  </a:cubicBezTo>
                  <a:cubicBezTo>
                    <a:pt x="1700" y="309"/>
                    <a:pt x="1203" y="0"/>
                    <a:pt x="691" y="0"/>
                  </a:cubicBezTo>
                  <a:close/>
                  <a:moveTo>
                    <a:pt x="1646" y="3026"/>
                  </a:moveTo>
                  <a:lnTo>
                    <a:pt x="1646" y="3026"/>
                  </a:lnTo>
                  <a:cubicBezTo>
                    <a:pt x="1606" y="3046"/>
                    <a:pt x="1564" y="3060"/>
                    <a:pt x="1523" y="3070"/>
                  </a:cubicBezTo>
                  <a:lnTo>
                    <a:pt x="1523" y="3070"/>
                  </a:lnTo>
                  <a:cubicBezTo>
                    <a:pt x="1478" y="3145"/>
                    <a:pt x="1431" y="3218"/>
                    <a:pt x="1381" y="3290"/>
                  </a:cubicBezTo>
                  <a:lnTo>
                    <a:pt x="1646" y="30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0"/>
            <p:cNvSpPr/>
            <p:nvPr/>
          </p:nvSpPr>
          <p:spPr>
            <a:xfrm>
              <a:off x="3867875" y="3083950"/>
              <a:ext cx="208600" cy="188125"/>
            </a:xfrm>
            <a:custGeom>
              <a:avLst/>
              <a:gdLst/>
              <a:ahLst/>
              <a:cxnLst/>
              <a:rect l="l" t="t" r="r" b="b"/>
              <a:pathLst>
                <a:path w="8344" h="7525" extrusionOk="0">
                  <a:moveTo>
                    <a:pt x="4247" y="1"/>
                  </a:moveTo>
                  <a:cubicBezTo>
                    <a:pt x="4115" y="1"/>
                    <a:pt x="3983" y="7"/>
                    <a:pt x="3849" y="19"/>
                  </a:cubicBezTo>
                  <a:cubicBezTo>
                    <a:pt x="1646" y="196"/>
                    <a:pt x="1" y="2046"/>
                    <a:pt x="177" y="4103"/>
                  </a:cubicBezTo>
                  <a:cubicBezTo>
                    <a:pt x="372" y="6077"/>
                    <a:pt x="2092" y="7525"/>
                    <a:pt x="4144" y="7525"/>
                  </a:cubicBezTo>
                  <a:cubicBezTo>
                    <a:pt x="4260" y="7525"/>
                    <a:pt x="4377" y="7520"/>
                    <a:pt x="4495" y="7511"/>
                  </a:cubicBezTo>
                  <a:cubicBezTo>
                    <a:pt x="6699" y="7334"/>
                    <a:pt x="8344" y="5484"/>
                    <a:pt x="8168" y="3398"/>
                  </a:cubicBezTo>
                  <a:cubicBezTo>
                    <a:pt x="8030" y="1466"/>
                    <a:pt x="6284" y="1"/>
                    <a:pt x="4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0"/>
            <p:cNvSpPr/>
            <p:nvPr/>
          </p:nvSpPr>
          <p:spPr>
            <a:xfrm>
              <a:off x="3964100" y="3097600"/>
              <a:ext cx="93300" cy="131450"/>
            </a:xfrm>
            <a:custGeom>
              <a:avLst/>
              <a:gdLst/>
              <a:ahLst/>
              <a:cxnLst/>
              <a:rect l="l" t="t" r="r" b="b"/>
              <a:pathLst>
                <a:path w="3732" h="5258" extrusionOk="0">
                  <a:moveTo>
                    <a:pt x="238" y="1"/>
                  </a:moveTo>
                  <a:cubicBezTo>
                    <a:pt x="0" y="1"/>
                    <a:pt x="9" y="384"/>
                    <a:pt x="264" y="384"/>
                  </a:cubicBezTo>
                  <a:lnTo>
                    <a:pt x="235" y="384"/>
                  </a:lnTo>
                  <a:cubicBezTo>
                    <a:pt x="1263" y="472"/>
                    <a:pt x="2203" y="1030"/>
                    <a:pt x="2762" y="1912"/>
                  </a:cubicBezTo>
                  <a:cubicBezTo>
                    <a:pt x="3290" y="2852"/>
                    <a:pt x="3261" y="4056"/>
                    <a:pt x="2644" y="4967"/>
                  </a:cubicBezTo>
                  <a:cubicBezTo>
                    <a:pt x="2540" y="5112"/>
                    <a:pt x="2686" y="5258"/>
                    <a:pt x="2843" y="5258"/>
                  </a:cubicBezTo>
                  <a:cubicBezTo>
                    <a:pt x="2908" y="5258"/>
                    <a:pt x="2974" y="5233"/>
                    <a:pt x="3026" y="5173"/>
                  </a:cubicBezTo>
                  <a:cubicBezTo>
                    <a:pt x="3702" y="4115"/>
                    <a:pt x="3731" y="2793"/>
                    <a:pt x="3114" y="1706"/>
                  </a:cubicBezTo>
                  <a:cubicBezTo>
                    <a:pt x="2497" y="707"/>
                    <a:pt x="1440" y="61"/>
                    <a:pt x="264" y="2"/>
                  </a:cubicBezTo>
                  <a:cubicBezTo>
                    <a:pt x="255" y="1"/>
                    <a:pt x="247" y="1"/>
                    <a:pt x="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0"/>
            <p:cNvSpPr/>
            <p:nvPr/>
          </p:nvSpPr>
          <p:spPr>
            <a:xfrm>
              <a:off x="4108225" y="3090200"/>
              <a:ext cx="57850" cy="95700"/>
            </a:xfrm>
            <a:custGeom>
              <a:avLst/>
              <a:gdLst/>
              <a:ahLst/>
              <a:cxnLst/>
              <a:rect l="l" t="t" r="r" b="b"/>
              <a:pathLst>
                <a:path w="2314" h="3828" extrusionOk="0">
                  <a:moveTo>
                    <a:pt x="1693" y="0"/>
                  </a:moveTo>
                  <a:cubicBezTo>
                    <a:pt x="1564" y="0"/>
                    <a:pt x="1439" y="99"/>
                    <a:pt x="1491" y="239"/>
                  </a:cubicBezTo>
                  <a:cubicBezTo>
                    <a:pt x="1873" y="1473"/>
                    <a:pt x="1315" y="2795"/>
                    <a:pt x="199" y="3442"/>
                  </a:cubicBezTo>
                  <a:cubicBezTo>
                    <a:pt x="1" y="3541"/>
                    <a:pt x="116" y="3827"/>
                    <a:pt x="297" y="3827"/>
                  </a:cubicBezTo>
                  <a:cubicBezTo>
                    <a:pt x="331" y="3827"/>
                    <a:pt x="367" y="3817"/>
                    <a:pt x="404" y="3794"/>
                  </a:cubicBezTo>
                  <a:lnTo>
                    <a:pt x="434" y="3794"/>
                  </a:lnTo>
                  <a:cubicBezTo>
                    <a:pt x="1697" y="3060"/>
                    <a:pt x="2314" y="1532"/>
                    <a:pt x="1903" y="151"/>
                  </a:cubicBezTo>
                  <a:cubicBezTo>
                    <a:pt x="1867" y="45"/>
                    <a:pt x="1779" y="0"/>
                    <a:pt x="1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0"/>
            <p:cNvSpPr/>
            <p:nvPr/>
          </p:nvSpPr>
          <p:spPr>
            <a:xfrm>
              <a:off x="4092525" y="3034900"/>
              <a:ext cx="45475" cy="33050"/>
            </a:xfrm>
            <a:custGeom>
              <a:avLst/>
              <a:gdLst/>
              <a:ahLst/>
              <a:cxnLst/>
              <a:rect l="l" t="t" r="r" b="b"/>
              <a:pathLst>
                <a:path w="1819" h="1322" extrusionOk="0">
                  <a:moveTo>
                    <a:pt x="1267" y="1071"/>
                  </a:moveTo>
                  <a:cubicBezTo>
                    <a:pt x="1267" y="1080"/>
                    <a:pt x="1274" y="1090"/>
                    <a:pt x="1280" y="1097"/>
                  </a:cubicBezTo>
                  <a:lnTo>
                    <a:pt x="1280" y="1097"/>
                  </a:lnTo>
                  <a:lnTo>
                    <a:pt x="1267" y="1071"/>
                  </a:lnTo>
                  <a:close/>
                  <a:moveTo>
                    <a:pt x="285" y="1"/>
                  </a:moveTo>
                  <a:cubicBezTo>
                    <a:pt x="73" y="1"/>
                    <a:pt x="0" y="342"/>
                    <a:pt x="239" y="395"/>
                  </a:cubicBezTo>
                  <a:cubicBezTo>
                    <a:pt x="298" y="424"/>
                    <a:pt x="386" y="454"/>
                    <a:pt x="445" y="483"/>
                  </a:cubicBezTo>
                  <a:lnTo>
                    <a:pt x="474" y="483"/>
                  </a:lnTo>
                  <a:lnTo>
                    <a:pt x="562" y="512"/>
                  </a:lnTo>
                  <a:cubicBezTo>
                    <a:pt x="680" y="571"/>
                    <a:pt x="797" y="630"/>
                    <a:pt x="885" y="718"/>
                  </a:cubicBezTo>
                  <a:lnTo>
                    <a:pt x="944" y="747"/>
                  </a:lnTo>
                  <a:lnTo>
                    <a:pt x="1003" y="806"/>
                  </a:lnTo>
                  <a:lnTo>
                    <a:pt x="1150" y="924"/>
                  </a:lnTo>
                  <a:cubicBezTo>
                    <a:pt x="1179" y="982"/>
                    <a:pt x="1238" y="1041"/>
                    <a:pt x="1267" y="1071"/>
                  </a:cubicBezTo>
                  <a:lnTo>
                    <a:pt x="1267" y="1071"/>
                  </a:lnTo>
                  <a:lnTo>
                    <a:pt x="1267" y="1071"/>
                  </a:lnTo>
                  <a:cubicBezTo>
                    <a:pt x="1267" y="1071"/>
                    <a:pt x="1267" y="1071"/>
                    <a:pt x="1267" y="1071"/>
                  </a:cubicBezTo>
                  <a:lnTo>
                    <a:pt x="1267" y="1071"/>
                  </a:lnTo>
                  <a:cubicBezTo>
                    <a:pt x="1292" y="1095"/>
                    <a:pt x="1296" y="1105"/>
                    <a:pt x="1292" y="1105"/>
                  </a:cubicBezTo>
                  <a:cubicBezTo>
                    <a:pt x="1290" y="1105"/>
                    <a:pt x="1285" y="1102"/>
                    <a:pt x="1280" y="1097"/>
                  </a:cubicBezTo>
                  <a:lnTo>
                    <a:pt x="1280" y="1097"/>
                  </a:lnTo>
                  <a:lnTo>
                    <a:pt x="1297" y="1129"/>
                  </a:lnTo>
                  <a:cubicBezTo>
                    <a:pt x="1326" y="1159"/>
                    <a:pt x="1356" y="1188"/>
                    <a:pt x="1356" y="1218"/>
                  </a:cubicBezTo>
                  <a:cubicBezTo>
                    <a:pt x="1401" y="1291"/>
                    <a:pt x="1467" y="1321"/>
                    <a:pt x="1533" y="1321"/>
                  </a:cubicBezTo>
                  <a:cubicBezTo>
                    <a:pt x="1677" y="1321"/>
                    <a:pt x="1818" y="1174"/>
                    <a:pt x="1737" y="1012"/>
                  </a:cubicBezTo>
                  <a:lnTo>
                    <a:pt x="1737" y="1012"/>
                  </a:lnTo>
                  <a:lnTo>
                    <a:pt x="1767" y="1041"/>
                  </a:lnTo>
                  <a:cubicBezTo>
                    <a:pt x="1414" y="542"/>
                    <a:pt x="915" y="160"/>
                    <a:pt x="357" y="13"/>
                  </a:cubicBezTo>
                  <a:cubicBezTo>
                    <a:pt x="331" y="5"/>
                    <a:pt x="307" y="1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2108;p68"/>
          <p:cNvSpPr txBox="1">
            <a:spLocks noGrp="1"/>
          </p:cNvSpPr>
          <p:nvPr>
            <p:ph type="title"/>
          </p:nvPr>
        </p:nvSpPr>
        <p:spPr>
          <a:xfrm>
            <a:off x="809089" y="42246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II.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Luyện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tập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và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vận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dụng</a:t>
            </a:r>
            <a:endParaRPr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3547" y="1100717"/>
            <a:ext cx="6539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smtClean="0"/>
              <a:t>H</a:t>
            </a:r>
            <a:r>
              <a:rPr lang="vi-VN" sz="2000" i="1" dirty="0" smtClean="0"/>
              <a:t>oạt </a:t>
            </a:r>
            <a:r>
              <a:rPr lang="vi-VN" sz="2000" i="1" dirty="0"/>
              <a:t>động nhóm đôi, thảo </a:t>
            </a:r>
            <a:r>
              <a:rPr lang="vi-VN" sz="2000" i="1" dirty="0" smtClean="0"/>
              <a:t>luận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và</a:t>
            </a:r>
            <a:r>
              <a:rPr lang="vi-VN" sz="2000" i="1" dirty="0" smtClean="0"/>
              <a:t> </a:t>
            </a:r>
            <a:r>
              <a:rPr lang="vi-VN" sz="2000" i="1" dirty="0"/>
              <a:t>lần lượt hoàn thành các bài tập sau</a:t>
            </a:r>
            <a:r>
              <a:rPr lang="vi-VN" sz="2000" i="1" dirty="0" smtClean="0"/>
              <a:t>:</a:t>
            </a:r>
            <a:endParaRPr lang="vi-VN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1212763" y="2078288"/>
            <a:ext cx="7094307" cy="122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 smtClean="0"/>
              <a:t>Phần</a:t>
            </a:r>
            <a:r>
              <a:rPr lang="en-US" sz="2000" b="1" dirty="0" smtClean="0"/>
              <a:t> </a:t>
            </a: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</a:t>
            </a:r>
            <a:r>
              <a:rPr lang="en-US" sz="2000" b="1" dirty="0" err="1"/>
              <a:t>trồng</a:t>
            </a:r>
            <a:r>
              <a:rPr lang="en-US" sz="2000" b="1" dirty="0"/>
              <a:t> </a:t>
            </a:r>
            <a:r>
              <a:rPr lang="en-US" sz="2000" b="1" dirty="0" err="1"/>
              <a:t>trọt</a:t>
            </a:r>
            <a:r>
              <a:rPr lang="en-US" sz="2000" b="1" dirty="0"/>
              <a:t>: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1 </a:t>
            </a:r>
            <a:r>
              <a:rPr lang="en-US" sz="2000" dirty="0" err="1"/>
              <a:t>và</a:t>
            </a:r>
            <a:r>
              <a:rPr lang="en-US" sz="2000" dirty="0"/>
              <a:t> 2 </a:t>
            </a:r>
            <a:r>
              <a:rPr lang="en-US" sz="2000" dirty="0" err="1"/>
              <a:t>trang</a:t>
            </a:r>
            <a:r>
              <a:rPr lang="en-US" sz="2000" dirty="0"/>
              <a:t> 40 </a:t>
            </a:r>
            <a:r>
              <a:rPr lang="en-US" sz="2000" dirty="0" smtClean="0"/>
              <a:t>SGK.</a:t>
            </a:r>
            <a:endParaRPr lang="en-US" sz="2000" dirty="0"/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 smtClean="0"/>
              <a:t>Phần</a:t>
            </a:r>
            <a:r>
              <a:rPr lang="en-US" sz="2000" b="1" dirty="0" smtClean="0"/>
              <a:t> </a:t>
            </a: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</a:t>
            </a:r>
            <a:r>
              <a:rPr lang="en-US" sz="2000" b="1" dirty="0" err="1"/>
              <a:t>lâm</a:t>
            </a:r>
            <a:r>
              <a:rPr lang="en-US" sz="2000" b="1" dirty="0"/>
              <a:t> </a:t>
            </a:r>
            <a:r>
              <a:rPr lang="en-US" sz="2000" b="1" dirty="0" err="1"/>
              <a:t>nghiệp</a:t>
            </a:r>
            <a:r>
              <a:rPr lang="en-US" sz="2000" b="1" dirty="0"/>
              <a:t>: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7, 8, 9 </a:t>
            </a:r>
            <a:r>
              <a:rPr lang="en-US" sz="2000" dirty="0" err="1"/>
              <a:t>trang</a:t>
            </a:r>
            <a:r>
              <a:rPr lang="en-US" sz="2000" dirty="0"/>
              <a:t> 41 </a:t>
            </a:r>
            <a:r>
              <a:rPr lang="en-US" sz="2000" dirty="0" smtClean="0"/>
              <a:t>SGK.</a:t>
            </a:r>
            <a:endParaRPr lang="en-US" sz="2000" dirty="0"/>
          </a:p>
        </p:txBody>
      </p:sp>
      <p:pic>
        <p:nvPicPr>
          <p:cNvPr id="10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809089" y="1183729"/>
            <a:ext cx="849638" cy="849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0141" y="390419"/>
            <a:ext cx="8589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Bài</a:t>
            </a:r>
            <a:r>
              <a:rPr lang="en-US" sz="2000" b="1" dirty="0" smtClean="0">
                <a:solidFill>
                  <a:srgbClr val="C00000"/>
                </a:solidFill>
              </a:rPr>
              <a:t> 1 (SGK - tr.40):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vai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trồng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40083" y="944417"/>
            <a:ext cx="7469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Lương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,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                 B.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ăn</a:t>
            </a:r>
            <a:r>
              <a:rPr lang="en-US" sz="2000" dirty="0" smtClean="0"/>
              <a:t> </a:t>
            </a:r>
            <a:r>
              <a:rPr lang="en-US" sz="2000" dirty="0" err="1" smtClean="0"/>
              <a:t>chăn</a:t>
            </a:r>
            <a:r>
              <a:rPr lang="en-US" sz="2000" dirty="0" smtClean="0"/>
              <a:t> </a:t>
            </a:r>
            <a:r>
              <a:rPr lang="en-US" sz="2000" dirty="0" err="1" smtClean="0"/>
              <a:t>nuôi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               D.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khẩu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E. </a:t>
            </a:r>
            <a:r>
              <a:rPr lang="en-US" sz="2000" dirty="0" err="1" smtClean="0"/>
              <a:t>Ngành</a:t>
            </a:r>
            <a:r>
              <a:rPr lang="en-US" sz="2000" dirty="0" smtClean="0"/>
              <a:t> </a:t>
            </a:r>
            <a:r>
              <a:rPr lang="en-US" sz="2000" dirty="0" err="1" smtClean="0"/>
              <a:t>nghề</a:t>
            </a:r>
            <a:r>
              <a:rPr lang="en-US" sz="2000" dirty="0" smtClean="0"/>
              <a:t> </a:t>
            </a:r>
            <a:r>
              <a:rPr lang="en-US" sz="2000" dirty="0" err="1" smtClean="0"/>
              <a:t>phụ</a:t>
            </a:r>
            <a:r>
              <a:rPr lang="en-US" sz="2000" dirty="0" smtClean="0"/>
              <a:t>                             G. </a:t>
            </a:r>
            <a:r>
              <a:rPr lang="en-US" sz="2000" dirty="0" err="1" smtClean="0"/>
              <a:t>Cảnh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, </a:t>
            </a:r>
            <a:r>
              <a:rPr lang="en-US" sz="2000" dirty="0" err="1" smtClean="0"/>
              <a:t>môi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6" y="2536877"/>
            <a:ext cx="7756989" cy="228812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565494"/>
              </p:ext>
            </p:extLst>
          </p:nvPr>
        </p:nvGraphicFramePr>
        <p:xfrm>
          <a:off x="164386" y="151563"/>
          <a:ext cx="8876872" cy="4930292"/>
        </p:xfrm>
        <a:graphic>
          <a:graphicData uri="http://schemas.openxmlformats.org/drawingml/2006/table">
            <a:tbl>
              <a:tblPr firstRow="1" firstCol="1" bandRow="1"/>
              <a:tblGrid>
                <a:gridCol w="583255"/>
                <a:gridCol w="1533222"/>
                <a:gridCol w="1839074"/>
                <a:gridCol w="4921321"/>
              </a:tblGrid>
              <a:tr h="4756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endParaRPr lang="en-US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75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A, B, C, D, E</a:t>
                      </a:r>
                      <a:endParaRPr lang="en-US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Gạo, cám, rơm rạ, dầu gạo, mĩ phẩm, bánh kẹo,…; chế biến bún, mì..</a:t>
                      </a:r>
                      <a:endParaRPr lang="en-US" sz="12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56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endParaRPr lang="en-US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B, C, D, E</a:t>
                      </a:r>
                      <a:endParaRPr lang="en-US" sz="12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 kẹo, đồ uống sinh tố, kem, chè, thạch…;</a:t>
                      </a:r>
                      <a:endParaRPr lang="en-US" sz="12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5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cam</a:t>
                      </a:r>
                      <a:endParaRPr lang="en-US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A, B, C, D, E</a:t>
                      </a:r>
                      <a:endParaRPr lang="en-US" sz="12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ép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kẹo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mứt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thạch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siro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..;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5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endParaRPr lang="en-US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B, C, D, E, G</a:t>
                      </a:r>
                      <a:endParaRPr lang="en-US" sz="12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Cháo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thạch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socola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mứt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kẹo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..;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56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endParaRPr lang="en-US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A, B, C, D, E</a:t>
                      </a:r>
                      <a:endParaRPr lang="en-US" sz="12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vặt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chè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cháo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..</a:t>
                      </a:r>
                      <a:endParaRPr lang="en-US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58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A, B, C, D, E, G</a:t>
                      </a:r>
                      <a:endParaRPr lang="en-US" sz="120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bữa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lẩu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chữa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18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US" sz="12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7" marR="38857" marT="38857" marB="388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0" name="Google Shape;2020;p67"/>
          <p:cNvGrpSpPr/>
          <p:nvPr/>
        </p:nvGrpSpPr>
        <p:grpSpPr>
          <a:xfrm>
            <a:off x="5517223" y="4201927"/>
            <a:ext cx="1449209" cy="835921"/>
            <a:chOff x="6381129" y="3915276"/>
            <a:chExt cx="1764907" cy="1018019"/>
          </a:xfrm>
        </p:grpSpPr>
        <p:sp>
          <p:nvSpPr>
            <p:cNvPr id="2021" name="Google Shape;2021;p67"/>
            <p:cNvSpPr/>
            <p:nvPr/>
          </p:nvSpPr>
          <p:spPr>
            <a:xfrm flipH="1">
              <a:off x="6408685" y="4226894"/>
              <a:ext cx="251626" cy="369481"/>
            </a:xfrm>
            <a:custGeom>
              <a:avLst/>
              <a:gdLst/>
              <a:ahLst/>
              <a:cxnLst/>
              <a:rect l="l" t="t" r="r" b="b"/>
              <a:pathLst>
                <a:path w="6566" h="9642" extrusionOk="0">
                  <a:moveTo>
                    <a:pt x="6181" y="1"/>
                  </a:moveTo>
                  <a:cubicBezTo>
                    <a:pt x="5235" y="1982"/>
                    <a:pt x="3283" y="3135"/>
                    <a:pt x="1952" y="4821"/>
                  </a:cubicBezTo>
                  <a:cubicBezTo>
                    <a:pt x="888" y="6152"/>
                    <a:pt x="208" y="7837"/>
                    <a:pt x="1" y="9641"/>
                  </a:cubicBezTo>
                  <a:lnTo>
                    <a:pt x="119" y="9552"/>
                  </a:lnTo>
                  <a:cubicBezTo>
                    <a:pt x="2189" y="9227"/>
                    <a:pt x="3993" y="8015"/>
                    <a:pt x="5087" y="6270"/>
                  </a:cubicBezTo>
                  <a:cubicBezTo>
                    <a:pt x="6211" y="4525"/>
                    <a:pt x="6566" y="2248"/>
                    <a:pt x="6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7"/>
            <p:cNvSpPr/>
            <p:nvPr/>
          </p:nvSpPr>
          <p:spPr>
            <a:xfrm flipH="1">
              <a:off x="6535226" y="4631246"/>
              <a:ext cx="225911" cy="41079"/>
            </a:xfrm>
            <a:custGeom>
              <a:avLst/>
              <a:gdLst/>
              <a:ahLst/>
              <a:cxnLst/>
              <a:rect l="l" t="t" r="r" b="b"/>
              <a:pathLst>
                <a:path w="5895" h="1072" extrusionOk="0">
                  <a:moveTo>
                    <a:pt x="5557" y="0"/>
                  </a:moveTo>
                  <a:cubicBezTo>
                    <a:pt x="5539" y="0"/>
                    <a:pt x="5520" y="2"/>
                    <a:pt x="5500" y="6"/>
                  </a:cubicBezTo>
                  <a:cubicBezTo>
                    <a:pt x="3785" y="331"/>
                    <a:pt x="2040" y="568"/>
                    <a:pt x="295" y="627"/>
                  </a:cubicBezTo>
                  <a:cubicBezTo>
                    <a:pt x="9" y="627"/>
                    <a:pt x="0" y="1072"/>
                    <a:pt x="269" y="1072"/>
                  </a:cubicBezTo>
                  <a:cubicBezTo>
                    <a:pt x="278" y="1072"/>
                    <a:pt x="286" y="1071"/>
                    <a:pt x="295" y="1071"/>
                  </a:cubicBezTo>
                  <a:cubicBezTo>
                    <a:pt x="2070" y="952"/>
                    <a:pt x="3874" y="745"/>
                    <a:pt x="5618" y="420"/>
                  </a:cubicBezTo>
                  <a:cubicBezTo>
                    <a:pt x="5895" y="365"/>
                    <a:pt x="5810" y="0"/>
                    <a:pt x="5557" y="0"/>
                  </a:cubicBezTo>
                  <a:close/>
                </a:path>
              </a:pathLst>
            </a:custGeom>
            <a:solidFill>
              <a:srgbClr val="2E6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7"/>
            <p:cNvSpPr/>
            <p:nvPr/>
          </p:nvSpPr>
          <p:spPr>
            <a:xfrm flipH="1">
              <a:off x="6464828" y="4350974"/>
              <a:ext cx="300180" cy="324187"/>
            </a:xfrm>
            <a:custGeom>
              <a:avLst/>
              <a:gdLst/>
              <a:ahLst/>
              <a:cxnLst/>
              <a:rect l="l" t="t" r="r" b="b"/>
              <a:pathLst>
                <a:path w="7833" h="8460" extrusionOk="0">
                  <a:moveTo>
                    <a:pt x="7504" y="1"/>
                  </a:moveTo>
                  <a:cubicBezTo>
                    <a:pt x="7433" y="1"/>
                    <a:pt x="7362" y="31"/>
                    <a:pt x="7316" y="104"/>
                  </a:cubicBezTo>
                  <a:cubicBezTo>
                    <a:pt x="5690" y="3328"/>
                    <a:pt x="3235" y="6107"/>
                    <a:pt x="219" y="8030"/>
                  </a:cubicBezTo>
                  <a:cubicBezTo>
                    <a:pt x="1" y="8175"/>
                    <a:pt x="121" y="8460"/>
                    <a:pt x="301" y="8460"/>
                  </a:cubicBezTo>
                  <a:cubicBezTo>
                    <a:pt x="341" y="8460"/>
                    <a:pt x="383" y="8446"/>
                    <a:pt x="426" y="8414"/>
                  </a:cubicBezTo>
                  <a:cubicBezTo>
                    <a:pt x="3531" y="6433"/>
                    <a:pt x="6045" y="3623"/>
                    <a:pt x="7730" y="341"/>
                  </a:cubicBezTo>
                  <a:cubicBezTo>
                    <a:pt x="7833" y="157"/>
                    <a:pt x="7666" y="1"/>
                    <a:pt x="7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7"/>
            <p:cNvSpPr/>
            <p:nvPr/>
          </p:nvSpPr>
          <p:spPr>
            <a:xfrm flipH="1">
              <a:off x="6536721" y="4411596"/>
              <a:ext cx="27247" cy="77406"/>
            </a:xfrm>
            <a:custGeom>
              <a:avLst/>
              <a:gdLst/>
              <a:ahLst/>
              <a:cxnLst/>
              <a:rect l="l" t="t" r="r" b="b"/>
              <a:pathLst>
                <a:path w="711" h="2020" extrusionOk="0">
                  <a:moveTo>
                    <a:pt x="473" y="1"/>
                  </a:moveTo>
                  <a:cubicBezTo>
                    <a:pt x="355" y="1"/>
                    <a:pt x="237" y="119"/>
                    <a:pt x="237" y="237"/>
                  </a:cubicBezTo>
                  <a:cubicBezTo>
                    <a:pt x="237" y="740"/>
                    <a:pt x="178" y="1243"/>
                    <a:pt x="30" y="1716"/>
                  </a:cubicBezTo>
                  <a:cubicBezTo>
                    <a:pt x="0" y="1834"/>
                    <a:pt x="59" y="1982"/>
                    <a:pt x="178" y="2012"/>
                  </a:cubicBezTo>
                  <a:cubicBezTo>
                    <a:pt x="197" y="2017"/>
                    <a:pt x="217" y="2019"/>
                    <a:pt x="236" y="2019"/>
                  </a:cubicBezTo>
                  <a:cubicBezTo>
                    <a:pt x="333" y="2019"/>
                    <a:pt x="419" y="1958"/>
                    <a:pt x="444" y="1834"/>
                  </a:cubicBezTo>
                  <a:cubicBezTo>
                    <a:pt x="621" y="1302"/>
                    <a:pt x="710" y="740"/>
                    <a:pt x="710" y="237"/>
                  </a:cubicBezTo>
                  <a:cubicBezTo>
                    <a:pt x="710" y="119"/>
                    <a:pt x="592" y="1"/>
                    <a:pt x="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7"/>
            <p:cNvSpPr/>
            <p:nvPr/>
          </p:nvSpPr>
          <p:spPr>
            <a:xfrm flipH="1">
              <a:off x="6576385" y="4462600"/>
              <a:ext cx="29508" cy="81622"/>
            </a:xfrm>
            <a:custGeom>
              <a:avLst/>
              <a:gdLst/>
              <a:ahLst/>
              <a:cxnLst/>
              <a:rect l="l" t="t" r="r" b="b"/>
              <a:pathLst>
                <a:path w="770" h="2130" extrusionOk="0">
                  <a:moveTo>
                    <a:pt x="532" y="1"/>
                  </a:moveTo>
                  <a:cubicBezTo>
                    <a:pt x="385" y="1"/>
                    <a:pt x="296" y="119"/>
                    <a:pt x="296" y="237"/>
                  </a:cubicBezTo>
                  <a:cubicBezTo>
                    <a:pt x="266" y="770"/>
                    <a:pt x="148" y="1302"/>
                    <a:pt x="59" y="1805"/>
                  </a:cubicBezTo>
                  <a:cubicBezTo>
                    <a:pt x="0" y="1923"/>
                    <a:pt x="89" y="2071"/>
                    <a:pt x="207" y="2130"/>
                  </a:cubicBezTo>
                  <a:cubicBezTo>
                    <a:pt x="325" y="2130"/>
                    <a:pt x="473" y="2041"/>
                    <a:pt x="503" y="1923"/>
                  </a:cubicBezTo>
                  <a:cubicBezTo>
                    <a:pt x="651" y="1391"/>
                    <a:pt x="710" y="770"/>
                    <a:pt x="769" y="237"/>
                  </a:cubicBezTo>
                  <a:cubicBezTo>
                    <a:pt x="769" y="119"/>
                    <a:pt x="651" y="1"/>
                    <a:pt x="5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7"/>
            <p:cNvSpPr/>
            <p:nvPr/>
          </p:nvSpPr>
          <p:spPr>
            <a:xfrm flipH="1">
              <a:off x="6504990" y="4477353"/>
              <a:ext cx="65800" cy="35139"/>
            </a:xfrm>
            <a:custGeom>
              <a:avLst/>
              <a:gdLst/>
              <a:ahLst/>
              <a:cxnLst/>
              <a:rect l="l" t="t" r="r" b="b"/>
              <a:pathLst>
                <a:path w="1717" h="917" extrusionOk="0">
                  <a:moveTo>
                    <a:pt x="1471" y="0"/>
                  </a:moveTo>
                  <a:cubicBezTo>
                    <a:pt x="1437" y="0"/>
                    <a:pt x="1401" y="10"/>
                    <a:pt x="1361" y="30"/>
                  </a:cubicBezTo>
                  <a:cubicBezTo>
                    <a:pt x="1243" y="59"/>
                    <a:pt x="1184" y="148"/>
                    <a:pt x="1065" y="178"/>
                  </a:cubicBezTo>
                  <a:cubicBezTo>
                    <a:pt x="1006" y="207"/>
                    <a:pt x="947" y="207"/>
                    <a:pt x="918" y="266"/>
                  </a:cubicBezTo>
                  <a:lnTo>
                    <a:pt x="888" y="266"/>
                  </a:lnTo>
                  <a:cubicBezTo>
                    <a:pt x="829" y="266"/>
                    <a:pt x="829" y="296"/>
                    <a:pt x="799" y="296"/>
                  </a:cubicBezTo>
                  <a:cubicBezTo>
                    <a:pt x="592" y="355"/>
                    <a:pt x="385" y="444"/>
                    <a:pt x="178" y="503"/>
                  </a:cubicBezTo>
                  <a:cubicBezTo>
                    <a:pt x="60" y="562"/>
                    <a:pt x="1" y="651"/>
                    <a:pt x="30" y="799"/>
                  </a:cubicBezTo>
                  <a:cubicBezTo>
                    <a:pt x="30" y="858"/>
                    <a:pt x="149" y="917"/>
                    <a:pt x="297" y="917"/>
                  </a:cubicBezTo>
                  <a:cubicBezTo>
                    <a:pt x="740" y="769"/>
                    <a:pt x="1184" y="621"/>
                    <a:pt x="1568" y="414"/>
                  </a:cubicBezTo>
                  <a:cubicBezTo>
                    <a:pt x="1687" y="355"/>
                    <a:pt x="1716" y="178"/>
                    <a:pt x="1657" y="118"/>
                  </a:cubicBezTo>
                  <a:cubicBezTo>
                    <a:pt x="1598" y="40"/>
                    <a:pt x="1539" y="0"/>
                    <a:pt x="1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7"/>
            <p:cNvSpPr/>
            <p:nvPr/>
          </p:nvSpPr>
          <p:spPr>
            <a:xfrm flipH="1">
              <a:off x="6759988" y="4297173"/>
              <a:ext cx="102053" cy="141669"/>
            </a:xfrm>
            <a:custGeom>
              <a:avLst/>
              <a:gdLst/>
              <a:ahLst/>
              <a:cxnLst/>
              <a:rect l="l" t="t" r="r" b="b"/>
              <a:pathLst>
                <a:path w="2663" h="369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1" y="1567"/>
                    <a:pt x="1006" y="3135"/>
                    <a:pt x="2514" y="3697"/>
                  </a:cubicBezTo>
                  <a:lnTo>
                    <a:pt x="2662" y="3253"/>
                  </a:lnTo>
                  <a:cubicBezTo>
                    <a:pt x="2485" y="1893"/>
                    <a:pt x="1509" y="621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7"/>
            <p:cNvSpPr/>
            <p:nvPr/>
          </p:nvSpPr>
          <p:spPr>
            <a:xfrm flipH="1">
              <a:off x="6587728" y="4305488"/>
              <a:ext cx="190425" cy="128832"/>
            </a:xfrm>
            <a:custGeom>
              <a:avLst/>
              <a:gdLst/>
              <a:ahLst/>
              <a:cxnLst/>
              <a:rect l="l" t="t" r="r" b="b"/>
              <a:pathLst>
                <a:path w="4969" h="3362" extrusionOk="0">
                  <a:moveTo>
                    <a:pt x="3076" y="0"/>
                  </a:moveTo>
                  <a:cubicBezTo>
                    <a:pt x="2576" y="0"/>
                    <a:pt x="2071" y="126"/>
                    <a:pt x="1656" y="375"/>
                  </a:cubicBezTo>
                  <a:cubicBezTo>
                    <a:pt x="695" y="935"/>
                    <a:pt x="192" y="1979"/>
                    <a:pt x="103" y="3025"/>
                  </a:cubicBezTo>
                  <a:lnTo>
                    <a:pt x="103" y="3025"/>
                  </a:lnTo>
                  <a:cubicBezTo>
                    <a:pt x="66" y="2994"/>
                    <a:pt x="31" y="2958"/>
                    <a:pt x="0" y="2918"/>
                  </a:cubicBezTo>
                  <a:lnTo>
                    <a:pt x="0" y="2918"/>
                  </a:lnTo>
                  <a:lnTo>
                    <a:pt x="89" y="3361"/>
                  </a:lnTo>
                  <a:cubicBezTo>
                    <a:pt x="89" y="3250"/>
                    <a:pt x="94" y="3137"/>
                    <a:pt x="103" y="3025"/>
                  </a:cubicBezTo>
                  <a:lnTo>
                    <a:pt x="103" y="3025"/>
                  </a:lnTo>
                  <a:cubicBezTo>
                    <a:pt x="258" y="3155"/>
                    <a:pt x="463" y="3211"/>
                    <a:pt x="679" y="3211"/>
                  </a:cubicBezTo>
                  <a:cubicBezTo>
                    <a:pt x="911" y="3211"/>
                    <a:pt x="1155" y="3146"/>
                    <a:pt x="1360" y="3036"/>
                  </a:cubicBezTo>
                  <a:cubicBezTo>
                    <a:pt x="1804" y="2799"/>
                    <a:pt x="2159" y="2445"/>
                    <a:pt x="2514" y="2119"/>
                  </a:cubicBezTo>
                  <a:cubicBezTo>
                    <a:pt x="3194" y="1469"/>
                    <a:pt x="4022" y="1055"/>
                    <a:pt x="4968" y="848"/>
                  </a:cubicBezTo>
                  <a:cubicBezTo>
                    <a:pt x="4561" y="281"/>
                    <a:pt x="3824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7"/>
            <p:cNvSpPr/>
            <p:nvPr/>
          </p:nvSpPr>
          <p:spPr>
            <a:xfrm flipH="1">
              <a:off x="7934113" y="4522226"/>
              <a:ext cx="97454" cy="16516"/>
            </a:xfrm>
            <a:custGeom>
              <a:avLst/>
              <a:gdLst/>
              <a:ahLst/>
              <a:cxnLst/>
              <a:rect l="l" t="t" r="r" b="b"/>
              <a:pathLst>
                <a:path w="2543" h="431" extrusionOk="0">
                  <a:moveTo>
                    <a:pt x="856" y="1"/>
                  </a:moveTo>
                  <a:cubicBezTo>
                    <a:pt x="590" y="1"/>
                    <a:pt x="323" y="24"/>
                    <a:pt x="59" y="71"/>
                  </a:cubicBezTo>
                  <a:cubicBezTo>
                    <a:pt x="0" y="71"/>
                    <a:pt x="30" y="189"/>
                    <a:pt x="118" y="189"/>
                  </a:cubicBezTo>
                  <a:cubicBezTo>
                    <a:pt x="373" y="142"/>
                    <a:pt x="631" y="119"/>
                    <a:pt x="887" y="119"/>
                  </a:cubicBezTo>
                  <a:cubicBezTo>
                    <a:pt x="1436" y="119"/>
                    <a:pt x="1981" y="225"/>
                    <a:pt x="2484" y="426"/>
                  </a:cubicBezTo>
                  <a:cubicBezTo>
                    <a:pt x="2491" y="429"/>
                    <a:pt x="2496" y="431"/>
                    <a:pt x="2502" y="431"/>
                  </a:cubicBezTo>
                  <a:cubicBezTo>
                    <a:pt x="2543" y="431"/>
                    <a:pt x="2540" y="334"/>
                    <a:pt x="2514" y="308"/>
                  </a:cubicBezTo>
                  <a:cubicBezTo>
                    <a:pt x="1990" y="106"/>
                    <a:pt x="1425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7"/>
            <p:cNvSpPr/>
            <p:nvPr/>
          </p:nvSpPr>
          <p:spPr>
            <a:xfrm flipH="1">
              <a:off x="7893299" y="4511650"/>
              <a:ext cx="91821" cy="37439"/>
            </a:xfrm>
            <a:custGeom>
              <a:avLst/>
              <a:gdLst/>
              <a:ahLst/>
              <a:cxnLst/>
              <a:rect l="l" t="t" r="r" b="b"/>
              <a:pathLst>
                <a:path w="2396" h="977" extrusionOk="0">
                  <a:moveTo>
                    <a:pt x="836" y="1"/>
                  </a:moveTo>
                  <a:cubicBezTo>
                    <a:pt x="526" y="1"/>
                    <a:pt x="233" y="106"/>
                    <a:pt x="1" y="318"/>
                  </a:cubicBezTo>
                  <a:cubicBezTo>
                    <a:pt x="326" y="584"/>
                    <a:pt x="740" y="791"/>
                    <a:pt x="1154" y="909"/>
                  </a:cubicBezTo>
                  <a:cubicBezTo>
                    <a:pt x="1319" y="953"/>
                    <a:pt x="1484" y="977"/>
                    <a:pt x="1645" y="977"/>
                  </a:cubicBezTo>
                  <a:cubicBezTo>
                    <a:pt x="1915" y="977"/>
                    <a:pt x="2173" y="910"/>
                    <a:pt x="2396" y="761"/>
                  </a:cubicBezTo>
                  <a:lnTo>
                    <a:pt x="2337" y="732"/>
                  </a:lnTo>
                  <a:cubicBezTo>
                    <a:pt x="2011" y="436"/>
                    <a:pt x="1627" y="170"/>
                    <a:pt x="1213" y="51"/>
                  </a:cubicBezTo>
                  <a:cubicBezTo>
                    <a:pt x="1086" y="18"/>
                    <a:pt x="960" y="1"/>
                    <a:pt x="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7"/>
            <p:cNvSpPr/>
            <p:nvPr/>
          </p:nvSpPr>
          <p:spPr>
            <a:xfrm flipH="1">
              <a:off x="7836888" y="4389639"/>
              <a:ext cx="41695" cy="105035"/>
            </a:xfrm>
            <a:custGeom>
              <a:avLst/>
              <a:gdLst/>
              <a:ahLst/>
              <a:cxnLst/>
              <a:rect l="l" t="t" r="r" b="b"/>
              <a:pathLst>
                <a:path w="1088" h="2741" extrusionOk="0">
                  <a:moveTo>
                    <a:pt x="994" y="1"/>
                  </a:moveTo>
                  <a:cubicBezTo>
                    <a:pt x="978" y="1"/>
                    <a:pt x="961" y="5"/>
                    <a:pt x="947" y="12"/>
                  </a:cubicBezTo>
                  <a:cubicBezTo>
                    <a:pt x="414" y="810"/>
                    <a:pt x="59" y="1727"/>
                    <a:pt x="0" y="2674"/>
                  </a:cubicBezTo>
                  <a:cubicBezTo>
                    <a:pt x="0" y="2718"/>
                    <a:pt x="30" y="2740"/>
                    <a:pt x="59" y="2740"/>
                  </a:cubicBezTo>
                  <a:cubicBezTo>
                    <a:pt x="89" y="2740"/>
                    <a:pt x="119" y="2718"/>
                    <a:pt x="119" y="2674"/>
                  </a:cubicBezTo>
                  <a:cubicBezTo>
                    <a:pt x="178" y="1757"/>
                    <a:pt x="503" y="870"/>
                    <a:pt x="1065" y="101"/>
                  </a:cubicBezTo>
                  <a:cubicBezTo>
                    <a:pt x="1087" y="34"/>
                    <a:pt x="1043" y="1"/>
                    <a:pt x="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7"/>
            <p:cNvSpPr/>
            <p:nvPr/>
          </p:nvSpPr>
          <p:spPr>
            <a:xfrm flipH="1">
              <a:off x="7859269" y="4438803"/>
              <a:ext cx="43113" cy="102046"/>
            </a:xfrm>
            <a:custGeom>
              <a:avLst/>
              <a:gdLst/>
              <a:ahLst/>
              <a:cxnLst/>
              <a:rect l="l" t="t" r="r" b="b"/>
              <a:pathLst>
                <a:path w="1125" h="2663" extrusionOk="0">
                  <a:moveTo>
                    <a:pt x="947" y="1"/>
                  </a:moveTo>
                  <a:cubicBezTo>
                    <a:pt x="473" y="267"/>
                    <a:pt x="178" y="740"/>
                    <a:pt x="59" y="1213"/>
                  </a:cubicBezTo>
                  <a:cubicBezTo>
                    <a:pt x="0" y="1716"/>
                    <a:pt x="59" y="2159"/>
                    <a:pt x="237" y="2544"/>
                  </a:cubicBezTo>
                  <a:lnTo>
                    <a:pt x="237" y="2662"/>
                  </a:lnTo>
                  <a:cubicBezTo>
                    <a:pt x="680" y="2337"/>
                    <a:pt x="947" y="1864"/>
                    <a:pt x="1035" y="1361"/>
                  </a:cubicBezTo>
                  <a:cubicBezTo>
                    <a:pt x="1124" y="888"/>
                    <a:pt x="1065" y="444"/>
                    <a:pt x="947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7"/>
            <p:cNvSpPr/>
            <p:nvPr/>
          </p:nvSpPr>
          <p:spPr>
            <a:xfrm flipH="1">
              <a:off x="7973776" y="4464439"/>
              <a:ext cx="97454" cy="15826"/>
            </a:xfrm>
            <a:custGeom>
              <a:avLst/>
              <a:gdLst/>
              <a:ahLst/>
              <a:cxnLst/>
              <a:rect l="l" t="t" r="r" b="b"/>
              <a:pathLst>
                <a:path w="2543" h="413" extrusionOk="0">
                  <a:moveTo>
                    <a:pt x="856" y="1"/>
                  </a:moveTo>
                  <a:cubicBezTo>
                    <a:pt x="590" y="1"/>
                    <a:pt x="323" y="24"/>
                    <a:pt x="59" y="71"/>
                  </a:cubicBezTo>
                  <a:cubicBezTo>
                    <a:pt x="0" y="101"/>
                    <a:pt x="30" y="189"/>
                    <a:pt x="118" y="189"/>
                  </a:cubicBezTo>
                  <a:cubicBezTo>
                    <a:pt x="397" y="138"/>
                    <a:pt x="678" y="111"/>
                    <a:pt x="959" y="111"/>
                  </a:cubicBezTo>
                  <a:cubicBezTo>
                    <a:pt x="1483" y="111"/>
                    <a:pt x="2002" y="204"/>
                    <a:pt x="2484" y="396"/>
                  </a:cubicBezTo>
                  <a:cubicBezTo>
                    <a:pt x="2496" y="408"/>
                    <a:pt x="2505" y="413"/>
                    <a:pt x="2512" y="413"/>
                  </a:cubicBezTo>
                  <a:cubicBezTo>
                    <a:pt x="2542" y="413"/>
                    <a:pt x="2537" y="331"/>
                    <a:pt x="2514" y="308"/>
                  </a:cubicBezTo>
                  <a:cubicBezTo>
                    <a:pt x="1990" y="106"/>
                    <a:pt x="1425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7"/>
            <p:cNvSpPr/>
            <p:nvPr/>
          </p:nvSpPr>
          <p:spPr>
            <a:xfrm flipH="1">
              <a:off x="7932963" y="4453863"/>
              <a:ext cx="91821" cy="36634"/>
            </a:xfrm>
            <a:custGeom>
              <a:avLst/>
              <a:gdLst/>
              <a:ahLst/>
              <a:cxnLst/>
              <a:rect l="l" t="t" r="r" b="b"/>
              <a:pathLst>
                <a:path w="2396" h="956" extrusionOk="0">
                  <a:moveTo>
                    <a:pt x="836" y="1"/>
                  </a:moveTo>
                  <a:cubicBezTo>
                    <a:pt x="526" y="1"/>
                    <a:pt x="233" y="106"/>
                    <a:pt x="1" y="317"/>
                  </a:cubicBezTo>
                  <a:cubicBezTo>
                    <a:pt x="326" y="554"/>
                    <a:pt x="740" y="791"/>
                    <a:pt x="1154" y="909"/>
                  </a:cubicBezTo>
                  <a:cubicBezTo>
                    <a:pt x="1307" y="939"/>
                    <a:pt x="1460" y="956"/>
                    <a:pt x="1610" y="956"/>
                  </a:cubicBezTo>
                  <a:cubicBezTo>
                    <a:pt x="1893" y="956"/>
                    <a:pt x="2164" y="897"/>
                    <a:pt x="2396" y="761"/>
                  </a:cubicBezTo>
                  <a:lnTo>
                    <a:pt x="2337" y="702"/>
                  </a:lnTo>
                  <a:cubicBezTo>
                    <a:pt x="2011" y="406"/>
                    <a:pt x="1627" y="170"/>
                    <a:pt x="1213" y="51"/>
                  </a:cubicBezTo>
                  <a:cubicBezTo>
                    <a:pt x="1086" y="17"/>
                    <a:pt x="959" y="1"/>
                    <a:pt x="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7"/>
            <p:cNvSpPr/>
            <p:nvPr/>
          </p:nvSpPr>
          <p:spPr>
            <a:xfrm flipH="1">
              <a:off x="7876590" y="4332504"/>
              <a:ext cx="41657" cy="105495"/>
            </a:xfrm>
            <a:custGeom>
              <a:avLst/>
              <a:gdLst/>
              <a:ahLst/>
              <a:cxnLst/>
              <a:rect l="l" t="t" r="r" b="b"/>
              <a:pathLst>
                <a:path w="1087" h="2753" extrusionOk="0">
                  <a:moveTo>
                    <a:pt x="1000" y="1"/>
                  </a:moveTo>
                  <a:cubicBezTo>
                    <a:pt x="982" y="1"/>
                    <a:pt x="963" y="8"/>
                    <a:pt x="947" y="24"/>
                  </a:cubicBezTo>
                  <a:cubicBezTo>
                    <a:pt x="414" y="823"/>
                    <a:pt x="59" y="1740"/>
                    <a:pt x="0" y="2686"/>
                  </a:cubicBezTo>
                  <a:cubicBezTo>
                    <a:pt x="0" y="2730"/>
                    <a:pt x="30" y="2752"/>
                    <a:pt x="59" y="2752"/>
                  </a:cubicBezTo>
                  <a:cubicBezTo>
                    <a:pt x="89" y="2752"/>
                    <a:pt x="119" y="2730"/>
                    <a:pt x="119" y="2686"/>
                  </a:cubicBezTo>
                  <a:cubicBezTo>
                    <a:pt x="178" y="1769"/>
                    <a:pt x="503" y="882"/>
                    <a:pt x="1065" y="113"/>
                  </a:cubicBezTo>
                  <a:cubicBezTo>
                    <a:pt x="1086" y="49"/>
                    <a:pt x="1046" y="1"/>
                    <a:pt x="10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7"/>
            <p:cNvSpPr/>
            <p:nvPr/>
          </p:nvSpPr>
          <p:spPr>
            <a:xfrm flipH="1">
              <a:off x="7898932" y="4381017"/>
              <a:ext cx="43113" cy="102008"/>
            </a:xfrm>
            <a:custGeom>
              <a:avLst/>
              <a:gdLst/>
              <a:ahLst/>
              <a:cxnLst/>
              <a:rect l="l" t="t" r="r" b="b"/>
              <a:pathLst>
                <a:path w="1125" h="2662" extrusionOk="0">
                  <a:moveTo>
                    <a:pt x="947" y="0"/>
                  </a:moveTo>
                  <a:cubicBezTo>
                    <a:pt x="473" y="237"/>
                    <a:pt x="178" y="740"/>
                    <a:pt x="59" y="1213"/>
                  </a:cubicBezTo>
                  <a:cubicBezTo>
                    <a:pt x="0" y="1686"/>
                    <a:pt x="59" y="2130"/>
                    <a:pt x="237" y="2544"/>
                  </a:cubicBezTo>
                  <a:lnTo>
                    <a:pt x="237" y="2662"/>
                  </a:lnTo>
                  <a:cubicBezTo>
                    <a:pt x="680" y="2337"/>
                    <a:pt x="947" y="1834"/>
                    <a:pt x="1035" y="1361"/>
                  </a:cubicBezTo>
                  <a:cubicBezTo>
                    <a:pt x="1124" y="888"/>
                    <a:pt x="1065" y="444"/>
                    <a:pt x="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7"/>
            <p:cNvSpPr/>
            <p:nvPr/>
          </p:nvSpPr>
          <p:spPr>
            <a:xfrm flipH="1">
              <a:off x="8012329" y="4407802"/>
              <a:ext cx="97454" cy="15788"/>
            </a:xfrm>
            <a:custGeom>
              <a:avLst/>
              <a:gdLst/>
              <a:ahLst/>
              <a:cxnLst/>
              <a:rect l="l" t="t" r="r" b="b"/>
              <a:pathLst>
                <a:path w="2543" h="412" extrusionOk="0">
                  <a:moveTo>
                    <a:pt x="866" y="0"/>
                  </a:moveTo>
                  <a:cubicBezTo>
                    <a:pt x="604" y="0"/>
                    <a:pt x="344" y="23"/>
                    <a:pt x="89" y="70"/>
                  </a:cubicBezTo>
                  <a:cubicBezTo>
                    <a:pt x="1" y="70"/>
                    <a:pt x="30" y="189"/>
                    <a:pt x="119" y="189"/>
                  </a:cubicBezTo>
                  <a:cubicBezTo>
                    <a:pt x="397" y="137"/>
                    <a:pt x="679" y="111"/>
                    <a:pt x="959" y="111"/>
                  </a:cubicBezTo>
                  <a:cubicBezTo>
                    <a:pt x="1484" y="111"/>
                    <a:pt x="2003" y="203"/>
                    <a:pt x="2485" y="396"/>
                  </a:cubicBezTo>
                  <a:cubicBezTo>
                    <a:pt x="2496" y="407"/>
                    <a:pt x="2506" y="412"/>
                    <a:pt x="2513" y="412"/>
                  </a:cubicBezTo>
                  <a:cubicBezTo>
                    <a:pt x="2543" y="412"/>
                    <a:pt x="2538" y="331"/>
                    <a:pt x="2514" y="307"/>
                  </a:cubicBezTo>
                  <a:cubicBezTo>
                    <a:pt x="1991" y="105"/>
                    <a:pt x="1426" y="0"/>
                    <a:pt x="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7"/>
            <p:cNvSpPr/>
            <p:nvPr/>
          </p:nvSpPr>
          <p:spPr>
            <a:xfrm flipH="1">
              <a:off x="7970366" y="4397188"/>
              <a:ext cx="92932" cy="36672"/>
            </a:xfrm>
            <a:custGeom>
              <a:avLst/>
              <a:gdLst/>
              <a:ahLst/>
              <a:cxnLst/>
              <a:rect l="l" t="t" r="r" b="b"/>
              <a:pathLst>
                <a:path w="2425" h="957" extrusionOk="0">
                  <a:moveTo>
                    <a:pt x="864" y="1"/>
                  </a:moveTo>
                  <a:cubicBezTo>
                    <a:pt x="552" y="1"/>
                    <a:pt x="254" y="107"/>
                    <a:pt x="0" y="318"/>
                  </a:cubicBezTo>
                  <a:cubicBezTo>
                    <a:pt x="355" y="554"/>
                    <a:pt x="739" y="791"/>
                    <a:pt x="1153" y="909"/>
                  </a:cubicBezTo>
                  <a:cubicBezTo>
                    <a:pt x="1307" y="940"/>
                    <a:pt x="1460" y="956"/>
                    <a:pt x="1610" y="956"/>
                  </a:cubicBezTo>
                  <a:cubicBezTo>
                    <a:pt x="1896" y="956"/>
                    <a:pt x="2173" y="897"/>
                    <a:pt x="2425" y="761"/>
                  </a:cubicBezTo>
                  <a:lnTo>
                    <a:pt x="2336" y="702"/>
                  </a:lnTo>
                  <a:cubicBezTo>
                    <a:pt x="2011" y="406"/>
                    <a:pt x="1627" y="170"/>
                    <a:pt x="1242" y="52"/>
                  </a:cubicBezTo>
                  <a:cubicBezTo>
                    <a:pt x="1115" y="18"/>
                    <a:pt x="989" y="1"/>
                    <a:pt x="8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7"/>
            <p:cNvSpPr/>
            <p:nvPr/>
          </p:nvSpPr>
          <p:spPr>
            <a:xfrm flipH="1">
              <a:off x="7915948" y="4275215"/>
              <a:ext cx="40852" cy="104997"/>
            </a:xfrm>
            <a:custGeom>
              <a:avLst/>
              <a:gdLst/>
              <a:ahLst/>
              <a:cxnLst/>
              <a:rect l="l" t="t" r="r" b="b"/>
              <a:pathLst>
                <a:path w="1066" h="2740" extrusionOk="0">
                  <a:moveTo>
                    <a:pt x="1003" y="0"/>
                  </a:moveTo>
                  <a:cubicBezTo>
                    <a:pt x="993" y="0"/>
                    <a:pt x="984" y="4"/>
                    <a:pt x="977" y="11"/>
                  </a:cubicBezTo>
                  <a:cubicBezTo>
                    <a:pt x="415" y="810"/>
                    <a:pt x="90" y="1726"/>
                    <a:pt x="1" y="2673"/>
                  </a:cubicBezTo>
                  <a:cubicBezTo>
                    <a:pt x="1" y="2717"/>
                    <a:pt x="30" y="2739"/>
                    <a:pt x="60" y="2739"/>
                  </a:cubicBezTo>
                  <a:cubicBezTo>
                    <a:pt x="90" y="2739"/>
                    <a:pt x="119" y="2717"/>
                    <a:pt x="119" y="2673"/>
                  </a:cubicBezTo>
                  <a:cubicBezTo>
                    <a:pt x="178" y="1756"/>
                    <a:pt x="533" y="869"/>
                    <a:pt x="1065" y="100"/>
                  </a:cubicBezTo>
                  <a:cubicBezTo>
                    <a:pt x="1065" y="33"/>
                    <a:pt x="1032" y="0"/>
                    <a:pt x="10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7"/>
            <p:cNvSpPr/>
            <p:nvPr/>
          </p:nvSpPr>
          <p:spPr>
            <a:xfrm flipH="1">
              <a:off x="7936335" y="4324342"/>
              <a:ext cx="44262" cy="102046"/>
            </a:xfrm>
            <a:custGeom>
              <a:avLst/>
              <a:gdLst/>
              <a:ahLst/>
              <a:cxnLst/>
              <a:rect l="l" t="t" r="r" b="b"/>
              <a:pathLst>
                <a:path w="1155" h="2663" extrusionOk="0">
                  <a:moveTo>
                    <a:pt x="947" y="1"/>
                  </a:moveTo>
                  <a:cubicBezTo>
                    <a:pt x="474" y="237"/>
                    <a:pt x="178" y="740"/>
                    <a:pt x="60" y="1213"/>
                  </a:cubicBezTo>
                  <a:cubicBezTo>
                    <a:pt x="1" y="1686"/>
                    <a:pt x="60" y="2130"/>
                    <a:pt x="267" y="2544"/>
                  </a:cubicBezTo>
                  <a:lnTo>
                    <a:pt x="267" y="2662"/>
                  </a:lnTo>
                  <a:cubicBezTo>
                    <a:pt x="681" y="2337"/>
                    <a:pt x="947" y="1834"/>
                    <a:pt x="1036" y="1361"/>
                  </a:cubicBezTo>
                  <a:cubicBezTo>
                    <a:pt x="1154" y="888"/>
                    <a:pt x="1065" y="444"/>
                    <a:pt x="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7"/>
            <p:cNvSpPr/>
            <p:nvPr/>
          </p:nvSpPr>
          <p:spPr>
            <a:xfrm flipH="1">
              <a:off x="8044060" y="4351051"/>
              <a:ext cx="84999" cy="14370"/>
            </a:xfrm>
            <a:custGeom>
              <a:avLst/>
              <a:gdLst/>
              <a:ahLst/>
              <a:cxnLst/>
              <a:rect l="l" t="t" r="r" b="b"/>
              <a:pathLst>
                <a:path w="2218" h="375" extrusionOk="0">
                  <a:moveTo>
                    <a:pt x="775" y="0"/>
                  </a:moveTo>
                  <a:cubicBezTo>
                    <a:pt x="536" y="0"/>
                    <a:pt x="297" y="23"/>
                    <a:pt x="60" y="73"/>
                  </a:cubicBezTo>
                  <a:cubicBezTo>
                    <a:pt x="1" y="73"/>
                    <a:pt x="30" y="191"/>
                    <a:pt x="90" y="191"/>
                  </a:cubicBezTo>
                  <a:cubicBezTo>
                    <a:pt x="346" y="148"/>
                    <a:pt x="602" y="125"/>
                    <a:pt x="854" y="125"/>
                  </a:cubicBezTo>
                  <a:cubicBezTo>
                    <a:pt x="1300" y="125"/>
                    <a:pt x="1733" y="198"/>
                    <a:pt x="2130" y="368"/>
                  </a:cubicBezTo>
                  <a:cubicBezTo>
                    <a:pt x="2142" y="372"/>
                    <a:pt x="2153" y="374"/>
                    <a:pt x="2162" y="374"/>
                  </a:cubicBezTo>
                  <a:cubicBezTo>
                    <a:pt x="2218" y="374"/>
                    <a:pt x="2211" y="301"/>
                    <a:pt x="2160" y="250"/>
                  </a:cubicBezTo>
                  <a:cubicBezTo>
                    <a:pt x="1726" y="92"/>
                    <a:pt x="1253" y="0"/>
                    <a:pt x="7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7"/>
            <p:cNvSpPr/>
            <p:nvPr/>
          </p:nvSpPr>
          <p:spPr>
            <a:xfrm flipH="1">
              <a:off x="8008880" y="4342620"/>
              <a:ext cx="79366" cy="31192"/>
            </a:xfrm>
            <a:custGeom>
              <a:avLst/>
              <a:gdLst/>
              <a:ahLst/>
              <a:cxnLst/>
              <a:rect l="l" t="t" r="r" b="b"/>
              <a:pathLst>
                <a:path w="2071" h="814" extrusionOk="0">
                  <a:moveTo>
                    <a:pt x="729" y="1"/>
                  </a:moveTo>
                  <a:cubicBezTo>
                    <a:pt x="463" y="1"/>
                    <a:pt x="216" y="69"/>
                    <a:pt x="0" y="263"/>
                  </a:cubicBezTo>
                  <a:cubicBezTo>
                    <a:pt x="296" y="470"/>
                    <a:pt x="621" y="707"/>
                    <a:pt x="1006" y="766"/>
                  </a:cubicBezTo>
                  <a:cubicBezTo>
                    <a:pt x="1128" y="796"/>
                    <a:pt x="1254" y="813"/>
                    <a:pt x="1380" y="813"/>
                  </a:cubicBezTo>
                  <a:cubicBezTo>
                    <a:pt x="1619" y="813"/>
                    <a:pt x="1858" y="754"/>
                    <a:pt x="2071" y="618"/>
                  </a:cubicBezTo>
                  <a:lnTo>
                    <a:pt x="1982" y="618"/>
                  </a:lnTo>
                  <a:cubicBezTo>
                    <a:pt x="1686" y="352"/>
                    <a:pt x="1390" y="115"/>
                    <a:pt x="1035" y="27"/>
                  </a:cubicBezTo>
                  <a:cubicBezTo>
                    <a:pt x="931" y="10"/>
                    <a:pt x="829" y="1"/>
                    <a:pt x="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7"/>
            <p:cNvSpPr/>
            <p:nvPr/>
          </p:nvSpPr>
          <p:spPr>
            <a:xfrm flipH="1">
              <a:off x="7961628" y="4237930"/>
              <a:ext cx="35947" cy="91278"/>
            </a:xfrm>
            <a:custGeom>
              <a:avLst/>
              <a:gdLst/>
              <a:ahLst/>
              <a:cxnLst/>
              <a:rect l="l" t="t" r="r" b="b"/>
              <a:pathLst>
                <a:path w="938" h="2382" extrusionOk="0">
                  <a:moveTo>
                    <a:pt x="870" y="0"/>
                  </a:moveTo>
                  <a:cubicBezTo>
                    <a:pt x="850" y="0"/>
                    <a:pt x="826" y="11"/>
                    <a:pt x="799" y="38"/>
                  </a:cubicBezTo>
                  <a:cubicBezTo>
                    <a:pt x="326" y="688"/>
                    <a:pt x="30" y="1517"/>
                    <a:pt x="0" y="2315"/>
                  </a:cubicBezTo>
                  <a:cubicBezTo>
                    <a:pt x="0" y="2359"/>
                    <a:pt x="30" y="2382"/>
                    <a:pt x="59" y="2382"/>
                  </a:cubicBezTo>
                  <a:cubicBezTo>
                    <a:pt x="89" y="2382"/>
                    <a:pt x="119" y="2359"/>
                    <a:pt x="119" y="2315"/>
                  </a:cubicBezTo>
                  <a:cubicBezTo>
                    <a:pt x="178" y="1517"/>
                    <a:pt x="473" y="777"/>
                    <a:pt x="917" y="97"/>
                  </a:cubicBezTo>
                  <a:cubicBezTo>
                    <a:pt x="938" y="56"/>
                    <a:pt x="915" y="0"/>
                    <a:pt x="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7"/>
            <p:cNvSpPr/>
            <p:nvPr/>
          </p:nvSpPr>
          <p:spPr>
            <a:xfrm flipH="1">
              <a:off x="7980559" y="4279009"/>
              <a:ext cx="35142" cy="87293"/>
            </a:xfrm>
            <a:custGeom>
              <a:avLst/>
              <a:gdLst/>
              <a:ahLst/>
              <a:cxnLst/>
              <a:rect l="l" t="t" r="r" b="b"/>
              <a:pathLst>
                <a:path w="917" h="2278" extrusionOk="0">
                  <a:moveTo>
                    <a:pt x="799" y="1"/>
                  </a:moveTo>
                  <a:cubicBezTo>
                    <a:pt x="385" y="208"/>
                    <a:pt x="148" y="652"/>
                    <a:pt x="59" y="1036"/>
                  </a:cubicBezTo>
                  <a:cubicBezTo>
                    <a:pt x="0" y="1450"/>
                    <a:pt x="59" y="1834"/>
                    <a:pt x="207" y="2189"/>
                  </a:cubicBezTo>
                  <a:lnTo>
                    <a:pt x="178" y="2278"/>
                  </a:lnTo>
                  <a:cubicBezTo>
                    <a:pt x="532" y="1982"/>
                    <a:pt x="769" y="1598"/>
                    <a:pt x="828" y="1184"/>
                  </a:cubicBezTo>
                  <a:cubicBezTo>
                    <a:pt x="917" y="770"/>
                    <a:pt x="887" y="356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7"/>
            <p:cNvSpPr/>
            <p:nvPr/>
          </p:nvSpPr>
          <p:spPr>
            <a:xfrm flipH="1">
              <a:off x="8064409" y="4300775"/>
              <a:ext cx="69172" cy="12454"/>
            </a:xfrm>
            <a:custGeom>
              <a:avLst/>
              <a:gdLst/>
              <a:ahLst/>
              <a:cxnLst/>
              <a:rect l="l" t="t" r="r" b="b"/>
              <a:pathLst>
                <a:path w="1805" h="325" extrusionOk="0">
                  <a:moveTo>
                    <a:pt x="634" y="0"/>
                  </a:moveTo>
                  <a:cubicBezTo>
                    <a:pt x="459" y="0"/>
                    <a:pt x="286" y="17"/>
                    <a:pt x="119" y="54"/>
                  </a:cubicBezTo>
                  <a:cubicBezTo>
                    <a:pt x="1" y="84"/>
                    <a:pt x="30" y="172"/>
                    <a:pt x="119" y="172"/>
                  </a:cubicBezTo>
                  <a:cubicBezTo>
                    <a:pt x="286" y="135"/>
                    <a:pt x="456" y="118"/>
                    <a:pt x="627" y="118"/>
                  </a:cubicBezTo>
                  <a:cubicBezTo>
                    <a:pt x="1001" y="118"/>
                    <a:pt x="1380" y="198"/>
                    <a:pt x="1745" y="320"/>
                  </a:cubicBezTo>
                  <a:cubicBezTo>
                    <a:pt x="1752" y="323"/>
                    <a:pt x="1758" y="325"/>
                    <a:pt x="1763" y="325"/>
                  </a:cubicBezTo>
                  <a:cubicBezTo>
                    <a:pt x="1804" y="325"/>
                    <a:pt x="1801" y="228"/>
                    <a:pt x="1775" y="202"/>
                  </a:cubicBezTo>
                  <a:cubicBezTo>
                    <a:pt x="1410" y="80"/>
                    <a:pt x="1017" y="0"/>
                    <a:pt x="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7"/>
            <p:cNvSpPr/>
            <p:nvPr/>
          </p:nvSpPr>
          <p:spPr>
            <a:xfrm flipH="1">
              <a:off x="8037200" y="4294682"/>
              <a:ext cx="62389" cy="25138"/>
            </a:xfrm>
            <a:custGeom>
              <a:avLst/>
              <a:gdLst/>
              <a:ahLst/>
              <a:cxnLst/>
              <a:rect l="l" t="t" r="r" b="b"/>
              <a:pathLst>
                <a:path w="1628" h="656" extrusionOk="0">
                  <a:moveTo>
                    <a:pt x="589" y="1"/>
                  </a:moveTo>
                  <a:cubicBezTo>
                    <a:pt x="383" y="1"/>
                    <a:pt x="152" y="83"/>
                    <a:pt x="1" y="213"/>
                  </a:cubicBezTo>
                  <a:cubicBezTo>
                    <a:pt x="208" y="390"/>
                    <a:pt x="474" y="538"/>
                    <a:pt x="770" y="627"/>
                  </a:cubicBezTo>
                  <a:cubicBezTo>
                    <a:pt x="863" y="646"/>
                    <a:pt x="957" y="656"/>
                    <a:pt x="1050" y="656"/>
                  </a:cubicBezTo>
                  <a:cubicBezTo>
                    <a:pt x="1250" y="656"/>
                    <a:pt x="1445" y="610"/>
                    <a:pt x="1627" y="509"/>
                  </a:cubicBezTo>
                  <a:lnTo>
                    <a:pt x="1538" y="509"/>
                  </a:lnTo>
                  <a:cubicBezTo>
                    <a:pt x="1361" y="302"/>
                    <a:pt x="1095" y="95"/>
                    <a:pt x="799" y="36"/>
                  </a:cubicBezTo>
                  <a:cubicBezTo>
                    <a:pt x="736" y="12"/>
                    <a:pt x="664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7"/>
            <p:cNvSpPr/>
            <p:nvPr/>
          </p:nvSpPr>
          <p:spPr>
            <a:xfrm flipH="1">
              <a:off x="7997881" y="4211183"/>
              <a:ext cx="31424" cy="72693"/>
            </a:xfrm>
            <a:custGeom>
              <a:avLst/>
              <a:gdLst/>
              <a:ahLst/>
              <a:cxnLst/>
              <a:rect l="l" t="t" r="r" b="b"/>
              <a:pathLst>
                <a:path w="820" h="1897" extrusionOk="0">
                  <a:moveTo>
                    <a:pt x="726" y="1"/>
                  </a:moveTo>
                  <a:cubicBezTo>
                    <a:pt x="707" y="1"/>
                    <a:pt x="690" y="8"/>
                    <a:pt x="680" y="26"/>
                  </a:cubicBezTo>
                  <a:cubicBezTo>
                    <a:pt x="296" y="588"/>
                    <a:pt x="59" y="1209"/>
                    <a:pt x="0" y="1830"/>
                  </a:cubicBezTo>
                  <a:cubicBezTo>
                    <a:pt x="0" y="1874"/>
                    <a:pt x="30" y="1897"/>
                    <a:pt x="59" y="1897"/>
                  </a:cubicBezTo>
                  <a:cubicBezTo>
                    <a:pt x="89" y="1897"/>
                    <a:pt x="119" y="1874"/>
                    <a:pt x="119" y="1830"/>
                  </a:cubicBezTo>
                  <a:cubicBezTo>
                    <a:pt x="148" y="1209"/>
                    <a:pt x="414" y="588"/>
                    <a:pt x="799" y="56"/>
                  </a:cubicBezTo>
                  <a:cubicBezTo>
                    <a:pt x="819" y="35"/>
                    <a:pt x="769" y="1"/>
                    <a:pt x="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7"/>
            <p:cNvSpPr/>
            <p:nvPr/>
          </p:nvSpPr>
          <p:spPr>
            <a:xfrm flipH="1">
              <a:off x="8014551" y="4243908"/>
              <a:ext cx="29508" cy="70279"/>
            </a:xfrm>
            <a:custGeom>
              <a:avLst/>
              <a:gdLst/>
              <a:ahLst/>
              <a:cxnLst/>
              <a:rect l="l" t="t" r="r" b="b"/>
              <a:pathLst>
                <a:path w="770" h="1834" extrusionOk="0">
                  <a:moveTo>
                    <a:pt x="651" y="0"/>
                  </a:moveTo>
                  <a:cubicBezTo>
                    <a:pt x="326" y="178"/>
                    <a:pt x="149" y="503"/>
                    <a:pt x="60" y="828"/>
                  </a:cubicBezTo>
                  <a:cubicBezTo>
                    <a:pt x="1" y="1183"/>
                    <a:pt x="60" y="1479"/>
                    <a:pt x="178" y="1775"/>
                  </a:cubicBezTo>
                  <a:lnTo>
                    <a:pt x="178" y="1834"/>
                  </a:lnTo>
                  <a:cubicBezTo>
                    <a:pt x="474" y="1627"/>
                    <a:pt x="651" y="1272"/>
                    <a:pt x="681" y="947"/>
                  </a:cubicBezTo>
                  <a:cubicBezTo>
                    <a:pt x="770" y="621"/>
                    <a:pt x="740" y="325"/>
                    <a:pt x="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7"/>
            <p:cNvSpPr/>
            <p:nvPr/>
          </p:nvSpPr>
          <p:spPr>
            <a:xfrm flipH="1">
              <a:off x="8085946" y="4251112"/>
              <a:ext cx="60090" cy="11151"/>
            </a:xfrm>
            <a:custGeom>
              <a:avLst/>
              <a:gdLst/>
              <a:ahLst/>
              <a:cxnLst/>
              <a:rect l="l" t="t" r="r" b="b"/>
              <a:pathLst>
                <a:path w="1568" h="291" extrusionOk="0">
                  <a:moveTo>
                    <a:pt x="612" y="0"/>
                  </a:moveTo>
                  <a:cubicBezTo>
                    <a:pt x="434" y="0"/>
                    <a:pt x="250" y="17"/>
                    <a:pt x="59" y="49"/>
                  </a:cubicBezTo>
                  <a:cubicBezTo>
                    <a:pt x="0" y="108"/>
                    <a:pt x="30" y="167"/>
                    <a:pt x="89" y="167"/>
                  </a:cubicBezTo>
                  <a:cubicBezTo>
                    <a:pt x="248" y="148"/>
                    <a:pt x="404" y="138"/>
                    <a:pt x="558" y="138"/>
                  </a:cubicBezTo>
                  <a:cubicBezTo>
                    <a:pt x="888" y="138"/>
                    <a:pt x="1205" y="184"/>
                    <a:pt x="1508" y="285"/>
                  </a:cubicBezTo>
                  <a:cubicBezTo>
                    <a:pt x="1515" y="289"/>
                    <a:pt x="1521" y="290"/>
                    <a:pt x="1526" y="290"/>
                  </a:cubicBezTo>
                  <a:cubicBezTo>
                    <a:pt x="1567" y="290"/>
                    <a:pt x="1564" y="193"/>
                    <a:pt x="1538" y="167"/>
                  </a:cubicBezTo>
                  <a:cubicBezTo>
                    <a:pt x="1235" y="53"/>
                    <a:pt x="931" y="0"/>
                    <a:pt x="6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7"/>
            <p:cNvSpPr/>
            <p:nvPr/>
          </p:nvSpPr>
          <p:spPr>
            <a:xfrm flipH="1">
              <a:off x="8060998" y="4247740"/>
              <a:ext cx="55568" cy="20578"/>
            </a:xfrm>
            <a:custGeom>
              <a:avLst/>
              <a:gdLst/>
              <a:ahLst/>
              <a:cxnLst/>
              <a:rect l="l" t="t" r="r" b="b"/>
              <a:pathLst>
                <a:path w="1450" h="537" extrusionOk="0">
                  <a:moveTo>
                    <a:pt x="459" y="1"/>
                  </a:moveTo>
                  <a:cubicBezTo>
                    <a:pt x="283" y="1"/>
                    <a:pt x="116" y="60"/>
                    <a:pt x="0" y="196"/>
                  </a:cubicBezTo>
                  <a:cubicBezTo>
                    <a:pt x="207" y="344"/>
                    <a:pt x="444" y="432"/>
                    <a:pt x="710" y="521"/>
                  </a:cubicBezTo>
                  <a:cubicBezTo>
                    <a:pt x="783" y="530"/>
                    <a:pt x="859" y="537"/>
                    <a:pt x="936" y="537"/>
                  </a:cubicBezTo>
                  <a:cubicBezTo>
                    <a:pt x="1108" y="537"/>
                    <a:pt x="1286" y="505"/>
                    <a:pt x="1449" y="403"/>
                  </a:cubicBezTo>
                  <a:lnTo>
                    <a:pt x="1449" y="403"/>
                  </a:lnTo>
                  <a:lnTo>
                    <a:pt x="1390" y="432"/>
                  </a:lnTo>
                  <a:cubicBezTo>
                    <a:pt x="1213" y="255"/>
                    <a:pt x="1006" y="107"/>
                    <a:pt x="739" y="48"/>
                  </a:cubicBezTo>
                  <a:cubicBezTo>
                    <a:pt x="648" y="17"/>
                    <a:pt x="552" y="1"/>
                    <a:pt x="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7"/>
            <p:cNvSpPr/>
            <p:nvPr/>
          </p:nvSpPr>
          <p:spPr>
            <a:xfrm flipH="1">
              <a:off x="8027658" y="4172709"/>
              <a:ext cx="26596" cy="64722"/>
            </a:xfrm>
            <a:custGeom>
              <a:avLst/>
              <a:gdLst/>
              <a:ahLst/>
              <a:cxnLst/>
              <a:rect l="l" t="t" r="r" b="b"/>
              <a:pathLst>
                <a:path w="694" h="1689" extrusionOk="0">
                  <a:moveTo>
                    <a:pt x="628" y="0"/>
                  </a:moveTo>
                  <a:cubicBezTo>
                    <a:pt x="614" y="0"/>
                    <a:pt x="601" y="7"/>
                    <a:pt x="592" y="25"/>
                  </a:cubicBezTo>
                  <a:cubicBezTo>
                    <a:pt x="267" y="527"/>
                    <a:pt x="30" y="1060"/>
                    <a:pt x="1" y="1622"/>
                  </a:cubicBezTo>
                  <a:cubicBezTo>
                    <a:pt x="1" y="1666"/>
                    <a:pt x="30" y="1688"/>
                    <a:pt x="60" y="1688"/>
                  </a:cubicBezTo>
                  <a:cubicBezTo>
                    <a:pt x="89" y="1688"/>
                    <a:pt x="119" y="1666"/>
                    <a:pt x="119" y="1622"/>
                  </a:cubicBezTo>
                  <a:cubicBezTo>
                    <a:pt x="148" y="1060"/>
                    <a:pt x="355" y="557"/>
                    <a:pt x="651" y="84"/>
                  </a:cubicBezTo>
                  <a:cubicBezTo>
                    <a:pt x="693" y="42"/>
                    <a:pt x="661" y="0"/>
                    <a:pt x="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7"/>
            <p:cNvSpPr/>
            <p:nvPr/>
          </p:nvSpPr>
          <p:spPr>
            <a:xfrm flipH="1">
              <a:off x="8040611" y="4201986"/>
              <a:ext cx="24986" cy="61197"/>
            </a:xfrm>
            <a:custGeom>
              <a:avLst/>
              <a:gdLst/>
              <a:ahLst/>
              <a:cxnLst/>
              <a:rect l="l" t="t" r="r" b="b"/>
              <a:pathLst>
                <a:path w="652" h="1597" extrusionOk="0">
                  <a:moveTo>
                    <a:pt x="563" y="0"/>
                  </a:moveTo>
                  <a:cubicBezTo>
                    <a:pt x="267" y="148"/>
                    <a:pt x="60" y="444"/>
                    <a:pt x="30" y="739"/>
                  </a:cubicBezTo>
                  <a:cubicBezTo>
                    <a:pt x="1" y="1035"/>
                    <a:pt x="30" y="1301"/>
                    <a:pt x="149" y="1567"/>
                  </a:cubicBezTo>
                  <a:lnTo>
                    <a:pt x="119" y="1597"/>
                  </a:lnTo>
                  <a:cubicBezTo>
                    <a:pt x="356" y="1419"/>
                    <a:pt x="504" y="1124"/>
                    <a:pt x="592" y="828"/>
                  </a:cubicBezTo>
                  <a:cubicBezTo>
                    <a:pt x="651" y="532"/>
                    <a:pt x="622" y="266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7"/>
            <p:cNvSpPr/>
            <p:nvPr/>
          </p:nvSpPr>
          <p:spPr>
            <a:xfrm flipH="1">
              <a:off x="7894449" y="4577215"/>
              <a:ext cx="96343" cy="12531"/>
            </a:xfrm>
            <a:custGeom>
              <a:avLst/>
              <a:gdLst/>
              <a:ahLst/>
              <a:cxnLst/>
              <a:rect l="l" t="t" r="r" b="b"/>
              <a:pathLst>
                <a:path w="2514" h="327" extrusionOk="0">
                  <a:moveTo>
                    <a:pt x="1243" y="0"/>
                  </a:moveTo>
                  <a:cubicBezTo>
                    <a:pt x="841" y="0"/>
                    <a:pt x="432" y="59"/>
                    <a:pt x="30" y="174"/>
                  </a:cubicBezTo>
                  <a:cubicBezTo>
                    <a:pt x="1" y="203"/>
                    <a:pt x="1" y="263"/>
                    <a:pt x="89" y="263"/>
                  </a:cubicBezTo>
                  <a:cubicBezTo>
                    <a:pt x="436" y="169"/>
                    <a:pt x="788" y="124"/>
                    <a:pt x="1143" y="124"/>
                  </a:cubicBezTo>
                  <a:cubicBezTo>
                    <a:pt x="1577" y="124"/>
                    <a:pt x="2016" y="192"/>
                    <a:pt x="2455" y="322"/>
                  </a:cubicBezTo>
                  <a:cubicBezTo>
                    <a:pt x="2462" y="325"/>
                    <a:pt x="2467" y="326"/>
                    <a:pt x="2473" y="326"/>
                  </a:cubicBezTo>
                  <a:cubicBezTo>
                    <a:pt x="2514" y="326"/>
                    <a:pt x="2511" y="230"/>
                    <a:pt x="2485" y="203"/>
                  </a:cubicBezTo>
                  <a:cubicBezTo>
                    <a:pt x="2089" y="66"/>
                    <a:pt x="1670" y="0"/>
                    <a:pt x="1243" y="0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7"/>
            <p:cNvSpPr/>
            <p:nvPr/>
          </p:nvSpPr>
          <p:spPr>
            <a:xfrm flipH="1">
              <a:off x="7851336" y="4564033"/>
              <a:ext cx="92970" cy="35446"/>
            </a:xfrm>
            <a:custGeom>
              <a:avLst/>
              <a:gdLst/>
              <a:ahLst/>
              <a:cxnLst/>
              <a:rect l="l" t="t" r="r" b="b"/>
              <a:pathLst>
                <a:path w="2426" h="925" extrusionOk="0">
                  <a:moveTo>
                    <a:pt x="982" y="0"/>
                  </a:moveTo>
                  <a:cubicBezTo>
                    <a:pt x="637" y="0"/>
                    <a:pt x="247" y="124"/>
                    <a:pt x="0" y="370"/>
                  </a:cubicBezTo>
                  <a:cubicBezTo>
                    <a:pt x="385" y="607"/>
                    <a:pt x="799" y="814"/>
                    <a:pt x="1183" y="873"/>
                  </a:cubicBezTo>
                  <a:cubicBezTo>
                    <a:pt x="1304" y="907"/>
                    <a:pt x="1427" y="924"/>
                    <a:pt x="1551" y="924"/>
                  </a:cubicBezTo>
                  <a:cubicBezTo>
                    <a:pt x="1851" y="924"/>
                    <a:pt x="2153" y="825"/>
                    <a:pt x="2425" y="636"/>
                  </a:cubicBezTo>
                  <a:lnTo>
                    <a:pt x="2336" y="607"/>
                  </a:lnTo>
                  <a:cubicBezTo>
                    <a:pt x="2011" y="311"/>
                    <a:pt x="1597" y="104"/>
                    <a:pt x="1183" y="15"/>
                  </a:cubicBezTo>
                  <a:cubicBezTo>
                    <a:pt x="1119" y="5"/>
                    <a:pt x="1052" y="0"/>
                    <a:pt x="982" y="0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7"/>
            <p:cNvSpPr/>
            <p:nvPr/>
          </p:nvSpPr>
          <p:spPr>
            <a:xfrm flipH="1">
              <a:off x="7806154" y="4435929"/>
              <a:ext cx="36176" cy="107449"/>
            </a:xfrm>
            <a:custGeom>
              <a:avLst/>
              <a:gdLst/>
              <a:ahLst/>
              <a:cxnLst/>
              <a:rect l="l" t="t" r="r" b="b"/>
              <a:pathLst>
                <a:path w="944" h="2804" extrusionOk="0">
                  <a:moveTo>
                    <a:pt x="883" y="1"/>
                  </a:moveTo>
                  <a:cubicBezTo>
                    <a:pt x="862" y="1"/>
                    <a:pt x="840" y="13"/>
                    <a:pt x="829" y="46"/>
                  </a:cubicBezTo>
                  <a:cubicBezTo>
                    <a:pt x="356" y="845"/>
                    <a:pt x="60" y="1761"/>
                    <a:pt x="1" y="2737"/>
                  </a:cubicBezTo>
                  <a:cubicBezTo>
                    <a:pt x="1" y="2782"/>
                    <a:pt x="30" y="2804"/>
                    <a:pt x="60" y="2804"/>
                  </a:cubicBezTo>
                  <a:cubicBezTo>
                    <a:pt x="89" y="2804"/>
                    <a:pt x="119" y="2782"/>
                    <a:pt x="119" y="2737"/>
                  </a:cubicBezTo>
                  <a:cubicBezTo>
                    <a:pt x="119" y="1820"/>
                    <a:pt x="415" y="904"/>
                    <a:pt x="888" y="76"/>
                  </a:cubicBezTo>
                  <a:cubicBezTo>
                    <a:pt x="944" y="38"/>
                    <a:pt x="917" y="1"/>
                    <a:pt x="883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7"/>
            <p:cNvSpPr/>
            <p:nvPr/>
          </p:nvSpPr>
          <p:spPr>
            <a:xfrm flipH="1">
              <a:off x="7821904" y="4485286"/>
              <a:ext cx="43074" cy="103157"/>
            </a:xfrm>
            <a:custGeom>
              <a:avLst/>
              <a:gdLst/>
              <a:ahLst/>
              <a:cxnLst/>
              <a:rect l="l" t="t" r="r" b="b"/>
              <a:pathLst>
                <a:path w="1124" h="2692" extrusionOk="0">
                  <a:moveTo>
                    <a:pt x="887" y="0"/>
                  </a:moveTo>
                  <a:cubicBezTo>
                    <a:pt x="444" y="296"/>
                    <a:pt x="148" y="828"/>
                    <a:pt x="89" y="1301"/>
                  </a:cubicBezTo>
                  <a:cubicBezTo>
                    <a:pt x="0" y="1774"/>
                    <a:pt x="148" y="2218"/>
                    <a:pt x="355" y="2632"/>
                  </a:cubicBezTo>
                  <a:lnTo>
                    <a:pt x="355" y="2691"/>
                  </a:lnTo>
                  <a:cubicBezTo>
                    <a:pt x="740" y="2336"/>
                    <a:pt x="976" y="1863"/>
                    <a:pt x="1035" y="1360"/>
                  </a:cubicBezTo>
                  <a:cubicBezTo>
                    <a:pt x="1124" y="887"/>
                    <a:pt x="1006" y="444"/>
                    <a:pt x="887" y="0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7"/>
            <p:cNvSpPr/>
            <p:nvPr/>
          </p:nvSpPr>
          <p:spPr>
            <a:xfrm flipH="1">
              <a:off x="7845703" y="4629484"/>
              <a:ext cx="87797" cy="13565"/>
            </a:xfrm>
            <a:custGeom>
              <a:avLst/>
              <a:gdLst/>
              <a:ahLst/>
              <a:cxnLst/>
              <a:rect l="l" t="t" r="r" b="b"/>
              <a:pathLst>
                <a:path w="2291" h="354" extrusionOk="0">
                  <a:moveTo>
                    <a:pt x="1415" y="1"/>
                  </a:moveTo>
                  <a:cubicBezTo>
                    <a:pt x="962" y="1"/>
                    <a:pt x="515" y="80"/>
                    <a:pt x="103" y="229"/>
                  </a:cubicBezTo>
                  <a:cubicBezTo>
                    <a:pt x="0" y="280"/>
                    <a:pt x="9" y="354"/>
                    <a:pt x="70" y="354"/>
                  </a:cubicBezTo>
                  <a:cubicBezTo>
                    <a:pt x="79" y="354"/>
                    <a:pt x="90" y="352"/>
                    <a:pt x="103" y="348"/>
                  </a:cubicBezTo>
                  <a:cubicBezTo>
                    <a:pt x="515" y="198"/>
                    <a:pt x="950" y="119"/>
                    <a:pt x="1395" y="119"/>
                  </a:cubicBezTo>
                  <a:cubicBezTo>
                    <a:pt x="1652" y="119"/>
                    <a:pt x="1912" y="146"/>
                    <a:pt x="2173" y="200"/>
                  </a:cubicBezTo>
                  <a:cubicBezTo>
                    <a:pt x="2232" y="200"/>
                    <a:pt x="2291" y="141"/>
                    <a:pt x="2202" y="82"/>
                  </a:cubicBezTo>
                  <a:cubicBezTo>
                    <a:pt x="1942" y="27"/>
                    <a:pt x="1678" y="1"/>
                    <a:pt x="1415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7"/>
            <p:cNvSpPr/>
            <p:nvPr/>
          </p:nvSpPr>
          <p:spPr>
            <a:xfrm flipH="1">
              <a:off x="7813971" y="4617873"/>
              <a:ext cx="80477" cy="28548"/>
            </a:xfrm>
            <a:custGeom>
              <a:avLst/>
              <a:gdLst/>
              <a:ahLst/>
              <a:cxnLst/>
              <a:rect l="l" t="t" r="r" b="b"/>
              <a:pathLst>
                <a:path w="2100" h="745" extrusionOk="0">
                  <a:moveTo>
                    <a:pt x="1006" y="0"/>
                  </a:moveTo>
                  <a:cubicBezTo>
                    <a:pt x="621" y="0"/>
                    <a:pt x="266" y="89"/>
                    <a:pt x="0" y="385"/>
                  </a:cubicBezTo>
                  <a:cubicBezTo>
                    <a:pt x="326" y="532"/>
                    <a:pt x="710" y="680"/>
                    <a:pt x="1065" y="739"/>
                  </a:cubicBezTo>
                  <a:cubicBezTo>
                    <a:pt x="1112" y="743"/>
                    <a:pt x="1159" y="745"/>
                    <a:pt x="1206" y="745"/>
                  </a:cubicBezTo>
                  <a:cubicBezTo>
                    <a:pt x="1536" y="745"/>
                    <a:pt x="1841" y="651"/>
                    <a:pt x="2100" y="444"/>
                  </a:cubicBezTo>
                  <a:lnTo>
                    <a:pt x="2041" y="444"/>
                  </a:lnTo>
                  <a:cubicBezTo>
                    <a:pt x="1716" y="207"/>
                    <a:pt x="1361" y="30"/>
                    <a:pt x="1006" y="0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7"/>
            <p:cNvSpPr/>
            <p:nvPr/>
          </p:nvSpPr>
          <p:spPr>
            <a:xfrm flipH="1">
              <a:off x="7784080" y="4497395"/>
              <a:ext cx="25369" cy="94995"/>
            </a:xfrm>
            <a:custGeom>
              <a:avLst/>
              <a:gdLst/>
              <a:ahLst/>
              <a:cxnLst/>
              <a:rect l="l" t="t" r="r" b="b"/>
              <a:pathLst>
                <a:path w="662" h="2479" extrusionOk="0">
                  <a:moveTo>
                    <a:pt x="601" y="1"/>
                  </a:moveTo>
                  <a:cubicBezTo>
                    <a:pt x="587" y="1"/>
                    <a:pt x="572" y="11"/>
                    <a:pt x="562" y="39"/>
                  </a:cubicBezTo>
                  <a:cubicBezTo>
                    <a:pt x="178" y="778"/>
                    <a:pt x="0" y="1606"/>
                    <a:pt x="30" y="2434"/>
                  </a:cubicBezTo>
                  <a:cubicBezTo>
                    <a:pt x="30" y="2464"/>
                    <a:pt x="59" y="2479"/>
                    <a:pt x="89" y="2479"/>
                  </a:cubicBezTo>
                  <a:cubicBezTo>
                    <a:pt x="119" y="2479"/>
                    <a:pt x="148" y="2464"/>
                    <a:pt x="148" y="2434"/>
                  </a:cubicBezTo>
                  <a:cubicBezTo>
                    <a:pt x="89" y="1606"/>
                    <a:pt x="296" y="808"/>
                    <a:pt x="621" y="69"/>
                  </a:cubicBezTo>
                  <a:cubicBezTo>
                    <a:pt x="662" y="48"/>
                    <a:pt x="633" y="1"/>
                    <a:pt x="601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7"/>
            <p:cNvSpPr/>
            <p:nvPr/>
          </p:nvSpPr>
          <p:spPr>
            <a:xfrm flipH="1">
              <a:off x="7792434" y="4541922"/>
              <a:ext cx="34030" cy="92964"/>
            </a:xfrm>
            <a:custGeom>
              <a:avLst/>
              <a:gdLst/>
              <a:ahLst/>
              <a:cxnLst/>
              <a:rect l="l" t="t" r="r" b="b"/>
              <a:pathLst>
                <a:path w="888" h="2426" extrusionOk="0">
                  <a:moveTo>
                    <a:pt x="622" y="1"/>
                  </a:moveTo>
                  <a:cubicBezTo>
                    <a:pt x="267" y="296"/>
                    <a:pt x="30" y="740"/>
                    <a:pt x="30" y="1184"/>
                  </a:cubicBezTo>
                  <a:cubicBezTo>
                    <a:pt x="1" y="1598"/>
                    <a:pt x="149" y="2012"/>
                    <a:pt x="385" y="2337"/>
                  </a:cubicBezTo>
                  <a:lnTo>
                    <a:pt x="326" y="2426"/>
                  </a:lnTo>
                  <a:cubicBezTo>
                    <a:pt x="681" y="2071"/>
                    <a:pt x="829" y="1598"/>
                    <a:pt x="858" y="1184"/>
                  </a:cubicBezTo>
                  <a:cubicBezTo>
                    <a:pt x="888" y="799"/>
                    <a:pt x="770" y="385"/>
                    <a:pt x="622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7"/>
            <p:cNvSpPr/>
            <p:nvPr/>
          </p:nvSpPr>
          <p:spPr>
            <a:xfrm flipH="1">
              <a:off x="7806039" y="4670294"/>
              <a:ext cx="81244" cy="15788"/>
            </a:xfrm>
            <a:custGeom>
              <a:avLst/>
              <a:gdLst/>
              <a:ahLst/>
              <a:cxnLst/>
              <a:rect l="l" t="t" r="r" b="b"/>
              <a:pathLst>
                <a:path w="2120" h="412" extrusionOk="0">
                  <a:moveTo>
                    <a:pt x="1456" y="0"/>
                  </a:moveTo>
                  <a:cubicBezTo>
                    <a:pt x="989" y="0"/>
                    <a:pt x="519" y="100"/>
                    <a:pt x="79" y="288"/>
                  </a:cubicBezTo>
                  <a:cubicBezTo>
                    <a:pt x="0" y="314"/>
                    <a:pt x="39" y="411"/>
                    <a:pt x="69" y="411"/>
                  </a:cubicBezTo>
                  <a:cubicBezTo>
                    <a:pt x="73" y="411"/>
                    <a:pt x="76" y="410"/>
                    <a:pt x="79" y="406"/>
                  </a:cubicBezTo>
                  <a:cubicBezTo>
                    <a:pt x="498" y="218"/>
                    <a:pt x="947" y="118"/>
                    <a:pt x="1415" y="118"/>
                  </a:cubicBezTo>
                  <a:cubicBezTo>
                    <a:pt x="1607" y="118"/>
                    <a:pt x="1803" y="135"/>
                    <a:pt x="2002" y="170"/>
                  </a:cubicBezTo>
                  <a:cubicBezTo>
                    <a:pt x="2061" y="170"/>
                    <a:pt x="2120" y="81"/>
                    <a:pt x="2031" y="52"/>
                  </a:cubicBezTo>
                  <a:cubicBezTo>
                    <a:pt x="1841" y="17"/>
                    <a:pt x="1649" y="0"/>
                    <a:pt x="1456" y="0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7"/>
            <p:cNvSpPr/>
            <p:nvPr/>
          </p:nvSpPr>
          <p:spPr>
            <a:xfrm flipH="1">
              <a:off x="7775419" y="4658645"/>
              <a:ext cx="74844" cy="27246"/>
            </a:xfrm>
            <a:custGeom>
              <a:avLst/>
              <a:gdLst/>
              <a:ahLst/>
              <a:cxnLst/>
              <a:rect l="l" t="t" r="r" b="b"/>
              <a:pathLst>
                <a:path w="1953" h="711" extrusionOk="0">
                  <a:moveTo>
                    <a:pt x="917" y="1"/>
                  </a:moveTo>
                  <a:cubicBezTo>
                    <a:pt x="592" y="1"/>
                    <a:pt x="208" y="89"/>
                    <a:pt x="1" y="385"/>
                  </a:cubicBezTo>
                  <a:cubicBezTo>
                    <a:pt x="326" y="563"/>
                    <a:pt x="651" y="710"/>
                    <a:pt x="1006" y="710"/>
                  </a:cubicBezTo>
                  <a:cubicBezTo>
                    <a:pt x="1331" y="710"/>
                    <a:pt x="1686" y="622"/>
                    <a:pt x="1952" y="356"/>
                  </a:cubicBezTo>
                  <a:lnTo>
                    <a:pt x="1893" y="356"/>
                  </a:lnTo>
                  <a:cubicBezTo>
                    <a:pt x="1598" y="178"/>
                    <a:pt x="1243" y="1"/>
                    <a:pt x="917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7"/>
            <p:cNvSpPr/>
            <p:nvPr/>
          </p:nvSpPr>
          <p:spPr>
            <a:xfrm flipH="1">
              <a:off x="7752042" y="4545218"/>
              <a:ext cx="22265" cy="89975"/>
            </a:xfrm>
            <a:custGeom>
              <a:avLst/>
              <a:gdLst/>
              <a:ahLst/>
              <a:cxnLst/>
              <a:rect l="l" t="t" r="r" b="b"/>
              <a:pathLst>
                <a:path w="581" h="2348" extrusionOk="0">
                  <a:moveTo>
                    <a:pt x="543" y="1"/>
                  </a:moveTo>
                  <a:cubicBezTo>
                    <a:pt x="530" y="1"/>
                    <a:pt x="514" y="10"/>
                    <a:pt x="503" y="33"/>
                  </a:cubicBezTo>
                  <a:cubicBezTo>
                    <a:pt x="148" y="743"/>
                    <a:pt x="0" y="1512"/>
                    <a:pt x="89" y="2281"/>
                  </a:cubicBezTo>
                  <a:cubicBezTo>
                    <a:pt x="89" y="2325"/>
                    <a:pt x="118" y="2347"/>
                    <a:pt x="148" y="2347"/>
                  </a:cubicBezTo>
                  <a:cubicBezTo>
                    <a:pt x="177" y="2347"/>
                    <a:pt x="207" y="2325"/>
                    <a:pt x="207" y="2281"/>
                  </a:cubicBezTo>
                  <a:cubicBezTo>
                    <a:pt x="118" y="1512"/>
                    <a:pt x="266" y="772"/>
                    <a:pt x="562" y="63"/>
                  </a:cubicBezTo>
                  <a:cubicBezTo>
                    <a:pt x="580" y="26"/>
                    <a:pt x="565" y="1"/>
                    <a:pt x="543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7"/>
            <p:cNvSpPr/>
            <p:nvPr/>
          </p:nvSpPr>
          <p:spPr>
            <a:xfrm flipH="1">
              <a:off x="7758404" y="4587255"/>
              <a:ext cx="29508" cy="85032"/>
            </a:xfrm>
            <a:custGeom>
              <a:avLst/>
              <a:gdLst/>
              <a:ahLst/>
              <a:cxnLst/>
              <a:rect l="l" t="t" r="r" b="b"/>
              <a:pathLst>
                <a:path w="770" h="2219" extrusionOk="0">
                  <a:moveTo>
                    <a:pt x="503" y="1"/>
                  </a:moveTo>
                  <a:cubicBezTo>
                    <a:pt x="178" y="296"/>
                    <a:pt x="0" y="740"/>
                    <a:pt x="0" y="1124"/>
                  </a:cubicBezTo>
                  <a:cubicBezTo>
                    <a:pt x="0" y="1538"/>
                    <a:pt x="148" y="1864"/>
                    <a:pt x="325" y="2159"/>
                  </a:cubicBezTo>
                  <a:lnTo>
                    <a:pt x="325" y="2219"/>
                  </a:lnTo>
                  <a:cubicBezTo>
                    <a:pt x="621" y="1893"/>
                    <a:pt x="769" y="1479"/>
                    <a:pt x="769" y="1095"/>
                  </a:cubicBezTo>
                  <a:cubicBezTo>
                    <a:pt x="769" y="681"/>
                    <a:pt x="651" y="355"/>
                    <a:pt x="503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7"/>
            <p:cNvSpPr/>
            <p:nvPr/>
          </p:nvSpPr>
          <p:spPr>
            <a:xfrm flipH="1">
              <a:off x="7487924" y="4205051"/>
              <a:ext cx="608331" cy="652053"/>
            </a:xfrm>
            <a:custGeom>
              <a:avLst/>
              <a:gdLst/>
              <a:ahLst/>
              <a:cxnLst/>
              <a:rect l="l" t="t" r="r" b="b"/>
              <a:pathLst>
                <a:path w="15874" h="17016" extrusionOk="0">
                  <a:moveTo>
                    <a:pt x="175" y="1"/>
                  </a:moveTo>
                  <a:cubicBezTo>
                    <a:pt x="92" y="1"/>
                    <a:pt x="1" y="95"/>
                    <a:pt x="62" y="216"/>
                  </a:cubicBezTo>
                  <a:cubicBezTo>
                    <a:pt x="1244" y="2936"/>
                    <a:pt x="2753" y="5480"/>
                    <a:pt x="4468" y="7845"/>
                  </a:cubicBezTo>
                  <a:cubicBezTo>
                    <a:pt x="6331" y="10477"/>
                    <a:pt x="8519" y="12991"/>
                    <a:pt x="11181" y="14854"/>
                  </a:cubicBezTo>
                  <a:cubicBezTo>
                    <a:pt x="12512" y="15830"/>
                    <a:pt x="14020" y="16599"/>
                    <a:pt x="15617" y="17013"/>
                  </a:cubicBezTo>
                  <a:cubicBezTo>
                    <a:pt x="15626" y="17014"/>
                    <a:pt x="15635" y="17015"/>
                    <a:pt x="15644" y="17015"/>
                  </a:cubicBezTo>
                  <a:cubicBezTo>
                    <a:pt x="15803" y="17015"/>
                    <a:pt x="15874" y="16775"/>
                    <a:pt x="15705" y="16747"/>
                  </a:cubicBezTo>
                  <a:cubicBezTo>
                    <a:pt x="12748" y="15978"/>
                    <a:pt x="10234" y="13967"/>
                    <a:pt x="8105" y="11838"/>
                  </a:cubicBezTo>
                  <a:cubicBezTo>
                    <a:pt x="5858" y="9501"/>
                    <a:pt x="3965" y="6870"/>
                    <a:pt x="2339" y="4119"/>
                  </a:cubicBezTo>
                  <a:cubicBezTo>
                    <a:pt x="1570" y="2818"/>
                    <a:pt x="860" y="1458"/>
                    <a:pt x="269" y="68"/>
                  </a:cubicBezTo>
                  <a:cubicBezTo>
                    <a:pt x="250" y="21"/>
                    <a:pt x="21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7"/>
            <p:cNvSpPr/>
            <p:nvPr/>
          </p:nvSpPr>
          <p:spPr>
            <a:xfrm flipH="1">
              <a:off x="6778114" y="3915276"/>
              <a:ext cx="181380" cy="247049"/>
            </a:xfrm>
            <a:custGeom>
              <a:avLst/>
              <a:gdLst/>
              <a:ahLst/>
              <a:cxnLst/>
              <a:rect l="l" t="t" r="r" b="b"/>
              <a:pathLst>
                <a:path w="4733" h="6447" extrusionOk="0">
                  <a:moveTo>
                    <a:pt x="2958" y="0"/>
                  </a:moveTo>
                  <a:lnTo>
                    <a:pt x="2958" y="0"/>
                  </a:lnTo>
                  <a:cubicBezTo>
                    <a:pt x="829" y="1035"/>
                    <a:pt x="1" y="4052"/>
                    <a:pt x="1302" y="6003"/>
                  </a:cubicBezTo>
                  <a:lnTo>
                    <a:pt x="1657" y="6447"/>
                  </a:lnTo>
                  <a:cubicBezTo>
                    <a:pt x="4022" y="5412"/>
                    <a:pt x="4732" y="1834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7"/>
            <p:cNvSpPr/>
            <p:nvPr/>
          </p:nvSpPr>
          <p:spPr>
            <a:xfrm flipH="1">
              <a:off x="6712391" y="4126840"/>
              <a:ext cx="184753" cy="133890"/>
            </a:xfrm>
            <a:custGeom>
              <a:avLst/>
              <a:gdLst/>
              <a:ahLst/>
              <a:cxnLst/>
              <a:rect l="l" t="t" r="r" b="b"/>
              <a:pathLst>
                <a:path w="4821" h="3494" extrusionOk="0">
                  <a:moveTo>
                    <a:pt x="3491" y="1"/>
                  </a:moveTo>
                  <a:cubicBezTo>
                    <a:pt x="2000" y="1"/>
                    <a:pt x="473" y="1016"/>
                    <a:pt x="89" y="2464"/>
                  </a:cubicBezTo>
                  <a:cubicBezTo>
                    <a:pt x="30" y="2641"/>
                    <a:pt x="0" y="2819"/>
                    <a:pt x="89" y="2966"/>
                  </a:cubicBezTo>
                  <a:cubicBezTo>
                    <a:pt x="148" y="3114"/>
                    <a:pt x="296" y="3203"/>
                    <a:pt x="444" y="3262"/>
                  </a:cubicBezTo>
                  <a:cubicBezTo>
                    <a:pt x="800" y="3420"/>
                    <a:pt x="1182" y="3493"/>
                    <a:pt x="1565" y="3493"/>
                  </a:cubicBezTo>
                  <a:cubicBezTo>
                    <a:pt x="2835" y="3493"/>
                    <a:pt x="4122" y="2685"/>
                    <a:pt x="4554" y="1458"/>
                  </a:cubicBezTo>
                  <a:lnTo>
                    <a:pt x="4820" y="305"/>
                  </a:lnTo>
                  <a:cubicBezTo>
                    <a:pt x="4403" y="96"/>
                    <a:pt x="3949" y="1"/>
                    <a:pt x="3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7"/>
            <p:cNvSpPr/>
            <p:nvPr/>
          </p:nvSpPr>
          <p:spPr>
            <a:xfrm flipH="1">
              <a:off x="6969650" y="4122625"/>
              <a:ext cx="103164" cy="191792"/>
            </a:xfrm>
            <a:custGeom>
              <a:avLst/>
              <a:gdLst/>
              <a:ahLst/>
              <a:cxnLst/>
              <a:rect l="l" t="t" r="r" b="b"/>
              <a:pathLst>
                <a:path w="2692" h="5005" extrusionOk="0">
                  <a:moveTo>
                    <a:pt x="1627" y="1"/>
                  </a:moveTo>
                  <a:lnTo>
                    <a:pt x="1449" y="238"/>
                  </a:lnTo>
                  <a:cubicBezTo>
                    <a:pt x="296" y="1391"/>
                    <a:pt x="0" y="3313"/>
                    <a:pt x="740" y="4733"/>
                  </a:cubicBezTo>
                  <a:cubicBezTo>
                    <a:pt x="799" y="4851"/>
                    <a:pt x="887" y="4999"/>
                    <a:pt x="1035" y="4999"/>
                  </a:cubicBezTo>
                  <a:cubicBezTo>
                    <a:pt x="1051" y="5003"/>
                    <a:pt x="1067" y="5004"/>
                    <a:pt x="1083" y="5004"/>
                  </a:cubicBezTo>
                  <a:cubicBezTo>
                    <a:pt x="1184" y="5004"/>
                    <a:pt x="1280" y="4928"/>
                    <a:pt x="1331" y="4851"/>
                  </a:cubicBezTo>
                  <a:cubicBezTo>
                    <a:pt x="2544" y="3609"/>
                    <a:pt x="2691" y="1420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7"/>
            <p:cNvSpPr/>
            <p:nvPr/>
          </p:nvSpPr>
          <p:spPr>
            <a:xfrm flipH="1">
              <a:off x="7082970" y="4041042"/>
              <a:ext cx="160993" cy="180219"/>
            </a:xfrm>
            <a:custGeom>
              <a:avLst/>
              <a:gdLst/>
              <a:ahLst/>
              <a:cxnLst/>
              <a:rect l="l" t="t" r="r" b="b"/>
              <a:pathLst>
                <a:path w="4201" h="4703" extrusionOk="0">
                  <a:moveTo>
                    <a:pt x="3727" y="1"/>
                  </a:moveTo>
                  <a:lnTo>
                    <a:pt x="3727" y="1"/>
                  </a:lnTo>
                  <a:cubicBezTo>
                    <a:pt x="1598" y="208"/>
                    <a:pt x="1" y="2633"/>
                    <a:pt x="592" y="4703"/>
                  </a:cubicBezTo>
                  <a:lnTo>
                    <a:pt x="858" y="4466"/>
                  </a:lnTo>
                  <a:cubicBezTo>
                    <a:pt x="2810" y="4111"/>
                    <a:pt x="4200" y="1923"/>
                    <a:pt x="3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7"/>
            <p:cNvSpPr/>
            <p:nvPr/>
          </p:nvSpPr>
          <p:spPr>
            <a:xfrm flipH="1">
              <a:off x="7075037" y="4289892"/>
              <a:ext cx="143978" cy="106606"/>
            </a:xfrm>
            <a:custGeom>
              <a:avLst/>
              <a:gdLst/>
              <a:ahLst/>
              <a:cxnLst/>
              <a:rect l="l" t="t" r="r" b="b"/>
              <a:pathLst>
                <a:path w="3757" h="2782" extrusionOk="0">
                  <a:moveTo>
                    <a:pt x="2462" y="0"/>
                  </a:moveTo>
                  <a:cubicBezTo>
                    <a:pt x="2100" y="0"/>
                    <a:pt x="1742" y="57"/>
                    <a:pt x="1390" y="220"/>
                  </a:cubicBezTo>
                  <a:cubicBezTo>
                    <a:pt x="651" y="545"/>
                    <a:pt x="0" y="1639"/>
                    <a:pt x="414" y="2319"/>
                  </a:cubicBezTo>
                  <a:cubicBezTo>
                    <a:pt x="604" y="2640"/>
                    <a:pt x="931" y="2781"/>
                    <a:pt x="1288" y="2781"/>
                  </a:cubicBezTo>
                  <a:cubicBezTo>
                    <a:pt x="1654" y="2781"/>
                    <a:pt x="2052" y="2633"/>
                    <a:pt x="2366" y="2378"/>
                  </a:cubicBezTo>
                  <a:cubicBezTo>
                    <a:pt x="3017" y="1817"/>
                    <a:pt x="3342" y="1048"/>
                    <a:pt x="3638" y="279"/>
                  </a:cubicBezTo>
                  <a:lnTo>
                    <a:pt x="3756" y="161"/>
                  </a:lnTo>
                  <a:cubicBezTo>
                    <a:pt x="3323" y="80"/>
                    <a:pt x="2890" y="0"/>
                    <a:pt x="2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7"/>
            <p:cNvSpPr/>
            <p:nvPr/>
          </p:nvSpPr>
          <p:spPr>
            <a:xfrm flipH="1">
              <a:off x="7228059" y="4138490"/>
              <a:ext cx="128074" cy="195432"/>
            </a:xfrm>
            <a:custGeom>
              <a:avLst/>
              <a:gdLst/>
              <a:ahLst/>
              <a:cxnLst/>
              <a:rect l="l" t="t" r="r" b="b"/>
              <a:pathLst>
                <a:path w="3342" h="5100" extrusionOk="0">
                  <a:moveTo>
                    <a:pt x="0" y="1"/>
                  </a:moveTo>
                  <a:cubicBezTo>
                    <a:pt x="89" y="1154"/>
                    <a:pt x="148" y="2337"/>
                    <a:pt x="621" y="3372"/>
                  </a:cubicBezTo>
                  <a:cubicBezTo>
                    <a:pt x="1118" y="4339"/>
                    <a:pt x="2080" y="5099"/>
                    <a:pt x="3120" y="5099"/>
                  </a:cubicBezTo>
                  <a:cubicBezTo>
                    <a:pt x="3194" y="5099"/>
                    <a:pt x="3268" y="5095"/>
                    <a:pt x="3342" y="5087"/>
                  </a:cubicBezTo>
                  <a:lnTo>
                    <a:pt x="3283" y="3431"/>
                  </a:lnTo>
                  <a:cubicBezTo>
                    <a:pt x="3046" y="1775"/>
                    <a:pt x="1656" y="3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7"/>
            <p:cNvSpPr/>
            <p:nvPr/>
          </p:nvSpPr>
          <p:spPr>
            <a:xfrm flipH="1">
              <a:off x="6857442" y="4448575"/>
              <a:ext cx="206328" cy="85875"/>
            </a:xfrm>
            <a:custGeom>
              <a:avLst/>
              <a:gdLst/>
              <a:ahLst/>
              <a:cxnLst/>
              <a:rect l="l" t="t" r="r" b="b"/>
              <a:pathLst>
                <a:path w="5384" h="2241" extrusionOk="0">
                  <a:moveTo>
                    <a:pt x="3515" y="0"/>
                  </a:moveTo>
                  <a:cubicBezTo>
                    <a:pt x="2225" y="0"/>
                    <a:pt x="1037" y="477"/>
                    <a:pt x="115" y="1507"/>
                  </a:cubicBezTo>
                  <a:lnTo>
                    <a:pt x="115" y="1507"/>
                  </a:lnTo>
                  <a:cubicBezTo>
                    <a:pt x="76" y="1473"/>
                    <a:pt x="38" y="1438"/>
                    <a:pt x="1" y="1402"/>
                  </a:cubicBezTo>
                  <a:lnTo>
                    <a:pt x="1" y="1638"/>
                  </a:lnTo>
                  <a:cubicBezTo>
                    <a:pt x="38" y="1594"/>
                    <a:pt x="76" y="1550"/>
                    <a:pt x="115" y="1507"/>
                  </a:cubicBezTo>
                  <a:lnTo>
                    <a:pt x="115" y="1507"/>
                  </a:lnTo>
                  <a:cubicBezTo>
                    <a:pt x="687" y="2008"/>
                    <a:pt x="1440" y="2241"/>
                    <a:pt x="2203" y="2241"/>
                  </a:cubicBezTo>
                  <a:cubicBezTo>
                    <a:pt x="3530" y="2241"/>
                    <a:pt x="4888" y="1535"/>
                    <a:pt x="5383" y="308"/>
                  </a:cubicBezTo>
                  <a:cubicBezTo>
                    <a:pt x="4749" y="105"/>
                    <a:pt x="4121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7"/>
            <p:cNvSpPr/>
            <p:nvPr/>
          </p:nvSpPr>
          <p:spPr>
            <a:xfrm flipH="1">
              <a:off x="6852652" y="4037746"/>
              <a:ext cx="520075" cy="842312"/>
            </a:xfrm>
            <a:custGeom>
              <a:avLst/>
              <a:gdLst/>
              <a:ahLst/>
              <a:cxnLst/>
              <a:rect l="l" t="t" r="r" b="b"/>
              <a:pathLst>
                <a:path w="13571" h="21981" extrusionOk="0">
                  <a:moveTo>
                    <a:pt x="13333" y="0"/>
                  </a:moveTo>
                  <a:cubicBezTo>
                    <a:pt x="13258" y="0"/>
                    <a:pt x="13184" y="36"/>
                    <a:pt x="13149" y="116"/>
                  </a:cubicBezTo>
                  <a:cubicBezTo>
                    <a:pt x="12233" y="3606"/>
                    <a:pt x="10606" y="6918"/>
                    <a:pt x="8418" y="9757"/>
                  </a:cubicBezTo>
                  <a:cubicBezTo>
                    <a:pt x="6466" y="12330"/>
                    <a:pt x="3952" y="14429"/>
                    <a:pt x="2060" y="17061"/>
                  </a:cubicBezTo>
                  <a:cubicBezTo>
                    <a:pt x="1054" y="18451"/>
                    <a:pt x="285" y="20019"/>
                    <a:pt x="19" y="21734"/>
                  </a:cubicBezTo>
                  <a:cubicBezTo>
                    <a:pt x="1" y="21880"/>
                    <a:pt x="129" y="21981"/>
                    <a:pt x="244" y="21981"/>
                  </a:cubicBezTo>
                  <a:cubicBezTo>
                    <a:pt x="315" y="21981"/>
                    <a:pt x="381" y="21942"/>
                    <a:pt x="404" y="21852"/>
                  </a:cubicBezTo>
                  <a:cubicBezTo>
                    <a:pt x="877" y="18629"/>
                    <a:pt x="3124" y="16174"/>
                    <a:pt x="5283" y="13867"/>
                  </a:cubicBezTo>
                  <a:cubicBezTo>
                    <a:pt x="6377" y="12685"/>
                    <a:pt x="7501" y="11531"/>
                    <a:pt x="8477" y="10289"/>
                  </a:cubicBezTo>
                  <a:cubicBezTo>
                    <a:pt x="9601" y="8870"/>
                    <a:pt x="10577" y="7391"/>
                    <a:pt x="11375" y="5824"/>
                  </a:cubicBezTo>
                  <a:cubicBezTo>
                    <a:pt x="12292" y="4049"/>
                    <a:pt x="13001" y="2157"/>
                    <a:pt x="13534" y="235"/>
                  </a:cubicBezTo>
                  <a:cubicBezTo>
                    <a:pt x="13570" y="90"/>
                    <a:pt x="13451" y="0"/>
                    <a:pt x="13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7"/>
            <p:cNvSpPr/>
            <p:nvPr/>
          </p:nvSpPr>
          <p:spPr>
            <a:xfrm flipH="1">
              <a:off x="6826209" y="4192367"/>
              <a:ext cx="133286" cy="87331"/>
            </a:xfrm>
            <a:custGeom>
              <a:avLst/>
              <a:gdLst/>
              <a:ahLst/>
              <a:cxnLst/>
              <a:rect l="l" t="t" r="r" b="b"/>
              <a:pathLst>
                <a:path w="3478" h="2279" extrusionOk="0">
                  <a:moveTo>
                    <a:pt x="3192" y="1"/>
                  </a:moveTo>
                  <a:cubicBezTo>
                    <a:pt x="3153" y="1"/>
                    <a:pt x="3113" y="14"/>
                    <a:pt x="3076" y="44"/>
                  </a:cubicBezTo>
                  <a:cubicBezTo>
                    <a:pt x="2189" y="813"/>
                    <a:pt x="1183" y="1493"/>
                    <a:pt x="119" y="1937"/>
                  </a:cubicBezTo>
                  <a:cubicBezTo>
                    <a:pt x="1" y="1966"/>
                    <a:pt x="1" y="2114"/>
                    <a:pt x="30" y="2173"/>
                  </a:cubicBezTo>
                  <a:cubicBezTo>
                    <a:pt x="89" y="2252"/>
                    <a:pt x="162" y="2278"/>
                    <a:pt x="221" y="2278"/>
                  </a:cubicBezTo>
                  <a:cubicBezTo>
                    <a:pt x="250" y="2278"/>
                    <a:pt x="277" y="2272"/>
                    <a:pt x="296" y="2262"/>
                  </a:cubicBezTo>
                  <a:cubicBezTo>
                    <a:pt x="1390" y="1789"/>
                    <a:pt x="2455" y="1109"/>
                    <a:pt x="3313" y="310"/>
                  </a:cubicBezTo>
                  <a:cubicBezTo>
                    <a:pt x="3477" y="193"/>
                    <a:pt x="3343" y="1"/>
                    <a:pt x="3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7"/>
            <p:cNvSpPr/>
            <p:nvPr/>
          </p:nvSpPr>
          <p:spPr>
            <a:xfrm flipH="1">
              <a:off x="7004677" y="4225629"/>
              <a:ext cx="42078" cy="139485"/>
            </a:xfrm>
            <a:custGeom>
              <a:avLst/>
              <a:gdLst/>
              <a:ahLst/>
              <a:cxnLst/>
              <a:rect l="l" t="t" r="r" b="b"/>
              <a:pathLst>
                <a:path w="1098" h="3640" extrusionOk="0">
                  <a:moveTo>
                    <a:pt x="848" y="0"/>
                  </a:moveTo>
                  <a:cubicBezTo>
                    <a:pt x="788" y="0"/>
                    <a:pt x="727" y="28"/>
                    <a:pt x="681" y="93"/>
                  </a:cubicBezTo>
                  <a:cubicBezTo>
                    <a:pt x="0" y="1128"/>
                    <a:pt x="0" y="2577"/>
                    <a:pt x="681" y="3553"/>
                  </a:cubicBezTo>
                  <a:cubicBezTo>
                    <a:pt x="725" y="3614"/>
                    <a:pt x="782" y="3639"/>
                    <a:pt x="838" y="3639"/>
                  </a:cubicBezTo>
                  <a:cubicBezTo>
                    <a:pt x="970" y="3639"/>
                    <a:pt x="1098" y="3500"/>
                    <a:pt x="1036" y="3375"/>
                  </a:cubicBezTo>
                  <a:cubicBezTo>
                    <a:pt x="355" y="2459"/>
                    <a:pt x="355" y="1187"/>
                    <a:pt x="1036" y="270"/>
                  </a:cubicBezTo>
                  <a:cubicBezTo>
                    <a:pt x="1096" y="128"/>
                    <a:pt x="977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7"/>
            <p:cNvSpPr/>
            <p:nvPr/>
          </p:nvSpPr>
          <p:spPr>
            <a:xfrm flipH="1">
              <a:off x="7157967" y="4109060"/>
              <a:ext cx="113320" cy="556943"/>
            </a:xfrm>
            <a:custGeom>
              <a:avLst/>
              <a:gdLst/>
              <a:ahLst/>
              <a:cxnLst/>
              <a:rect l="l" t="t" r="r" b="b"/>
              <a:pathLst>
                <a:path w="2957" h="14534" extrusionOk="0">
                  <a:moveTo>
                    <a:pt x="2693" y="1"/>
                  </a:moveTo>
                  <a:cubicBezTo>
                    <a:pt x="2652" y="1"/>
                    <a:pt x="2611" y="18"/>
                    <a:pt x="2577" y="59"/>
                  </a:cubicBezTo>
                  <a:cubicBezTo>
                    <a:pt x="1335" y="1597"/>
                    <a:pt x="891" y="3460"/>
                    <a:pt x="862" y="5382"/>
                  </a:cubicBezTo>
                  <a:cubicBezTo>
                    <a:pt x="803" y="7364"/>
                    <a:pt x="1098" y="9286"/>
                    <a:pt x="1010" y="11238"/>
                  </a:cubicBezTo>
                  <a:cubicBezTo>
                    <a:pt x="921" y="12302"/>
                    <a:pt x="655" y="13337"/>
                    <a:pt x="63" y="14254"/>
                  </a:cubicBezTo>
                  <a:cubicBezTo>
                    <a:pt x="0" y="14401"/>
                    <a:pt x="132" y="14534"/>
                    <a:pt x="266" y="14534"/>
                  </a:cubicBezTo>
                  <a:cubicBezTo>
                    <a:pt x="321" y="14534"/>
                    <a:pt x="376" y="14512"/>
                    <a:pt x="418" y="14461"/>
                  </a:cubicBezTo>
                  <a:cubicBezTo>
                    <a:pt x="1394" y="12864"/>
                    <a:pt x="1453" y="11119"/>
                    <a:pt x="1335" y="9315"/>
                  </a:cubicBezTo>
                  <a:cubicBezTo>
                    <a:pt x="1217" y="7393"/>
                    <a:pt x="1039" y="5382"/>
                    <a:pt x="1394" y="3460"/>
                  </a:cubicBezTo>
                  <a:cubicBezTo>
                    <a:pt x="1631" y="2336"/>
                    <a:pt x="2104" y="1242"/>
                    <a:pt x="2843" y="325"/>
                  </a:cubicBezTo>
                  <a:cubicBezTo>
                    <a:pt x="2957" y="189"/>
                    <a:pt x="2826" y="1"/>
                    <a:pt x="2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7"/>
            <p:cNvSpPr/>
            <p:nvPr/>
          </p:nvSpPr>
          <p:spPr>
            <a:xfrm flipH="1">
              <a:off x="7152104" y="4337677"/>
              <a:ext cx="80516" cy="70854"/>
            </a:xfrm>
            <a:custGeom>
              <a:avLst/>
              <a:gdLst/>
              <a:ahLst/>
              <a:cxnLst/>
              <a:rect l="l" t="t" r="r" b="b"/>
              <a:pathLst>
                <a:path w="2101" h="1849" extrusionOk="0">
                  <a:moveTo>
                    <a:pt x="1897" y="0"/>
                  </a:moveTo>
                  <a:cubicBezTo>
                    <a:pt x="1849" y="0"/>
                    <a:pt x="1805" y="22"/>
                    <a:pt x="1775" y="67"/>
                  </a:cubicBezTo>
                  <a:cubicBezTo>
                    <a:pt x="1213" y="540"/>
                    <a:pt x="622" y="1043"/>
                    <a:pt x="60" y="1545"/>
                  </a:cubicBezTo>
                  <a:cubicBezTo>
                    <a:pt x="1" y="1605"/>
                    <a:pt x="1" y="1723"/>
                    <a:pt x="60" y="1782"/>
                  </a:cubicBezTo>
                  <a:cubicBezTo>
                    <a:pt x="104" y="1826"/>
                    <a:pt x="156" y="1849"/>
                    <a:pt x="204" y="1849"/>
                  </a:cubicBezTo>
                  <a:cubicBezTo>
                    <a:pt x="252" y="1849"/>
                    <a:pt x="296" y="1826"/>
                    <a:pt x="326" y="1782"/>
                  </a:cubicBezTo>
                  <a:cubicBezTo>
                    <a:pt x="888" y="1309"/>
                    <a:pt x="1479" y="806"/>
                    <a:pt x="2041" y="303"/>
                  </a:cubicBezTo>
                  <a:cubicBezTo>
                    <a:pt x="2100" y="244"/>
                    <a:pt x="2100" y="126"/>
                    <a:pt x="2041" y="67"/>
                  </a:cubicBezTo>
                  <a:cubicBezTo>
                    <a:pt x="1997" y="22"/>
                    <a:pt x="1945" y="0"/>
                    <a:pt x="1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7"/>
            <p:cNvSpPr/>
            <p:nvPr/>
          </p:nvSpPr>
          <p:spPr>
            <a:xfrm flipH="1">
              <a:off x="6938724" y="4479308"/>
              <a:ext cx="177893" cy="33223"/>
            </a:xfrm>
            <a:custGeom>
              <a:avLst/>
              <a:gdLst/>
              <a:ahLst/>
              <a:cxnLst/>
              <a:rect l="l" t="t" r="r" b="b"/>
              <a:pathLst>
                <a:path w="4642" h="867" extrusionOk="0">
                  <a:moveTo>
                    <a:pt x="4310" y="1"/>
                  </a:moveTo>
                  <a:cubicBezTo>
                    <a:pt x="4290" y="1"/>
                    <a:pt x="4270" y="3"/>
                    <a:pt x="4248" y="8"/>
                  </a:cubicBezTo>
                  <a:cubicBezTo>
                    <a:pt x="3541" y="336"/>
                    <a:pt x="2754" y="503"/>
                    <a:pt x="1968" y="503"/>
                  </a:cubicBezTo>
                  <a:cubicBezTo>
                    <a:pt x="1406" y="503"/>
                    <a:pt x="845" y="417"/>
                    <a:pt x="315" y="245"/>
                  </a:cubicBezTo>
                  <a:cubicBezTo>
                    <a:pt x="305" y="244"/>
                    <a:pt x="295" y="243"/>
                    <a:pt x="285" y="243"/>
                  </a:cubicBezTo>
                  <a:cubicBezTo>
                    <a:pt x="72" y="243"/>
                    <a:pt x="0" y="543"/>
                    <a:pt x="227" y="600"/>
                  </a:cubicBezTo>
                  <a:cubicBezTo>
                    <a:pt x="806" y="776"/>
                    <a:pt x="1424" y="867"/>
                    <a:pt x="2040" y="867"/>
                  </a:cubicBezTo>
                  <a:cubicBezTo>
                    <a:pt x="2869" y="867"/>
                    <a:pt x="3696" y="703"/>
                    <a:pt x="4426" y="363"/>
                  </a:cubicBezTo>
                  <a:cubicBezTo>
                    <a:pt x="4641" y="255"/>
                    <a:pt x="4513" y="1"/>
                    <a:pt x="4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9" name="Google Shape;2079;p67"/>
            <p:cNvGrpSpPr/>
            <p:nvPr/>
          </p:nvGrpSpPr>
          <p:grpSpPr>
            <a:xfrm>
              <a:off x="7153253" y="4196314"/>
              <a:ext cx="768404" cy="645156"/>
              <a:chOff x="6915228" y="4218464"/>
              <a:chExt cx="768404" cy="645156"/>
            </a:xfrm>
          </p:grpSpPr>
          <p:sp>
            <p:nvSpPr>
              <p:cNvPr id="2080" name="Google Shape;2080;p67"/>
              <p:cNvSpPr/>
              <p:nvPr/>
            </p:nvSpPr>
            <p:spPr>
              <a:xfrm flipH="1">
                <a:off x="6915228" y="4316602"/>
                <a:ext cx="768404" cy="54701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4275" extrusionOk="0">
                    <a:moveTo>
                      <a:pt x="11610" y="0"/>
                    </a:moveTo>
                    <a:cubicBezTo>
                      <a:pt x="10650" y="0"/>
                      <a:pt x="9668" y="664"/>
                      <a:pt x="8665" y="840"/>
                    </a:cubicBezTo>
                    <a:cubicBezTo>
                      <a:pt x="8409" y="889"/>
                      <a:pt x="8146" y="906"/>
                      <a:pt x="7880" y="906"/>
                    </a:cubicBezTo>
                    <a:cubicBezTo>
                      <a:pt x="7348" y="906"/>
                      <a:pt x="6802" y="840"/>
                      <a:pt x="6270" y="840"/>
                    </a:cubicBezTo>
                    <a:cubicBezTo>
                      <a:pt x="3461" y="840"/>
                      <a:pt x="829" y="3147"/>
                      <a:pt x="415" y="5926"/>
                    </a:cubicBezTo>
                    <a:cubicBezTo>
                      <a:pt x="1" y="8677"/>
                      <a:pt x="1834" y="11604"/>
                      <a:pt x="4525" y="12462"/>
                    </a:cubicBezTo>
                    <a:lnTo>
                      <a:pt x="3106" y="12432"/>
                    </a:lnTo>
                    <a:lnTo>
                      <a:pt x="3106" y="12432"/>
                    </a:lnTo>
                    <a:cubicBezTo>
                      <a:pt x="5455" y="13502"/>
                      <a:pt x="8012" y="14274"/>
                      <a:pt x="10534" y="14274"/>
                    </a:cubicBezTo>
                    <a:cubicBezTo>
                      <a:pt x="11569" y="14274"/>
                      <a:pt x="12598" y="14144"/>
                      <a:pt x="13604" y="13852"/>
                    </a:cubicBezTo>
                    <a:cubicBezTo>
                      <a:pt x="17093" y="12906"/>
                      <a:pt x="20051" y="9534"/>
                      <a:pt x="19607" y="5956"/>
                    </a:cubicBezTo>
                    <a:cubicBezTo>
                      <a:pt x="19489" y="4980"/>
                      <a:pt x="19134" y="4034"/>
                      <a:pt x="18690" y="3147"/>
                    </a:cubicBezTo>
                    <a:cubicBezTo>
                      <a:pt x="18188" y="2141"/>
                      <a:pt x="17537" y="1136"/>
                      <a:pt x="16472" y="840"/>
                    </a:cubicBezTo>
                    <a:cubicBezTo>
                      <a:pt x="16187" y="756"/>
                      <a:pt x="15888" y="732"/>
                      <a:pt x="15582" y="732"/>
                    </a:cubicBezTo>
                    <a:cubicBezTo>
                      <a:pt x="15157" y="732"/>
                      <a:pt x="14721" y="779"/>
                      <a:pt x="14294" y="779"/>
                    </a:cubicBezTo>
                    <a:cubicBezTo>
                      <a:pt x="13945" y="779"/>
                      <a:pt x="13603" y="747"/>
                      <a:pt x="13279" y="633"/>
                    </a:cubicBezTo>
                    <a:cubicBezTo>
                      <a:pt x="12865" y="485"/>
                      <a:pt x="12539" y="189"/>
                      <a:pt x="12125" y="71"/>
                    </a:cubicBezTo>
                    <a:cubicBezTo>
                      <a:pt x="11954" y="22"/>
                      <a:pt x="11782" y="0"/>
                      <a:pt x="116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67"/>
              <p:cNvSpPr/>
              <p:nvPr/>
            </p:nvSpPr>
            <p:spPr>
              <a:xfrm flipH="1">
                <a:off x="7332254" y="4374810"/>
                <a:ext cx="245992" cy="412975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0777" extrusionOk="0">
                    <a:moveTo>
                      <a:pt x="6005" y="0"/>
                    </a:moveTo>
                    <a:cubicBezTo>
                      <a:pt x="4351" y="0"/>
                      <a:pt x="2762" y="822"/>
                      <a:pt x="1686" y="2101"/>
                    </a:cubicBezTo>
                    <a:cubicBezTo>
                      <a:pt x="474" y="3550"/>
                      <a:pt x="1" y="5472"/>
                      <a:pt x="178" y="7365"/>
                    </a:cubicBezTo>
                    <a:cubicBezTo>
                      <a:pt x="297" y="8488"/>
                      <a:pt x="622" y="9612"/>
                      <a:pt x="1095" y="10647"/>
                    </a:cubicBezTo>
                    <a:cubicBezTo>
                      <a:pt x="1141" y="10738"/>
                      <a:pt x="1214" y="10776"/>
                      <a:pt x="1290" y="10776"/>
                    </a:cubicBezTo>
                    <a:cubicBezTo>
                      <a:pt x="1460" y="10776"/>
                      <a:pt x="1641" y="10586"/>
                      <a:pt x="1539" y="10381"/>
                    </a:cubicBezTo>
                    <a:cubicBezTo>
                      <a:pt x="592" y="8311"/>
                      <a:pt x="267" y="5738"/>
                      <a:pt x="1332" y="3579"/>
                    </a:cubicBezTo>
                    <a:cubicBezTo>
                      <a:pt x="2209" y="1824"/>
                      <a:pt x="4012" y="503"/>
                      <a:pt x="6026" y="503"/>
                    </a:cubicBezTo>
                    <a:cubicBezTo>
                      <a:pt x="6048" y="503"/>
                      <a:pt x="6070" y="504"/>
                      <a:pt x="6093" y="504"/>
                    </a:cubicBezTo>
                    <a:cubicBezTo>
                      <a:pt x="6418" y="504"/>
                      <a:pt x="6418" y="1"/>
                      <a:pt x="6093" y="1"/>
                    </a:cubicBezTo>
                    <a:cubicBezTo>
                      <a:pt x="6064" y="1"/>
                      <a:pt x="6034" y="0"/>
                      <a:pt x="60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67"/>
              <p:cNvSpPr/>
              <p:nvPr/>
            </p:nvSpPr>
            <p:spPr>
              <a:xfrm flipH="1">
                <a:off x="7281285" y="4367721"/>
                <a:ext cx="62657" cy="44022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1488" extrusionOk="0">
                    <a:moveTo>
                      <a:pt x="371" y="0"/>
                    </a:moveTo>
                    <a:cubicBezTo>
                      <a:pt x="188" y="0"/>
                      <a:pt x="0" y="174"/>
                      <a:pt x="127" y="364"/>
                    </a:cubicBezTo>
                    <a:cubicBezTo>
                      <a:pt x="1102" y="1783"/>
                      <a:pt x="1132" y="3557"/>
                      <a:pt x="984" y="5213"/>
                    </a:cubicBezTo>
                    <a:cubicBezTo>
                      <a:pt x="807" y="7195"/>
                      <a:pt x="511" y="9206"/>
                      <a:pt x="127" y="11157"/>
                    </a:cubicBezTo>
                    <a:cubicBezTo>
                      <a:pt x="55" y="11355"/>
                      <a:pt x="223" y="11488"/>
                      <a:pt x="380" y="11488"/>
                    </a:cubicBezTo>
                    <a:cubicBezTo>
                      <a:pt x="481" y="11488"/>
                      <a:pt x="577" y="11433"/>
                      <a:pt x="600" y="11305"/>
                    </a:cubicBezTo>
                    <a:cubicBezTo>
                      <a:pt x="984" y="9265"/>
                      <a:pt x="1310" y="7165"/>
                      <a:pt x="1487" y="5095"/>
                    </a:cubicBezTo>
                    <a:cubicBezTo>
                      <a:pt x="1635" y="3380"/>
                      <a:pt x="1576" y="1546"/>
                      <a:pt x="570" y="97"/>
                    </a:cubicBezTo>
                    <a:cubicBezTo>
                      <a:pt x="519" y="29"/>
                      <a:pt x="445" y="0"/>
                      <a:pt x="3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67"/>
              <p:cNvSpPr/>
              <p:nvPr/>
            </p:nvSpPr>
            <p:spPr>
              <a:xfrm flipH="1">
                <a:off x="7076144" y="4367606"/>
                <a:ext cx="249326" cy="47444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2381" extrusionOk="0">
                    <a:moveTo>
                      <a:pt x="342" y="1"/>
                    </a:moveTo>
                    <a:cubicBezTo>
                      <a:pt x="96" y="1"/>
                      <a:pt x="0" y="406"/>
                      <a:pt x="325" y="514"/>
                    </a:cubicBezTo>
                    <a:cubicBezTo>
                      <a:pt x="2454" y="1076"/>
                      <a:pt x="3873" y="3028"/>
                      <a:pt x="4701" y="4950"/>
                    </a:cubicBezTo>
                    <a:cubicBezTo>
                      <a:pt x="5707" y="7168"/>
                      <a:pt x="6032" y="9682"/>
                      <a:pt x="5737" y="12136"/>
                    </a:cubicBezTo>
                    <a:cubicBezTo>
                      <a:pt x="5722" y="12299"/>
                      <a:pt x="5847" y="12380"/>
                      <a:pt x="5980" y="12380"/>
                    </a:cubicBezTo>
                    <a:cubicBezTo>
                      <a:pt x="6114" y="12380"/>
                      <a:pt x="6254" y="12299"/>
                      <a:pt x="6269" y="12136"/>
                    </a:cubicBezTo>
                    <a:cubicBezTo>
                      <a:pt x="6505" y="10125"/>
                      <a:pt x="6328" y="8055"/>
                      <a:pt x="5707" y="6133"/>
                    </a:cubicBezTo>
                    <a:cubicBezTo>
                      <a:pt x="5145" y="4388"/>
                      <a:pt x="4258" y="2673"/>
                      <a:pt x="2898" y="1402"/>
                    </a:cubicBezTo>
                    <a:cubicBezTo>
                      <a:pt x="2188" y="751"/>
                      <a:pt x="1330" y="248"/>
                      <a:pt x="413" y="12"/>
                    </a:cubicBezTo>
                    <a:cubicBezTo>
                      <a:pt x="388" y="4"/>
                      <a:pt x="364" y="1"/>
                      <a:pt x="3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67"/>
              <p:cNvSpPr/>
              <p:nvPr/>
            </p:nvSpPr>
            <p:spPr>
              <a:xfrm flipH="1">
                <a:off x="6978690" y="4354884"/>
                <a:ext cx="336587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756" extrusionOk="0">
                    <a:moveTo>
                      <a:pt x="1963" y="1"/>
                    </a:moveTo>
                    <a:cubicBezTo>
                      <a:pt x="1380" y="1"/>
                      <a:pt x="803" y="101"/>
                      <a:pt x="266" y="344"/>
                    </a:cubicBezTo>
                    <a:cubicBezTo>
                      <a:pt x="1" y="423"/>
                      <a:pt x="92" y="835"/>
                      <a:pt x="326" y="835"/>
                    </a:cubicBezTo>
                    <a:cubicBezTo>
                      <a:pt x="354" y="835"/>
                      <a:pt x="383" y="829"/>
                      <a:pt x="414" y="817"/>
                    </a:cubicBezTo>
                    <a:cubicBezTo>
                      <a:pt x="921" y="601"/>
                      <a:pt x="1444" y="504"/>
                      <a:pt x="1963" y="504"/>
                    </a:cubicBezTo>
                    <a:cubicBezTo>
                      <a:pt x="3078" y="504"/>
                      <a:pt x="4178" y="950"/>
                      <a:pt x="5086" y="1615"/>
                    </a:cubicBezTo>
                    <a:cubicBezTo>
                      <a:pt x="6565" y="2739"/>
                      <a:pt x="7363" y="4454"/>
                      <a:pt x="7807" y="6258"/>
                    </a:cubicBezTo>
                    <a:cubicBezTo>
                      <a:pt x="8073" y="7323"/>
                      <a:pt x="8191" y="8417"/>
                      <a:pt x="8250" y="9511"/>
                    </a:cubicBezTo>
                    <a:cubicBezTo>
                      <a:pt x="8265" y="9674"/>
                      <a:pt x="8406" y="9755"/>
                      <a:pt x="8535" y="9755"/>
                    </a:cubicBezTo>
                    <a:cubicBezTo>
                      <a:pt x="8664" y="9755"/>
                      <a:pt x="8783" y="9674"/>
                      <a:pt x="8753" y="9511"/>
                    </a:cubicBezTo>
                    <a:cubicBezTo>
                      <a:pt x="8635" y="7471"/>
                      <a:pt x="8339" y="5371"/>
                      <a:pt x="7363" y="3538"/>
                    </a:cubicBezTo>
                    <a:cubicBezTo>
                      <a:pt x="6476" y="1911"/>
                      <a:pt x="4997" y="580"/>
                      <a:pt x="3193" y="137"/>
                    </a:cubicBezTo>
                    <a:cubicBezTo>
                      <a:pt x="2789" y="51"/>
                      <a:pt x="2375" y="1"/>
                      <a:pt x="19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67"/>
              <p:cNvSpPr/>
              <p:nvPr/>
            </p:nvSpPr>
            <p:spPr>
              <a:xfrm flipH="1">
                <a:off x="7310755" y="4218464"/>
                <a:ext cx="107686" cy="167727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4377" extrusionOk="0">
                    <a:moveTo>
                      <a:pt x="1124" y="0"/>
                    </a:moveTo>
                    <a:cubicBezTo>
                      <a:pt x="1036" y="0"/>
                      <a:pt x="976" y="0"/>
                      <a:pt x="888" y="59"/>
                    </a:cubicBezTo>
                    <a:cubicBezTo>
                      <a:pt x="267" y="237"/>
                      <a:pt x="1" y="1035"/>
                      <a:pt x="415" y="1567"/>
                    </a:cubicBezTo>
                    <a:cubicBezTo>
                      <a:pt x="1065" y="2455"/>
                      <a:pt x="1716" y="3371"/>
                      <a:pt x="2218" y="4318"/>
                    </a:cubicBezTo>
                    <a:lnTo>
                      <a:pt x="2810" y="4377"/>
                    </a:lnTo>
                    <a:cubicBezTo>
                      <a:pt x="2780" y="3164"/>
                      <a:pt x="2455" y="1893"/>
                      <a:pt x="1923" y="799"/>
                    </a:cubicBezTo>
                    <a:cubicBezTo>
                      <a:pt x="1775" y="414"/>
                      <a:pt x="1509" y="59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67"/>
              <p:cNvSpPr/>
              <p:nvPr/>
            </p:nvSpPr>
            <p:spPr>
              <a:xfrm flipH="1">
                <a:off x="7119602" y="4230535"/>
                <a:ext cx="220584" cy="146459"/>
              </a:xfrm>
              <a:custGeom>
                <a:avLst/>
                <a:gdLst/>
                <a:ahLst/>
                <a:cxnLst/>
                <a:rect l="l" t="t" r="r" b="b"/>
                <a:pathLst>
                  <a:path w="5756" h="3822" extrusionOk="0">
                    <a:moveTo>
                      <a:pt x="3044" y="375"/>
                    </a:moveTo>
                    <a:cubicBezTo>
                      <a:pt x="3311" y="375"/>
                      <a:pt x="3308" y="1002"/>
                      <a:pt x="3282" y="1164"/>
                    </a:cubicBezTo>
                    <a:cubicBezTo>
                      <a:pt x="3256" y="1242"/>
                      <a:pt x="3225" y="1317"/>
                      <a:pt x="3189" y="1387"/>
                    </a:cubicBezTo>
                    <a:lnTo>
                      <a:pt x="3189" y="1387"/>
                    </a:lnTo>
                    <a:cubicBezTo>
                      <a:pt x="3180" y="1382"/>
                      <a:pt x="3172" y="1376"/>
                      <a:pt x="3163" y="1371"/>
                    </a:cubicBezTo>
                    <a:cubicBezTo>
                      <a:pt x="3015" y="1252"/>
                      <a:pt x="2927" y="1105"/>
                      <a:pt x="2838" y="957"/>
                    </a:cubicBezTo>
                    <a:cubicBezTo>
                      <a:pt x="2808" y="809"/>
                      <a:pt x="2779" y="484"/>
                      <a:pt x="2956" y="395"/>
                    </a:cubicBezTo>
                    <a:cubicBezTo>
                      <a:pt x="2988" y="382"/>
                      <a:pt x="3017" y="375"/>
                      <a:pt x="3044" y="375"/>
                    </a:cubicBezTo>
                    <a:close/>
                    <a:moveTo>
                      <a:pt x="1289" y="612"/>
                    </a:moveTo>
                    <a:cubicBezTo>
                      <a:pt x="1500" y="612"/>
                      <a:pt x="1708" y="791"/>
                      <a:pt x="1773" y="986"/>
                    </a:cubicBezTo>
                    <a:cubicBezTo>
                      <a:pt x="1889" y="1296"/>
                      <a:pt x="1790" y="1656"/>
                      <a:pt x="1625" y="1976"/>
                    </a:cubicBezTo>
                    <a:lnTo>
                      <a:pt x="1625" y="1976"/>
                    </a:lnTo>
                    <a:cubicBezTo>
                      <a:pt x="1544" y="1934"/>
                      <a:pt x="1465" y="1880"/>
                      <a:pt x="1389" y="1814"/>
                    </a:cubicBezTo>
                    <a:cubicBezTo>
                      <a:pt x="1152" y="1607"/>
                      <a:pt x="738" y="986"/>
                      <a:pt x="1064" y="691"/>
                    </a:cubicBezTo>
                    <a:cubicBezTo>
                      <a:pt x="1135" y="635"/>
                      <a:pt x="1212" y="612"/>
                      <a:pt x="1289" y="612"/>
                    </a:cubicBezTo>
                    <a:close/>
                    <a:moveTo>
                      <a:pt x="2997" y="0"/>
                    </a:moveTo>
                    <a:cubicBezTo>
                      <a:pt x="2596" y="0"/>
                      <a:pt x="2402" y="542"/>
                      <a:pt x="2454" y="927"/>
                    </a:cubicBezTo>
                    <a:cubicBezTo>
                      <a:pt x="2519" y="1256"/>
                      <a:pt x="2722" y="1512"/>
                      <a:pt x="2986" y="1679"/>
                    </a:cubicBezTo>
                    <a:lnTo>
                      <a:pt x="2986" y="1679"/>
                    </a:lnTo>
                    <a:cubicBezTo>
                      <a:pt x="2752" y="1939"/>
                      <a:pt x="2432" y="2093"/>
                      <a:pt x="2104" y="2093"/>
                    </a:cubicBezTo>
                    <a:cubicBezTo>
                      <a:pt x="2075" y="2093"/>
                      <a:pt x="2046" y="2092"/>
                      <a:pt x="2017" y="2089"/>
                    </a:cubicBezTo>
                    <a:lnTo>
                      <a:pt x="2017" y="2089"/>
                    </a:lnTo>
                    <a:cubicBezTo>
                      <a:pt x="2236" y="1636"/>
                      <a:pt x="2332" y="1063"/>
                      <a:pt x="1980" y="661"/>
                    </a:cubicBezTo>
                    <a:cubicBezTo>
                      <a:pt x="1819" y="440"/>
                      <a:pt x="1521" y="273"/>
                      <a:pt x="1236" y="273"/>
                    </a:cubicBezTo>
                    <a:cubicBezTo>
                      <a:pt x="1102" y="273"/>
                      <a:pt x="970" y="310"/>
                      <a:pt x="857" y="395"/>
                    </a:cubicBezTo>
                    <a:cubicBezTo>
                      <a:pt x="354" y="779"/>
                      <a:pt x="620" y="1519"/>
                      <a:pt x="945" y="1903"/>
                    </a:cubicBezTo>
                    <a:cubicBezTo>
                      <a:pt x="1089" y="2058"/>
                      <a:pt x="1258" y="2188"/>
                      <a:pt x="1440" y="2284"/>
                    </a:cubicBezTo>
                    <a:lnTo>
                      <a:pt x="1440" y="2284"/>
                    </a:lnTo>
                    <a:cubicBezTo>
                      <a:pt x="1403" y="2337"/>
                      <a:pt x="1366" y="2388"/>
                      <a:pt x="1330" y="2435"/>
                    </a:cubicBezTo>
                    <a:cubicBezTo>
                      <a:pt x="1004" y="2849"/>
                      <a:pt x="620" y="3175"/>
                      <a:pt x="176" y="3441"/>
                    </a:cubicBezTo>
                    <a:cubicBezTo>
                      <a:pt x="0" y="3567"/>
                      <a:pt x="103" y="3821"/>
                      <a:pt x="265" y="3821"/>
                    </a:cubicBezTo>
                    <a:cubicBezTo>
                      <a:pt x="293" y="3821"/>
                      <a:pt x="323" y="3813"/>
                      <a:pt x="354" y="3796"/>
                    </a:cubicBezTo>
                    <a:cubicBezTo>
                      <a:pt x="910" y="3462"/>
                      <a:pt x="1440" y="2998"/>
                      <a:pt x="1821" y="2427"/>
                    </a:cubicBezTo>
                    <a:lnTo>
                      <a:pt x="1821" y="2427"/>
                    </a:lnTo>
                    <a:cubicBezTo>
                      <a:pt x="1927" y="2453"/>
                      <a:pt x="2035" y="2466"/>
                      <a:pt x="2144" y="2466"/>
                    </a:cubicBezTo>
                    <a:cubicBezTo>
                      <a:pt x="2238" y="2466"/>
                      <a:pt x="2331" y="2456"/>
                      <a:pt x="2424" y="2435"/>
                    </a:cubicBezTo>
                    <a:cubicBezTo>
                      <a:pt x="2799" y="2356"/>
                      <a:pt x="3122" y="2132"/>
                      <a:pt x="3347" y="1843"/>
                    </a:cubicBezTo>
                    <a:lnTo>
                      <a:pt x="3347" y="1843"/>
                    </a:lnTo>
                    <a:cubicBezTo>
                      <a:pt x="3461" y="1876"/>
                      <a:pt x="3578" y="1897"/>
                      <a:pt x="3696" y="1903"/>
                    </a:cubicBezTo>
                    <a:cubicBezTo>
                      <a:pt x="3751" y="1910"/>
                      <a:pt x="3805" y="1913"/>
                      <a:pt x="3860" y="1913"/>
                    </a:cubicBezTo>
                    <a:cubicBezTo>
                      <a:pt x="4531" y="1913"/>
                      <a:pt x="5125" y="1426"/>
                      <a:pt x="5618" y="1016"/>
                    </a:cubicBezTo>
                    <a:cubicBezTo>
                      <a:pt x="5756" y="901"/>
                      <a:pt x="5626" y="733"/>
                      <a:pt x="5478" y="733"/>
                    </a:cubicBezTo>
                    <a:cubicBezTo>
                      <a:pt x="5435" y="733"/>
                      <a:pt x="5391" y="746"/>
                      <a:pt x="5352" y="779"/>
                    </a:cubicBezTo>
                    <a:cubicBezTo>
                      <a:pt x="4916" y="1128"/>
                      <a:pt x="4351" y="1557"/>
                      <a:pt x="3776" y="1557"/>
                    </a:cubicBezTo>
                    <a:cubicBezTo>
                      <a:pt x="3698" y="1557"/>
                      <a:pt x="3619" y="1549"/>
                      <a:pt x="3540" y="1532"/>
                    </a:cubicBezTo>
                    <a:lnTo>
                      <a:pt x="3540" y="1532"/>
                    </a:lnTo>
                    <a:cubicBezTo>
                      <a:pt x="3565" y="1479"/>
                      <a:pt x="3588" y="1425"/>
                      <a:pt x="3607" y="1371"/>
                    </a:cubicBezTo>
                    <a:cubicBezTo>
                      <a:pt x="3755" y="927"/>
                      <a:pt x="3696" y="217"/>
                      <a:pt x="3193" y="40"/>
                    </a:cubicBezTo>
                    <a:cubicBezTo>
                      <a:pt x="3123" y="13"/>
                      <a:pt x="3058" y="0"/>
                      <a:pt x="29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7" name="Google Shape;2087;p67"/>
            <p:cNvSpPr/>
            <p:nvPr/>
          </p:nvSpPr>
          <p:spPr>
            <a:xfrm flipH="1">
              <a:off x="7883067" y="4648337"/>
              <a:ext cx="34069" cy="34143"/>
            </a:xfrm>
            <a:custGeom>
              <a:avLst/>
              <a:gdLst/>
              <a:ahLst/>
              <a:cxnLst/>
              <a:rect l="l" t="t" r="r" b="b"/>
              <a:pathLst>
                <a:path w="889" h="891" extrusionOk="0">
                  <a:moveTo>
                    <a:pt x="494" y="1"/>
                  </a:moveTo>
                  <a:cubicBezTo>
                    <a:pt x="478" y="1"/>
                    <a:pt x="462" y="2"/>
                    <a:pt x="444" y="4"/>
                  </a:cubicBezTo>
                  <a:cubicBezTo>
                    <a:pt x="237" y="4"/>
                    <a:pt x="1" y="181"/>
                    <a:pt x="1" y="447"/>
                  </a:cubicBezTo>
                  <a:cubicBezTo>
                    <a:pt x="1" y="654"/>
                    <a:pt x="178" y="891"/>
                    <a:pt x="444" y="891"/>
                  </a:cubicBezTo>
                  <a:cubicBezTo>
                    <a:pt x="681" y="891"/>
                    <a:pt x="888" y="713"/>
                    <a:pt x="888" y="447"/>
                  </a:cubicBezTo>
                  <a:cubicBezTo>
                    <a:pt x="888" y="198"/>
                    <a:pt x="733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7"/>
            <p:cNvSpPr/>
            <p:nvPr/>
          </p:nvSpPr>
          <p:spPr>
            <a:xfrm flipH="1">
              <a:off x="6731966" y="4533840"/>
              <a:ext cx="184753" cy="133890"/>
            </a:xfrm>
            <a:custGeom>
              <a:avLst/>
              <a:gdLst/>
              <a:ahLst/>
              <a:cxnLst/>
              <a:rect l="l" t="t" r="r" b="b"/>
              <a:pathLst>
                <a:path w="4821" h="3494" extrusionOk="0">
                  <a:moveTo>
                    <a:pt x="3491" y="1"/>
                  </a:moveTo>
                  <a:cubicBezTo>
                    <a:pt x="2000" y="1"/>
                    <a:pt x="473" y="1016"/>
                    <a:pt x="89" y="2464"/>
                  </a:cubicBezTo>
                  <a:cubicBezTo>
                    <a:pt x="30" y="2641"/>
                    <a:pt x="0" y="2819"/>
                    <a:pt x="89" y="2966"/>
                  </a:cubicBezTo>
                  <a:cubicBezTo>
                    <a:pt x="148" y="3114"/>
                    <a:pt x="296" y="3203"/>
                    <a:pt x="444" y="3262"/>
                  </a:cubicBezTo>
                  <a:cubicBezTo>
                    <a:pt x="800" y="3420"/>
                    <a:pt x="1182" y="3493"/>
                    <a:pt x="1565" y="3493"/>
                  </a:cubicBezTo>
                  <a:cubicBezTo>
                    <a:pt x="2835" y="3493"/>
                    <a:pt x="4122" y="2685"/>
                    <a:pt x="4554" y="1458"/>
                  </a:cubicBezTo>
                  <a:lnTo>
                    <a:pt x="4820" y="305"/>
                  </a:lnTo>
                  <a:cubicBezTo>
                    <a:pt x="4403" y="96"/>
                    <a:pt x="3949" y="1"/>
                    <a:pt x="3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9" name="Google Shape;2089;p67"/>
            <p:cNvGrpSpPr/>
            <p:nvPr/>
          </p:nvGrpSpPr>
          <p:grpSpPr>
            <a:xfrm flipH="1">
              <a:off x="6650294" y="4412267"/>
              <a:ext cx="620640" cy="521028"/>
              <a:chOff x="6915228" y="4218464"/>
              <a:chExt cx="768404" cy="645156"/>
            </a:xfrm>
          </p:grpSpPr>
          <p:sp>
            <p:nvSpPr>
              <p:cNvPr id="2090" name="Google Shape;2090;p67"/>
              <p:cNvSpPr/>
              <p:nvPr/>
            </p:nvSpPr>
            <p:spPr>
              <a:xfrm flipH="1">
                <a:off x="6915228" y="4316602"/>
                <a:ext cx="768404" cy="54701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4275" extrusionOk="0">
                    <a:moveTo>
                      <a:pt x="11610" y="0"/>
                    </a:moveTo>
                    <a:cubicBezTo>
                      <a:pt x="10650" y="0"/>
                      <a:pt x="9668" y="664"/>
                      <a:pt x="8665" y="840"/>
                    </a:cubicBezTo>
                    <a:cubicBezTo>
                      <a:pt x="8409" y="889"/>
                      <a:pt x="8146" y="906"/>
                      <a:pt x="7880" y="906"/>
                    </a:cubicBezTo>
                    <a:cubicBezTo>
                      <a:pt x="7348" y="906"/>
                      <a:pt x="6802" y="840"/>
                      <a:pt x="6270" y="840"/>
                    </a:cubicBezTo>
                    <a:cubicBezTo>
                      <a:pt x="3461" y="840"/>
                      <a:pt x="829" y="3147"/>
                      <a:pt x="415" y="5926"/>
                    </a:cubicBezTo>
                    <a:cubicBezTo>
                      <a:pt x="1" y="8677"/>
                      <a:pt x="1834" y="11604"/>
                      <a:pt x="4525" y="12462"/>
                    </a:cubicBezTo>
                    <a:lnTo>
                      <a:pt x="3106" y="12432"/>
                    </a:lnTo>
                    <a:lnTo>
                      <a:pt x="3106" y="12432"/>
                    </a:lnTo>
                    <a:cubicBezTo>
                      <a:pt x="5455" y="13502"/>
                      <a:pt x="8012" y="14274"/>
                      <a:pt x="10534" y="14274"/>
                    </a:cubicBezTo>
                    <a:cubicBezTo>
                      <a:pt x="11569" y="14274"/>
                      <a:pt x="12598" y="14144"/>
                      <a:pt x="13604" y="13852"/>
                    </a:cubicBezTo>
                    <a:cubicBezTo>
                      <a:pt x="17093" y="12906"/>
                      <a:pt x="20051" y="9534"/>
                      <a:pt x="19607" y="5956"/>
                    </a:cubicBezTo>
                    <a:cubicBezTo>
                      <a:pt x="19489" y="4980"/>
                      <a:pt x="19134" y="4034"/>
                      <a:pt x="18690" y="3147"/>
                    </a:cubicBezTo>
                    <a:cubicBezTo>
                      <a:pt x="18188" y="2141"/>
                      <a:pt x="17537" y="1136"/>
                      <a:pt x="16472" y="840"/>
                    </a:cubicBezTo>
                    <a:cubicBezTo>
                      <a:pt x="16187" y="756"/>
                      <a:pt x="15888" y="732"/>
                      <a:pt x="15582" y="732"/>
                    </a:cubicBezTo>
                    <a:cubicBezTo>
                      <a:pt x="15157" y="732"/>
                      <a:pt x="14721" y="779"/>
                      <a:pt x="14294" y="779"/>
                    </a:cubicBezTo>
                    <a:cubicBezTo>
                      <a:pt x="13945" y="779"/>
                      <a:pt x="13603" y="747"/>
                      <a:pt x="13279" y="633"/>
                    </a:cubicBezTo>
                    <a:cubicBezTo>
                      <a:pt x="12865" y="485"/>
                      <a:pt x="12539" y="189"/>
                      <a:pt x="12125" y="71"/>
                    </a:cubicBezTo>
                    <a:cubicBezTo>
                      <a:pt x="11954" y="22"/>
                      <a:pt x="11782" y="0"/>
                      <a:pt x="116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67"/>
              <p:cNvSpPr/>
              <p:nvPr/>
            </p:nvSpPr>
            <p:spPr>
              <a:xfrm flipH="1">
                <a:off x="7332254" y="4374810"/>
                <a:ext cx="245992" cy="412975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0777" extrusionOk="0">
                    <a:moveTo>
                      <a:pt x="6005" y="0"/>
                    </a:moveTo>
                    <a:cubicBezTo>
                      <a:pt x="4351" y="0"/>
                      <a:pt x="2762" y="822"/>
                      <a:pt x="1686" y="2101"/>
                    </a:cubicBezTo>
                    <a:cubicBezTo>
                      <a:pt x="474" y="3550"/>
                      <a:pt x="1" y="5472"/>
                      <a:pt x="178" y="7365"/>
                    </a:cubicBezTo>
                    <a:cubicBezTo>
                      <a:pt x="297" y="8488"/>
                      <a:pt x="622" y="9612"/>
                      <a:pt x="1095" y="10647"/>
                    </a:cubicBezTo>
                    <a:cubicBezTo>
                      <a:pt x="1141" y="10738"/>
                      <a:pt x="1214" y="10776"/>
                      <a:pt x="1290" y="10776"/>
                    </a:cubicBezTo>
                    <a:cubicBezTo>
                      <a:pt x="1460" y="10776"/>
                      <a:pt x="1641" y="10586"/>
                      <a:pt x="1539" y="10381"/>
                    </a:cubicBezTo>
                    <a:cubicBezTo>
                      <a:pt x="592" y="8311"/>
                      <a:pt x="267" y="5738"/>
                      <a:pt x="1332" y="3579"/>
                    </a:cubicBezTo>
                    <a:cubicBezTo>
                      <a:pt x="2209" y="1824"/>
                      <a:pt x="4012" y="503"/>
                      <a:pt x="6026" y="503"/>
                    </a:cubicBezTo>
                    <a:cubicBezTo>
                      <a:pt x="6048" y="503"/>
                      <a:pt x="6070" y="504"/>
                      <a:pt x="6093" y="504"/>
                    </a:cubicBezTo>
                    <a:cubicBezTo>
                      <a:pt x="6418" y="504"/>
                      <a:pt x="6418" y="1"/>
                      <a:pt x="6093" y="1"/>
                    </a:cubicBezTo>
                    <a:cubicBezTo>
                      <a:pt x="6064" y="1"/>
                      <a:pt x="6034" y="0"/>
                      <a:pt x="60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67"/>
              <p:cNvSpPr/>
              <p:nvPr/>
            </p:nvSpPr>
            <p:spPr>
              <a:xfrm flipH="1">
                <a:off x="7281285" y="4367721"/>
                <a:ext cx="62657" cy="44022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1488" extrusionOk="0">
                    <a:moveTo>
                      <a:pt x="371" y="0"/>
                    </a:moveTo>
                    <a:cubicBezTo>
                      <a:pt x="188" y="0"/>
                      <a:pt x="0" y="174"/>
                      <a:pt x="127" y="364"/>
                    </a:cubicBezTo>
                    <a:cubicBezTo>
                      <a:pt x="1102" y="1783"/>
                      <a:pt x="1132" y="3557"/>
                      <a:pt x="984" y="5213"/>
                    </a:cubicBezTo>
                    <a:cubicBezTo>
                      <a:pt x="807" y="7195"/>
                      <a:pt x="511" y="9206"/>
                      <a:pt x="127" y="11157"/>
                    </a:cubicBezTo>
                    <a:cubicBezTo>
                      <a:pt x="55" y="11355"/>
                      <a:pt x="223" y="11488"/>
                      <a:pt x="380" y="11488"/>
                    </a:cubicBezTo>
                    <a:cubicBezTo>
                      <a:pt x="481" y="11488"/>
                      <a:pt x="577" y="11433"/>
                      <a:pt x="600" y="11305"/>
                    </a:cubicBezTo>
                    <a:cubicBezTo>
                      <a:pt x="984" y="9265"/>
                      <a:pt x="1310" y="7165"/>
                      <a:pt x="1487" y="5095"/>
                    </a:cubicBezTo>
                    <a:cubicBezTo>
                      <a:pt x="1635" y="3380"/>
                      <a:pt x="1576" y="1546"/>
                      <a:pt x="570" y="97"/>
                    </a:cubicBezTo>
                    <a:cubicBezTo>
                      <a:pt x="519" y="29"/>
                      <a:pt x="445" y="0"/>
                      <a:pt x="3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67"/>
              <p:cNvSpPr/>
              <p:nvPr/>
            </p:nvSpPr>
            <p:spPr>
              <a:xfrm flipH="1">
                <a:off x="7076144" y="4367606"/>
                <a:ext cx="249326" cy="47444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2381" extrusionOk="0">
                    <a:moveTo>
                      <a:pt x="342" y="1"/>
                    </a:moveTo>
                    <a:cubicBezTo>
                      <a:pt x="96" y="1"/>
                      <a:pt x="0" y="406"/>
                      <a:pt x="325" y="514"/>
                    </a:cubicBezTo>
                    <a:cubicBezTo>
                      <a:pt x="2454" y="1076"/>
                      <a:pt x="3873" y="3028"/>
                      <a:pt x="4701" y="4950"/>
                    </a:cubicBezTo>
                    <a:cubicBezTo>
                      <a:pt x="5707" y="7168"/>
                      <a:pt x="6032" y="9682"/>
                      <a:pt x="5737" y="12136"/>
                    </a:cubicBezTo>
                    <a:cubicBezTo>
                      <a:pt x="5722" y="12299"/>
                      <a:pt x="5847" y="12380"/>
                      <a:pt x="5980" y="12380"/>
                    </a:cubicBezTo>
                    <a:cubicBezTo>
                      <a:pt x="6114" y="12380"/>
                      <a:pt x="6254" y="12299"/>
                      <a:pt x="6269" y="12136"/>
                    </a:cubicBezTo>
                    <a:cubicBezTo>
                      <a:pt x="6505" y="10125"/>
                      <a:pt x="6328" y="8055"/>
                      <a:pt x="5707" y="6133"/>
                    </a:cubicBezTo>
                    <a:cubicBezTo>
                      <a:pt x="5145" y="4388"/>
                      <a:pt x="4258" y="2673"/>
                      <a:pt x="2898" y="1402"/>
                    </a:cubicBezTo>
                    <a:cubicBezTo>
                      <a:pt x="2188" y="751"/>
                      <a:pt x="1330" y="248"/>
                      <a:pt x="413" y="12"/>
                    </a:cubicBezTo>
                    <a:cubicBezTo>
                      <a:pt x="388" y="4"/>
                      <a:pt x="364" y="1"/>
                      <a:pt x="3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67"/>
              <p:cNvSpPr/>
              <p:nvPr/>
            </p:nvSpPr>
            <p:spPr>
              <a:xfrm flipH="1">
                <a:off x="6978690" y="4354884"/>
                <a:ext cx="336587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756" extrusionOk="0">
                    <a:moveTo>
                      <a:pt x="1963" y="1"/>
                    </a:moveTo>
                    <a:cubicBezTo>
                      <a:pt x="1380" y="1"/>
                      <a:pt x="803" y="101"/>
                      <a:pt x="266" y="344"/>
                    </a:cubicBezTo>
                    <a:cubicBezTo>
                      <a:pt x="1" y="423"/>
                      <a:pt x="92" y="835"/>
                      <a:pt x="326" y="835"/>
                    </a:cubicBezTo>
                    <a:cubicBezTo>
                      <a:pt x="354" y="835"/>
                      <a:pt x="383" y="829"/>
                      <a:pt x="414" y="817"/>
                    </a:cubicBezTo>
                    <a:cubicBezTo>
                      <a:pt x="921" y="601"/>
                      <a:pt x="1444" y="504"/>
                      <a:pt x="1963" y="504"/>
                    </a:cubicBezTo>
                    <a:cubicBezTo>
                      <a:pt x="3078" y="504"/>
                      <a:pt x="4178" y="950"/>
                      <a:pt x="5086" y="1615"/>
                    </a:cubicBezTo>
                    <a:cubicBezTo>
                      <a:pt x="6565" y="2739"/>
                      <a:pt x="7363" y="4454"/>
                      <a:pt x="7807" y="6258"/>
                    </a:cubicBezTo>
                    <a:cubicBezTo>
                      <a:pt x="8073" y="7323"/>
                      <a:pt x="8191" y="8417"/>
                      <a:pt x="8250" y="9511"/>
                    </a:cubicBezTo>
                    <a:cubicBezTo>
                      <a:pt x="8265" y="9674"/>
                      <a:pt x="8406" y="9755"/>
                      <a:pt x="8535" y="9755"/>
                    </a:cubicBezTo>
                    <a:cubicBezTo>
                      <a:pt x="8664" y="9755"/>
                      <a:pt x="8783" y="9674"/>
                      <a:pt x="8753" y="9511"/>
                    </a:cubicBezTo>
                    <a:cubicBezTo>
                      <a:pt x="8635" y="7471"/>
                      <a:pt x="8339" y="5371"/>
                      <a:pt x="7363" y="3538"/>
                    </a:cubicBezTo>
                    <a:cubicBezTo>
                      <a:pt x="6476" y="1911"/>
                      <a:pt x="4997" y="580"/>
                      <a:pt x="3193" y="137"/>
                    </a:cubicBezTo>
                    <a:cubicBezTo>
                      <a:pt x="2789" y="51"/>
                      <a:pt x="2375" y="1"/>
                      <a:pt x="19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67"/>
              <p:cNvSpPr/>
              <p:nvPr/>
            </p:nvSpPr>
            <p:spPr>
              <a:xfrm flipH="1">
                <a:off x="7310755" y="4218464"/>
                <a:ext cx="107686" cy="167727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4377" extrusionOk="0">
                    <a:moveTo>
                      <a:pt x="1124" y="0"/>
                    </a:moveTo>
                    <a:cubicBezTo>
                      <a:pt x="1036" y="0"/>
                      <a:pt x="976" y="0"/>
                      <a:pt x="888" y="59"/>
                    </a:cubicBezTo>
                    <a:cubicBezTo>
                      <a:pt x="267" y="237"/>
                      <a:pt x="1" y="1035"/>
                      <a:pt x="415" y="1567"/>
                    </a:cubicBezTo>
                    <a:cubicBezTo>
                      <a:pt x="1065" y="2455"/>
                      <a:pt x="1716" y="3371"/>
                      <a:pt x="2218" y="4318"/>
                    </a:cubicBezTo>
                    <a:lnTo>
                      <a:pt x="2810" y="4377"/>
                    </a:lnTo>
                    <a:cubicBezTo>
                      <a:pt x="2780" y="3164"/>
                      <a:pt x="2455" y="1893"/>
                      <a:pt x="1923" y="799"/>
                    </a:cubicBezTo>
                    <a:cubicBezTo>
                      <a:pt x="1775" y="414"/>
                      <a:pt x="1509" y="59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67"/>
              <p:cNvSpPr/>
              <p:nvPr/>
            </p:nvSpPr>
            <p:spPr>
              <a:xfrm flipH="1">
                <a:off x="7119602" y="4230535"/>
                <a:ext cx="220584" cy="146459"/>
              </a:xfrm>
              <a:custGeom>
                <a:avLst/>
                <a:gdLst/>
                <a:ahLst/>
                <a:cxnLst/>
                <a:rect l="l" t="t" r="r" b="b"/>
                <a:pathLst>
                  <a:path w="5756" h="3822" extrusionOk="0">
                    <a:moveTo>
                      <a:pt x="3044" y="375"/>
                    </a:moveTo>
                    <a:cubicBezTo>
                      <a:pt x="3311" y="375"/>
                      <a:pt x="3308" y="1002"/>
                      <a:pt x="3282" y="1164"/>
                    </a:cubicBezTo>
                    <a:cubicBezTo>
                      <a:pt x="3256" y="1242"/>
                      <a:pt x="3225" y="1317"/>
                      <a:pt x="3189" y="1387"/>
                    </a:cubicBezTo>
                    <a:lnTo>
                      <a:pt x="3189" y="1387"/>
                    </a:lnTo>
                    <a:cubicBezTo>
                      <a:pt x="3180" y="1382"/>
                      <a:pt x="3172" y="1376"/>
                      <a:pt x="3163" y="1371"/>
                    </a:cubicBezTo>
                    <a:cubicBezTo>
                      <a:pt x="3015" y="1252"/>
                      <a:pt x="2927" y="1105"/>
                      <a:pt x="2838" y="957"/>
                    </a:cubicBezTo>
                    <a:cubicBezTo>
                      <a:pt x="2808" y="809"/>
                      <a:pt x="2779" y="484"/>
                      <a:pt x="2956" y="395"/>
                    </a:cubicBezTo>
                    <a:cubicBezTo>
                      <a:pt x="2988" y="382"/>
                      <a:pt x="3017" y="375"/>
                      <a:pt x="3044" y="375"/>
                    </a:cubicBezTo>
                    <a:close/>
                    <a:moveTo>
                      <a:pt x="1289" y="612"/>
                    </a:moveTo>
                    <a:cubicBezTo>
                      <a:pt x="1500" y="612"/>
                      <a:pt x="1708" y="791"/>
                      <a:pt x="1773" y="986"/>
                    </a:cubicBezTo>
                    <a:cubicBezTo>
                      <a:pt x="1889" y="1296"/>
                      <a:pt x="1790" y="1656"/>
                      <a:pt x="1625" y="1976"/>
                    </a:cubicBezTo>
                    <a:lnTo>
                      <a:pt x="1625" y="1976"/>
                    </a:lnTo>
                    <a:cubicBezTo>
                      <a:pt x="1544" y="1934"/>
                      <a:pt x="1465" y="1880"/>
                      <a:pt x="1389" y="1814"/>
                    </a:cubicBezTo>
                    <a:cubicBezTo>
                      <a:pt x="1152" y="1607"/>
                      <a:pt x="738" y="986"/>
                      <a:pt x="1064" y="691"/>
                    </a:cubicBezTo>
                    <a:cubicBezTo>
                      <a:pt x="1135" y="635"/>
                      <a:pt x="1212" y="612"/>
                      <a:pt x="1289" y="612"/>
                    </a:cubicBezTo>
                    <a:close/>
                    <a:moveTo>
                      <a:pt x="2997" y="0"/>
                    </a:moveTo>
                    <a:cubicBezTo>
                      <a:pt x="2596" y="0"/>
                      <a:pt x="2402" y="542"/>
                      <a:pt x="2454" y="927"/>
                    </a:cubicBezTo>
                    <a:cubicBezTo>
                      <a:pt x="2519" y="1256"/>
                      <a:pt x="2722" y="1512"/>
                      <a:pt x="2986" y="1679"/>
                    </a:cubicBezTo>
                    <a:lnTo>
                      <a:pt x="2986" y="1679"/>
                    </a:lnTo>
                    <a:cubicBezTo>
                      <a:pt x="2752" y="1939"/>
                      <a:pt x="2432" y="2093"/>
                      <a:pt x="2104" y="2093"/>
                    </a:cubicBezTo>
                    <a:cubicBezTo>
                      <a:pt x="2075" y="2093"/>
                      <a:pt x="2046" y="2092"/>
                      <a:pt x="2017" y="2089"/>
                    </a:cubicBezTo>
                    <a:lnTo>
                      <a:pt x="2017" y="2089"/>
                    </a:lnTo>
                    <a:cubicBezTo>
                      <a:pt x="2236" y="1636"/>
                      <a:pt x="2332" y="1063"/>
                      <a:pt x="1980" y="661"/>
                    </a:cubicBezTo>
                    <a:cubicBezTo>
                      <a:pt x="1819" y="440"/>
                      <a:pt x="1521" y="273"/>
                      <a:pt x="1236" y="273"/>
                    </a:cubicBezTo>
                    <a:cubicBezTo>
                      <a:pt x="1102" y="273"/>
                      <a:pt x="970" y="310"/>
                      <a:pt x="857" y="395"/>
                    </a:cubicBezTo>
                    <a:cubicBezTo>
                      <a:pt x="354" y="779"/>
                      <a:pt x="620" y="1519"/>
                      <a:pt x="945" y="1903"/>
                    </a:cubicBezTo>
                    <a:cubicBezTo>
                      <a:pt x="1089" y="2058"/>
                      <a:pt x="1258" y="2188"/>
                      <a:pt x="1440" y="2284"/>
                    </a:cubicBezTo>
                    <a:lnTo>
                      <a:pt x="1440" y="2284"/>
                    </a:lnTo>
                    <a:cubicBezTo>
                      <a:pt x="1403" y="2337"/>
                      <a:pt x="1366" y="2388"/>
                      <a:pt x="1330" y="2435"/>
                    </a:cubicBezTo>
                    <a:cubicBezTo>
                      <a:pt x="1004" y="2849"/>
                      <a:pt x="620" y="3175"/>
                      <a:pt x="176" y="3441"/>
                    </a:cubicBezTo>
                    <a:cubicBezTo>
                      <a:pt x="0" y="3567"/>
                      <a:pt x="103" y="3821"/>
                      <a:pt x="265" y="3821"/>
                    </a:cubicBezTo>
                    <a:cubicBezTo>
                      <a:pt x="293" y="3821"/>
                      <a:pt x="323" y="3813"/>
                      <a:pt x="354" y="3796"/>
                    </a:cubicBezTo>
                    <a:cubicBezTo>
                      <a:pt x="910" y="3462"/>
                      <a:pt x="1440" y="2998"/>
                      <a:pt x="1821" y="2427"/>
                    </a:cubicBezTo>
                    <a:lnTo>
                      <a:pt x="1821" y="2427"/>
                    </a:lnTo>
                    <a:cubicBezTo>
                      <a:pt x="1927" y="2453"/>
                      <a:pt x="2035" y="2466"/>
                      <a:pt x="2144" y="2466"/>
                    </a:cubicBezTo>
                    <a:cubicBezTo>
                      <a:pt x="2238" y="2466"/>
                      <a:pt x="2331" y="2456"/>
                      <a:pt x="2424" y="2435"/>
                    </a:cubicBezTo>
                    <a:cubicBezTo>
                      <a:pt x="2799" y="2356"/>
                      <a:pt x="3122" y="2132"/>
                      <a:pt x="3347" y="1843"/>
                    </a:cubicBezTo>
                    <a:lnTo>
                      <a:pt x="3347" y="1843"/>
                    </a:lnTo>
                    <a:cubicBezTo>
                      <a:pt x="3461" y="1876"/>
                      <a:pt x="3578" y="1897"/>
                      <a:pt x="3696" y="1903"/>
                    </a:cubicBezTo>
                    <a:cubicBezTo>
                      <a:pt x="3751" y="1910"/>
                      <a:pt x="3805" y="1913"/>
                      <a:pt x="3860" y="1913"/>
                    </a:cubicBezTo>
                    <a:cubicBezTo>
                      <a:pt x="4531" y="1913"/>
                      <a:pt x="5125" y="1426"/>
                      <a:pt x="5618" y="1016"/>
                    </a:cubicBezTo>
                    <a:cubicBezTo>
                      <a:pt x="5756" y="901"/>
                      <a:pt x="5626" y="733"/>
                      <a:pt x="5478" y="733"/>
                    </a:cubicBezTo>
                    <a:cubicBezTo>
                      <a:pt x="5435" y="733"/>
                      <a:pt x="5391" y="746"/>
                      <a:pt x="5352" y="779"/>
                    </a:cubicBezTo>
                    <a:cubicBezTo>
                      <a:pt x="4916" y="1128"/>
                      <a:pt x="4351" y="1557"/>
                      <a:pt x="3776" y="1557"/>
                    </a:cubicBezTo>
                    <a:cubicBezTo>
                      <a:pt x="3698" y="1557"/>
                      <a:pt x="3619" y="1549"/>
                      <a:pt x="3540" y="1532"/>
                    </a:cubicBezTo>
                    <a:lnTo>
                      <a:pt x="3540" y="1532"/>
                    </a:lnTo>
                    <a:cubicBezTo>
                      <a:pt x="3565" y="1479"/>
                      <a:pt x="3588" y="1425"/>
                      <a:pt x="3607" y="1371"/>
                    </a:cubicBezTo>
                    <a:cubicBezTo>
                      <a:pt x="3755" y="927"/>
                      <a:pt x="3696" y="217"/>
                      <a:pt x="3193" y="40"/>
                    </a:cubicBezTo>
                    <a:cubicBezTo>
                      <a:pt x="3123" y="13"/>
                      <a:pt x="3058" y="0"/>
                      <a:pt x="29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7" name="Google Shape;2097;p67"/>
            <p:cNvGrpSpPr/>
            <p:nvPr/>
          </p:nvGrpSpPr>
          <p:grpSpPr>
            <a:xfrm flipH="1">
              <a:off x="6381129" y="4533148"/>
              <a:ext cx="317586" cy="357454"/>
              <a:chOff x="4022900" y="2592825"/>
              <a:chExt cx="252875" cy="298475"/>
            </a:xfrm>
          </p:grpSpPr>
          <p:sp>
            <p:nvSpPr>
              <p:cNvPr id="2098" name="Google Shape;2098;p67"/>
              <p:cNvSpPr/>
              <p:nvPr/>
            </p:nvSpPr>
            <p:spPr>
              <a:xfrm>
                <a:off x="4078350" y="2592825"/>
                <a:ext cx="66575" cy="9242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3697" extrusionOk="0">
                    <a:moveTo>
                      <a:pt x="208" y="0"/>
                    </a:moveTo>
                    <a:lnTo>
                      <a:pt x="208" y="0"/>
                    </a:lnTo>
                    <a:cubicBezTo>
                      <a:pt x="1" y="1567"/>
                      <a:pt x="1006" y="3135"/>
                      <a:pt x="2514" y="3697"/>
                    </a:cubicBezTo>
                    <a:lnTo>
                      <a:pt x="2662" y="3253"/>
                    </a:lnTo>
                    <a:cubicBezTo>
                      <a:pt x="2485" y="1893"/>
                      <a:pt x="1509" y="621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67"/>
              <p:cNvSpPr/>
              <p:nvPr/>
            </p:nvSpPr>
            <p:spPr>
              <a:xfrm>
                <a:off x="4133075" y="2598250"/>
                <a:ext cx="124225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362" extrusionOk="0">
                    <a:moveTo>
                      <a:pt x="3076" y="0"/>
                    </a:moveTo>
                    <a:cubicBezTo>
                      <a:pt x="2576" y="0"/>
                      <a:pt x="2071" y="126"/>
                      <a:pt x="1656" y="375"/>
                    </a:cubicBezTo>
                    <a:cubicBezTo>
                      <a:pt x="695" y="935"/>
                      <a:pt x="192" y="1979"/>
                      <a:pt x="103" y="3025"/>
                    </a:cubicBezTo>
                    <a:lnTo>
                      <a:pt x="103" y="3025"/>
                    </a:lnTo>
                    <a:cubicBezTo>
                      <a:pt x="66" y="2994"/>
                      <a:pt x="31" y="2958"/>
                      <a:pt x="0" y="2918"/>
                    </a:cubicBezTo>
                    <a:lnTo>
                      <a:pt x="0" y="2918"/>
                    </a:lnTo>
                    <a:lnTo>
                      <a:pt x="89" y="3361"/>
                    </a:lnTo>
                    <a:cubicBezTo>
                      <a:pt x="89" y="3250"/>
                      <a:pt x="94" y="3137"/>
                      <a:pt x="103" y="3025"/>
                    </a:cubicBezTo>
                    <a:lnTo>
                      <a:pt x="103" y="3025"/>
                    </a:lnTo>
                    <a:cubicBezTo>
                      <a:pt x="258" y="3155"/>
                      <a:pt x="463" y="3211"/>
                      <a:pt x="679" y="3211"/>
                    </a:cubicBezTo>
                    <a:cubicBezTo>
                      <a:pt x="911" y="3211"/>
                      <a:pt x="1155" y="3146"/>
                      <a:pt x="1360" y="3036"/>
                    </a:cubicBezTo>
                    <a:cubicBezTo>
                      <a:pt x="1804" y="2799"/>
                      <a:pt x="2159" y="2445"/>
                      <a:pt x="2514" y="2119"/>
                    </a:cubicBezTo>
                    <a:cubicBezTo>
                      <a:pt x="3194" y="1469"/>
                      <a:pt x="4022" y="1055"/>
                      <a:pt x="4968" y="848"/>
                    </a:cubicBezTo>
                    <a:cubicBezTo>
                      <a:pt x="4561" y="281"/>
                      <a:pt x="3824" y="0"/>
                      <a:pt x="3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67"/>
              <p:cNvSpPr/>
              <p:nvPr/>
            </p:nvSpPr>
            <p:spPr>
              <a:xfrm>
                <a:off x="4022900" y="2663275"/>
                <a:ext cx="252875" cy="228025"/>
              </a:xfrm>
              <a:custGeom>
                <a:avLst/>
                <a:gdLst/>
                <a:ahLst/>
                <a:cxnLst/>
                <a:rect l="l" t="t" r="r" b="b"/>
                <a:pathLst>
                  <a:path w="10115" h="9121" extrusionOk="0">
                    <a:moveTo>
                      <a:pt x="5135" y="0"/>
                    </a:moveTo>
                    <a:cubicBezTo>
                      <a:pt x="4982" y="0"/>
                      <a:pt x="4828" y="7"/>
                      <a:pt x="4673" y="21"/>
                    </a:cubicBezTo>
                    <a:cubicBezTo>
                      <a:pt x="2012" y="258"/>
                      <a:pt x="1" y="2476"/>
                      <a:pt x="237" y="4989"/>
                    </a:cubicBezTo>
                    <a:cubicBezTo>
                      <a:pt x="432" y="7356"/>
                      <a:pt x="2516" y="9120"/>
                      <a:pt x="4980" y="9120"/>
                    </a:cubicBezTo>
                    <a:cubicBezTo>
                      <a:pt x="5133" y="9120"/>
                      <a:pt x="5287" y="9114"/>
                      <a:pt x="5442" y="9100"/>
                    </a:cubicBezTo>
                    <a:cubicBezTo>
                      <a:pt x="8104" y="8863"/>
                      <a:pt x="10115" y="6645"/>
                      <a:pt x="9878" y="4132"/>
                    </a:cubicBezTo>
                    <a:cubicBezTo>
                      <a:pt x="9683" y="1764"/>
                      <a:pt x="7600" y="0"/>
                      <a:pt x="51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67"/>
              <p:cNvSpPr/>
              <p:nvPr/>
            </p:nvSpPr>
            <p:spPr>
              <a:xfrm>
                <a:off x="4164125" y="2695100"/>
                <a:ext cx="4362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29" extrusionOk="0">
                    <a:moveTo>
                      <a:pt x="235" y="1"/>
                    </a:moveTo>
                    <a:cubicBezTo>
                      <a:pt x="160" y="1"/>
                      <a:pt x="82" y="75"/>
                      <a:pt x="59" y="168"/>
                    </a:cubicBezTo>
                    <a:cubicBezTo>
                      <a:pt x="0" y="256"/>
                      <a:pt x="89" y="375"/>
                      <a:pt x="207" y="404"/>
                    </a:cubicBezTo>
                    <a:cubicBezTo>
                      <a:pt x="266" y="463"/>
                      <a:pt x="355" y="463"/>
                      <a:pt x="385" y="493"/>
                    </a:cubicBezTo>
                    <a:lnTo>
                      <a:pt x="414" y="493"/>
                    </a:lnTo>
                    <a:cubicBezTo>
                      <a:pt x="473" y="493"/>
                      <a:pt x="503" y="522"/>
                      <a:pt x="503" y="522"/>
                    </a:cubicBezTo>
                    <a:cubicBezTo>
                      <a:pt x="592" y="611"/>
                      <a:pt x="710" y="641"/>
                      <a:pt x="828" y="700"/>
                    </a:cubicBezTo>
                    <a:cubicBezTo>
                      <a:pt x="828" y="700"/>
                      <a:pt x="858" y="700"/>
                      <a:pt x="858" y="759"/>
                    </a:cubicBezTo>
                    <a:lnTo>
                      <a:pt x="947" y="818"/>
                    </a:lnTo>
                    <a:cubicBezTo>
                      <a:pt x="976" y="877"/>
                      <a:pt x="1035" y="907"/>
                      <a:pt x="1094" y="966"/>
                    </a:cubicBezTo>
                    <a:cubicBezTo>
                      <a:pt x="1124" y="996"/>
                      <a:pt x="1154" y="1084"/>
                      <a:pt x="1242" y="1114"/>
                    </a:cubicBezTo>
                    <a:lnTo>
                      <a:pt x="1272" y="1143"/>
                    </a:lnTo>
                    <a:cubicBezTo>
                      <a:pt x="1301" y="1203"/>
                      <a:pt x="1301" y="1232"/>
                      <a:pt x="1331" y="1232"/>
                    </a:cubicBezTo>
                    <a:cubicBezTo>
                      <a:pt x="1393" y="1273"/>
                      <a:pt x="1469" y="1329"/>
                      <a:pt x="1539" y="1329"/>
                    </a:cubicBezTo>
                    <a:cubicBezTo>
                      <a:pt x="1570" y="1329"/>
                      <a:pt x="1600" y="1318"/>
                      <a:pt x="1627" y="1291"/>
                    </a:cubicBezTo>
                    <a:cubicBezTo>
                      <a:pt x="1715" y="1262"/>
                      <a:pt x="1745" y="1114"/>
                      <a:pt x="1715" y="1055"/>
                    </a:cubicBezTo>
                    <a:cubicBezTo>
                      <a:pt x="1390" y="522"/>
                      <a:pt x="858" y="197"/>
                      <a:pt x="296" y="20"/>
                    </a:cubicBezTo>
                    <a:cubicBezTo>
                      <a:pt x="276" y="7"/>
                      <a:pt x="256" y="1"/>
                      <a:pt x="2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67"/>
              <p:cNvSpPr/>
              <p:nvPr/>
            </p:nvSpPr>
            <p:spPr>
              <a:xfrm>
                <a:off x="4192950" y="2821925"/>
                <a:ext cx="2220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888" h="891" extrusionOk="0">
                    <a:moveTo>
                      <a:pt x="494" y="1"/>
                    </a:moveTo>
                    <a:cubicBezTo>
                      <a:pt x="478" y="1"/>
                      <a:pt x="461" y="2"/>
                      <a:pt x="444" y="4"/>
                    </a:cubicBezTo>
                    <a:cubicBezTo>
                      <a:pt x="237" y="4"/>
                      <a:pt x="1" y="181"/>
                      <a:pt x="1" y="447"/>
                    </a:cubicBezTo>
                    <a:cubicBezTo>
                      <a:pt x="1" y="654"/>
                      <a:pt x="208" y="891"/>
                      <a:pt x="444" y="891"/>
                    </a:cubicBezTo>
                    <a:cubicBezTo>
                      <a:pt x="681" y="891"/>
                      <a:pt x="888" y="713"/>
                      <a:pt x="888" y="447"/>
                    </a:cubicBezTo>
                    <a:cubicBezTo>
                      <a:pt x="888" y="198"/>
                      <a:pt x="732" y="1"/>
                      <a:pt x="4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6" name="TextBox 135"/>
          <p:cNvSpPr txBox="1"/>
          <p:nvPr/>
        </p:nvSpPr>
        <p:spPr>
          <a:xfrm>
            <a:off x="688367" y="186574"/>
            <a:ext cx="78494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Bài</a:t>
            </a:r>
            <a:r>
              <a:rPr lang="en-US" sz="2000" b="1" dirty="0" smtClean="0">
                <a:solidFill>
                  <a:srgbClr val="C00000"/>
                </a:solidFill>
              </a:rPr>
              <a:t> 2 (SGK - tr.40):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tả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dưới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đặc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trồng</a:t>
            </a:r>
            <a:r>
              <a:rPr lang="en-US" sz="2000" dirty="0" smtClean="0"/>
              <a:t> </a:t>
            </a:r>
            <a:r>
              <a:rPr lang="en-US" sz="2000" dirty="0" err="1" smtClean="0"/>
              <a:t>trọt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nghệ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khiển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nhiệt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,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ẩm</a:t>
            </a:r>
            <a:r>
              <a:rPr lang="en-US" sz="2000" dirty="0" smtClean="0"/>
              <a:t>, </a:t>
            </a:r>
            <a:r>
              <a:rPr lang="en-US" sz="2000" dirty="0" err="1" smtClean="0"/>
              <a:t>ánh</a:t>
            </a:r>
            <a:r>
              <a:rPr lang="en-US" sz="2000" dirty="0" smtClean="0"/>
              <a:t> </a:t>
            </a:r>
            <a:r>
              <a:rPr lang="en-US" sz="2000" dirty="0" err="1" smtClean="0"/>
              <a:t>sáng</a:t>
            </a:r>
            <a:r>
              <a:rPr lang="en-US" sz="2000" dirty="0" smtClean="0"/>
              <a:t>...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trồng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lưới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xa</a:t>
            </a:r>
            <a:r>
              <a:rPr lang="en-US" sz="20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quyết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bón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trồng</a:t>
            </a:r>
            <a:r>
              <a:rPr lang="en-US" sz="20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robot </a:t>
            </a:r>
            <a:r>
              <a:rPr lang="en-US" sz="2000" dirty="0" err="1" smtClean="0"/>
              <a:t>thay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con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thu</a:t>
            </a:r>
            <a:r>
              <a:rPr lang="en-US" sz="2000" dirty="0" smtClean="0"/>
              <a:t> </a:t>
            </a:r>
            <a:r>
              <a:rPr lang="en-US" sz="2000" dirty="0" err="1" smtClean="0"/>
              <a:t>hoạch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trồng</a:t>
            </a:r>
            <a:r>
              <a:rPr lang="en-US" sz="20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cảm</a:t>
            </a:r>
            <a:r>
              <a:rPr lang="en-US" sz="2000" dirty="0" smtClean="0"/>
              <a:t> </a:t>
            </a:r>
            <a:r>
              <a:rPr lang="en-US" sz="2000" dirty="0" err="1" smtClean="0"/>
              <a:t>biến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thu</a:t>
            </a:r>
            <a:r>
              <a:rPr lang="en-US" sz="2000" dirty="0" smtClean="0"/>
              <a:t> </a:t>
            </a:r>
            <a:r>
              <a:rPr lang="en-US" sz="2000" dirty="0" err="1" smtClean="0"/>
              <a:t>thập</a:t>
            </a:r>
            <a:r>
              <a:rPr lang="en-US" sz="2000" dirty="0" smtClean="0"/>
              <a:t> </a:t>
            </a:r>
            <a:r>
              <a:rPr lang="en-US" sz="2000" dirty="0" err="1" smtClean="0"/>
              <a:t>dữ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bón</a:t>
            </a:r>
            <a:r>
              <a:rPr lang="en-US" sz="20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03" y="1549634"/>
            <a:ext cx="500625" cy="505198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74" y="2431499"/>
            <a:ext cx="500625" cy="50519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99" y="3410928"/>
            <a:ext cx="500625" cy="50519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47" y="4331760"/>
            <a:ext cx="500625" cy="505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0" name="Google Shape;2020;p67"/>
          <p:cNvGrpSpPr/>
          <p:nvPr/>
        </p:nvGrpSpPr>
        <p:grpSpPr>
          <a:xfrm>
            <a:off x="5517223" y="4201927"/>
            <a:ext cx="1449209" cy="835921"/>
            <a:chOff x="6381129" y="3915276"/>
            <a:chExt cx="1764907" cy="1018019"/>
          </a:xfrm>
        </p:grpSpPr>
        <p:sp>
          <p:nvSpPr>
            <p:cNvPr id="2021" name="Google Shape;2021;p67"/>
            <p:cNvSpPr/>
            <p:nvPr/>
          </p:nvSpPr>
          <p:spPr>
            <a:xfrm flipH="1">
              <a:off x="6408685" y="4226894"/>
              <a:ext cx="251626" cy="369481"/>
            </a:xfrm>
            <a:custGeom>
              <a:avLst/>
              <a:gdLst/>
              <a:ahLst/>
              <a:cxnLst/>
              <a:rect l="l" t="t" r="r" b="b"/>
              <a:pathLst>
                <a:path w="6566" h="9642" extrusionOk="0">
                  <a:moveTo>
                    <a:pt x="6181" y="1"/>
                  </a:moveTo>
                  <a:cubicBezTo>
                    <a:pt x="5235" y="1982"/>
                    <a:pt x="3283" y="3135"/>
                    <a:pt x="1952" y="4821"/>
                  </a:cubicBezTo>
                  <a:cubicBezTo>
                    <a:pt x="888" y="6152"/>
                    <a:pt x="208" y="7837"/>
                    <a:pt x="1" y="9641"/>
                  </a:cubicBezTo>
                  <a:lnTo>
                    <a:pt x="119" y="9552"/>
                  </a:lnTo>
                  <a:cubicBezTo>
                    <a:pt x="2189" y="9227"/>
                    <a:pt x="3993" y="8015"/>
                    <a:pt x="5087" y="6270"/>
                  </a:cubicBezTo>
                  <a:cubicBezTo>
                    <a:pt x="6211" y="4525"/>
                    <a:pt x="6566" y="2248"/>
                    <a:pt x="6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7"/>
            <p:cNvSpPr/>
            <p:nvPr/>
          </p:nvSpPr>
          <p:spPr>
            <a:xfrm flipH="1">
              <a:off x="6535226" y="4631246"/>
              <a:ext cx="225911" cy="41079"/>
            </a:xfrm>
            <a:custGeom>
              <a:avLst/>
              <a:gdLst/>
              <a:ahLst/>
              <a:cxnLst/>
              <a:rect l="l" t="t" r="r" b="b"/>
              <a:pathLst>
                <a:path w="5895" h="1072" extrusionOk="0">
                  <a:moveTo>
                    <a:pt x="5557" y="0"/>
                  </a:moveTo>
                  <a:cubicBezTo>
                    <a:pt x="5539" y="0"/>
                    <a:pt x="5520" y="2"/>
                    <a:pt x="5500" y="6"/>
                  </a:cubicBezTo>
                  <a:cubicBezTo>
                    <a:pt x="3785" y="331"/>
                    <a:pt x="2040" y="568"/>
                    <a:pt x="295" y="627"/>
                  </a:cubicBezTo>
                  <a:cubicBezTo>
                    <a:pt x="9" y="627"/>
                    <a:pt x="0" y="1072"/>
                    <a:pt x="269" y="1072"/>
                  </a:cubicBezTo>
                  <a:cubicBezTo>
                    <a:pt x="278" y="1072"/>
                    <a:pt x="286" y="1071"/>
                    <a:pt x="295" y="1071"/>
                  </a:cubicBezTo>
                  <a:cubicBezTo>
                    <a:pt x="2070" y="952"/>
                    <a:pt x="3874" y="745"/>
                    <a:pt x="5618" y="420"/>
                  </a:cubicBezTo>
                  <a:cubicBezTo>
                    <a:pt x="5895" y="365"/>
                    <a:pt x="5810" y="0"/>
                    <a:pt x="5557" y="0"/>
                  </a:cubicBezTo>
                  <a:close/>
                </a:path>
              </a:pathLst>
            </a:custGeom>
            <a:solidFill>
              <a:srgbClr val="2E6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7"/>
            <p:cNvSpPr/>
            <p:nvPr/>
          </p:nvSpPr>
          <p:spPr>
            <a:xfrm flipH="1">
              <a:off x="6464828" y="4350974"/>
              <a:ext cx="300180" cy="324187"/>
            </a:xfrm>
            <a:custGeom>
              <a:avLst/>
              <a:gdLst/>
              <a:ahLst/>
              <a:cxnLst/>
              <a:rect l="l" t="t" r="r" b="b"/>
              <a:pathLst>
                <a:path w="7833" h="8460" extrusionOk="0">
                  <a:moveTo>
                    <a:pt x="7504" y="1"/>
                  </a:moveTo>
                  <a:cubicBezTo>
                    <a:pt x="7433" y="1"/>
                    <a:pt x="7362" y="31"/>
                    <a:pt x="7316" y="104"/>
                  </a:cubicBezTo>
                  <a:cubicBezTo>
                    <a:pt x="5690" y="3328"/>
                    <a:pt x="3235" y="6107"/>
                    <a:pt x="219" y="8030"/>
                  </a:cubicBezTo>
                  <a:cubicBezTo>
                    <a:pt x="1" y="8175"/>
                    <a:pt x="121" y="8460"/>
                    <a:pt x="301" y="8460"/>
                  </a:cubicBezTo>
                  <a:cubicBezTo>
                    <a:pt x="341" y="8460"/>
                    <a:pt x="383" y="8446"/>
                    <a:pt x="426" y="8414"/>
                  </a:cubicBezTo>
                  <a:cubicBezTo>
                    <a:pt x="3531" y="6433"/>
                    <a:pt x="6045" y="3623"/>
                    <a:pt x="7730" y="341"/>
                  </a:cubicBezTo>
                  <a:cubicBezTo>
                    <a:pt x="7833" y="157"/>
                    <a:pt x="7666" y="1"/>
                    <a:pt x="7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7"/>
            <p:cNvSpPr/>
            <p:nvPr/>
          </p:nvSpPr>
          <p:spPr>
            <a:xfrm flipH="1">
              <a:off x="6536721" y="4411596"/>
              <a:ext cx="27247" cy="77406"/>
            </a:xfrm>
            <a:custGeom>
              <a:avLst/>
              <a:gdLst/>
              <a:ahLst/>
              <a:cxnLst/>
              <a:rect l="l" t="t" r="r" b="b"/>
              <a:pathLst>
                <a:path w="711" h="2020" extrusionOk="0">
                  <a:moveTo>
                    <a:pt x="473" y="1"/>
                  </a:moveTo>
                  <a:cubicBezTo>
                    <a:pt x="355" y="1"/>
                    <a:pt x="237" y="119"/>
                    <a:pt x="237" y="237"/>
                  </a:cubicBezTo>
                  <a:cubicBezTo>
                    <a:pt x="237" y="740"/>
                    <a:pt x="178" y="1243"/>
                    <a:pt x="30" y="1716"/>
                  </a:cubicBezTo>
                  <a:cubicBezTo>
                    <a:pt x="0" y="1834"/>
                    <a:pt x="59" y="1982"/>
                    <a:pt x="178" y="2012"/>
                  </a:cubicBezTo>
                  <a:cubicBezTo>
                    <a:pt x="197" y="2017"/>
                    <a:pt x="217" y="2019"/>
                    <a:pt x="236" y="2019"/>
                  </a:cubicBezTo>
                  <a:cubicBezTo>
                    <a:pt x="333" y="2019"/>
                    <a:pt x="419" y="1958"/>
                    <a:pt x="444" y="1834"/>
                  </a:cubicBezTo>
                  <a:cubicBezTo>
                    <a:pt x="621" y="1302"/>
                    <a:pt x="710" y="740"/>
                    <a:pt x="710" y="237"/>
                  </a:cubicBezTo>
                  <a:cubicBezTo>
                    <a:pt x="710" y="119"/>
                    <a:pt x="592" y="1"/>
                    <a:pt x="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7"/>
            <p:cNvSpPr/>
            <p:nvPr/>
          </p:nvSpPr>
          <p:spPr>
            <a:xfrm flipH="1">
              <a:off x="6576385" y="4462600"/>
              <a:ext cx="29508" cy="81622"/>
            </a:xfrm>
            <a:custGeom>
              <a:avLst/>
              <a:gdLst/>
              <a:ahLst/>
              <a:cxnLst/>
              <a:rect l="l" t="t" r="r" b="b"/>
              <a:pathLst>
                <a:path w="770" h="2130" extrusionOk="0">
                  <a:moveTo>
                    <a:pt x="532" y="1"/>
                  </a:moveTo>
                  <a:cubicBezTo>
                    <a:pt x="385" y="1"/>
                    <a:pt x="296" y="119"/>
                    <a:pt x="296" y="237"/>
                  </a:cubicBezTo>
                  <a:cubicBezTo>
                    <a:pt x="266" y="770"/>
                    <a:pt x="148" y="1302"/>
                    <a:pt x="59" y="1805"/>
                  </a:cubicBezTo>
                  <a:cubicBezTo>
                    <a:pt x="0" y="1923"/>
                    <a:pt x="89" y="2071"/>
                    <a:pt x="207" y="2130"/>
                  </a:cubicBezTo>
                  <a:cubicBezTo>
                    <a:pt x="325" y="2130"/>
                    <a:pt x="473" y="2041"/>
                    <a:pt x="503" y="1923"/>
                  </a:cubicBezTo>
                  <a:cubicBezTo>
                    <a:pt x="651" y="1391"/>
                    <a:pt x="710" y="770"/>
                    <a:pt x="769" y="237"/>
                  </a:cubicBezTo>
                  <a:cubicBezTo>
                    <a:pt x="769" y="119"/>
                    <a:pt x="651" y="1"/>
                    <a:pt x="5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7"/>
            <p:cNvSpPr/>
            <p:nvPr/>
          </p:nvSpPr>
          <p:spPr>
            <a:xfrm flipH="1">
              <a:off x="6504990" y="4477353"/>
              <a:ext cx="65800" cy="35139"/>
            </a:xfrm>
            <a:custGeom>
              <a:avLst/>
              <a:gdLst/>
              <a:ahLst/>
              <a:cxnLst/>
              <a:rect l="l" t="t" r="r" b="b"/>
              <a:pathLst>
                <a:path w="1717" h="917" extrusionOk="0">
                  <a:moveTo>
                    <a:pt x="1471" y="0"/>
                  </a:moveTo>
                  <a:cubicBezTo>
                    <a:pt x="1437" y="0"/>
                    <a:pt x="1401" y="10"/>
                    <a:pt x="1361" y="30"/>
                  </a:cubicBezTo>
                  <a:cubicBezTo>
                    <a:pt x="1243" y="59"/>
                    <a:pt x="1184" y="148"/>
                    <a:pt x="1065" y="178"/>
                  </a:cubicBezTo>
                  <a:cubicBezTo>
                    <a:pt x="1006" y="207"/>
                    <a:pt x="947" y="207"/>
                    <a:pt x="918" y="266"/>
                  </a:cubicBezTo>
                  <a:lnTo>
                    <a:pt x="888" y="266"/>
                  </a:lnTo>
                  <a:cubicBezTo>
                    <a:pt x="829" y="266"/>
                    <a:pt x="829" y="296"/>
                    <a:pt x="799" y="296"/>
                  </a:cubicBezTo>
                  <a:cubicBezTo>
                    <a:pt x="592" y="355"/>
                    <a:pt x="385" y="444"/>
                    <a:pt x="178" y="503"/>
                  </a:cubicBezTo>
                  <a:cubicBezTo>
                    <a:pt x="60" y="562"/>
                    <a:pt x="1" y="651"/>
                    <a:pt x="30" y="799"/>
                  </a:cubicBezTo>
                  <a:cubicBezTo>
                    <a:pt x="30" y="858"/>
                    <a:pt x="149" y="917"/>
                    <a:pt x="297" y="917"/>
                  </a:cubicBezTo>
                  <a:cubicBezTo>
                    <a:pt x="740" y="769"/>
                    <a:pt x="1184" y="621"/>
                    <a:pt x="1568" y="414"/>
                  </a:cubicBezTo>
                  <a:cubicBezTo>
                    <a:pt x="1687" y="355"/>
                    <a:pt x="1716" y="178"/>
                    <a:pt x="1657" y="118"/>
                  </a:cubicBezTo>
                  <a:cubicBezTo>
                    <a:pt x="1598" y="40"/>
                    <a:pt x="1539" y="0"/>
                    <a:pt x="1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7"/>
            <p:cNvSpPr/>
            <p:nvPr/>
          </p:nvSpPr>
          <p:spPr>
            <a:xfrm flipH="1">
              <a:off x="6759988" y="4297173"/>
              <a:ext cx="102053" cy="141669"/>
            </a:xfrm>
            <a:custGeom>
              <a:avLst/>
              <a:gdLst/>
              <a:ahLst/>
              <a:cxnLst/>
              <a:rect l="l" t="t" r="r" b="b"/>
              <a:pathLst>
                <a:path w="2663" h="369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1" y="1567"/>
                    <a:pt x="1006" y="3135"/>
                    <a:pt x="2514" y="3697"/>
                  </a:cubicBezTo>
                  <a:lnTo>
                    <a:pt x="2662" y="3253"/>
                  </a:lnTo>
                  <a:cubicBezTo>
                    <a:pt x="2485" y="1893"/>
                    <a:pt x="1509" y="621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7"/>
            <p:cNvSpPr/>
            <p:nvPr/>
          </p:nvSpPr>
          <p:spPr>
            <a:xfrm flipH="1">
              <a:off x="6587728" y="4305488"/>
              <a:ext cx="190425" cy="128832"/>
            </a:xfrm>
            <a:custGeom>
              <a:avLst/>
              <a:gdLst/>
              <a:ahLst/>
              <a:cxnLst/>
              <a:rect l="l" t="t" r="r" b="b"/>
              <a:pathLst>
                <a:path w="4969" h="3362" extrusionOk="0">
                  <a:moveTo>
                    <a:pt x="3076" y="0"/>
                  </a:moveTo>
                  <a:cubicBezTo>
                    <a:pt x="2576" y="0"/>
                    <a:pt x="2071" y="126"/>
                    <a:pt x="1656" y="375"/>
                  </a:cubicBezTo>
                  <a:cubicBezTo>
                    <a:pt x="695" y="935"/>
                    <a:pt x="192" y="1979"/>
                    <a:pt x="103" y="3025"/>
                  </a:cubicBezTo>
                  <a:lnTo>
                    <a:pt x="103" y="3025"/>
                  </a:lnTo>
                  <a:cubicBezTo>
                    <a:pt x="66" y="2994"/>
                    <a:pt x="31" y="2958"/>
                    <a:pt x="0" y="2918"/>
                  </a:cubicBezTo>
                  <a:lnTo>
                    <a:pt x="0" y="2918"/>
                  </a:lnTo>
                  <a:lnTo>
                    <a:pt x="89" y="3361"/>
                  </a:lnTo>
                  <a:cubicBezTo>
                    <a:pt x="89" y="3250"/>
                    <a:pt x="94" y="3137"/>
                    <a:pt x="103" y="3025"/>
                  </a:cubicBezTo>
                  <a:lnTo>
                    <a:pt x="103" y="3025"/>
                  </a:lnTo>
                  <a:cubicBezTo>
                    <a:pt x="258" y="3155"/>
                    <a:pt x="463" y="3211"/>
                    <a:pt x="679" y="3211"/>
                  </a:cubicBezTo>
                  <a:cubicBezTo>
                    <a:pt x="911" y="3211"/>
                    <a:pt x="1155" y="3146"/>
                    <a:pt x="1360" y="3036"/>
                  </a:cubicBezTo>
                  <a:cubicBezTo>
                    <a:pt x="1804" y="2799"/>
                    <a:pt x="2159" y="2445"/>
                    <a:pt x="2514" y="2119"/>
                  </a:cubicBezTo>
                  <a:cubicBezTo>
                    <a:pt x="3194" y="1469"/>
                    <a:pt x="4022" y="1055"/>
                    <a:pt x="4968" y="848"/>
                  </a:cubicBezTo>
                  <a:cubicBezTo>
                    <a:pt x="4561" y="281"/>
                    <a:pt x="3824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7"/>
            <p:cNvSpPr/>
            <p:nvPr/>
          </p:nvSpPr>
          <p:spPr>
            <a:xfrm flipH="1">
              <a:off x="7934113" y="4522226"/>
              <a:ext cx="97454" cy="16516"/>
            </a:xfrm>
            <a:custGeom>
              <a:avLst/>
              <a:gdLst/>
              <a:ahLst/>
              <a:cxnLst/>
              <a:rect l="l" t="t" r="r" b="b"/>
              <a:pathLst>
                <a:path w="2543" h="431" extrusionOk="0">
                  <a:moveTo>
                    <a:pt x="856" y="1"/>
                  </a:moveTo>
                  <a:cubicBezTo>
                    <a:pt x="590" y="1"/>
                    <a:pt x="323" y="24"/>
                    <a:pt x="59" y="71"/>
                  </a:cubicBezTo>
                  <a:cubicBezTo>
                    <a:pt x="0" y="71"/>
                    <a:pt x="30" y="189"/>
                    <a:pt x="118" y="189"/>
                  </a:cubicBezTo>
                  <a:cubicBezTo>
                    <a:pt x="373" y="142"/>
                    <a:pt x="631" y="119"/>
                    <a:pt x="887" y="119"/>
                  </a:cubicBezTo>
                  <a:cubicBezTo>
                    <a:pt x="1436" y="119"/>
                    <a:pt x="1981" y="225"/>
                    <a:pt x="2484" y="426"/>
                  </a:cubicBezTo>
                  <a:cubicBezTo>
                    <a:pt x="2491" y="429"/>
                    <a:pt x="2496" y="431"/>
                    <a:pt x="2502" y="431"/>
                  </a:cubicBezTo>
                  <a:cubicBezTo>
                    <a:pt x="2543" y="431"/>
                    <a:pt x="2540" y="334"/>
                    <a:pt x="2514" y="308"/>
                  </a:cubicBezTo>
                  <a:cubicBezTo>
                    <a:pt x="1990" y="106"/>
                    <a:pt x="1425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7"/>
            <p:cNvSpPr/>
            <p:nvPr/>
          </p:nvSpPr>
          <p:spPr>
            <a:xfrm flipH="1">
              <a:off x="7893299" y="4511650"/>
              <a:ext cx="91821" cy="37439"/>
            </a:xfrm>
            <a:custGeom>
              <a:avLst/>
              <a:gdLst/>
              <a:ahLst/>
              <a:cxnLst/>
              <a:rect l="l" t="t" r="r" b="b"/>
              <a:pathLst>
                <a:path w="2396" h="977" extrusionOk="0">
                  <a:moveTo>
                    <a:pt x="836" y="1"/>
                  </a:moveTo>
                  <a:cubicBezTo>
                    <a:pt x="526" y="1"/>
                    <a:pt x="233" y="106"/>
                    <a:pt x="1" y="318"/>
                  </a:cubicBezTo>
                  <a:cubicBezTo>
                    <a:pt x="326" y="584"/>
                    <a:pt x="740" y="791"/>
                    <a:pt x="1154" y="909"/>
                  </a:cubicBezTo>
                  <a:cubicBezTo>
                    <a:pt x="1319" y="953"/>
                    <a:pt x="1484" y="977"/>
                    <a:pt x="1645" y="977"/>
                  </a:cubicBezTo>
                  <a:cubicBezTo>
                    <a:pt x="1915" y="977"/>
                    <a:pt x="2173" y="910"/>
                    <a:pt x="2396" y="761"/>
                  </a:cubicBezTo>
                  <a:lnTo>
                    <a:pt x="2337" y="732"/>
                  </a:lnTo>
                  <a:cubicBezTo>
                    <a:pt x="2011" y="436"/>
                    <a:pt x="1627" y="170"/>
                    <a:pt x="1213" y="51"/>
                  </a:cubicBezTo>
                  <a:cubicBezTo>
                    <a:pt x="1086" y="18"/>
                    <a:pt x="960" y="1"/>
                    <a:pt x="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7"/>
            <p:cNvSpPr/>
            <p:nvPr/>
          </p:nvSpPr>
          <p:spPr>
            <a:xfrm flipH="1">
              <a:off x="7836888" y="4389639"/>
              <a:ext cx="41695" cy="105035"/>
            </a:xfrm>
            <a:custGeom>
              <a:avLst/>
              <a:gdLst/>
              <a:ahLst/>
              <a:cxnLst/>
              <a:rect l="l" t="t" r="r" b="b"/>
              <a:pathLst>
                <a:path w="1088" h="2741" extrusionOk="0">
                  <a:moveTo>
                    <a:pt x="994" y="1"/>
                  </a:moveTo>
                  <a:cubicBezTo>
                    <a:pt x="978" y="1"/>
                    <a:pt x="961" y="5"/>
                    <a:pt x="947" y="12"/>
                  </a:cubicBezTo>
                  <a:cubicBezTo>
                    <a:pt x="414" y="810"/>
                    <a:pt x="59" y="1727"/>
                    <a:pt x="0" y="2674"/>
                  </a:cubicBezTo>
                  <a:cubicBezTo>
                    <a:pt x="0" y="2718"/>
                    <a:pt x="30" y="2740"/>
                    <a:pt x="59" y="2740"/>
                  </a:cubicBezTo>
                  <a:cubicBezTo>
                    <a:pt x="89" y="2740"/>
                    <a:pt x="119" y="2718"/>
                    <a:pt x="119" y="2674"/>
                  </a:cubicBezTo>
                  <a:cubicBezTo>
                    <a:pt x="178" y="1757"/>
                    <a:pt x="503" y="870"/>
                    <a:pt x="1065" y="101"/>
                  </a:cubicBezTo>
                  <a:cubicBezTo>
                    <a:pt x="1087" y="34"/>
                    <a:pt x="1043" y="1"/>
                    <a:pt x="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7"/>
            <p:cNvSpPr/>
            <p:nvPr/>
          </p:nvSpPr>
          <p:spPr>
            <a:xfrm flipH="1">
              <a:off x="7859269" y="4438803"/>
              <a:ext cx="43113" cy="102046"/>
            </a:xfrm>
            <a:custGeom>
              <a:avLst/>
              <a:gdLst/>
              <a:ahLst/>
              <a:cxnLst/>
              <a:rect l="l" t="t" r="r" b="b"/>
              <a:pathLst>
                <a:path w="1125" h="2663" extrusionOk="0">
                  <a:moveTo>
                    <a:pt x="947" y="1"/>
                  </a:moveTo>
                  <a:cubicBezTo>
                    <a:pt x="473" y="267"/>
                    <a:pt x="178" y="740"/>
                    <a:pt x="59" y="1213"/>
                  </a:cubicBezTo>
                  <a:cubicBezTo>
                    <a:pt x="0" y="1716"/>
                    <a:pt x="59" y="2159"/>
                    <a:pt x="237" y="2544"/>
                  </a:cubicBezTo>
                  <a:lnTo>
                    <a:pt x="237" y="2662"/>
                  </a:lnTo>
                  <a:cubicBezTo>
                    <a:pt x="680" y="2337"/>
                    <a:pt x="947" y="1864"/>
                    <a:pt x="1035" y="1361"/>
                  </a:cubicBezTo>
                  <a:cubicBezTo>
                    <a:pt x="1124" y="888"/>
                    <a:pt x="1065" y="444"/>
                    <a:pt x="947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7"/>
            <p:cNvSpPr/>
            <p:nvPr/>
          </p:nvSpPr>
          <p:spPr>
            <a:xfrm flipH="1">
              <a:off x="7973776" y="4464439"/>
              <a:ext cx="97454" cy="15826"/>
            </a:xfrm>
            <a:custGeom>
              <a:avLst/>
              <a:gdLst/>
              <a:ahLst/>
              <a:cxnLst/>
              <a:rect l="l" t="t" r="r" b="b"/>
              <a:pathLst>
                <a:path w="2543" h="413" extrusionOk="0">
                  <a:moveTo>
                    <a:pt x="856" y="1"/>
                  </a:moveTo>
                  <a:cubicBezTo>
                    <a:pt x="590" y="1"/>
                    <a:pt x="323" y="24"/>
                    <a:pt x="59" y="71"/>
                  </a:cubicBezTo>
                  <a:cubicBezTo>
                    <a:pt x="0" y="101"/>
                    <a:pt x="30" y="189"/>
                    <a:pt x="118" y="189"/>
                  </a:cubicBezTo>
                  <a:cubicBezTo>
                    <a:pt x="397" y="138"/>
                    <a:pt x="678" y="111"/>
                    <a:pt x="959" y="111"/>
                  </a:cubicBezTo>
                  <a:cubicBezTo>
                    <a:pt x="1483" y="111"/>
                    <a:pt x="2002" y="204"/>
                    <a:pt x="2484" y="396"/>
                  </a:cubicBezTo>
                  <a:cubicBezTo>
                    <a:pt x="2496" y="408"/>
                    <a:pt x="2505" y="413"/>
                    <a:pt x="2512" y="413"/>
                  </a:cubicBezTo>
                  <a:cubicBezTo>
                    <a:pt x="2542" y="413"/>
                    <a:pt x="2537" y="331"/>
                    <a:pt x="2514" y="308"/>
                  </a:cubicBezTo>
                  <a:cubicBezTo>
                    <a:pt x="1990" y="106"/>
                    <a:pt x="1425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7"/>
            <p:cNvSpPr/>
            <p:nvPr/>
          </p:nvSpPr>
          <p:spPr>
            <a:xfrm flipH="1">
              <a:off x="7932963" y="4453863"/>
              <a:ext cx="91821" cy="36634"/>
            </a:xfrm>
            <a:custGeom>
              <a:avLst/>
              <a:gdLst/>
              <a:ahLst/>
              <a:cxnLst/>
              <a:rect l="l" t="t" r="r" b="b"/>
              <a:pathLst>
                <a:path w="2396" h="956" extrusionOk="0">
                  <a:moveTo>
                    <a:pt x="836" y="1"/>
                  </a:moveTo>
                  <a:cubicBezTo>
                    <a:pt x="526" y="1"/>
                    <a:pt x="233" y="106"/>
                    <a:pt x="1" y="317"/>
                  </a:cubicBezTo>
                  <a:cubicBezTo>
                    <a:pt x="326" y="554"/>
                    <a:pt x="740" y="791"/>
                    <a:pt x="1154" y="909"/>
                  </a:cubicBezTo>
                  <a:cubicBezTo>
                    <a:pt x="1307" y="939"/>
                    <a:pt x="1460" y="956"/>
                    <a:pt x="1610" y="956"/>
                  </a:cubicBezTo>
                  <a:cubicBezTo>
                    <a:pt x="1893" y="956"/>
                    <a:pt x="2164" y="897"/>
                    <a:pt x="2396" y="761"/>
                  </a:cubicBezTo>
                  <a:lnTo>
                    <a:pt x="2337" y="702"/>
                  </a:lnTo>
                  <a:cubicBezTo>
                    <a:pt x="2011" y="406"/>
                    <a:pt x="1627" y="170"/>
                    <a:pt x="1213" y="51"/>
                  </a:cubicBezTo>
                  <a:cubicBezTo>
                    <a:pt x="1086" y="17"/>
                    <a:pt x="959" y="1"/>
                    <a:pt x="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7"/>
            <p:cNvSpPr/>
            <p:nvPr/>
          </p:nvSpPr>
          <p:spPr>
            <a:xfrm flipH="1">
              <a:off x="7876590" y="4332504"/>
              <a:ext cx="41657" cy="105495"/>
            </a:xfrm>
            <a:custGeom>
              <a:avLst/>
              <a:gdLst/>
              <a:ahLst/>
              <a:cxnLst/>
              <a:rect l="l" t="t" r="r" b="b"/>
              <a:pathLst>
                <a:path w="1087" h="2753" extrusionOk="0">
                  <a:moveTo>
                    <a:pt x="1000" y="1"/>
                  </a:moveTo>
                  <a:cubicBezTo>
                    <a:pt x="982" y="1"/>
                    <a:pt x="963" y="8"/>
                    <a:pt x="947" y="24"/>
                  </a:cubicBezTo>
                  <a:cubicBezTo>
                    <a:pt x="414" y="823"/>
                    <a:pt x="59" y="1740"/>
                    <a:pt x="0" y="2686"/>
                  </a:cubicBezTo>
                  <a:cubicBezTo>
                    <a:pt x="0" y="2730"/>
                    <a:pt x="30" y="2752"/>
                    <a:pt x="59" y="2752"/>
                  </a:cubicBezTo>
                  <a:cubicBezTo>
                    <a:pt x="89" y="2752"/>
                    <a:pt x="119" y="2730"/>
                    <a:pt x="119" y="2686"/>
                  </a:cubicBezTo>
                  <a:cubicBezTo>
                    <a:pt x="178" y="1769"/>
                    <a:pt x="503" y="882"/>
                    <a:pt x="1065" y="113"/>
                  </a:cubicBezTo>
                  <a:cubicBezTo>
                    <a:pt x="1086" y="49"/>
                    <a:pt x="1046" y="1"/>
                    <a:pt x="10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7"/>
            <p:cNvSpPr/>
            <p:nvPr/>
          </p:nvSpPr>
          <p:spPr>
            <a:xfrm flipH="1">
              <a:off x="7898932" y="4381017"/>
              <a:ext cx="43113" cy="102008"/>
            </a:xfrm>
            <a:custGeom>
              <a:avLst/>
              <a:gdLst/>
              <a:ahLst/>
              <a:cxnLst/>
              <a:rect l="l" t="t" r="r" b="b"/>
              <a:pathLst>
                <a:path w="1125" h="2662" extrusionOk="0">
                  <a:moveTo>
                    <a:pt x="947" y="0"/>
                  </a:moveTo>
                  <a:cubicBezTo>
                    <a:pt x="473" y="237"/>
                    <a:pt x="178" y="740"/>
                    <a:pt x="59" y="1213"/>
                  </a:cubicBezTo>
                  <a:cubicBezTo>
                    <a:pt x="0" y="1686"/>
                    <a:pt x="59" y="2130"/>
                    <a:pt x="237" y="2544"/>
                  </a:cubicBezTo>
                  <a:lnTo>
                    <a:pt x="237" y="2662"/>
                  </a:lnTo>
                  <a:cubicBezTo>
                    <a:pt x="680" y="2337"/>
                    <a:pt x="947" y="1834"/>
                    <a:pt x="1035" y="1361"/>
                  </a:cubicBezTo>
                  <a:cubicBezTo>
                    <a:pt x="1124" y="888"/>
                    <a:pt x="1065" y="444"/>
                    <a:pt x="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7"/>
            <p:cNvSpPr/>
            <p:nvPr/>
          </p:nvSpPr>
          <p:spPr>
            <a:xfrm flipH="1">
              <a:off x="8012329" y="4407802"/>
              <a:ext cx="97454" cy="15788"/>
            </a:xfrm>
            <a:custGeom>
              <a:avLst/>
              <a:gdLst/>
              <a:ahLst/>
              <a:cxnLst/>
              <a:rect l="l" t="t" r="r" b="b"/>
              <a:pathLst>
                <a:path w="2543" h="412" extrusionOk="0">
                  <a:moveTo>
                    <a:pt x="866" y="0"/>
                  </a:moveTo>
                  <a:cubicBezTo>
                    <a:pt x="604" y="0"/>
                    <a:pt x="344" y="23"/>
                    <a:pt x="89" y="70"/>
                  </a:cubicBezTo>
                  <a:cubicBezTo>
                    <a:pt x="1" y="70"/>
                    <a:pt x="30" y="189"/>
                    <a:pt x="119" y="189"/>
                  </a:cubicBezTo>
                  <a:cubicBezTo>
                    <a:pt x="397" y="137"/>
                    <a:pt x="679" y="111"/>
                    <a:pt x="959" y="111"/>
                  </a:cubicBezTo>
                  <a:cubicBezTo>
                    <a:pt x="1484" y="111"/>
                    <a:pt x="2003" y="203"/>
                    <a:pt x="2485" y="396"/>
                  </a:cubicBezTo>
                  <a:cubicBezTo>
                    <a:pt x="2496" y="407"/>
                    <a:pt x="2506" y="412"/>
                    <a:pt x="2513" y="412"/>
                  </a:cubicBezTo>
                  <a:cubicBezTo>
                    <a:pt x="2543" y="412"/>
                    <a:pt x="2538" y="331"/>
                    <a:pt x="2514" y="307"/>
                  </a:cubicBezTo>
                  <a:cubicBezTo>
                    <a:pt x="1991" y="105"/>
                    <a:pt x="1426" y="0"/>
                    <a:pt x="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7"/>
            <p:cNvSpPr/>
            <p:nvPr/>
          </p:nvSpPr>
          <p:spPr>
            <a:xfrm flipH="1">
              <a:off x="7970366" y="4397188"/>
              <a:ext cx="92932" cy="36672"/>
            </a:xfrm>
            <a:custGeom>
              <a:avLst/>
              <a:gdLst/>
              <a:ahLst/>
              <a:cxnLst/>
              <a:rect l="l" t="t" r="r" b="b"/>
              <a:pathLst>
                <a:path w="2425" h="957" extrusionOk="0">
                  <a:moveTo>
                    <a:pt x="864" y="1"/>
                  </a:moveTo>
                  <a:cubicBezTo>
                    <a:pt x="552" y="1"/>
                    <a:pt x="254" y="107"/>
                    <a:pt x="0" y="318"/>
                  </a:cubicBezTo>
                  <a:cubicBezTo>
                    <a:pt x="355" y="554"/>
                    <a:pt x="739" y="791"/>
                    <a:pt x="1153" y="909"/>
                  </a:cubicBezTo>
                  <a:cubicBezTo>
                    <a:pt x="1307" y="940"/>
                    <a:pt x="1460" y="956"/>
                    <a:pt x="1610" y="956"/>
                  </a:cubicBezTo>
                  <a:cubicBezTo>
                    <a:pt x="1896" y="956"/>
                    <a:pt x="2173" y="897"/>
                    <a:pt x="2425" y="761"/>
                  </a:cubicBezTo>
                  <a:lnTo>
                    <a:pt x="2336" y="702"/>
                  </a:lnTo>
                  <a:cubicBezTo>
                    <a:pt x="2011" y="406"/>
                    <a:pt x="1627" y="170"/>
                    <a:pt x="1242" y="52"/>
                  </a:cubicBezTo>
                  <a:cubicBezTo>
                    <a:pt x="1115" y="18"/>
                    <a:pt x="989" y="1"/>
                    <a:pt x="8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7"/>
            <p:cNvSpPr/>
            <p:nvPr/>
          </p:nvSpPr>
          <p:spPr>
            <a:xfrm flipH="1">
              <a:off x="7915948" y="4275215"/>
              <a:ext cx="40852" cy="104997"/>
            </a:xfrm>
            <a:custGeom>
              <a:avLst/>
              <a:gdLst/>
              <a:ahLst/>
              <a:cxnLst/>
              <a:rect l="l" t="t" r="r" b="b"/>
              <a:pathLst>
                <a:path w="1066" h="2740" extrusionOk="0">
                  <a:moveTo>
                    <a:pt x="1003" y="0"/>
                  </a:moveTo>
                  <a:cubicBezTo>
                    <a:pt x="993" y="0"/>
                    <a:pt x="984" y="4"/>
                    <a:pt x="977" y="11"/>
                  </a:cubicBezTo>
                  <a:cubicBezTo>
                    <a:pt x="415" y="810"/>
                    <a:pt x="90" y="1726"/>
                    <a:pt x="1" y="2673"/>
                  </a:cubicBezTo>
                  <a:cubicBezTo>
                    <a:pt x="1" y="2717"/>
                    <a:pt x="30" y="2739"/>
                    <a:pt x="60" y="2739"/>
                  </a:cubicBezTo>
                  <a:cubicBezTo>
                    <a:pt x="90" y="2739"/>
                    <a:pt x="119" y="2717"/>
                    <a:pt x="119" y="2673"/>
                  </a:cubicBezTo>
                  <a:cubicBezTo>
                    <a:pt x="178" y="1756"/>
                    <a:pt x="533" y="869"/>
                    <a:pt x="1065" y="100"/>
                  </a:cubicBezTo>
                  <a:cubicBezTo>
                    <a:pt x="1065" y="33"/>
                    <a:pt x="1032" y="0"/>
                    <a:pt x="10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7"/>
            <p:cNvSpPr/>
            <p:nvPr/>
          </p:nvSpPr>
          <p:spPr>
            <a:xfrm flipH="1">
              <a:off x="7936335" y="4324342"/>
              <a:ext cx="44262" cy="102046"/>
            </a:xfrm>
            <a:custGeom>
              <a:avLst/>
              <a:gdLst/>
              <a:ahLst/>
              <a:cxnLst/>
              <a:rect l="l" t="t" r="r" b="b"/>
              <a:pathLst>
                <a:path w="1155" h="2663" extrusionOk="0">
                  <a:moveTo>
                    <a:pt x="947" y="1"/>
                  </a:moveTo>
                  <a:cubicBezTo>
                    <a:pt x="474" y="237"/>
                    <a:pt x="178" y="740"/>
                    <a:pt x="60" y="1213"/>
                  </a:cubicBezTo>
                  <a:cubicBezTo>
                    <a:pt x="1" y="1686"/>
                    <a:pt x="60" y="2130"/>
                    <a:pt x="267" y="2544"/>
                  </a:cubicBezTo>
                  <a:lnTo>
                    <a:pt x="267" y="2662"/>
                  </a:lnTo>
                  <a:cubicBezTo>
                    <a:pt x="681" y="2337"/>
                    <a:pt x="947" y="1834"/>
                    <a:pt x="1036" y="1361"/>
                  </a:cubicBezTo>
                  <a:cubicBezTo>
                    <a:pt x="1154" y="888"/>
                    <a:pt x="1065" y="444"/>
                    <a:pt x="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7"/>
            <p:cNvSpPr/>
            <p:nvPr/>
          </p:nvSpPr>
          <p:spPr>
            <a:xfrm flipH="1">
              <a:off x="8044060" y="4351051"/>
              <a:ext cx="84999" cy="14370"/>
            </a:xfrm>
            <a:custGeom>
              <a:avLst/>
              <a:gdLst/>
              <a:ahLst/>
              <a:cxnLst/>
              <a:rect l="l" t="t" r="r" b="b"/>
              <a:pathLst>
                <a:path w="2218" h="375" extrusionOk="0">
                  <a:moveTo>
                    <a:pt x="775" y="0"/>
                  </a:moveTo>
                  <a:cubicBezTo>
                    <a:pt x="536" y="0"/>
                    <a:pt x="297" y="23"/>
                    <a:pt x="60" y="73"/>
                  </a:cubicBezTo>
                  <a:cubicBezTo>
                    <a:pt x="1" y="73"/>
                    <a:pt x="30" y="191"/>
                    <a:pt x="90" y="191"/>
                  </a:cubicBezTo>
                  <a:cubicBezTo>
                    <a:pt x="346" y="148"/>
                    <a:pt x="602" y="125"/>
                    <a:pt x="854" y="125"/>
                  </a:cubicBezTo>
                  <a:cubicBezTo>
                    <a:pt x="1300" y="125"/>
                    <a:pt x="1733" y="198"/>
                    <a:pt x="2130" y="368"/>
                  </a:cubicBezTo>
                  <a:cubicBezTo>
                    <a:pt x="2142" y="372"/>
                    <a:pt x="2153" y="374"/>
                    <a:pt x="2162" y="374"/>
                  </a:cubicBezTo>
                  <a:cubicBezTo>
                    <a:pt x="2218" y="374"/>
                    <a:pt x="2211" y="301"/>
                    <a:pt x="2160" y="250"/>
                  </a:cubicBezTo>
                  <a:cubicBezTo>
                    <a:pt x="1726" y="92"/>
                    <a:pt x="1253" y="0"/>
                    <a:pt x="7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7"/>
            <p:cNvSpPr/>
            <p:nvPr/>
          </p:nvSpPr>
          <p:spPr>
            <a:xfrm flipH="1">
              <a:off x="8008880" y="4342620"/>
              <a:ext cx="79366" cy="31192"/>
            </a:xfrm>
            <a:custGeom>
              <a:avLst/>
              <a:gdLst/>
              <a:ahLst/>
              <a:cxnLst/>
              <a:rect l="l" t="t" r="r" b="b"/>
              <a:pathLst>
                <a:path w="2071" h="814" extrusionOk="0">
                  <a:moveTo>
                    <a:pt x="729" y="1"/>
                  </a:moveTo>
                  <a:cubicBezTo>
                    <a:pt x="463" y="1"/>
                    <a:pt x="216" y="69"/>
                    <a:pt x="0" y="263"/>
                  </a:cubicBezTo>
                  <a:cubicBezTo>
                    <a:pt x="296" y="470"/>
                    <a:pt x="621" y="707"/>
                    <a:pt x="1006" y="766"/>
                  </a:cubicBezTo>
                  <a:cubicBezTo>
                    <a:pt x="1128" y="796"/>
                    <a:pt x="1254" y="813"/>
                    <a:pt x="1380" y="813"/>
                  </a:cubicBezTo>
                  <a:cubicBezTo>
                    <a:pt x="1619" y="813"/>
                    <a:pt x="1858" y="754"/>
                    <a:pt x="2071" y="618"/>
                  </a:cubicBezTo>
                  <a:lnTo>
                    <a:pt x="1982" y="618"/>
                  </a:lnTo>
                  <a:cubicBezTo>
                    <a:pt x="1686" y="352"/>
                    <a:pt x="1390" y="115"/>
                    <a:pt x="1035" y="27"/>
                  </a:cubicBezTo>
                  <a:cubicBezTo>
                    <a:pt x="931" y="10"/>
                    <a:pt x="829" y="1"/>
                    <a:pt x="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7"/>
            <p:cNvSpPr/>
            <p:nvPr/>
          </p:nvSpPr>
          <p:spPr>
            <a:xfrm flipH="1">
              <a:off x="7961628" y="4237930"/>
              <a:ext cx="35947" cy="91278"/>
            </a:xfrm>
            <a:custGeom>
              <a:avLst/>
              <a:gdLst/>
              <a:ahLst/>
              <a:cxnLst/>
              <a:rect l="l" t="t" r="r" b="b"/>
              <a:pathLst>
                <a:path w="938" h="2382" extrusionOk="0">
                  <a:moveTo>
                    <a:pt x="870" y="0"/>
                  </a:moveTo>
                  <a:cubicBezTo>
                    <a:pt x="850" y="0"/>
                    <a:pt x="826" y="11"/>
                    <a:pt x="799" y="38"/>
                  </a:cubicBezTo>
                  <a:cubicBezTo>
                    <a:pt x="326" y="688"/>
                    <a:pt x="30" y="1517"/>
                    <a:pt x="0" y="2315"/>
                  </a:cubicBezTo>
                  <a:cubicBezTo>
                    <a:pt x="0" y="2359"/>
                    <a:pt x="30" y="2382"/>
                    <a:pt x="59" y="2382"/>
                  </a:cubicBezTo>
                  <a:cubicBezTo>
                    <a:pt x="89" y="2382"/>
                    <a:pt x="119" y="2359"/>
                    <a:pt x="119" y="2315"/>
                  </a:cubicBezTo>
                  <a:cubicBezTo>
                    <a:pt x="178" y="1517"/>
                    <a:pt x="473" y="777"/>
                    <a:pt x="917" y="97"/>
                  </a:cubicBezTo>
                  <a:cubicBezTo>
                    <a:pt x="938" y="56"/>
                    <a:pt x="915" y="0"/>
                    <a:pt x="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7"/>
            <p:cNvSpPr/>
            <p:nvPr/>
          </p:nvSpPr>
          <p:spPr>
            <a:xfrm flipH="1">
              <a:off x="7980559" y="4279009"/>
              <a:ext cx="35142" cy="87293"/>
            </a:xfrm>
            <a:custGeom>
              <a:avLst/>
              <a:gdLst/>
              <a:ahLst/>
              <a:cxnLst/>
              <a:rect l="l" t="t" r="r" b="b"/>
              <a:pathLst>
                <a:path w="917" h="2278" extrusionOk="0">
                  <a:moveTo>
                    <a:pt x="799" y="1"/>
                  </a:moveTo>
                  <a:cubicBezTo>
                    <a:pt x="385" y="208"/>
                    <a:pt x="148" y="652"/>
                    <a:pt x="59" y="1036"/>
                  </a:cubicBezTo>
                  <a:cubicBezTo>
                    <a:pt x="0" y="1450"/>
                    <a:pt x="59" y="1834"/>
                    <a:pt x="207" y="2189"/>
                  </a:cubicBezTo>
                  <a:lnTo>
                    <a:pt x="178" y="2278"/>
                  </a:lnTo>
                  <a:cubicBezTo>
                    <a:pt x="532" y="1982"/>
                    <a:pt x="769" y="1598"/>
                    <a:pt x="828" y="1184"/>
                  </a:cubicBezTo>
                  <a:cubicBezTo>
                    <a:pt x="917" y="770"/>
                    <a:pt x="887" y="356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7"/>
            <p:cNvSpPr/>
            <p:nvPr/>
          </p:nvSpPr>
          <p:spPr>
            <a:xfrm flipH="1">
              <a:off x="8064409" y="4300775"/>
              <a:ext cx="69172" cy="12454"/>
            </a:xfrm>
            <a:custGeom>
              <a:avLst/>
              <a:gdLst/>
              <a:ahLst/>
              <a:cxnLst/>
              <a:rect l="l" t="t" r="r" b="b"/>
              <a:pathLst>
                <a:path w="1805" h="325" extrusionOk="0">
                  <a:moveTo>
                    <a:pt x="634" y="0"/>
                  </a:moveTo>
                  <a:cubicBezTo>
                    <a:pt x="459" y="0"/>
                    <a:pt x="286" y="17"/>
                    <a:pt x="119" y="54"/>
                  </a:cubicBezTo>
                  <a:cubicBezTo>
                    <a:pt x="1" y="84"/>
                    <a:pt x="30" y="172"/>
                    <a:pt x="119" y="172"/>
                  </a:cubicBezTo>
                  <a:cubicBezTo>
                    <a:pt x="286" y="135"/>
                    <a:pt x="456" y="118"/>
                    <a:pt x="627" y="118"/>
                  </a:cubicBezTo>
                  <a:cubicBezTo>
                    <a:pt x="1001" y="118"/>
                    <a:pt x="1380" y="198"/>
                    <a:pt x="1745" y="320"/>
                  </a:cubicBezTo>
                  <a:cubicBezTo>
                    <a:pt x="1752" y="323"/>
                    <a:pt x="1758" y="325"/>
                    <a:pt x="1763" y="325"/>
                  </a:cubicBezTo>
                  <a:cubicBezTo>
                    <a:pt x="1804" y="325"/>
                    <a:pt x="1801" y="228"/>
                    <a:pt x="1775" y="202"/>
                  </a:cubicBezTo>
                  <a:cubicBezTo>
                    <a:pt x="1410" y="80"/>
                    <a:pt x="1017" y="0"/>
                    <a:pt x="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7"/>
            <p:cNvSpPr/>
            <p:nvPr/>
          </p:nvSpPr>
          <p:spPr>
            <a:xfrm flipH="1">
              <a:off x="8037200" y="4294682"/>
              <a:ext cx="62389" cy="25138"/>
            </a:xfrm>
            <a:custGeom>
              <a:avLst/>
              <a:gdLst/>
              <a:ahLst/>
              <a:cxnLst/>
              <a:rect l="l" t="t" r="r" b="b"/>
              <a:pathLst>
                <a:path w="1628" h="656" extrusionOk="0">
                  <a:moveTo>
                    <a:pt x="589" y="1"/>
                  </a:moveTo>
                  <a:cubicBezTo>
                    <a:pt x="383" y="1"/>
                    <a:pt x="152" y="83"/>
                    <a:pt x="1" y="213"/>
                  </a:cubicBezTo>
                  <a:cubicBezTo>
                    <a:pt x="208" y="390"/>
                    <a:pt x="474" y="538"/>
                    <a:pt x="770" y="627"/>
                  </a:cubicBezTo>
                  <a:cubicBezTo>
                    <a:pt x="863" y="646"/>
                    <a:pt x="957" y="656"/>
                    <a:pt x="1050" y="656"/>
                  </a:cubicBezTo>
                  <a:cubicBezTo>
                    <a:pt x="1250" y="656"/>
                    <a:pt x="1445" y="610"/>
                    <a:pt x="1627" y="509"/>
                  </a:cubicBezTo>
                  <a:lnTo>
                    <a:pt x="1538" y="509"/>
                  </a:lnTo>
                  <a:cubicBezTo>
                    <a:pt x="1361" y="302"/>
                    <a:pt x="1095" y="95"/>
                    <a:pt x="799" y="36"/>
                  </a:cubicBezTo>
                  <a:cubicBezTo>
                    <a:pt x="736" y="12"/>
                    <a:pt x="664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7"/>
            <p:cNvSpPr/>
            <p:nvPr/>
          </p:nvSpPr>
          <p:spPr>
            <a:xfrm flipH="1">
              <a:off x="7997881" y="4211183"/>
              <a:ext cx="31424" cy="72693"/>
            </a:xfrm>
            <a:custGeom>
              <a:avLst/>
              <a:gdLst/>
              <a:ahLst/>
              <a:cxnLst/>
              <a:rect l="l" t="t" r="r" b="b"/>
              <a:pathLst>
                <a:path w="820" h="1897" extrusionOk="0">
                  <a:moveTo>
                    <a:pt x="726" y="1"/>
                  </a:moveTo>
                  <a:cubicBezTo>
                    <a:pt x="707" y="1"/>
                    <a:pt x="690" y="8"/>
                    <a:pt x="680" y="26"/>
                  </a:cubicBezTo>
                  <a:cubicBezTo>
                    <a:pt x="296" y="588"/>
                    <a:pt x="59" y="1209"/>
                    <a:pt x="0" y="1830"/>
                  </a:cubicBezTo>
                  <a:cubicBezTo>
                    <a:pt x="0" y="1874"/>
                    <a:pt x="30" y="1897"/>
                    <a:pt x="59" y="1897"/>
                  </a:cubicBezTo>
                  <a:cubicBezTo>
                    <a:pt x="89" y="1897"/>
                    <a:pt x="119" y="1874"/>
                    <a:pt x="119" y="1830"/>
                  </a:cubicBezTo>
                  <a:cubicBezTo>
                    <a:pt x="148" y="1209"/>
                    <a:pt x="414" y="588"/>
                    <a:pt x="799" y="56"/>
                  </a:cubicBezTo>
                  <a:cubicBezTo>
                    <a:pt x="819" y="35"/>
                    <a:pt x="769" y="1"/>
                    <a:pt x="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7"/>
            <p:cNvSpPr/>
            <p:nvPr/>
          </p:nvSpPr>
          <p:spPr>
            <a:xfrm flipH="1">
              <a:off x="8014551" y="4243908"/>
              <a:ext cx="29508" cy="70279"/>
            </a:xfrm>
            <a:custGeom>
              <a:avLst/>
              <a:gdLst/>
              <a:ahLst/>
              <a:cxnLst/>
              <a:rect l="l" t="t" r="r" b="b"/>
              <a:pathLst>
                <a:path w="770" h="1834" extrusionOk="0">
                  <a:moveTo>
                    <a:pt x="651" y="0"/>
                  </a:moveTo>
                  <a:cubicBezTo>
                    <a:pt x="326" y="178"/>
                    <a:pt x="149" y="503"/>
                    <a:pt x="60" y="828"/>
                  </a:cubicBezTo>
                  <a:cubicBezTo>
                    <a:pt x="1" y="1183"/>
                    <a:pt x="60" y="1479"/>
                    <a:pt x="178" y="1775"/>
                  </a:cubicBezTo>
                  <a:lnTo>
                    <a:pt x="178" y="1834"/>
                  </a:lnTo>
                  <a:cubicBezTo>
                    <a:pt x="474" y="1627"/>
                    <a:pt x="651" y="1272"/>
                    <a:pt x="681" y="947"/>
                  </a:cubicBezTo>
                  <a:cubicBezTo>
                    <a:pt x="770" y="621"/>
                    <a:pt x="740" y="325"/>
                    <a:pt x="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7"/>
            <p:cNvSpPr/>
            <p:nvPr/>
          </p:nvSpPr>
          <p:spPr>
            <a:xfrm flipH="1">
              <a:off x="8085946" y="4251112"/>
              <a:ext cx="60090" cy="11151"/>
            </a:xfrm>
            <a:custGeom>
              <a:avLst/>
              <a:gdLst/>
              <a:ahLst/>
              <a:cxnLst/>
              <a:rect l="l" t="t" r="r" b="b"/>
              <a:pathLst>
                <a:path w="1568" h="291" extrusionOk="0">
                  <a:moveTo>
                    <a:pt x="612" y="0"/>
                  </a:moveTo>
                  <a:cubicBezTo>
                    <a:pt x="434" y="0"/>
                    <a:pt x="250" y="17"/>
                    <a:pt x="59" y="49"/>
                  </a:cubicBezTo>
                  <a:cubicBezTo>
                    <a:pt x="0" y="108"/>
                    <a:pt x="30" y="167"/>
                    <a:pt x="89" y="167"/>
                  </a:cubicBezTo>
                  <a:cubicBezTo>
                    <a:pt x="248" y="148"/>
                    <a:pt x="404" y="138"/>
                    <a:pt x="558" y="138"/>
                  </a:cubicBezTo>
                  <a:cubicBezTo>
                    <a:pt x="888" y="138"/>
                    <a:pt x="1205" y="184"/>
                    <a:pt x="1508" y="285"/>
                  </a:cubicBezTo>
                  <a:cubicBezTo>
                    <a:pt x="1515" y="289"/>
                    <a:pt x="1521" y="290"/>
                    <a:pt x="1526" y="290"/>
                  </a:cubicBezTo>
                  <a:cubicBezTo>
                    <a:pt x="1567" y="290"/>
                    <a:pt x="1564" y="193"/>
                    <a:pt x="1538" y="167"/>
                  </a:cubicBezTo>
                  <a:cubicBezTo>
                    <a:pt x="1235" y="53"/>
                    <a:pt x="931" y="0"/>
                    <a:pt x="6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7"/>
            <p:cNvSpPr/>
            <p:nvPr/>
          </p:nvSpPr>
          <p:spPr>
            <a:xfrm flipH="1">
              <a:off x="8060998" y="4247740"/>
              <a:ext cx="55568" cy="20578"/>
            </a:xfrm>
            <a:custGeom>
              <a:avLst/>
              <a:gdLst/>
              <a:ahLst/>
              <a:cxnLst/>
              <a:rect l="l" t="t" r="r" b="b"/>
              <a:pathLst>
                <a:path w="1450" h="537" extrusionOk="0">
                  <a:moveTo>
                    <a:pt x="459" y="1"/>
                  </a:moveTo>
                  <a:cubicBezTo>
                    <a:pt x="283" y="1"/>
                    <a:pt x="116" y="60"/>
                    <a:pt x="0" y="196"/>
                  </a:cubicBezTo>
                  <a:cubicBezTo>
                    <a:pt x="207" y="344"/>
                    <a:pt x="444" y="432"/>
                    <a:pt x="710" y="521"/>
                  </a:cubicBezTo>
                  <a:cubicBezTo>
                    <a:pt x="783" y="530"/>
                    <a:pt x="859" y="537"/>
                    <a:pt x="936" y="537"/>
                  </a:cubicBezTo>
                  <a:cubicBezTo>
                    <a:pt x="1108" y="537"/>
                    <a:pt x="1286" y="505"/>
                    <a:pt x="1449" y="403"/>
                  </a:cubicBezTo>
                  <a:lnTo>
                    <a:pt x="1449" y="403"/>
                  </a:lnTo>
                  <a:lnTo>
                    <a:pt x="1390" y="432"/>
                  </a:lnTo>
                  <a:cubicBezTo>
                    <a:pt x="1213" y="255"/>
                    <a:pt x="1006" y="107"/>
                    <a:pt x="739" y="48"/>
                  </a:cubicBezTo>
                  <a:cubicBezTo>
                    <a:pt x="648" y="17"/>
                    <a:pt x="552" y="1"/>
                    <a:pt x="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7"/>
            <p:cNvSpPr/>
            <p:nvPr/>
          </p:nvSpPr>
          <p:spPr>
            <a:xfrm flipH="1">
              <a:off x="8027658" y="4172709"/>
              <a:ext cx="26596" cy="64722"/>
            </a:xfrm>
            <a:custGeom>
              <a:avLst/>
              <a:gdLst/>
              <a:ahLst/>
              <a:cxnLst/>
              <a:rect l="l" t="t" r="r" b="b"/>
              <a:pathLst>
                <a:path w="694" h="1689" extrusionOk="0">
                  <a:moveTo>
                    <a:pt x="628" y="0"/>
                  </a:moveTo>
                  <a:cubicBezTo>
                    <a:pt x="614" y="0"/>
                    <a:pt x="601" y="7"/>
                    <a:pt x="592" y="25"/>
                  </a:cubicBezTo>
                  <a:cubicBezTo>
                    <a:pt x="267" y="527"/>
                    <a:pt x="30" y="1060"/>
                    <a:pt x="1" y="1622"/>
                  </a:cubicBezTo>
                  <a:cubicBezTo>
                    <a:pt x="1" y="1666"/>
                    <a:pt x="30" y="1688"/>
                    <a:pt x="60" y="1688"/>
                  </a:cubicBezTo>
                  <a:cubicBezTo>
                    <a:pt x="89" y="1688"/>
                    <a:pt x="119" y="1666"/>
                    <a:pt x="119" y="1622"/>
                  </a:cubicBezTo>
                  <a:cubicBezTo>
                    <a:pt x="148" y="1060"/>
                    <a:pt x="355" y="557"/>
                    <a:pt x="651" y="84"/>
                  </a:cubicBezTo>
                  <a:cubicBezTo>
                    <a:pt x="693" y="42"/>
                    <a:pt x="661" y="0"/>
                    <a:pt x="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7"/>
            <p:cNvSpPr/>
            <p:nvPr/>
          </p:nvSpPr>
          <p:spPr>
            <a:xfrm flipH="1">
              <a:off x="8040611" y="4201986"/>
              <a:ext cx="24986" cy="61197"/>
            </a:xfrm>
            <a:custGeom>
              <a:avLst/>
              <a:gdLst/>
              <a:ahLst/>
              <a:cxnLst/>
              <a:rect l="l" t="t" r="r" b="b"/>
              <a:pathLst>
                <a:path w="652" h="1597" extrusionOk="0">
                  <a:moveTo>
                    <a:pt x="563" y="0"/>
                  </a:moveTo>
                  <a:cubicBezTo>
                    <a:pt x="267" y="148"/>
                    <a:pt x="60" y="444"/>
                    <a:pt x="30" y="739"/>
                  </a:cubicBezTo>
                  <a:cubicBezTo>
                    <a:pt x="1" y="1035"/>
                    <a:pt x="30" y="1301"/>
                    <a:pt x="149" y="1567"/>
                  </a:cubicBezTo>
                  <a:lnTo>
                    <a:pt x="119" y="1597"/>
                  </a:lnTo>
                  <a:cubicBezTo>
                    <a:pt x="356" y="1419"/>
                    <a:pt x="504" y="1124"/>
                    <a:pt x="592" y="828"/>
                  </a:cubicBezTo>
                  <a:cubicBezTo>
                    <a:pt x="651" y="532"/>
                    <a:pt x="622" y="266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7"/>
            <p:cNvSpPr/>
            <p:nvPr/>
          </p:nvSpPr>
          <p:spPr>
            <a:xfrm flipH="1">
              <a:off x="7894449" y="4577215"/>
              <a:ext cx="96343" cy="12531"/>
            </a:xfrm>
            <a:custGeom>
              <a:avLst/>
              <a:gdLst/>
              <a:ahLst/>
              <a:cxnLst/>
              <a:rect l="l" t="t" r="r" b="b"/>
              <a:pathLst>
                <a:path w="2514" h="327" extrusionOk="0">
                  <a:moveTo>
                    <a:pt x="1243" y="0"/>
                  </a:moveTo>
                  <a:cubicBezTo>
                    <a:pt x="841" y="0"/>
                    <a:pt x="432" y="59"/>
                    <a:pt x="30" y="174"/>
                  </a:cubicBezTo>
                  <a:cubicBezTo>
                    <a:pt x="1" y="203"/>
                    <a:pt x="1" y="263"/>
                    <a:pt x="89" y="263"/>
                  </a:cubicBezTo>
                  <a:cubicBezTo>
                    <a:pt x="436" y="169"/>
                    <a:pt x="788" y="124"/>
                    <a:pt x="1143" y="124"/>
                  </a:cubicBezTo>
                  <a:cubicBezTo>
                    <a:pt x="1577" y="124"/>
                    <a:pt x="2016" y="192"/>
                    <a:pt x="2455" y="322"/>
                  </a:cubicBezTo>
                  <a:cubicBezTo>
                    <a:pt x="2462" y="325"/>
                    <a:pt x="2467" y="326"/>
                    <a:pt x="2473" y="326"/>
                  </a:cubicBezTo>
                  <a:cubicBezTo>
                    <a:pt x="2514" y="326"/>
                    <a:pt x="2511" y="230"/>
                    <a:pt x="2485" y="203"/>
                  </a:cubicBezTo>
                  <a:cubicBezTo>
                    <a:pt x="2089" y="66"/>
                    <a:pt x="1670" y="0"/>
                    <a:pt x="1243" y="0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7"/>
            <p:cNvSpPr/>
            <p:nvPr/>
          </p:nvSpPr>
          <p:spPr>
            <a:xfrm flipH="1">
              <a:off x="7851336" y="4564033"/>
              <a:ext cx="92970" cy="35446"/>
            </a:xfrm>
            <a:custGeom>
              <a:avLst/>
              <a:gdLst/>
              <a:ahLst/>
              <a:cxnLst/>
              <a:rect l="l" t="t" r="r" b="b"/>
              <a:pathLst>
                <a:path w="2426" h="925" extrusionOk="0">
                  <a:moveTo>
                    <a:pt x="982" y="0"/>
                  </a:moveTo>
                  <a:cubicBezTo>
                    <a:pt x="637" y="0"/>
                    <a:pt x="247" y="124"/>
                    <a:pt x="0" y="370"/>
                  </a:cubicBezTo>
                  <a:cubicBezTo>
                    <a:pt x="385" y="607"/>
                    <a:pt x="799" y="814"/>
                    <a:pt x="1183" y="873"/>
                  </a:cubicBezTo>
                  <a:cubicBezTo>
                    <a:pt x="1304" y="907"/>
                    <a:pt x="1427" y="924"/>
                    <a:pt x="1551" y="924"/>
                  </a:cubicBezTo>
                  <a:cubicBezTo>
                    <a:pt x="1851" y="924"/>
                    <a:pt x="2153" y="825"/>
                    <a:pt x="2425" y="636"/>
                  </a:cubicBezTo>
                  <a:lnTo>
                    <a:pt x="2336" y="607"/>
                  </a:lnTo>
                  <a:cubicBezTo>
                    <a:pt x="2011" y="311"/>
                    <a:pt x="1597" y="104"/>
                    <a:pt x="1183" y="15"/>
                  </a:cubicBezTo>
                  <a:cubicBezTo>
                    <a:pt x="1119" y="5"/>
                    <a:pt x="1052" y="0"/>
                    <a:pt x="982" y="0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7"/>
            <p:cNvSpPr/>
            <p:nvPr/>
          </p:nvSpPr>
          <p:spPr>
            <a:xfrm flipH="1">
              <a:off x="7806154" y="4435929"/>
              <a:ext cx="36176" cy="107449"/>
            </a:xfrm>
            <a:custGeom>
              <a:avLst/>
              <a:gdLst/>
              <a:ahLst/>
              <a:cxnLst/>
              <a:rect l="l" t="t" r="r" b="b"/>
              <a:pathLst>
                <a:path w="944" h="2804" extrusionOk="0">
                  <a:moveTo>
                    <a:pt x="883" y="1"/>
                  </a:moveTo>
                  <a:cubicBezTo>
                    <a:pt x="862" y="1"/>
                    <a:pt x="840" y="13"/>
                    <a:pt x="829" y="46"/>
                  </a:cubicBezTo>
                  <a:cubicBezTo>
                    <a:pt x="356" y="845"/>
                    <a:pt x="60" y="1761"/>
                    <a:pt x="1" y="2737"/>
                  </a:cubicBezTo>
                  <a:cubicBezTo>
                    <a:pt x="1" y="2782"/>
                    <a:pt x="30" y="2804"/>
                    <a:pt x="60" y="2804"/>
                  </a:cubicBezTo>
                  <a:cubicBezTo>
                    <a:pt x="89" y="2804"/>
                    <a:pt x="119" y="2782"/>
                    <a:pt x="119" y="2737"/>
                  </a:cubicBezTo>
                  <a:cubicBezTo>
                    <a:pt x="119" y="1820"/>
                    <a:pt x="415" y="904"/>
                    <a:pt x="888" y="76"/>
                  </a:cubicBezTo>
                  <a:cubicBezTo>
                    <a:pt x="944" y="38"/>
                    <a:pt x="917" y="1"/>
                    <a:pt x="883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7"/>
            <p:cNvSpPr/>
            <p:nvPr/>
          </p:nvSpPr>
          <p:spPr>
            <a:xfrm flipH="1">
              <a:off x="7821904" y="4485286"/>
              <a:ext cx="43074" cy="103157"/>
            </a:xfrm>
            <a:custGeom>
              <a:avLst/>
              <a:gdLst/>
              <a:ahLst/>
              <a:cxnLst/>
              <a:rect l="l" t="t" r="r" b="b"/>
              <a:pathLst>
                <a:path w="1124" h="2692" extrusionOk="0">
                  <a:moveTo>
                    <a:pt x="887" y="0"/>
                  </a:moveTo>
                  <a:cubicBezTo>
                    <a:pt x="444" y="296"/>
                    <a:pt x="148" y="828"/>
                    <a:pt x="89" y="1301"/>
                  </a:cubicBezTo>
                  <a:cubicBezTo>
                    <a:pt x="0" y="1774"/>
                    <a:pt x="148" y="2218"/>
                    <a:pt x="355" y="2632"/>
                  </a:cubicBezTo>
                  <a:lnTo>
                    <a:pt x="355" y="2691"/>
                  </a:lnTo>
                  <a:cubicBezTo>
                    <a:pt x="740" y="2336"/>
                    <a:pt x="976" y="1863"/>
                    <a:pt x="1035" y="1360"/>
                  </a:cubicBezTo>
                  <a:cubicBezTo>
                    <a:pt x="1124" y="887"/>
                    <a:pt x="1006" y="444"/>
                    <a:pt x="887" y="0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7"/>
            <p:cNvSpPr/>
            <p:nvPr/>
          </p:nvSpPr>
          <p:spPr>
            <a:xfrm flipH="1">
              <a:off x="7845703" y="4629484"/>
              <a:ext cx="87797" cy="13565"/>
            </a:xfrm>
            <a:custGeom>
              <a:avLst/>
              <a:gdLst/>
              <a:ahLst/>
              <a:cxnLst/>
              <a:rect l="l" t="t" r="r" b="b"/>
              <a:pathLst>
                <a:path w="2291" h="354" extrusionOk="0">
                  <a:moveTo>
                    <a:pt x="1415" y="1"/>
                  </a:moveTo>
                  <a:cubicBezTo>
                    <a:pt x="962" y="1"/>
                    <a:pt x="515" y="80"/>
                    <a:pt x="103" y="229"/>
                  </a:cubicBezTo>
                  <a:cubicBezTo>
                    <a:pt x="0" y="280"/>
                    <a:pt x="9" y="354"/>
                    <a:pt x="70" y="354"/>
                  </a:cubicBezTo>
                  <a:cubicBezTo>
                    <a:pt x="79" y="354"/>
                    <a:pt x="90" y="352"/>
                    <a:pt x="103" y="348"/>
                  </a:cubicBezTo>
                  <a:cubicBezTo>
                    <a:pt x="515" y="198"/>
                    <a:pt x="950" y="119"/>
                    <a:pt x="1395" y="119"/>
                  </a:cubicBezTo>
                  <a:cubicBezTo>
                    <a:pt x="1652" y="119"/>
                    <a:pt x="1912" y="146"/>
                    <a:pt x="2173" y="200"/>
                  </a:cubicBezTo>
                  <a:cubicBezTo>
                    <a:pt x="2232" y="200"/>
                    <a:pt x="2291" y="141"/>
                    <a:pt x="2202" y="82"/>
                  </a:cubicBezTo>
                  <a:cubicBezTo>
                    <a:pt x="1942" y="27"/>
                    <a:pt x="1678" y="1"/>
                    <a:pt x="1415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7"/>
            <p:cNvSpPr/>
            <p:nvPr/>
          </p:nvSpPr>
          <p:spPr>
            <a:xfrm flipH="1">
              <a:off x="7813971" y="4617873"/>
              <a:ext cx="80477" cy="28548"/>
            </a:xfrm>
            <a:custGeom>
              <a:avLst/>
              <a:gdLst/>
              <a:ahLst/>
              <a:cxnLst/>
              <a:rect l="l" t="t" r="r" b="b"/>
              <a:pathLst>
                <a:path w="2100" h="745" extrusionOk="0">
                  <a:moveTo>
                    <a:pt x="1006" y="0"/>
                  </a:moveTo>
                  <a:cubicBezTo>
                    <a:pt x="621" y="0"/>
                    <a:pt x="266" y="89"/>
                    <a:pt x="0" y="385"/>
                  </a:cubicBezTo>
                  <a:cubicBezTo>
                    <a:pt x="326" y="532"/>
                    <a:pt x="710" y="680"/>
                    <a:pt x="1065" y="739"/>
                  </a:cubicBezTo>
                  <a:cubicBezTo>
                    <a:pt x="1112" y="743"/>
                    <a:pt x="1159" y="745"/>
                    <a:pt x="1206" y="745"/>
                  </a:cubicBezTo>
                  <a:cubicBezTo>
                    <a:pt x="1536" y="745"/>
                    <a:pt x="1841" y="651"/>
                    <a:pt x="2100" y="444"/>
                  </a:cubicBezTo>
                  <a:lnTo>
                    <a:pt x="2041" y="444"/>
                  </a:lnTo>
                  <a:cubicBezTo>
                    <a:pt x="1716" y="207"/>
                    <a:pt x="1361" y="30"/>
                    <a:pt x="1006" y="0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7"/>
            <p:cNvSpPr/>
            <p:nvPr/>
          </p:nvSpPr>
          <p:spPr>
            <a:xfrm flipH="1">
              <a:off x="7784080" y="4497395"/>
              <a:ext cx="25369" cy="94995"/>
            </a:xfrm>
            <a:custGeom>
              <a:avLst/>
              <a:gdLst/>
              <a:ahLst/>
              <a:cxnLst/>
              <a:rect l="l" t="t" r="r" b="b"/>
              <a:pathLst>
                <a:path w="662" h="2479" extrusionOk="0">
                  <a:moveTo>
                    <a:pt x="601" y="1"/>
                  </a:moveTo>
                  <a:cubicBezTo>
                    <a:pt x="587" y="1"/>
                    <a:pt x="572" y="11"/>
                    <a:pt x="562" y="39"/>
                  </a:cubicBezTo>
                  <a:cubicBezTo>
                    <a:pt x="178" y="778"/>
                    <a:pt x="0" y="1606"/>
                    <a:pt x="30" y="2434"/>
                  </a:cubicBezTo>
                  <a:cubicBezTo>
                    <a:pt x="30" y="2464"/>
                    <a:pt x="59" y="2479"/>
                    <a:pt x="89" y="2479"/>
                  </a:cubicBezTo>
                  <a:cubicBezTo>
                    <a:pt x="119" y="2479"/>
                    <a:pt x="148" y="2464"/>
                    <a:pt x="148" y="2434"/>
                  </a:cubicBezTo>
                  <a:cubicBezTo>
                    <a:pt x="89" y="1606"/>
                    <a:pt x="296" y="808"/>
                    <a:pt x="621" y="69"/>
                  </a:cubicBezTo>
                  <a:cubicBezTo>
                    <a:pt x="662" y="48"/>
                    <a:pt x="633" y="1"/>
                    <a:pt x="601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7"/>
            <p:cNvSpPr/>
            <p:nvPr/>
          </p:nvSpPr>
          <p:spPr>
            <a:xfrm flipH="1">
              <a:off x="7792434" y="4541922"/>
              <a:ext cx="34030" cy="92964"/>
            </a:xfrm>
            <a:custGeom>
              <a:avLst/>
              <a:gdLst/>
              <a:ahLst/>
              <a:cxnLst/>
              <a:rect l="l" t="t" r="r" b="b"/>
              <a:pathLst>
                <a:path w="888" h="2426" extrusionOk="0">
                  <a:moveTo>
                    <a:pt x="622" y="1"/>
                  </a:moveTo>
                  <a:cubicBezTo>
                    <a:pt x="267" y="296"/>
                    <a:pt x="30" y="740"/>
                    <a:pt x="30" y="1184"/>
                  </a:cubicBezTo>
                  <a:cubicBezTo>
                    <a:pt x="1" y="1598"/>
                    <a:pt x="149" y="2012"/>
                    <a:pt x="385" y="2337"/>
                  </a:cubicBezTo>
                  <a:lnTo>
                    <a:pt x="326" y="2426"/>
                  </a:lnTo>
                  <a:cubicBezTo>
                    <a:pt x="681" y="2071"/>
                    <a:pt x="829" y="1598"/>
                    <a:pt x="858" y="1184"/>
                  </a:cubicBezTo>
                  <a:cubicBezTo>
                    <a:pt x="888" y="799"/>
                    <a:pt x="770" y="385"/>
                    <a:pt x="622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7"/>
            <p:cNvSpPr/>
            <p:nvPr/>
          </p:nvSpPr>
          <p:spPr>
            <a:xfrm flipH="1">
              <a:off x="7806039" y="4670294"/>
              <a:ext cx="81244" cy="15788"/>
            </a:xfrm>
            <a:custGeom>
              <a:avLst/>
              <a:gdLst/>
              <a:ahLst/>
              <a:cxnLst/>
              <a:rect l="l" t="t" r="r" b="b"/>
              <a:pathLst>
                <a:path w="2120" h="412" extrusionOk="0">
                  <a:moveTo>
                    <a:pt x="1456" y="0"/>
                  </a:moveTo>
                  <a:cubicBezTo>
                    <a:pt x="989" y="0"/>
                    <a:pt x="519" y="100"/>
                    <a:pt x="79" y="288"/>
                  </a:cubicBezTo>
                  <a:cubicBezTo>
                    <a:pt x="0" y="314"/>
                    <a:pt x="39" y="411"/>
                    <a:pt x="69" y="411"/>
                  </a:cubicBezTo>
                  <a:cubicBezTo>
                    <a:pt x="73" y="411"/>
                    <a:pt x="76" y="410"/>
                    <a:pt x="79" y="406"/>
                  </a:cubicBezTo>
                  <a:cubicBezTo>
                    <a:pt x="498" y="218"/>
                    <a:pt x="947" y="118"/>
                    <a:pt x="1415" y="118"/>
                  </a:cubicBezTo>
                  <a:cubicBezTo>
                    <a:pt x="1607" y="118"/>
                    <a:pt x="1803" y="135"/>
                    <a:pt x="2002" y="170"/>
                  </a:cubicBezTo>
                  <a:cubicBezTo>
                    <a:pt x="2061" y="170"/>
                    <a:pt x="2120" y="81"/>
                    <a:pt x="2031" y="52"/>
                  </a:cubicBezTo>
                  <a:cubicBezTo>
                    <a:pt x="1841" y="17"/>
                    <a:pt x="1649" y="0"/>
                    <a:pt x="1456" y="0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7"/>
            <p:cNvSpPr/>
            <p:nvPr/>
          </p:nvSpPr>
          <p:spPr>
            <a:xfrm flipH="1">
              <a:off x="7775419" y="4658645"/>
              <a:ext cx="74844" cy="27246"/>
            </a:xfrm>
            <a:custGeom>
              <a:avLst/>
              <a:gdLst/>
              <a:ahLst/>
              <a:cxnLst/>
              <a:rect l="l" t="t" r="r" b="b"/>
              <a:pathLst>
                <a:path w="1953" h="711" extrusionOk="0">
                  <a:moveTo>
                    <a:pt x="917" y="1"/>
                  </a:moveTo>
                  <a:cubicBezTo>
                    <a:pt x="592" y="1"/>
                    <a:pt x="208" y="89"/>
                    <a:pt x="1" y="385"/>
                  </a:cubicBezTo>
                  <a:cubicBezTo>
                    <a:pt x="326" y="563"/>
                    <a:pt x="651" y="710"/>
                    <a:pt x="1006" y="710"/>
                  </a:cubicBezTo>
                  <a:cubicBezTo>
                    <a:pt x="1331" y="710"/>
                    <a:pt x="1686" y="622"/>
                    <a:pt x="1952" y="356"/>
                  </a:cubicBezTo>
                  <a:lnTo>
                    <a:pt x="1893" y="356"/>
                  </a:lnTo>
                  <a:cubicBezTo>
                    <a:pt x="1598" y="178"/>
                    <a:pt x="1243" y="1"/>
                    <a:pt x="917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7"/>
            <p:cNvSpPr/>
            <p:nvPr/>
          </p:nvSpPr>
          <p:spPr>
            <a:xfrm flipH="1">
              <a:off x="7752042" y="4545218"/>
              <a:ext cx="22265" cy="89975"/>
            </a:xfrm>
            <a:custGeom>
              <a:avLst/>
              <a:gdLst/>
              <a:ahLst/>
              <a:cxnLst/>
              <a:rect l="l" t="t" r="r" b="b"/>
              <a:pathLst>
                <a:path w="581" h="2348" extrusionOk="0">
                  <a:moveTo>
                    <a:pt x="543" y="1"/>
                  </a:moveTo>
                  <a:cubicBezTo>
                    <a:pt x="530" y="1"/>
                    <a:pt x="514" y="10"/>
                    <a:pt x="503" y="33"/>
                  </a:cubicBezTo>
                  <a:cubicBezTo>
                    <a:pt x="148" y="743"/>
                    <a:pt x="0" y="1512"/>
                    <a:pt x="89" y="2281"/>
                  </a:cubicBezTo>
                  <a:cubicBezTo>
                    <a:pt x="89" y="2325"/>
                    <a:pt x="118" y="2347"/>
                    <a:pt x="148" y="2347"/>
                  </a:cubicBezTo>
                  <a:cubicBezTo>
                    <a:pt x="177" y="2347"/>
                    <a:pt x="207" y="2325"/>
                    <a:pt x="207" y="2281"/>
                  </a:cubicBezTo>
                  <a:cubicBezTo>
                    <a:pt x="118" y="1512"/>
                    <a:pt x="266" y="772"/>
                    <a:pt x="562" y="63"/>
                  </a:cubicBezTo>
                  <a:cubicBezTo>
                    <a:pt x="580" y="26"/>
                    <a:pt x="565" y="1"/>
                    <a:pt x="543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7"/>
            <p:cNvSpPr/>
            <p:nvPr/>
          </p:nvSpPr>
          <p:spPr>
            <a:xfrm flipH="1">
              <a:off x="7758404" y="4587255"/>
              <a:ext cx="29508" cy="85032"/>
            </a:xfrm>
            <a:custGeom>
              <a:avLst/>
              <a:gdLst/>
              <a:ahLst/>
              <a:cxnLst/>
              <a:rect l="l" t="t" r="r" b="b"/>
              <a:pathLst>
                <a:path w="770" h="2219" extrusionOk="0">
                  <a:moveTo>
                    <a:pt x="503" y="1"/>
                  </a:moveTo>
                  <a:cubicBezTo>
                    <a:pt x="178" y="296"/>
                    <a:pt x="0" y="740"/>
                    <a:pt x="0" y="1124"/>
                  </a:cubicBezTo>
                  <a:cubicBezTo>
                    <a:pt x="0" y="1538"/>
                    <a:pt x="148" y="1864"/>
                    <a:pt x="325" y="2159"/>
                  </a:cubicBezTo>
                  <a:lnTo>
                    <a:pt x="325" y="2219"/>
                  </a:lnTo>
                  <a:cubicBezTo>
                    <a:pt x="621" y="1893"/>
                    <a:pt x="769" y="1479"/>
                    <a:pt x="769" y="1095"/>
                  </a:cubicBezTo>
                  <a:cubicBezTo>
                    <a:pt x="769" y="681"/>
                    <a:pt x="651" y="355"/>
                    <a:pt x="503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7"/>
            <p:cNvSpPr/>
            <p:nvPr/>
          </p:nvSpPr>
          <p:spPr>
            <a:xfrm flipH="1">
              <a:off x="7487924" y="4205051"/>
              <a:ext cx="608331" cy="652053"/>
            </a:xfrm>
            <a:custGeom>
              <a:avLst/>
              <a:gdLst/>
              <a:ahLst/>
              <a:cxnLst/>
              <a:rect l="l" t="t" r="r" b="b"/>
              <a:pathLst>
                <a:path w="15874" h="17016" extrusionOk="0">
                  <a:moveTo>
                    <a:pt x="175" y="1"/>
                  </a:moveTo>
                  <a:cubicBezTo>
                    <a:pt x="92" y="1"/>
                    <a:pt x="1" y="95"/>
                    <a:pt x="62" y="216"/>
                  </a:cubicBezTo>
                  <a:cubicBezTo>
                    <a:pt x="1244" y="2936"/>
                    <a:pt x="2753" y="5480"/>
                    <a:pt x="4468" y="7845"/>
                  </a:cubicBezTo>
                  <a:cubicBezTo>
                    <a:pt x="6331" y="10477"/>
                    <a:pt x="8519" y="12991"/>
                    <a:pt x="11181" y="14854"/>
                  </a:cubicBezTo>
                  <a:cubicBezTo>
                    <a:pt x="12512" y="15830"/>
                    <a:pt x="14020" y="16599"/>
                    <a:pt x="15617" y="17013"/>
                  </a:cubicBezTo>
                  <a:cubicBezTo>
                    <a:pt x="15626" y="17014"/>
                    <a:pt x="15635" y="17015"/>
                    <a:pt x="15644" y="17015"/>
                  </a:cubicBezTo>
                  <a:cubicBezTo>
                    <a:pt x="15803" y="17015"/>
                    <a:pt x="15874" y="16775"/>
                    <a:pt x="15705" y="16747"/>
                  </a:cubicBezTo>
                  <a:cubicBezTo>
                    <a:pt x="12748" y="15978"/>
                    <a:pt x="10234" y="13967"/>
                    <a:pt x="8105" y="11838"/>
                  </a:cubicBezTo>
                  <a:cubicBezTo>
                    <a:pt x="5858" y="9501"/>
                    <a:pt x="3965" y="6870"/>
                    <a:pt x="2339" y="4119"/>
                  </a:cubicBezTo>
                  <a:cubicBezTo>
                    <a:pt x="1570" y="2818"/>
                    <a:pt x="860" y="1458"/>
                    <a:pt x="269" y="68"/>
                  </a:cubicBezTo>
                  <a:cubicBezTo>
                    <a:pt x="250" y="21"/>
                    <a:pt x="21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7"/>
            <p:cNvSpPr/>
            <p:nvPr/>
          </p:nvSpPr>
          <p:spPr>
            <a:xfrm flipH="1">
              <a:off x="6778114" y="3915276"/>
              <a:ext cx="181380" cy="247049"/>
            </a:xfrm>
            <a:custGeom>
              <a:avLst/>
              <a:gdLst/>
              <a:ahLst/>
              <a:cxnLst/>
              <a:rect l="l" t="t" r="r" b="b"/>
              <a:pathLst>
                <a:path w="4733" h="6447" extrusionOk="0">
                  <a:moveTo>
                    <a:pt x="2958" y="0"/>
                  </a:moveTo>
                  <a:lnTo>
                    <a:pt x="2958" y="0"/>
                  </a:lnTo>
                  <a:cubicBezTo>
                    <a:pt x="829" y="1035"/>
                    <a:pt x="1" y="4052"/>
                    <a:pt x="1302" y="6003"/>
                  </a:cubicBezTo>
                  <a:lnTo>
                    <a:pt x="1657" y="6447"/>
                  </a:lnTo>
                  <a:cubicBezTo>
                    <a:pt x="4022" y="5412"/>
                    <a:pt x="4732" y="1834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7"/>
            <p:cNvSpPr/>
            <p:nvPr/>
          </p:nvSpPr>
          <p:spPr>
            <a:xfrm flipH="1">
              <a:off x="6712391" y="4126840"/>
              <a:ext cx="184753" cy="133890"/>
            </a:xfrm>
            <a:custGeom>
              <a:avLst/>
              <a:gdLst/>
              <a:ahLst/>
              <a:cxnLst/>
              <a:rect l="l" t="t" r="r" b="b"/>
              <a:pathLst>
                <a:path w="4821" h="3494" extrusionOk="0">
                  <a:moveTo>
                    <a:pt x="3491" y="1"/>
                  </a:moveTo>
                  <a:cubicBezTo>
                    <a:pt x="2000" y="1"/>
                    <a:pt x="473" y="1016"/>
                    <a:pt x="89" y="2464"/>
                  </a:cubicBezTo>
                  <a:cubicBezTo>
                    <a:pt x="30" y="2641"/>
                    <a:pt x="0" y="2819"/>
                    <a:pt x="89" y="2966"/>
                  </a:cubicBezTo>
                  <a:cubicBezTo>
                    <a:pt x="148" y="3114"/>
                    <a:pt x="296" y="3203"/>
                    <a:pt x="444" y="3262"/>
                  </a:cubicBezTo>
                  <a:cubicBezTo>
                    <a:pt x="800" y="3420"/>
                    <a:pt x="1182" y="3493"/>
                    <a:pt x="1565" y="3493"/>
                  </a:cubicBezTo>
                  <a:cubicBezTo>
                    <a:pt x="2835" y="3493"/>
                    <a:pt x="4122" y="2685"/>
                    <a:pt x="4554" y="1458"/>
                  </a:cubicBezTo>
                  <a:lnTo>
                    <a:pt x="4820" y="305"/>
                  </a:lnTo>
                  <a:cubicBezTo>
                    <a:pt x="4403" y="96"/>
                    <a:pt x="3949" y="1"/>
                    <a:pt x="3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7"/>
            <p:cNvSpPr/>
            <p:nvPr/>
          </p:nvSpPr>
          <p:spPr>
            <a:xfrm flipH="1">
              <a:off x="6969650" y="4122625"/>
              <a:ext cx="103164" cy="191792"/>
            </a:xfrm>
            <a:custGeom>
              <a:avLst/>
              <a:gdLst/>
              <a:ahLst/>
              <a:cxnLst/>
              <a:rect l="l" t="t" r="r" b="b"/>
              <a:pathLst>
                <a:path w="2692" h="5005" extrusionOk="0">
                  <a:moveTo>
                    <a:pt x="1627" y="1"/>
                  </a:moveTo>
                  <a:lnTo>
                    <a:pt x="1449" y="238"/>
                  </a:lnTo>
                  <a:cubicBezTo>
                    <a:pt x="296" y="1391"/>
                    <a:pt x="0" y="3313"/>
                    <a:pt x="740" y="4733"/>
                  </a:cubicBezTo>
                  <a:cubicBezTo>
                    <a:pt x="799" y="4851"/>
                    <a:pt x="887" y="4999"/>
                    <a:pt x="1035" y="4999"/>
                  </a:cubicBezTo>
                  <a:cubicBezTo>
                    <a:pt x="1051" y="5003"/>
                    <a:pt x="1067" y="5004"/>
                    <a:pt x="1083" y="5004"/>
                  </a:cubicBezTo>
                  <a:cubicBezTo>
                    <a:pt x="1184" y="5004"/>
                    <a:pt x="1280" y="4928"/>
                    <a:pt x="1331" y="4851"/>
                  </a:cubicBezTo>
                  <a:cubicBezTo>
                    <a:pt x="2544" y="3609"/>
                    <a:pt x="2691" y="1420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7"/>
            <p:cNvSpPr/>
            <p:nvPr/>
          </p:nvSpPr>
          <p:spPr>
            <a:xfrm flipH="1">
              <a:off x="7082970" y="4041042"/>
              <a:ext cx="160993" cy="180219"/>
            </a:xfrm>
            <a:custGeom>
              <a:avLst/>
              <a:gdLst/>
              <a:ahLst/>
              <a:cxnLst/>
              <a:rect l="l" t="t" r="r" b="b"/>
              <a:pathLst>
                <a:path w="4201" h="4703" extrusionOk="0">
                  <a:moveTo>
                    <a:pt x="3727" y="1"/>
                  </a:moveTo>
                  <a:lnTo>
                    <a:pt x="3727" y="1"/>
                  </a:lnTo>
                  <a:cubicBezTo>
                    <a:pt x="1598" y="208"/>
                    <a:pt x="1" y="2633"/>
                    <a:pt x="592" y="4703"/>
                  </a:cubicBezTo>
                  <a:lnTo>
                    <a:pt x="858" y="4466"/>
                  </a:lnTo>
                  <a:cubicBezTo>
                    <a:pt x="2810" y="4111"/>
                    <a:pt x="4200" y="1923"/>
                    <a:pt x="3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7"/>
            <p:cNvSpPr/>
            <p:nvPr/>
          </p:nvSpPr>
          <p:spPr>
            <a:xfrm flipH="1">
              <a:off x="7075037" y="4289892"/>
              <a:ext cx="143978" cy="106606"/>
            </a:xfrm>
            <a:custGeom>
              <a:avLst/>
              <a:gdLst/>
              <a:ahLst/>
              <a:cxnLst/>
              <a:rect l="l" t="t" r="r" b="b"/>
              <a:pathLst>
                <a:path w="3757" h="2782" extrusionOk="0">
                  <a:moveTo>
                    <a:pt x="2462" y="0"/>
                  </a:moveTo>
                  <a:cubicBezTo>
                    <a:pt x="2100" y="0"/>
                    <a:pt x="1742" y="57"/>
                    <a:pt x="1390" y="220"/>
                  </a:cubicBezTo>
                  <a:cubicBezTo>
                    <a:pt x="651" y="545"/>
                    <a:pt x="0" y="1639"/>
                    <a:pt x="414" y="2319"/>
                  </a:cubicBezTo>
                  <a:cubicBezTo>
                    <a:pt x="604" y="2640"/>
                    <a:pt x="931" y="2781"/>
                    <a:pt x="1288" y="2781"/>
                  </a:cubicBezTo>
                  <a:cubicBezTo>
                    <a:pt x="1654" y="2781"/>
                    <a:pt x="2052" y="2633"/>
                    <a:pt x="2366" y="2378"/>
                  </a:cubicBezTo>
                  <a:cubicBezTo>
                    <a:pt x="3017" y="1817"/>
                    <a:pt x="3342" y="1048"/>
                    <a:pt x="3638" y="279"/>
                  </a:cubicBezTo>
                  <a:lnTo>
                    <a:pt x="3756" y="161"/>
                  </a:lnTo>
                  <a:cubicBezTo>
                    <a:pt x="3323" y="80"/>
                    <a:pt x="2890" y="0"/>
                    <a:pt x="2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7"/>
            <p:cNvSpPr/>
            <p:nvPr/>
          </p:nvSpPr>
          <p:spPr>
            <a:xfrm flipH="1">
              <a:off x="7228059" y="4138490"/>
              <a:ext cx="128074" cy="195432"/>
            </a:xfrm>
            <a:custGeom>
              <a:avLst/>
              <a:gdLst/>
              <a:ahLst/>
              <a:cxnLst/>
              <a:rect l="l" t="t" r="r" b="b"/>
              <a:pathLst>
                <a:path w="3342" h="5100" extrusionOk="0">
                  <a:moveTo>
                    <a:pt x="0" y="1"/>
                  </a:moveTo>
                  <a:cubicBezTo>
                    <a:pt x="89" y="1154"/>
                    <a:pt x="148" y="2337"/>
                    <a:pt x="621" y="3372"/>
                  </a:cubicBezTo>
                  <a:cubicBezTo>
                    <a:pt x="1118" y="4339"/>
                    <a:pt x="2080" y="5099"/>
                    <a:pt x="3120" y="5099"/>
                  </a:cubicBezTo>
                  <a:cubicBezTo>
                    <a:pt x="3194" y="5099"/>
                    <a:pt x="3268" y="5095"/>
                    <a:pt x="3342" y="5087"/>
                  </a:cubicBezTo>
                  <a:lnTo>
                    <a:pt x="3283" y="3431"/>
                  </a:lnTo>
                  <a:cubicBezTo>
                    <a:pt x="3046" y="1775"/>
                    <a:pt x="1656" y="3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7"/>
            <p:cNvSpPr/>
            <p:nvPr/>
          </p:nvSpPr>
          <p:spPr>
            <a:xfrm flipH="1">
              <a:off x="6857442" y="4448575"/>
              <a:ext cx="206328" cy="85875"/>
            </a:xfrm>
            <a:custGeom>
              <a:avLst/>
              <a:gdLst/>
              <a:ahLst/>
              <a:cxnLst/>
              <a:rect l="l" t="t" r="r" b="b"/>
              <a:pathLst>
                <a:path w="5384" h="2241" extrusionOk="0">
                  <a:moveTo>
                    <a:pt x="3515" y="0"/>
                  </a:moveTo>
                  <a:cubicBezTo>
                    <a:pt x="2225" y="0"/>
                    <a:pt x="1037" y="477"/>
                    <a:pt x="115" y="1507"/>
                  </a:cubicBezTo>
                  <a:lnTo>
                    <a:pt x="115" y="1507"/>
                  </a:lnTo>
                  <a:cubicBezTo>
                    <a:pt x="76" y="1473"/>
                    <a:pt x="38" y="1438"/>
                    <a:pt x="1" y="1402"/>
                  </a:cubicBezTo>
                  <a:lnTo>
                    <a:pt x="1" y="1638"/>
                  </a:lnTo>
                  <a:cubicBezTo>
                    <a:pt x="38" y="1594"/>
                    <a:pt x="76" y="1550"/>
                    <a:pt x="115" y="1507"/>
                  </a:cubicBezTo>
                  <a:lnTo>
                    <a:pt x="115" y="1507"/>
                  </a:lnTo>
                  <a:cubicBezTo>
                    <a:pt x="687" y="2008"/>
                    <a:pt x="1440" y="2241"/>
                    <a:pt x="2203" y="2241"/>
                  </a:cubicBezTo>
                  <a:cubicBezTo>
                    <a:pt x="3530" y="2241"/>
                    <a:pt x="4888" y="1535"/>
                    <a:pt x="5383" y="308"/>
                  </a:cubicBezTo>
                  <a:cubicBezTo>
                    <a:pt x="4749" y="105"/>
                    <a:pt x="4121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7"/>
            <p:cNvSpPr/>
            <p:nvPr/>
          </p:nvSpPr>
          <p:spPr>
            <a:xfrm flipH="1">
              <a:off x="6852652" y="4037746"/>
              <a:ext cx="520075" cy="842312"/>
            </a:xfrm>
            <a:custGeom>
              <a:avLst/>
              <a:gdLst/>
              <a:ahLst/>
              <a:cxnLst/>
              <a:rect l="l" t="t" r="r" b="b"/>
              <a:pathLst>
                <a:path w="13571" h="21981" extrusionOk="0">
                  <a:moveTo>
                    <a:pt x="13333" y="0"/>
                  </a:moveTo>
                  <a:cubicBezTo>
                    <a:pt x="13258" y="0"/>
                    <a:pt x="13184" y="36"/>
                    <a:pt x="13149" y="116"/>
                  </a:cubicBezTo>
                  <a:cubicBezTo>
                    <a:pt x="12233" y="3606"/>
                    <a:pt x="10606" y="6918"/>
                    <a:pt x="8418" y="9757"/>
                  </a:cubicBezTo>
                  <a:cubicBezTo>
                    <a:pt x="6466" y="12330"/>
                    <a:pt x="3952" y="14429"/>
                    <a:pt x="2060" y="17061"/>
                  </a:cubicBezTo>
                  <a:cubicBezTo>
                    <a:pt x="1054" y="18451"/>
                    <a:pt x="285" y="20019"/>
                    <a:pt x="19" y="21734"/>
                  </a:cubicBezTo>
                  <a:cubicBezTo>
                    <a:pt x="1" y="21880"/>
                    <a:pt x="129" y="21981"/>
                    <a:pt x="244" y="21981"/>
                  </a:cubicBezTo>
                  <a:cubicBezTo>
                    <a:pt x="315" y="21981"/>
                    <a:pt x="381" y="21942"/>
                    <a:pt x="404" y="21852"/>
                  </a:cubicBezTo>
                  <a:cubicBezTo>
                    <a:pt x="877" y="18629"/>
                    <a:pt x="3124" y="16174"/>
                    <a:pt x="5283" y="13867"/>
                  </a:cubicBezTo>
                  <a:cubicBezTo>
                    <a:pt x="6377" y="12685"/>
                    <a:pt x="7501" y="11531"/>
                    <a:pt x="8477" y="10289"/>
                  </a:cubicBezTo>
                  <a:cubicBezTo>
                    <a:pt x="9601" y="8870"/>
                    <a:pt x="10577" y="7391"/>
                    <a:pt x="11375" y="5824"/>
                  </a:cubicBezTo>
                  <a:cubicBezTo>
                    <a:pt x="12292" y="4049"/>
                    <a:pt x="13001" y="2157"/>
                    <a:pt x="13534" y="235"/>
                  </a:cubicBezTo>
                  <a:cubicBezTo>
                    <a:pt x="13570" y="90"/>
                    <a:pt x="13451" y="0"/>
                    <a:pt x="13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7"/>
            <p:cNvSpPr/>
            <p:nvPr/>
          </p:nvSpPr>
          <p:spPr>
            <a:xfrm flipH="1">
              <a:off x="6826209" y="4192367"/>
              <a:ext cx="133286" cy="87331"/>
            </a:xfrm>
            <a:custGeom>
              <a:avLst/>
              <a:gdLst/>
              <a:ahLst/>
              <a:cxnLst/>
              <a:rect l="l" t="t" r="r" b="b"/>
              <a:pathLst>
                <a:path w="3478" h="2279" extrusionOk="0">
                  <a:moveTo>
                    <a:pt x="3192" y="1"/>
                  </a:moveTo>
                  <a:cubicBezTo>
                    <a:pt x="3153" y="1"/>
                    <a:pt x="3113" y="14"/>
                    <a:pt x="3076" y="44"/>
                  </a:cubicBezTo>
                  <a:cubicBezTo>
                    <a:pt x="2189" y="813"/>
                    <a:pt x="1183" y="1493"/>
                    <a:pt x="119" y="1937"/>
                  </a:cubicBezTo>
                  <a:cubicBezTo>
                    <a:pt x="1" y="1966"/>
                    <a:pt x="1" y="2114"/>
                    <a:pt x="30" y="2173"/>
                  </a:cubicBezTo>
                  <a:cubicBezTo>
                    <a:pt x="89" y="2252"/>
                    <a:pt x="162" y="2278"/>
                    <a:pt x="221" y="2278"/>
                  </a:cubicBezTo>
                  <a:cubicBezTo>
                    <a:pt x="250" y="2278"/>
                    <a:pt x="277" y="2272"/>
                    <a:pt x="296" y="2262"/>
                  </a:cubicBezTo>
                  <a:cubicBezTo>
                    <a:pt x="1390" y="1789"/>
                    <a:pt x="2455" y="1109"/>
                    <a:pt x="3313" y="310"/>
                  </a:cubicBezTo>
                  <a:cubicBezTo>
                    <a:pt x="3477" y="193"/>
                    <a:pt x="3343" y="1"/>
                    <a:pt x="3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7"/>
            <p:cNvSpPr/>
            <p:nvPr/>
          </p:nvSpPr>
          <p:spPr>
            <a:xfrm flipH="1">
              <a:off x="7004677" y="4225629"/>
              <a:ext cx="42078" cy="139485"/>
            </a:xfrm>
            <a:custGeom>
              <a:avLst/>
              <a:gdLst/>
              <a:ahLst/>
              <a:cxnLst/>
              <a:rect l="l" t="t" r="r" b="b"/>
              <a:pathLst>
                <a:path w="1098" h="3640" extrusionOk="0">
                  <a:moveTo>
                    <a:pt x="848" y="0"/>
                  </a:moveTo>
                  <a:cubicBezTo>
                    <a:pt x="788" y="0"/>
                    <a:pt x="727" y="28"/>
                    <a:pt x="681" y="93"/>
                  </a:cubicBezTo>
                  <a:cubicBezTo>
                    <a:pt x="0" y="1128"/>
                    <a:pt x="0" y="2577"/>
                    <a:pt x="681" y="3553"/>
                  </a:cubicBezTo>
                  <a:cubicBezTo>
                    <a:pt x="725" y="3614"/>
                    <a:pt x="782" y="3639"/>
                    <a:pt x="838" y="3639"/>
                  </a:cubicBezTo>
                  <a:cubicBezTo>
                    <a:pt x="970" y="3639"/>
                    <a:pt x="1098" y="3500"/>
                    <a:pt x="1036" y="3375"/>
                  </a:cubicBezTo>
                  <a:cubicBezTo>
                    <a:pt x="355" y="2459"/>
                    <a:pt x="355" y="1187"/>
                    <a:pt x="1036" y="270"/>
                  </a:cubicBezTo>
                  <a:cubicBezTo>
                    <a:pt x="1096" y="128"/>
                    <a:pt x="977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7"/>
            <p:cNvSpPr/>
            <p:nvPr/>
          </p:nvSpPr>
          <p:spPr>
            <a:xfrm flipH="1">
              <a:off x="7157967" y="4109060"/>
              <a:ext cx="113320" cy="556943"/>
            </a:xfrm>
            <a:custGeom>
              <a:avLst/>
              <a:gdLst/>
              <a:ahLst/>
              <a:cxnLst/>
              <a:rect l="l" t="t" r="r" b="b"/>
              <a:pathLst>
                <a:path w="2957" h="14534" extrusionOk="0">
                  <a:moveTo>
                    <a:pt x="2693" y="1"/>
                  </a:moveTo>
                  <a:cubicBezTo>
                    <a:pt x="2652" y="1"/>
                    <a:pt x="2611" y="18"/>
                    <a:pt x="2577" y="59"/>
                  </a:cubicBezTo>
                  <a:cubicBezTo>
                    <a:pt x="1335" y="1597"/>
                    <a:pt x="891" y="3460"/>
                    <a:pt x="862" y="5382"/>
                  </a:cubicBezTo>
                  <a:cubicBezTo>
                    <a:pt x="803" y="7364"/>
                    <a:pt x="1098" y="9286"/>
                    <a:pt x="1010" y="11238"/>
                  </a:cubicBezTo>
                  <a:cubicBezTo>
                    <a:pt x="921" y="12302"/>
                    <a:pt x="655" y="13337"/>
                    <a:pt x="63" y="14254"/>
                  </a:cubicBezTo>
                  <a:cubicBezTo>
                    <a:pt x="0" y="14401"/>
                    <a:pt x="132" y="14534"/>
                    <a:pt x="266" y="14534"/>
                  </a:cubicBezTo>
                  <a:cubicBezTo>
                    <a:pt x="321" y="14534"/>
                    <a:pt x="376" y="14512"/>
                    <a:pt x="418" y="14461"/>
                  </a:cubicBezTo>
                  <a:cubicBezTo>
                    <a:pt x="1394" y="12864"/>
                    <a:pt x="1453" y="11119"/>
                    <a:pt x="1335" y="9315"/>
                  </a:cubicBezTo>
                  <a:cubicBezTo>
                    <a:pt x="1217" y="7393"/>
                    <a:pt x="1039" y="5382"/>
                    <a:pt x="1394" y="3460"/>
                  </a:cubicBezTo>
                  <a:cubicBezTo>
                    <a:pt x="1631" y="2336"/>
                    <a:pt x="2104" y="1242"/>
                    <a:pt x="2843" y="325"/>
                  </a:cubicBezTo>
                  <a:cubicBezTo>
                    <a:pt x="2957" y="189"/>
                    <a:pt x="2826" y="1"/>
                    <a:pt x="2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7"/>
            <p:cNvSpPr/>
            <p:nvPr/>
          </p:nvSpPr>
          <p:spPr>
            <a:xfrm flipH="1">
              <a:off x="7152104" y="4337677"/>
              <a:ext cx="80516" cy="70854"/>
            </a:xfrm>
            <a:custGeom>
              <a:avLst/>
              <a:gdLst/>
              <a:ahLst/>
              <a:cxnLst/>
              <a:rect l="l" t="t" r="r" b="b"/>
              <a:pathLst>
                <a:path w="2101" h="1849" extrusionOk="0">
                  <a:moveTo>
                    <a:pt x="1897" y="0"/>
                  </a:moveTo>
                  <a:cubicBezTo>
                    <a:pt x="1849" y="0"/>
                    <a:pt x="1805" y="22"/>
                    <a:pt x="1775" y="67"/>
                  </a:cubicBezTo>
                  <a:cubicBezTo>
                    <a:pt x="1213" y="540"/>
                    <a:pt x="622" y="1043"/>
                    <a:pt x="60" y="1545"/>
                  </a:cubicBezTo>
                  <a:cubicBezTo>
                    <a:pt x="1" y="1605"/>
                    <a:pt x="1" y="1723"/>
                    <a:pt x="60" y="1782"/>
                  </a:cubicBezTo>
                  <a:cubicBezTo>
                    <a:pt x="104" y="1826"/>
                    <a:pt x="156" y="1849"/>
                    <a:pt x="204" y="1849"/>
                  </a:cubicBezTo>
                  <a:cubicBezTo>
                    <a:pt x="252" y="1849"/>
                    <a:pt x="296" y="1826"/>
                    <a:pt x="326" y="1782"/>
                  </a:cubicBezTo>
                  <a:cubicBezTo>
                    <a:pt x="888" y="1309"/>
                    <a:pt x="1479" y="806"/>
                    <a:pt x="2041" y="303"/>
                  </a:cubicBezTo>
                  <a:cubicBezTo>
                    <a:pt x="2100" y="244"/>
                    <a:pt x="2100" y="126"/>
                    <a:pt x="2041" y="67"/>
                  </a:cubicBezTo>
                  <a:cubicBezTo>
                    <a:pt x="1997" y="22"/>
                    <a:pt x="1945" y="0"/>
                    <a:pt x="1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7"/>
            <p:cNvSpPr/>
            <p:nvPr/>
          </p:nvSpPr>
          <p:spPr>
            <a:xfrm flipH="1">
              <a:off x="6938724" y="4479308"/>
              <a:ext cx="177893" cy="33223"/>
            </a:xfrm>
            <a:custGeom>
              <a:avLst/>
              <a:gdLst/>
              <a:ahLst/>
              <a:cxnLst/>
              <a:rect l="l" t="t" r="r" b="b"/>
              <a:pathLst>
                <a:path w="4642" h="867" extrusionOk="0">
                  <a:moveTo>
                    <a:pt x="4310" y="1"/>
                  </a:moveTo>
                  <a:cubicBezTo>
                    <a:pt x="4290" y="1"/>
                    <a:pt x="4270" y="3"/>
                    <a:pt x="4248" y="8"/>
                  </a:cubicBezTo>
                  <a:cubicBezTo>
                    <a:pt x="3541" y="336"/>
                    <a:pt x="2754" y="503"/>
                    <a:pt x="1968" y="503"/>
                  </a:cubicBezTo>
                  <a:cubicBezTo>
                    <a:pt x="1406" y="503"/>
                    <a:pt x="845" y="417"/>
                    <a:pt x="315" y="245"/>
                  </a:cubicBezTo>
                  <a:cubicBezTo>
                    <a:pt x="305" y="244"/>
                    <a:pt x="295" y="243"/>
                    <a:pt x="285" y="243"/>
                  </a:cubicBezTo>
                  <a:cubicBezTo>
                    <a:pt x="72" y="243"/>
                    <a:pt x="0" y="543"/>
                    <a:pt x="227" y="600"/>
                  </a:cubicBezTo>
                  <a:cubicBezTo>
                    <a:pt x="806" y="776"/>
                    <a:pt x="1424" y="867"/>
                    <a:pt x="2040" y="867"/>
                  </a:cubicBezTo>
                  <a:cubicBezTo>
                    <a:pt x="2869" y="867"/>
                    <a:pt x="3696" y="703"/>
                    <a:pt x="4426" y="363"/>
                  </a:cubicBezTo>
                  <a:cubicBezTo>
                    <a:pt x="4641" y="255"/>
                    <a:pt x="4513" y="1"/>
                    <a:pt x="4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9" name="Google Shape;2079;p67"/>
            <p:cNvGrpSpPr/>
            <p:nvPr/>
          </p:nvGrpSpPr>
          <p:grpSpPr>
            <a:xfrm>
              <a:off x="7153253" y="4196314"/>
              <a:ext cx="768404" cy="645156"/>
              <a:chOff x="6915228" y="4218464"/>
              <a:chExt cx="768404" cy="645156"/>
            </a:xfrm>
          </p:grpSpPr>
          <p:sp>
            <p:nvSpPr>
              <p:cNvPr id="2080" name="Google Shape;2080;p67"/>
              <p:cNvSpPr/>
              <p:nvPr/>
            </p:nvSpPr>
            <p:spPr>
              <a:xfrm flipH="1">
                <a:off x="6915228" y="4316602"/>
                <a:ext cx="768404" cy="54701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4275" extrusionOk="0">
                    <a:moveTo>
                      <a:pt x="11610" y="0"/>
                    </a:moveTo>
                    <a:cubicBezTo>
                      <a:pt x="10650" y="0"/>
                      <a:pt x="9668" y="664"/>
                      <a:pt x="8665" y="840"/>
                    </a:cubicBezTo>
                    <a:cubicBezTo>
                      <a:pt x="8409" y="889"/>
                      <a:pt x="8146" y="906"/>
                      <a:pt x="7880" y="906"/>
                    </a:cubicBezTo>
                    <a:cubicBezTo>
                      <a:pt x="7348" y="906"/>
                      <a:pt x="6802" y="840"/>
                      <a:pt x="6270" y="840"/>
                    </a:cubicBezTo>
                    <a:cubicBezTo>
                      <a:pt x="3461" y="840"/>
                      <a:pt x="829" y="3147"/>
                      <a:pt x="415" y="5926"/>
                    </a:cubicBezTo>
                    <a:cubicBezTo>
                      <a:pt x="1" y="8677"/>
                      <a:pt x="1834" y="11604"/>
                      <a:pt x="4525" y="12462"/>
                    </a:cubicBezTo>
                    <a:lnTo>
                      <a:pt x="3106" y="12432"/>
                    </a:lnTo>
                    <a:lnTo>
                      <a:pt x="3106" y="12432"/>
                    </a:lnTo>
                    <a:cubicBezTo>
                      <a:pt x="5455" y="13502"/>
                      <a:pt x="8012" y="14274"/>
                      <a:pt x="10534" y="14274"/>
                    </a:cubicBezTo>
                    <a:cubicBezTo>
                      <a:pt x="11569" y="14274"/>
                      <a:pt x="12598" y="14144"/>
                      <a:pt x="13604" y="13852"/>
                    </a:cubicBezTo>
                    <a:cubicBezTo>
                      <a:pt x="17093" y="12906"/>
                      <a:pt x="20051" y="9534"/>
                      <a:pt x="19607" y="5956"/>
                    </a:cubicBezTo>
                    <a:cubicBezTo>
                      <a:pt x="19489" y="4980"/>
                      <a:pt x="19134" y="4034"/>
                      <a:pt x="18690" y="3147"/>
                    </a:cubicBezTo>
                    <a:cubicBezTo>
                      <a:pt x="18188" y="2141"/>
                      <a:pt x="17537" y="1136"/>
                      <a:pt x="16472" y="840"/>
                    </a:cubicBezTo>
                    <a:cubicBezTo>
                      <a:pt x="16187" y="756"/>
                      <a:pt x="15888" y="732"/>
                      <a:pt x="15582" y="732"/>
                    </a:cubicBezTo>
                    <a:cubicBezTo>
                      <a:pt x="15157" y="732"/>
                      <a:pt x="14721" y="779"/>
                      <a:pt x="14294" y="779"/>
                    </a:cubicBezTo>
                    <a:cubicBezTo>
                      <a:pt x="13945" y="779"/>
                      <a:pt x="13603" y="747"/>
                      <a:pt x="13279" y="633"/>
                    </a:cubicBezTo>
                    <a:cubicBezTo>
                      <a:pt x="12865" y="485"/>
                      <a:pt x="12539" y="189"/>
                      <a:pt x="12125" y="71"/>
                    </a:cubicBezTo>
                    <a:cubicBezTo>
                      <a:pt x="11954" y="22"/>
                      <a:pt x="11782" y="0"/>
                      <a:pt x="116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67"/>
              <p:cNvSpPr/>
              <p:nvPr/>
            </p:nvSpPr>
            <p:spPr>
              <a:xfrm flipH="1">
                <a:off x="7332254" y="4374810"/>
                <a:ext cx="245992" cy="412975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0777" extrusionOk="0">
                    <a:moveTo>
                      <a:pt x="6005" y="0"/>
                    </a:moveTo>
                    <a:cubicBezTo>
                      <a:pt x="4351" y="0"/>
                      <a:pt x="2762" y="822"/>
                      <a:pt x="1686" y="2101"/>
                    </a:cubicBezTo>
                    <a:cubicBezTo>
                      <a:pt x="474" y="3550"/>
                      <a:pt x="1" y="5472"/>
                      <a:pt x="178" y="7365"/>
                    </a:cubicBezTo>
                    <a:cubicBezTo>
                      <a:pt x="297" y="8488"/>
                      <a:pt x="622" y="9612"/>
                      <a:pt x="1095" y="10647"/>
                    </a:cubicBezTo>
                    <a:cubicBezTo>
                      <a:pt x="1141" y="10738"/>
                      <a:pt x="1214" y="10776"/>
                      <a:pt x="1290" y="10776"/>
                    </a:cubicBezTo>
                    <a:cubicBezTo>
                      <a:pt x="1460" y="10776"/>
                      <a:pt x="1641" y="10586"/>
                      <a:pt x="1539" y="10381"/>
                    </a:cubicBezTo>
                    <a:cubicBezTo>
                      <a:pt x="592" y="8311"/>
                      <a:pt x="267" y="5738"/>
                      <a:pt x="1332" y="3579"/>
                    </a:cubicBezTo>
                    <a:cubicBezTo>
                      <a:pt x="2209" y="1824"/>
                      <a:pt x="4012" y="503"/>
                      <a:pt x="6026" y="503"/>
                    </a:cubicBezTo>
                    <a:cubicBezTo>
                      <a:pt x="6048" y="503"/>
                      <a:pt x="6070" y="504"/>
                      <a:pt x="6093" y="504"/>
                    </a:cubicBezTo>
                    <a:cubicBezTo>
                      <a:pt x="6418" y="504"/>
                      <a:pt x="6418" y="1"/>
                      <a:pt x="6093" y="1"/>
                    </a:cubicBezTo>
                    <a:cubicBezTo>
                      <a:pt x="6064" y="1"/>
                      <a:pt x="6034" y="0"/>
                      <a:pt x="60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67"/>
              <p:cNvSpPr/>
              <p:nvPr/>
            </p:nvSpPr>
            <p:spPr>
              <a:xfrm flipH="1">
                <a:off x="7281285" y="4367721"/>
                <a:ext cx="62657" cy="44022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1488" extrusionOk="0">
                    <a:moveTo>
                      <a:pt x="371" y="0"/>
                    </a:moveTo>
                    <a:cubicBezTo>
                      <a:pt x="188" y="0"/>
                      <a:pt x="0" y="174"/>
                      <a:pt x="127" y="364"/>
                    </a:cubicBezTo>
                    <a:cubicBezTo>
                      <a:pt x="1102" y="1783"/>
                      <a:pt x="1132" y="3557"/>
                      <a:pt x="984" y="5213"/>
                    </a:cubicBezTo>
                    <a:cubicBezTo>
                      <a:pt x="807" y="7195"/>
                      <a:pt x="511" y="9206"/>
                      <a:pt x="127" y="11157"/>
                    </a:cubicBezTo>
                    <a:cubicBezTo>
                      <a:pt x="55" y="11355"/>
                      <a:pt x="223" y="11488"/>
                      <a:pt x="380" y="11488"/>
                    </a:cubicBezTo>
                    <a:cubicBezTo>
                      <a:pt x="481" y="11488"/>
                      <a:pt x="577" y="11433"/>
                      <a:pt x="600" y="11305"/>
                    </a:cubicBezTo>
                    <a:cubicBezTo>
                      <a:pt x="984" y="9265"/>
                      <a:pt x="1310" y="7165"/>
                      <a:pt x="1487" y="5095"/>
                    </a:cubicBezTo>
                    <a:cubicBezTo>
                      <a:pt x="1635" y="3380"/>
                      <a:pt x="1576" y="1546"/>
                      <a:pt x="570" y="97"/>
                    </a:cubicBezTo>
                    <a:cubicBezTo>
                      <a:pt x="519" y="29"/>
                      <a:pt x="445" y="0"/>
                      <a:pt x="3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67"/>
              <p:cNvSpPr/>
              <p:nvPr/>
            </p:nvSpPr>
            <p:spPr>
              <a:xfrm flipH="1">
                <a:off x="7076144" y="4367606"/>
                <a:ext cx="249326" cy="47444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2381" extrusionOk="0">
                    <a:moveTo>
                      <a:pt x="342" y="1"/>
                    </a:moveTo>
                    <a:cubicBezTo>
                      <a:pt x="96" y="1"/>
                      <a:pt x="0" y="406"/>
                      <a:pt x="325" y="514"/>
                    </a:cubicBezTo>
                    <a:cubicBezTo>
                      <a:pt x="2454" y="1076"/>
                      <a:pt x="3873" y="3028"/>
                      <a:pt x="4701" y="4950"/>
                    </a:cubicBezTo>
                    <a:cubicBezTo>
                      <a:pt x="5707" y="7168"/>
                      <a:pt x="6032" y="9682"/>
                      <a:pt x="5737" y="12136"/>
                    </a:cubicBezTo>
                    <a:cubicBezTo>
                      <a:pt x="5722" y="12299"/>
                      <a:pt x="5847" y="12380"/>
                      <a:pt x="5980" y="12380"/>
                    </a:cubicBezTo>
                    <a:cubicBezTo>
                      <a:pt x="6114" y="12380"/>
                      <a:pt x="6254" y="12299"/>
                      <a:pt x="6269" y="12136"/>
                    </a:cubicBezTo>
                    <a:cubicBezTo>
                      <a:pt x="6505" y="10125"/>
                      <a:pt x="6328" y="8055"/>
                      <a:pt x="5707" y="6133"/>
                    </a:cubicBezTo>
                    <a:cubicBezTo>
                      <a:pt x="5145" y="4388"/>
                      <a:pt x="4258" y="2673"/>
                      <a:pt x="2898" y="1402"/>
                    </a:cubicBezTo>
                    <a:cubicBezTo>
                      <a:pt x="2188" y="751"/>
                      <a:pt x="1330" y="248"/>
                      <a:pt x="413" y="12"/>
                    </a:cubicBezTo>
                    <a:cubicBezTo>
                      <a:pt x="388" y="4"/>
                      <a:pt x="364" y="1"/>
                      <a:pt x="3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67"/>
              <p:cNvSpPr/>
              <p:nvPr/>
            </p:nvSpPr>
            <p:spPr>
              <a:xfrm flipH="1">
                <a:off x="6978690" y="4354884"/>
                <a:ext cx="336587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756" extrusionOk="0">
                    <a:moveTo>
                      <a:pt x="1963" y="1"/>
                    </a:moveTo>
                    <a:cubicBezTo>
                      <a:pt x="1380" y="1"/>
                      <a:pt x="803" y="101"/>
                      <a:pt x="266" y="344"/>
                    </a:cubicBezTo>
                    <a:cubicBezTo>
                      <a:pt x="1" y="423"/>
                      <a:pt x="92" y="835"/>
                      <a:pt x="326" y="835"/>
                    </a:cubicBezTo>
                    <a:cubicBezTo>
                      <a:pt x="354" y="835"/>
                      <a:pt x="383" y="829"/>
                      <a:pt x="414" y="817"/>
                    </a:cubicBezTo>
                    <a:cubicBezTo>
                      <a:pt x="921" y="601"/>
                      <a:pt x="1444" y="504"/>
                      <a:pt x="1963" y="504"/>
                    </a:cubicBezTo>
                    <a:cubicBezTo>
                      <a:pt x="3078" y="504"/>
                      <a:pt x="4178" y="950"/>
                      <a:pt x="5086" y="1615"/>
                    </a:cubicBezTo>
                    <a:cubicBezTo>
                      <a:pt x="6565" y="2739"/>
                      <a:pt x="7363" y="4454"/>
                      <a:pt x="7807" y="6258"/>
                    </a:cubicBezTo>
                    <a:cubicBezTo>
                      <a:pt x="8073" y="7323"/>
                      <a:pt x="8191" y="8417"/>
                      <a:pt x="8250" y="9511"/>
                    </a:cubicBezTo>
                    <a:cubicBezTo>
                      <a:pt x="8265" y="9674"/>
                      <a:pt x="8406" y="9755"/>
                      <a:pt x="8535" y="9755"/>
                    </a:cubicBezTo>
                    <a:cubicBezTo>
                      <a:pt x="8664" y="9755"/>
                      <a:pt x="8783" y="9674"/>
                      <a:pt x="8753" y="9511"/>
                    </a:cubicBezTo>
                    <a:cubicBezTo>
                      <a:pt x="8635" y="7471"/>
                      <a:pt x="8339" y="5371"/>
                      <a:pt x="7363" y="3538"/>
                    </a:cubicBezTo>
                    <a:cubicBezTo>
                      <a:pt x="6476" y="1911"/>
                      <a:pt x="4997" y="580"/>
                      <a:pt x="3193" y="137"/>
                    </a:cubicBezTo>
                    <a:cubicBezTo>
                      <a:pt x="2789" y="51"/>
                      <a:pt x="2375" y="1"/>
                      <a:pt x="19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67"/>
              <p:cNvSpPr/>
              <p:nvPr/>
            </p:nvSpPr>
            <p:spPr>
              <a:xfrm flipH="1">
                <a:off x="7310755" y="4218464"/>
                <a:ext cx="107686" cy="167727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4377" extrusionOk="0">
                    <a:moveTo>
                      <a:pt x="1124" y="0"/>
                    </a:moveTo>
                    <a:cubicBezTo>
                      <a:pt x="1036" y="0"/>
                      <a:pt x="976" y="0"/>
                      <a:pt x="888" y="59"/>
                    </a:cubicBezTo>
                    <a:cubicBezTo>
                      <a:pt x="267" y="237"/>
                      <a:pt x="1" y="1035"/>
                      <a:pt x="415" y="1567"/>
                    </a:cubicBezTo>
                    <a:cubicBezTo>
                      <a:pt x="1065" y="2455"/>
                      <a:pt x="1716" y="3371"/>
                      <a:pt x="2218" y="4318"/>
                    </a:cubicBezTo>
                    <a:lnTo>
                      <a:pt x="2810" y="4377"/>
                    </a:lnTo>
                    <a:cubicBezTo>
                      <a:pt x="2780" y="3164"/>
                      <a:pt x="2455" y="1893"/>
                      <a:pt x="1923" y="799"/>
                    </a:cubicBezTo>
                    <a:cubicBezTo>
                      <a:pt x="1775" y="414"/>
                      <a:pt x="1509" y="59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67"/>
              <p:cNvSpPr/>
              <p:nvPr/>
            </p:nvSpPr>
            <p:spPr>
              <a:xfrm flipH="1">
                <a:off x="7119602" y="4230535"/>
                <a:ext cx="220584" cy="146459"/>
              </a:xfrm>
              <a:custGeom>
                <a:avLst/>
                <a:gdLst/>
                <a:ahLst/>
                <a:cxnLst/>
                <a:rect l="l" t="t" r="r" b="b"/>
                <a:pathLst>
                  <a:path w="5756" h="3822" extrusionOk="0">
                    <a:moveTo>
                      <a:pt x="3044" y="375"/>
                    </a:moveTo>
                    <a:cubicBezTo>
                      <a:pt x="3311" y="375"/>
                      <a:pt x="3308" y="1002"/>
                      <a:pt x="3282" y="1164"/>
                    </a:cubicBezTo>
                    <a:cubicBezTo>
                      <a:pt x="3256" y="1242"/>
                      <a:pt x="3225" y="1317"/>
                      <a:pt x="3189" y="1387"/>
                    </a:cubicBezTo>
                    <a:lnTo>
                      <a:pt x="3189" y="1387"/>
                    </a:lnTo>
                    <a:cubicBezTo>
                      <a:pt x="3180" y="1382"/>
                      <a:pt x="3172" y="1376"/>
                      <a:pt x="3163" y="1371"/>
                    </a:cubicBezTo>
                    <a:cubicBezTo>
                      <a:pt x="3015" y="1252"/>
                      <a:pt x="2927" y="1105"/>
                      <a:pt x="2838" y="957"/>
                    </a:cubicBezTo>
                    <a:cubicBezTo>
                      <a:pt x="2808" y="809"/>
                      <a:pt x="2779" y="484"/>
                      <a:pt x="2956" y="395"/>
                    </a:cubicBezTo>
                    <a:cubicBezTo>
                      <a:pt x="2988" y="382"/>
                      <a:pt x="3017" y="375"/>
                      <a:pt x="3044" y="375"/>
                    </a:cubicBezTo>
                    <a:close/>
                    <a:moveTo>
                      <a:pt x="1289" y="612"/>
                    </a:moveTo>
                    <a:cubicBezTo>
                      <a:pt x="1500" y="612"/>
                      <a:pt x="1708" y="791"/>
                      <a:pt x="1773" y="986"/>
                    </a:cubicBezTo>
                    <a:cubicBezTo>
                      <a:pt x="1889" y="1296"/>
                      <a:pt x="1790" y="1656"/>
                      <a:pt x="1625" y="1976"/>
                    </a:cubicBezTo>
                    <a:lnTo>
                      <a:pt x="1625" y="1976"/>
                    </a:lnTo>
                    <a:cubicBezTo>
                      <a:pt x="1544" y="1934"/>
                      <a:pt x="1465" y="1880"/>
                      <a:pt x="1389" y="1814"/>
                    </a:cubicBezTo>
                    <a:cubicBezTo>
                      <a:pt x="1152" y="1607"/>
                      <a:pt x="738" y="986"/>
                      <a:pt x="1064" y="691"/>
                    </a:cubicBezTo>
                    <a:cubicBezTo>
                      <a:pt x="1135" y="635"/>
                      <a:pt x="1212" y="612"/>
                      <a:pt x="1289" y="612"/>
                    </a:cubicBezTo>
                    <a:close/>
                    <a:moveTo>
                      <a:pt x="2997" y="0"/>
                    </a:moveTo>
                    <a:cubicBezTo>
                      <a:pt x="2596" y="0"/>
                      <a:pt x="2402" y="542"/>
                      <a:pt x="2454" y="927"/>
                    </a:cubicBezTo>
                    <a:cubicBezTo>
                      <a:pt x="2519" y="1256"/>
                      <a:pt x="2722" y="1512"/>
                      <a:pt x="2986" y="1679"/>
                    </a:cubicBezTo>
                    <a:lnTo>
                      <a:pt x="2986" y="1679"/>
                    </a:lnTo>
                    <a:cubicBezTo>
                      <a:pt x="2752" y="1939"/>
                      <a:pt x="2432" y="2093"/>
                      <a:pt x="2104" y="2093"/>
                    </a:cubicBezTo>
                    <a:cubicBezTo>
                      <a:pt x="2075" y="2093"/>
                      <a:pt x="2046" y="2092"/>
                      <a:pt x="2017" y="2089"/>
                    </a:cubicBezTo>
                    <a:lnTo>
                      <a:pt x="2017" y="2089"/>
                    </a:lnTo>
                    <a:cubicBezTo>
                      <a:pt x="2236" y="1636"/>
                      <a:pt x="2332" y="1063"/>
                      <a:pt x="1980" y="661"/>
                    </a:cubicBezTo>
                    <a:cubicBezTo>
                      <a:pt x="1819" y="440"/>
                      <a:pt x="1521" y="273"/>
                      <a:pt x="1236" y="273"/>
                    </a:cubicBezTo>
                    <a:cubicBezTo>
                      <a:pt x="1102" y="273"/>
                      <a:pt x="970" y="310"/>
                      <a:pt x="857" y="395"/>
                    </a:cubicBezTo>
                    <a:cubicBezTo>
                      <a:pt x="354" y="779"/>
                      <a:pt x="620" y="1519"/>
                      <a:pt x="945" y="1903"/>
                    </a:cubicBezTo>
                    <a:cubicBezTo>
                      <a:pt x="1089" y="2058"/>
                      <a:pt x="1258" y="2188"/>
                      <a:pt x="1440" y="2284"/>
                    </a:cubicBezTo>
                    <a:lnTo>
                      <a:pt x="1440" y="2284"/>
                    </a:lnTo>
                    <a:cubicBezTo>
                      <a:pt x="1403" y="2337"/>
                      <a:pt x="1366" y="2388"/>
                      <a:pt x="1330" y="2435"/>
                    </a:cubicBezTo>
                    <a:cubicBezTo>
                      <a:pt x="1004" y="2849"/>
                      <a:pt x="620" y="3175"/>
                      <a:pt x="176" y="3441"/>
                    </a:cubicBezTo>
                    <a:cubicBezTo>
                      <a:pt x="0" y="3567"/>
                      <a:pt x="103" y="3821"/>
                      <a:pt x="265" y="3821"/>
                    </a:cubicBezTo>
                    <a:cubicBezTo>
                      <a:pt x="293" y="3821"/>
                      <a:pt x="323" y="3813"/>
                      <a:pt x="354" y="3796"/>
                    </a:cubicBezTo>
                    <a:cubicBezTo>
                      <a:pt x="910" y="3462"/>
                      <a:pt x="1440" y="2998"/>
                      <a:pt x="1821" y="2427"/>
                    </a:cubicBezTo>
                    <a:lnTo>
                      <a:pt x="1821" y="2427"/>
                    </a:lnTo>
                    <a:cubicBezTo>
                      <a:pt x="1927" y="2453"/>
                      <a:pt x="2035" y="2466"/>
                      <a:pt x="2144" y="2466"/>
                    </a:cubicBezTo>
                    <a:cubicBezTo>
                      <a:pt x="2238" y="2466"/>
                      <a:pt x="2331" y="2456"/>
                      <a:pt x="2424" y="2435"/>
                    </a:cubicBezTo>
                    <a:cubicBezTo>
                      <a:pt x="2799" y="2356"/>
                      <a:pt x="3122" y="2132"/>
                      <a:pt x="3347" y="1843"/>
                    </a:cubicBezTo>
                    <a:lnTo>
                      <a:pt x="3347" y="1843"/>
                    </a:lnTo>
                    <a:cubicBezTo>
                      <a:pt x="3461" y="1876"/>
                      <a:pt x="3578" y="1897"/>
                      <a:pt x="3696" y="1903"/>
                    </a:cubicBezTo>
                    <a:cubicBezTo>
                      <a:pt x="3751" y="1910"/>
                      <a:pt x="3805" y="1913"/>
                      <a:pt x="3860" y="1913"/>
                    </a:cubicBezTo>
                    <a:cubicBezTo>
                      <a:pt x="4531" y="1913"/>
                      <a:pt x="5125" y="1426"/>
                      <a:pt x="5618" y="1016"/>
                    </a:cubicBezTo>
                    <a:cubicBezTo>
                      <a:pt x="5756" y="901"/>
                      <a:pt x="5626" y="733"/>
                      <a:pt x="5478" y="733"/>
                    </a:cubicBezTo>
                    <a:cubicBezTo>
                      <a:pt x="5435" y="733"/>
                      <a:pt x="5391" y="746"/>
                      <a:pt x="5352" y="779"/>
                    </a:cubicBezTo>
                    <a:cubicBezTo>
                      <a:pt x="4916" y="1128"/>
                      <a:pt x="4351" y="1557"/>
                      <a:pt x="3776" y="1557"/>
                    </a:cubicBezTo>
                    <a:cubicBezTo>
                      <a:pt x="3698" y="1557"/>
                      <a:pt x="3619" y="1549"/>
                      <a:pt x="3540" y="1532"/>
                    </a:cubicBezTo>
                    <a:lnTo>
                      <a:pt x="3540" y="1532"/>
                    </a:lnTo>
                    <a:cubicBezTo>
                      <a:pt x="3565" y="1479"/>
                      <a:pt x="3588" y="1425"/>
                      <a:pt x="3607" y="1371"/>
                    </a:cubicBezTo>
                    <a:cubicBezTo>
                      <a:pt x="3755" y="927"/>
                      <a:pt x="3696" y="217"/>
                      <a:pt x="3193" y="40"/>
                    </a:cubicBezTo>
                    <a:cubicBezTo>
                      <a:pt x="3123" y="13"/>
                      <a:pt x="3058" y="0"/>
                      <a:pt x="29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7" name="Google Shape;2087;p67"/>
            <p:cNvSpPr/>
            <p:nvPr/>
          </p:nvSpPr>
          <p:spPr>
            <a:xfrm flipH="1">
              <a:off x="7883067" y="4648337"/>
              <a:ext cx="34069" cy="34143"/>
            </a:xfrm>
            <a:custGeom>
              <a:avLst/>
              <a:gdLst/>
              <a:ahLst/>
              <a:cxnLst/>
              <a:rect l="l" t="t" r="r" b="b"/>
              <a:pathLst>
                <a:path w="889" h="891" extrusionOk="0">
                  <a:moveTo>
                    <a:pt x="494" y="1"/>
                  </a:moveTo>
                  <a:cubicBezTo>
                    <a:pt x="478" y="1"/>
                    <a:pt x="462" y="2"/>
                    <a:pt x="444" y="4"/>
                  </a:cubicBezTo>
                  <a:cubicBezTo>
                    <a:pt x="237" y="4"/>
                    <a:pt x="1" y="181"/>
                    <a:pt x="1" y="447"/>
                  </a:cubicBezTo>
                  <a:cubicBezTo>
                    <a:pt x="1" y="654"/>
                    <a:pt x="178" y="891"/>
                    <a:pt x="444" y="891"/>
                  </a:cubicBezTo>
                  <a:cubicBezTo>
                    <a:pt x="681" y="891"/>
                    <a:pt x="888" y="713"/>
                    <a:pt x="888" y="447"/>
                  </a:cubicBezTo>
                  <a:cubicBezTo>
                    <a:pt x="888" y="198"/>
                    <a:pt x="733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7"/>
            <p:cNvSpPr/>
            <p:nvPr/>
          </p:nvSpPr>
          <p:spPr>
            <a:xfrm flipH="1">
              <a:off x="6731966" y="4533840"/>
              <a:ext cx="184753" cy="133890"/>
            </a:xfrm>
            <a:custGeom>
              <a:avLst/>
              <a:gdLst/>
              <a:ahLst/>
              <a:cxnLst/>
              <a:rect l="l" t="t" r="r" b="b"/>
              <a:pathLst>
                <a:path w="4821" h="3494" extrusionOk="0">
                  <a:moveTo>
                    <a:pt x="3491" y="1"/>
                  </a:moveTo>
                  <a:cubicBezTo>
                    <a:pt x="2000" y="1"/>
                    <a:pt x="473" y="1016"/>
                    <a:pt x="89" y="2464"/>
                  </a:cubicBezTo>
                  <a:cubicBezTo>
                    <a:pt x="30" y="2641"/>
                    <a:pt x="0" y="2819"/>
                    <a:pt x="89" y="2966"/>
                  </a:cubicBezTo>
                  <a:cubicBezTo>
                    <a:pt x="148" y="3114"/>
                    <a:pt x="296" y="3203"/>
                    <a:pt x="444" y="3262"/>
                  </a:cubicBezTo>
                  <a:cubicBezTo>
                    <a:pt x="800" y="3420"/>
                    <a:pt x="1182" y="3493"/>
                    <a:pt x="1565" y="3493"/>
                  </a:cubicBezTo>
                  <a:cubicBezTo>
                    <a:pt x="2835" y="3493"/>
                    <a:pt x="4122" y="2685"/>
                    <a:pt x="4554" y="1458"/>
                  </a:cubicBezTo>
                  <a:lnTo>
                    <a:pt x="4820" y="305"/>
                  </a:lnTo>
                  <a:cubicBezTo>
                    <a:pt x="4403" y="96"/>
                    <a:pt x="3949" y="1"/>
                    <a:pt x="3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9" name="Google Shape;2089;p67"/>
            <p:cNvGrpSpPr/>
            <p:nvPr/>
          </p:nvGrpSpPr>
          <p:grpSpPr>
            <a:xfrm flipH="1">
              <a:off x="6650294" y="4412267"/>
              <a:ext cx="620640" cy="521028"/>
              <a:chOff x="6915228" y="4218464"/>
              <a:chExt cx="768404" cy="645156"/>
            </a:xfrm>
          </p:grpSpPr>
          <p:sp>
            <p:nvSpPr>
              <p:cNvPr id="2090" name="Google Shape;2090;p67"/>
              <p:cNvSpPr/>
              <p:nvPr/>
            </p:nvSpPr>
            <p:spPr>
              <a:xfrm flipH="1">
                <a:off x="6915228" y="4316602"/>
                <a:ext cx="768404" cy="54701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4275" extrusionOk="0">
                    <a:moveTo>
                      <a:pt x="11610" y="0"/>
                    </a:moveTo>
                    <a:cubicBezTo>
                      <a:pt x="10650" y="0"/>
                      <a:pt x="9668" y="664"/>
                      <a:pt x="8665" y="840"/>
                    </a:cubicBezTo>
                    <a:cubicBezTo>
                      <a:pt x="8409" y="889"/>
                      <a:pt x="8146" y="906"/>
                      <a:pt x="7880" y="906"/>
                    </a:cubicBezTo>
                    <a:cubicBezTo>
                      <a:pt x="7348" y="906"/>
                      <a:pt x="6802" y="840"/>
                      <a:pt x="6270" y="840"/>
                    </a:cubicBezTo>
                    <a:cubicBezTo>
                      <a:pt x="3461" y="840"/>
                      <a:pt x="829" y="3147"/>
                      <a:pt x="415" y="5926"/>
                    </a:cubicBezTo>
                    <a:cubicBezTo>
                      <a:pt x="1" y="8677"/>
                      <a:pt x="1834" y="11604"/>
                      <a:pt x="4525" y="12462"/>
                    </a:cubicBezTo>
                    <a:lnTo>
                      <a:pt x="3106" y="12432"/>
                    </a:lnTo>
                    <a:lnTo>
                      <a:pt x="3106" y="12432"/>
                    </a:lnTo>
                    <a:cubicBezTo>
                      <a:pt x="5455" y="13502"/>
                      <a:pt x="8012" y="14274"/>
                      <a:pt x="10534" y="14274"/>
                    </a:cubicBezTo>
                    <a:cubicBezTo>
                      <a:pt x="11569" y="14274"/>
                      <a:pt x="12598" y="14144"/>
                      <a:pt x="13604" y="13852"/>
                    </a:cubicBezTo>
                    <a:cubicBezTo>
                      <a:pt x="17093" y="12906"/>
                      <a:pt x="20051" y="9534"/>
                      <a:pt x="19607" y="5956"/>
                    </a:cubicBezTo>
                    <a:cubicBezTo>
                      <a:pt x="19489" y="4980"/>
                      <a:pt x="19134" y="4034"/>
                      <a:pt x="18690" y="3147"/>
                    </a:cubicBezTo>
                    <a:cubicBezTo>
                      <a:pt x="18188" y="2141"/>
                      <a:pt x="17537" y="1136"/>
                      <a:pt x="16472" y="840"/>
                    </a:cubicBezTo>
                    <a:cubicBezTo>
                      <a:pt x="16187" y="756"/>
                      <a:pt x="15888" y="732"/>
                      <a:pt x="15582" y="732"/>
                    </a:cubicBezTo>
                    <a:cubicBezTo>
                      <a:pt x="15157" y="732"/>
                      <a:pt x="14721" y="779"/>
                      <a:pt x="14294" y="779"/>
                    </a:cubicBezTo>
                    <a:cubicBezTo>
                      <a:pt x="13945" y="779"/>
                      <a:pt x="13603" y="747"/>
                      <a:pt x="13279" y="633"/>
                    </a:cubicBezTo>
                    <a:cubicBezTo>
                      <a:pt x="12865" y="485"/>
                      <a:pt x="12539" y="189"/>
                      <a:pt x="12125" y="71"/>
                    </a:cubicBezTo>
                    <a:cubicBezTo>
                      <a:pt x="11954" y="22"/>
                      <a:pt x="11782" y="0"/>
                      <a:pt x="116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67"/>
              <p:cNvSpPr/>
              <p:nvPr/>
            </p:nvSpPr>
            <p:spPr>
              <a:xfrm flipH="1">
                <a:off x="7332254" y="4374810"/>
                <a:ext cx="245992" cy="412975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0777" extrusionOk="0">
                    <a:moveTo>
                      <a:pt x="6005" y="0"/>
                    </a:moveTo>
                    <a:cubicBezTo>
                      <a:pt x="4351" y="0"/>
                      <a:pt x="2762" y="822"/>
                      <a:pt x="1686" y="2101"/>
                    </a:cubicBezTo>
                    <a:cubicBezTo>
                      <a:pt x="474" y="3550"/>
                      <a:pt x="1" y="5472"/>
                      <a:pt x="178" y="7365"/>
                    </a:cubicBezTo>
                    <a:cubicBezTo>
                      <a:pt x="297" y="8488"/>
                      <a:pt x="622" y="9612"/>
                      <a:pt x="1095" y="10647"/>
                    </a:cubicBezTo>
                    <a:cubicBezTo>
                      <a:pt x="1141" y="10738"/>
                      <a:pt x="1214" y="10776"/>
                      <a:pt x="1290" y="10776"/>
                    </a:cubicBezTo>
                    <a:cubicBezTo>
                      <a:pt x="1460" y="10776"/>
                      <a:pt x="1641" y="10586"/>
                      <a:pt x="1539" y="10381"/>
                    </a:cubicBezTo>
                    <a:cubicBezTo>
                      <a:pt x="592" y="8311"/>
                      <a:pt x="267" y="5738"/>
                      <a:pt x="1332" y="3579"/>
                    </a:cubicBezTo>
                    <a:cubicBezTo>
                      <a:pt x="2209" y="1824"/>
                      <a:pt x="4012" y="503"/>
                      <a:pt x="6026" y="503"/>
                    </a:cubicBezTo>
                    <a:cubicBezTo>
                      <a:pt x="6048" y="503"/>
                      <a:pt x="6070" y="504"/>
                      <a:pt x="6093" y="504"/>
                    </a:cubicBezTo>
                    <a:cubicBezTo>
                      <a:pt x="6418" y="504"/>
                      <a:pt x="6418" y="1"/>
                      <a:pt x="6093" y="1"/>
                    </a:cubicBezTo>
                    <a:cubicBezTo>
                      <a:pt x="6064" y="1"/>
                      <a:pt x="6034" y="0"/>
                      <a:pt x="60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67"/>
              <p:cNvSpPr/>
              <p:nvPr/>
            </p:nvSpPr>
            <p:spPr>
              <a:xfrm flipH="1">
                <a:off x="7281285" y="4367721"/>
                <a:ext cx="62657" cy="44022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1488" extrusionOk="0">
                    <a:moveTo>
                      <a:pt x="371" y="0"/>
                    </a:moveTo>
                    <a:cubicBezTo>
                      <a:pt x="188" y="0"/>
                      <a:pt x="0" y="174"/>
                      <a:pt x="127" y="364"/>
                    </a:cubicBezTo>
                    <a:cubicBezTo>
                      <a:pt x="1102" y="1783"/>
                      <a:pt x="1132" y="3557"/>
                      <a:pt x="984" y="5213"/>
                    </a:cubicBezTo>
                    <a:cubicBezTo>
                      <a:pt x="807" y="7195"/>
                      <a:pt x="511" y="9206"/>
                      <a:pt x="127" y="11157"/>
                    </a:cubicBezTo>
                    <a:cubicBezTo>
                      <a:pt x="55" y="11355"/>
                      <a:pt x="223" y="11488"/>
                      <a:pt x="380" y="11488"/>
                    </a:cubicBezTo>
                    <a:cubicBezTo>
                      <a:pt x="481" y="11488"/>
                      <a:pt x="577" y="11433"/>
                      <a:pt x="600" y="11305"/>
                    </a:cubicBezTo>
                    <a:cubicBezTo>
                      <a:pt x="984" y="9265"/>
                      <a:pt x="1310" y="7165"/>
                      <a:pt x="1487" y="5095"/>
                    </a:cubicBezTo>
                    <a:cubicBezTo>
                      <a:pt x="1635" y="3380"/>
                      <a:pt x="1576" y="1546"/>
                      <a:pt x="570" y="97"/>
                    </a:cubicBezTo>
                    <a:cubicBezTo>
                      <a:pt x="519" y="29"/>
                      <a:pt x="445" y="0"/>
                      <a:pt x="3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67"/>
              <p:cNvSpPr/>
              <p:nvPr/>
            </p:nvSpPr>
            <p:spPr>
              <a:xfrm flipH="1">
                <a:off x="7076144" y="4367606"/>
                <a:ext cx="249326" cy="47444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2381" extrusionOk="0">
                    <a:moveTo>
                      <a:pt x="342" y="1"/>
                    </a:moveTo>
                    <a:cubicBezTo>
                      <a:pt x="96" y="1"/>
                      <a:pt x="0" y="406"/>
                      <a:pt x="325" y="514"/>
                    </a:cubicBezTo>
                    <a:cubicBezTo>
                      <a:pt x="2454" y="1076"/>
                      <a:pt x="3873" y="3028"/>
                      <a:pt x="4701" y="4950"/>
                    </a:cubicBezTo>
                    <a:cubicBezTo>
                      <a:pt x="5707" y="7168"/>
                      <a:pt x="6032" y="9682"/>
                      <a:pt x="5737" y="12136"/>
                    </a:cubicBezTo>
                    <a:cubicBezTo>
                      <a:pt x="5722" y="12299"/>
                      <a:pt x="5847" y="12380"/>
                      <a:pt x="5980" y="12380"/>
                    </a:cubicBezTo>
                    <a:cubicBezTo>
                      <a:pt x="6114" y="12380"/>
                      <a:pt x="6254" y="12299"/>
                      <a:pt x="6269" y="12136"/>
                    </a:cubicBezTo>
                    <a:cubicBezTo>
                      <a:pt x="6505" y="10125"/>
                      <a:pt x="6328" y="8055"/>
                      <a:pt x="5707" y="6133"/>
                    </a:cubicBezTo>
                    <a:cubicBezTo>
                      <a:pt x="5145" y="4388"/>
                      <a:pt x="4258" y="2673"/>
                      <a:pt x="2898" y="1402"/>
                    </a:cubicBezTo>
                    <a:cubicBezTo>
                      <a:pt x="2188" y="751"/>
                      <a:pt x="1330" y="248"/>
                      <a:pt x="413" y="12"/>
                    </a:cubicBezTo>
                    <a:cubicBezTo>
                      <a:pt x="388" y="4"/>
                      <a:pt x="364" y="1"/>
                      <a:pt x="3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67"/>
              <p:cNvSpPr/>
              <p:nvPr/>
            </p:nvSpPr>
            <p:spPr>
              <a:xfrm flipH="1">
                <a:off x="6978690" y="4354884"/>
                <a:ext cx="336587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756" extrusionOk="0">
                    <a:moveTo>
                      <a:pt x="1963" y="1"/>
                    </a:moveTo>
                    <a:cubicBezTo>
                      <a:pt x="1380" y="1"/>
                      <a:pt x="803" y="101"/>
                      <a:pt x="266" y="344"/>
                    </a:cubicBezTo>
                    <a:cubicBezTo>
                      <a:pt x="1" y="423"/>
                      <a:pt x="92" y="835"/>
                      <a:pt x="326" y="835"/>
                    </a:cubicBezTo>
                    <a:cubicBezTo>
                      <a:pt x="354" y="835"/>
                      <a:pt x="383" y="829"/>
                      <a:pt x="414" y="817"/>
                    </a:cubicBezTo>
                    <a:cubicBezTo>
                      <a:pt x="921" y="601"/>
                      <a:pt x="1444" y="504"/>
                      <a:pt x="1963" y="504"/>
                    </a:cubicBezTo>
                    <a:cubicBezTo>
                      <a:pt x="3078" y="504"/>
                      <a:pt x="4178" y="950"/>
                      <a:pt x="5086" y="1615"/>
                    </a:cubicBezTo>
                    <a:cubicBezTo>
                      <a:pt x="6565" y="2739"/>
                      <a:pt x="7363" y="4454"/>
                      <a:pt x="7807" y="6258"/>
                    </a:cubicBezTo>
                    <a:cubicBezTo>
                      <a:pt x="8073" y="7323"/>
                      <a:pt x="8191" y="8417"/>
                      <a:pt x="8250" y="9511"/>
                    </a:cubicBezTo>
                    <a:cubicBezTo>
                      <a:pt x="8265" y="9674"/>
                      <a:pt x="8406" y="9755"/>
                      <a:pt x="8535" y="9755"/>
                    </a:cubicBezTo>
                    <a:cubicBezTo>
                      <a:pt x="8664" y="9755"/>
                      <a:pt x="8783" y="9674"/>
                      <a:pt x="8753" y="9511"/>
                    </a:cubicBezTo>
                    <a:cubicBezTo>
                      <a:pt x="8635" y="7471"/>
                      <a:pt x="8339" y="5371"/>
                      <a:pt x="7363" y="3538"/>
                    </a:cubicBezTo>
                    <a:cubicBezTo>
                      <a:pt x="6476" y="1911"/>
                      <a:pt x="4997" y="580"/>
                      <a:pt x="3193" y="137"/>
                    </a:cubicBezTo>
                    <a:cubicBezTo>
                      <a:pt x="2789" y="51"/>
                      <a:pt x="2375" y="1"/>
                      <a:pt x="19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67"/>
              <p:cNvSpPr/>
              <p:nvPr/>
            </p:nvSpPr>
            <p:spPr>
              <a:xfrm flipH="1">
                <a:off x="7310755" y="4218464"/>
                <a:ext cx="107686" cy="167727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4377" extrusionOk="0">
                    <a:moveTo>
                      <a:pt x="1124" y="0"/>
                    </a:moveTo>
                    <a:cubicBezTo>
                      <a:pt x="1036" y="0"/>
                      <a:pt x="976" y="0"/>
                      <a:pt x="888" y="59"/>
                    </a:cubicBezTo>
                    <a:cubicBezTo>
                      <a:pt x="267" y="237"/>
                      <a:pt x="1" y="1035"/>
                      <a:pt x="415" y="1567"/>
                    </a:cubicBezTo>
                    <a:cubicBezTo>
                      <a:pt x="1065" y="2455"/>
                      <a:pt x="1716" y="3371"/>
                      <a:pt x="2218" y="4318"/>
                    </a:cubicBezTo>
                    <a:lnTo>
                      <a:pt x="2810" y="4377"/>
                    </a:lnTo>
                    <a:cubicBezTo>
                      <a:pt x="2780" y="3164"/>
                      <a:pt x="2455" y="1893"/>
                      <a:pt x="1923" y="799"/>
                    </a:cubicBezTo>
                    <a:cubicBezTo>
                      <a:pt x="1775" y="414"/>
                      <a:pt x="1509" y="59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67"/>
              <p:cNvSpPr/>
              <p:nvPr/>
            </p:nvSpPr>
            <p:spPr>
              <a:xfrm flipH="1">
                <a:off x="7119602" y="4230535"/>
                <a:ext cx="220584" cy="146459"/>
              </a:xfrm>
              <a:custGeom>
                <a:avLst/>
                <a:gdLst/>
                <a:ahLst/>
                <a:cxnLst/>
                <a:rect l="l" t="t" r="r" b="b"/>
                <a:pathLst>
                  <a:path w="5756" h="3822" extrusionOk="0">
                    <a:moveTo>
                      <a:pt x="3044" y="375"/>
                    </a:moveTo>
                    <a:cubicBezTo>
                      <a:pt x="3311" y="375"/>
                      <a:pt x="3308" y="1002"/>
                      <a:pt x="3282" y="1164"/>
                    </a:cubicBezTo>
                    <a:cubicBezTo>
                      <a:pt x="3256" y="1242"/>
                      <a:pt x="3225" y="1317"/>
                      <a:pt x="3189" y="1387"/>
                    </a:cubicBezTo>
                    <a:lnTo>
                      <a:pt x="3189" y="1387"/>
                    </a:lnTo>
                    <a:cubicBezTo>
                      <a:pt x="3180" y="1382"/>
                      <a:pt x="3172" y="1376"/>
                      <a:pt x="3163" y="1371"/>
                    </a:cubicBezTo>
                    <a:cubicBezTo>
                      <a:pt x="3015" y="1252"/>
                      <a:pt x="2927" y="1105"/>
                      <a:pt x="2838" y="957"/>
                    </a:cubicBezTo>
                    <a:cubicBezTo>
                      <a:pt x="2808" y="809"/>
                      <a:pt x="2779" y="484"/>
                      <a:pt x="2956" y="395"/>
                    </a:cubicBezTo>
                    <a:cubicBezTo>
                      <a:pt x="2988" y="382"/>
                      <a:pt x="3017" y="375"/>
                      <a:pt x="3044" y="375"/>
                    </a:cubicBezTo>
                    <a:close/>
                    <a:moveTo>
                      <a:pt x="1289" y="612"/>
                    </a:moveTo>
                    <a:cubicBezTo>
                      <a:pt x="1500" y="612"/>
                      <a:pt x="1708" y="791"/>
                      <a:pt x="1773" y="986"/>
                    </a:cubicBezTo>
                    <a:cubicBezTo>
                      <a:pt x="1889" y="1296"/>
                      <a:pt x="1790" y="1656"/>
                      <a:pt x="1625" y="1976"/>
                    </a:cubicBezTo>
                    <a:lnTo>
                      <a:pt x="1625" y="1976"/>
                    </a:lnTo>
                    <a:cubicBezTo>
                      <a:pt x="1544" y="1934"/>
                      <a:pt x="1465" y="1880"/>
                      <a:pt x="1389" y="1814"/>
                    </a:cubicBezTo>
                    <a:cubicBezTo>
                      <a:pt x="1152" y="1607"/>
                      <a:pt x="738" y="986"/>
                      <a:pt x="1064" y="691"/>
                    </a:cubicBezTo>
                    <a:cubicBezTo>
                      <a:pt x="1135" y="635"/>
                      <a:pt x="1212" y="612"/>
                      <a:pt x="1289" y="612"/>
                    </a:cubicBezTo>
                    <a:close/>
                    <a:moveTo>
                      <a:pt x="2997" y="0"/>
                    </a:moveTo>
                    <a:cubicBezTo>
                      <a:pt x="2596" y="0"/>
                      <a:pt x="2402" y="542"/>
                      <a:pt x="2454" y="927"/>
                    </a:cubicBezTo>
                    <a:cubicBezTo>
                      <a:pt x="2519" y="1256"/>
                      <a:pt x="2722" y="1512"/>
                      <a:pt x="2986" y="1679"/>
                    </a:cubicBezTo>
                    <a:lnTo>
                      <a:pt x="2986" y="1679"/>
                    </a:lnTo>
                    <a:cubicBezTo>
                      <a:pt x="2752" y="1939"/>
                      <a:pt x="2432" y="2093"/>
                      <a:pt x="2104" y="2093"/>
                    </a:cubicBezTo>
                    <a:cubicBezTo>
                      <a:pt x="2075" y="2093"/>
                      <a:pt x="2046" y="2092"/>
                      <a:pt x="2017" y="2089"/>
                    </a:cubicBezTo>
                    <a:lnTo>
                      <a:pt x="2017" y="2089"/>
                    </a:lnTo>
                    <a:cubicBezTo>
                      <a:pt x="2236" y="1636"/>
                      <a:pt x="2332" y="1063"/>
                      <a:pt x="1980" y="661"/>
                    </a:cubicBezTo>
                    <a:cubicBezTo>
                      <a:pt x="1819" y="440"/>
                      <a:pt x="1521" y="273"/>
                      <a:pt x="1236" y="273"/>
                    </a:cubicBezTo>
                    <a:cubicBezTo>
                      <a:pt x="1102" y="273"/>
                      <a:pt x="970" y="310"/>
                      <a:pt x="857" y="395"/>
                    </a:cubicBezTo>
                    <a:cubicBezTo>
                      <a:pt x="354" y="779"/>
                      <a:pt x="620" y="1519"/>
                      <a:pt x="945" y="1903"/>
                    </a:cubicBezTo>
                    <a:cubicBezTo>
                      <a:pt x="1089" y="2058"/>
                      <a:pt x="1258" y="2188"/>
                      <a:pt x="1440" y="2284"/>
                    </a:cubicBezTo>
                    <a:lnTo>
                      <a:pt x="1440" y="2284"/>
                    </a:lnTo>
                    <a:cubicBezTo>
                      <a:pt x="1403" y="2337"/>
                      <a:pt x="1366" y="2388"/>
                      <a:pt x="1330" y="2435"/>
                    </a:cubicBezTo>
                    <a:cubicBezTo>
                      <a:pt x="1004" y="2849"/>
                      <a:pt x="620" y="3175"/>
                      <a:pt x="176" y="3441"/>
                    </a:cubicBezTo>
                    <a:cubicBezTo>
                      <a:pt x="0" y="3567"/>
                      <a:pt x="103" y="3821"/>
                      <a:pt x="265" y="3821"/>
                    </a:cubicBezTo>
                    <a:cubicBezTo>
                      <a:pt x="293" y="3821"/>
                      <a:pt x="323" y="3813"/>
                      <a:pt x="354" y="3796"/>
                    </a:cubicBezTo>
                    <a:cubicBezTo>
                      <a:pt x="910" y="3462"/>
                      <a:pt x="1440" y="2998"/>
                      <a:pt x="1821" y="2427"/>
                    </a:cubicBezTo>
                    <a:lnTo>
                      <a:pt x="1821" y="2427"/>
                    </a:lnTo>
                    <a:cubicBezTo>
                      <a:pt x="1927" y="2453"/>
                      <a:pt x="2035" y="2466"/>
                      <a:pt x="2144" y="2466"/>
                    </a:cubicBezTo>
                    <a:cubicBezTo>
                      <a:pt x="2238" y="2466"/>
                      <a:pt x="2331" y="2456"/>
                      <a:pt x="2424" y="2435"/>
                    </a:cubicBezTo>
                    <a:cubicBezTo>
                      <a:pt x="2799" y="2356"/>
                      <a:pt x="3122" y="2132"/>
                      <a:pt x="3347" y="1843"/>
                    </a:cubicBezTo>
                    <a:lnTo>
                      <a:pt x="3347" y="1843"/>
                    </a:lnTo>
                    <a:cubicBezTo>
                      <a:pt x="3461" y="1876"/>
                      <a:pt x="3578" y="1897"/>
                      <a:pt x="3696" y="1903"/>
                    </a:cubicBezTo>
                    <a:cubicBezTo>
                      <a:pt x="3751" y="1910"/>
                      <a:pt x="3805" y="1913"/>
                      <a:pt x="3860" y="1913"/>
                    </a:cubicBezTo>
                    <a:cubicBezTo>
                      <a:pt x="4531" y="1913"/>
                      <a:pt x="5125" y="1426"/>
                      <a:pt x="5618" y="1016"/>
                    </a:cubicBezTo>
                    <a:cubicBezTo>
                      <a:pt x="5756" y="901"/>
                      <a:pt x="5626" y="733"/>
                      <a:pt x="5478" y="733"/>
                    </a:cubicBezTo>
                    <a:cubicBezTo>
                      <a:pt x="5435" y="733"/>
                      <a:pt x="5391" y="746"/>
                      <a:pt x="5352" y="779"/>
                    </a:cubicBezTo>
                    <a:cubicBezTo>
                      <a:pt x="4916" y="1128"/>
                      <a:pt x="4351" y="1557"/>
                      <a:pt x="3776" y="1557"/>
                    </a:cubicBezTo>
                    <a:cubicBezTo>
                      <a:pt x="3698" y="1557"/>
                      <a:pt x="3619" y="1549"/>
                      <a:pt x="3540" y="1532"/>
                    </a:cubicBezTo>
                    <a:lnTo>
                      <a:pt x="3540" y="1532"/>
                    </a:lnTo>
                    <a:cubicBezTo>
                      <a:pt x="3565" y="1479"/>
                      <a:pt x="3588" y="1425"/>
                      <a:pt x="3607" y="1371"/>
                    </a:cubicBezTo>
                    <a:cubicBezTo>
                      <a:pt x="3755" y="927"/>
                      <a:pt x="3696" y="217"/>
                      <a:pt x="3193" y="40"/>
                    </a:cubicBezTo>
                    <a:cubicBezTo>
                      <a:pt x="3123" y="13"/>
                      <a:pt x="3058" y="0"/>
                      <a:pt x="29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7" name="Google Shape;2097;p67"/>
            <p:cNvGrpSpPr/>
            <p:nvPr/>
          </p:nvGrpSpPr>
          <p:grpSpPr>
            <a:xfrm flipH="1">
              <a:off x="6381129" y="4533148"/>
              <a:ext cx="317586" cy="357454"/>
              <a:chOff x="4022900" y="2592825"/>
              <a:chExt cx="252875" cy="298475"/>
            </a:xfrm>
          </p:grpSpPr>
          <p:sp>
            <p:nvSpPr>
              <p:cNvPr id="2098" name="Google Shape;2098;p67"/>
              <p:cNvSpPr/>
              <p:nvPr/>
            </p:nvSpPr>
            <p:spPr>
              <a:xfrm>
                <a:off x="4078350" y="2592825"/>
                <a:ext cx="66575" cy="9242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3697" extrusionOk="0">
                    <a:moveTo>
                      <a:pt x="208" y="0"/>
                    </a:moveTo>
                    <a:lnTo>
                      <a:pt x="208" y="0"/>
                    </a:lnTo>
                    <a:cubicBezTo>
                      <a:pt x="1" y="1567"/>
                      <a:pt x="1006" y="3135"/>
                      <a:pt x="2514" y="3697"/>
                    </a:cubicBezTo>
                    <a:lnTo>
                      <a:pt x="2662" y="3253"/>
                    </a:lnTo>
                    <a:cubicBezTo>
                      <a:pt x="2485" y="1893"/>
                      <a:pt x="1509" y="621"/>
                      <a:pt x="2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67"/>
              <p:cNvSpPr/>
              <p:nvPr/>
            </p:nvSpPr>
            <p:spPr>
              <a:xfrm>
                <a:off x="4133075" y="2598250"/>
                <a:ext cx="124225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362" extrusionOk="0">
                    <a:moveTo>
                      <a:pt x="3076" y="0"/>
                    </a:moveTo>
                    <a:cubicBezTo>
                      <a:pt x="2576" y="0"/>
                      <a:pt x="2071" y="126"/>
                      <a:pt x="1656" y="375"/>
                    </a:cubicBezTo>
                    <a:cubicBezTo>
                      <a:pt x="695" y="935"/>
                      <a:pt x="192" y="1979"/>
                      <a:pt x="103" y="3025"/>
                    </a:cubicBezTo>
                    <a:lnTo>
                      <a:pt x="103" y="3025"/>
                    </a:lnTo>
                    <a:cubicBezTo>
                      <a:pt x="66" y="2994"/>
                      <a:pt x="31" y="2958"/>
                      <a:pt x="0" y="2918"/>
                    </a:cubicBezTo>
                    <a:lnTo>
                      <a:pt x="0" y="2918"/>
                    </a:lnTo>
                    <a:lnTo>
                      <a:pt x="89" y="3361"/>
                    </a:lnTo>
                    <a:cubicBezTo>
                      <a:pt x="89" y="3250"/>
                      <a:pt x="94" y="3137"/>
                      <a:pt x="103" y="3025"/>
                    </a:cubicBezTo>
                    <a:lnTo>
                      <a:pt x="103" y="3025"/>
                    </a:lnTo>
                    <a:cubicBezTo>
                      <a:pt x="258" y="3155"/>
                      <a:pt x="463" y="3211"/>
                      <a:pt x="679" y="3211"/>
                    </a:cubicBezTo>
                    <a:cubicBezTo>
                      <a:pt x="911" y="3211"/>
                      <a:pt x="1155" y="3146"/>
                      <a:pt x="1360" y="3036"/>
                    </a:cubicBezTo>
                    <a:cubicBezTo>
                      <a:pt x="1804" y="2799"/>
                      <a:pt x="2159" y="2445"/>
                      <a:pt x="2514" y="2119"/>
                    </a:cubicBezTo>
                    <a:cubicBezTo>
                      <a:pt x="3194" y="1469"/>
                      <a:pt x="4022" y="1055"/>
                      <a:pt x="4968" y="848"/>
                    </a:cubicBezTo>
                    <a:cubicBezTo>
                      <a:pt x="4561" y="281"/>
                      <a:pt x="3824" y="0"/>
                      <a:pt x="3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67"/>
              <p:cNvSpPr/>
              <p:nvPr/>
            </p:nvSpPr>
            <p:spPr>
              <a:xfrm>
                <a:off x="4022900" y="2663275"/>
                <a:ext cx="252875" cy="228025"/>
              </a:xfrm>
              <a:custGeom>
                <a:avLst/>
                <a:gdLst/>
                <a:ahLst/>
                <a:cxnLst/>
                <a:rect l="l" t="t" r="r" b="b"/>
                <a:pathLst>
                  <a:path w="10115" h="9121" extrusionOk="0">
                    <a:moveTo>
                      <a:pt x="5135" y="0"/>
                    </a:moveTo>
                    <a:cubicBezTo>
                      <a:pt x="4982" y="0"/>
                      <a:pt x="4828" y="7"/>
                      <a:pt x="4673" y="21"/>
                    </a:cubicBezTo>
                    <a:cubicBezTo>
                      <a:pt x="2012" y="258"/>
                      <a:pt x="1" y="2476"/>
                      <a:pt x="237" y="4989"/>
                    </a:cubicBezTo>
                    <a:cubicBezTo>
                      <a:pt x="432" y="7356"/>
                      <a:pt x="2516" y="9120"/>
                      <a:pt x="4980" y="9120"/>
                    </a:cubicBezTo>
                    <a:cubicBezTo>
                      <a:pt x="5133" y="9120"/>
                      <a:pt x="5287" y="9114"/>
                      <a:pt x="5442" y="9100"/>
                    </a:cubicBezTo>
                    <a:cubicBezTo>
                      <a:pt x="8104" y="8863"/>
                      <a:pt x="10115" y="6645"/>
                      <a:pt x="9878" y="4132"/>
                    </a:cubicBezTo>
                    <a:cubicBezTo>
                      <a:pt x="9683" y="1764"/>
                      <a:pt x="7600" y="0"/>
                      <a:pt x="51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67"/>
              <p:cNvSpPr/>
              <p:nvPr/>
            </p:nvSpPr>
            <p:spPr>
              <a:xfrm>
                <a:off x="4164125" y="2695100"/>
                <a:ext cx="4362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29" extrusionOk="0">
                    <a:moveTo>
                      <a:pt x="235" y="1"/>
                    </a:moveTo>
                    <a:cubicBezTo>
                      <a:pt x="160" y="1"/>
                      <a:pt x="82" y="75"/>
                      <a:pt x="59" y="168"/>
                    </a:cubicBezTo>
                    <a:cubicBezTo>
                      <a:pt x="0" y="256"/>
                      <a:pt x="89" y="375"/>
                      <a:pt x="207" y="404"/>
                    </a:cubicBezTo>
                    <a:cubicBezTo>
                      <a:pt x="266" y="463"/>
                      <a:pt x="355" y="463"/>
                      <a:pt x="385" y="493"/>
                    </a:cubicBezTo>
                    <a:lnTo>
                      <a:pt x="414" y="493"/>
                    </a:lnTo>
                    <a:cubicBezTo>
                      <a:pt x="473" y="493"/>
                      <a:pt x="503" y="522"/>
                      <a:pt x="503" y="522"/>
                    </a:cubicBezTo>
                    <a:cubicBezTo>
                      <a:pt x="592" y="611"/>
                      <a:pt x="710" y="641"/>
                      <a:pt x="828" y="700"/>
                    </a:cubicBezTo>
                    <a:cubicBezTo>
                      <a:pt x="828" y="700"/>
                      <a:pt x="858" y="700"/>
                      <a:pt x="858" y="759"/>
                    </a:cubicBezTo>
                    <a:lnTo>
                      <a:pt x="947" y="818"/>
                    </a:lnTo>
                    <a:cubicBezTo>
                      <a:pt x="976" y="877"/>
                      <a:pt x="1035" y="907"/>
                      <a:pt x="1094" y="966"/>
                    </a:cubicBezTo>
                    <a:cubicBezTo>
                      <a:pt x="1124" y="996"/>
                      <a:pt x="1154" y="1084"/>
                      <a:pt x="1242" y="1114"/>
                    </a:cubicBezTo>
                    <a:lnTo>
                      <a:pt x="1272" y="1143"/>
                    </a:lnTo>
                    <a:cubicBezTo>
                      <a:pt x="1301" y="1203"/>
                      <a:pt x="1301" y="1232"/>
                      <a:pt x="1331" y="1232"/>
                    </a:cubicBezTo>
                    <a:cubicBezTo>
                      <a:pt x="1393" y="1273"/>
                      <a:pt x="1469" y="1329"/>
                      <a:pt x="1539" y="1329"/>
                    </a:cubicBezTo>
                    <a:cubicBezTo>
                      <a:pt x="1570" y="1329"/>
                      <a:pt x="1600" y="1318"/>
                      <a:pt x="1627" y="1291"/>
                    </a:cubicBezTo>
                    <a:cubicBezTo>
                      <a:pt x="1715" y="1262"/>
                      <a:pt x="1745" y="1114"/>
                      <a:pt x="1715" y="1055"/>
                    </a:cubicBezTo>
                    <a:cubicBezTo>
                      <a:pt x="1390" y="522"/>
                      <a:pt x="858" y="197"/>
                      <a:pt x="296" y="20"/>
                    </a:cubicBezTo>
                    <a:cubicBezTo>
                      <a:pt x="276" y="7"/>
                      <a:pt x="256" y="1"/>
                      <a:pt x="2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67"/>
              <p:cNvSpPr/>
              <p:nvPr/>
            </p:nvSpPr>
            <p:spPr>
              <a:xfrm>
                <a:off x="4192950" y="2821925"/>
                <a:ext cx="2220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888" h="891" extrusionOk="0">
                    <a:moveTo>
                      <a:pt x="494" y="1"/>
                    </a:moveTo>
                    <a:cubicBezTo>
                      <a:pt x="478" y="1"/>
                      <a:pt x="461" y="2"/>
                      <a:pt x="444" y="4"/>
                    </a:cubicBezTo>
                    <a:cubicBezTo>
                      <a:pt x="237" y="4"/>
                      <a:pt x="1" y="181"/>
                      <a:pt x="1" y="447"/>
                    </a:cubicBezTo>
                    <a:cubicBezTo>
                      <a:pt x="1" y="654"/>
                      <a:pt x="208" y="891"/>
                      <a:pt x="444" y="891"/>
                    </a:cubicBezTo>
                    <a:cubicBezTo>
                      <a:pt x="681" y="891"/>
                      <a:pt x="888" y="713"/>
                      <a:pt x="888" y="447"/>
                    </a:cubicBezTo>
                    <a:cubicBezTo>
                      <a:pt x="888" y="198"/>
                      <a:pt x="732" y="1"/>
                      <a:pt x="4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6" name="TextBox 135"/>
          <p:cNvSpPr txBox="1"/>
          <p:nvPr/>
        </p:nvSpPr>
        <p:spPr>
          <a:xfrm>
            <a:off x="924673" y="567245"/>
            <a:ext cx="73973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e) Thu </a:t>
            </a:r>
            <a:r>
              <a:rPr lang="en-US" sz="2000" dirty="0" err="1" smtClean="0"/>
              <a:t>thập</a:t>
            </a:r>
            <a:r>
              <a:rPr lang="en-US" sz="2000" dirty="0" smtClean="0"/>
              <a:t> </a:t>
            </a:r>
            <a:r>
              <a:rPr lang="en-US" sz="2000" dirty="0" err="1" smtClean="0"/>
              <a:t>dữ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ẩm</a:t>
            </a:r>
            <a:r>
              <a:rPr lang="en-US" sz="2000" dirty="0" smtClean="0"/>
              <a:t>, </a:t>
            </a:r>
            <a:r>
              <a:rPr lang="en-US" sz="2000" dirty="0" err="1" smtClean="0"/>
              <a:t>dinh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xây</a:t>
            </a:r>
            <a:r>
              <a:rPr lang="en-US" sz="2000" dirty="0" smtClean="0"/>
              <a:t> </a:t>
            </a:r>
            <a:r>
              <a:rPr lang="en-US" sz="2000" dirty="0" err="1" smtClean="0"/>
              <a:t>dựng</a:t>
            </a:r>
            <a:r>
              <a:rPr lang="en-US" sz="2000" dirty="0" smtClean="0"/>
              <a:t> </a:t>
            </a:r>
            <a:r>
              <a:rPr lang="en-US" sz="2000" dirty="0" err="1" smtClean="0"/>
              <a:t>chế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tưới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bón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lưới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g) </a:t>
            </a:r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nghệ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giống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trồng</a:t>
            </a:r>
            <a:r>
              <a:rPr lang="en-US" sz="2000" dirty="0" smtClean="0"/>
              <a:t> </a:t>
            </a:r>
            <a:r>
              <a:rPr lang="en-US" sz="2000" dirty="0" err="1" smtClean="0"/>
              <a:t>mới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năng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, </a:t>
            </a:r>
            <a:r>
              <a:rPr lang="en-US" sz="2000" dirty="0" err="1" smtClean="0"/>
              <a:t>chất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h) </a:t>
            </a:r>
            <a:r>
              <a:rPr lang="en-US" sz="2000" dirty="0" err="1" smtClean="0"/>
              <a:t>Trồng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lưới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hệ</a:t>
            </a:r>
            <a:r>
              <a:rPr lang="en-US" sz="2000" dirty="0" smtClean="0"/>
              <a:t>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tưới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giọt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</a:t>
            </a:r>
            <a:r>
              <a:rPr lang="en-US" sz="2000" dirty="0" err="1" smtClean="0"/>
              <a:t>dinh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,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cài</a:t>
            </a:r>
            <a:r>
              <a:rPr lang="en-US" sz="2000" dirty="0" smtClean="0"/>
              <a:t> </a:t>
            </a:r>
            <a:r>
              <a:rPr lang="en-US" sz="2000" dirty="0" err="1" smtClean="0"/>
              <a:t>đặt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i</a:t>
            </a:r>
            <a:r>
              <a:rPr lang="en-US" sz="2000" dirty="0" smtClean="0"/>
              <a:t>)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</a:t>
            </a:r>
            <a:r>
              <a:rPr lang="en-US" sz="2000" dirty="0" err="1" smtClean="0"/>
              <a:t>ruộng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trồng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kì</a:t>
            </a:r>
            <a:r>
              <a:rPr lang="en-US" sz="2000" dirty="0" smtClean="0"/>
              <a:t> </a:t>
            </a:r>
            <a:r>
              <a:rPr lang="en-US" sz="2000" dirty="0" err="1" smtClean="0"/>
              <a:t>giúp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biện</a:t>
            </a:r>
            <a:r>
              <a:rPr lang="en-US" sz="2000" dirty="0" smtClean="0"/>
              <a:t> </a:t>
            </a:r>
            <a:r>
              <a:rPr lang="en-US" sz="2000" dirty="0" err="1" smtClean="0"/>
              <a:t>pháp</a:t>
            </a:r>
            <a:r>
              <a:rPr lang="en-US" sz="2000" dirty="0" smtClean="0"/>
              <a:t> </a:t>
            </a:r>
            <a:r>
              <a:rPr lang="en-US" sz="2000" dirty="0" err="1" smtClean="0"/>
              <a:t>phòng</a:t>
            </a:r>
            <a:r>
              <a:rPr lang="en-US" sz="2000" dirty="0" smtClean="0"/>
              <a:t> </a:t>
            </a:r>
            <a:r>
              <a:rPr lang="en-US" sz="2000" dirty="0" err="1" smtClean="0"/>
              <a:t>ngừa</a:t>
            </a:r>
            <a:r>
              <a:rPr lang="en-US" sz="2000" dirty="0" smtClean="0"/>
              <a:t> </a:t>
            </a:r>
            <a:r>
              <a:rPr lang="en-US" sz="2000" dirty="0" err="1" smtClean="0"/>
              <a:t>sâu</a:t>
            </a:r>
            <a:r>
              <a:rPr lang="en-US" sz="2000" dirty="0" smtClean="0"/>
              <a:t> </a:t>
            </a:r>
            <a:r>
              <a:rPr lang="en-US" sz="2000" dirty="0" err="1" smtClean="0"/>
              <a:t>bệnh</a:t>
            </a:r>
            <a:r>
              <a:rPr lang="en-US" sz="2000" dirty="0" smtClean="0"/>
              <a:t>.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11" y="984555"/>
            <a:ext cx="500625" cy="50519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98" y="1954873"/>
            <a:ext cx="500625" cy="50519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06" y="2854452"/>
            <a:ext cx="500625" cy="50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2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8" name="Google Shape;2608;p73"/>
          <p:cNvGrpSpPr/>
          <p:nvPr/>
        </p:nvGrpSpPr>
        <p:grpSpPr>
          <a:xfrm>
            <a:off x="5276414" y="4192754"/>
            <a:ext cx="1322681" cy="876948"/>
            <a:chOff x="5875825" y="1610200"/>
            <a:chExt cx="1352850" cy="896950"/>
          </a:xfrm>
        </p:grpSpPr>
        <p:sp>
          <p:nvSpPr>
            <p:cNvPr id="2609" name="Google Shape;2609;p73"/>
            <p:cNvSpPr/>
            <p:nvPr/>
          </p:nvSpPr>
          <p:spPr>
            <a:xfrm>
              <a:off x="6061625" y="1610200"/>
              <a:ext cx="987125" cy="622825"/>
            </a:xfrm>
            <a:custGeom>
              <a:avLst/>
              <a:gdLst/>
              <a:ahLst/>
              <a:cxnLst/>
              <a:rect l="l" t="t" r="r" b="b"/>
              <a:pathLst>
                <a:path w="39485" h="24913" extrusionOk="0">
                  <a:moveTo>
                    <a:pt x="1" y="0"/>
                  </a:moveTo>
                  <a:lnTo>
                    <a:pt x="1" y="11076"/>
                  </a:lnTo>
                  <a:lnTo>
                    <a:pt x="1" y="22885"/>
                  </a:lnTo>
                  <a:lnTo>
                    <a:pt x="1" y="24912"/>
                  </a:lnTo>
                  <a:lnTo>
                    <a:pt x="39484" y="24912"/>
                  </a:lnTo>
                  <a:lnTo>
                    <a:pt x="39484" y="13955"/>
                  </a:lnTo>
                  <a:lnTo>
                    <a:pt x="36546" y="11076"/>
                  </a:lnTo>
                  <a:lnTo>
                    <a:pt x="21535" y="11076"/>
                  </a:lnTo>
                  <a:lnTo>
                    <a:pt x="17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3"/>
            <p:cNvSpPr/>
            <p:nvPr/>
          </p:nvSpPr>
          <p:spPr>
            <a:xfrm>
              <a:off x="5908150" y="1967125"/>
              <a:ext cx="561125" cy="539800"/>
            </a:xfrm>
            <a:custGeom>
              <a:avLst/>
              <a:gdLst/>
              <a:ahLst/>
              <a:cxnLst/>
              <a:rect l="l" t="t" r="r" b="b"/>
              <a:pathLst>
                <a:path w="22445" h="21592" extrusionOk="0">
                  <a:moveTo>
                    <a:pt x="10782" y="1"/>
                  </a:moveTo>
                  <a:cubicBezTo>
                    <a:pt x="4847" y="1"/>
                    <a:pt x="0" y="4848"/>
                    <a:pt x="0" y="10812"/>
                  </a:cubicBezTo>
                  <a:cubicBezTo>
                    <a:pt x="0" y="15159"/>
                    <a:pt x="2644" y="19096"/>
                    <a:pt x="6669" y="20771"/>
                  </a:cubicBezTo>
                  <a:cubicBezTo>
                    <a:pt x="7997" y="21323"/>
                    <a:pt x="9392" y="21591"/>
                    <a:pt x="10777" y="21591"/>
                  </a:cubicBezTo>
                  <a:cubicBezTo>
                    <a:pt x="13587" y="21591"/>
                    <a:pt x="16353" y="20487"/>
                    <a:pt x="18420" y="18420"/>
                  </a:cubicBezTo>
                  <a:cubicBezTo>
                    <a:pt x="21504" y="15336"/>
                    <a:pt x="22444" y="10694"/>
                    <a:pt x="20770" y="6669"/>
                  </a:cubicBezTo>
                  <a:cubicBezTo>
                    <a:pt x="19095" y="2645"/>
                    <a:pt x="15159" y="1"/>
                    <a:pt x="107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3"/>
            <p:cNvSpPr/>
            <p:nvPr/>
          </p:nvSpPr>
          <p:spPr>
            <a:xfrm>
              <a:off x="6049875" y="2108875"/>
              <a:ext cx="298950" cy="256375"/>
            </a:xfrm>
            <a:custGeom>
              <a:avLst/>
              <a:gdLst/>
              <a:ahLst/>
              <a:cxnLst/>
              <a:rect l="l" t="t" r="r" b="b"/>
              <a:pathLst>
                <a:path w="11958" h="10255" extrusionOk="0">
                  <a:moveTo>
                    <a:pt x="5113" y="1"/>
                  </a:moveTo>
                  <a:cubicBezTo>
                    <a:pt x="2292" y="1"/>
                    <a:pt x="1" y="2292"/>
                    <a:pt x="1" y="5142"/>
                  </a:cubicBezTo>
                  <a:cubicBezTo>
                    <a:pt x="1" y="8223"/>
                    <a:pt x="2529" y="10255"/>
                    <a:pt x="5166" y="10255"/>
                  </a:cubicBezTo>
                  <a:cubicBezTo>
                    <a:pt x="6426" y="10255"/>
                    <a:pt x="7710" y="9791"/>
                    <a:pt x="8755" y="8755"/>
                  </a:cubicBezTo>
                  <a:cubicBezTo>
                    <a:pt x="11958" y="5524"/>
                    <a:pt x="9695" y="1"/>
                    <a:pt x="5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3"/>
            <p:cNvSpPr/>
            <p:nvPr/>
          </p:nvSpPr>
          <p:spPr>
            <a:xfrm>
              <a:off x="6780650" y="2122825"/>
              <a:ext cx="448025" cy="384325"/>
            </a:xfrm>
            <a:custGeom>
              <a:avLst/>
              <a:gdLst/>
              <a:ahLst/>
              <a:cxnLst/>
              <a:rect l="l" t="t" r="r" b="b"/>
              <a:pathLst>
                <a:path w="17921" h="15373" extrusionOk="0">
                  <a:moveTo>
                    <a:pt x="7668" y="1"/>
                  </a:moveTo>
                  <a:cubicBezTo>
                    <a:pt x="3438" y="1"/>
                    <a:pt x="0" y="3438"/>
                    <a:pt x="0" y="7698"/>
                  </a:cubicBezTo>
                  <a:cubicBezTo>
                    <a:pt x="0" y="12308"/>
                    <a:pt x="3778" y="15373"/>
                    <a:pt x="7723" y="15373"/>
                  </a:cubicBezTo>
                  <a:cubicBezTo>
                    <a:pt x="9609" y="15373"/>
                    <a:pt x="11534" y="14671"/>
                    <a:pt x="13103" y="13103"/>
                  </a:cubicBezTo>
                  <a:cubicBezTo>
                    <a:pt x="17921" y="8285"/>
                    <a:pt x="14513" y="1"/>
                    <a:pt x="7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3"/>
            <p:cNvSpPr/>
            <p:nvPr/>
          </p:nvSpPr>
          <p:spPr>
            <a:xfrm>
              <a:off x="6881275" y="2224175"/>
              <a:ext cx="213000" cy="181875"/>
            </a:xfrm>
            <a:custGeom>
              <a:avLst/>
              <a:gdLst/>
              <a:ahLst/>
              <a:cxnLst/>
              <a:rect l="l" t="t" r="r" b="b"/>
              <a:pathLst>
                <a:path w="8520" h="7275" extrusionOk="0">
                  <a:moveTo>
                    <a:pt x="3643" y="1"/>
                  </a:moveTo>
                  <a:cubicBezTo>
                    <a:pt x="1645" y="1"/>
                    <a:pt x="0" y="1617"/>
                    <a:pt x="0" y="3644"/>
                  </a:cubicBezTo>
                  <a:cubicBezTo>
                    <a:pt x="0" y="5828"/>
                    <a:pt x="1786" y="7274"/>
                    <a:pt x="3659" y="7274"/>
                  </a:cubicBezTo>
                  <a:cubicBezTo>
                    <a:pt x="4558" y="7274"/>
                    <a:pt x="5476" y="6942"/>
                    <a:pt x="6228" y="6199"/>
                  </a:cubicBezTo>
                  <a:cubicBezTo>
                    <a:pt x="8520" y="3908"/>
                    <a:pt x="6904" y="1"/>
                    <a:pt x="3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73"/>
            <p:cNvSpPr/>
            <p:nvPr/>
          </p:nvSpPr>
          <p:spPr>
            <a:xfrm>
              <a:off x="6310600" y="1656450"/>
              <a:ext cx="244600" cy="244600"/>
            </a:xfrm>
            <a:custGeom>
              <a:avLst/>
              <a:gdLst/>
              <a:ahLst/>
              <a:cxnLst/>
              <a:rect l="l" t="t" r="r" b="b"/>
              <a:pathLst>
                <a:path w="9784" h="9784" extrusionOk="0">
                  <a:moveTo>
                    <a:pt x="1" y="1"/>
                  </a:moveTo>
                  <a:lnTo>
                    <a:pt x="1" y="9784"/>
                  </a:lnTo>
                  <a:lnTo>
                    <a:pt x="9784" y="9784"/>
                  </a:lnTo>
                  <a:lnTo>
                    <a:pt x="6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3"/>
            <p:cNvSpPr/>
            <p:nvPr/>
          </p:nvSpPr>
          <p:spPr>
            <a:xfrm>
              <a:off x="6119650" y="1656450"/>
              <a:ext cx="160150" cy="244600"/>
            </a:xfrm>
            <a:custGeom>
              <a:avLst/>
              <a:gdLst/>
              <a:ahLst/>
              <a:cxnLst/>
              <a:rect l="l" t="t" r="r" b="b"/>
              <a:pathLst>
                <a:path w="6406" h="9784" extrusionOk="0">
                  <a:moveTo>
                    <a:pt x="1" y="1"/>
                  </a:moveTo>
                  <a:lnTo>
                    <a:pt x="1" y="9784"/>
                  </a:lnTo>
                  <a:lnTo>
                    <a:pt x="6405" y="9784"/>
                  </a:lnTo>
                  <a:lnTo>
                    <a:pt x="6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73"/>
            <p:cNvSpPr/>
            <p:nvPr/>
          </p:nvSpPr>
          <p:spPr>
            <a:xfrm>
              <a:off x="6795350" y="1826125"/>
              <a:ext cx="97700" cy="60975"/>
            </a:xfrm>
            <a:custGeom>
              <a:avLst/>
              <a:gdLst/>
              <a:ahLst/>
              <a:cxnLst/>
              <a:rect l="l" t="t" r="r" b="b"/>
              <a:pathLst>
                <a:path w="3908" h="2439" extrusionOk="0">
                  <a:moveTo>
                    <a:pt x="0" y="0"/>
                  </a:moveTo>
                  <a:lnTo>
                    <a:pt x="0" y="2439"/>
                  </a:lnTo>
                  <a:lnTo>
                    <a:pt x="3907" y="2439"/>
                  </a:lnTo>
                  <a:lnTo>
                    <a:pt x="39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73"/>
            <p:cNvSpPr/>
            <p:nvPr/>
          </p:nvSpPr>
          <p:spPr>
            <a:xfrm>
              <a:off x="6830600" y="1656450"/>
              <a:ext cx="27925" cy="185850"/>
            </a:xfrm>
            <a:custGeom>
              <a:avLst/>
              <a:gdLst/>
              <a:ahLst/>
              <a:cxnLst/>
              <a:rect l="l" t="t" r="r" b="b"/>
              <a:pathLst>
                <a:path w="1117" h="7434" extrusionOk="0">
                  <a:moveTo>
                    <a:pt x="0" y="1"/>
                  </a:moveTo>
                  <a:lnTo>
                    <a:pt x="0" y="7433"/>
                  </a:lnTo>
                  <a:lnTo>
                    <a:pt x="1116" y="7433"/>
                  </a:lnTo>
                  <a:lnTo>
                    <a:pt x="11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73"/>
            <p:cNvSpPr/>
            <p:nvPr/>
          </p:nvSpPr>
          <p:spPr>
            <a:xfrm>
              <a:off x="5875825" y="1948775"/>
              <a:ext cx="630175" cy="135150"/>
            </a:xfrm>
            <a:custGeom>
              <a:avLst/>
              <a:gdLst/>
              <a:ahLst/>
              <a:cxnLst/>
              <a:rect l="l" t="t" r="r" b="b"/>
              <a:pathLst>
                <a:path w="25207" h="5406" extrusionOk="0">
                  <a:moveTo>
                    <a:pt x="3320" y="0"/>
                  </a:moveTo>
                  <a:lnTo>
                    <a:pt x="0" y="3614"/>
                  </a:lnTo>
                  <a:lnTo>
                    <a:pt x="1087" y="4613"/>
                  </a:lnTo>
                  <a:lnTo>
                    <a:pt x="3966" y="1498"/>
                  </a:lnTo>
                  <a:lnTo>
                    <a:pt x="19566" y="1498"/>
                  </a:lnTo>
                  <a:lnTo>
                    <a:pt x="22504" y="5406"/>
                  </a:lnTo>
                  <a:lnTo>
                    <a:pt x="25206" y="5406"/>
                  </a:lnTo>
                  <a:lnTo>
                    <a:pt x="25206" y="3937"/>
                  </a:lnTo>
                  <a:lnTo>
                    <a:pt x="23238" y="3937"/>
                  </a:lnTo>
                  <a:lnTo>
                    <a:pt x="203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3"/>
            <p:cNvSpPr/>
            <p:nvPr/>
          </p:nvSpPr>
          <p:spPr>
            <a:xfrm>
              <a:off x="6923875" y="1897350"/>
              <a:ext cx="80800" cy="68325"/>
            </a:xfrm>
            <a:custGeom>
              <a:avLst/>
              <a:gdLst/>
              <a:ahLst/>
              <a:cxnLst/>
              <a:rect l="l" t="t" r="r" b="b"/>
              <a:pathLst>
                <a:path w="3232" h="2733" extrusionOk="0">
                  <a:moveTo>
                    <a:pt x="0" y="1"/>
                  </a:moveTo>
                  <a:lnTo>
                    <a:pt x="2732" y="2733"/>
                  </a:lnTo>
                  <a:lnTo>
                    <a:pt x="3232" y="2733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73"/>
            <p:cNvSpPr/>
            <p:nvPr/>
          </p:nvSpPr>
          <p:spPr>
            <a:xfrm>
              <a:off x="6887150" y="1897350"/>
              <a:ext cx="80075" cy="68325"/>
            </a:xfrm>
            <a:custGeom>
              <a:avLst/>
              <a:gdLst/>
              <a:ahLst/>
              <a:cxnLst/>
              <a:rect l="l" t="t" r="r" b="b"/>
              <a:pathLst>
                <a:path w="3203" h="2733" extrusionOk="0">
                  <a:moveTo>
                    <a:pt x="0" y="1"/>
                  </a:moveTo>
                  <a:lnTo>
                    <a:pt x="2732" y="2733"/>
                  </a:lnTo>
                  <a:lnTo>
                    <a:pt x="3202" y="2733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3"/>
            <p:cNvSpPr/>
            <p:nvPr/>
          </p:nvSpPr>
          <p:spPr>
            <a:xfrm>
              <a:off x="6849675" y="1897350"/>
              <a:ext cx="80825" cy="68325"/>
            </a:xfrm>
            <a:custGeom>
              <a:avLst/>
              <a:gdLst/>
              <a:ahLst/>
              <a:cxnLst/>
              <a:rect l="l" t="t" r="r" b="b"/>
              <a:pathLst>
                <a:path w="3233" h="2733" extrusionOk="0">
                  <a:moveTo>
                    <a:pt x="1" y="1"/>
                  </a:moveTo>
                  <a:lnTo>
                    <a:pt x="2733" y="2733"/>
                  </a:lnTo>
                  <a:lnTo>
                    <a:pt x="3232" y="2733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3"/>
            <p:cNvSpPr/>
            <p:nvPr/>
          </p:nvSpPr>
          <p:spPr>
            <a:xfrm>
              <a:off x="6812225" y="1897350"/>
              <a:ext cx="80825" cy="68325"/>
            </a:xfrm>
            <a:custGeom>
              <a:avLst/>
              <a:gdLst/>
              <a:ahLst/>
              <a:cxnLst/>
              <a:rect l="l" t="t" r="r" b="b"/>
              <a:pathLst>
                <a:path w="3233" h="2733" extrusionOk="0">
                  <a:moveTo>
                    <a:pt x="1" y="1"/>
                  </a:moveTo>
                  <a:lnTo>
                    <a:pt x="2733" y="2733"/>
                  </a:lnTo>
                  <a:lnTo>
                    <a:pt x="3232" y="2733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3"/>
            <p:cNvSpPr/>
            <p:nvPr/>
          </p:nvSpPr>
          <p:spPr>
            <a:xfrm>
              <a:off x="6775500" y="1897350"/>
              <a:ext cx="80825" cy="68325"/>
            </a:xfrm>
            <a:custGeom>
              <a:avLst/>
              <a:gdLst/>
              <a:ahLst/>
              <a:cxnLst/>
              <a:rect l="l" t="t" r="r" b="b"/>
              <a:pathLst>
                <a:path w="3233" h="2733" extrusionOk="0">
                  <a:moveTo>
                    <a:pt x="1" y="1"/>
                  </a:moveTo>
                  <a:lnTo>
                    <a:pt x="2733" y="2733"/>
                  </a:lnTo>
                  <a:lnTo>
                    <a:pt x="3232" y="2733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4" name="Google Shape;2624;p73"/>
          <p:cNvGrpSpPr/>
          <p:nvPr/>
        </p:nvGrpSpPr>
        <p:grpSpPr>
          <a:xfrm>
            <a:off x="2113104" y="4425725"/>
            <a:ext cx="1616423" cy="592410"/>
            <a:chOff x="5046670" y="3208808"/>
            <a:chExt cx="1120415" cy="410597"/>
          </a:xfrm>
        </p:grpSpPr>
        <p:grpSp>
          <p:nvGrpSpPr>
            <p:cNvPr id="2625" name="Google Shape;2625;p73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2626" name="Google Shape;2626;p73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73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73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73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73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73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73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3" name="Google Shape;2633;p73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2634" name="Google Shape;2634;p73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73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6" name="Google Shape;2636;p73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2637" name="Google Shape;2637;p73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73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9" name="Google Shape;2639;p73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2640" name="Google Shape;2640;p73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73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73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73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73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73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73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7" name="Google Shape;2647;p73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2648" name="Google Shape;2648;p73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73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73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73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73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73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73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5" name="Google Shape;2655;p73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6" name="Google Shape;2656;p73"/>
          <p:cNvGrpSpPr/>
          <p:nvPr/>
        </p:nvGrpSpPr>
        <p:grpSpPr>
          <a:xfrm>
            <a:off x="3455135" y="4538627"/>
            <a:ext cx="1240412" cy="454613"/>
            <a:chOff x="5046670" y="3208808"/>
            <a:chExt cx="1120415" cy="410597"/>
          </a:xfrm>
        </p:grpSpPr>
        <p:grpSp>
          <p:nvGrpSpPr>
            <p:cNvPr id="2657" name="Google Shape;2657;p73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2658" name="Google Shape;2658;p73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73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73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73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73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73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73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5" name="Google Shape;2665;p73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2666" name="Google Shape;2666;p73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73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8" name="Google Shape;2668;p73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2669" name="Google Shape;2669;p73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73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1" name="Google Shape;2671;p73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2672" name="Google Shape;2672;p73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73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73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73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73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73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73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9" name="Google Shape;2679;p73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2680" name="Google Shape;2680;p73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73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73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73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73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73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73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7" name="Google Shape;2687;p73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844607" y="558279"/>
            <a:ext cx="78494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Bài</a:t>
            </a:r>
            <a:r>
              <a:rPr lang="en-US" sz="2000" b="1" dirty="0" smtClean="0">
                <a:solidFill>
                  <a:srgbClr val="C00000"/>
                </a:solidFill>
              </a:rPr>
              <a:t> 7 (SGK - tr.41):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en-US" sz="2000" dirty="0" err="1" smtClean="0"/>
              <a:t>đích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chăm</a:t>
            </a:r>
            <a:r>
              <a:rPr lang="en-US" sz="2000" dirty="0" smtClean="0"/>
              <a:t> </a:t>
            </a:r>
            <a:r>
              <a:rPr lang="en-US" sz="2000" dirty="0" err="1" smtClean="0"/>
              <a:t>sóc</a:t>
            </a:r>
            <a:r>
              <a:rPr lang="en-US" sz="2000" dirty="0" smtClean="0"/>
              <a:t> </a:t>
            </a:r>
            <a:r>
              <a:rPr lang="en-US" sz="2000" dirty="0" err="1" smtClean="0"/>
              <a:t>rừng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: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/>
              <a:t>a</a:t>
            </a:r>
            <a:r>
              <a:rPr lang="en-US" sz="2000" dirty="0"/>
              <a:t>) </a:t>
            </a:r>
            <a:r>
              <a:rPr lang="en-US" sz="2000" dirty="0" err="1"/>
              <a:t>Hạn</a:t>
            </a:r>
            <a:r>
              <a:rPr lang="en-US" sz="2000" dirty="0"/>
              <a:t> </a:t>
            </a:r>
            <a:r>
              <a:rPr lang="en-US" sz="2000" dirty="0" err="1"/>
              <a:t>chế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cỏ</a:t>
            </a:r>
            <a:r>
              <a:rPr lang="en-US" sz="2000" dirty="0"/>
              <a:t> </a:t>
            </a:r>
            <a:r>
              <a:rPr lang="en-US" sz="2000" dirty="0" err="1"/>
              <a:t>dại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sâu</a:t>
            </a:r>
            <a:r>
              <a:rPr lang="en-US" sz="2000" dirty="0"/>
              <a:t>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 smtClean="0"/>
              <a:t>rừng</a:t>
            </a:r>
            <a:r>
              <a:rPr lang="en-US" sz="2000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b) </a:t>
            </a:r>
            <a:r>
              <a:rPr lang="en-US" sz="2000" dirty="0" err="1"/>
              <a:t>Nâng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,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 smtClean="0"/>
              <a:t>rừng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160000"/>
              </a:lnSpc>
            </a:pPr>
            <a:r>
              <a:rPr lang="en-US" sz="2000" dirty="0" smtClean="0"/>
              <a:t>c)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tơi</a:t>
            </a:r>
            <a:r>
              <a:rPr lang="en-US" sz="2000" dirty="0"/>
              <a:t> </a:t>
            </a:r>
            <a:r>
              <a:rPr lang="en-US" sz="2000" dirty="0" err="1"/>
              <a:t>xốp</a:t>
            </a:r>
            <a:r>
              <a:rPr lang="en-US" sz="2000" dirty="0"/>
              <a:t>,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dinh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d)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160000"/>
              </a:lnSpc>
            </a:pPr>
            <a:r>
              <a:rPr lang="en-US" sz="2000" dirty="0" smtClean="0"/>
              <a:t>e)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g) </a:t>
            </a:r>
            <a:r>
              <a:rPr lang="en-US" sz="2000" dirty="0" err="1" smtClean="0"/>
              <a:t>Bảo</a:t>
            </a:r>
            <a:r>
              <a:rPr lang="en-US" sz="2000" dirty="0" smtClean="0"/>
              <a:t> </a:t>
            </a:r>
            <a:r>
              <a:rPr lang="en-US" sz="2000" dirty="0" err="1" smtClean="0"/>
              <a:t>vệ</a:t>
            </a:r>
            <a:r>
              <a:rPr lang="en-US" sz="2000" dirty="0" smtClean="0"/>
              <a:t> </a:t>
            </a:r>
            <a:r>
              <a:rPr lang="en-US" sz="2000" dirty="0" err="1" smtClean="0"/>
              <a:t>môi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thái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1056475"/>
            <a:ext cx="500625" cy="505198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493" y="1547145"/>
            <a:ext cx="500625" cy="50519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130" y="2020203"/>
            <a:ext cx="500625" cy="50519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18" y="2998459"/>
            <a:ext cx="500625" cy="50519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4" name="Google Shape;934;p55"/>
          <p:cNvGrpSpPr/>
          <p:nvPr/>
        </p:nvGrpSpPr>
        <p:grpSpPr>
          <a:xfrm>
            <a:off x="6041563" y="1184407"/>
            <a:ext cx="3102437" cy="3959093"/>
            <a:chOff x="4815845" y="604088"/>
            <a:chExt cx="3557234" cy="4539470"/>
          </a:xfrm>
        </p:grpSpPr>
        <p:grpSp>
          <p:nvGrpSpPr>
            <p:cNvPr id="935" name="Google Shape;935;p55"/>
            <p:cNvGrpSpPr/>
            <p:nvPr/>
          </p:nvGrpSpPr>
          <p:grpSpPr>
            <a:xfrm>
              <a:off x="6231762" y="604088"/>
              <a:ext cx="2141317" cy="4539462"/>
              <a:chOff x="2451049" y="3270244"/>
              <a:chExt cx="598267" cy="1268254"/>
            </a:xfrm>
          </p:grpSpPr>
          <p:sp>
            <p:nvSpPr>
              <p:cNvPr id="936" name="Google Shape;936;p55"/>
              <p:cNvSpPr/>
              <p:nvPr/>
            </p:nvSpPr>
            <p:spPr>
              <a:xfrm>
                <a:off x="2661886" y="3270244"/>
                <a:ext cx="135246" cy="47754"/>
              </a:xfrm>
              <a:custGeom>
                <a:avLst/>
                <a:gdLst/>
                <a:ahLst/>
                <a:cxnLst/>
                <a:rect l="l" t="t" r="r" b="b"/>
                <a:pathLst>
                  <a:path w="9751" h="3443" extrusionOk="0">
                    <a:moveTo>
                      <a:pt x="3767" y="0"/>
                    </a:moveTo>
                    <a:cubicBezTo>
                      <a:pt x="1803" y="0"/>
                      <a:pt x="186" y="1502"/>
                      <a:pt x="1" y="3420"/>
                    </a:cubicBezTo>
                    <a:cubicBezTo>
                      <a:pt x="1479" y="3050"/>
                      <a:pt x="3074" y="2842"/>
                      <a:pt x="4783" y="2842"/>
                    </a:cubicBezTo>
                    <a:cubicBezTo>
                      <a:pt x="4864" y="2841"/>
                      <a:pt x="4944" y="2840"/>
                      <a:pt x="5024" y="2840"/>
                    </a:cubicBezTo>
                    <a:cubicBezTo>
                      <a:pt x="6691" y="2840"/>
                      <a:pt x="8273" y="3068"/>
                      <a:pt x="9750" y="3443"/>
                    </a:cubicBezTo>
                    <a:cubicBezTo>
                      <a:pt x="9681" y="1525"/>
                      <a:pt x="8133" y="0"/>
                      <a:pt x="62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55"/>
              <p:cNvSpPr/>
              <p:nvPr/>
            </p:nvSpPr>
            <p:spPr>
              <a:xfrm>
                <a:off x="2564803" y="3309327"/>
                <a:ext cx="327193" cy="191323"/>
              </a:xfrm>
              <a:custGeom>
                <a:avLst/>
                <a:gdLst/>
                <a:ahLst/>
                <a:cxnLst/>
                <a:rect l="l" t="t" r="r" b="b"/>
                <a:pathLst>
                  <a:path w="23590" h="13794" extrusionOk="0">
                    <a:moveTo>
                      <a:pt x="11783" y="1"/>
                    </a:moveTo>
                    <a:cubicBezTo>
                      <a:pt x="10074" y="1"/>
                      <a:pt x="8456" y="186"/>
                      <a:pt x="7001" y="579"/>
                    </a:cubicBezTo>
                    <a:cubicBezTo>
                      <a:pt x="2888" y="1664"/>
                      <a:pt x="0" y="4067"/>
                      <a:pt x="0" y="6886"/>
                    </a:cubicBezTo>
                    <a:cubicBezTo>
                      <a:pt x="0" y="10698"/>
                      <a:pt x="5268" y="13794"/>
                      <a:pt x="11783" y="13794"/>
                    </a:cubicBezTo>
                    <a:cubicBezTo>
                      <a:pt x="18298" y="13794"/>
                      <a:pt x="23566" y="10698"/>
                      <a:pt x="23566" y="6886"/>
                    </a:cubicBezTo>
                    <a:cubicBezTo>
                      <a:pt x="23589" y="4113"/>
                      <a:pt x="20747" y="1734"/>
                      <a:pt x="16750" y="625"/>
                    </a:cubicBezTo>
                    <a:cubicBezTo>
                      <a:pt x="15249" y="232"/>
                      <a:pt x="13562" y="1"/>
                      <a:pt x="11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55"/>
              <p:cNvSpPr/>
              <p:nvPr/>
            </p:nvSpPr>
            <p:spPr>
              <a:xfrm>
                <a:off x="2451049" y="3372653"/>
                <a:ext cx="541887" cy="406585"/>
              </a:xfrm>
              <a:custGeom>
                <a:avLst/>
                <a:gdLst/>
                <a:ahLst/>
                <a:cxnLst/>
                <a:rect l="l" t="t" r="r" b="b"/>
                <a:pathLst>
                  <a:path w="39069" h="29314" extrusionOk="0">
                    <a:moveTo>
                      <a:pt x="11391" y="0"/>
                    </a:moveTo>
                    <a:cubicBezTo>
                      <a:pt x="11263" y="0"/>
                      <a:pt x="11134" y="48"/>
                      <a:pt x="11044" y="148"/>
                    </a:cubicBezTo>
                    <a:lnTo>
                      <a:pt x="2611" y="9921"/>
                    </a:lnTo>
                    <a:cubicBezTo>
                      <a:pt x="1" y="12832"/>
                      <a:pt x="878" y="17476"/>
                      <a:pt x="4413" y="19209"/>
                    </a:cubicBezTo>
                    <a:lnTo>
                      <a:pt x="10767" y="22374"/>
                    </a:lnTo>
                    <a:cubicBezTo>
                      <a:pt x="10975" y="23460"/>
                      <a:pt x="11136" y="24176"/>
                      <a:pt x="11136" y="24176"/>
                    </a:cubicBezTo>
                    <a:lnTo>
                      <a:pt x="28418" y="27387"/>
                    </a:lnTo>
                    <a:lnTo>
                      <a:pt x="28788" y="27226"/>
                    </a:lnTo>
                    <a:lnTo>
                      <a:pt x="28949" y="27364"/>
                    </a:lnTo>
                    <a:lnTo>
                      <a:pt x="29642" y="27965"/>
                    </a:lnTo>
                    <a:cubicBezTo>
                      <a:pt x="29735" y="28057"/>
                      <a:pt x="29827" y="28103"/>
                      <a:pt x="29920" y="28196"/>
                    </a:cubicBezTo>
                    <a:lnTo>
                      <a:pt x="30220" y="28427"/>
                    </a:lnTo>
                    <a:cubicBezTo>
                      <a:pt x="30428" y="28566"/>
                      <a:pt x="30682" y="28727"/>
                      <a:pt x="30913" y="28843"/>
                    </a:cubicBezTo>
                    <a:cubicBezTo>
                      <a:pt x="31445" y="29074"/>
                      <a:pt x="32022" y="29236"/>
                      <a:pt x="32646" y="29305"/>
                    </a:cubicBezTo>
                    <a:cubicBezTo>
                      <a:pt x="32733" y="29311"/>
                      <a:pt x="32819" y="29314"/>
                      <a:pt x="32906" y="29314"/>
                    </a:cubicBezTo>
                    <a:cubicBezTo>
                      <a:pt x="33143" y="29314"/>
                      <a:pt x="33380" y="29292"/>
                      <a:pt x="33616" y="29259"/>
                    </a:cubicBezTo>
                    <a:cubicBezTo>
                      <a:pt x="33917" y="29212"/>
                      <a:pt x="34240" y="29120"/>
                      <a:pt x="34540" y="29004"/>
                    </a:cubicBezTo>
                    <a:cubicBezTo>
                      <a:pt x="35118" y="28773"/>
                      <a:pt x="35603" y="28427"/>
                      <a:pt x="35996" y="28057"/>
                    </a:cubicBezTo>
                    <a:cubicBezTo>
                      <a:pt x="36112" y="27942"/>
                      <a:pt x="36227" y="27826"/>
                      <a:pt x="36319" y="27688"/>
                    </a:cubicBezTo>
                    <a:cubicBezTo>
                      <a:pt x="36389" y="27595"/>
                      <a:pt x="36458" y="27503"/>
                      <a:pt x="36527" y="27410"/>
                    </a:cubicBezTo>
                    <a:cubicBezTo>
                      <a:pt x="36966" y="26810"/>
                      <a:pt x="37220" y="26209"/>
                      <a:pt x="37359" y="25631"/>
                    </a:cubicBezTo>
                    <a:lnTo>
                      <a:pt x="37428" y="25423"/>
                    </a:lnTo>
                    <a:cubicBezTo>
                      <a:pt x="37452" y="25216"/>
                      <a:pt x="38399" y="20433"/>
                      <a:pt x="38514" y="19486"/>
                    </a:cubicBezTo>
                    <a:cubicBezTo>
                      <a:pt x="38699" y="18284"/>
                      <a:pt x="38861" y="18677"/>
                      <a:pt x="39069" y="17591"/>
                    </a:cubicBezTo>
                    <a:lnTo>
                      <a:pt x="38815" y="15489"/>
                    </a:lnTo>
                    <a:cubicBezTo>
                      <a:pt x="38539" y="15429"/>
                      <a:pt x="38262" y="15400"/>
                      <a:pt x="37989" y="15400"/>
                    </a:cubicBezTo>
                    <a:cubicBezTo>
                      <a:pt x="36564" y="15400"/>
                      <a:pt x="35222" y="16185"/>
                      <a:pt x="34564" y="17522"/>
                    </a:cubicBezTo>
                    <a:lnTo>
                      <a:pt x="33408" y="19832"/>
                    </a:lnTo>
                    <a:lnTo>
                      <a:pt x="33062" y="20618"/>
                    </a:lnTo>
                    <a:lnTo>
                      <a:pt x="32346" y="17499"/>
                    </a:lnTo>
                    <a:cubicBezTo>
                      <a:pt x="31999" y="14865"/>
                      <a:pt x="30035" y="13479"/>
                      <a:pt x="27609" y="12393"/>
                    </a:cubicBezTo>
                    <a:lnTo>
                      <a:pt x="24444" y="11307"/>
                    </a:lnTo>
                    <a:lnTo>
                      <a:pt x="24190" y="11307"/>
                    </a:lnTo>
                    <a:cubicBezTo>
                      <a:pt x="23220" y="11307"/>
                      <a:pt x="22249" y="10868"/>
                      <a:pt x="21279" y="10868"/>
                    </a:cubicBezTo>
                    <a:lnTo>
                      <a:pt x="17929" y="10868"/>
                    </a:lnTo>
                    <a:cubicBezTo>
                      <a:pt x="17213" y="10868"/>
                      <a:pt x="16520" y="11053"/>
                      <a:pt x="15827" y="11122"/>
                    </a:cubicBezTo>
                    <a:cubicBezTo>
                      <a:pt x="15133" y="11238"/>
                      <a:pt x="14463" y="11400"/>
                      <a:pt x="13817" y="11631"/>
                    </a:cubicBezTo>
                    <a:cubicBezTo>
                      <a:pt x="13239" y="11815"/>
                      <a:pt x="12731" y="11977"/>
                      <a:pt x="12153" y="12023"/>
                    </a:cubicBezTo>
                    <a:lnTo>
                      <a:pt x="10767" y="12208"/>
                    </a:lnTo>
                    <a:lnTo>
                      <a:pt x="8687" y="12462"/>
                    </a:lnTo>
                    <a:lnTo>
                      <a:pt x="8664" y="12462"/>
                    </a:lnTo>
                    <a:lnTo>
                      <a:pt x="13932" y="5462"/>
                    </a:lnTo>
                    <a:cubicBezTo>
                      <a:pt x="14140" y="5185"/>
                      <a:pt x="14163" y="4815"/>
                      <a:pt x="14024" y="4515"/>
                    </a:cubicBezTo>
                    <a:lnTo>
                      <a:pt x="11806" y="240"/>
                    </a:lnTo>
                    <a:cubicBezTo>
                      <a:pt x="11728" y="83"/>
                      <a:pt x="11560" y="0"/>
                      <a:pt x="113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55"/>
              <p:cNvSpPr/>
              <p:nvPr/>
            </p:nvSpPr>
            <p:spPr>
              <a:xfrm>
                <a:off x="2603248" y="3371904"/>
                <a:ext cx="43593" cy="76826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5539" extrusionOk="0">
                    <a:moveTo>
                      <a:pt x="373" y="0"/>
                    </a:moveTo>
                    <a:cubicBezTo>
                      <a:pt x="246" y="0"/>
                      <a:pt x="116" y="53"/>
                      <a:pt x="24" y="156"/>
                    </a:cubicBezTo>
                    <a:lnTo>
                      <a:pt x="1" y="179"/>
                    </a:lnTo>
                    <a:cubicBezTo>
                      <a:pt x="70" y="526"/>
                      <a:pt x="232" y="1011"/>
                      <a:pt x="486" y="1658"/>
                    </a:cubicBezTo>
                    <a:cubicBezTo>
                      <a:pt x="1341" y="3691"/>
                      <a:pt x="2311" y="4915"/>
                      <a:pt x="2889" y="5539"/>
                    </a:cubicBezTo>
                    <a:lnTo>
                      <a:pt x="2912" y="5470"/>
                    </a:lnTo>
                    <a:cubicBezTo>
                      <a:pt x="3120" y="5192"/>
                      <a:pt x="3143" y="4800"/>
                      <a:pt x="3004" y="4522"/>
                    </a:cubicBezTo>
                    <a:lnTo>
                      <a:pt x="763" y="248"/>
                    </a:lnTo>
                    <a:cubicBezTo>
                      <a:pt x="686" y="82"/>
                      <a:pt x="531" y="0"/>
                      <a:pt x="3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55"/>
              <p:cNvSpPr/>
              <p:nvPr/>
            </p:nvSpPr>
            <p:spPr>
              <a:xfrm>
                <a:off x="2678557" y="3509000"/>
                <a:ext cx="93581" cy="69503"/>
              </a:xfrm>
              <a:custGeom>
                <a:avLst/>
                <a:gdLst/>
                <a:ahLst/>
                <a:cxnLst/>
                <a:rect l="l" t="t" r="r" b="b"/>
                <a:pathLst>
                  <a:path w="6747" h="5011" extrusionOk="0">
                    <a:moveTo>
                      <a:pt x="3441" y="0"/>
                    </a:moveTo>
                    <a:cubicBezTo>
                      <a:pt x="1794" y="0"/>
                      <a:pt x="117" y="220"/>
                      <a:pt x="46" y="644"/>
                    </a:cubicBezTo>
                    <a:cubicBezTo>
                      <a:pt x="23" y="875"/>
                      <a:pt x="0" y="1130"/>
                      <a:pt x="0" y="1361"/>
                    </a:cubicBezTo>
                    <a:cubicBezTo>
                      <a:pt x="0" y="3348"/>
                      <a:pt x="1502" y="5011"/>
                      <a:pt x="3373" y="5011"/>
                    </a:cubicBezTo>
                    <a:cubicBezTo>
                      <a:pt x="5245" y="5011"/>
                      <a:pt x="6746" y="3394"/>
                      <a:pt x="6746" y="1361"/>
                    </a:cubicBezTo>
                    <a:cubicBezTo>
                      <a:pt x="6746" y="1106"/>
                      <a:pt x="6723" y="875"/>
                      <a:pt x="6654" y="621"/>
                    </a:cubicBezTo>
                    <a:cubicBezTo>
                      <a:pt x="6575" y="203"/>
                      <a:pt x="5022" y="0"/>
                      <a:pt x="3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55"/>
              <p:cNvSpPr/>
              <p:nvPr/>
            </p:nvSpPr>
            <p:spPr>
              <a:xfrm>
                <a:off x="2645549" y="3327593"/>
                <a:ext cx="157993" cy="230741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6636" extrusionOk="0">
                    <a:moveTo>
                      <a:pt x="5314" y="1"/>
                    </a:moveTo>
                    <a:cubicBezTo>
                      <a:pt x="3327" y="1"/>
                      <a:pt x="1710" y="1618"/>
                      <a:pt x="1710" y="3605"/>
                    </a:cubicBezTo>
                    <a:lnTo>
                      <a:pt x="1710" y="5222"/>
                    </a:lnTo>
                    <a:lnTo>
                      <a:pt x="1710" y="5292"/>
                    </a:lnTo>
                    <a:lnTo>
                      <a:pt x="1271" y="5292"/>
                    </a:lnTo>
                    <a:cubicBezTo>
                      <a:pt x="578" y="5292"/>
                      <a:pt x="0" y="5869"/>
                      <a:pt x="0" y="6562"/>
                    </a:cubicBezTo>
                    <a:lnTo>
                      <a:pt x="0" y="6724"/>
                    </a:lnTo>
                    <a:cubicBezTo>
                      <a:pt x="0" y="7417"/>
                      <a:pt x="578" y="7995"/>
                      <a:pt x="1271" y="7995"/>
                    </a:cubicBezTo>
                    <a:lnTo>
                      <a:pt x="1710" y="7995"/>
                    </a:lnTo>
                    <a:lnTo>
                      <a:pt x="1710" y="9196"/>
                    </a:lnTo>
                    <a:cubicBezTo>
                      <a:pt x="1710" y="10421"/>
                      <a:pt x="2311" y="11530"/>
                      <a:pt x="3258" y="12153"/>
                    </a:cubicBezTo>
                    <a:lnTo>
                      <a:pt x="3258" y="14094"/>
                    </a:lnTo>
                    <a:cubicBezTo>
                      <a:pt x="3258" y="15503"/>
                      <a:pt x="4413" y="16635"/>
                      <a:pt x="5799" y="16635"/>
                    </a:cubicBezTo>
                    <a:cubicBezTo>
                      <a:pt x="7209" y="16635"/>
                      <a:pt x="8341" y="15480"/>
                      <a:pt x="8341" y="14094"/>
                    </a:cubicBezTo>
                    <a:lnTo>
                      <a:pt x="8341" y="12107"/>
                    </a:lnTo>
                    <a:cubicBezTo>
                      <a:pt x="9265" y="11437"/>
                      <a:pt x="9889" y="10374"/>
                      <a:pt x="9889" y="9150"/>
                    </a:cubicBezTo>
                    <a:lnTo>
                      <a:pt x="9889" y="8341"/>
                    </a:lnTo>
                    <a:lnTo>
                      <a:pt x="9889" y="7972"/>
                    </a:lnTo>
                    <a:lnTo>
                      <a:pt x="10120" y="7972"/>
                    </a:lnTo>
                    <a:cubicBezTo>
                      <a:pt x="10813" y="7972"/>
                      <a:pt x="11391" y="7394"/>
                      <a:pt x="11391" y="6701"/>
                    </a:cubicBezTo>
                    <a:lnTo>
                      <a:pt x="11391" y="6539"/>
                    </a:lnTo>
                    <a:cubicBezTo>
                      <a:pt x="11391" y="5869"/>
                      <a:pt x="10836" y="5292"/>
                      <a:pt x="10120" y="5292"/>
                    </a:cubicBezTo>
                    <a:lnTo>
                      <a:pt x="9889" y="5292"/>
                    </a:lnTo>
                    <a:lnTo>
                      <a:pt x="9889" y="5222"/>
                    </a:lnTo>
                    <a:lnTo>
                      <a:pt x="9889" y="3605"/>
                    </a:lnTo>
                    <a:cubicBezTo>
                      <a:pt x="9889" y="1618"/>
                      <a:pt x="8248" y="1"/>
                      <a:pt x="6262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55"/>
              <p:cNvSpPr/>
              <p:nvPr/>
            </p:nvSpPr>
            <p:spPr>
              <a:xfrm>
                <a:off x="2693938" y="3487808"/>
                <a:ext cx="64093" cy="3782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727" extrusionOk="0">
                    <a:moveTo>
                      <a:pt x="4552" y="1"/>
                    </a:moveTo>
                    <a:cubicBezTo>
                      <a:pt x="4020" y="278"/>
                      <a:pt x="3419" y="463"/>
                      <a:pt x="2773" y="463"/>
                    </a:cubicBezTo>
                    <a:lnTo>
                      <a:pt x="1825" y="463"/>
                    </a:lnTo>
                    <a:cubicBezTo>
                      <a:pt x="1201" y="463"/>
                      <a:pt x="624" y="278"/>
                      <a:pt x="92" y="24"/>
                    </a:cubicBezTo>
                    <a:cubicBezTo>
                      <a:pt x="46" y="209"/>
                      <a:pt x="0" y="417"/>
                      <a:pt x="0" y="601"/>
                    </a:cubicBezTo>
                    <a:cubicBezTo>
                      <a:pt x="0" y="1757"/>
                      <a:pt x="1040" y="2727"/>
                      <a:pt x="2310" y="2727"/>
                    </a:cubicBezTo>
                    <a:cubicBezTo>
                      <a:pt x="3581" y="2727"/>
                      <a:pt x="4621" y="1757"/>
                      <a:pt x="4621" y="601"/>
                    </a:cubicBezTo>
                    <a:cubicBezTo>
                      <a:pt x="4621" y="417"/>
                      <a:pt x="4598" y="209"/>
                      <a:pt x="4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55"/>
              <p:cNvSpPr/>
              <p:nvPr/>
            </p:nvSpPr>
            <p:spPr>
              <a:xfrm>
                <a:off x="2662857" y="3327593"/>
                <a:ext cx="127230" cy="91667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6609" extrusionOk="0">
                    <a:moveTo>
                      <a:pt x="3604" y="1"/>
                    </a:moveTo>
                    <a:cubicBezTo>
                      <a:pt x="1617" y="1"/>
                      <a:pt x="0" y="1618"/>
                      <a:pt x="0" y="3605"/>
                    </a:cubicBezTo>
                    <a:lnTo>
                      <a:pt x="0" y="4714"/>
                    </a:lnTo>
                    <a:cubicBezTo>
                      <a:pt x="0" y="5384"/>
                      <a:pt x="162" y="5985"/>
                      <a:pt x="485" y="6539"/>
                    </a:cubicBezTo>
                    <a:lnTo>
                      <a:pt x="485" y="5222"/>
                    </a:lnTo>
                    <a:cubicBezTo>
                      <a:pt x="485" y="3235"/>
                      <a:pt x="2102" y="1618"/>
                      <a:pt x="4089" y="1618"/>
                    </a:cubicBezTo>
                    <a:lnTo>
                      <a:pt x="4205" y="1618"/>
                    </a:lnTo>
                    <a:cubicBezTo>
                      <a:pt x="4159" y="1803"/>
                      <a:pt x="4089" y="1965"/>
                      <a:pt x="4089" y="2149"/>
                    </a:cubicBezTo>
                    <a:cubicBezTo>
                      <a:pt x="4089" y="2912"/>
                      <a:pt x="4736" y="3559"/>
                      <a:pt x="5522" y="3559"/>
                    </a:cubicBezTo>
                    <a:cubicBezTo>
                      <a:pt x="5891" y="3559"/>
                      <a:pt x="6261" y="3420"/>
                      <a:pt x="6492" y="3143"/>
                    </a:cubicBezTo>
                    <a:cubicBezTo>
                      <a:pt x="6700" y="3328"/>
                      <a:pt x="6954" y="3420"/>
                      <a:pt x="7208" y="3420"/>
                    </a:cubicBezTo>
                    <a:cubicBezTo>
                      <a:pt x="7509" y="3420"/>
                      <a:pt x="7763" y="3305"/>
                      <a:pt x="7971" y="3120"/>
                    </a:cubicBezTo>
                    <a:cubicBezTo>
                      <a:pt x="8410" y="3721"/>
                      <a:pt x="8664" y="4460"/>
                      <a:pt x="8664" y="5222"/>
                    </a:cubicBezTo>
                    <a:lnTo>
                      <a:pt x="8664" y="6608"/>
                    </a:lnTo>
                    <a:cubicBezTo>
                      <a:pt x="9010" y="6077"/>
                      <a:pt x="9172" y="5430"/>
                      <a:pt x="9172" y="4737"/>
                    </a:cubicBezTo>
                    <a:lnTo>
                      <a:pt x="9172" y="3651"/>
                    </a:lnTo>
                    <a:cubicBezTo>
                      <a:pt x="9172" y="1641"/>
                      <a:pt x="7555" y="1"/>
                      <a:pt x="5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55"/>
              <p:cNvSpPr/>
              <p:nvPr/>
            </p:nvSpPr>
            <p:spPr>
              <a:xfrm>
                <a:off x="2668946" y="3401612"/>
                <a:ext cx="113762" cy="110253"/>
              </a:xfrm>
              <a:custGeom>
                <a:avLst/>
                <a:gdLst/>
                <a:ahLst/>
                <a:cxnLst/>
                <a:rect l="l" t="t" r="r" b="b"/>
                <a:pathLst>
                  <a:path w="8202" h="7949" extrusionOk="0">
                    <a:moveTo>
                      <a:pt x="8202" y="1"/>
                    </a:moveTo>
                    <a:lnTo>
                      <a:pt x="7532" y="2080"/>
                    </a:lnTo>
                    <a:cubicBezTo>
                      <a:pt x="7393" y="2519"/>
                      <a:pt x="6931" y="2843"/>
                      <a:pt x="6400" y="2843"/>
                    </a:cubicBezTo>
                    <a:lnTo>
                      <a:pt x="2357" y="2819"/>
                    </a:lnTo>
                    <a:cubicBezTo>
                      <a:pt x="1918" y="2819"/>
                      <a:pt x="1502" y="2611"/>
                      <a:pt x="1294" y="2265"/>
                    </a:cubicBezTo>
                    <a:lnTo>
                      <a:pt x="0" y="47"/>
                    </a:lnTo>
                    <a:lnTo>
                      <a:pt x="0" y="1918"/>
                    </a:lnTo>
                    <a:lnTo>
                      <a:pt x="0" y="4945"/>
                    </a:lnTo>
                    <a:cubicBezTo>
                      <a:pt x="0" y="6585"/>
                      <a:pt x="1502" y="7948"/>
                      <a:pt x="3304" y="7948"/>
                    </a:cubicBezTo>
                    <a:lnTo>
                      <a:pt x="5452" y="7948"/>
                    </a:lnTo>
                    <a:cubicBezTo>
                      <a:pt x="6954" y="7948"/>
                      <a:pt x="8202" y="6863"/>
                      <a:pt x="8202" y="5499"/>
                    </a:cubicBezTo>
                    <a:lnTo>
                      <a:pt x="8202" y="3097"/>
                    </a:lnTo>
                    <a:lnTo>
                      <a:pt x="8202" y="1941"/>
                    </a:lnTo>
                    <a:lnTo>
                      <a:pt x="820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55"/>
              <p:cNvSpPr/>
              <p:nvPr/>
            </p:nvSpPr>
            <p:spPr>
              <a:xfrm>
                <a:off x="2655479" y="3411473"/>
                <a:ext cx="11235" cy="1546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115" extrusionOk="0">
                    <a:moveTo>
                      <a:pt x="165" y="0"/>
                    </a:moveTo>
                    <a:cubicBezTo>
                      <a:pt x="128" y="0"/>
                      <a:pt x="93" y="18"/>
                      <a:pt x="70" y="52"/>
                    </a:cubicBezTo>
                    <a:cubicBezTo>
                      <a:pt x="1" y="98"/>
                      <a:pt x="1" y="191"/>
                      <a:pt x="70" y="260"/>
                    </a:cubicBezTo>
                    <a:lnTo>
                      <a:pt x="440" y="653"/>
                    </a:lnTo>
                    <a:lnTo>
                      <a:pt x="209" y="861"/>
                    </a:lnTo>
                    <a:cubicBezTo>
                      <a:pt x="162" y="907"/>
                      <a:pt x="162" y="999"/>
                      <a:pt x="209" y="1069"/>
                    </a:cubicBezTo>
                    <a:cubicBezTo>
                      <a:pt x="232" y="1092"/>
                      <a:pt x="301" y="1115"/>
                      <a:pt x="324" y="1115"/>
                    </a:cubicBezTo>
                    <a:cubicBezTo>
                      <a:pt x="393" y="1115"/>
                      <a:pt x="417" y="1092"/>
                      <a:pt x="393" y="1069"/>
                    </a:cubicBezTo>
                    <a:lnTo>
                      <a:pt x="809" y="676"/>
                    </a:lnTo>
                    <a:lnTo>
                      <a:pt x="278" y="52"/>
                    </a:lnTo>
                    <a:cubicBezTo>
                      <a:pt x="243" y="18"/>
                      <a:pt x="203" y="0"/>
                      <a:pt x="1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55"/>
              <p:cNvSpPr/>
              <p:nvPr/>
            </p:nvSpPr>
            <p:spPr>
              <a:xfrm>
                <a:off x="2784294" y="3412027"/>
                <a:ext cx="11221" cy="1491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075" extrusionOk="0">
                    <a:moveTo>
                      <a:pt x="644" y="1"/>
                    </a:moveTo>
                    <a:cubicBezTo>
                      <a:pt x="607" y="1"/>
                      <a:pt x="566" y="12"/>
                      <a:pt x="532" y="35"/>
                    </a:cubicBezTo>
                    <a:lnTo>
                      <a:pt x="0" y="682"/>
                    </a:lnTo>
                    <a:lnTo>
                      <a:pt x="416" y="1052"/>
                    </a:lnTo>
                    <a:cubicBezTo>
                      <a:pt x="462" y="1075"/>
                      <a:pt x="485" y="1075"/>
                      <a:pt x="509" y="1075"/>
                    </a:cubicBezTo>
                    <a:cubicBezTo>
                      <a:pt x="532" y="1075"/>
                      <a:pt x="601" y="1052"/>
                      <a:pt x="601" y="1052"/>
                    </a:cubicBezTo>
                    <a:cubicBezTo>
                      <a:pt x="647" y="983"/>
                      <a:pt x="647" y="890"/>
                      <a:pt x="601" y="844"/>
                    </a:cubicBezTo>
                    <a:lnTo>
                      <a:pt x="370" y="636"/>
                    </a:lnTo>
                    <a:lnTo>
                      <a:pt x="740" y="243"/>
                    </a:lnTo>
                    <a:cubicBezTo>
                      <a:pt x="809" y="174"/>
                      <a:pt x="809" y="105"/>
                      <a:pt x="740" y="35"/>
                    </a:cubicBezTo>
                    <a:cubicBezTo>
                      <a:pt x="717" y="12"/>
                      <a:pt x="682" y="1"/>
                      <a:pt x="6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55"/>
              <p:cNvSpPr/>
              <p:nvPr/>
            </p:nvSpPr>
            <p:spPr>
              <a:xfrm>
                <a:off x="2693605" y="3377868"/>
                <a:ext cx="24370" cy="1510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089" extrusionOk="0">
                    <a:moveTo>
                      <a:pt x="1212" y="0"/>
                    </a:moveTo>
                    <a:cubicBezTo>
                      <a:pt x="1051" y="0"/>
                      <a:pt x="864" y="34"/>
                      <a:pt x="671" y="119"/>
                    </a:cubicBezTo>
                    <a:cubicBezTo>
                      <a:pt x="301" y="303"/>
                      <a:pt x="93" y="581"/>
                      <a:pt x="70" y="766"/>
                    </a:cubicBezTo>
                    <a:cubicBezTo>
                      <a:pt x="1" y="997"/>
                      <a:pt x="93" y="1089"/>
                      <a:pt x="209" y="1089"/>
                    </a:cubicBezTo>
                    <a:cubicBezTo>
                      <a:pt x="324" y="1089"/>
                      <a:pt x="463" y="997"/>
                      <a:pt x="579" y="950"/>
                    </a:cubicBezTo>
                    <a:cubicBezTo>
                      <a:pt x="694" y="881"/>
                      <a:pt x="833" y="789"/>
                      <a:pt x="948" y="766"/>
                    </a:cubicBezTo>
                    <a:cubicBezTo>
                      <a:pt x="1064" y="719"/>
                      <a:pt x="1179" y="650"/>
                      <a:pt x="1341" y="581"/>
                    </a:cubicBezTo>
                    <a:cubicBezTo>
                      <a:pt x="1457" y="534"/>
                      <a:pt x="1595" y="488"/>
                      <a:pt x="1688" y="396"/>
                    </a:cubicBezTo>
                    <a:cubicBezTo>
                      <a:pt x="1757" y="303"/>
                      <a:pt x="1734" y="165"/>
                      <a:pt x="1572" y="72"/>
                    </a:cubicBezTo>
                    <a:cubicBezTo>
                      <a:pt x="1484" y="28"/>
                      <a:pt x="1359" y="0"/>
                      <a:pt x="12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55"/>
              <p:cNvSpPr/>
              <p:nvPr/>
            </p:nvSpPr>
            <p:spPr>
              <a:xfrm>
                <a:off x="2742951" y="3395842"/>
                <a:ext cx="26298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723" extrusionOk="0">
                    <a:moveTo>
                      <a:pt x="948" y="1"/>
                    </a:moveTo>
                    <a:cubicBezTo>
                      <a:pt x="509" y="1"/>
                      <a:pt x="232" y="163"/>
                      <a:pt x="116" y="347"/>
                    </a:cubicBezTo>
                    <a:cubicBezTo>
                      <a:pt x="1" y="509"/>
                      <a:pt x="24" y="648"/>
                      <a:pt x="140" y="694"/>
                    </a:cubicBezTo>
                    <a:cubicBezTo>
                      <a:pt x="197" y="717"/>
                      <a:pt x="261" y="723"/>
                      <a:pt x="330" y="723"/>
                    </a:cubicBezTo>
                    <a:cubicBezTo>
                      <a:pt x="399" y="723"/>
                      <a:pt x="475" y="717"/>
                      <a:pt x="555" y="717"/>
                    </a:cubicBezTo>
                    <a:cubicBezTo>
                      <a:pt x="694" y="694"/>
                      <a:pt x="833" y="694"/>
                      <a:pt x="948" y="694"/>
                    </a:cubicBezTo>
                    <a:lnTo>
                      <a:pt x="1364" y="694"/>
                    </a:lnTo>
                    <a:cubicBezTo>
                      <a:pt x="1420" y="694"/>
                      <a:pt x="1475" y="698"/>
                      <a:pt x="1529" y="698"/>
                    </a:cubicBezTo>
                    <a:cubicBezTo>
                      <a:pt x="1610" y="698"/>
                      <a:pt x="1688" y="689"/>
                      <a:pt x="1757" y="648"/>
                    </a:cubicBezTo>
                    <a:cubicBezTo>
                      <a:pt x="1872" y="625"/>
                      <a:pt x="1895" y="486"/>
                      <a:pt x="1780" y="301"/>
                    </a:cubicBezTo>
                    <a:cubicBezTo>
                      <a:pt x="1664" y="140"/>
                      <a:pt x="1364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55"/>
              <p:cNvSpPr/>
              <p:nvPr/>
            </p:nvSpPr>
            <p:spPr>
              <a:xfrm>
                <a:off x="2704506" y="3410904"/>
                <a:ext cx="8669" cy="8988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48" extrusionOk="0">
                    <a:moveTo>
                      <a:pt x="324" y="1"/>
                    </a:moveTo>
                    <a:cubicBezTo>
                      <a:pt x="139" y="1"/>
                      <a:pt x="1" y="139"/>
                      <a:pt x="1" y="324"/>
                    </a:cubicBezTo>
                    <a:cubicBezTo>
                      <a:pt x="1" y="486"/>
                      <a:pt x="139" y="648"/>
                      <a:pt x="324" y="648"/>
                    </a:cubicBezTo>
                    <a:cubicBezTo>
                      <a:pt x="486" y="648"/>
                      <a:pt x="624" y="486"/>
                      <a:pt x="624" y="324"/>
                    </a:cubicBezTo>
                    <a:cubicBezTo>
                      <a:pt x="624" y="139"/>
                      <a:pt x="486" y="1"/>
                      <a:pt x="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55"/>
              <p:cNvSpPr/>
              <p:nvPr/>
            </p:nvSpPr>
            <p:spPr>
              <a:xfrm>
                <a:off x="2701621" y="3415897"/>
                <a:ext cx="13801" cy="4952"/>
              </a:xfrm>
              <a:custGeom>
                <a:avLst/>
                <a:gdLst/>
                <a:ahLst/>
                <a:cxnLst/>
                <a:rect l="l" t="t" r="r" b="b"/>
                <a:pathLst>
                  <a:path w="995" h="357" extrusionOk="0">
                    <a:moveTo>
                      <a:pt x="487" y="0"/>
                    </a:moveTo>
                    <a:cubicBezTo>
                      <a:pt x="247" y="0"/>
                      <a:pt x="93" y="103"/>
                      <a:pt x="93" y="103"/>
                    </a:cubicBezTo>
                    <a:cubicBezTo>
                      <a:pt x="24" y="149"/>
                      <a:pt x="1" y="241"/>
                      <a:pt x="70" y="311"/>
                    </a:cubicBezTo>
                    <a:cubicBezTo>
                      <a:pt x="97" y="338"/>
                      <a:pt x="140" y="349"/>
                      <a:pt x="180" y="349"/>
                    </a:cubicBezTo>
                    <a:cubicBezTo>
                      <a:pt x="209" y="349"/>
                      <a:pt x="236" y="343"/>
                      <a:pt x="255" y="334"/>
                    </a:cubicBezTo>
                    <a:cubicBezTo>
                      <a:pt x="255" y="334"/>
                      <a:pt x="357" y="272"/>
                      <a:pt x="515" y="272"/>
                    </a:cubicBezTo>
                    <a:cubicBezTo>
                      <a:pt x="594" y="272"/>
                      <a:pt x="686" y="288"/>
                      <a:pt x="786" y="334"/>
                    </a:cubicBezTo>
                    <a:cubicBezTo>
                      <a:pt x="786" y="357"/>
                      <a:pt x="809" y="357"/>
                      <a:pt x="832" y="357"/>
                    </a:cubicBezTo>
                    <a:cubicBezTo>
                      <a:pt x="902" y="357"/>
                      <a:pt x="948" y="334"/>
                      <a:pt x="948" y="311"/>
                    </a:cubicBezTo>
                    <a:cubicBezTo>
                      <a:pt x="994" y="218"/>
                      <a:pt x="948" y="126"/>
                      <a:pt x="902" y="103"/>
                    </a:cubicBezTo>
                    <a:cubicBezTo>
                      <a:pt x="748" y="26"/>
                      <a:pt x="606" y="0"/>
                      <a:pt x="4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55"/>
              <p:cNvSpPr/>
              <p:nvPr/>
            </p:nvSpPr>
            <p:spPr>
              <a:xfrm>
                <a:off x="2750329" y="3410904"/>
                <a:ext cx="8988" cy="8988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1"/>
                    </a:moveTo>
                    <a:cubicBezTo>
                      <a:pt x="162" y="1"/>
                      <a:pt x="0" y="139"/>
                      <a:pt x="0" y="324"/>
                    </a:cubicBezTo>
                    <a:cubicBezTo>
                      <a:pt x="0" y="486"/>
                      <a:pt x="162" y="648"/>
                      <a:pt x="324" y="648"/>
                    </a:cubicBezTo>
                    <a:cubicBezTo>
                      <a:pt x="509" y="648"/>
                      <a:pt x="647" y="486"/>
                      <a:pt x="647" y="324"/>
                    </a:cubicBezTo>
                    <a:cubicBezTo>
                      <a:pt x="647" y="139"/>
                      <a:pt x="509" y="1"/>
                      <a:pt x="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55"/>
              <p:cNvSpPr/>
              <p:nvPr/>
            </p:nvSpPr>
            <p:spPr>
              <a:xfrm>
                <a:off x="2748082" y="3415897"/>
                <a:ext cx="13801" cy="5132"/>
              </a:xfrm>
              <a:custGeom>
                <a:avLst/>
                <a:gdLst/>
                <a:ahLst/>
                <a:cxnLst/>
                <a:rect l="l" t="t" r="r" b="b"/>
                <a:pathLst>
                  <a:path w="995" h="370" extrusionOk="0">
                    <a:moveTo>
                      <a:pt x="487" y="0"/>
                    </a:moveTo>
                    <a:cubicBezTo>
                      <a:pt x="247" y="0"/>
                      <a:pt x="93" y="103"/>
                      <a:pt x="93" y="103"/>
                    </a:cubicBezTo>
                    <a:cubicBezTo>
                      <a:pt x="24" y="149"/>
                      <a:pt x="1" y="241"/>
                      <a:pt x="70" y="311"/>
                    </a:cubicBezTo>
                    <a:cubicBezTo>
                      <a:pt x="99" y="340"/>
                      <a:pt x="147" y="369"/>
                      <a:pt x="190" y="369"/>
                    </a:cubicBezTo>
                    <a:cubicBezTo>
                      <a:pt x="215" y="369"/>
                      <a:pt x="238" y="359"/>
                      <a:pt x="255" y="334"/>
                    </a:cubicBezTo>
                    <a:cubicBezTo>
                      <a:pt x="255" y="334"/>
                      <a:pt x="357" y="272"/>
                      <a:pt x="515" y="272"/>
                    </a:cubicBezTo>
                    <a:cubicBezTo>
                      <a:pt x="594" y="272"/>
                      <a:pt x="686" y="288"/>
                      <a:pt x="786" y="334"/>
                    </a:cubicBezTo>
                    <a:cubicBezTo>
                      <a:pt x="786" y="357"/>
                      <a:pt x="809" y="357"/>
                      <a:pt x="832" y="357"/>
                    </a:cubicBezTo>
                    <a:cubicBezTo>
                      <a:pt x="879" y="357"/>
                      <a:pt x="925" y="334"/>
                      <a:pt x="948" y="311"/>
                    </a:cubicBezTo>
                    <a:cubicBezTo>
                      <a:pt x="994" y="218"/>
                      <a:pt x="948" y="126"/>
                      <a:pt x="902" y="103"/>
                    </a:cubicBezTo>
                    <a:cubicBezTo>
                      <a:pt x="748" y="26"/>
                      <a:pt x="606" y="0"/>
                      <a:pt x="4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55"/>
              <p:cNvSpPr/>
              <p:nvPr/>
            </p:nvSpPr>
            <p:spPr>
              <a:xfrm>
                <a:off x="2721163" y="3394566"/>
                <a:ext cx="19890" cy="40708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2935" extrusionOk="0">
                    <a:moveTo>
                      <a:pt x="578" y="0"/>
                    </a:moveTo>
                    <a:cubicBezTo>
                      <a:pt x="509" y="0"/>
                      <a:pt x="440" y="47"/>
                      <a:pt x="440" y="139"/>
                    </a:cubicBezTo>
                    <a:lnTo>
                      <a:pt x="440" y="1294"/>
                    </a:lnTo>
                    <a:cubicBezTo>
                      <a:pt x="440" y="1525"/>
                      <a:pt x="625" y="1710"/>
                      <a:pt x="856" y="1710"/>
                    </a:cubicBezTo>
                    <a:lnTo>
                      <a:pt x="1017" y="1710"/>
                    </a:lnTo>
                    <a:cubicBezTo>
                      <a:pt x="1087" y="1710"/>
                      <a:pt x="1133" y="1756"/>
                      <a:pt x="1133" y="1826"/>
                    </a:cubicBezTo>
                    <a:lnTo>
                      <a:pt x="1133" y="2010"/>
                    </a:lnTo>
                    <a:cubicBezTo>
                      <a:pt x="1133" y="2357"/>
                      <a:pt x="856" y="2657"/>
                      <a:pt x="463" y="2657"/>
                    </a:cubicBezTo>
                    <a:lnTo>
                      <a:pt x="163" y="2657"/>
                    </a:lnTo>
                    <a:cubicBezTo>
                      <a:pt x="70" y="2657"/>
                      <a:pt x="1" y="2704"/>
                      <a:pt x="1" y="2796"/>
                    </a:cubicBezTo>
                    <a:cubicBezTo>
                      <a:pt x="1" y="2888"/>
                      <a:pt x="70" y="2935"/>
                      <a:pt x="163" y="2935"/>
                    </a:cubicBezTo>
                    <a:lnTo>
                      <a:pt x="463" y="2935"/>
                    </a:lnTo>
                    <a:cubicBezTo>
                      <a:pt x="994" y="2935"/>
                      <a:pt x="1433" y="2542"/>
                      <a:pt x="1433" y="2010"/>
                    </a:cubicBezTo>
                    <a:lnTo>
                      <a:pt x="1433" y="1826"/>
                    </a:lnTo>
                    <a:cubicBezTo>
                      <a:pt x="1433" y="1595"/>
                      <a:pt x="1248" y="1410"/>
                      <a:pt x="1017" y="1410"/>
                    </a:cubicBezTo>
                    <a:lnTo>
                      <a:pt x="856" y="1410"/>
                    </a:lnTo>
                    <a:cubicBezTo>
                      <a:pt x="786" y="1410"/>
                      <a:pt x="740" y="1364"/>
                      <a:pt x="740" y="1294"/>
                    </a:cubicBezTo>
                    <a:lnTo>
                      <a:pt x="740" y="139"/>
                    </a:lnTo>
                    <a:cubicBezTo>
                      <a:pt x="740" y="47"/>
                      <a:pt x="671" y="0"/>
                      <a:pt x="5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55"/>
              <p:cNvSpPr/>
              <p:nvPr/>
            </p:nvSpPr>
            <p:spPr>
              <a:xfrm>
                <a:off x="2702911" y="3443274"/>
                <a:ext cx="41596" cy="23191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672" extrusionOk="0">
                    <a:moveTo>
                      <a:pt x="624" y="0"/>
                    </a:moveTo>
                    <a:cubicBezTo>
                      <a:pt x="1" y="0"/>
                      <a:pt x="299" y="1671"/>
                      <a:pt x="1374" y="1671"/>
                    </a:cubicBezTo>
                    <a:cubicBezTo>
                      <a:pt x="1416" y="1671"/>
                      <a:pt x="1458" y="1669"/>
                      <a:pt x="1502" y="1664"/>
                    </a:cubicBezTo>
                    <a:cubicBezTo>
                      <a:pt x="2670" y="1549"/>
                      <a:pt x="2998" y="185"/>
                      <a:pt x="2237" y="185"/>
                    </a:cubicBezTo>
                    <a:cubicBezTo>
                      <a:pt x="2231" y="185"/>
                      <a:pt x="2224" y="185"/>
                      <a:pt x="2218" y="185"/>
                    </a:cubicBezTo>
                    <a:cubicBezTo>
                      <a:pt x="2147" y="189"/>
                      <a:pt x="2075" y="191"/>
                      <a:pt x="2004" y="191"/>
                    </a:cubicBezTo>
                    <a:cubicBezTo>
                      <a:pt x="1292" y="191"/>
                      <a:pt x="624" y="0"/>
                      <a:pt x="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55"/>
              <p:cNvSpPr/>
              <p:nvPr/>
            </p:nvSpPr>
            <p:spPr>
              <a:xfrm>
                <a:off x="2604219" y="3332280"/>
                <a:ext cx="119532" cy="99157"/>
              </a:xfrm>
              <a:custGeom>
                <a:avLst/>
                <a:gdLst/>
                <a:ahLst/>
                <a:cxnLst/>
                <a:rect l="l" t="t" r="r" b="b"/>
                <a:pathLst>
                  <a:path w="8618" h="7149" extrusionOk="0">
                    <a:moveTo>
                      <a:pt x="6220" y="0"/>
                    </a:moveTo>
                    <a:cubicBezTo>
                      <a:pt x="6170" y="0"/>
                      <a:pt x="6120" y="10"/>
                      <a:pt x="6076" y="32"/>
                    </a:cubicBezTo>
                    <a:lnTo>
                      <a:pt x="5383" y="333"/>
                    </a:lnTo>
                    <a:cubicBezTo>
                      <a:pt x="5314" y="333"/>
                      <a:pt x="416" y="3013"/>
                      <a:pt x="0" y="3383"/>
                    </a:cubicBezTo>
                    <a:cubicBezTo>
                      <a:pt x="0" y="3383"/>
                      <a:pt x="1023" y="7148"/>
                      <a:pt x="2261" y="7148"/>
                    </a:cubicBezTo>
                    <a:cubicBezTo>
                      <a:pt x="2338" y="7148"/>
                      <a:pt x="2416" y="7133"/>
                      <a:pt x="2495" y="7102"/>
                    </a:cubicBezTo>
                    <a:cubicBezTo>
                      <a:pt x="2773" y="6987"/>
                      <a:pt x="3096" y="6871"/>
                      <a:pt x="3373" y="6709"/>
                    </a:cubicBezTo>
                    <a:cubicBezTo>
                      <a:pt x="3835" y="6478"/>
                      <a:pt x="4274" y="6155"/>
                      <a:pt x="4644" y="5808"/>
                    </a:cubicBezTo>
                    <a:cubicBezTo>
                      <a:pt x="4877" y="5825"/>
                      <a:pt x="5152" y="5837"/>
                      <a:pt x="5437" y="5837"/>
                    </a:cubicBezTo>
                    <a:cubicBezTo>
                      <a:pt x="6369" y="5837"/>
                      <a:pt x="7415" y="5704"/>
                      <a:pt x="7486" y="5138"/>
                    </a:cubicBezTo>
                    <a:cubicBezTo>
                      <a:pt x="7509" y="4792"/>
                      <a:pt x="6723" y="4607"/>
                      <a:pt x="6030" y="4491"/>
                    </a:cubicBezTo>
                    <a:cubicBezTo>
                      <a:pt x="6538" y="4029"/>
                      <a:pt x="8271" y="2944"/>
                      <a:pt x="8271" y="2944"/>
                    </a:cubicBezTo>
                    <a:cubicBezTo>
                      <a:pt x="8525" y="2805"/>
                      <a:pt x="8618" y="2528"/>
                      <a:pt x="8479" y="2320"/>
                    </a:cubicBezTo>
                    <a:lnTo>
                      <a:pt x="8433" y="2297"/>
                    </a:lnTo>
                    <a:cubicBezTo>
                      <a:pt x="8361" y="2135"/>
                      <a:pt x="8205" y="2043"/>
                      <a:pt x="8052" y="2043"/>
                    </a:cubicBezTo>
                    <a:cubicBezTo>
                      <a:pt x="8009" y="2043"/>
                      <a:pt x="7966" y="2050"/>
                      <a:pt x="7925" y="2066"/>
                    </a:cubicBezTo>
                    <a:lnTo>
                      <a:pt x="7948" y="2019"/>
                    </a:lnTo>
                    <a:lnTo>
                      <a:pt x="8017" y="1996"/>
                    </a:lnTo>
                    <a:cubicBezTo>
                      <a:pt x="8248" y="1881"/>
                      <a:pt x="8317" y="1604"/>
                      <a:pt x="8202" y="1372"/>
                    </a:cubicBezTo>
                    <a:lnTo>
                      <a:pt x="8179" y="1326"/>
                    </a:lnTo>
                    <a:cubicBezTo>
                      <a:pt x="8100" y="1169"/>
                      <a:pt x="7936" y="1087"/>
                      <a:pt x="7766" y="1087"/>
                    </a:cubicBezTo>
                    <a:cubicBezTo>
                      <a:pt x="7686" y="1087"/>
                      <a:pt x="7606" y="1105"/>
                      <a:pt x="7532" y="1141"/>
                    </a:cubicBezTo>
                    <a:cubicBezTo>
                      <a:pt x="7578" y="1026"/>
                      <a:pt x="7578" y="934"/>
                      <a:pt x="7509" y="818"/>
                    </a:cubicBezTo>
                    <a:lnTo>
                      <a:pt x="7486" y="795"/>
                    </a:lnTo>
                    <a:cubicBezTo>
                      <a:pt x="7404" y="631"/>
                      <a:pt x="7229" y="537"/>
                      <a:pt x="7053" y="537"/>
                    </a:cubicBezTo>
                    <a:cubicBezTo>
                      <a:pt x="6980" y="537"/>
                      <a:pt x="6906" y="553"/>
                      <a:pt x="6839" y="587"/>
                    </a:cubicBezTo>
                    <a:lnTo>
                      <a:pt x="6654" y="702"/>
                    </a:lnTo>
                    <a:lnTo>
                      <a:pt x="6585" y="702"/>
                    </a:lnTo>
                    <a:cubicBezTo>
                      <a:pt x="6677" y="587"/>
                      <a:pt x="6700" y="448"/>
                      <a:pt x="6654" y="287"/>
                    </a:cubicBezTo>
                    <a:lnTo>
                      <a:pt x="6608" y="264"/>
                    </a:lnTo>
                    <a:cubicBezTo>
                      <a:pt x="6555" y="105"/>
                      <a:pt x="6381" y="0"/>
                      <a:pt x="6220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55"/>
              <p:cNvSpPr/>
              <p:nvPr/>
            </p:nvSpPr>
            <p:spPr>
              <a:xfrm>
                <a:off x="2687197" y="3359519"/>
                <a:ext cx="29821" cy="16478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188" extrusionOk="0">
                    <a:moveTo>
                      <a:pt x="2012" y="1"/>
                    </a:moveTo>
                    <a:cubicBezTo>
                      <a:pt x="1998" y="1"/>
                      <a:pt x="1982" y="3"/>
                      <a:pt x="1965" y="9"/>
                    </a:cubicBezTo>
                    <a:lnTo>
                      <a:pt x="93" y="1003"/>
                    </a:lnTo>
                    <a:cubicBezTo>
                      <a:pt x="24" y="1026"/>
                      <a:pt x="1" y="1072"/>
                      <a:pt x="24" y="1141"/>
                    </a:cubicBezTo>
                    <a:cubicBezTo>
                      <a:pt x="24" y="1164"/>
                      <a:pt x="93" y="1187"/>
                      <a:pt x="116" y="1187"/>
                    </a:cubicBezTo>
                    <a:cubicBezTo>
                      <a:pt x="132" y="1187"/>
                      <a:pt x="137" y="1177"/>
                      <a:pt x="152" y="1177"/>
                    </a:cubicBezTo>
                    <a:cubicBezTo>
                      <a:pt x="160" y="1177"/>
                      <a:pt x="170" y="1180"/>
                      <a:pt x="186" y="1187"/>
                    </a:cubicBezTo>
                    <a:lnTo>
                      <a:pt x="2057" y="217"/>
                    </a:lnTo>
                    <a:cubicBezTo>
                      <a:pt x="2103" y="171"/>
                      <a:pt x="2150" y="125"/>
                      <a:pt x="2103" y="78"/>
                    </a:cubicBezTo>
                    <a:cubicBezTo>
                      <a:pt x="2086" y="27"/>
                      <a:pt x="2056" y="1"/>
                      <a:pt x="20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55"/>
              <p:cNvSpPr/>
              <p:nvPr/>
            </p:nvSpPr>
            <p:spPr>
              <a:xfrm>
                <a:off x="2679195" y="3348299"/>
                <a:ext cx="29807" cy="16478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88" extrusionOk="0">
                    <a:moveTo>
                      <a:pt x="2012" y="1"/>
                    </a:moveTo>
                    <a:cubicBezTo>
                      <a:pt x="1997" y="1"/>
                      <a:pt x="1981" y="4"/>
                      <a:pt x="1964" y="10"/>
                    </a:cubicBezTo>
                    <a:lnTo>
                      <a:pt x="93" y="1003"/>
                    </a:lnTo>
                    <a:cubicBezTo>
                      <a:pt x="23" y="1026"/>
                      <a:pt x="0" y="1072"/>
                      <a:pt x="23" y="1142"/>
                    </a:cubicBezTo>
                    <a:cubicBezTo>
                      <a:pt x="23" y="1165"/>
                      <a:pt x="93" y="1188"/>
                      <a:pt x="116" y="1188"/>
                    </a:cubicBezTo>
                    <a:cubicBezTo>
                      <a:pt x="131" y="1188"/>
                      <a:pt x="157" y="1178"/>
                      <a:pt x="172" y="1178"/>
                    </a:cubicBezTo>
                    <a:cubicBezTo>
                      <a:pt x="180" y="1178"/>
                      <a:pt x="185" y="1180"/>
                      <a:pt x="185" y="1188"/>
                    </a:cubicBezTo>
                    <a:lnTo>
                      <a:pt x="2057" y="217"/>
                    </a:lnTo>
                    <a:cubicBezTo>
                      <a:pt x="2103" y="194"/>
                      <a:pt x="2149" y="125"/>
                      <a:pt x="2103" y="79"/>
                    </a:cubicBezTo>
                    <a:cubicBezTo>
                      <a:pt x="2085" y="27"/>
                      <a:pt x="2055" y="1"/>
                      <a:pt x="20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55"/>
              <p:cNvSpPr/>
              <p:nvPr/>
            </p:nvSpPr>
            <p:spPr>
              <a:xfrm>
                <a:off x="2667975" y="3339964"/>
                <a:ext cx="3014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142" extrusionOk="0">
                    <a:moveTo>
                      <a:pt x="2039" y="1"/>
                    </a:moveTo>
                    <a:cubicBezTo>
                      <a:pt x="2023" y="1"/>
                      <a:pt x="2006" y="4"/>
                      <a:pt x="1988" y="10"/>
                    </a:cubicBezTo>
                    <a:lnTo>
                      <a:pt x="93" y="934"/>
                    </a:lnTo>
                    <a:cubicBezTo>
                      <a:pt x="24" y="957"/>
                      <a:pt x="1" y="1026"/>
                      <a:pt x="24" y="1073"/>
                    </a:cubicBezTo>
                    <a:cubicBezTo>
                      <a:pt x="24" y="1096"/>
                      <a:pt x="93" y="1142"/>
                      <a:pt x="116" y="1142"/>
                    </a:cubicBezTo>
                    <a:lnTo>
                      <a:pt x="186" y="1142"/>
                    </a:lnTo>
                    <a:lnTo>
                      <a:pt x="2080" y="218"/>
                    </a:lnTo>
                    <a:cubicBezTo>
                      <a:pt x="2149" y="172"/>
                      <a:pt x="2172" y="125"/>
                      <a:pt x="2149" y="56"/>
                    </a:cubicBezTo>
                    <a:cubicBezTo>
                      <a:pt x="2116" y="22"/>
                      <a:pt x="2082" y="1"/>
                      <a:pt x="20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55"/>
              <p:cNvSpPr/>
              <p:nvPr/>
            </p:nvSpPr>
            <p:spPr>
              <a:xfrm>
                <a:off x="2648752" y="3379102"/>
                <a:ext cx="41346" cy="15479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1116" extrusionOk="0">
                    <a:moveTo>
                      <a:pt x="1439" y="1"/>
                    </a:moveTo>
                    <a:cubicBezTo>
                      <a:pt x="959" y="1"/>
                      <a:pt x="511" y="232"/>
                      <a:pt x="24" y="677"/>
                    </a:cubicBezTo>
                    <a:cubicBezTo>
                      <a:pt x="0" y="700"/>
                      <a:pt x="0" y="792"/>
                      <a:pt x="24" y="815"/>
                    </a:cubicBezTo>
                    <a:cubicBezTo>
                      <a:pt x="47" y="838"/>
                      <a:pt x="76" y="850"/>
                      <a:pt x="104" y="850"/>
                    </a:cubicBezTo>
                    <a:cubicBezTo>
                      <a:pt x="133" y="850"/>
                      <a:pt x="162" y="838"/>
                      <a:pt x="185" y="815"/>
                    </a:cubicBezTo>
                    <a:cubicBezTo>
                      <a:pt x="581" y="399"/>
                      <a:pt x="976" y="208"/>
                      <a:pt x="1389" y="208"/>
                    </a:cubicBezTo>
                    <a:cubicBezTo>
                      <a:pt x="1434" y="208"/>
                      <a:pt x="1480" y="210"/>
                      <a:pt x="1525" y="214"/>
                    </a:cubicBezTo>
                    <a:cubicBezTo>
                      <a:pt x="2288" y="307"/>
                      <a:pt x="2773" y="1046"/>
                      <a:pt x="2773" y="1046"/>
                    </a:cubicBezTo>
                    <a:cubicBezTo>
                      <a:pt x="2796" y="1069"/>
                      <a:pt x="2819" y="1115"/>
                      <a:pt x="2865" y="1115"/>
                    </a:cubicBezTo>
                    <a:lnTo>
                      <a:pt x="2912" y="1115"/>
                    </a:lnTo>
                    <a:cubicBezTo>
                      <a:pt x="2981" y="1092"/>
                      <a:pt x="2981" y="1023"/>
                      <a:pt x="2958" y="977"/>
                    </a:cubicBezTo>
                    <a:cubicBezTo>
                      <a:pt x="2912" y="908"/>
                      <a:pt x="2403" y="99"/>
                      <a:pt x="1572" y="7"/>
                    </a:cubicBezTo>
                    <a:cubicBezTo>
                      <a:pt x="1527" y="3"/>
                      <a:pt x="1483" y="1"/>
                      <a:pt x="1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55"/>
              <p:cNvSpPr/>
              <p:nvPr/>
            </p:nvSpPr>
            <p:spPr>
              <a:xfrm>
                <a:off x="2595246" y="3523909"/>
                <a:ext cx="264695" cy="944478"/>
              </a:xfrm>
              <a:custGeom>
                <a:avLst/>
                <a:gdLst/>
                <a:ahLst/>
                <a:cxnLst/>
                <a:rect l="l" t="t" r="r" b="b"/>
                <a:pathLst>
                  <a:path w="19084" h="68095" extrusionOk="0">
                    <a:moveTo>
                      <a:pt x="13467" y="0"/>
                    </a:moveTo>
                    <a:cubicBezTo>
                      <a:pt x="13286" y="0"/>
                      <a:pt x="13123" y="151"/>
                      <a:pt x="13123" y="355"/>
                    </a:cubicBezTo>
                    <a:lnTo>
                      <a:pt x="13123" y="6431"/>
                    </a:lnTo>
                    <a:cubicBezTo>
                      <a:pt x="13123" y="6893"/>
                      <a:pt x="12753" y="7309"/>
                      <a:pt x="12268" y="7309"/>
                    </a:cubicBezTo>
                    <a:lnTo>
                      <a:pt x="6631" y="7309"/>
                    </a:lnTo>
                    <a:cubicBezTo>
                      <a:pt x="6076" y="7309"/>
                      <a:pt x="5661" y="6870"/>
                      <a:pt x="5661" y="6316"/>
                    </a:cubicBezTo>
                    <a:lnTo>
                      <a:pt x="5661" y="494"/>
                    </a:lnTo>
                    <a:cubicBezTo>
                      <a:pt x="5661" y="274"/>
                      <a:pt x="5473" y="76"/>
                      <a:pt x="5237" y="76"/>
                    </a:cubicBezTo>
                    <a:cubicBezTo>
                      <a:pt x="5224" y="76"/>
                      <a:pt x="5211" y="76"/>
                      <a:pt x="5198" y="78"/>
                    </a:cubicBezTo>
                    <a:lnTo>
                      <a:pt x="4297" y="193"/>
                    </a:lnTo>
                    <a:cubicBezTo>
                      <a:pt x="3951" y="262"/>
                      <a:pt x="3651" y="540"/>
                      <a:pt x="3651" y="932"/>
                    </a:cubicBezTo>
                    <a:lnTo>
                      <a:pt x="3651" y="6708"/>
                    </a:lnTo>
                    <a:cubicBezTo>
                      <a:pt x="3651" y="8164"/>
                      <a:pt x="3027" y="9596"/>
                      <a:pt x="1918" y="10567"/>
                    </a:cubicBezTo>
                    <a:lnTo>
                      <a:pt x="647" y="11699"/>
                    </a:lnTo>
                    <a:cubicBezTo>
                      <a:pt x="508" y="11837"/>
                      <a:pt x="416" y="12022"/>
                      <a:pt x="416" y="12207"/>
                    </a:cubicBezTo>
                    <a:lnTo>
                      <a:pt x="0" y="33670"/>
                    </a:lnTo>
                    <a:cubicBezTo>
                      <a:pt x="0" y="34202"/>
                      <a:pt x="393" y="34618"/>
                      <a:pt x="924" y="34618"/>
                    </a:cubicBezTo>
                    <a:lnTo>
                      <a:pt x="2426" y="67471"/>
                    </a:lnTo>
                    <a:cubicBezTo>
                      <a:pt x="2426" y="67771"/>
                      <a:pt x="2934" y="68095"/>
                      <a:pt x="3281" y="68095"/>
                    </a:cubicBezTo>
                    <a:lnTo>
                      <a:pt x="7116" y="68072"/>
                    </a:lnTo>
                    <a:cubicBezTo>
                      <a:pt x="7463" y="68072"/>
                      <a:pt x="7763" y="67818"/>
                      <a:pt x="7763" y="67494"/>
                    </a:cubicBezTo>
                    <a:lnTo>
                      <a:pt x="9149" y="34618"/>
                    </a:lnTo>
                    <a:lnTo>
                      <a:pt x="10050" y="34618"/>
                    </a:lnTo>
                    <a:lnTo>
                      <a:pt x="12199" y="67864"/>
                    </a:lnTo>
                    <a:cubicBezTo>
                      <a:pt x="12199" y="67979"/>
                      <a:pt x="12268" y="68049"/>
                      <a:pt x="12291" y="68072"/>
                    </a:cubicBezTo>
                    <a:lnTo>
                      <a:pt x="17905" y="68072"/>
                    </a:lnTo>
                    <a:cubicBezTo>
                      <a:pt x="18252" y="68072"/>
                      <a:pt x="17905" y="67818"/>
                      <a:pt x="17929" y="67517"/>
                    </a:cubicBezTo>
                    <a:lnTo>
                      <a:pt x="18414" y="34595"/>
                    </a:lnTo>
                    <a:cubicBezTo>
                      <a:pt x="18783" y="34595"/>
                      <a:pt x="19084" y="34317"/>
                      <a:pt x="19084" y="33924"/>
                    </a:cubicBezTo>
                    <a:lnTo>
                      <a:pt x="18529" y="12253"/>
                    </a:lnTo>
                    <a:cubicBezTo>
                      <a:pt x="18529" y="12022"/>
                      <a:pt x="18414" y="11814"/>
                      <a:pt x="18252" y="11629"/>
                    </a:cubicBezTo>
                    <a:lnTo>
                      <a:pt x="17790" y="11237"/>
                    </a:lnTo>
                    <a:cubicBezTo>
                      <a:pt x="16080" y="9781"/>
                      <a:pt x="15087" y="7656"/>
                      <a:pt x="15087" y="5391"/>
                    </a:cubicBezTo>
                    <a:lnTo>
                      <a:pt x="15087" y="771"/>
                    </a:lnTo>
                    <a:cubicBezTo>
                      <a:pt x="15087" y="470"/>
                      <a:pt x="14856" y="170"/>
                      <a:pt x="14555" y="147"/>
                    </a:cubicBezTo>
                    <a:lnTo>
                      <a:pt x="13539" y="8"/>
                    </a:lnTo>
                    <a:cubicBezTo>
                      <a:pt x="13515" y="3"/>
                      <a:pt x="13491" y="0"/>
                      <a:pt x="13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55"/>
              <p:cNvSpPr/>
              <p:nvPr/>
            </p:nvSpPr>
            <p:spPr>
              <a:xfrm>
                <a:off x="2656436" y="3653154"/>
                <a:ext cx="14439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0" extrusionOk="0">
                    <a:moveTo>
                      <a:pt x="509" y="0"/>
                    </a:moveTo>
                    <a:cubicBezTo>
                      <a:pt x="232" y="0"/>
                      <a:pt x="1" y="231"/>
                      <a:pt x="1" y="532"/>
                    </a:cubicBezTo>
                    <a:cubicBezTo>
                      <a:pt x="1" y="809"/>
                      <a:pt x="232" y="1040"/>
                      <a:pt x="509" y="1040"/>
                    </a:cubicBezTo>
                    <a:cubicBezTo>
                      <a:pt x="810" y="1040"/>
                      <a:pt x="1041" y="809"/>
                      <a:pt x="1041" y="532"/>
                    </a:cubicBezTo>
                    <a:cubicBezTo>
                      <a:pt x="1041" y="231"/>
                      <a:pt x="810" y="0"/>
                      <a:pt x="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55"/>
              <p:cNvSpPr/>
              <p:nvPr/>
            </p:nvSpPr>
            <p:spPr>
              <a:xfrm>
                <a:off x="2639779" y="3569191"/>
                <a:ext cx="39113" cy="16686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203" extrusionOk="0">
                    <a:moveTo>
                      <a:pt x="624" y="1"/>
                    </a:moveTo>
                    <a:cubicBezTo>
                      <a:pt x="278" y="1"/>
                      <a:pt x="1" y="278"/>
                      <a:pt x="1" y="602"/>
                    </a:cubicBezTo>
                    <a:cubicBezTo>
                      <a:pt x="1" y="948"/>
                      <a:pt x="301" y="1202"/>
                      <a:pt x="624" y="1202"/>
                    </a:cubicBezTo>
                    <a:lnTo>
                      <a:pt x="2219" y="1202"/>
                    </a:lnTo>
                    <a:cubicBezTo>
                      <a:pt x="2519" y="1202"/>
                      <a:pt x="2819" y="925"/>
                      <a:pt x="2819" y="602"/>
                    </a:cubicBezTo>
                    <a:cubicBezTo>
                      <a:pt x="2819" y="255"/>
                      <a:pt x="2519" y="1"/>
                      <a:pt x="22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55"/>
              <p:cNvSpPr/>
              <p:nvPr/>
            </p:nvSpPr>
            <p:spPr>
              <a:xfrm>
                <a:off x="2772117" y="3569191"/>
                <a:ext cx="38781" cy="16686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1203" extrusionOk="0">
                    <a:moveTo>
                      <a:pt x="601" y="1"/>
                    </a:moveTo>
                    <a:cubicBezTo>
                      <a:pt x="255" y="1"/>
                      <a:pt x="0" y="278"/>
                      <a:pt x="0" y="602"/>
                    </a:cubicBezTo>
                    <a:cubicBezTo>
                      <a:pt x="0" y="948"/>
                      <a:pt x="278" y="1202"/>
                      <a:pt x="601" y="1202"/>
                    </a:cubicBezTo>
                    <a:lnTo>
                      <a:pt x="2195" y="1202"/>
                    </a:lnTo>
                    <a:cubicBezTo>
                      <a:pt x="2542" y="1202"/>
                      <a:pt x="2796" y="925"/>
                      <a:pt x="2796" y="602"/>
                    </a:cubicBezTo>
                    <a:cubicBezTo>
                      <a:pt x="2796" y="255"/>
                      <a:pt x="2519" y="1"/>
                      <a:pt x="21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55"/>
              <p:cNvSpPr/>
              <p:nvPr/>
            </p:nvSpPr>
            <p:spPr>
              <a:xfrm>
                <a:off x="2784613" y="3653154"/>
                <a:ext cx="14439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0" extrusionOk="0">
                    <a:moveTo>
                      <a:pt x="509" y="0"/>
                    </a:moveTo>
                    <a:cubicBezTo>
                      <a:pt x="231" y="0"/>
                      <a:pt x="0" y="231"/>
                      <a:pt x="0" y="532"/>
                    </a:cubicBezTo>
                    <a:cubicBezTo>
                      <a:pt x="0" y="809"/>
                      <a:pt x="231" y="1040"/>
                      <a:pt x="509" y="1040"/>
                    </a:cubicBezTo>
                    <a:cubicBezTo>
                      <a:pt x="809" y="1040"/>
                      <a:pt x="1040" y="809"/>
                      <a:pt x="1040" y="532"/>
                    </a:cubicBezTo>
                    <a:cubicBezTo>
                      <a:pt x="1040" y="231"/>
                      <a:pt x="809" y="0"/>
                      <a:pt x="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55"/>
              <p:cNvSpPr/>
              <p:nvPr/>
            </p:nvSpPr>
            <p:spPr>
              <a:xfrm>
                <a:off x="2690401" y="3689033"/>
                <a:ext cx="75009" cy="45840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3305" extrusionOk="0">
                    <a:moveTo>
                      <a:pt x="371" y="1"/>
                    </a:moveTo>
                    <a:cubicBezTo>
                      <a:pt x="186" y="1"/>
                      <a:pt x="1" y="162"/>
                      <a:pt x="1" y="370"/>
                    </a:cubicBezTo>
                    <a:lnTo>
                      <a:pt x="1" y="879"/>
                    </a:lnTo>
                    <a:cubicBezTo>
                      <a:pt x="1" y="2219"/>
                      <a:pt x="1064" y="3305"/>
                      <a:pt x="2427" y="3305"/>
                    </a:cubicBezTo>
                    <a:lnTo>
                      <a:pt x="3189" y="3305"/>
                    </a:lnTo>
                    <a:cubicBezTo>
                      <a:pt x="4391" y="3305"/>
                      <a:pt x="5407" y="2311"/>
                      <a:pt x="5384" y="1087"/>
                    </a:cubicBezTo>
                    <a:lnTo>
                      <a:pt x="5384" y="370"/>
                    </a:lnTo>
                    <a:cubicBezTo>
                      <a:pt x="5384" y="162"/>
                      <a:pt x="5199" y="1"/>
                      <a:pt x="49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55"/>
              <p:cNvSpPr/>
              <p:nvPr/>
            </p:nvSpPr>
            <p:spPr>
              <a:xfrm>
                <a:off x="2669265" y="3393609"/>
                <a:ext cx="14" cy="971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0" y="69"/>
                    </a:move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45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55"/>
              <p:cNvSpPr/>
              <p:nvPr/>
            </p:nvSpPr>
            <p:spPr>
              <a:xfrm>
                <a:off x="2943539" y="3594197"/>
                <a:ext cx="33024" cy="681600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49142" extrusionOk="0">
                    <a:moveTo>
                      <a:pt x="301" y="0"/>
                    </a:moveTo>
                    <a:lnTo>
                      <a:pt x="1" y="49141"/>
                    </a:lnTo>
                    <a:lnTo>
                      <a:pt x="2080" y="49141"/>
                    </a:lnTo>
                    <a:lnTo>
                      <a:pt x="2380" y="23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55"/>
              <p:cNvSpPr/>
              <p:nvPr/>
            </p:nvSpPr>
            <p:spPr>
              <a:xfrm>
                <a:off x="2896758" y="3569177"/>
                <a:ext cx="128200" cy="79378"/>
              </a:xfrm>
              <a:custGeom>
                <a:avLst/>
                <a:gdLst/>
                <a:ahLst/>
                <a:cxnLst/>
                <a:rect l="l" t="t" r="r" b="b"/>
                <a:pathLst>
                  <a:path w="9243" h="5723" extrusionOk="0">
                    <a:moveTo>
                      <a:pt x="2845" y="0"/>
                    </a:moveTo>
                    <a:cubicBezTo>
                      <a:pt x="2382" y="0"/>
                      <a:pt x="1928" y="228"/>
                      <a:pt x="1641" y="603"/>
                    </a:cubicBezTo>
                    <a:lnTo>
                      <a:pt x="370" y="2335"/>
                    </a:lnTo>
                    <a:cubicBezTo>
                      <a:pt x="1" y="2867"/>
                      <a:pt x="116" y="3583"/>
                      <a:pt x="624" y="3930"/>
                    </a:cubicBezTo>
                    <a:cubicBezTo>
                      <a:pt x="661" y="3959"/>
                      <a:pt x="704" y="3972"/>
                      <a:pt x="747" y="3972"/>
                    </a:cubicBezTo>
                    <a:cubicBezTo>
                      <a:pt x="842" y="3972"/>
                      <a:pt x="939" y="3909"/>
                      <a:pt x="971" y="3814"/>
                    </a:cubicBezTo>
                    <a:lnTo>
                      <a:pt x="1433" y="2520"/>
                    </a:lnTo>
                    <a:lnTo>
                      <a:pt x="671" y="4738"/>
                    </a:lnTo>
                    <a:cubicBezTo>
                      <a:pt x="578" y="4992"/>
                      <a:pt x="740" y="5246"/>
                      <a:pt x="1017" y="5246"/>
                    </a:cubicBezTo>
                    <a:cubicBezTo>
                      <a:pt x="1248" y="5246"/>
                      <a:pt x="1479" y="5131"/>
                      <a:pt x="1595" y="4946"/>
                    </a:cubicBezTo>
                    <a:lnTo>
                      <a:pt x="2912" y="2867"/>
                    </a:lnTo>
                    <a:lnTo>
                      <a:pt x="1733" y="5408"/>
                    </a:lnTo>
                    <a:cubicBezTo>
                      <a:pt x="1654" y="5548"/>
                      <a:pt x="1781" y="5722"/>
                      <a:pt x="1936" y="5722"/>
                    </a:cubicBezTo>
                    <a:cubicBezTo>
                      <a:pt x="1961" y="5722"/>
                      <a:pt x="1986" y="5718"/>
                      <a:pt x="2011" y="5709"/>
                    </a:cubicBezTo>
                    <a:cubicBezTo>
                      <a:pt x="2750" y="5478"/>
                      <a:pt x="3374" y="4992"/>
                      <a:pt x="3790" y="4322"/>
                    </a:cubicBezTo>
                    <a:lnTo>
                      <a:pt x="4021" y="3976"/>
                    </a:lnTo>
                    <a:cubicBezTo>
                      <a:pt x="4048" y="3908"/>
                      <a:pt x="4106" y="3873"/>
                      <a:pt x="4173" y="3873"/>
                    </a:cubicBezTo>
                    <a:cubicBezTo>
                      <a:pt x="4221" y="3873"/>
                      <a:pt x="4273" y="3891"/>
                      <a:pt x="4321" y="3930"/>
                    </a:cubicBezTo>
                    <a:cubicBezTo>
                      <a:pt x="4656" y="4176"/>
                      <a:pt x="5448" y="4638"/>
                      <a:pt x="6502" y="4638"/>
                    </a:cubicBezTo>
                    <a:cubicBezTo>
                      <a:pt x="6830" y="4638"/>
                      <a:pt x="7183" y="4594"/>
                      <a:pt x="7556" y="4484"/>
                    </a:cubicBezTo>
                    <a:cubicBezTo>
                      <a:pt x="7625" y="4438"/>
                      <a:pt x="7671" y="4415"/>
                      <a:pt x="7717" y="4369"/>
                    </a:cubicBezTo>
                    <a:cubicBezTo>
                      <a:pt x="7995" y="3837"/>
                      <a:pt x="9242" y="1157"/>
                      <a:pt x="5222" y="117"/>
                    </a:cubicBezTo>
                    <a:cubicBezTo>
                      <a:pt x="5199" y="129"/>
                      <a:pt x="5187" y="135"/>
                      <a:pt x="5176" y="135"/>
                    </a:cubicBezTo>
                    <a:cubicBezTo>
                      <a:pt x="5164" y="135"/>
                      <a:pt x="5153" y="129"/>
                      <a:pt x="5130" y="117"/>
                    </a:cubicBezTo>
                    <a:lnTo>
                      <a:pt x="2912" y="2"/>
                    </a:lnTo>
                    <a:cubicBezTo>
                      <a:pt x="2890" y="1"/>
                      <a:pt x="2867" y="0"/>
                      <a:pt x="2845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55"/>
              <p:cNvSpPr/>
              <p:nvPr/>
            </p:nvSpPr>
            <p:spPr>
              <a:xfrm>
                <a:off x="2906370" y="3599842"/>
                <a:ext cx="11873" cy="25243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820" extrusionOk="0">
                    <a:moveTo>
                      <a:pt x="729" y="0"/>
                    </a:moveTo>
                    <a:cubicBezTo>
                      <a:pt x="694" y="0"/>
                      <a:pt x="659" y="26"/>
                      <a:pt x="625" y="78"/>
                    </a:cubicBezTo>
                    <a:lnTo>
                      <a:pt x="1" y="1649"/>
                    </a:lnTo>
                    <a:cubicBezTo>
                      <a:pt x="1" y="1719"/>
                      <a:pt x="1" y="1742"/>
                      <a:pt x="24" y="1765"/>
                    </a:cubicBezTo>
                    <a:lnTo>
                      <a:pt x="47" y="1811"/>
                    </a:lnTo>
                    <a:cubicBezTo>
                      <a:pt x="64" y="1817"/>
                      <a:pt x="80" y="1820"/>
                      <a:pt x="95" y="1820"/>
                    </a:cubicBezTo>
                    <a:cubicBezTo>
                      <a:pt x="138" y="1820"/>
                      <a:pt x="168" y="1794"/>
                      <a:pt x="186" y="1742"/>
                    </a:cubicBezTo>
                    <a:lnTo>
                      <a:pt x="833" y="148"/>
                    </a:lnTo>
                    <a:cubicBezTo>
                      <a:pt x="856" y="101"/>
                      <a:pt x="833" y="32"/>
                      <a:pt x="763" y="9"/>
                    </a:cubicBezTo>
                    <a:cubicBezTo>
                      <a:pt x="752" y="3"/>
                      <a:pt x="740" y="0"/>
                      <a:pt x="7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55"/>
              <p:cNvSpPr/>
              <p:nvPr/>
            </p:nvSpPr>
            <p:spPr>
              <a:xfrm>
                <a:off x="2931043" y="3607761"/>
                <a:ext cx="8669" cy="618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6" extrusionOk="0">
                    <a:moveTo>
                      <a:pt x="111" y="0"/>
                    </a:moveTo>
                    <a:cubicBezTo>
                      <a:pt x="82" y="0"/>
                      <a:pt x="61" y="12"/>
                      <a:pt x="47" y="39"/>
                    </a:cubicBezTo>
                    <a:cubicBezTo>
                      <a:pt x="1" y="85"/>
                      <a:pt x="1" y="131"/>
                      <a:pt x="47" y="154"/>
                    </a:cubicBezTo>
                    <a:cubicBezTo>
                      <a:pt x="70" y="200"/>
                      <a:pt x="232" y="270"/>
                      <a:pt x="440" y="431"/>
                    </a:cubicBezTo>
                    <a:cubicBezTo>
                      <a:pt x="465" y="440"/>
                      <a:pt x="487" y="445"/>
                      <a:pt x="507" y="445"/>
                    </a:cubicBezTo>
                    <a:cubicBezTo>
                      <a:pt x="540" y="445"/>
                      <a:pt x="564" y="429"/>
                      <a:pt x="578" y="385"/>
                    </a:cubicBezTo>
                    <a:cubicBezTo>
                      <a:pt x="625" y="339"/>
                      <a:pt x="625" y="270"/>
                      <a:pt x="555" y="247"/>
                    </a:cubicBezTo>
                    <a:cubicBezTo>
                      <a:pt x="347" y="131"/>
                      <a:pt x="186" y="16"/>
                      <a:pt x="186" y="16"/>
                    </a:cubicBezTo>
                    <a:cubicBezTo>
                      <a:pt x="157" y="6"/>
                      <a:pt x="132" y="0"/>
                      <a:pt x="1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55"/>
              <p:cNvSpPr/>
              <p:nvPr/>
            </p:nvSpPr>
            <p:spPr>
              <a:xfrm>
                <a:off x="2913429" y="3598150"/>
                <a:ext cx="8655" cy="6186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111" y="0"/>
                    </a:moveTo>
                    <a:cubicBezTo>
                      <a:pt x="81" y="0"/>
                      <a:pt x="60" y="11"/>
                      <a:pt x="46" y="38"/>
                    </a:cubicBezTo>
                    <a:cubicBezTo>
                      <a:pt x="0" y="85"/>
                      <a:pt x="0" y="131"/>
                      <a:pt x="46" y="154"/>
                    </a:cubicBezTo>
                    <a:cubicBezTo>
                      <a:pt x="69" y="154"/>
                      <a:pt x="231" y="270"/>
                      <a:pt x="439" y="431"/>
                    </a:cubicBezTo>
                    <a:cubicBezTo>
                      <a:pt x="464" y="440"/>
                      <a:pt x="487" y="445"/>
                      <a:pt x="506" y="445"/>
                    </a:cubicBezTo>
                    <a:cubicBezTo>
                      <a:pt x="539" y="445"/>
                      <a:pt x="563" y="429"/>
                      <a:pt x="578" y="385"/>
                    </a:cubicBezTo>
                    <a:cubicBezTo>
                      <a:pt x="624" y="339"/>
                      <a:pt x="624" y="270"/>
                      <a:pt x="555" y="246"/>
                    </a:cubicBezTo>
                    <a:cubicBezTo>
                      <a:pt x="347" y="131"/>
                      <a:pt x="185" y="15"/>
                      <a:pt x="185" y="15"/>
                    </a:cubicBezTo>
                    <a:cubicBezTo>
                      <a:pt x="156" y="6"/>
                      <a:pt x="131" y="0"/>
                      <a:pt x="1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55"/>
              <p:cNvSpPr/>
              <p:nvPr/>
            </p:nvSpPr>
            <p:spPr>
              <a:xfrm>
                <a:off x="2950917" y="3615860"/>
                <a:ext cx="5132" cy="798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76" extrusionOk="0">
                    <a:moveTo>
                      <a:pt x="243" y="0"/>
                    </a:moveTo>
                    <a:cubicBezTo>
                      <a:pt x="210" y="0"/>
                      <a:pt x="179" y="26"/>
                      <a:pt x="162" y="78"/>
                    </a:cubicBezTo>
                    <a:cubicBezTo>
                      <a:pt x="162" y="78"/>
                      <a:pt x="116" y="263"/>
                      <a:pt x="23" y="425"/>
                    </a:cubicBezTo>
                    <a:cubicBezTo>
                      <a:pt x="0" y="448"/>
                      <a:pt x="0" y="494"/>
                      <a:pt x="23" y="540"/>
                    </a:cubicBezTo>
                    <a:cubicBezTo>
                      <a:pt x="46" y="564"/>
                      <a:pt x="81" y="575"/>
                      <a:pt x="110" y="575"/>
                    </a:cubicBezTo>
                    <a:cubicBezTo>
                      <a:pt x="139" y="575"/>
                      <a:pt x="162" y="564"/>
                      <a:pt x="162" y="540"/>
                    </a:cubicBezTo>
                    <a:cubicBezTo>
                      <a:pt x="277" y="356"/>
                      <a:pt x="347" y="125"/>
                      <a:pt x="347" y="125"/>
                    </a:cubicBezTo>
                    <a:cubicBezTo>
                      <a:pt x="370" y="102"/>
                      <a:pt x="347" y="32"/>
                      <a:pt x="277" y="9"/>
                    </a:cubicBezTo>
                    <a:cubicBezTo>
                      <a:pt x="266" y="3"/>
                      <a:pt x="254" y="0"/>
                      <a:pt x="2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55"/>
              <p:cNvSpPr/>
              <p:nvPr/>
            </p:nvSpPr>
            <p:spPr>
              <a:xfrm>
                <a:off x="2869520" y="4301684"/>
                <a:ext cx="179797" cy="228578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6480" extrusionOk="0">
                    <a:moveTo>
                      <a:pt x="394" y="1"/>
                    </a:moveTo>
                    <a:lnTo>
                      <a:pt x="93" y="8642"/>
                    </a:lnTo>
                    <a:cubicBezTo>
                      <a:pt x="1" y="10467"/>
                      <a:pt x="810" y="12200"/>
                      <a:pt x="2242" y="13285"/>
                    </a:cubicBezTo>
                    <a:lnTo>
                      <a:pt x="6285" y="16428"/>
                    </a:lnTo>
                    <a:cubicBezTo>
                      <a:pt x="6331" y="16462"/>
                      <a:pt x="6383" y="16480"/>
                      <a:pt x="6438" y="16480"/>
                    </a:cubicBezTo>
                    <a:cubicBezTo>
                      <a:pt x="6493" y="16480"/>
                      <a:pt x="6551" y="16462"/>
                      <a:pt x="6609" y="16428"/>
                    </a:cubicBezTo>
                    <a:lnTo>
                      <a:pt x="10190" y="14094"/>
                    </a:lnTo>
                    <a:cubicBezTo>
                      <a:pt x="11830" y="13031"/>
                      <a:pt x="12847" y="11183"/>
                      <a:pt x="12870" y="9219"/>
                    </a:cubicBezTo>
                    <a:lnTo>
                      <a:pt x="12962" y="232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4340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55"/>
              <p:cNvSpPr/>
              <p:nvPr/>
            </p:nvSpPr>
            <p:spPr>
              <a:xfrm>
                <a:off x="2869520" y="4301684"/>
                <a:ext cx="179797" cy="228578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6480" extrusionOk="0">
                    <a:moveTo>
                      <a:pt x="394" y="1"/>
                    </a:moveTo>
                    <a:lnTo>
                      <a:pt x="93" y="8642"/>
                    </a:lnTo>
                    <a:cubicBezTo>
                      <a:pt x="1" y="10467"/>
                      <a:pt x="810" y="12200"/>
                      <a:pt x="2242" y="13285"/>
                    </a:cubicBezTo>
                    <a:lnTo>
                      <a:pt x="6285" y="16428"/>
                    </a:lnTo>
                    <a:cubicBezTo>
                      <a:pt x="6331" y="16462"/>
                      <a:pt x="6383" y="16480"/>
                      <a:pt x="6438" y="16480"/>
                    </a:cubicBezTo>
                    <a:cubicBezTo>
                      <a:pt x="6493" y="16480"/>
                      <a:pt x="6551" y="16462"/>
                      <a:pt x="6609" y="16428"/>
                    </a:cubicBezTo>
                    <a:lnTo>
                      <a:pt x="10190" y="14094"/>
                    </a:lnTo>
                    <a:cubicBezTo>
                      <a:pt x="11830" y="13031"/>
                      <a:pt x="12847" y="11183"/>
                      <a:pt x="12870" y="9219"/>
                    </a:cubicBezTo>
                    <a:lnTo>
                      <a:pt x="12962" y="232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55"/>
              <p:cNvSpPr/>
              <p:nvPr/>
            </p:nvSpPr>
            <p:spPr>
              <a:xfrm>
                <a:off x="2891960" y="4301684"/>
                <a:ext cx="135233" cy="172182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12414" extrusionOk="0">
                    <a:moveTo>
                      <a:pt x="324" y="1"/>
                    </a:moveTo>
                    <a:lnTo>
                      <a:pt x="23" y="6493"/>
                    </a:lnTo>
                    <a:cubicBezTo>
                      <a:pt x="0" y="7856"/>
                      <a:pt x="601" y="9150"/>
                      <a:pt x="1664" y="10005"/>
                    </a:cubicBezTo>
                    <a:lnTo>
                      <a:pt x="4713" y="12361"/>
                    </a:lnTo>
                    <a:cubicBezTo>
                      <a:pt x="4748" y="12396"/>
                      <a:pt x="4788" y="12413"/>
                      <a:pt x="4832" y="12413"/>
                    </a:cubicBezTo>
                    <a:cubicBezTo>
                      <a:pt x="4875" y="12413"/>
                      <a:pt x="4921" y="12396"/>
                      <a:pt x="4967" y="12361"/>
                    </a:cubicBezTo>
                    <a:lnTo>
                      <a:pt x="7647" y="10605"/>
                    </a:lnTo>
                    <a:cubicBezTo>
                      <a:pt x="8895" y="9797"/>
                      <a:pt x="9634" y="8411"/>
                      <a:pt x="9681" y="6932"/>
                    </a:cubicBezTo>
                    <a:lnTo>
                      <a:pt x="9750" y="186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55"/>
              <p:cNvSpPr/>
              <p:nvPr/>
            </p:nvSpPr>
            <p:spPr>
              <a:xfrm>
                <a:off x="2937131" y="4225432"/>
                <a:ext cx="41360" cy="168770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12168" extrusionOk="0">
                    <a:moveTo>
                      <a:pt x="24" y="0"/>
                    </a:moveTo>
                    <a:lnTo>
                      <a:pt x="1" y="9681"/>
                    </a:lnTo>
                    <a:cubicBezTo>
                      <a:pt x="1" y="10143"/>
                      <a:pt x="116" y="10605"/>
                      <a:pt x="347" y="11021"/>
                    </a:cubicBezTo>
                    <a:lnTo>
                      <a:pt x="832" y="11852"/>
                    </a:lnTo>
                    <a:cubicBezTo>
                      <a:pt x="977" y="12057"/>
                      <a:pt x="1209" y="12168"/>
                      <a:pt x="1435" y="12168"/>
                    </a:cubicBezTo>
                    <a:cubicBezTo>
                      <a:pt x="1642" y="12168"/>
                      <a:pt x="1843" y="12075"/>
                      <a:pt x="1965" y="11875"/>
                    </a:cubicBezTo>
                    <a:lnTo>
                      <a:pt x="2404" y="11205"/>
                    </a:lnTo>
                    <a:cubicBezTo>
                      <a:pt x="2750" y="10697"/>
                      <a:pt x="2958" y="10050"/>
                      <a:pt x="2958" y="9427"/>
                    </a:cubicBezTo>
                    <a:lnTo>
                      <a:pt x="29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55"/>
              <p:cNvSpPr/>
              <p:nvPr/>
            </p:nvSpPr>
            <p:spPr>
              <a:xfrm>
                <a:off x="2761868" y="4467668"/>
                <a:ext cx="4078" cy="38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8" extrusionOk="0">
                    <a:moveTo>
                      <a:pt x="0" y="1"/>
                    </a:moveTo>
                    <a:cubicBezTo>
                      <a:pt x="200" y="14"/>
                      <a:pt x="269" y="27"/>
                      <a:pt x="283" y="27"/>
                    </a:cubicBezTo>
                    <a:cubicBezTo>
                      <a:pt x="293" y="27"/>
                      <a:pt x="274" y="20"/>
                      <a:pt x="254" y="1"/>
                    </a:cubicBezTo>
                    <a:close/>
                  </a:path>
                </a:pathLst>
              </a:custGeom>
              <a:solidFill>
                <a:srgbClr val="2E52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55"/>
              <p:cNvSpPr/>
              <p:nvPr/>
            </p:nvSpPr>
            <p:spPr>
              <a:xfrm>
                <a:off x="2756418" y="4407754"/>
                <a:ext cx="156384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11275" h="9196" extrusionOk="0">
                    <a:moveTo>
                      <a:pt x="6908" y="0"/>
                    </a:moveTo>
                    <a:lnTo>
                      <a:pt x="0" y="23"/>
                    </a:lnTo>
                    <a:lnTo>
                      <a:pt x="693" y="8433"/>
                    </a:lnTo>
                    <a:cubicBezTo>
                      <a:pt x="693" y="8849"/>
                      <a:pt x="1040" y="9195"/>
                      <a:pt x="1456" y="9195"/>
                    </a:cubicBezTo>
                    <a:lnTo>
                      <a:pt x="11275" y="9195"/>
                    </a:lnTo>
                    <a:lnTo>
                      <a:pt x="11275" y="9080"/>
                    </a:lnTo>
                    <a:cubicBezTo>
                      <a:pt x="11275" y="7024"/>
                      <a:pt x="9635" y="5360"/>
                      <a:pt x="7578" y="5360"/>
                    </a:cubicBezTo>
                    <a:cubicBezTo>
                      <a:pt x="7024" y="5360"/>
                      <a:pt x="6585" y="4829"/>
                      <a:pt x="6700" y="4274"/>
                    </a:cubicBezTo>
                    <a:lnTo>
                      <a:pt x="6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979" name="Google Shape;979;p55"/>
              <p:cNvSpPr/>
              <p:nvPr/>
            </p:nvSpPr>
            <p:spPr>
              <a:xfrm>
                <a:off x="2765710" y="4525350"/>
                <a:ext cx="146772" cy="13149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948" extrusionOk="0">
                    <a:moveTo>
                      <a:pt x="0" y="0"/>
                    </a:moveTo>
                    <a:lnTo>
                      <a:pt x="0" y="924"/>
                    </a:lnTo>
                    <a:lnTo>
                      <a:pt x="10559" y="947"/>
                    </a:lnTo>
                    <a:lnTo>
                      <a:pt x="1058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55"/>
              <p:cNvSpPr/>
              <p:nvPr/>
            </p:nvSpPr>
            <p:spPr>
              <a:xfrm>
                <a:off x="2819855" y="4464784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47" y="1"/>
                      <a:pt x="1" y="47"/>
                      <a:pt x="1" y="116"/>
                    </a:cubicBezTo>
                    <a:cubicBezTo>
                      <a:pt x="1" y="162"/>
                      <a:pt x="47" y="232"/>
                      <a:pt x="116" y="232"/>
                    </a:cubicBezTo>
                    <a:lnTo>
                      <a:pt x="2427" y="232"/>
                    </a:lnTo>
                    <a:cubicBezTo>
                      <a:pt x="2473" y="232"/>
                      <a:pt x="2542" y="162"/>
                      <a:pt x="2542" y="116"/>
                    </a:cubicBezTo>
                    <a:cubicBezTo>
                      <a:pt x="2542" y="47"/>
                      <a:pt x="2473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55"/>
              <p:cNvSpPr/>
              <p:nvPr/>
            </p:nvSpPr>
            <p:spPr>
              <a:xfrm>
                <a:off x="2819855" y="4449403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47" y="1"/>
                      <a:pt x="1" y="70"/>
                      <a:pt x="1" y="116"/>
                    </a:cubicBezTo>
                    <a:cubicBezTo>
                      <a:pt x="1" y="185"/>
                      <a:pt x="47" y="232"/>
                      <a:pt x="116" y="232"/>
                    </a:cubicBezTo>
                    <a:lnTo>
                      <a:pt x="2427" y="232"/>
                    </a:lnTo>
                    <a:cubicBezTo>
                      <a:pt x="2473" y="232"/>
                      <a:pt x="2542" y="209"/>
                      <a:pt x="2542" y="116"/>
                    </a:cubicBezTo>
                    <a:cubicBezTo>
                      <a:pt x="2542" y="70"/>
                      <a:pt x="2473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55"/>
              <p:cNvSpPr/>
              <p:nvPr/>
            </p:nvSpPr>
            <p:spPr>
              <a:xfrm>
                <a:off x="2822739" y="4477599"/>
                <a:ext cx="35271" cy="7393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533" extrusionOk="0">
                    <a:moveTo>
                      <a:pt x="2427" y="1"/>
                    </a:moveTo>
                    <a:lnTo>
                      <a:pt x="70" y="347"/>
                    </a:lnTo>
                    <a:cubicBezTo>
                      <a:pt x="24" y="347"/>
                      <a:pt x="1" y="394"/>
                      <a:pt x="1" y="463"/>
                    </a:cubicBezTo>
                    <a:cubicBezTo>
                      <a:pt x="24" y="509"/>
                      <a:pt x="47" y="532"/>
                      <a:pt x="116" y="532"/>
                    </a:cubicBezTo>
                    <a:lnTo>
                      <a:pt x="2450" y="186"/>
                    </a:lnTo>
                    <a:cubicBezTo>
                      <a:pt x="2496" y="186"/>
                      <a:pt x="2542" y="139"/>
                      <a:pt x="2542" y="70"/>
                    </a:cubicBezTo>
                    <a:cubicBezTo>
                      <a:pt x="2542" y="24"/>
                      <a:pt x="2473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55"/>
              <p:cNvSpPr/>
              <p:nvPr/>
            </p:nvSpPr>
            <p:spPr>
              <a:xfrm>
                <a:off x="2554873" y="4407754"/>
                <a:ext cx="156384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11275" h="9196" extrusionOk="0">
                    <a:moveTo>
                      <a:pt x="4367" y="0"/>
                    </a:moveTo>
                    <a:lnTo>
                      <a:pt x="4575" y="4274"/>
                    </a:lnTo>
                    <a:cubicBezTo>
                      <a:pt x="4690" y="4829"/>
                      <a:pt x="4251" y="5360"/>
                      <a:pt x="3720" y="5360"/>
                    </a:cubicBezTo>
                    <a:cubicBezTo>
                      <a:pt x="1664" y="5360"/>
                      <a:pt x="0" y="7024"/>
                      <a:pt x="0" y="9080"/>
                    </a:cubicBezTo>
                    <a:lnTo>
                      <a:pt x="0" y="9195"/>
                    </a:lnTo>
                    <a:lnTo>
                      <a:pt x="9842" y="9195"/>
                    </a:lnTo>
                    <a:cubicBezTo>
                      <a:pt x="10235" y="9195"/>
                      <a:pt x="10582" y="8849"/>
                      <a:pt x="10582" y="8433"/>
                    </a:cubicBezTo>
                    <a:lnTo>
                      <a:pt x="11275" y="23"/>
                    </a:lnTo>
                    <a:lnTo>
                      <a:pt x="43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984" name="Google Shape;984;p55"/>
              <p:cNvSpPr/>
              <p:nvPr/>
            </p:nvSpPr>
            <p:spPr>
              <a:xfrm>
                <a:off x="2555192" y="4525669"/>
                <a:ext cx="146772" cy="12830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925" extrusionOk="0">
                    <a:moveTo>
                      <a:pt x="0" y="0"/>
                    </a:moveTo>
                    <a:lnTo>
                      <a:pt x="0" y="924"/>
                    </a:lnTo>
                    <a:lnTo>
                      <a:pt x="10582" y="924"/>
                    </a:lnTo>
                    <a:lnTo>
                      <a:pt x="105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55"/>
              <p:cNvSpPr/>
              <p:nvPr/>
            </p:nvSpPr>
            <p:spPr>
              <a:xfrm>
                <a:off x="2612221" y="4464784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70" y="1"/>
                      <a:pt x="1" y="47"/>
                      <a:pt x="1" y="116"/>
                    </a:cubicBezTo>
                    <a:cubicBezTo>
                      <a:pt x="1" y="162"/>
                      <a:pt x="70" y="232"/>
                      <a:pt x="116" y="232"/>
                    </a:cubicBezTo>
                    <a:lnTo>
                      <a:pt x="2427" y="232"/>
                    </a:lnTo>
                    <a:cubicBezTo>
                      <a:pt x="2519" y="232"/>
                      <a:pt x="2542" y="162"/>
                      <a:pt x="2542" y="116"/>
                    </a:cubicBezTo>
                    <a:cubicBezTo>
                      <a:pt x="2542" y="47"/>
                      <a:pt x="2496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55"/>
              <p:cNvSpPr/>
              <p:nvPr/>
            </p:nvSpPr>
            <p:spPr>
              <a:xfrm>
                <a:off x="2612221" y="4449403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70" y="1"/>
                      <a:pt x="1" y="70"/>
                      <a:pt x="1" y="116"/>
                    </a:cubicBezTo>
                    <a:cubicBezTo>
                      <a:pt x="1" y="185"/>
                      <a:pt x="70" y="232"/>
                      <a:pt x="116" y="232"/>
                    </a:cubicBezTo>
                    <a:lnTo>
                      <a:pt x="2427" y="232"/>
                    </a:lnTo>
                    <a:cubicBezTo>
                      <a:pt x="2519" y="232"/>
                      <a:pt x="2542" y="209"/>
                      <a:pt x="2542" y="116"/>
                    </a:cubicBezTo>
                    <a:cubicBezTo>
                      <a:pt x="2542" y="70"/>
                      <a:pt x="2496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55"/>
              <p:cNvSpPr/>
              <p:nvPr/>
            </p:nvSpPr>
            <p:spPr>
              <a:xfrm>
                <a:off x="2609656" y="4477391"/>
                <a:ext cx="35271" cy="7601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548" extrusionOk="0">
                    <a:moveTo>
                      <a:pt x="72" y="1"/>
                    </a:moveTo>
                    <a:cubicBezTo>
                      <a:pt x="28" y="1"/>
                      <a:pt x="1" y="50"/>
                      <a:pt x="1" y="85"/>
                    </a:cubicBezTo>
                    <a:cubicBezTo>
                      <a:pt x="1" y="154"/>
                      <a:pt x="24" y="201"/>
                      <a:pt x="70" y="201"/>
                    </a:cubicBezTo>
                    <a:lnTo>
                      <a:pt x="2450" y="547"/>
                    </a:lnTo>
                    <a:cubicBezTo>
                      <a:pt x="2496" y="547"/>
                      <a:pt x="2542" y="524"/>
                      <a:pt x="2542" y="478"/>
                    </a:cubicBezTo>
                    <a:cubicBezTo>
                      <a:pt x="2542" y="409"/>
                      <a:pt x="2496" y="362"/>
                      <a:pt x="2450" y="362"/>
                    </a:cubicBezTo>
                    <a:lnTo>
                      <a:pt x="116" y="16"/>
                    </a:lnTo>
                    <a:cubicBezTo>
                      <a:pt x="100" y="5"/>
                      <a:pt x="8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8" name="Google Shape;988;p55"/>
            <p:cNvGrpSpPr/>
            <p:nvPr/>
          </p:nvGrpSpPr>
          <p:grpSpPr>
            <a:xfrm flipH="1">
              <a:off x="4815845" y="3215635"/>
              <a:ext cx="2667529" cy="1927922"/>
              <a:chOff x="3217149" y="3242033"/>
              <a:chExt cx="1735994" cy="1253933"/>
            </a:xfrm>
          </p:grpSpPr>
          <p:sp>
            <p:nvSpPr>
              <p:cNvPr id="989" name="Google Shape;989;p55"/>
              <p:cNvSpPr/>
              <p:nvPr/>
            </p:nvSpPr>
            <p:spPr>
              <a:xfrm>
                <a:off x="4629306" y="4242614"/>
                <a:ext cx="61260" cy="17217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0975" extrusionOk="0">
                    <a:moveTo>
                      <a:pt x="1068" y="1"/>
                    </a:moveTo>
                    <a:cubicBezTo>
                      <a:pt x="420" y="1"/>
                      <a:pt x="30" y="996"/>
                      <a:pt x="30" y="1748"/>
                    </a:cubicBezTo>
                    <a:cubicBezTo>
                      <a:pt x="1" y="5119"/>
                      <a:pt x="1243" y="8461"/>
                      <a:pt x="3490" y="10974"/>
                    </a:cubicBezTo>
                    <a:lnTo>
                      <a:pt x="3816" y="10265"/>
                    </a:lnTo>
                    <a:cubicBezTo>
                      <a:pt x="3904" y="7101"/>
                      <a:pt x="3283" y="3877"/>
                      <a:pt x="2012" y="920"/>
                    </a:cubicBezTo>
                    <a:cubicBezTo>
                      <a:pt x="1864" y="565"/>
                      <a:pt x="1657" y="151"/>
                      <a:pt x="1272" y="33"/>
                    </a:cubicBezTo>
                    <a:cubicBezTo>
                      <a:pt x="1202" y="11"/>
                      <a:pt x="1133" y="1"/>
                      <a:pt x="10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55"/>
              <p:cNvSpPr/>
              <p:nvPr/>
            </p:nvSpPr>
            <p:spPr>
              <a:xfrm>
                <a:off x="4673843" y="4210250"/>
                <a:ext cx="154036" cy="212879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13570" extrusionOk="0">
                    <a:moveTo>
                      <a:pt x="7836" y="0"/>
                    </a:moveTo>
                    <a:cubicBezTo>
                      <a:pt x="7727" y="0"/>
                      <a:pt x="7619" y="8"/>
                      <a:pt x="7512" y="26"/>
                    </a:cubicBezTo>
                    <a:cubicBezTo>
                      <a:pt x="6566" y="174"/>
                      <a:pt x="5826" y="824"/>
                      <a:pt x="5176" y="1475"/>
                    </a:cubicBezTo>
                    <a:cubicBezTo>
                      <a:pt x="2041" y="4609"/>
                      <a:pt x="149" y="8986"/>
                      <a:pt x="1" y="13422"/>
                    </a:cubicBezTo>
                    <a:lnTo>
                      <a:pt x="60" y="13570"/>
                    </a:lnTo>
                    <a:cubicBezTo>
                      <a:pt x="3727" y="10731"/>
                      <a:pt x="6832" y="7123"/>
                      <a:pt x="9168" y="3131"/>
                    </a:cubicBezTo>
                    <a:cubicBezTo>
                      <a:pt x="9493" y="2598"/>
                      <a:pt x="9819" y="1918"/>
                      <a:pt x="9671" y="1297"/>
                    </a:cubicBezTo>
                    <a:cubicBezTo>
                      <a:pt x="9514" y="487"/>
                      <a:pt x="8664" y="0"/>
                      <a:pt x="7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55"/>
              <p:cNvSpPr/>
              <p:nvPr/>
            </p:nvSpPr>
            <p:spPr>
              <a:xfrm>
                <a:off x="4283224" y="3779879"/>
                <a:ext cx="597537" cy="537014"/>
              </a:xfrm>
              <a:custGeom>
                <a:avLst/>
                <a:gdLst/>
                <a:ahLst/>
                <a:cxnLst/>
                <a:rect l="l" t="t" r="r" b="b"/>
                <a:pathLst>
                  <a:path w="38090" h="34232" extrusionOk="0">
                    <a:moveTo>
                      <a:pt x="26522" y="1"/>
                    </a:moveTo>
                    <a:cubicBezTo>
                      <a:pt x="21511" y="1"/>
                      <a:pt x="16406" y="2528"/>
                      <a:pt x="12539" y="5931"/>
                    </a:cubicBezTo>
                    <a:cubicBezTo>
                      <a:pt x="4555" y="12910"/>
                      <a:pt x="1" y="23615"/>
                      <a:pt x="503" y="34232"/>
                    </a:cubicBezTo>
                    <a:lnTo>
                      <a:pt x="1125" y="33906"/>
                    </a:lnTo>
                    <a:cubicBezTo>
                      <a:pt x="1598" y="28495"/>
                      <a:pt x="4939" y="23615"/>
                      <a:pt x="9375" y="20481"/>
                    </a:cubicBezTo>
                    <a:cubicBezTo>
                      <a:pt x="13811" y="17375"/>
                      <a:pt x="19193" y="15867"/>
                      <a:pt x="24605" y="15394"/>
                    </a:cubicBezTo>
                    <a:cubicBezTo>
                      <a:pt x="26971" y="15158"/>
                      <a:pt x="29396" y="15128"/>
                      <a:pt x="31673" y="14418"/>
                    </a:cubicBezTo>
                    <a:cubicBezTo>
                      <a:pt x="33950" y="13679"/>
                      <a:pt x="36138" y="12171"/>
                      <a:pt x="36878" y="9923"/>
                    </a:cubicBezTo>
                    <a:cubicBezTo>
                      <a:pt x="38090" y="6256"/>
                      <a:pt x="35074" y="2382"/>
                      <a:pt x="31525" y="933"/>
                    </a:cubicBezTo>
                    <a:cubicBezTo>
                      <a:pt x="29902" y="290"/>
                      <a:pt x="28217" y="1"/>
                      <a:pt x="265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55"/>
              <p:cNvSpPr/>
              <p:nvPr/>
            </p:nvSpPr>
            <p:spPr>
              <a:xfrm>
                <a:off x="4292040" y="3871228"/>
                <a:ext cx="505138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32200" h="29208" extrusionOk="0">
                    <a:moveTo>
                      <a:pt x="27880" y="1"/>
                    </a:moveTo>
                    <a:cubicBezTo>
                      <a:pt x="23012" y="1"/>
                      <a:pt x="18145" y="2029"/>
                      <a:pt x="14107" y="4573"/>
                    </a:cubicBezTo>
                    <a:cubicBezTo>
                      <a:pt x="12421" y="5608"/>
                      <a:pt x="10795" y="6732"/>
                      <a:pt x="9464" y="8181"/>
                    </a:cubicBezTo>
                    <a:cubicBezTo>
                      <a:pt x="7009" y="10872"/>
                      <a:pt x="4821" y="13918"/>
                      <a:pt x="3165" y="17201"/>
                    </a:cubicBezTo>
                    <a:cubicBezTo>
                      <a:pt x="1331" y="20838"/>
                      <a:pt x="208" y="24771"/>
                      <a:pt x="1" y="28882"/>
                    </a:cubicBezTo>
                    <a:cubicBezTo>
                      <a:pt x="1" y="29097"/>
                      <a:pt x="188" y="29208"/>
                      <a:pt x="384" y="29208"/>
                    </a:cubicBezTo>
                    <a:cubicBezTo>
                      <a:pt x="594" y="29208"/>
                      <a:pt x="813" y="29082"/>
                      <a:pt x="829" y="28823"/>
                    </a:cubicBezTo>
                    <a:cubicBezTo>
                      <a:pt x="1154" y="21696"/>
                      <a:pt x="4555" y="14983"/>
                      <a:pt x="9168" y="9660"/>
                    </a:cubicBezTo>
                    <a:cubicBezTo>
                      <a:pt x="9848" y="8891"/>
                      <a:pt x="10528" y="8122"/>
                      <a:pt x="11327" y="7501"/>
                    </a:cubicBezTo>
                    <a:cubicBezTo>
                      <a:pt x="12066" y="6850"/>
                      <a:pt x="12865" y="6259"/>
                      <a:pt x="13693" y="5756"/>
                    </a:cubicBezTo>
                    <a:cubicBezTo>
                      <a:pt x="16029" y="4189"/>
                      <a:pt x="18543" y="2917"/>
                      <a:pt x="21145" y="2001"/>
                    </a:cubicBezTo>
                    <a:cubicBezTo>
                      <a:pt x="23324" y="1268"/>
                      <a:pt x="25617" y="786"/>
                      <a:pt x="27908" y="786"/>
                    </a:cubicBezTo>
                    <a:cubicBezTo>
                      <a:pt x="29130" y="786"/>
                      <a:pt x="30351" y="923"/>
                      <a:pt x="31554" y="1232"/>
                    </a:cubicBezTo>
                    <a:cubicBezTo>
                      <a:pt x="31591" y="1240"/>
                      <a:pt x="31627" y="1244"/>
                      <a:pt x="31660" y="1244"/>
                    </a:cubicBezTo>
                    <a:cubicBezTo>
                      <a:pt x="32080" y="1244"/>
                      <a:pt x="32200" y="600"/>
                      <a:pt x="31761" y="463"/>
                    </a:cubicBezTo>
                    <a:cubicBezTo>
                      <a:pt x="30478" y="145"/>
                      <a:pt x="29179" y="1"/>
                      <a:pt x="278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55"/>
              <p:cNvSpPr/>
              <p:nvPr/>
            </p:nvSpPr>
            <p:spPr>
              <a:xfrm>
                <a:off x="3860132" y="3973181"/>
                <a:ext cx="316856" cy="343713"/>
              </a:xfrm>
              <a:custGeom>
                <a:avLst/>
                <a:gdLst/>
                <a:ahLst/>
                <a:cxnLst/>
                <a:rect l="l" t="t" r="r" b="b"/>
                <a:pathLst>
                  <a:path w="20198" h="21910" extrusionOk="0">
                    <a:moveTo>
                      <a:pt x="4028" y="0"/>
                    </a:moveTo>
                    <a:cubicBezTo>
                      <a:pt x="3206" y="0"/>
                      <a:pt x="2396" y="100"/>
                      <a:pt x="1686" y="499"/>
                    </a:cubicBezTo>
                    <a:cubicBezTo>
                      <a:pt x="474" y="1239"/>
                      <a:pt x="1" y="2865"/>
                      <a:pt x="296" y="4255"/>
                    </a:cubicBezTo>
                    <a:cubicBezTo>
                      <a:pt x="563" y="5645"/>
                      <a:pt x="1450" y="6828"/>
                      <a:pt x="2426" y="7833"/>
                    </a:cubicBezTo>
                    <a:cubicBezTo>
                      <a:pt x="6122" y="11530"/>
                      <a:pt x="11504" y="12920"/>
                      <a:pt x="15792" y="15995"/>
                    </a:cubicBezTo>
                    <a:cubicBezTo>
                      <a:pt x="17243" y="17056"/>
                      <a:pt x="18647" y="18403"/>
                      <a:pt x="19376" y="20024"/>
                    </a:cubicBezTo>
                    <a:lnTo>
                      <a:pt x="19376" y="20024"/>
                    </a:lnTo>
                    <a:cubicBezTo>
                      <a:pt x="20198" y="14601"/>
                      <a:pt x="18663" y="10213"/>
                      <a:pt x="14964" y="5852"/>
                    </a:cubicBezTo>
                    <a:cubicBezTo>
                      <a:pt x="13663" y="4314"/>
                      <a:pt x="11386" y="1978"/>
                      <a:pt x="8725" y="736"/>
                    </a:cubicBezTo>
                    <a:cubicBezTo>
                      <a:pt x="7542" y="174"/>
                      <a:pt x="6122" y="115"/>
                      <a:pt x="4851" y="26"/>
                    </a:cubicBezTo>
                    <a:cubicBezTo>
                      <a:pt x="4577" y="11"/>
                      <a:pt x="4302" y="0"/>
                      <a:pt x="4028" y="0"/>
                    </a:cubicBezTo>
                    <a:close/>
                    <a:moveTo>
                      <a:pt x="19376" y="20024"/>
                    </a:moveTo>
                    <a:cubicBezTo>
                      <a:pt x="19317" y="20410"/>
                      <a:pt x="19246" y="20802"/>
                      <a:pt x="19164" y="21200"/>
                    </a:cubicBezTo>
                    <a:lnTo>
                      <a:pt x="19873" y="21910"/>
                    </a:lnTo>
                    <a:cubicBezTo>
                      <a:pt x="19818" y="21245"/>
                      <a:pt x="19642" y="20616"/>
                      <a:pt x="19376" y="200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55"/>
              <p:cNvSpPr/>
              <p:nvPr/>
            </p:nvSpPr>
            <p:spPr>
              <a:xfrm>
                <a:off x="3929973" y="4040904"/>
                <a:ext cx="235438" cy="281387"/>
              </a:xfrm>
              <a:custGeom>
                <a:avLst/>
                <a:gdLst/>
                <a:ahLst/>
                <a:cxnLst/>
                <a:rect l="l" t="t" r="r" b="b"/>
                <a:pathLst>
                  <a:path w="15008" h="17937" extrusionOk="0">
                    <a:moveTo>
                      <a:pt x="470" y="0"/>
                    </a:moveTo>
                    <a:cubicBezTo>
                      <a:pt x="103" y="0"/>
                      <a:pt x="0" y="639"/>
                      <a:pt x="399" y="825"/>
                    </a:cubicBezTo>
                    <a:cubicBezTo>
                      <a:pt x="5633" y="2984"/>
                      <a:pt x="10128" y="7095"/>
                      <a:pt x="12701" y="12151"/>
                    </a:cubicBezTo>
                    <a:cubicBezTo>
                      <a:pt x="13558" y="13837"/>
                      <a:pt x="14150" y="15641"/>
                      <a:pt x="14061" y="17534"/>
                    </a:cubicBezTo>
                    <a:cubicBezTo>
                      <a:pt x="14046" y="17804"/>
                      <a:pt x="14252" y="17937"/>
                      <a:pt x="14462" y="17937"/>
                    </a:cubicBezTo>
                    <a:cubicBezTo>
                      <a:pt x="14666" y="17937"/>
                      <a:pt x="14875" y="17811"/>
                      <a:pt x="14889" y="17563"/>
                    </a:cubicBezTo>
                    <a:cubicBezTo>
                      <a:pt x="15007" y="14310"/>
                      <a:pt x="13292" y="11176"/>
                      <a:pt x="11429" y="8573"/>
                    </a:cubicBezTo>
                    <a:cubicBezTo>
                      <a:pt x="9714" y="6178"/>
                      <a:pt x="7555" y="4108"/>
                      <a:pt x="5101" y="2452"/>
                    </a:cubicBezTo>
                    <a:cubicBezTo>
                      <a:pt x="3681" y="1476"/>
                      <a:pt x="2173" y="707"/>
                      <a:pt x="606" y="27"/>
                    </a:cubicBezTo>
                    <a:cubicBezTo>
                      <a:pt x="557" y="9"/>
                      <a:pt x="512" y="0"/>
                      <a:pt x="4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55"/>
              <p:cNvSpPr/>
              <p:nvPr/>
            </p:nvSpPr>
            <p:spPr>
              <a:xfrm>
                <a:off x="4121313" y="3667416"/>
                <a:ext cx="160546" cy="593348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37823" extrusionOk="0">
                    <a:moveTo>
                      <a:pt x="3892" y="0"/>
                    </a:moveTo>
                    <a:cubicBezTo>
                      <a:pt x="3635" y="0"/>
                      <a:pt x="3372" y="46"/>
                      <a:pt x="3106" y="147"/>
                    </a:cubicBezTo>
                    <a:cubicBezTo>
                      <a:pt x="2248" y="473"/>
                      <a:pt x="1687" y="1271"/>
                      <a:pt x="1332" y="2040"/>
                    </a:cubicBezTo>
                    <a:cubicBezTo>
                      <a:pt x="1" y="4761"/>
                      <a:pt x="238" y="8013"/>
                      <a:pt x="740" y="11059"/>
                    </a:cubicBezTo>
                    <a:cubicBezTo>
                      <a:pt x="2248" y="20256"/>
                      <a:pt x="5679" y="29010"/>
                      <a:pt x="9080" y="37704"/>
                    </a:cubicBezTo>
                    <a:lnTo>
                      <a:pt x="10233" y="37822"/>
                    </a:lnTo>
                    <a:cubicBezTo>
                      <a:pt x="8754" y="32174"/>
                      <a:pt x="8222" y="26260"/>
                      <a:pt x="8784" y="20404"/>
                    </a:cubicBezTo>
                    <a:cubicBezTo>
                      <a:pt x="9021" y="18216"/>
                      <a:pt x="9346" y="16057"/>
                      <a:pt x="9405" y="13869"/>
                    </a:cubicBezTo>
                    <a:cubicBezTo>
                      <a:pt x="9523" y="10350"/>
                      <a:pt x="8902" y="6801"/>
                      <a:pt x="7601" y="3548"/>
                    </a:cubicBezTo>
                    <a:cubicBezTo>
                      <a:pt x="6937" y="1862"/>
                      <a:pt x="5523" y="0"/>
                      <a:pt x="38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55"/>
              <p:cNvSpPr/>
              <p:nvPr/>
            </p:nvSpPr>
            <p:spPr>
              <a:xfrm>
                <a:off x="4264211" y="3618063"/>
                <a:ext cx="237995" cy="390336"/>
              </a:xfrm>
              <a:custGeom>
                <a:avLst/>
                <a:gdLst/>
                <a:ahLst/>
                <a:cxnLst/>
                <a:rect l="l" t="t" r="r" b="b"/>
                <a:pathLst>
                  <a:path w="15171" h="24882" extrusionOk="0">
                    <a:moveTo>
                      <a:pt x="13128" y="1"/>
                    </a:moveTo>
                    <a:cubicBezTo>
                      <a:pt x="13059" y="1"/>
                      <a:pt x="12991" y="4"/>
                      <a:pt x="12923" y="11"/>
                    </a:cubicBezTo>
                    <a:cubicBezTo>
                      <a:pt x="12066" y="40"/>
                      <a:pt x="11238" y="484"/>
                      <a:pt x="10558" y="957"/>
                    </a:cubicBezTo>
                    <a:cubicBezTo>
                      <a:pt x="7305" y="3175"/>
                      <a:pt x="4968" y="6546"/>
                      <a:pt x="3372" y="10184"/>
                    </a:cubicBezTo>
                    <a:cubicBezTo>
                      <a:pt x="1775" y="13791"/>
                      <a:pt x="887" y="17636"/>
                      <a:pt x="0" y="21480"/>
                    </a:cubicBezTo>
                    <a:lnTo>
                      <a:pt x="355" y="24881"/>
                    </a:lnTo>
                    <a:cubicBezTo>
                      <a:pt x="1982" y="20120"/>
                      <a:pt x="4643" y="15684"/>
                      <a:pt x="8103" y="11988"/>
                    </a:cubicBezTo>
                    <a:cubicBezTo>
                      <a:pt x="10794" y="9149"/>
                      <a:pt x="14106" y="6487"/>
                      <a:pt x="14993" y="2643"/>
                    </a:cubicBezTo>
                    <a:cubicBezTo>
                      <a:pt x="15082" y="2140"/>
                      <a:pt x="15171" y="1667"/>
                      <a:pt x="15023" y="1223"/>
                    </a:cubicBezTo>
                    <a:cubicBezTo>
                      <a:pt x="14777" y="486"/>
                      <a:pt x="13951" y="1"/>
                      <a:pt x="13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55"/>
              <p:cNvSpPr/>
              <p:nvPr/>
            </p:nvSpPr>
            <p:spPr>
              <a:xfrm>
                <a:off x="4320811" y="3332848"/>
                <a:ext cx="117374" cy="386054"/>
              </a:xfrm>
              <a:custGeom>
                <a:avLst/>
                <a:gdLst/>
                <a:ahLst/>
                <a:cxnLst/>
                <a:rect l="l" t="t" r="r" b="b"/>
                <a:pathLst>
                  <a:path w="7482" h="24609" extrusionOk="0">
                    <a:moveTo>
                      <a:pt x="5334" y="1"/>
                    </a:moveTo>
                    <a:cubicBezTo>
                      <a:pt x="5311" y="1"/>
                      <a:pt x="5287" y="2"/>
                      <a:pt x="5264" y="5"/>
                    </a:cubicBezTo>
                    <a:cubicBezTo>
                      <a:pt x="4968" y="34"/>
                      <a:pt x="4732" y="212"/>
                      <a:pt x="4495" y="448"/>
                    </a:cubicBezTo>
                    <a:cubicBezTo>
                      <a:pt x="1213" y="3465"/>
                      <a:pt x="385" y="8315"/>
                      <a:pt x="178" y="12780"/>
                    </a:cubicBezTo>
                    <a:cubicBezTo>
                      <a:pt x="0" y="16743"/>
                      <a:pt x="59" y="20705"/>
                      <a:pt x="444" y="24609"/>
                    </a:cubicBezTo>
                    <a:lnTo>
                      <a:pt x="1834" y="20291"/>
                    </a:lnTo>
                    <a:cubicBezTo>
                      <a:pt x="4022" y="15441"/>
                      <a:pt x="5708" y="10414"/>
                      <a:pt x="6890" y="5239"/>
                    </a:cubicBezTo>
                    <a:cubicBezTo>
                      <a:pt x="7305" y="3524"/>
                      <a:pt x="7482" y="1335"/>
                      <a:pt x="6062" y="271"/>
                    </a:cubicBezTo>
                    <a:cubicBezTo>
                      <a:pt x="5846" y="136"/>
                      <a:pt x="5581" y="1"/>
                      <a:pt x="53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55"/>
              <p:cNvSpPr/>
              <p:nvPr/>
            </p:nvSpPr>
            <p:spPr>
              <a:xfrm>
                <a:off x="4407093" y="3242033"/>
                <a:ext cx="295537" cy="332136"/>
              </a:xfrm>
              <a:custGeom>
                <a:avLst/>
                <a:gdLst/>
                <a:ahLst/>
                <a:cxnLst/>
                <a:rect l="l" t="t" r="r" b="b"/>
                <a:pathLst>
                  <a:path w="18839" h="21172" extrusionOk="0">
                    <a:moveTo>
                      <a:pt x="14971" y="0"/>
                    </a:moveTo>
                    <a:cubicBezTo>
                      <a:pt x="13258" y="0"/>
                      <a:pt x="11543" y="1266"/>
                      <a:pt x="10262" y="2570"/>
                    </a:cubicBezTo>
                    <a:cubicBezTo>
                      <a:pt x="5627" y="7316"/>
                      <a:pt x="2289" y="13231"/>
                      <a:pt x="602" y="19656"/>
                    </a:cubicBezTo>
                    <a:lnTo>
                      <a:pt x="602" y="19656"/>
                    </a:lnTo>
                    <a:cubicBezTo>
                      <a:pt x="4191" y="16472"/>
                      <a:pt x="8067" y="13609"/>
                      <a:pt x="12155" y="11117"/>
                    </a:cubicBezTo>
                    <a:cubicBezTo>
                      <a:pt x="14225" y="9845"/>
                      <a:pt x="16472" y="8603"/>
                      <a:pt x="17655" y="6444"/>
                    </a:cubicBezTo>
                    <a:cubicBezTo>
                      <a:pt x="18838" y="4345"/>
                      <a:pt x="18395" y="1062"/>
                      <a:pt x="16118" y="204"/>
                    </a:cubicBezTo>
                    <a:cubicBezTo>
                      <a:pt x="15739" y="64"/>
                      <a:pt x="15355" y="0"/>
                      <a:pt x="14971" y="0"/>
                    </a:cubicBezTo>
                    <a:close/>
                    <a:moveTo>
                      <a:pt x="602" y="19656"/>
                    </a:moveTo>
                    <a:cubicBezTo>
                      <a:pt x="401" y="19835"/>
                      <a:pt x="200" y="20015"/>
                      <a:pt x="1" y="20195"/>
                    </a:cubicBezTo>
                    <a:lnTo>
                      <a:pt x="237" y="21171"/>
                    </a:lnTo>
                    <a:cubicBezTo>
                      <a:pt x="349" y="20663"/>
                      <a:pt x="470" y="20158"/>
                      <a:pt x="602" y="196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55"/>
              <p:cNvSpPr/>
              <p:nvPr/>
            </p:nvSpPr>
            <p:spPr>
              <a:xfrm>
                <a:off x="4247974" y="3317396"/>
                <a:ext cx="377065" cy="987214"/>
              </a:xfrm>
              <a:custGeom>
                <a:avLst/>
                <a:gdLst/>
                <a:ahLst/>
                <a:cxnLst/>
                <a:rect l="l" t="t" r="r" b="b"/>
                <a:pathLst>
                  <a:path w="24036" h="62930" extrusionOk="0">
                    <a:moveTo>
                      <a:pt x="23521" y="0"/>
                    </a:moveTo>
                    <a:cubicBezTo>
                      <a:pt x="23453" y="0"/>
                      <a:pt x="23380" y="22"/>
                      <a:pt x="23303" y="73"/>
                    </a:cubicBezTo>
                    <a:cubicBezTo>
                      <a:pt x="16472" y="4864"/>
                      <a:pt x="11090" y="11547"/>
                      <a:pt x="7364" y="19029"/>
                    </a:cubicBezTo>
                    <a:cubicBezTo>
                      <a:pt x="3224" y="27368"/>
                      <a:pt x="1124" y="36595"/>
                      <a:pt x="414" y="45821"/>
                    </a:cubicBezTo>
                    <a:cubicBezTo>
                      <a:pt x="0" y="51381"/>
                      <a:pt x="59" y="56941"/>
                      <a:pt x="414" y="62530"/>
                    </a:cubicBezTo>
                    <a:cubicBezTo>
                      <a:pt x="459" y="62796"/>
                      <a:pt x="673" y="62929"/>
                      <a:pt x="876" y="62929"/>
                    </a:cubicBezTo>
                    <a:cubicBezTo>
                      <a:pt x="1080" y="62929"/>
                      <a:pt x="1272" y="62796"/>
                      <a:pt x="1272" y="62530"/>
                    </a:cubicBezTo>
                    <a:cubicBezTo>
                      <a:pt x="592" y="52801"/>
                      <a:pt x="887" y="42953"/>
                      <a:pt x="3105" y="33401"/>
                    </a:cubicBezTo>
                    <a:cubicBezTo>
                      <a:pt x="5028" y="25121"/>
                      <a:pt x="8488" y="17136"/>
                      <a:pt x="13692" y="10423"/>
                    </a:cubicBezTo>
                    <a:cubicBezTo>
                      <a:pt x="16531" y="6727"/>
                      <a:pt x="19902" y="3415"/>
                      <a:pt x="23717" y="753"/>
                    </a:cubicBezTo>
                    <a:cubicBezTo>
                      <a:pt x="24036" y="508"/>
                      <a:pt x="23847" y="0"/>
                      <a:pt x="235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55"/>
              <p:cNvSpPr/>
              <p:nvPr/>
            </p:nvSpPr>
            <p:spPr>
              <a:xfrm>
                <a:off x="3581318" y="4116486"/>
                <a:ext cx="196721" cy="310816"/>
              </a:xfrm>
              <a:custGeom>
                <a:avLst/>
                <a:gdLst/>
                <a:ahLst/>
                <a:cxnLst/>
                <a:rect l="l" t="t" r="r" b="b"/>
                <a:pathLst>
                  <a:path w="12540" h="19813" extrusionOk="0">
                    <a:moveTo>
                      <a:pt x="8340" y="1"/>
                    </a:moveTo>
                    <a:cubicBezTo>
                      <a:pt x="8193" y="1"/>
                      <a:pt x="8044" y="10"/>
                      <a:pt x="7897" y="29"/>
                    </a:cubicBezTo>
                    <a:cubicBezTo>
                      <a:pt x="5915" y="295"/>
                      <a:pt x="4437" y="2070"/>
                      <a:pt x="3431" y="3785"/>
                    </a:cubicBezTo>
                    <a:cubicBezTo>
                      <a:pt x="740" y="8605"/>
                      <a:pt x="1" y="14431"/>
                      <a:pt x="1361" y="19813"/>
                    </a:cubicBezTo>
                    <a:lnTo>
                      <a:pt x="1686" y="19369"/>
                    </a:lnTo>
                    <a:cubicBezTo>
                      <a:pt x="2396" y="15762"/>
                      <a:pt x="5058" y="12893"/>
                      <a:pt x="7808" y="10498"/>
                    </a:cubicBezTo>
                    <a:cubicBezTo>
                      <a:pt x="8991" y="9463"/>
                      <a:pt x="10203" y="8487"/>
                      <a:pt x="11090" y="7186"/>
                    </a:cubicBezTo>
                    <a:cubicBezTo>
                      <a:pt x="11978" y="5943"/>
                      <a:pt x="12539" y="4287"/>
                      <a:pt x="12096" y="2809"/>
                    </a:cubicBezTo>
                    <a:cubicBezTo>
                      <a:pt x="11634" y="1205"/>
                      <a:pt x="10022" y="1"/>
                      <a:pt x="83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55"/>
              <p:cNvSpPr/>
              <p:nvPr/>
            </p:nvSpPr>
            <p:spPr>
              <a:xfrm>
                <a:off x="3334052" y="4008838"/>
                <a:ext cx="266311" cy="407797"/>
              </a:xfrm>
              <a:custGeom>
                <a:avLst/>
                <a:gdLst/>
                <a:ahLst/>
                <a:cxnLst/>
                <a:rect l="l" t="t" r="r" b="b"/>
                <a:pathLst>
                  <a:path w="16976" h="25995" extrusionOk="0">
                    <a:moveTo>
                      <a:pt x="4021" y="1"/>
                    </a:moveTo>
                    <a:cubicBezTo>
                      <a:pt x="3802" y="1"/>
                      <a:pt x="3585" y="19"/>
                      <a:pt x="3372" y="60"/>
                    </a:cubicBezTo>
                    <a:cubicBezTo>
                      <a:pt x="858" y="533"/>
                      <a:pt x="1" y="3993"/>
                      <a:pt x="1124" y="6300"/>
                    </a:cubicBezTo>
                    <a:cubicBezTo>
                      <a:pt x="2278" y="8577"/>
                      <a:pt x="4555" y="10026"/>
                      <a:pt x="6625" y="11534"/>
                    </a:cubicBezTo>
                    <a:cubicBezTo>
                      <a:pt x="11268" y="14935"/>
                      <a:pt x="15319" y="19578"/>
                      <a:pt x="16620" y="25137"/>
                    </a:cubicBezTo>
                    <a:lnTo>
                      <a:pt x="16975" y="25995"/>
                    </a:lnTo>
                    <a:cubicBezTo>
                      <a:pt x="16058" y="21115"/>
                      <a:pt x="16058" y="16088"/>
                      <a:pt x="14728" y="11327"/>
                    </a:cubicBezTo>
                    <a:cubicBezTo>
                      <a:pt x="13426" y="6566"/>
                      <a:pt x="10440" y="1834"/>
                      <a:pt x="5708" y="296"/>
                    </a:cubicBezTo>
                    <a:cubicBezTo>
                      <a:pt x="5173" y="125"/>
                      <a:pt x="4592" y="1"/>
                      <a:pt x="40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55"/>
              <p:cNvSpPr/>
              <p:nvPr/>
            </p:nvSpPr>
            <p:spPr>
              <a:xfrm>
                <a:off x="3436962" y="4094806"/>
                <a:ext cx="173363" cy="338066"/>
              </a:xfrm>
              <a:custGeom>
                <a:avLst/>
                <a:gdLst/>
                <a:ahLst/>
                <a:cxnLst/>
                <a:rect l="l" t="t" r="r" b="b"/>
                <a:pathLst>
                  <a:path w="11051" h="21550" extrusionOk="0">
                    <a:moveTo>
                      <a:pt x="584" y="0"/>
                    </a:moveTo>
                    <a:cubicBezTo>
                      <a:pt x="279" y="0"/>
                      <a:pt x="1" y="417"/>
                      <a:pt x="301" y="672"/>
                    </a:cubicBezTo>
                    <a:cubicBezTo>
                      <a:pt x="4649" y="4841"/>
                      <a:pt x="7783" y="10253"/>
                      <a:pt x="9321" y="16108"/>
                    </a:cubicBezTo>
                    <a:cubicBezTo>
                      <a:pt x="9765" y="17794"/>
                      <a:pt x="10060" y="19480"/>
                      <a:pt x="10208" y="21195"/>
                    </a:cubicBezTo>
                    <a:cubicBezTo>
                      <a:pt x="10238" y="21432"/>
                      <a:pt x="10460" y="21550"/>
                      <a:pt x="10663" y="21550"/>
                    </a:cubicBezTo>
                    <a:cubicBezTo>
                      <a:pt x="10866" y="21550"/>
                      <a:pt x="11051" y="21432"/>
                      <a:pt x="11007" y="21195"/>
                    </a:cubicBezTo>
                    <a:cubicBezTo>
                      <a:pt x="10415" y="15014"/>
                      <a:pt x="8079" y="9011"/>
                      <a:pt x="4353" y="4073"/>
                    </a:cubicBezTo>
                    <a:cubicBezTo>
                      <a:pt x="3288" y="2653"/>
                      <a:pt x="2135" y="1322"/>
                      <a:pt x="834" y="110"/>
                    </a:cubicBezTo>
                    <a:cubicBezTo>
                      <a:pt x="756" y="32"/>
                      <a:pt x="669" y="0"/>
                      <a:pt x="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55"/>
              <p:cNvSpPr/>
              <p:nvPr/>
            </p:nvSpPr>
            <p:spPr>
              <a:xfrm>
                <a:off x="3595939" y="4203928"/>
                <a:ext cx="105702" cy="217115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13840" extrusionOk="0">
                    <a:moveTo>
                      <a:pt x="6205" y="0"/>
                    </a:moveTo>
                    <a:cubicBezTo>
                      <a:pt x="6112" y="0"/>
                      <a:pt x="6016" y="39"/>
                      <a:pt x="5930" y="133"/>
                    </a:cubicBezTo>
                    <a:cubicBezTo>
                      <a:pt x="2706" y="3918"/>
                      <a:pt x="695" y="8561"/>
                      <a:pt x="15" y="13440"/>
                    </a:cubicBezTo>
                    <a:cubicBezTo>
                      <a:pt x="0" y="13707"/>
                      <a:pt x="200" y="13840"/>
                      <a:pt x="407" y="13840"/>
                    </a:cubicBezTo>
                    <a:cubicBezTo>
                      <a:pt x="614" y="13840"/>
                      <a:pt x="828" y="13707"/>
                      <a:pt x="843" y="13440"/>
                    </a:cubicBezTo>
                    <a:cubicBezTo>
                      <a:pt x="1464" y="8768"/>
                      <a:pt x="3445" y="4273"/>
                      <a:pt x="6491" y="695"/>
                    </a:cubicBezTo>
                    <a:cubicBezTo>
                      <a:pt x="6738" y="381"/>
                      <a:pt x="6492" y="0"/>
                      <a:pt x="62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55"/>
              <p:cNvSpPr/>
              <p:nvPr/>
            </p:nvSpPr>
            <p:spPr>
              <a:xfrm>
                <a:off x="3217149" y="4232228"/>
                <a:ext cx="1735524" cy="263738"/>
              </a:xfrm>
              <a:custGeom>
                <a:avLst/>
                <a:gdLst/>
                <a:ahLst/>
                <a:cxnLst/>
                <a:rect l="l" t="t" r="r" b="b"/>
                <a:pathLst>
                  <a:path w="110631" h="16812" extrusionOk="0">
                    <a:moveTo>
                      <a:pt x="65797" y="1"/>
                    </a:moveTo>
                    <a:cubicBezTo>
                      <a:pt x="61461" y="1"/>
                      <a:pt x="57100" y="1818"/>
                      <a:pt x="54384" y="5131"/>
                    </a:cubicBezTo>
                    <a:cubicBezTo>
                      <a:pt x="53279" y="4427"/>
                      <a:pt x="51971" y="4081"/>
                      <a:pt x="50660" y="4081"/>
                    </a:cubicBezTo>
                    <a:cubicBezTo>
                      <a:pt x="48884" y="4081"/>
                      <a:pt x="47101" y="4717"/>
                      <a:pt x="45808" y="5959"/>
                    </a:cubicBezTo>
                    <a:cubicBezTo>
                      <a:pt x="44506" y="3852"/>
                      <a:pt x="41935" y="2844"/>
                      <a:pt x="39414" y="2844"/>
                    </a:cubicBezTo>
                    <a:cubicBezTo>
                      <a:pt x="38785" y="2844"/>
                      <a:pt x="38159" y="2907"/>
                      <a:pt x="37557" y="3031"/>
                    </a:cubicBezTo>
                    <a:cubicBezTo>
                      <a:pt x="34482" y="3652"/>
                      <a:pt x="31909" y="5515"/>
                      <a:pt x="29454" y="7467"/>
                    </a:cubicBezTo>
                    <a:cubicBezTo>
                      <a:pt x="28301" y="8384"/>
                      <a:pt x="27059" y="9389"/>
                      <a:pt x="25581" y="9389"/>
                    </a:cubicBezTo>
                    <a:cubicBezTo>
                      <a:pt x="24220" y="9359"/>
                      <a:pt x="22978" y="8472"/>
                      <a:pt x="21618" y="8236"/>
                    </a:cubicBezTo>
                    <a:cubicBezTo>
                      <a:pt x="21379" y="8196"/>
                      <a:pt x="21144" y="8178"/>
                      <a:pt x="20912" y="8178"/>
                    </a:cubicBezTo>
                    <a:cubicBezTo>
                      <a:pt x="17504" y="8178"/>
                      <a:pt x="14840" y="12197"/>
                      <a:pt x="11267" y="12612"/>
                    </a:cubicBezTo>
                    <a:cubicBezTo>
                      <a:pt x="11019" y="12644"/>
                      <a:pt x="10766" y="12657"/>
                      <a:pt x="10511" y="12657"/>
                    </a:cubicBezTo>
                    <a:cubicBezTo>
                      <a:pt x="9826" y="12657"/>
                      <a:pt x="9126" y="12567"/>
                      <a:pt x="8458" y="12524"/>
                    </a:cubicBezTo>
                    <a:cubicBezTo>
                      <a:pt x="8397" y="12523"/>
                      <a:pt x="8336" y="12522"/>
                      <a:pt x="8275" y="12522"/>
                    </a:cubicBezTo>
                    <a:cubicBezTo>
                      <a:pt x="5112" y="12522"/>
                      <a:pt x="1944" y="14020"/>
                      <a:pt x="0" y="16486"/>
                    </a:cubicBezTo>
                    <a:lnTo>
                      <a:pt x="110631" y="16812"/>
                    </a:lnTo>
                    <a:cubicBezTo>
                      <a:pt x="109300" y="15185"/>
                      <a:pt x="107348" y="14121"/>
                      <a:pt x="105278" y="13854"/>
                    </a:cubicBezTo>
                    <a:cubicBezTo>
                      <a:pt x="104095" y="13707"/>
                      <a:pt x="102824" y="13795"/>
                      <a:pt x="101877" y="13115"/>
                    </a:cubicBezTo>
                    <a:cubicBezTo>
                      <a:pt x="100724" y="12317"/>
                      <a:pt x="100340" y="10631"/>
                      <a:pt x="99097" y="10040"/>
                    </a:cubicBezTo>
                    <a:cubicBezTo>
                      <a:pt x="98780" y="9883"/>
                      <a:pt x="98454" y="9820"/>
                      <a:pt x="98123" y="9820"/>
                    </a:cubicBezTo>
                    <a:cubicBezTo>
                      <a:pt x="96697" y="9820"/>
                      <a:pt x="95157" y="10997"/>
                      <a:pt x="93597" y="11045"/>
                    </a:cubicBezTo>
                    <a:cubicBezTo>
                      <a:pt x="93542" y="11048"/>
                      <a:pt x="93486" y="11049"/>
                      <a:pt x="93432" y="11049"/>
                    </a:cubicBezTo>
                    <a:cubicBezTo>
                      <a:pt x="90049" y="11049"/>
                      <a:pt x="87793" y="6186"/>
                      <a:pt x="84724" y="6186"/>
                    </a:cubicBezTo>
                    <a:cubicBezTo>
                      <a:pt x="84446" y="6186"/>
                      <a:pt x="84161" y="6226"/>
                      <a:pt x="83868" y="6313"/>
                    </a:cubicBezTo>
                    <a:cubicBezTo>
                      <a:pt x="83107" y="6539"/>
                      <a:pt x="82427" y="7086"/>
                      <a:pt x="81622" y="7086"/>
                    </a:cubicBezTo>
                    <a:cubicBezTo>
                      <a:pt x="81582" y="7086"/>
                      <a:pt x="81542" y="7085"/>
                      <a:pt x="81502" y="7082"/>
                    </a:cubicBezTo>
                    <a:cubicBezTo>
                      <a:pt x="80703" y="7053"/>
                      <a:pt x="80053" y="6432"/>
                      <a:pt x="79461" y="5870"/>
                    </a:cubicBezTo>
                    <a:cubicBezTo>
                      <a:pt x="76061" y="2617"/>
                      <a:pt x="71625" y="369"/>
                      <a:pt x="66952" y="44"/>
                    </a:cubicBezTo>
                    <a:cubicBezTo>
                      <a:pt x="66568" y="15"/>
                      <a:pt x="66182" y="1"/>
                      <a:pt x="657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55"/>
              <p:cNvSpPr/>
              <p:nvPr/>
            </p:nvSpPr>
            <p:spPr>
              <a:xfrm>
                <a:off x="4226624" y="4231601"/>
                <a:ext cx="726520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46312" h="16823" extrusionOk="0">
                    <a:moveTo>
                      <a:pt x="1514" y="1"/>
                    </a:moveTo>
                    <a:cubicBezTo>
                      <a:pt x="1008" y="1"/>
                      <a:pt x="499" y="33"/>
                      <a:pt x="1" y="84"/>
                    </a:cubicBezTo>
                    <a:cubicBezTo>
                      <a:pt x="4437" y="1770"/>
                      <a:pt x="8222" y="5171"/>
                      <a:pt x="10233" y="9518"/>
                    </a:cubicBezTo>
                    <a:cubicBezTo>
                      <a:pt x="11077" y="9220"/>
                      <a:pt x="11962" y="9078"/>
                      <a:pt x="12847" y="9078"/>
                    </a:cubicBezTo>
                    <a:cubicBezTo>
                      <a:pt x="15651" y="9078"/>
                      <a:pt x="18456" y="10499"/>
                      <a:pt x="19962" y="12859"/>
                    </a:cubicBezTo>
                    <a:cubicBezTo>
                      <a:pt x="20647" y="12593"/>
                      <a:pt x="21378" y="12466"/>
                      <a:pt x="22112" y="12466"/>
                    </a:cubicBezTo>
                    <a:cubicBezTo>
                      <a:pt x="24070" y="12466"/>
                      <a:pt x="26046" y="13375"/>
                      <a:pt x="27208" y="14989"/>
                    </a:cubicBezTo>
                    <a:cubicBezTo>
                      <a:pt x="27681" y="15639"/>
                      <a:pt x="28065" y="16408"/>
                      <a:pt x="28804" y="16763"/>
                    </a:cubicBezTo>
                    <a:cubicBezTo>
                      <a:pt x="28834" y="16793"/>
                      <a:pt x="28923" y="16793"/>
                      <a:pt x="28952" y="16793"/>
                    </a:cubicBezTo>
                    <a:lnTo>
                      <a:pt x="46311" y="16822"/>
                    </a:lnTo>
                    <a:cubicBezTo>
                      <a:pt x="44951" y="15196"/>
                      <a:pt x="42999" y="14131"/>
                      <a:pt x="40929" y="13865"/>
                    </a:cubicBezTo>
                    <a:cubicBezTo>
                      <a:pt x="39776" y="13717"/>
                      <a:pt x="38475" y="13776"/>
                      <a:pt x="37528" y="13126"/>
                    </a:cubicBezTo>
                    <a:cubicBezTo>
                      <a:pt x="36375" y="12298"/>
                      <a:pt x="36020" y="10641"/>
                      <a:pt x="34748" y="10050"/>
                    </a:cubicBezTo>
                    <a:cubicBezTo>
                      <a:pt x="34419" y="9894"/>
                      <a:pt x="34086" y="9830"/>
                      <a:pt x="33749" y="9830"/>
                    </a:cubicBezTo>
                    <a:cubicBezTo>
                      <a:pt x="32300" y="9830"/>
                      <a:pt x="30784" y="11007"/>
                      <a:pt x="29248" y="11055"/>
                    </a:cubicBezTo>
                    <a:cubicBezTo>
                      <a:pt x="29193" y="11058"/>
                      <a:pt x="29139" y="11059"/>
                      <a:pt x="29085" y="11059"/>
                    </a:cubicBezTo>
                    <a:cubicBezTo>
                      <a:pt x="25754" y="11059"/>
                      <a:pt x="23502" y="6197"/>
                      <a:pt x="20388" y="6197"/>
                    </a:cubicBezTo>
                    <a:cubicBezTo>
                      <a:pt x="20106" y="6197"/>
                      <a:pt x="19817" y="6237"/>
                      <a:pt x="19519" y="6324"/>
                    </a:cubicBezTo>
                    <a:cubicBezTo>
                      <a:pt x="18773" y="6545"/>
                      <a:pt x="18079" y="7101"/>
                      <a:pt x="17315" y="7101"/>
                    </a:cubicBezTo>
                    <a:cubicBezTo>
                      <a:pt x="17262" y="7101"/>
                      <a:pt x="17207" y="7099"/>
                      <a:pt x="17153" y="7093"/>
                    </a:cubicBezTo>
                    <a:cubicBezTo>
                      <a:pt x="16354" y="7063"/>
                      <a:pt x="15704" y="6442"/>
                      <a:pt x="15112" y="5880"/>
                    </a:cubicBezTo>
                    <a:cubicBezTo>
                      <a:pt x="11712" y="2657"/>
                      <a:pt x="7276" y="380"/>
                      <a:pt x="2603" y="55"/>
                    </a:cubicBezTo>
                    <a:cubicBezTo>
                      <a:pt x="2244" y="17"/>
                      <a:pt x="1880" y="1"/>
                      <a:pt x="15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384204" y="1024724"/>
            <a:ext cx="700859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>
                <a:solidFill>
                  <a:schemeClr val="accent4">
                    <a:lumMod val="75000"/>
                  </a:schemeClr>
                </a:solidFill>
              </a:rPr>
              <a:t>ÔN TẬP CHỦ ĐỀ 1. </a:t>
            </a:r>
            <a:endParaRPr lang="en-US" sz="3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chemeClr val="accent4">
                    <a:lumMod val="75000"/>
                  </a:schemeClr>
                </a:solidFill>
              </a:rPr>
              <a:t>TRỒNG </a:t>
            </a:r>
            <a:r>
              <a:rPr lang="en-US" sz="3400" b="1" dirty="0">
                <a:solidFill>
                  <a:schemeClr val="accent4">
                    <a:lumMod val="75000"/>
                  </a:schemeClr>
                </a:solidFill>
              </a:rPr>
              <a:t>TRỌT VÀ LÂM NGHIỆP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66"/>
          <p:cNvGrpSpPr/>
          <p:nvPr/>
        </p:nvGrpSpPr>
        <p:grpSpPr>
          <a:xfrm>
            <a:off x="8047225" y="4528848"/>
            <a:ext cx="376775" cy="381325"/>
            <a:chOff x="8047225" y="4528848"/>
            <a:chExt cx="376775" cy="381325"/>
          </a:xfrm>
        </p:grpSpPr>
        <p:sp>
          <p:nvSpPr>
            <p:cNvPr id="1934" name="Google Shape;1934;p66"/>
            <p:cNvSpPr/>
            <p:nvPr/>
          </p:nvSpPr>
          <p:spPr>
            <a:xfrm>
              <a:off x="8278550" y="4821348"/>
              <a:ext cx="6650" cy="53325"/>
            </a:xfrm>
            <a:custGeom>
              <a:avLst/>
              <a:gdLst/>
              <a:ahLst/>
              <a:cxnLst/>
              <a:rect l="l" t="t" r="r" b="b"/>
              <a:pathLst>
                <a:path w="266" h="2133" extrusionOk="0">
                  <a:moveTo>
                    <a:pt x="199" y="0"/>
                  </a:moveTo>
                  <a:cubicBezTo>
                    <a:pt x="179" y="0"/>
                    <a:pt x="159" y="10"/>
                    <a:pt x="148" y="32"/>
                  </a:cubicBezTo>
                  <a:cubicBezTo>
                    <a:pt x="60" y="738"/>
                    <a:pt x="1" y="1413"/>
                    <a:pt x="30" y="2089"/>
                  </a:cubicBezTo>
                  <a:cubicBezTo>
                    <a:pt x="30" y="2118"/>
                    <a:pt x="52" y="2133"/>
                    <a:pt x="74" y="2133"/>
                  </a:cubicBezTo>
                  <a:cubicBezTo>
                    <a:pt x="96" y="2133"/>
                    <a:pt x="119" y="2118"/>
                    <a:pt x="119" y="2089"/>
                  </a:cubicBezTo>
                  <a:cubicBezTo>
                    <a:pt x="119" y="1413"/>
                    <a:pt x="148" y="738"/>
                    <a:pt x="265" y="62"/>
                  </a:cubicBezTo>
                  <a:cubicBezTo>
                    <a:pt x="265" y="26"/>
                    <a:pt x="232" y="0"/>
                    <a:pt x="1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6"/>
            <p:cNvSpPr/>
            <p:nvPr/>
          </p:nvSpPr>
          <p:spPr>
            <a:xfrm>
              <a:off x="8261875" y="4873973"/>
              <a:ext cx="49575" cy="16050"/>
            </a:xfrm>
            <a:custGeom>
              <a:avLst/>
              <a:gdLst/>
              <a:ahLst/>
              <a:cxnLst/>
              <a:rect l="l" t="t" r="r" b="b"/>
              <a:pathLst>
                <a:path w="1983" h="642" extrusionOk="0">
                  <a:moveTo>
                    <a:pt x="793" y="0"/>
                  </a:moveTo>
                  <a:cubicBezTo>
                    <a:pt x="540" y="0"/>
                    <a:pt x="284" y="62"/>
                    <a:pt x="51" y="190"/>
                  </a:cubicBezTo>
                  <a:cubicBezTo>
                    <a:pt x="1" y="215"/>
                    <a:pt x="37" y="284"/>
                    <a:pt x="86" y="284"/>
                  </a:cubicBezTo>
                  <a:cubicBezTo>
                    <a:pt x="93" y="284"/>
                    <a:pt x="102" y="282"/>
                    <a:pt x="110" y="278"/>
                  </a:cubicBezTo>
                  <a:cubicBezTo>
                    <a:pt x="325" y="159"/>
                    <a:pt x="564" y="100"/>
                    <a:pt x="801" y="100"/>
                  </a:cubicBezTo>
                  <a:cubicBezTo>
                    <a:pt x="1210" y="100"/>
                    <a:pt x="1612" y="277"/>
                    <a:pt x="1872" y="630"/>
                  </a:cubicBezTo>
                  <a:cubicBezTo>
                    <a:pt x="1880" y="638"/>
                    <a:pt x="1892" y="642"/>
                    <a:pt x="1905" y="642"/>
                  </a:cubicBezTo>
                  <a:cubicBezTo>
                    <a:pt x="1941" y="642"/>
                    <a:pt x="1982" y="614"/>
                    <a:pt x="1961" y="571"/>
                  </a:cubicBezTo>
                  <a:cubicBezTo>
                    <a:pt x="1679" y="196"/>
                    <a:pt x="1241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6"/>
            <p:cNvSpPr/>
            <p:nvPr/>
          </p:nvSpPr>
          <p:spPr>
            <a:xfrm>
              <a:off x="8278175" y="4868923"/>
              <a:ext cx="47150" cy="10725"/>
            </a:xfrm>
            <a:custGeom>
              <a:avLst/>
              <a:gdLst/>
              <a:ahLst/>
              <a:cxnLst/>
              <a:rect l="l" t="t" r="r" b="b"/>
              <a:pathLst>
                <a:path w="1886" h="429" extrusionOk="0">
                  <a:moveTo>
                    <a:pt x="823" y="0"/>
                  </a:moveTo>
                  <a:cubicBezTo>
                    <a:pt x="560" y="0"/>
                    <a:pt x="295" y="61"/>
                    <a:pt x="45" y="186"/>
                  </a:cubicBezTo>
                  <a:cubicBezTo>
                    <a:pt x="0" y="231"/>
                    <a:pt x="24" y="293"/>
                    <a:pt x="65" y="293"/>
                  </a:cubicBezTo>
                  <a:cubicBezTo>
                    <a:pt x="77" y="293"/>
                    <a:pt x="90" y="288"/>
                    <a:pt x="104" y="274"/>
                  </a:cubicBezTo>
                  <a:cubicBezTo>
                    <a:pt x="332" y="160"/>
                    <a:pt x="582" y="101"/>
                    <a:pt x="831" y="101"/>
                  </a:cubicBezTo>
                  <a:cubicBezTo>
                    <a:pt x="1158" y="101"/>
                    <a:pt x="1482" y="204"/>
                    <a:pt x="1749" y="421"/>
                  </a:cubicBezTo>
                  <a:cubicBezTo>
                    <a:pt x="1760" y="426"/>
                    <a:pt x="1772" y="429"/>
                    <a:pt x="1783" y="429"/>
                  </a:cubicBezTo>
                  <a:cubicBezTo>
                    <a:pt x="1835" y="429"/>
                    <a:pt x="1885" y="381"/>
                    <a:pt x="1837" y="333"/>
                  </a:cubicBezTo>
                  <a:cubicBezTo>
                    <a:pt x="1533" y="113"/>
                    <a:pt x="1180" y="0"/>
                    <a:pt x="8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6"/>
            <p:cNvSpPr/>
            <p:nvPr/>
          </p:nvSpPr>
          <p:spPr>
            <a:xfrm>
              <a:off x="8245525" y="4841898"/>
              <a:ext cx="5900" cy="53350"/>
            </a:xfrm>
            <a:custGeom>
              <a:avLst/>
              <a:gdLst/>
              <a:ahLst/>
              <a:cxnLst/>
              <a:rect l="l" t="t" r="r" b="b"/>
              <a:pathLst>
                <a:path w="236" h="2134" extrusionOk="0">
                  <a:moveTo>
                    <a:pt x="176" y="1"/>
                  </a:moveTo>
                  <a:cubicBezTo>
                    <a:pt x="160" y="1"/>
                    <a:pt x="147" y="11"/>
                    <a:pt x="147" y="33"/>
                  </a:cubicBezTo>
                  <a:cubicBezTo>
                    <a:pt x="29" y="709"/>
                    <a:pt x="0" y="1384"/>
                    <a:pt x="0" y="2089"/>
                  </a:cubicBezTo>
                  <a:cubicBezTo>
                    <a:pt x="0" y="2119"/>
                    <a:pt x="22" y="2134"/>
                    <a:pt x="48" y="2134"/>
                  </a:cubicBezTo>
                  <a:cubicBezTo>
                    <a:pt x="73" y="2134"/>
                    <a:pt x="103" y="2119"/>
                    <a:pt x="118" y="2089"/>
                  </a:cubicBezTo>
                  <a:cubicBezTo>
                    <a:pt x="88" y="1414"/>
                    <a:pt x="147" y="738"/>
                    <a:pt x="235" y="62"/>
                  </a:cubicBezTo>
                  <a:cubicBezTo>
                    <a:pt x="235" y="26"/>
                    <a:pt x="201" y="1"/>
                    <a:pt x="1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6"/>
            <p:cNvSpPr/>
            <p:nvPr/>
          </p:nvSpPr>
          <p:spPr>
            <a:xfrm>
              <a:off x="8228625" y="4893973"/>
              <a:ext cx="49525" cy="16200"/>
            </a:xfrm>
            <a:custGeom>
              <a:avLst/>
              <a:gdLst/>
              <a:ahLst/>
              <a:cxnLst/>
              <a:rect l="l" t="t" r="r" b="b"/>
              <a:pathLst>
                <a:path w="1981" h="648" extrusionOk="0">
                  <a:moveTo>
                    <a:pt x="804" y="1"/>
                  </a:moveTo>
                  <a:cubicBezTo>
                    <a:pt x="547" y="1"/>
                    <a:pt x="289" y="70"/>
                    <a:pt x="59" y="212"/>
                  </a:cubicBezTo>
                  <a:cubicBezTo>
                    <a:pt x="0" y="241"/>
                    <a:pt x="30" y="300"/>
                    <a:pt x="88" y="300"/>
                  </a:cubicBezTo>
                  <a:cubicBezTo>
                    <a:pt x="305" y="170"/>
                    <a:pt x="546" y="108"/>
                    <a:pt x="784" y="108"/>
                  </a:cubicBezTo>
                  <a:cubicBezTo>
                    <a:pt x="1192" y="108"/>
                    <a:pt x="1592" y="290"/>
                    <a:pt x="1851" y="623"/>
                  </a:cubicBezTo>
                  <a:cubicBezTo>
                    <a:pt x="1868" y="641"/>
                    <a:pt x="1888" y="648"/>
                    <a:pt x="1906" y="648"/>
                  </a:cubicBezTo>
                  <a:cubicBezTo>
                    <a:pt x="1949" y="648"/>
                    <a:pt x="1981" y="606"/>
                    <a:pt x="1939" y="565"/>
                  </a:cubicBezTo>
                  <a:cubicBezTo>
                    <a:pt x="1663" y="196"/>
                    <a:pt x="1236" y="1"/>
                    <a:pt x="8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6"/>
            <p:cNvSpPr/>
            <p:nvPr/>
          </p:nvSpPr>
          <p:spPr>
            <a:xfrm>
              <a:off x="8244975" y="4888948"/>
              <a:ext cx="46475" cy="10825"/>
            </a:xfrm>
            <a:custGeom>
              <a:avLst/>
              <a:gdLst/>
              <a:ahLst/>
              <a:cxnLst/>
              <a:rect l="l" t="t" r="r" b="b"/>
              <a:pathLst>
                <a:path w="1859" h="433" extrusionOk="0">
                  <a:moveTo>
                    <a:pt x="825" y="0"/>
                  </a:moveTo>
                  <a:cubicBezTo>
                    <a:pt x="559" y="0"/>
                    <a:pt x="292" y="68"/>
                    <a:pt x="51" y="207"/>
                  </a:cubicBezTo>
                  <a:cubicBezTo>
                    <a:pt x="1" y="233"/>
                    <a:pt x="37" y="301"/>
                    <a:pt x="86" y="301"/>
                  </a:cubicBezTo>
                  <a:cubicBezTo>
                    <a:pt x="94" y="301"/>
                    <a:pt x="102" y="300"/>
                    <a:pt x="110" y="296"/>
                  </a:cubicBezTo>
                  <a:cubicBezTo>
                    <a:pt x="326" y="169"/>
                    <a:pt x="569" y="107"/>
                    <a:pt x="816" y="107"/>
                  </a:cubicBezTo>
                  <a:cubicBezTo>
                    <a:pt x="1141" y="107"/>
                    <a:pt x="1472" y="213"/>
                    <a:pt x="1755" y="413"/>
                  </a:cubicBezTo>
                  <a:cubicBezTo>
                    <a:pt x="1769" y="427"/>
                    <a:pt x="1784" y="433"/>
                    <a:pt x="1796" y="433"/>
                  </a:cubicBezTo>
                  <a:cubicBezTo>
                    <a:pt x="1835" y="433"/>
                    <a:pt x="1859" y="377"/>
                    <a:pt x="1814" y="354"/>
                  </a:cubicBezTo>
                  <a:cubicBezTo>
                    <a:pt x="1529" y="120"/>
                    <a:pt x="1178" y="0"/>
                    <a:pt x="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6"/>
            <p:cNvSpPr/>
            <p:nvPr/>
          </p:nvSpPr>
          <p:spPr>
            <a:xfrm>
              <a:off x="8047225" y="4528848"/>
              <a:ext cx="354025" cy="322400"/>
            </a:xfrm>
            <a:custGeom>
              <a:avLst/>
              <a:gdLst/>
              <a:ahLst/>
              <a:cxnLst/>
              <a:rect l="l" t="t" r="r" b="b"/>
              <a:pathLst>
                <a:path w="14161" h="12896" extrusionOk="0">
                  <a:moveTo>
                    <a:pt x="10618" y="0"/>
                  </a:moveTo>
                  <a:cubicBezTo>
                    <a:pt x="9009" y="0"/>
                    <a:pt x="7797" y="1331"/>
                    <a:pt x="7462" y="3007"/>
                  </a:cubicBezTo>
                  <a:cubicBezTo>
                    <a:pt x="6963" y="2949"/>
                    <a:pt x="6463" y="2890"/>
                    <a:pt x="5964" y="2860"/>
                  </a:cubicBezTo>
                  <a:cubicBezTo>
                    <a:pt x="5376" y="2860"/>
                    <a:pt x="4789" y="2978"/>
                    <a:pt x="4230" y="3242"/>
                  </a:cubicBezTo>
                  <a:cubicBezTo>
                    <a:pt x="3790" y="3448"/>
                    <a:pt x="3232" y="3742"/>
                    <a:pt x="2850" y="3947"/>
                  </a:cubicBezTo>
                  <a:cubicBezTo>
                    <a:pt x="1880" y="4417"/>
                    <a:pt x="940" y="4976"/>
                    <a:pt x="88" y="5651"/>
                  </a:cubicBezTo>
                  <a:lnTo>
                    <a:pt x="0" y="5710"/>
                  </a:lnTo>
                  <a:cubicBezTo>
                    <a:pt x="676" y="7385"/>
                    <a:pt x="1675" y="8971"/>
                    <a:pt x="2879" y="10352"/>
                  </a:cubicBezTo>
                  <a:cubicBezTo>
                    <a:pt x="4142" y="11703"/>
                    <a:pt x="5817" y="12702"/>
                    <a:pt x="7638" y="12878"/>
                  </a:cubicBezTo>
                  <a:cubicBezTo>
                    <a:pt x="7783" y="12890"/>
                    <a:pt x="7930" y="12896"/>
                    <a:pt x="8076" y="12896"/>
                  </a:cubicBezTo>
                  <a:cubicBezTo>
                    <a:pt x="9742" y="12896"/>
                    <a:pt x="11477" y="12133"/>
                    <a:pt x="12368" y="10675"/>
                  </a:cubicBezTo>
                  <a:cubicBezTo>
                    <a:pt x="13073" y="9529"/>
                    <a:pt x="13191" y="8119"/>
                    <a:pt x="13191" y="6738"/>
                  </a:cubicBezTo>
                  <a:cubicBezTo>
                    <a:pt x="13191" y="6503"/>
                    <a:pt x="13191" y="6239"/>
                    <a:pt x="13161" y="5974"/>
                  </a:cubicBezTo>
                  <a:cubicBezTo>
                    <a:pt x="13661" y="5387"/>
                    <a:pt x="13954" y="4652"/>
                    <a:pt x="14013" y="3889"/>
                  </a:cubicBezTo>
                  <a:cubicBezTo>
                    <a:pt x="14160" y="1891"/>
                    <a:pt x="12750" y="128"/>
                    <a:pt x="10870" y="11"/>
                  </a:cubicBezTo>
                  <a:cubicBezTo>
                    <a:pt x="10785" y="4"/>
                    <a:pt x="10701" y="0"/>
                    <a:pt x="10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6"/>
            <p:cNvSpPr/>
            <p:nvPr/>
          </p:nvSpPr>
          <p:spPr>
            <a:xfrm>
              <a:off x="8075500" y="4675698"/>
              <a:ext cx="253875" cy="118150"/>
            </a:xfrm>
            <a:custGeom>
              <a:avLst/>
              <a:gdLst/>
              <a:ahLst/>
              <a:cxnLst/>
              <a:rect l="l" t="t" r="r" b="b"/>
              <a:pathLst>
                <a:path w="10155" h="4726" extrusionOk="0">
                  <a:moveTo>
                    <a:pt x="567" y="628"/>
                  </a:moveTo>
                  <a:lnTo>
                    <a:pt x="567" y="628"/>
                  </a:lnTo>
                  <a:cubicBezTo>
                    <a:pt x="1740" y="1438"/>
                    <a:pt x="3105" y="1942"/>
                    <a:pt x="4539" y="2098"/>
                  </a:cubicBezTo>
                  <a:cubicBezTo>
                    <a:pt x="4972" y="2173"/>
                    <a:pt x="5411" y="2210"/>
                    <a:pt x="5848" y="2210"/>
                  </a:cubicBezTo>
                  <a:cubicBezTo>
                    <a:pt x="6953" y="2210"/>
                    <a:pt x="8053" y="1973"/>
                    <a:pt x="9063" y="1511"/>
                  </a:cubicBezTo>
                  <a:cubicBezTo>
                    <a:pt x="9210" y="1422"/>
                    <a:pt x="9386" y="1334"/>
                    <a:pt x="9533" y="1246"/>
                  </a:cubicBezTo>
                  <a:cubicBezTo>
                    <a:pt x="9559" y="1246"/>
                    <a:pt x="9655" y="1153"/>
                    <a:pt x="9697" y="1153"/>
                  </a:cubicBezTo>
                  <a:cubicBezTo>
                    <a:pt x="9702" y="1153"/>
                    <a:pt x="9706" y="1155"/>
                    <a:pt x="9709" y="1158"/>
                  </a:cubicBezTo>
                  <a:cubicBezTo>
                    <a:pt x="9680" y="1246"/>
                    <a:pt x="9651" y="1334"/>
                    <a:pt x="9621" y="1422"/>
                  </a:cubicBezTo>
                  <a:cubicBezTo>
                    <a:pt x="9504" y="1804"/>
                    <a:pt x="9386" y="2157"/>
                    <a:pt x="9210" y="2480"/>
                  </a:cubicBezTo>
                  <a:cubicBezTo>
                    <a:pt x="8916" y="3185"/>
                    <a:pt x="8358" y="3743"/>
                    <a:pt x="7682" y="4066"/>
                  </a:cubicBezTo>
                  <a:cubicBezTo>
                    <a:pt x="7104" y="4263"/>
                    <a:pt x="6504" y="4359"/>
                    <a:pt x="5904" y="4359"/>
                  </a:cubicBezTo>
                  <a:cubicBezTo>
                    <a:pt x="4979" y="4359"/>
                    <a:pt x="4055" y="4130"/>
                    <a:pt x="3217" y="3685"/>
                  </a:cubicBezTo>
                  <a:cubicBezTo>
                    <a:pt x="2012" y="2977"/>
                    <a:pt x="1087" y="1896"/>
                    <a:pt x="567" y="628"/>
                  </a:cubicBezTo>
                  <a:close/>
                  <a:moveTo>
                    <a:pt x="238" y="0"/>
                  </a:moveTo>
                  <a:cubicBezTo>
                    <a:pt x="213" y="0"/>
                    <a:pt x="188" y="4"/>
                    <a:pt x="162" y="12"/>
                  </a:cubicBezTo>
                  <a:lnTo>
                    <a:pt x="154" y="27"/>
                  </a:lnTo>
                  <a:lnTo>
                    <a:pt x="154" y="27"/>
                  </a:lnTo>
                  <a:cubicBezTo>
                    <a:pt x="66" y="49"/>
                    <a:pt x="0" y="130"/>
                    <a:pt x="44" y="247"/>
                  </a:cubicBezTo>
                  <a:cubicBezTo>
                    <a:pt x="485" y="1628"/>
                    <a:pt x="1366" y="2803"/>
                    <a:pt x="2541" y="3655"/>
                  </a:cubicBezTo>
                  <a:cubicBezTo>
                    <a:pt x="3535" y="4356"/>
                    <a:pt x="4721" y="4726"/>
                    <a:pt x="5923" y="4726"/>
                  </a:cubicBezTo>
                  <a:cubicBezTo>
                    <a:pt x="6284" y="4726"/>
                    <a:pt x="6647" y="4692"/>
                    <a:pt x="7007" y="4625"/>
                  </a:cubicBezTo>
                  <a:cubicBezTo>
                    <a:pt x="7829" y="4478"/>
                    <a:pt x="8534" y="4066"/>
                    <a:pt x="9063" y="3420"/>
                  </a:cubicBezTo>
                  <a:cubicBezTo>
                    <a:pt x="9504" y="2774"/>
                    <a:pt x="9856" y="2069"/>
                    <a:pt x="10033" y="1276"/>
                  </a:cubicBezTo>
                  <a:cubicBezTo>
                    <a:pt x="10154" y="1032"/>
                    <a:pt x="9933" y="769"/>
                    <a:pt x="9687" y="769"/>
                  </a:cubicBezTo>
                  <a:cubicBezTo>
                    <a:pt x="9636" y="769"/>
                    <a:pt x="9584" y="780"/>
                    <a:pt x="9533" y="806"/>
                  </a:cubicBezTo>
                  <a:cubicBezTo>
                    <a:pt x="9357" y="894"/>
                    <a:pt x="9210" y="982"/>
                    <a:pt x="9063" y="1099"/>
                  </a:cubicBezTo>
                  <a:cubicBezTo>
                    <a:pt x="8857" y="1187"/>
                    <a:pt x="8652" y="1305"/>
                    <a:pt x="8446" y="1364"/>
                  </a:cubicBezTo>
                  <a:cubicBezTo>
                    <a:pt x="7653" y="1687"/>
                    <a:pt x="6801" y="1834"/>
                    <a:pt x="5949" y="1834"/>
                  </a:cubicBezTo>
                  <a:cubicBezTo>
                    <a:pt x="4010" y="1834"/>
                    <a:pt x="1895" y="1305"/>
                    <a:pt x="397" y="42"/>
                  </a:cubicBezTo>
                  <a:cubicBezTo>
                    <a:pt x="355" y="21"/>
                    <a:pt x="299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6"/>
            <p:cNvSpPr/>
            <p:nvPr/>
          </p:nvSpPr>
          <p:spPr>
            <a:xfrm>
              <a:off x="8353475" y="4590798"/>
              <a:ext cx="14725" cy="18375"/>
            </a:xfrm>
            <a:custGeom>
              <a:avLst/>
              <a:gdLst/>
              <a:ahLst/>
              <a:cxnLst/>
              <a:rect l="l" t="t" r="r" b="b"/>
              <a:pathLst>
                <a:path w="589" h="735" extrusionOk="0">
                  <a:moveTo>
                    <a:pt x="294" y="1"/>
                  </a:moveTo>
                  <a:cubicBezTo>
                    <a:pt x="147" y="1"/>
                    <a:pt x="0" y="147"/>
                    <a:pt x="0" y="353"/>
                  </a:cubicBezTo>
                  <a:cubicBezTo>
                    <a:pt x="0" y="559"/>
                    <a:pt x="147" y="735"/>
                    <a:pt x="294" y="735"/>
                  </a:cubicBezTo>
                  <a:cubicBezTo>
                    <a:pt x="471" y="735"/>
                    <a:pt x="588" y="559"/>
                    <a:pt x="588" y="353"/>
                  </a:cubicBezTo>
                  <a:cubicBezTo>
                    <a:pt x="588" y="147"/>
                    <a:pt x="471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6"/>
            <p:cNvSpPr/>
            <p:nvPr/>
          </p:nvSpPr>
          <p:spPr>
            <a:xfrm>
              <a:off x="8374775" y="4615023"/>
              <a:ext cx="49225" cy="30875"/>
            </a:xfrm>
            <a:custGeom>
              <a:avLst/>
              <a:gdLst/>
              <a:ahLst/>
              <a:cxnLst/>
              <a:rect l="l" t="t" r="r" b="b"/>
              <a:pathLst>
                <a:path w="1969" h="1235" extrusionOk="0">
                  <a:moveTo>
                    <a:pt x="911" y="1"/>
                  </a:moveTo>
                  <a:cubicBezTo>
                    <a:pt x="559" y="207"/>
                    <a:pt x="265" y="471"/>
                    <a:pt x="0" y="794"/>
                  </a:cubicBezTo>
                  <a:lnTo>
                    <a:pt x="30" y="824"/>
                  </a:lnTo>
                  <a:cubicBezTo>
                    <a:pt x="118" y="1059"/>
                    <a:pt x="676" y="1235"/>
                    <a:pt x="1087" y="1235"/>
                  </a:cubicBezTo>
                  <a:cubicBezTo>
                    <a:pt x="1499" y="1205"/>
                    <a:pt x="1734" y="853"/>
                    <a:pt x="1969" y="559"/>
                  </a:cubicBezTo>
                  <a:cubicBezTo>
                    <a:pt x="1646" y="295"/>
                    <a:pt x="1293" y="118"/>
                    <a:pt x="9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6"/>
            <p:cNvSpPr/>
            <p:nvPr/>
          </p:nvSpPr>
          <p:spPr>
            <a:xfrm>
              <a:off x="8374775" y="4614998"/>
              <a:ext cx="49225" cy="23025"/>
            </a:xfrm>
            <a:custGeom>
              <a:avLst/>
              <a:gdLst/>
              <a:ahLst/>
              <a:cxnLst/>
              <a:rect l="l" t="t" r="r" b="b"/>
              <a:pathLst>
                <a:path w="1969" h="921" extrusionOk="0">
                  <a:moveTo>
                    <a:pt x="904" y="0"/>
                  </a:moveTo>
                  <a:cubicBezTo>
                    <a:pt x="824" y="0"/>
                    <a:pt x="426" y="397"/>
                    <a:pt x="0" y="766"/>
                  </a:cubicBezTo>
                  <a:cubicBezTo>
                    <a:pt x="268" y="863"/>
                    <a:pt x="576" y="920"/>
                    <a:pt x="874" y="920"/>
                  </a:cubicBezTo>
                  <a:cubicBezTo>
                    <a:pt x="936" y="920"/>
                    <a:pt x="998" y="918"/>
                    <a:pt x="1058" y="913"/>
                  </a:cubicBezTo>
                  <a:cubicBezTo>
                    <a:pt x="1411" y="913"/>
                    <a:pt x="1734" y="766"/>
                    <a:pt x="1969" y="531"/>
                  </a:cubicBezTo>
                  <a:cubicBezTo>
                    <a:pt x="1616" y="296"/>
                    <a:pt x="1264" y="119"/>
                    <a:pt x="911" y="2"/>
                  </a:cubicBezTo>
                  <a:cubicBezTo>
                    <a:pt x="909" y="1"/>
                    <a:pt x="907" y="0"/>
                    <a:pt x="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5" name="Google Shape;1945;p66"/>
          <p:cNvGrpSpPr/>
          <p:nvPr/>
        </p:nvGrpSpPr>
        <p:grpSpPr>
          <a:xfrm>
            <a:off x="7414075" y="4695975"/>
            <a:ext cx="374600" cy="356600"/>
            <a:chOff x="7414075" y="4695975"/>
            <a:chExt cx="374600" cy="356600"/>
          </a:xfrm>
        </p:grpSpPr>
        <p:sp>
          <p:nvSpPr>
            <p:cNvPr id="1946" name="Google Shape;1946;p66"/>
            <p:cNvSpPr/>
            <p:nvPr/>
          </p:nvSpPr>
          <p:spPr>
            <a:xfrm>
              <a:off x="7552150" y="4969500"/>
              <a:ext cx="5900" cy="50200"/>
            </a:xfrm>
            <a:custGeom>
              <a:avLst/>
              <a:gdLst/>
              <a:ahLst/>
              <a:cxnLst/>
              <a:rect l="l" t="t" r="r" b="b"/>
              <a:pathLst>
                <a:path w="236" h="2008" extrusionOk="0">
                  <a:moveTo>
                    <a:pt x="74" y="1"/>
                  </a:moveTo>
                  <a:cubicBezTo>
                    <a:pt x="40" y="1"/>
                    <a:pt x="1" y="32"/>
                    <a:pt x="1" y="84"/>
                  </a:cubicBezTo>
                  <a:cubicBezTo>
                    <a:pt x="89" y="701"/>
                    <a:pt x="148" y="1317"/>
                    <a:pt x="148" y="1964"/>
                  </a:cubicBezTo>
                  <a:cubicBezTo>
                    <a:pt x="148" y="1993"/>
                    <a:pt x="170" y="2008"/>
                    <a:pt x="192" y="2008"/>
                  </a:cubicBezTo>
                  <a:cubicBezTo>
                    <a:pt x="214" y="2008"/>
                    <a:pt x="236" y="1993"/>
                    <a:pt x="236" y="1964"/>
                  </a:cubicBezTo>
                  <a:cubicBezTo>
                    <a:pt x="236" y="1317"/>
                    <a:pt x="206" y="671"/>
                    <a:pt x="118" y="54"/>
                  </a:cubicBezTo>
                  <a:cubicBezTo>
                    <a:pt x="118" y="17"/>
                    <a:pt x="98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6"/>
            <p:cNvSpPr/>
            <p:nvPr/>
          </p:nvSpPr>
          <p:spPr>
            <a:xfrm>
              <a:off x="7525900" y="5018175"/>
              <a:ext cx="48775" cy="15600"/>
            </a:xfrm>
            <a:custGeom>
              <a:avLst/>
              <a:gdLst/>
              <a:ahLst/>
              <a:cxnLst/>
              <a:rect l="l" t="t" r="r" b="b"/>
              <a:pathLst>
                <a:path w="1951" h="624" extrusionOk="0">
                  <a:moveTo>
                    <a:pt x="1173" y="1"/>
                  </a:moveTo>
                  <a:cubicBezTo>
                    <a:pt x="744" y="1"/>
                    <a:pt x="319" y="182"/>
                    <a:pt x="23" y="516"/>
                  </a:cubicBezTo>
                  <a:cubicBezTo>
                    <a:pt x="0" y="561"/>
                    <a:pt x="29" y="624"/>
                    <a:pt x="71" y="624"/>
                  </a:cubicBezTo>
                  <a:cubicBezTo>
                    <a:pt x="83" y="624"/>
                    <a:pt x="97" y="618"/>
                    <a:pt x="111" y="604"/>
                  </a:cubicBezTo>
                  <a:cubicBezTo>
                    <a:pt x="393" y="285"/>
                    <a:pt x="795" y="109"/>
                    <a:pt x="1202" y="109"/>
                  </a:cubicBezTo>
                  <a:cubicBezTo>
                    <a:pt x="1431" y="109"/>
                    <a:pt x="1662" y="165"/>
                    <a:pt x="1873" y="281"/>
                  </a:cubicBezTo>
                  <a:cubicBezTo>
                    <a:pt x="1879" y="287"/>
                    <a:pt x="1885" y="289"/>
                    <a:pt x="1892" y="289"/>
                  </a:cubicBezTo>
                  <a:cubicBezTo>
                    <a:pt x="1920" y="289"/>
                    <a:pt x="1951" y="241"/>
                    <a:pt x="1903" y="193"/>
                  </a:cubicBezTo>
                  <a:cubicBezTo>
                    <a:pt x="1675" y="63"/>
                    <a:pt x="1423" y="1"/>
                    <a:pt x="11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6"/>
            <p:cNvSpPr/>
            <p:nvPr/>
          </p:nvSpPr>
          <p:spPr>
            <a:xfrm>
              <a:off x="7512700" y="5013875"/>
              <a:ext cx="45875" cy="10025"/>
            </a:xfrm>
            <a:custGeom>
              <a:avLst/>
              <a:gdLst/>
              <a:ahLst/>
              <a:cxnLst/>
              <a:rect l="l" t="t" r="r" b="b"/>
              <a:pathLst>
                <a:path w="1835" h="401" extrusionOk="0">
                  <a:moveTo>
                    <a:pt x="1019" y="1"/>
                  </a:moveTo>
                  <a:cubicBezTo>
                    <a:pt x="675" y="1"/>
                    <a:pt x="335" y="106"/>
                    <a:pt x="51" y="306"/>
                  </a:cubicBezTo>
                  <a:cubicBezTo>
                    <a:pt x="1" y="332"/>
                    <a:pt x="37" y="400"/>
                    <a:pt x="67" y="400"/>
                  </a:cubicBezTo>
                  <a:cubicBezTo>
                    <a:pt x="72" y="400"/>
                    <a:pt x="76" y="398"/>
                    <a:pt x="81" y="394"/>
                  </a:cubicBezTo>
                  <a:cubicBezTo>
                    <a:pt x="360" y="197"/>
                    <a:pt x="676" y="101"/>
                    <a:pt x="993" y="101"/>
                  </a:cubicBezTo>
                  <a:cubicBezTo>
                    <a:pt x="1243" y="101"/>
                    <a:pt x="1493" y="160"/>
                    <a:pt x="1726" y="277"/>
                  </a:cubicBezTo>
                  <a:cubicBezTo>
                    <a:pt x="1734" y="281"/>
                    <a:pt x="1742" y="283"/>
                    <a:pt x="1750" y="283"/>
                  </a:cubicBezTo>
                  <a:cubicBezTo>
                    <a:pt x="1799" y="283"/>
                    <a:pt x="1835" y="214"/>
                    <a:pt x="1784" y="189"/>
                  </a:cubicBezTo>
                  <a:cubicBezTo>
                    <a:pt x="1543" y="62"/>
                    <a:pt x="1280" y="1"/>
                    <a:pt x="10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6"/>
            <p:cNvSpPr/>
            <p:nvPr/>
          </p:nvSpPr>
          <p:spPr>
            <a:xfrm>
              <a:off x="7585475" y="4988400"/>
              <a:ext cx="6375" cy="50225"/>
            </a:xfrm>
            <a:custGeom>
              <a:avLst/>
              <a:gdLst/>
              <a:ahLst/>
              <a:cxnLst/>
              <a:rect l="l" t="t" r="r" b="b"/>
              <a:pathLst>
                <a:path w="255" h="2009" extrusionOk="0">
                  <a:moveTo>
                    <a:pt x="71" y="1"/>
                  </a:moveTo>
                  <a:cubicBezTo>
                    <a:pt x="39" y="1"/>
                    <a:pt x="1" y="26"/>
                    <a:pt x="19" y="62"/>
                  </a:cubicBezTo>
                  <a:cubicBezTo>
                    <a:pt x="107" y="679"/>
                    <a:pt x="137" y="1325"/>
                    <a:pt x="137" y="1942"/>
                  </a:cubicBezTo>
                  <a:cubicBezTo>
                    <a:pt x="137" y="1986"/>
                    <a:pt x="166" y="2008"/>
                    <a:pt x="195" y="2008"/>
                  </a:cubicBezTo>
                  <a:cubicBezTo>
                    <a:pt x="225" y="2008"/>
                    <a:pt x="254" y="1986"/>
                    <a:pt x="254" y="1942"/>
                  </a:cubicBezTo>
                  <a:cubicBezTo>
                    <a:pt x="254" y="1325"/>
                    <a:pt x="195" y="679"/>
                    <a:pt x="107" y="33"/>
                  </a:cubicBezTo>
                  <a:cubicBezTo>
                    <a:pt x="107" y="10"/>
                    <a:pt x="90" y="1"/>
                    <a:pt x="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6"/>
            <p:cNvSpPr/>
            <p:nvPr/>
          </p:nvSpPr>
          <p:spPr>
            <a:xfrm>
              <a:off x="7559025" y="5037275"/>
              <a:ext cx="49500" cy="15300"/>
            </a:xfrm>
            <a:custGeom>
              <a:avLst/>
              <a:gdLst/>
              <a:ahLst/>
              <a:cxnLst/>
              <a:rect l="l" t="t" r="r" b="b"/>
              <a:pathLst>
                <a:path w="1980" h="612" extrusionOk="0">
                  <a:moveTo>
                    <a:pt x="1186" y="1"/>
                  </a:moveTo>
                  <a:cubicBezTo>
                    <a:pt x="759" y="1"/>
                    <a:pt x="346" y="182"/>
                    <a:pt x="49" y="516"/>
                  </a:cubicBezTo>
                  <a:cubicBezTo>
                    <a:pt x="1" y="564"/>
                    <a:pt x="51" y="612"/>
                    <a:pt x="87" y="612"/>
                  </a:cubicBezTo>
                  <a:cubicBezTo>
                    <a:pt x="95" y="612"/>
                    <a:pt x="102" y="610"/>
                    <a:pt x="108" y="604"/>
                  </a:cubicBezTo>
                  <a:cubicBezTo>
                    <a:pt x="385" y="272"/>
                    <a:pt x="778" y="102"/>
                    <a:pt x="1178" y="102"/>
                  </a:cubicBezTo>
                  <a:cubicBezTo>
                    <a:pt x="1414" y="102"/>
                    <a:pt x="1652" y="161"/>
                    <a:pt x="1870" y="281"/>
                  </a:cubicBezTo>
                  <a:cubicBezTo>
                    <a:pt x="1879" y="285"/>
                    <a:pt x="1887" y="287"/>
                    <a:pt x="1895" y="287"/>
                  </a:cubicBezTo>
                  <a:cubicBezTo>
                    <a:pt x="1943" y="287"/>
                    <a:pt x="1980" y="218"/>
                    <a:pt x="1929" y="193"/>
                  </a:cubicBezTo>
                  <a:cubicBezTo>
                    <a:pt x="1691" y="63"/>
                    <a:pt x="1436" y="1"/>
                    <a:pt x="1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6"/>
            <p:cNvSpPr/>
            <p:nvPr/>
          </p:nvSpPr>
          <p:spPr>
            <a:xfrm>
              <a:off x="7545750" y="5032600"/>
              <a:ext cx="46675" cy="10400"/>
            </a:xfrm>
            <a:custGeom>
              <a:avLst/>
              <a:gdLst/>
              <a:ahLst/>
              <a:cxnLst/>
              <a:rect l="l" t="t" r="r" b="b"/>
              <a:pathLst>
                <a:path w="1867" h="416" extrusionOk="0">
                  <a:moveTo>
                    <a:pt x="1025" y="1"/>
                  </a:moveTo>
                  <a:cubicBezTo>
                    <a:pt x="676" y="1"/>
                    <a:pt x="335" y="104"/>
                    <a:pt x="51" y="321"/>
                  </a:cubicBezTo>
                  <a:cubicBezTo>
                    <a:pt x="1" y="346"/>
                    <a:pt x="37" y="415"/>
                    <a:pt x="86" y="415"/>
                  </a:cubicBezTo>
                  <a:cubicBezTo>
                    <a:pt x="93" y="415"/>
                    <a:pt x="102" y="413"/>
                    <a:pt x="110" y="409"/>
                  </a:cubicBezTo>
                  <a:cubicBezTo>
                    <a:pt x="377" y="209"/>
                    <a:pt x="700" y="104"/>
                    <a:pt x="1027" y="104"/>
                  </a:cubicBezTo>
                  <a:cubicBezTo>
                    <a:pt x="1276" y="104"/>
                    <a:pt x="1526" y="165"/>
                    <a:pt x="1755" y="292"/>
                  </a:cubicBezTo>
                  <a:cubicBezTo>
                    <a:pt x="1761" y="295"/>
                    <a:pt x="1768" y="296"/>
                    <a:pt x="1774" y="296"/>
                  </a:cubicBezTo>
                  <a:cubicBezTo>
                    <a:pt x="1825" y="296"/>
                    <a:pt x="1866" y="200"/>
                    <a:pt x="1814" y="174"/>
                  </a:cubicBezTo>
                  <a:cubicBezTo>
                    <a:pt x="1560" y="60"/>
                    <a:pt x="1290" y="1"/>
                    <a:pt x="10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6"/>
            <p:cNvSpPr/>
            <p:nvPr/>
          </p:nvSpPr>
          <p:spPr>
            <a:xfrm>
              <a:off x="7436850" y="4695975"/>
              <a:ext cx="351825" cy="301800"/>
            </a:xfrm>
            <a:custGeom>
              <a:avLst/>
              <a:gdLst/>
              <a:ahLst/>
              <a:cxnLst/>
              <a:rect l="l" t="t" r="r" b="b"/>
              <a:pathLst>
                <a:path w="14073" h="12072" extrusionOk="0">
                  <a:moveTo>
                    <a:pt x="3505" y="1"/>
                  </a:moveTo>
                  <a:cubicBezTo>
                    <a:pt x="3434" y="1"/>
                    <a:pt x="3363" y="3"/>
                    <a:pt x="3291" y="8"/>
                  </a:cubicBezTo>
                  <a:cubicBezTo>
                    <a:pt x="1411" y="155"/>
                    <a:pt x="1" y="1771"/>
                    <a:pt x="147" y="3651"/>
                  </a:cubicBezTo>
                  <a:cubicBezTo>
                    <a:pt x="206" y="4385"/>
                    <a:pt x="500" y="5061"/>
                    <a:pt x="970" y="5619"/>
                  </a:cubicBezTo>
                  <a:cubicBezTo>
                    <a:pt x="970" y="5884"/>
                    <a:pt x="970" y="6119"/>
                    <a:pt x="970" y="6354"/>
                  </a:cubicBezTo>
                  <a:cubicBezTo>
                    <a:pt x="941" y="7617"/>
                    <a:pt x="1058" y="8939"/>
                    <a:pt x="1763" y="10026"/>
                  </a:cubicBezTo>
                  <a:cubicBezTo>
                    <a:pt x="2651" y="11344"/>
                    <a:pt x="4352" y="12071"/>
                    <a:pt x="6032" y="12071"/>
                  </a:cubicBezTo>
                  <a:cubicBezTo>
                    <a:pt x="6186" y="12071"/>
                    <a:pt x="6340" y="12065"/>
                    <a:pt x="6493" y="12053"/>
                  </a:cubicBezTo>
                  <a:cubicBezTo>
                    <a:pt x="8285" y="11847"/>
                    <a:pt x="9959" y="11025"/>
                    <a:pt x="11223" y="9703"/>
                  </a:cubicBezTo>
                  <a:cubicBezTo>
                    <a:pt x="12398" y="8439"/>
                    <a:pt x="13367" y="6970"/>
                    <a:pt x="14072" y="5355"/>
                  </a:cubicBezTo>
                  <a:lnTo>
                    <a:pt x="13984" y="5296"/>
                  </a:lnTo>
                  <a:cubicBezTo>
                    <a:pt x="13103" y="4708"/>
                    <a:pt x="12192" y="4180"/>
                    <a:pt x="11252" y="3739"/>
                  </a:cubicBezTo>
                  <a:cubicBezTo>
                    <a:pt x="10841" y="3533"/>
                    <a:pt x="10312" y="3269"/>
                    <a:pt x="9842" y="3063"/>
                  </a:cubicBezTo>
                  <a:cubicBezTo>
                    <a:pt x="9313" y="2828"/>
                    <a:pt x="8726" y="2711"/>
                    <a:pt x="8138" y="2711"/>
                  </a:cubicBezTo>
                  <a:cubicBezTo>
                    <a:pt x="7639" y="2711"/>
                    <a:pt x="7139" y="2769"/>
                    <a:pt x="6640" y="2828"/>
                  </a:cubicBezTo>
                  <a:cubicBezTo>
                    <a:pt x="6302" y="1253"/>
                    <a:pt x="5102" y="1"/>
                    <a:pt x="3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6"/>
            <p:cNvSpPr/>
            <p:nvPr/>
          </p:nvSpPr>
          <p:spPr>
            <a:xfrm>
              <a:off x="7507350" y="4832950"/>
              <a:ext cx="252900" cy="110150"/>
            </a:xfrm>
            <a:custGeom>
              <a:avLst/>
              <a:gdLst/>
              <a:ahLst/>
              <a:cxnLst/>
              <a:rect l="l" t="t" r="r" b="b"/>
              <a:pathLst>
                <a:path w="10116" h="4406" extrusionOk="0">
                  <a:moveTo>
                    <a:pt x="9538" y="622"/>
                  </a:moveTo>
                  <a:cubicBezTo>
                    <a:pt x="9070" y="1638"/>
                    <a:pt x="8323" y="2525"/>
                    <a:pt x="7375" y="3166"/>
                  </a:cubicBezTo>
                  <a:cubicBezTo>
                    <a:pt x="6444" y="3772"/>
                    <a:pt x="5369" y="4075"/>
                    <a:pt x="4269" y="4075"/>
                  </a:cubicBezTo>
                  <a:cubicBezTo>
                    <a:pt x="3876" y="4075"/>
                    <a:pt x="3480" y="4037"/>
                    <a:pt x="3085" y="3959"/>
                  </a:cubicBezTo>
                  <a:cubicBezTo>
                    <a:pt x="2351" y="3812"/>
                    <a:pt x="1675" y="3372"/>
                    <a:pt x="1235" y="2755"/>
                  </a:cubicBezTo>
                  <a:cubicBezTo>
                    <a:pt x="1029" y="2461"/>
                    <a:pt x="882" y="2138"/>
                    <a:pt x="735" y="1815"/>
                  </a:cubicBezTo>
                  <a:cubicBezTo>
                    <a:pt x="676" y="1638"/>
                    <a:pt x="618" y="1491"/>
                    <a:pt x="588" y="1315"/>
                  </a:cubicBezTo>
                  <a:cubicBezTo>
                    <a:pt x="530" y="1227"/>
                    <a:pt x="530" y="1168"/>
                    <a:pt x="500" y="1080"/>
                  </a:cubicBezTo>
                  <a:lnTo>
                    <a:pt x="500" y="1080"/>
                  </a:lnTo>
                  <a:cubicBezTo>
                    <a:pt x="588" y="1110"/>
                    <a:pt x="647" y="1168"/>
                    <a:pt x="735" y="1227"/>
                  </a:cubicBezTo>
                  <a:cubicBezTo>
                    <a:pt x="1823" y="1807"/>
                    <a:pt x="3049" y="2089"/>
                    <a:pt x="4284" y="2089"/>
                  </a:cubicBezTo>
                  <a:cubicBezTo>
                    <a:pt x="4550" y="2089"/>
                    <a:pt x="4817" y="2076"/>
                    <a:pt x="5083" y="2050"/>
                  </a:cubicBezTo>
                  <a:cubicBezTo>
                    <a:pt x="6650" y="1943"/>
                    <a:pt x="8193" y="1453"/>
                    <a:pt x="9538" y="622"/>
                  </a:cubicBezTo>
                  <a:close/>
                  <a:moveTo>
                    <a:pt x="9857" y="1"/>
                  </a:moveTo>
                  <a:cubicBezTo>
                    <a:pt x="9820" y="1"/>
                    <a:pt x="9783" y="8"/>
                    <a:pt x="9754" y="23"/>
                  </a:cubicBezTo>
                  <a:cubicBezTo>
                    <a:pt x="8344" y="1021"/>
                    <a:pt x="6669" y="1609"/>
                    <a:pt x="4936" y="1668"/>
                  </a:cubicBezTo>
                  <a:cubicBezTo>
                    <a:pt x="4723" y="1682"/>
                    <a:pt x="4510" y="1690"/>
                    <a:pt x="4298" y="1690"/>
                  </a:cubicBezTo>
                  <a:cubicBezTo>
                    <a:pt x="3660" y="1690"/>
                    <a:pt x="3027" y="1624"/>
                    <a:pt x="2410" y="1491"/>
                  </a:cubicBezTo>
                  <a:cubicBezTo>
                    <a:pt x="2028" y="1374"/>
                    <a:pt x="1617" y="1256"/>
                    <a:pt x="1264" y="1080"/>
                  </a:cubicBezTo>
                  <a:cubicBezTo>
                    <a:pt x="1088" y="992"/>
                    <a:pt x="941" y="904"/>
                    <a:pt x="765" y="786"/>
                  </a:cubicBezTo>
                  <a:cubicBezTo>
                    <a:pt x="696" y="735"/>
                    <a:pt x="608" y="704"/>
                    <a:pt x="517" y="704"/>
                  </a:cubicBezTo>
                  <a:cubicBezTo>
                    <a:pt x="452" y="704"/>
                    <a:pt x="385" y="720"/>
                    <a:pt x="324" y="757"/>
                  </a:cubicBezTo>
                  <a:cubicBezTo>
                    <a:pt x="1" y="933"/>
                    <a:pt x="206" y="1345"/>
                    <a:pt x="295" y="1638"/>
                  </a:cubicBezTo>
                  <a:cubicBezTo>
                    <a:pt x="412" y="1991"/>
                    <a:pt x="588" y="2343"/>
                    <a:pt x="765" y="2667"/>
                  </a:cubicBezTo>
                  <a:cubicBezTo>
                    <a:pt x="1146" y="3342"/>
                    <a:pt x="1734" y="3842"/>
                    <a:pt x="2439" y="4135"/>
                  </a:cubicBezTo>
                  <a:cubicBezTo>
                    <a:pt x="3026" y="4316"/>
                    <a:pt x="3635" y="4406"/>
                    <a:pt x="4245" y="4406"/>
                  </a:cubicBezTo>
                  <a:cubicBezTo>
                    <a:pt x="5220" y="4406"/>
                    <a:pt x="6195" y="4176"/>
                    <a:pt x="7081" y="3724"/>
                  </a:cubicBezTo>
                  <a:cubicBezTo>
                    <a:pt x="8462" y="2976"/>
                    <a:pt x="9505" y="1777"/>
                    <a:pt x="10044" y="320"/>
                  </a:cubicBezTo>
                  <a:lnTo>
                    <a:pt x="10044" y="320"/>
                  </a:lnTo>
                  <a:cubicBezTo>
                    <a:pt x="10064" y="291"/>
                    <a:pt x="10076" y="257"/>
                    <a:pt x="10080" y="223"/>
                  </a:cubicBezTo>
                  <a:lnTo>
                    <a:pt x="10080" y="223"/>
                  </a:lnTo>
                  <a:cubicBezTo>
                    <a:pt x="10115" y="144"/>
                    <a:pt x="10064" y="78"/>
                    <a:pt x="9988" y="51"/>
                  </a:cubicBezTo>
                  <a:lnTo>
                    <a:pt x="9988" y="51"/>
                  </a:lnTo>
                  <a:lnTo>
                    <a:pt x="9960" y="23"/>
                  </a:lnTo>
                  <a:cubicBezTo>
                    <a:pt x="9930" y="8"/>
                    <a:pt x="9894" y="1"/>
                    <a:pt x="9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6"/>
            <p:cNvSpPr/>
            <p:nvPr/>
          </p:nvSpPr>
          <p:spPr>
            <a:xfrm>
              <a:off x="7469175" y="4754175"/>
              <a:ext cx="16900" cy="14675"/>
            </a:xfrm>
            <a:custGeom>
              <a:avLst/>
              <a:gdLst/>
              <a:ahLst/>
              <a:cxnLst/>
              <a:rect l="l" t="t" r="r" b="b"/>
              <a:pathLst>
                <a:path w="676" h="587" extrusionOk="0">
                  <a:moveTo>
                    <a:pt x="294" y="1"/>
                  </a:moveTo>
                  <a:cubicBezTo>
                    <a:pt x="118" y="1"/>
                    <a:pt x="0" y="177"/>
                    <a:pt x="0" y="353"/>
                  </a:cubicBezTo>
                  <a:cubicBezTo>
                    <a:pt x="36" y="497"/>
                    <a:pt x="160" y="586"/>
                    <a:pt x="292" y="586"/>
                  </a:cubicBezTo>
                  <a:cubicBezTo>
                    <a:pt x="375" y="586"/>
                    <a:pt x="461" y="551"/>
                    <a:pt x="529" y="471"/>
                  </a:cubicBezTo>
                  <a:cubicBezTo>
                    <a:pt x="676" y="295"/>
                    <a:pt x="558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6"/>
            <p:cNvSpPr/>
            <p:nvPr/>
          </p:nvSpPr>
          <p:spPr>
            <a:xfrm>
              <a:off x="7414075" y="4776950"/>
              <a:ext cx="49250" cy="28750"/>
            </a:xfrm>
            <a:custGeom>
              <a:avLst/>
              <a:gdLst/>
              <a:ahLst/>
              <a:cxnLst/>
              <a:rect l="l" t="t" r="r" b="b"/>
              <a:pathLst>
                <a:path w="1970" h="1150" extrusionOk="0">
                  <a:moveTo>
                    <a:pt x="1058" y="1"/>
                  </a:moveTo>
                  <a:cubicBezTo>
                    <a:pt x="677" y="118"/>
                    <a:pt x="324" y="294"/>
                    <a:pt x="1" y="529"/>
                  </a:cubicBezTo>
                  <a:cubicBezTo>
                    <a:pt x="206" y="823"/>
                    <a:pt x="441" y="1146"/>
                    <a:pt x="853" y="1146"/>
                  </a:cubicBezTo>
                  <a:cubicBezTo>
                    <a:pt x="883" y="1148"/>
                    <a:pt x="914" y="1149"/>
                    <a:pt x="946" y="1149"/>
                  </a:cubicBezTo>
                  <a:cubicBezTo>
                    <a:pt x="1344" y="1149"/>
                    <a:pt x="1831" y="984"/>
                    <a:pt x="1940" y="794"/>
                  </a:cubicBezTo>
                  <a:lnTo>
                    <a:pt x="1969" y="735"/>
                  </a:lnTo>
                  <a:cubicBezTo>
                    <a:pt x="1705" y="441"/>
                    <a:pt x="1382" y="206"/>
                    <a:pt x="10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6"/>
            <p:cNvSpPr/>
            <p:nvPr/>
          </p:nvSpPr>
          <p:spPr>
            <a:xfrm>
              <a:off x="7414075" y="4776225"/>
              <a:ext cx="49250" cy="21575"/>
            </a:xfrm>
            <a:custGeom>
              <a:avLst/>
              <a:gdLst/>
              <a:ahLst/>
              <a:cxnLst/>
              <a:rect l="l" t="t" r="r" b="b"/>
              <a:pathLst>
                <a:path w="1970" h="863" extrusionOk="0">
                  <a:moveTo>
                    <a:pt x="1058" y="0"/>
                  </a:moveTo>
                  <a:cubicBezTo>
                    <a:pt x="706" y="118"/>
                    <a:pt x="353" y="294"/>
                    <a:pt x="1" y="500"/>
                  </a:cubicBezTo>
                  <a:cubicBezTo>
                    <a:pt x="236" y="735"/>
                    <a:pt x="559" y="852"/>
                    <a:pt x="882" y="852"/>
                  </a:cubicBezTo>
                  <a:cubicBezTo>
                    <a:pt x="972" y="859"/>
                    <a:pt x="1061" y="863"/>
                    <a:pt x="1148" y="863"/>
                  </a:cubicBezTo>
                  <a:cubicBezTo>
                    <a:pt x="1430" y="863"/>
                    <a:pt x="1700" y="824"/>
                    <a:pt x="1969" y="735"/>
                  </a:cubicBezTo>
                  <a:cubicBezTo>
                    <a:pt x="1499" y="411"/>
                    <a:pt x="111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38827" y="342522"/>
            <a:ext cx="7439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Bài</a:t>
            </a:r>
            <a:r>
              <a:rPr lang="en-US" sz="2000" b="1" dirty="0" smtClean="0">
                <a:solidFill>
                  <a:srgbClr val="C00000"/>
                </a:solidFill>
              </a:rPr>
              <a:t> 8 (SGK - tr.41): </a:t>
            </a:r>
            <a:r>
              <a:rPr lang="en-US" sz="2000" dirty="0" err="1" smtClean="0"/>
              <a:t>Ghép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ý ở </a:t>
            </a:r>
            <a:r>
              <a:rPr lang="en-US" sz="2000" dirty="0" err="1" smtClean="0"/>
              <a:t>cột</a:t>
            </a:r>
            <a:r>
              <a:rPr lang="en-US" sz="2000" dirty="0" smtClean="0"/>
              <a:t> A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B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</a:t>
            </a:r>
            <a:r>
              <a:rPr lang="en-US" sz="2000" dirty="0" err="1" smtClean="0"/>
              <a:t>đích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chăm</a:t>
            </a:r>
            <a:r>
              <a:rPr lang="en-US" sz="2000" dirty="0" smtClean="0"/>
              <a:t> </a:t>
            </a:r>
            <a:r>
              <a:rPr lang="en-US" sz="2000" dirty="0" err="1" smtClean="0"/>
              <a:t>sóc</a:t>
            </a:r>
            <a:r>
              <a:rPr lang="en-US" sz="2000" dirty="0" smtClean="0"/>
              <a:t> </a:t>
            </a:r>
            <a:r>
              <a:rPr lang="en-US" sz="2000" dirty="0" err="1" smtClean="0"/>
              <a:t>cây</a:t>
            </a:r>
            <a:r>
              <a:rPr lang="en-US" sz="2000" dirty="0" smtClean="0"/>
              <a:t> </a:t>
            </a:r>
            <a:r>
              <a:rPr lang="en-US" sz="2000" dirty="0" err="1" smtClean="0"/>
              <a:t>rừng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314563"/>
              </p:ext>
            </p:extLst>
          </p:nvPr>
        </p:nvGraphicFramePr>
        <p:xfrm>
          <a:off x="431701" y="1568324"/>
          <a:ext cx="3911030" cy="3374776"/>
        </p:xfrm>
        <a:graphic>
          <a:graphicData uri="http://schemas.openxmlformats.org/drawingml/2006/table">
            <a:tbl>
              <a:tblPr firstRow="1" bandRow="1">
                <a:tableStyleId>{E38A411C-4E75-41D3-B151-45404BCC7178}</a:tableStyleId>
              </a:tblPr>
              <a:tblGrid>
                <a:gridCol w="3911030"/>
              </a:tblGrid>
              <a:tr h="53409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A. </a:t>
                      </a:r>
                      <a:r>
                        <a:rPr lang="en-US" sz="1800" b="1" dirty="0" err="1" smtClean="0"/>
                        <a:t>Công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việc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chăm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sóc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cây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rừng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43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A.1. </a:t>
                      </a:r>
                      <a:r>
                        <a:rPr lang="en-US" sz="1800" dirty="0" err="1" smtClean="0"/>
                        <a:t>Phát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quang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cây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hoang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dại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làm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cỏ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xung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quanh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gốc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cây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40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A.2. </a:t>
                      </a:r>
                      <a:r>
                        <a:rPr lang="en-US" sz="1800" dirty="0" err="1" smtClean="0"/>
                        <a:t>Xới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đất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vun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gốc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cây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rừng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40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A.3.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Bón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thúc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cho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cây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rừng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40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A.4. </a:t>
                      </a:r>
                      <a:r>
                        <a:rPr lang="en-US" sz="1800" dirty="0" err="1" smtClean="0"/>
                        <a:t>Làm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hàng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rào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bảo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vệ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rừng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40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A.5. </a:t>
                      </a:r>
                      <a:r>
                        <a:rPr lang="en-US" sz="1800" dirty="0" err="1" smtClean="0"/>
                        <a:t>Tỉa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và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trồng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dặm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69189"/>
              </p:ext>
            </p:extLst>
          </p:nvPr>
        </p:nvGraphicFramePr>
        <p:xfrm>
          <a:off x="4875195" y="1570428"/>
          <a:ext cx="3911030" cy="3376422"/>
        </p:xfrm>
        <a:graphic>
          <a:graphicData uri="http://schemas.openxmlformats.org/drawingml/2006/table">
            <a:tbl>
              <a:tblPr firstRow="1" bandRow="1">
                <a:tableStyleId>{E38A411C-4E75-41D3-B151-45404BCC7178}</a:tableStyleId>
              </a:tblPr>
              <a:tblGrid>
                <a:gridCol w="3911030"/>
              </a:tblGrid>
              <a:tr h="4853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B. </a:t>
                      </a:r>
                      <a:r>
                        <a:rPr lang="en-US" sz="1800" b="1" dirty="0" err="1" smtClean="0"/>
                        <a:t>Mục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đích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53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B.1.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Đất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tơi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xốp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thoáng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khí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5394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/>
                        <a:t>B.2.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Ngăn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chặn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sự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phá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hoại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của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động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vật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53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B.3.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Đảm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bảo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mật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độ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cây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phù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hợp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53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B.4.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Tránh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cạnh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tranh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dinh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dưỡng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ánh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sáng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với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cây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rừng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trồng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53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B.5.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Bổ</a:t>
                      </a:r>
                      <a:r>
                        <a:rPr lang="en-US" sz="1800" baseline="0" dirty="0" smtClean="0"/>
                        <a:t> sung </a:t>
                      </a:r>
                      <a:r>
                        <a:rPr lang="en-US" sz="1800" baseline="0" dirty="0" err="1" smtClean="0"/>
                        <a:t>dinh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dưỡng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cho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cây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rừng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trồng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345969" y="2414427"/>
            <a:ext cx="513707" cy="1602769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345969" y="2296599"/>
            <a:ext cx="513707" cy="75482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5969" y="3616503"/>
            <a:ext cx="513707" cy="102152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345969" y="2845942"/>
            <a:ext cx="513707" cy="1289082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45969" y="3482939"/>
            <a:ext cx="513707" cy="127123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019911" y="311699"/>
            <a:ext cx="7107890" cy="1363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1800" b="1" dirty="0" err="1" smtClean="0">
                <a:solidFill>
                  <a:srgbClr val="C00000"/>
                </a:solidFill>
              </a:rPr>
              <a:t>Bài</a:t>
            </a:r>
            <a:r>
              <a:rPr lang="en-US" sz="1800" b="1" dirty="0" smtClean="0">
                <a:solidFill>
                  <a:srgbClr val="C00000"/>
                </a:solidFill>
              </a:rPr>
              <a:t> 9 (SGK - tr.41):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bảo</a:t>
            </a:r>
            <a:r>
              <a:rPr lang="en-US" sz="1800" dirty="0" smtClean="0"/>
              <a:t> </a:t>
            </a:r>
            <a:r>
              <a:rPr lang="en-US" sz="1800" dirty="0" err="1" smtClean="0"/>
              <a:t>vệ</a:t>
            </a:r>
            <a:r>
              <a:rPr lang="en-US" sz="1800" dirty="0" smtClean="0"/>
              <a:t> </a:t>
            </a:r>
            <a:r>
              <a:rPr lang="en-US" sz="1800" dirty="0" err="1" smtClean="0"/>
              <a:t>rừng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thực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những</a:t>
            </a:r>
            <a:r>
              <a:rPr lang="en-US" sz="1800" dirty="0" smtClean="0"/>
              <a:t> </a:t>
            </a:r>
            <a:r>
              <a:rPr lang="en-US" sz="1800" dirty="0" err="1" smtClean="0"/>
              <a:t>biện</a:t>
            </a:r>
            <a:r>
              <a:rPr lang="en-US" sz="1800" dirty="0" smtClean="0"/>
              <a:t> </a:t>
            </a:r>
            <a:r>
              <a:rPr lang="en-US" sz="1800" dirty="0" err="1" smtClean="0"/>
              <a:t>pháp</a:t>
            </a:r>
            <a:r>
              <a:rPr lang="en-US" sz="1800" dirty="0" smtClean="0"/>
              <a:t> </a:t>
            </a:r>
            <a:r>
              <a:rPr lang="en-US" sz="1800" dirty="0" err="1" smtClean="0"/>
              <a:t>nào</a:t>
            </a:r>
            <a:r>
              <a:rPr lang="en-US" sz="1800" dirty="0" smtClean="0"/>
              <a:t>? </a:t>
            </a:r>
            <a:r>
              <a:rPr lang="en-US" sz="1800" dirty="0" err="1" smtClean="0"/>
              <a:t>Vì</a:t>
            </a:r>
            <a:r>
              <a:rPr lang="en-US" sz="1800" dirty="0" smtClean="0"/>
              <a:t> </a:t>
            </a:r>
            <a:r>
              <a:rPr lang="en-US" sz="1800" dirty="0" err="1" smtClean="0"/>
              <a:t>sao</a:t>
            </a:r>
            <a:r>
              <a:rPr lang="en-US" sz="1800" dirty="0" smtClean="0"/>
              <a:t> </a:t>
            </a:r>
            <a:r>
              <a:rPr lang="en-US" sz="1800" dirty="0" err="1" smtClean="0"/>
              <a:t>cần</a:t>
            </a:r>
            <a:r>
              <a:rPr lang="en-US" sz="1800" dirty="0" smtClean="0"/>
              <a:t> </a:t>
            </a:r>
            <a:r>
              <a:rPr lang="en-US" sz="1800" dirty="0" err="1" smtClean="0"/>
              <a:t>phải</a:t>
            </a:r>
            <a:r>
              <a:rPr lang="en-US" sz="1800" dirty="0" smtClean="0"/>
              <a:t> </a:t>
            </a:r>
            <a:r>
              <a:rPr lang="en-US" sz="1800" dirty="0" err="1" smtClean="0"/>
              <a:t>chú</a:t>
            </a:r>
            <a:r>
              <a:rPr lang="en-US" sz="1800" dirty="0" smtClean="0"/>
              <a:t> </a:t>
            </a:r>
            <a:r>
              <a:rPr lang="en-US" sz="1800" dirty="0" err="1" smtClean="0"/>
              <a:t>trọng</a:t>
            </a:r>
            <a:r>
              <a:rPr lang="en-US" sz="1800" dirty="0" smtClean="0"/>
              <a:t> </a:t>
            </a:r>
            <a:r>
              <a:rPr lang="en-US" sz="1800" dirty="0" err="1" smtClean="0"/>
              <a:t>nâng</a:t>
            </a:r>
            <a:r>
              <a:rPr lang="en-US" sz="1800" dirty="0" smtClean="0"/>
              <a:t> </a:t>
            </a:r>
            <a:r>
              <a:rPr lang="en-US" sz="1800" dirty="0" err="1" smtClean="0"/>
              <a:t>cao</a:t>
            </a:r>
            <a:r>
              <a:rPr lang="en-US" sz="1800" dirty="0" smtClean="0"/>
              <a:t> </a:t>
            </a:r>
            <a:r>
              <a:rPr lang="en-US" sz="1800" dirty="0" err="1" smtClean="0"/>
              <a:t>nhận</a:t>
            </a:r>
            <a:r>
              <a:rPr lang="en-US" sz="1800" dirty="0" smtClean="0"/>
              <a:t> </a:t>
            </a:r>
            <a:r>
              <a:rPr lang="en-US" sz="1800" dirty="0" err="1" smtClean="0"/>
              <a:t>thức</a:t>
            </a:r>
            <a:r>
              <a:rPr lang="en-US" sz="1800" dirty="0" smtClean="0"/>
              <a:t>, </a:t>
            </a:r>
            <a:r>
              <a:rPr lang="en-US" sz="1800" dirty="0" err="1" smtClean="0"/>
              <a:t>năng</a:t>
            </a:r>
            <a:r>
              <a:rPr lang="en-US" sz="1800" dirty="0" smtClean="0"/>
              <a:t> </a:t>
            </a:r>
            <a:r>
              <a:rPr lang="en-US" sz="1800" dirty="0" err="1" smtClean="0"/>
              <a:t>lực</a:t>
            </a:r>
            <a:r>
              <a:rPr lang="en-US" sz="1800" dirty="0" smtClean="0"/>
              <a:t> </a:t>
            </a:r>
            <a:r>
              <a:rPr lang="en-US" sz="1800" dirty="0" err="1" smtClean="0"/>
              <a:t>thực</a:t>
            </a:r>
            <a:r>
              <a:rPr lang="en-US" sz="1800" dirty="0" smtClean="0"/>
              <a:t> </a:t>
            </a:r>
            <a:r>
              <a:rPr lang="en-US" sz="1800" dirty="0" err="1" smtClean="0"/>
              <a:t>thi</a:t>
            </a:r>
            <a:r>
              <a:rPr lang="en-US" sz="1800" dirty="0" smtClean="0"/>
              <a:t> </a:t>
            </a:r>
            <a:r>
              <a:rPr lang="en-US" sz="1800" dirty="0" err="1" smtClean="0"/>
              <a:t>pháp</a:t>
            </a:r>
            <a:r>
              <a:rPr lang="en-US" sz="1800" dirty="0" smtClean="0"/>
              <a:t> </a:t>
            </a:r>
            <a:r>
              <a:rPr lang="en-US" sz="1800" dirty="0" err="1" smtClean="0"/>
              <a:t>luật</a:t>
            </a:r>
            <a:r>
              <a:rPr lang="en-US" sz="1800" dirty="0" smtClean="0"/>
              <a:t> </a:t>
            </a:r>
            <a:r>
              <a:rPr lang="en-US" sz="1800" dirty="0" err="1" smtClean="0"/>
              <a:t>bảo</a:t>
            </a:r>
            <a:r>
              <a:rPr lang="en-US" sz="1800" dirty="0" smtClean="0"/>
              <a:t> </a:t>
            </a:r>
            <a:r>
              <a:rPr lang="en-US" sz="1800" dirty="0" err="1" smtClean="0"/>
              <a:t>vệ</a:t>
            </a:r>
            <a:r>
              <a:rPr lang="en-US" sz="1800" dirty="0" smtClean="0"/>
              <a:t> </a:t>
            </a:r>
            <a:r>
              <a:rPr lang="en-US" sz="1800" dirty="0" err="1" smtClean="0"/>
              <a:t>rừng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sp>
        <p:nvSpPr>
          <p:cNvPr id="4" name="Pentagon 3"/>
          <p:cNvSpPr/>
          <p:nvPr/>
        </p:nvSpPr>
        <p:spPr>
          <a:xfrm>
            <a:off x="0" y="1921525"/>
            <a:ext cx="1856852" cy="52279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Biện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pháp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6268" y="1727363"/>
            <a:ext cx="686978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 smtClean="0"/>
              <a:t>Cá </a:t>
            </a:r>
            <a:r>
              <a:rPr lang="vi-VN" sz="1800" dirty="0"/>
              <a:t>nhân, tổ chức kinh doanh rừng, đất rừng phải được Nhà nước cho phép theo quy định của pháp luật.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 smtClean="0"/>
              <a:t>Tổ </a:t>
            </a:r>
            <a:r>
              <a:rPr lang="vi-VN" sz="1800" dirty="0"/>
              <a:t>chức định canh, định cư cho người dân, phòng chống cháy rừng, quản lí chăn thả vật nuôi.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 smtClean="0"/>
              <a:t>Nâng </a:t>
            </a:r>
            <a:r>
              <a:rPr lang="vi-VN" sz="1800" dirty="0"/>
              <a:t>cao nhận thức, năng lực thực thi pháp luật bảo vệ rừng.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 smtClean="0"/>
              <a:t>Nghiêm </a:t>
            </a:r>
            <a:r>
              <a:rPr lang="vi-VN" sz="1800" dirty="0"/>
              <a:t>cấm và ngăn chặn mọi hành vi phá hoại tài nguyên rừng, </a:t>
            </a:r>
            <a:r>
              <a:rPr lang="vi-VN" sz="1800" dirty="0" smtClean="0"/>
              <a:t>đất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grpSp>
        <p:nvGrpSpPr>
          <p:cNvPr id="52" name="Google Shape;2817;p77"/>
          <p:cNvGrpSpPr/>
          <p:nvPr/>
        </p:nvGrpSpPr>
        <p:grpSpPr>
          <a:xfrm>
            <a:off x="268563" y="3698697"/>
            <a:ext cx="1502695" cy="1351745"/>
            <a:chOff x="3240725" y="2343675"/>
            <a:chExt cx="1133375" cy="1019525"/>
          </a:xfrm>
        </p:grpSpPr>
        <p:sp>
          <p:nvSpPr>
            <p:cNvPr id="53" name="Google Shape;2818;p77"/>
            <p:cNvSpPr/>
            <p:nvPr/>
          </p:nvSpPr>
          <p:spPr>
            <a:xfrm>
              <a:off x="4209950" y="2546975"/>
              <a:ext cx="164150" cy="241050"/>
            </a:xfrm>
            <a:custGeom>
              <a:avLst/>
              <a:gdLst/>
              <a:ahLst/>
              <a:cxnLst/>
              <a:rect l="l" t="t" r="r" b="b"/>
              <a:pathLst>
                <a:path w="6566" h="9642" extrusionOk="0">
                  <a:moveTo>
                    <a:pt x="6181" y="1"/>
                  </a:moveTo>
                  <a:cubicBezTo>
                    <a:pt x="5235" y="1982"/>
                    <a:pt x="3283" y="3135"/>
                    <a:pt x="1952" y="4821"/>
                  </a:cubicBezTo>
                  <a:cubicBezTo>
                    <a:pt x="888" y="6152"/>
                    <a:pt x="208" y="7837"/>
                    <a:pt x="1" y="9641"/>
                  </a:cubicBezTo>
                  <a:lnTo>
                    <a:pt x="119" y="9552"/>
                  </a:lnTo>
                  <a:cubicBezTo>
                    <a:pt x="2189" y="9227"/>
                    <a:pt x="3993" y="8015"/>
                    <a:pt x="5087" y="6270"/>
                  </a:cubicBezTo>
                  <a:cubicBezTo>
                    <a:pt x="6211" y="4525"/>
                    <a:pt x="6566" y="2248"/>
                    <a:pt x="6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19;p77"/>
            <p:cNvSpPr/>
            <p:nvPr/>
          </p:nvSpPr>
          <p:spPr>
            <a:xfrm>
              <a:off x="4144175" y="2810775"/>
              <a:ext cx="147375" cy="26800"/>
            </a:xfrm>
            <a:custGeom>
              <a:avLst/>
              <a:gdLst/>
              <a:ahLst/>
              <a:cxnLst/>
              <a:rect l="l" t="t" r="r" b="b"/>
              <a:pathLst>
                <a:path w="5895" h="1072" extrusionOk="0">
                  <a:moveTo>
                    <a:pt x="5557" y="0"/>
                  </a:moveTo>
                  <a:cubicBezTo>
                    <a:pt x="5539" y="0"/>
                    <a:pt x="5520" y="2"/>
                    <a:pt x="5500" y="6"/>
                  </a:cubicBezTo>
                  <a:cubicBezTo>
                    <a:pt x="3785" y="331"/>
                    <a:pt x="2040" y="568"/>
                    <a:pt x="295" y="627"/>
                  </a:cubicBezTo>
                  <a:cubicBezTo>
                    <a:pt x="9" y="627"/>
                    <a:pt x="0" y="1072"/>
                    <a:pt x="269" y="1072"/>
                  </a:cubicBezTo>
                  <a:cubicBezTo>
                    <a:pt x="278" y="1072"/>
                    <a:pt x="286" y="1071"/>
                    <a:pt x="295" y="1071"/>
                  </a:cubicBezTo>
                  <a:cubicBezTo>
                    <a:pt x="2070" y="952"/>
                    <a:pt x="3874" y="745"/>
                    <a:pt x="5618" y="420"/>
                  </a:cubicBezTo>
                  <a:cubicBezTo>
                    <a:pt x="5895" y="365"/>
                    <a:pt x="5810" y="0"/>
                    <a:pt x="5557" y="0"/>
                  </a:cubicBezTo>
                  <a:close/>
                </a:path>
              </a:pathLst>
            </a:custGeom>
            <a:solidFill>
              <a:srgbClr val="2E6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20;p77"/>
            <p:cNvSpPr/>
            <p:nvPr/>
          </p:nvSpPr>
          <p:spPr>
            <a:xfrm>
              <a:off x="4141650" y="2627925"/>
              <a:ext cx="195825" cy="211500"/>
            </a:xfrm>
            <a:custGeom>
              <a:avLst/>
              <a:gdLst/>
              <a:ahLst/>
              <a:cxnLst/>
              <a:rect l="l" t="t" r="r" b="b"/>
              <a:pathLst>
                <a:path w="7833" h="8460" extrusionOk="0">
                  <a:moveTo>
                    <a:pt x="7504" y="1"/>
                  </a:moveTo>
                  <a:cubicBezTo>
                    <a:pt x="7433" y="1"/>
                    <a:pt x="7362" y="31"/>
                    <a:pt x="7316" y="104"/>
                  </a:cubicBezTo>
                  <a:cubicBezTo>
                    <a:pt x="5690" y="3328"/>
                    <a:pt x="3235" y="6107"/>
                    <a:pt x="219" y="8030"/>
                  </a:cubicBezTo>
                  <a:cubicBezTo>
                    <a:pt x="1" y="8175"/>
                    <a:pt x="121" y="8460"/>
                    <a:pt x="301" y="8460"/>
                  </a:cubicBezTo>
                  <a:cubicBezTo>
                    <a:pt x="341" y="8460"/>
                    <a:pt x="383" y="8446"/>
                    <a:pt x="426" y="8414"/>
                  </a:cubicBezTo>
                  <a:cubicBezTo>
                    <a:pt x="3531" y="6433"/>
                    <a:pt x="6045" y="3623"/>
                    <a:pt x="7730" y="341"/>
                  </a:cubicBezTo>
                  <a:cubicBezTo>
                    <a:pt x="7833" y="157"/>
                    <a:pt x="7666" y="1"/>
                    <a:pt x="7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21;p77"/>
            <p:cNvSpPr/>
            <p:nvPr/>
          </p:nvSpPr>
          <p:spPr>
            <a:xfrm>
              <a:off x="4272800" y="2667475"/>
              <a:ext cx="17775" cy="50500"/>
            </a:xfrm>
            <a:custGeom>
              <a:avLst/>
              <a:gdLst/>
              <a:ahLst/>
              <a:cxnLst/>
              <a:rect l="l" t="t" r="r" b="b"/>
              <a:pathLst>
                <a:path w="711" h="2020" extrusionOk="0">
                  <a:moveTo>
                    <a:pt x="473" y="1"/>
                  </a:moveTo>
                  <a:cubicBezTo>
                    <a:pt x="355" y="1"/>
                    <a:pt x="237" y="119"/>
                    <a:pt x="237" y="237"/>
                  </a:cubicBezTo>
                  <a:cubicBezTo>
                    <a:pt x="237" y="740"/>
                    <a:pt x="178" y="1243"/>
                    <a:pt x="30" y="1716"/>
                  </a:cubicBezTo>
                  <a:cubicBezTo>
                    <a:pt x="0" y="1834"/>
                    <a:pt x="59" y="1982"/>
                    <a:pt x="178" y="2012"/>
                  </a:cubicBezTo>
                  <a:cubicBezTo>
                    <a:pt x="197" y="2017"/>
                    <a:pt x="217" y="2019"/>
                    <a:pt x="236" y="2019"/>
                  </a:cubicBezTo>
                  <a:cubicBezTo>
                    <a:pt x="333" y="2019"/>
                    <a:pt x="419" y="1958"/>
                    <a:pt x="444" y="1834"/>
                  </a:cubicBezTo>
                  <a:cubicBezTo>
                    <a:pt x="621" y="1302"/>
                    <a:pt x="710" y="740"/>
                    <a:pt x="710" y="237"/>
                  </a:cubicBezTo>
                  <a:cubicBezTo>
                    <a:pt x="710" y="119"/>
                    <a:pt x="592" y="1"/>
                    <a:pt x="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22;p77"/>
            <p:cNvSpPr/>
            <p:nvPr/>
          </p:nvSpPr>
          <p:spPr>
            <a:xfrm>
              <a:off x="4245450" y="2700750"/>
              <a:ext cx="19250" cy="53250"/>
            </a:xfrm>
            <a:custGeom>
              <a:avLst/>
              <a:gdLst/>
              <a:ahLst/>
              <a:cxnLst/>
              <a:rect l="l" t="t" r="r" b="b"/>
              <a:pathLst>
                <a:path w="770" h="2130" extrusionOk="0">
                  <a:moveTo>
                    <a:pt x="532" y="1"/>
                  </a:moveTo>
                  <a:cubicBezTo>
                    <a:pt x="385" y="1"/>
                    <a:pt x="296" y="119"/>
                    <a:pt x="296" y="237"/>
                  </a:cubicBezTo>
                  <a:cubicBezTo>
                    <a:pt x="266" y="770"/>
                    <a:pt x="148" y="1302"/>
                    <a:pt x="59" y="1805"/>
                  </a:cubicBezTo>
                  <a:cubicBezTo>
                    <a:pt x="0" y="1923"/>
                    <a:pt x="89" y="2071"/>
                    <a:pt x="207" y="2130"/>
                  </a:cubicBezTo>
                  <a:cubicBezTo>
                    <a:pt x="325" y="2130"/>
                    <a:pt x="473" y="2041"/>
                    <a:pt x="503" y="1923"/>
                  </a:cubicBezTo>
                  <a:cubicBezTo>
                    <a:pt x="651" y="1391"/>
                    <a:pt x="710" y="770"/>
                    <a:pt x="769" y="237"/>
                  </a:cubicBezTo>
                  <a:cubicBezTo>
                    <a:pt x="769" y="119"/>
                    <a:pt x="651" y="1"/>
                    <a:pt x="5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23;p77"/>
            <p:cNvSpPr/>
            <p:nvPr/>
          </p:nvSpPr>
          <p:spPr>
            <a:xfrm>
              <a:off x="4268350" y="2710375"/>
              <a:ext cx="42925" cy="22925"/>
            </a:xfrm>
            <a:custGeom>
              <a:avLst/>
              <a:gdLst/>
              <a:ahLst/>
              <a:cxnLst/>
              <a:rect l="l" t="t" r="r" b="b"/>
              <a:pathLst>
                <a:path w="1717" h="917" extrusionOk="0">
                  <a:moveTo>
                    <a:pt x="1471" y="0"/>
                  </a:moveTo>
                  <a:cubicBezTo>
                    <a:pt x="1437" y="0"/>
                    <a:pt x="1401" y="10"/>
                    <a:pt x="1361" y="30"/>
                  </a:cubicBezTo>
                  <a:cubicBezTo>
                    <a:pt x="1243" y="59"/>
                    <a:pt x="1184" y="148"/>
                    <a:pt x="1065" y="178"/>
                  </a:cubicBezTo>
                  <a:cubicBezTo>
                    <a:pt x="1006" y="207"/>
                    <a:pt x="947" y="207"/>
                    <a:pt x="918" y="266"/>
                  </a:cubicBezTo>
                  <a:lnTo>
                    <a:pt x="888" y="266"/>
                  </a:lnTo>
                  <a:cubicBezTo>
                    <a:pt x="829" y="266"/>
                    <a:pt x="829" y="296"/>
                    <a:pt x="799" y="296"/>
                  </a:cubicBezTo>
                  <a:cubicBezTo>
                    <a:pt x="592" y="355"/>
                    <a:pt x="385" y="444"/>
                    <a:pt x="178" y="503"/>
                  </a:cubicBezTo>
                  <a:cubicBezTo>
                    <a:pt x="60" y="562"/>
                    <a:pt x="1" y="651"/>
                    <a:pt x="30" y="799"/>
                  </a:cubicBezTo>
                  <a:cubicBezTo>
                    <a:pt x="30" y="858"/>
                    <a:pt x="149" y="917"/>
                    <a:pt x="297" y="917"/>
                  </a:cubicBezTo>
                  <a:cubicBezTo>
                    <a:pt x="740" y="769"/>
                    <a:pt x="1184" y="621"/>
                    <a:pt x="1568" y="414"/>
                  </a:cubicBezTo>
                  <a:cubicBezTo>
                    <a:pt x="1687" y="355"/>
                    <a:pt x="1716" y="178"/>
                    <a:pt x="1657" y="118"/>
                  </a:cubicBezTo>
                  <a:cubicBezTo>
                    <a:pt x="1598" y="40"/>
                    <a:pt x="1539" y="0"/>
                    <a:pt x="1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24;p77"/>
            <p:cNvSpPr/>
            <p:nvPr/>
          </p:nvSpPr>
          <p:spPr>
            <a:xfrm>
              <a:off x="4078350" y="2592825"/>
              <a:ext cx="66575" cy="92425"/>
            </a:xfrm>
            <a:custGeom>
              <a:avLst/>
              <a:gdLst/>
              <a:ahLst/>
              <a:cxnLst/>
              <a:rect l="l" t="t" r="r" b="b"/>
              <a:pathLst>
                <a:path w="2663" h="369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1" y="1567"/>
                    <a:pt x="1006" y="3135"/>
                    <a:pt x="2514" y="3697"/>
                  </a:cubicBezTo>
                  <a:lnTo>
                    <a:pt x="2662" y="3253"/>
                  </a:lnTo>
                  <a:cubicBezTo>
                    <a:pt x="2485" y="1893"/>
                    <a:pt x="1509" y="621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25;p77"/>
            <p:cNvSpPr/>
            <p:nvPr/>
          </p:nvSpPr>
          <p:spPr>
            <a:xfrm>
              <a:off x="4133075" y="2598250"/>
              <a:ext cx="124225" cy="84050"/>
            </a:xfrm>
            <a:custGeom>
              <a:avLst/>
              <a:gdLst/>
              <a:ahLst/>
              <a:cxnLst/>
              <a:rect l="l" t="t" r="r" b="b"/>
              <a:pathLst>
                <a:path w="4969" h="3362" extrusionOk="0">
                  <a:moveTo>
                    <a:pt x="3076" y="0"/>
                  </a:moveTo>
                  <a:cubicBezTo>
                    <a:pt x="2576" y="0"/>
                    <a:pt x="2071" y="126"/>
                    <a:pt x="1656" y="375"/>
                  </a:cubicBezTo>
                  <a:cubicBezTo>
                    <a:pt x="695" y="935"/>
                    <a:pt x="192" y="1979"/>
                    <a:pt x="103" y="3025"/>
                  </a:cubicBezTo>
                  <a:lnTo>
                    <a:pt x="103" y="3025"/>
                  </a:lnTo>
                  <a:cubicBezTo>
                    <a:pt x="66" y="2994"/>
                    <a:pt x="31" y="2958"/>
                    <a:pt x="0" y="2918"/>
                  </a:cubicBezTo>
                  <a:lnTo>
                    <a:pt x="0" y="2918"/>
                  </a:lnTo>
                  <a:lnTo>
                    <a:pt x="89" y="3361"/>
                  </a:lnTo>
                  <a:cubicBezTo>
                    <a:pt x="89" y="3250"/>
                    <a:pt x="94" y="3137"/>
                    <a:pt x="103" y="3025"/>
                  </a:cubicBezTo>
                  <a:lnTo>
                    <a:pt x="103" y="3025"/>
                  </a:lnTo>
                  <a:cubicBezTo>
                    <a:pt x="258" y="3155"/>
                    <a:pt x="463" y="3211"/>
                    <a:pt x="679" y="3211"/>
                  </a:cubicBezTo>
                  <a:cubicBezTo>
                    <a:pt x="911" y="3211"/>
                    <a:pt x="1155" y="3146"/>
                    <a:pt x="1360" y="3036"/>
                  </a:cubicBezTo>
                  <a:cubicBezTo>
                    <a:pt x="1804" y="2799"/>
                    <a:pt x="2159" y="2445"/>
                    <a:pt x="2514" y="2119"/>
                  </a:cubicBezTo>
                  <a:cubicBezTo>
                    <a:pt x="3194" y="1469"/>
                    <a:pt x="4022" y="1055"/>
                    <a:pt x="4968" y="848"/>
                  </a:cubicBezTo>
                  <a:cubicBezTo>
                    <a:pt x="4561" y="281"/>
                    <a:pt x="3824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26;p77"/>
            <p:cNvSpPr/>
            <p:nvPr/>
          </p:nvSpPr>
          <p:spPr>
            <a:xfrm>
              <a:off x="4022900" y="2663275"/>
              <a:ext cx="252875" cy="228025"/>
            </a:xfrm>
            <a:custGeom>
              <a:avLst/>
              <a:gdLst/>
              <a:ahLst/>
              <a:cxnLst/>
              <a:rect l="l" t="t" r="r" b="b"/>
              <a:pathLst>
                <a:path w="10115" h="9121" extrusionOk="0">
                  <a:moveTo>
                    <a:pt x="5135" y="0"/>
                  </a:moveTo>
                  <a:cubicBezTo>
                    <a:pt x="4982" y="0"/>
                    <a:pt x="4828" y="7"/>
                    <a:pt x="4673" y="21"/>
                  </a:cubicBezTo>
                  <a:cubicBezTo>
                    <a:pt x="2012" y="258"/>
                    <a:pt x="1" y="2476"/>
                    <a:pt x="237" y="4989"/>
                  </a:cubicBezTo>
                  <a:cubicBezTo>
                    <a:pt x="432" y="7356"/>
                    <a:pt x="2516" y="9120"/>
                    <a:pt x="4980" y="9120"/>
                  </a:cubicBezTo>
                  <a:cubicBezTo>
                    <a:pt x="5133" y="9120"/>
                    <a:pt x="5287" y="9114"/>
                    <a:pt x="5442" y="9100"/>
                  </a:cubicBezTo>
                  <a:cubicBezTo>
                    <a:pt x="8104" y="8863"/>
                    <a:pt x="10115" y="6645"/>
                    <a:pt x="9878" y="4132"/>
                  </a:cubicBezTo>
                  <a:cubicBezTo>
                    <a:pt x="9683" y="1764"/>
                    <a:pt x="7600" y="0"/>
                    <a:pt x="5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27;p77"/>
            <p:cNvSpPr/>
            <p:nvPr/>
          </p:nvSpPr>
          <p:spPr>
            <a:xfrm>
              <a:off x="3889100" y="2740050"/>
              <a:ext cx="261000" cy="236250"/>
            </a:xfrm>
            <a:custGeom>
              <a:avLst/>
              <a:gdLst/>
              <a:ahLst/>
              <a:cxnLst/>
              <a:rect l="l" t="t" r="r" b="b"/>
              <a:pathLst>
                <a:path w="10440" h="9450" extrusionOk="0">
                  <a:moveTo>
                    <a:pt x="5324" y="1"/>
                  </a:moveTo>
                  <a:cubicBezTo>
                    <a:pt x="5158" y="1"/>
                    <a:pt x="4990" y="9"/>
                    <a:pt x="4821" y="26"/>
                  </a:cubicBezTo>
                  <a:cubicBezTo>
                    <a:pt x="2041" y="292"/>
                    <a:pt x="0" y="2569"/>
                    <a:pt x="237" y="5171"/>
                  </a:cubicBezTo>
                  <a:cubicBezTo>
                    <a:pt x="432" y="7600"/>
                    <a:pt x="2631" y="9449"/>
                    <a:pt x="5166" y="9449"/>
                  </a:cubicBezTo>
                  <a:cubicBezTo>
                    <a:pt x="5316" y="9449"/>
                    <a:pt x="5467" y="9443"/>
                    <a:pt x="5619" y="9430"/>
                  </a:cubicBezTo>
                  <a:cubicBezTo>
                    <a:pt x="8399" y="9163"/>
                    <a:pt x="10439" y="6857"/>
                    <a:pt x="10203" y="4284"/>
                  </a:cubicBezTo>
                  <a:cubicBezTo>
                    <a:pt x="10009" y="1843"/>
                    <a:pt x="7838" y="1"/>
                    <a:pt x="5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28;p77"/>
            <p:cNvSpPr/>
            <p:nvPr/>
          </p:nvSpPr>
          <p:spPr>
            <a:xfrm>
              <a:off x="4021450" y="2772325"/>
              <a:ext cx="94625" cy="132400"/>
            </a:xfrm>
            <a:custGeom>
              <a:avLst/>
              <a:gdLst/>
              <a:ahLst/>
              <a:cxnLst/>
              <a:rect l="l" t="t" r="r" b="b"/>
              <a:pathLst>
                <a:path w="3785" h="5296" extrusionOk="0">
                  <a:moveTo>
                    <a:pt x="240" y="0"/>
                  </a:moveTo>
                  <a:cubicBezTo>
                    <a:pt x="1" y="0"/>
                    <a:pt x="17" y="363"/>
                    <a:pt x="266" y="391"/>
                  </a:cubicBezTo>
                  <a:cubicBezTo>
                    <a:pt x="1242" y="479"/>
                    <a:pt x="2247" y="1041"/>
                    <a:pt x="2809" y="1928"/>
                  </a:cubicBezTo>
                  <a:cubicBezTo>
                    <a:pt x="3341" y="2875"/>
                    <a:pt x="3282" y="4058"/>
                    <a:pt x="2691" y="4974"/>
                  </a:cubicBezTo>
                  <a:cubicBezTo>
                    <a:pt x="2586" y="5143"/>
                    <a:pt x="2750" y="5296"/>
                    <a:pt x="2896" y="5296"/>
                  </a:cubicBezTo>
                  <a:cubicBezTo>
                    <a:pt x="2955" y="5296"/>
                    <a:pt x="3012" y="5271"/>
                    <a:pt x="3046" y="5211"/>
                  </a:cubicBezTo>
                  <a:cubicBezTo>
                    <a:pt x="3726" y="4176"/>
                    <a:pt x="3785" y="2816"/>
                    <a:pt x="3164" y="1721"/>
                  </a:cubicBezTo>
                  <a:cubicBezTo>
                    <a:pt x="2573" y="745"/>
                    <a:pt x="1449" y="95"/>
                    <a:pt x="295" y="6"/>
                  </a:cubicBezTo>
                  <a:cubicBezTo>
                    <a:pt x="276" y="2"/>
                    <a:pt x="257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29;p77"/>
            <p:cNvSpPr/>
            <p:nvPr/>
          </p:nvSpPr>
          <p:spPr>
            <a:xfrm>
              <a:off x="4178850" y="2750975"/>
              <a:ext cx="59950" cy="95825"/>
            </a:xfrm>
            <a:custGeom>
              <a:avLst/>
              <a:gdLst/>
              <a:ahLst/>
              <a:cxnLst/>
              <a:rect l="l" t="t" r="r" b="b"/>
              <a:pathLst>
                <a:path w="2398" h="3833" extrusionOk="0">
                  <a:moveTo>
                    <a:pt x="1711" y="0"/>
                  </a:moveTo>
                  <a:cubicBezTo>
                    <a:pt x="1583" y="0"/>
                    <a:pt x="1445" y="107"/>
                    <a:pt x="1481" y="269"/>
                  </a:cubicBezTo>
                  <a:cubicBezTo>
                    <a:pt x="1895" y="1481"/>
                    <a:pt x="1274" y="2842"/>
                    <a:pt x="210" y="3463"/>
                  </a:cubicBezTo>
                  <a:cubicBezTo>
                    <a:pt x="1" y="3567"/>
                    <a:pt x="138" y="3833"/>
                    <a:pt x="335" y="3833"/>
                  </a:cubicBezTo>
                  <a:cubicBezTo>
                    <a:pt x="361" y="3833"/>
                    <a:pt x="389" y="3828"/>
                    <a:pt x="417" y="3817"/>
                  </a:cubicBezTo>
                  <a:cubicBezTo>
                    <a:pt x="1688" y="3108"/>
                    <a:pt x="2398" y="1511"/>
                    <a:pt x="1895" y="150"/>
                  </a:cubicBezTo>
                  <a:cubicBezTo>
                    <a:pt x="1872" y="46"/>
                    <a:pt x="1794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30;p77"/>
            <p:cNvSpPr/>
            <p:nvPr/>
          </p:nvSpPr>
          <p:spPr>
            <a:xfrm>
              <a:off x="4164125" y="2695100"/>
              <a:ext cx="43625" cy="33225"/>
            </a:xfrm>
            <a:custGeom>
              <a:avLst/>
              <a:gdLst/>
              <a:ahLst/>
              <a:cxnLst/>
              <a:rect l="l" t="t" r="r" b="b"/>
              <a:pathLst>
                <a:path w="1745" h="1329" extrusionOk="0">
                  <a:moveTo>
                    <a:pt x="235" y="1"/>
                  </a:moveTo>
                  <a:cubicBezTo>
                    <a:pt x="160" y="1"/>
                    <a:pt x="82" y="75"/>
                    <a:pt x="59" y="168"/>
                  </a:cubicBezTo>
                  <a:cubicBezTo>
                    <a:pt x="0" y="256"/>
                    <a:pt x="89" y="375"/>
                    <a:pt x="207" y="404"/>
                  </a:cubicBezTo>
                  <a:cubicBezTo>
                    <a:pt x="266" y="463"/>
                    <a:pt x="355" y="463"/>
                    <a:pt x="385" y="493"/>
                  </a:cubicBezTo>
                  <a:lnTo>
                    <a:pt x="414" y="493"/>
                  </a:lnTo>
                  <a:cubicBezTo>
                    <a:pt x="473" y="493"/>
                    <a:pt x="503" y="522"/>
                    <a:pt x="503" y="522"/>
                  </a:cubicBezTo>
                  <a:cubicBezTo>
                    <a:pt x="592" y="611"/>
                    <a:pt x="710" y="641"/>
                    <a:pt x="828" y="700"/>
                  </a:cubicBezTo>
                  <a:cubicBezTo>
                    <a:pt x="828" y="700"/>
                    <a:pt x="858" y="700"/>
                    <a:pt x="858" y="759"/>
                  </a:cubicBezTo>
                  <a:lnTo>
                    <a:pt x="947" y="818"/>
                  </a:lnTo>
                  <a:cubicBezTo>
                    <a:pt x="976" y="877"/>
                    <a:pt x="1035" y="907"/>
                    <a:pt x="1094" y="966"/>
                  </a:cubicBezTo>
                  <a:cubicBezTo>
                    <a:pt x="1124" y="996"/>
                    <a:pt x="1154" y="1084"/>
                    <a:pt x="1242" y="1114"/>
                  </a:cubicBezTo>
                  <a:lnTo>
                    <a:pt x="1272" y="1143"/>
                  </a:lnTo>
                  <a:cubicBezTo>
                    <a:pt x="1301" y="1203"/>
                    <a:pt x="1301" y="1232"/>
                    <a:pt x="1331" y="1232"/>
                  </a:cubicBezTo>
                  <a:cubicBezTo>
                    <a:pt x="1393" y="1273"/>
                    <a:pt x="1469" y="1329"/>
                    <a:pt x="1539" y="1329"/>
                  </a:cubicBezTo>
                  <a:cubicBezTo>
                    <a:pt x="1570" y="1329"/>
                    <a:pt x="1600" y="1318"/>
                    <a:pt x="1627" y="1291"/>
                  </a:cubicBezTo>
                  <a:cubicBezTo>
                    <a:pt x="1715" y="1262"/>
                    <a:pt x="1745" y="1114"/>
                    <a:pt x="1715" y="1055"/>
                  </a:cubicBezTo>
                  <a:cubicBezTo>
                    <a:pt x="1390" y="522"/>
                    <a:pt x="858" y="197"/>
                    <a:pt x="296" y="20"/>
                  </a:cubicBezTo>
                  <a:cubicBezTo>
                    <a:pt x="276" y="7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31;p77"/>
            <p:cNvSpPr/>
            <p:nvPr/>
          </p:nvSpPr>
          <p:spPr>
            <a:xfrm>
              <a:off x="3315400" y="2739650"/>
              <a:ext cx="63575" cy="10775"/>
            </a:xfrm>
            <a:custGeom>
              <a:avLst/>
              <a:gdLst/>
              <a:ahLst/>
              <a:cxnLst/>
              <a:rect l="l" t="t" r="r" b="b"/>
              <a:pathLst>
                <a:path w="2543" h="431" extrusionOk="0">
                  <a:moveTo>
                    <a:pt x="856" y="1"/>
                  </a:moveTo>
                  <a:cubicBezTo>
                    <a:pt x="590" y="1"/>
                    <a:pt x="323" y="24"/>
                    <a:pt x="59" y="71"/>
                  </a:cubicBezTo>
                  <a:cubicBezTo>
                    <a:pt x="0" y="71"/>
                    <a:pt x="30" y="189"/>
                    <a:pt x="118" y="189"/>
                  </a:cubicBezTo>
                  <a:cubicBezTo>
                    <a:pt x="373" y="142"/>
                    <a:pt x="631" y="119"/>
                    <a:pt x="887" y="119"/>
                  </a:cubicBezTo>
                  <a:cubicBezTo>
                    <a:pt x="1436" y="119"/>
                    <a:pt x="1981" y="225"/>
                    <a:pt x="2484" y="426"/>
                  </a:cubicBezTo>
                  <a:cubicBezTo>
                    <a:pt x="2491" y="429"/>
                    <a:pt x="2496" y="431"/>
                    <a:pt x="2502" y="431"/>
                  </a:cubicBezTo>
                  <a:cubicBezTo>
                    <a:pt x="2543" y="431"/>
                    <a:pt x="2540" y="334"/>
                    <a:pt x="2514" y="308"/>
                  </a:cubicBezTo>
                  <a:cubicBezTo>
                    <a:pt x="1990" y="106"/>
                    <a:pt x="1425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32;p77"/>
            <p:cNvSpPr/>
            <p:nvPr/>
          </p:nvSpPr>
          <p:spPr>
            <a:xfrm>
              <a:off x="3345700" y="2732750"/>
              <a:ext cx="59900" cy="24425"/>
            </a:xfrm>
            <a:custGeom>
              <a:avLst/>
              <a:gdLst/>
              <a:ahLst/>
              <a:cxnLst/>
              <a:rect l="l" t="t" r="r" b="b"/>
              <a:pathLst>
                <a:path w="2396" h="977" extrusionOk="0">
                  <a:moveTo>
                    <a:pt x="836" y="1"/>
                  </a:moveTo>
                  <a:cubicBezTo>
                    <a:pt x="526" y="1"/>
                    <a:pt x="233" y="106"/>
                    <a:pt x="1" y="318"/>
                  </a:cubicBezTo>
                  <a:cubicBezTo>
                    <a:pt x="326" y="584"/>
                    <a:pt x="740" y="791"/>
                    <a:pt x="1154" y="909"/>
                  </a:cubicBezTo>
                  <a:cubicBezTo>
                    <a:pt x="1319" y="953"/>
                    <a:pt x="1484" y="977"/>
                    <a:pt x="1645" y="977"/>
                  </a:cubicBezTo>
                  <a:cubicBezTo>
                    <a:pt x="1915" y="977"/>
                    <a:pt x="2173" y="910"/>
                    <a:pt x="2396" y="761"/>
                  </a:cubicBezTo>
                  <a:lnTo>
                    <a:pt x="2337" y="732"/>
                  </a:lnTo>
                  <a:cubicBezTo>
                    <a:pt x="2011" y="436"/>
                    <a:pt x="1627" y="170"/>
                    <a:pt x="1213" y="51"/>
                  </a:cubicBezTo>
                  <a:cubicBezTo>
                    <a:pt x="1086" y="18"/>
                    <a:pt x="960" y="1"/>
                    <a:pt x="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33;p77"/>
            <p:cNvSpPr/>
            <p:nvPr/>
          </p:nvSpPr>
          <p:spPr>
            <a:xfrm>
              <a:off x="3415200" y="2653150"/>
              <a:ext cx="27200" cy="68525"/>
            </a:xfrm>
            <a:custGeom>
              <a:avLst/>
              <a:gdLst/>
              <a:ahLst/>
              <a:cxnLst/>
              <a:rect l="l" t="t" r="r" b="b"/>
              <a:pathLst>
                <a:path w="1088" h="2741" extrusionOk="0">
                  <a:moveTo>
                    <a:pt x="994" y="1"/>
                  </a:moveTo>
                  <a:cubicBezTo>
                    <a:pt x="978" y="1"/>
                    <a:pt x="961" y="5"/>
                    <a:pt x="947" y="12"/>
                  </a:cubicBezTo>
                  <a:cubicBezTo>
                    <a:pt x="414" y="810"/>
                    <a:pt x="59" y="1727"/>
                    <a:pt x="0" y="2674"/>
                  </a:cubicBezTo>
                  <a:cubicBezTo>
                    <a:pt x="0" y="2718"/>
                    <a:pt x="30" y="2740"/>
                    <a:pt x="59" y="2740"/>
                  </a:cubicBezTo>
                  <a:cubicBezTo>
                    <a:pt x="89" y="2740"/>
                    <a:pt x="119" y="2718"/>
                    <a:pt x="119" y="2674"/>
                  </a:cubicBezTo>
                  <a:cubicBezTo>
                    <a:pt x="178" y="1757"/>
                    <a:pt x="503" y="870"/>
                    <a:pt x="1065" y="101"/>
                  </a:cubicBezTo>
                  <a:cubicBezTo>
                    <a:pt x="1087" y="34"/>
                    <a:pt x="1043" y="1"/>
                    <a:pt x="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34;p77"/>
            <p:cNvSpPr/>
            <p:nvPr/>
          </p:nvSpPr>
          <p:spPr>
            <a:xfrm>
              <a:off x="3399675" y="2685225"/>
              <a:ext cx="28125" cy="66575"/>
            </a:xfrm>
            <a:custGeom>
              <a:avLst/>
              <a:gdLst/>
              <a:ahLst/>
              <a:cxnLst/>
              <a:rect l="l" t="t" r="r" b="b"/>
              <a:pathLst>
                <a:path w="1125" h="2663" extrusionOk="0">
                  <a:moveTo>
                    <a:pt x="947" y="1"/>
                  </a:moveTo>
                  <a:cubicBezTo>
                    <a:pt x="473" y="267"/>
                    <a:pt x="178" y="740"/>
                    <a:pt x="59" y="1213"/>
                  </a:cubicBezTo>
                  <a:cubicBezTo>
                    <a:pt x="0" y="1716"/>
                    <a:pt x="59" y="2159"/>
                    <a:pt x="237" y="2544"/>
                  </a:cubicBezTo>
                  <a:lnTo>
                    <a:pt x="237" y="2662"/>
                  </a:lnTo>
                  <a:cubicBezTo>
                    <a:pt x="680" y="2337"/>
                    <a:pt x="947" y="1864"/>
                    <a:pt x="1035" y="1361"/>
                  </a:cubicBezTo>
                  <a:cubicBezTo>
                    <a:pt x="1124" y="888"/>
                    <a:pt x="1065" y="444"/>
                    <a:pt x="947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35;p77"/>
            <p:cNvSpPr/>
            <p:nvPr/>
          </p:nvSpPr>
          <p:spPr>
            <a:xfrm>
              <a:off x="3289525" y="2701950"/>
              <a:ext cx="63575" cy="10325"/>
            </a:xfrm>
            <a:custGeom>
              <a:avLst/>
              <a:gdLst/>
              <a:ahLst/>
              <a:cxnLst/>
              <a:rect l="l" t="t" r="r" b="b"/>
              <a:pathLst>
                <a:path w="2543" h="413" extrusionOk="0">
                  <a:moveTo>
                    <a:pt x="856" y="1"/>
                  </a:moveTo>
                  <a:cubicBezTo>
                    <a:pt x="590" y="1"/>
                    <a:pt x="323" y="24"/>
                    <a:pt x="59" y="71"/>
                  </a:cubicBezTo>
                  <a:cubicBezTo>
                    <a:pt x="0" y="101"/>
                    <a:pt x="30" y="189"/>
                    <a:pt x="118" y="189"/>
                  </a:cubicBezTo>
                  <a:cubicBezTo>
                    <a:pt x="397" y="138"/>
                    <a:pt x="678" y="111"/>
                    <a:pt x="959" y="111"/>
                  </a:cubicBezTo>
                  <a:cubicBezTo>
                    <a:pt x="1483" y="111"/>
                    <a:pt x="2002" y="204"/>
                    <a:pt x="2484" y="396"/>
                  </a:cubicBezTo>
                  <a:cubicBezTo>
                    <a:pt x="2496" y="408"/>
                    <a:pt x="2505" y="413"/>
                    <a:pt x="2512" y="413"/>
                  </a:cubicBezTo>
                  <a:cubicBezTo>
                    <a:pt x="2542" y="413"/>
                    <a:pt x="2537" y="331"/>
                    <a:pt x="2514" y="308"/>
                  </a:cubicBezTo>
                  <a:cubicBezTo>
                    <a:pt x="1990" y="106"/>
                    <a:pt x="1425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36;p77"/>
            <p:cNvSpPr/>
            <p:nvPr/>
          </p:nvSpPr>
          <p:spPr>
            <a:xfrm>
              <a:off x="3319825" y="2695050"/>
              <a:ext cx="59900" cy="23900"/>
            </a:xfrm>
            <a:custGeom>
              <a:avLst/>
              <a:gdLst/>
              <a:ahLst/>
              <a:cxnLst/>
              <a:rect l="l" t="t" r="r" b="b"/>
              <a:pathLst>
                <a:path w="2396" h="956" extrusionOk="0">
                  <a:moveTo>
                    <a:pt x="836" y="1"/>
                  </a:moveTo>
                  <a:cubicBezTo>
                    <a:pt x="526" y="1"/>
                    <a:pt x="233" y="106"/>
                    <a:pt x="1" y="317"/>
                  </a:cubicBezTo>
                  <a:cubicBezTo>
                    <a:pt x="326" y="554"/>
                    <a:pt x="740" y="791"/>
                    <a:pt x="1154" y="909"/>
                  </a:cubicBezTo>
                  <a:cubicBezTo>
                    <a:pt x="1307" y="939"/>
                    <a:pt x="1460" y="956"/>
                    <a:pt x="1610" y="956"/>
                  </a:cubicBezTo>
                  <a:cubicBezTo>
                    <a:pt x="1893" y="956"/>
                    <a:pt x="2164" y="897"/>
                    <a:pt x="2396" y="761"/>
                  </a:cubicBezTo>
                  <a:lnTo>
                    <a:pt x="2337" y="702"/>
                  </a:lnTo>
                  <a:cubicBezTo>
                    <a:pt x="2011" y="406"/>
                    <a:pt x="1627" y="170"/>
                    <a:pt x="1213" y="51"/>
                  </a:cubicBezTo>
                  <a:cubicBezTo>
                    <a:pt x="1086" y="17"/>
                    <a:pt x="959" y="1"/>
                    <a:pt x="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37;p77"/>
            <p:cNvSpPr/>
            <p:nvPr/>
          </p:nvSpPr>
          <p:spPr>
            <a:xfrm>
              <a:off x="3389325" y="2615875"/>
              <a:ext cx="27175" cy="68825"/>
            </a:xfrm>
            <a:custGeom>
              <a:avLst/>
              <a:gdLst/>
              <a:ahLst/>
              <a:cxnLst/>
              <a:rect l="l" t="t" r="r" b="b"/>
              <a:pathLst>
                <a:path w="1087" h="2753" extrusionOk="0">
                  <a:moveTo>
                    <a:pt x="1000" y="1"/>
                  </a:moveTo>
                  <a:cubicBezTo>
                    <a:pt x="982" y="1"/>
                    <a:pt x="963" y="8"/>
                    <a:pt x="947" y="24"/>
                  </a:cubicBezTo>
                  <a:cubicBezTo>
                    <a:pt x="414" y="823"/>
                    <a:pt x="59" y="1740"/>
                    <a:pt x="0" y="2686"/>
                  </a:cubicBezTo>
                  <a:cubicBezTo>
                    <a:pt x="0" y="2730"/>
                    <a:pt x="30" y="2752"/>
                    <a:pt x="59" y="2752"/>
                  </a:cubicBezTo>
                  <a:cubicBezTo>
                    <a:pt x="89" y="2752"/>
                    <a:pt x="119" y="2730"/>
                    <a:pt x="119" y="2686"/>
                  </a:cubicBezTo>
                  <a:cubicBezTo>
                    <a:pt x="178" y="1769"/>
                    <a:pt x="503" y="882"/>
                    <a:pt x="1065" y="113"/>
                  </a:cubicBezTo>
                  <a:cubicBezTo>
                    <a:pt x="1086" y="49"/>
                    <a:pt x="1046" y="1"/>
                    <a:pt x="10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38;p77"/>
            <p:cNvSpPr/>
            <p:nvPr/>
          </p:nvSpPr>
          <p:spPr>
            <a:xfrm>
              <a:off x="3373800" y="2647525"/>
              <a:ext cx="28125" cy="66550"/>
            </a:xfrm>
            <a:custGeom>
              <a:avLst/>
              <a:gdLst/>
              <a:ahLst/>
              <a:cxnLst/>
              <a:rect l="l" t="t" r="r" b="b"/>
              <a:pathLst>
                <a:path w="1125" h="2662" extrusionOk="0">
                  <a:moveTo>
                    <a:pt x="947" y="0"/>
                  </a:moveTo>
                  <a:cubicBezTo>
                    <a:pt x="473" y="237"/>
                    <a:pt x="178" y="740"/>
                    <a:pt x="59" y="1213"/>
                  </a:cubicBezTo>
                  <a:cubicBezTo>
                    <a:pt x="0" y="1686"/>
                    <a:pt x="59" y="2130"/>
                    <a:pt x="237" y="2544"/>
                  </a:cubicBezTo>
                  <a:lnTo>
                    <a:pt x="237" y="2662"/>
                  </a:lnTo>
                  <a:cubicBezTo>
                    <a:pt x="680" y="2337"/>
                    <a:pt x="947" y="1834"/>
                    <a:pt x="1035" y="1361"/>
                  </a:cubicBezTo>
                  <a:cubicBezTo>
                    <a:pt x="1124" y="888"/>
                    <a:pt x="1065" y="444"/>
                    <a:pt x="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39;p77"/>
            <p:cNvSpPr/>
            <p:nvPr/>
          </p:nvSpPr>
          <p:spPr>
            <a:xfrm>
              <a:off x="3264375" y="2665000"/>
              <a:ext cx="63575" cy="10300"/>
            </a:xfrm>
            <a:custGeom>
              <a:avLst/>
              <a:gdLst/>
              <a:ahLst/>
              <a:cxnLst/>
              <a:rect l="l" t="t" r="r" b="b"/>
              <a:pathLst>
                <a:path w="2543" h="412" extrusionOk="0">
                  <a:moveTo>
                    <a:pt x="866" y="0"/>
                  </a:moveTo>
                  <a:cubicBezTo>
                    <a:pt x="604" y="0"/>
                    <a:pt x="344" y="23"/>
                    <a:pt x="89" y="70"/>
                  </a:cubicBezTo>
                  <a:cubicBezTo>
                    <a:pt x="1" y="70"/>
                    <a:pt x="30" y="189"/>
                    <a:pt x="119" y="189"/>
                  </a:cubicBezTo>
                  <a:cubicBezTo>
                    <a:pt x="397" y="137"/>
                    <a:pt x="679" y="111"/>
                    <a:pt x="959" y="111"/>
                  </a:cubicBezTo>
                  <a:cubicBezTo>
                    <a:pt x="1484" y="111"/>
                    <a:pt x="2003" y="203"/>
                    <a:pt x="2485" y="396"/>
                  </a:cubicBezTo>
                  <a:cubicBezTo>
                    <a:pt x="2496" y="407"/>
                    <a:pt x="2506" y="412"/>
                    <a:pt x="2513" y="412"/>
                  </a:cubicBezTo>
                  <a:cubicBezTo>
                    <a:pt x="2543" y="412"/>
                    <a:pt x="2538" y="331"/>
                    <a:pt x="2514" y="307"/>
                  </a:cubicBezTo>
                  <a:cubicBezTo>
                    <a:pt x="1991" y="105"/>
                    <a:pt x="1426" y="0"/>
                    <a:pt x="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40;p77"/>
            <p:cNvSpPr/>
            <p:nvPr/>
          </p:nvSpPr>
          <p:spPr>
            <a:xfrm>
              <a:off x="3294700" y="2658075"/>
              <a:ext cx="60625" cy="23925"/>
            </a:xfrm>
            <a:custGeom>
              <a:avLst/>
              <a:gdLst/>
              <a:ahLst/>
              <a:cxnLst/>
              <a:rect l="l" t="t" r="r" b="b"/>
              <a:pathLst>
                <a:path w="2425" h="957" extrusionOk="0">
                  <a:moveTo>
                    <a:pt x="864" y="1"/>
                  </a:moveTo>
                  <a:cubicBezTo>
                    <a:pt x="552" y="1"/>
                    <a:pt x="254" y="107"/>
                    <a:pt x="0" y="318"/>
                  </a:cubicBezTo>
                  <a:cubicBezTo>
                    <a:pt x="355" y="554"/>
                    <a:pt x="739" y="791"/>
                    <a:pt x="1153" y="909"/>
                  </a:cubicBezTo>
                  <a:cubicBezTo>
                    <a:pt x="1307" y="940"/>
                    <a:pt x="1460" y="956"/>
                    <a:pt x="1610" y="956"/>
                  </a:cubicBezTo>
                  <a:cubicBezTo>
                    <a:pt x="1896" y="956"/>
                    <a:pt x="2173" y="897"/>
                    <a:pt x="2425" y="761"/>
                  </a:cubicBezTo>
                  <a:lnTo>
                    <a:pt x="2336" y="702"/>
                  </a:lnTo>
                  <a:cubicBezTo>
                    <a:pt x="2011" y="406"/>
                    <a:pt x="1627" y="170"/>
                    <a:pt x="1242" y="52"/>
                  </a:cubicBezTo>
                  <a:cubicBezTo>
                    <a:pt x="1115" y="18"/>
                    <a:pt x="989" y="1"/>
                    <a:pt x="8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41;p77"/>
            <p:cNvSpPr/>
            <p:nvPr/>
          </p:nvSpPr>
          <p:spPr>
            <a:xfrm>
              <a:off x="3364175" y="2578500"/>
              <a:ext cx="26650" cy="68500"/>
            </a:xfrm>
            <a:custGeom>
              <a:avLst/>
              <a:gdLst/>
              <a:ahLst/>
              <a:cxnLst/>
              <a:rect l="l" t="t" r="r" b="b"/>
              <a:pathLst>
                <a:path w="1066" h="2740" extrusionOk="0">
                  <a:moveTo>
                    <a:pt x="1003" y="0"/>
                  </a:moveTo>
                  <a:cubicBezTo>
                    <a:pt x="993" y="0"/>
                    <a:pt x="984" y="4"/>
                    <a:pt x="977" y="11"/>
                  </a:cubicBezTo>
                  <a:cubicBezTo>
                    <a:pt x="415" y="810"/>
                    <a:pt x="90" y="1726"/>
                    <a:pt x="1" y="2673"/>
                  </a:cubicBezTo>
                  <a:cubicBezTo>
                    <a:pt x="1" y="2717"/>
                    <a:pt x="30" y="2739"/>
                    <a:pt x="60" y="2739"/>
                  </a:cubicBezTo>
                  <a:cubicBezTo>
                    <a:pt x="90" y="2739"/>
                    <a:pt x="119" y="2717"/>
                    <a:pt x="119" y="2673"/>
                  </a:cubicBezTo>
                  <a:cubicBezTo>
                    <a:pt x="178" y="1756"/>
                    <a:pt x="533" y="869"/>
                    <a:pt x="1065" y="100"/>
                  </a:cubicBezTo>
                  <a:cubicBezTo>
                    <a:pt x="1065" y="33"/>
                    <a:pt x="1032" y="0"/>
                    <a:pt x="10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42;p77"/>
            <p:cNvSpPr/>
            <p:nvPr/>
          </p:nvSpPr>
          <p:spPr>
            <a:xfrm>
              <a:off x="3348650" y="2610550"/>
              <a:ext cx="28875" cy="66575"/>
            </a:xfrm>
            <a:custGeom>
              <a:avLst/>
              <a:gdLst/>
              <a:ahLst/>
              <a:cxnLst/>
              <a:rect l="l" t="t" r="r" b="b"/>
              <a:pathLst>
                <a:path w="1155" h="2663" extrusionOk="0">
                  <a:moveTo>
                    <a:pt x="947" y="1"/>
                  </a:moveTo>
                  <a:cubicBezTo>
                    <a:pt x="474" y="237"/>
                    <a:pt x="178" y="740"/>
                    <a:pt x="60" y="1213"/>
                  </a:cubicBezTo>
                  <a:cubicBezTo>
                    <a:pt x="1" y="1686"/>
                    <a:pt x="60" y="2130"/>
                    <a:pt x="267" y="2544"/>
                  </a:cubicBezTo>
                  <a:lnTo>
                    <a:pt x="267" y="2662"/>
                  </a:lnTo>
                  <a:cubicBezTo>
                    <a:pt x="681" y="2337"/>
                    <a:pt x="947" y="1834"/>
                    <a:pt x="1036" y="1361"/>
                  </a:cubicBezTo>
                  <a:cubicBezTo>
                    <a:pt x="1154" y="888"/>
                    <a:pt x="1065" y="444"/>
                    <a:pt x="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43;p77"/>
            <p:cNvSpPr/>
            <p:nvPr/>
          </p:nvSpPr>
          <p:spPr>
            <a:xfrm>
              <a:off x="3251800" y="2627975"/>
              <a:ext cx="55450" cy="9375"/>
            </a:xfrm>
            <a:custGeom>
              <a:avLst/>
              <a:gdLst/>
              <a:ahLst/>
              <a:cxnLst/>
              <a:rect l="l" t="t" r="r" b="b"/>
              <a:pathLst>
                <a:path w="2218" h="375" extrusionOk="0">
                  <a:moveTo>
                    <a:pt x="775" y="0"/>
                  </a:moveTo>
                  <a:cubicBezTo>
                    <a:pt x="536" y="0"/>
                    <a:pt x="297" y="23"/>
                    <a:pt x="60" y="73"/>
                  </a:cubicBezTo>
                  <a:cubicBezTo>
                    <a:pt x="1" y="73"/>
                    <a:pt x="30" y="191"/>
                    <a:pt x="90" y="191"/>
                  </a:cubicBezTo>
                  <a:cubicBezTo>
                    <a:pt x="346" y="148"/>
                    <a:pt x="602" y="125"/>
                    <a:pt x="854" y="125"/>
                  </a:cubicBezTo>
                  <a:cubicBezTo>
                    <a:pt x="1300" y="125"/>
                    <a:pt x="1733" y="198"/>
                    <a:pt x="2130" y="368"/>
                  </a:cubicBezTo>
                  <a:cubicBezTo>
                    <a:pt x="2142" y="372"/>
                    <a:pt x="2153" y="374"/>
                    <a:pt x="2162" y="374"/>
                  </a:cubicBezTo>
                  <a:cubicBezTo>
                    <a:pt x="2218" y="374"/>
                    <a:pt x="2211" y="301"/>
                    <a:pt x="2160" y="250"/>
                  </a:cubicBezTo>
                  <a:cubicBezTo>
                    <a:pt x="1726" y="92"/>
                    <a:pt x="1253" y="0"/>
                    <a:pt x="7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44;p77"/>
            <p:cNvSpPr/>
            <p:nvPr/>
          </p:nvSpPr>
          <p:spPr>
            <a:xfrm>
              <a:off x="3278425" y="2622475"/>
              <a:ext cx="51775" cy="20350"/>
            </a:xfrm>
            <a:custGeom>
              <a:avLst/>
              <a:gdLst/>
              <a:ahLst/>
              <a:cxnLst/>
              <a:rect l="l" t="t" r="r" b="b"/>
              <a:pathLst>
                <a:path w="2071" h="814" extrusionOk="0">
                  <a:moveTo>
                    <a:pt x="729" y="1"/>
                  </a:moveTo>
                  <a:cubicBezTo>
                    <a:pt x="463" y="1"/>
                    <a:pt x="216" y="69"/>
                    <a:pt x="0" y="263"/>
                  </a:cubicBezTo>
                  <a:cubicBezTo>
                    <a:pt x="296" y="470"/>
                    <a:pt x="621" y="707"/>
                    <a:pt x="1006" y="766"/>
                  </a:cubicBezTo>
                  <a:cubicBezTo>
                    <a:pt x="1128" y="796"/>
                    <a:pt x="1254" y="813"/>
                    <a:pt x="1380" y="813"/>
                  </a:cubicBezTo>
                  <a:cubicBezTo>
                    <a:pt x="1619" y="813"/>
                    <a:pt x="1858" y="754"/>
                    <a:pt x="2071" y="618"/>
                  </a:cubicBezTo>
                  <a:lnTo>
                    <a:pt x="1982" y="618"/>
                  </a:lnTo>
                  <a:cubicBezTo>
                    <a:pt x="1686" y="352"/>
                    <a:pt x="1390" y="115"/>
                    <a:pt x="1035" y="27"/>
                  </a:cubicBezTo>
                  <a:cubicBezTo>
                    <a:pt x="931" y="10"/>
                    <a:pt x="829" y="1"/>
                    <a:pt x="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45;p77"/>
            <p:cNvSpPr/>
            <p:nvPr/>
          </p:nvSpPr>
          <p:spPr>
            <a:xfrm>
              <a:off x="3337575" y="2554175"/>
              <a:ext cx="23450" cy="59550"/>
            </a:xfrm>
            <a:custGeom>
              <a:avLst/>
              <a:gdLst/>
              <a:ahLst/>
              <a:cxnLst/>
              <a:rect l="l" t="t" r="r" b="b"/>
              <a:pathLst>
                <a:path w="938" h="2382" extrusionOk="0">
                  <a:moveTo>
                    <a:pt x="870" y="0"/>
                  </a:moveTo>
                  <a:cubicBezTo>
                    <a:pt x="850" y="0"/>
                    <a:pt x="826" y="11"/>
                    <a:pt x="799" y="38"/>
                  </a:cubicBezTo>
                  <a:cubicBezTo>
                    <a:pt x="326" y="688"/>
                    <a:pt x="30" y="1517"/>
                    <a:pt x="0" y="2315"/>
                  </a:cubicBezTo>
                  <a:cubicBezTo>
                    <a:pt x="0" y="2359"/>
                    <a:pt x="30" y="2382"/>
                    <a:pt x="59" y="2382"/>
                  </a:cubicBezTo>
                  <a:cubicBezTo>
                    <a:pt x="89" y="2382"/>
                    <a:pt x="119" y="2359"/>
                    <a:pt x="119" y="2315"/>
                  </a:cubicBezTo>
                  <a:cubicBezTo>
                    <a:pt x="178" y="1517"/>
                    <a:pt x="473" y="777"/>
                    <a:pt x="917" y="97"/>
                  </a:cubicBezTo>
                  <a:cubicBezTo>
                    <a:pt x="938" y="56"/>
                    <a:pt x="915" y="0"/>
                    <a:pt x="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46;p77"/>
            <p:cNvSpPr/>
            <p:nvPr/>
          </p:nvSpPr>
          <p:spPr>
            <a:xfrm>
              <a:off x="3325750" y="2580975"/>
              <a:ext cx="22925" cy="56950"/>
            </a:xfrm>
            <a:custGeom>
              <a:avLst/>
              <a:gdLst/>
              <a:ahLst/>
              <a:cxnLst/>
              <a:rect l="l" t="t" r="r" b="b"/>
              <a:pathLst>
                <a:path w="917" h="2278" extrusionOk="0">
                  <a:moveTo>
                    <a:pt x="799" y="1"/>
                  </a:moveTo>
                  <a:cubicBezTo>
                    <a:pt x="385" y="208"/>
                    <a:pt x="148" y="652"/>
                    <a:pt x="59" y="1036"/>
                  </a:cubicBezTo>
                  <a:cubicBezTo>
                    <a:pt x="0" y="1450"/>
                    <a:pt x="59" y="1834"/>
                    <a:pt x="207" y="2189"/>
                  </a:cubicBezTo>
                  <a:lnTo>
                    <a:pt x="178" y="2278"/>
                  </a:lnTo>
                  <a:cubicBezTo>
                    <a:pt x="532" y="1982"/>
                    <a:pt x="769" y="1598"/>
                    <a:pt x="828" y="1184"/>
                  </a:cubicBezTo>
                  <a:cubicBezTo>
                    <a:pt x="917" y="770"/>
                    <a:pt x="887" y="356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847;p77"/>
            <p:cNvSpPr/>
            <p:nvPr/>
          </p:nvSpPr>
          <p:spPr>
            <a:xfrm>
              <a:off x="3248850" y="2595175"/>
              <a:ext cx="45125" cy="8125"/>
            </a:xfrm>
            <a:custGeom>
              <a:avLst/>
              <a:gdLst/>
              <a:ahLst/>
              <a:cxnLst/>
              <a:rect l="l" t="t" r="r" b="b"/>
              <a:pathLst>
                <a:path w="1805" h="325" extrusionOk="0">
                  <a:moveTo>
                    <a:pt x="634" y="0"/>
                  </a:moveTo>
                  <a:cubicBezTo>
                    <a:pt x="459" y="0"/>
                    <a:pt x="286" y="17"/>
                    <a:pt x="119" y="54"/>
                  </a:cubicBezTo>
                  <a:cubicBezTo>
                    <a:pt x="1" y="84"/>
                    <a:pt x="30" y="172"/>
                    <a:pt x="119" y="172"/>
                  </a:cubicBezTo>
                  <a:cubicBezTo>
                    <a:pt x="286" y="135"/>
                    <a:pt x="456" y="118"/>
                    <a:pt x="627" y="118"/>
                  </a:cubicBezTo>
                  <a:cubicBezTo>
                    <a:pt x="1001" y="118"/>
                    <a:pt x="1380" y="198"/>
                    <a:pt x="1745" y="320"/>
                  </a:cubicBezTo>
                  <a:cubicBezTo>
                    <a:pt x="1752" y="323"/>
                    <a:pt x="1758" y="325"/>
                    <a:pt x="1763" y="325"/>
                  </a:cubicBezTo>
                  <a:cubicBezTo>
                    <a:pt x="1804" y="325"/>
                    <a:pt x="1801" y="228"/>
                    <a:pt x="1775" y="202"/>
                  </a:cubicBezTo>
                  <a:cubicBezTo>
                    <a:pt x="1410" y="80"/>
                    <a:pt x="1017" y="0"/>
                    <a:pt x="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48;p77"/>
            <p:cNvSpPr/>
            <p:nvPr/>
          </p:nvSpPr>
          <p:spPr>
            <a:xfrm>
              <a:off x="3271025" y="2591200"/>
              <a:ext cx="40700" cy="16400"/>
            </a:xfrm>
            <a:custGeom>
              <a:avLst/>
              <a:gdLst/>
              <a:ahLst/>
              <a:cxnLst/>
              <a:rect l="l" t="t" r="r" b="b"/>
              <a:pathLst>
                <a:path w="1628" h="656" extrusionOk="0">
                  <a:moveTo>
                    <a:pt x="589" y="1"/>
                  </a:moveTo>
                  <a:cubicBezTo>
                    <a:pt x="383" y="1"/>
                    <a:pt x="152" y="83"/>
                    <a:pt x="1" y="213"/>
                  </a:cubicBezTo>
                  <a:cubicBezTo>
                    <a:pt x="208" y="390"/>
                    <a:pt x="474" y="538"/>
                    <a:pt x="770" y="627"/>
                  </a:cubicBezTo>
                  <a:cubicBezTo>
                    <a:pt x="863" y="646"/>
                    <a:pt x="957" y="656"/>
                    <a:pt x="1050" y="656"/>
                  </a:cubicBezTo>
                  <a:cubicBezTo>
                    <a:pt x="1250" y="656"/>
                    <a:pt x="1445" y="610"/>
                    <a:pt x="1627" y="509"/>
                  </a:cubicBezTo>
                  <a:lnTo>
                    <a:pt x="1538" y="509"/>
                  </a:lnTo>
                  <a:cubicBezTo>
                    <a:pt x="1361" y="302"/>
                    <a:pt x="1095" y="95"/>
                    <a:pt x="799" y="36"/>
                  </a:cubicBezTo>
                  <a:cubicBezTo>
                    <a:pt x="736" y="12"/>
                    <a:pt x="664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849;p77"/>
            <p:cNvSpPr/>
            <p:nvPr/>
          </p:nvSpPr>
          <p:spPr>
            <a:xfrm>
              <a:off x="3316875" y="2536725"/>
              <a:ext cx="20500" cy="47425"/>
            </a:xfrm>
            <a:custGeom>
              <a:avLst/>
              <a:gdLst/>
              <a:ahLst/>
              <a:cxnLst/>
              <a:rect l="l" t="t" r="r" b="b"/>
              <a:pathLst>
                <a:path w="820" h="1897" extrusionOk="0">
                  <a:moveTo>
                    <a:pt x="726" y="1"/>
                  </a:moveTo>
                  <a:cubicBezTo>
                    <a:pt x="707" y="1"/>
                    <a:pt x="690" y="8"/>
                    <a:pt x="680" y="26"/>
                  </a:cubicBezTo>
                  <a:cubicBezTo>
                    <a:pt x="296" y="588"/>
                    <a:pt x="59" y="1209"/>
                    <a:pt x="0" y="1830"/>
                  </a:cubicBezTo>
                  <a:cubicBezTo>
                    <a:pt x="0" y="1874"/>
                    <a:pt x="30" y="1897"/>
                    <a:pt x="59" y="1897"/>
                  </a:cubicBezTo>
                  <a:cubicBezTo>
                    <a:pt x="89" y="1897"/>
                    <a:pt x="119" y="1874"/>
                    <a:pt x="119" y="1830"/>
                  </a:cubicBezTo>
                  <a:cubicBezTo>
                    <a:pt x="148" y="1209"/>
                    <a:pt x="414" y="588"/>
                    <a:pt x="799" y="56"/>
                  </a:cubicBezTo>
                  <a:cubicBezTo>
                    <a:pt x="819" y="35"/>
                    <a:pt x="769" y="1"/>
                    <a:pt x="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850;p77"/>
            <p:cNvSpPr/>
            <p:nvPr/>
          </p:nvSpPr>
          <p:spPr>
            <a:xfrm>
              <a:off x="3307250" y="2558075"/>
              <a:ext cx="19250" cy="45850"/>
            </a:xfrm>
            <a:custGeom>
              <a:avLst/>
              <a:gdLst/>
              <a:ahLst/>
              <a:cxnLst/>
              <a:rect l="l" t="t" r="r" b="b"/>
              <a:pathLst>
                <a:path w="770" h="1834" extrusionOk="0">
                  <a:moveTo>
                    <a:pt x="651" y="0"/>
                  </a:moveTo>
                  <a:cubicBezTo>
                    <a:pt x="326" y="178"/>
                    <a:pt x="149" y="503"/>
                    <a:pt x="60" y="828"/>
                  </a:cubicBezTo>
                  <a:cubicBezTo>
                    <a:pt x="1" y="1183"/>
                    <a:pt x="60" y="1479"/>
                    <a:pt x="178" y="1775"/>
                  </a:cubicBezTo>
                  <a:lnTo>
                    <a:pt x="178" y="1834"/>
                  </a:lnTo>
                  <a:cubicBezTo>
                    <a:pt x="474" y="1627"/>
                    <a:pt x="651" y="1272"/>
                    <a:pt x="681" y="947"/>
                  </a:cubicBezTo>
                  <a:cubicBezTo>
                    <a:pt x="770" y="621"/>
                    <a:pt x="740" y="325"/>
                    <a:pt x="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851;p77"/>
            <p:cNvSpPr/>
            <p:nvPr/>
          </p:nvSpPr>
          <p:spPr>
            <a:xfrm>
              <a:off x="3240725" y="2562775"/>
              <a:ext cx="39200" cy="7275"/>
            </a:xfrm>
            <a:custGeom>
              <a:avLst/>
              <a:gdLst/>
              <a:ahLst/>
              <a:cxnLst/>
              <a:rect l="l" t="t" r="r" b="b"/>
              <a:pathLst>
                <a:path w="1568" h="291" extrusionOk="0">
                  <a:moveTo>
                    <a:pt x="612" y="0"/>
                  </a:moveTo>
                  <a:cubicBezTo>
                    <a:pt x="434" y="0"/>
                    <a:pt x="250" y="17"/>
                    <a:pt x="59" y="49"/>
                  </a:cubicBezTo>
                  <a:cubicBezTo>
                    <a:pt x="0" y="108"/>
                    <a:pt x="30" y="167"/>
                    <a:pt x="89" y="167"/>
                  </a:cubicBezTo>
                  <a:cubicBezTo>
                    <a:pt x="248" y="148"/>
                    <a:pt x="404" y="138"/>
                    <a:pt x="558" y="138"/>
                  </a:cubicBezTo>
                  <a:cubicBezTo>
                    <a:pt x="888" y="138"/>
                    <a:pt x="1205" y="184"/>
                    <a:pt x="1508" y="285"/>
                  </a:cubicBezTo>
                  <a:cubicBezTo>
                    <a:pt x="1515" y="289"/>
                    <a:pt x="1521" y="290"/>
                    <a:pt x="1526" y="290"/>
                  </a:cubicBezTo>
                  <a:cubicBezTo>
                    <a:pt x="1567" y="290"/>
                    <a:pt x="1564" y="193"/>
                    <a:pt x="1538" y="167"/>
                  </a:cubicBezTo>
                  <a:cubicBezTo>
                    <a:pt x="1235" y="53"/>
                    <a:pt x="931" y="0"/>
                    <a:pt x="6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852;p77"/>
            <p:cNvSpPr/>
            <p:nvPr/>
          </p:nvSpPr>
          <p:spPr>
            <a:xfrm>
              <a:off x="3259950" y="2560575"/>
              <a:ext cx="36250" cy="13425"/>
            </a:xfrm>
            <a:custGeom>
              <a:avLst/>
              <a:gdLst/>
              <a:ahLst/>
              <a:cxnLst/>
              <a:rect l="l" t="t" r="r" b="b"/>
              <a:pathLst>
                <a:path w="1450" h="537" extrusionOk="0">
                  <a:moveTo>
                    <a:pt x="459" y="1"/>
                  </a:moveTo>
                  <a:cubicBezTo>
                    <a:pt x="283" y="1"/>
                    <a:pt x="116" y="60"/>
                    <a:pt x="0" y="196"/>
                  </a:cubicBezTo>
                  <a:cubicBezTo>
                    <a:pt x="207" y="344"/>
                    <a:pt x="444" y="432"/>
                    <a:pt x="710" y="521"/>
                  </a:cubicBezTo>
                  <a:cubicBezTo>
                    <a:pt x="783" y="530"/>
                    <a:pt x="859" y="537"/>
                    <a:pt x="936" y="537"/>
                  </a:cubicBezTo>
                  <a:cubicBezTo>
                    <a:pt x="1108" y="537"/>
                    <a:pt x="1286" y="505"/>
                    <a:pt x="1449" y="403"/>
                  </a:cubicBezTo>
                  <a:lnTo>
                    <a:pt x="1449" y="403"/>
                  </a:lnTo>
                  <a:lnTo>
                    <a:pt x="1390" y="432"/>
                  </a:lnTo>
                  <a:cubicBezTo>
                    <a:pt x="1213" y="255"/>
                    <a:pt x="1006" y="107"/>
                    <a:pt x="739" y="48"/>
                  </a:cubicBezTo>
                  <a:cubicBezTo>
                    <a:pt x="648" y="17"/>
                    <a:pt x="552" y="1"/>
                    <a:pt x="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853;p77"/>
            <p:cNvSpPr/>
            <p:nvPr/>
          </p:nvSpPr>
          <p:spPr>
            <a:xfrm>
              <a:off x="3300600" y="2511625"/>
              <a:ext cx="17350" cy="42225"/>
            </a:xfrm>
            <a:custGeom>
              <a:avLst/>
              <a:gdLst/>
              <a:ahLst/>
              <a:cxnLst/>
              <a:rect l="l" t="t" r="r" b="b"/>
              <a:pathLst>
                <a:path w="694" h="1689" extrusionOk="0">
                  <a:moveTo>
                    <a:pt x="628" y="0"/>
                  </a:moveTo>
                  <a:cubicBezTo>
                    <a:pt x="614" y="0"/>
                    <a:pt x="601" y="7"/>
                    <a:pt x="592" y="25"/>
                  </a:cubicBezTo>
                  <a:cubicBezTo>
                    <a:pt x="267" y="527"/>
                    <a:pt x="30" y="1060"/>
                    <a:pt x="1" y="1622"/>
                  </a:cubicBezTo>
                  <a:cubicBezTo>
                    <a:pt x="1" y="1666"/>
                    <a:pt x="30" y="1688"/>
                    <a:pt x="60" y="1688"/>
                  </a:cubicBezTo>
                  <a:cubicBezTo>
                    <a:pt x="89" y="1688"/>
                    <a:pt x="119" y="1666"/>
                    <a:pt x="119" y="1622"/>
                  </a:cubicBezTo>
                  <a:cubicBezTo>
                    <a:pt x="148" y="1060"/>
                    <a:pt x="355" y="557"/>
                    <a:pt x="651" y="84"/>
                  </a:cubicBezTo>
                  <a:cubicBezTo>
                    <a:pt x="693" y="42"/>
                    <a:pt x="661" y="0"/>
                    <a:pt x="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854;p77"/>
            <p:cNvSpPr/>
            <p:nvPr/>
          </p:nvSpPr>
          <p:spPr>
            <a:xfrm>
              <a:off x="3293200" y="2530725"/>
              <a:ext cx="16300" cy="39925"/>
            </a:xfrm>
            <a:custGeom>
              <a:avLst/>
              <a:gdLst/>
              <a:ahLst/>
              <a:cxnLst/>
              <a:rect l="l" t="t" r="r" b="b"/>
              <a:pathLst>
                <a:path w="652" h="1597" extrusionOk="0">
                  <a:moveTo>
                    <a:pt x="563" y="0"/>
                  </a:moveTo>
                  <a:cubicBezTo>
                    <a:pt x="267" y="148"/>
                    <a:pt x="60" y="444"/>
                    <a:pt x="30" y="739"/>
                  </a:cubicBezTo>
                  <a:cubicBezTo>
                    <a:pt x="1" y="1035"/>
                    <a:pt x="30" y="1301"/>
                    <a:pt x="149" y="1567"/>
                  </a:cubicBezTo>
                  <a:lnTo>
                    <a:pt x="119" y="1597"/>
                  </a:lnTo>
                  <a:cubicBezTo>
                    <a:pt x="356" y="1419"/>
                    <a:pt x="504" y="1124"/>
                    <a:pt x="592" y="828"/>
                  </a:cubicBezTo>
                  <a:cubicBezTo>
                    <a:pt x="651" y="532"/>
                    <a:pt x="622" y="266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855;p77"/>
            <p:cNvSpPr/>
            <p:nvPr/>
          </p:nvSpPr>
          <p:spPr>
            <a:xfrm>
              <a:off x="3342000" y="2775525"/>
              <a:ext cx="62850" cy="8175"/>
            </a:xfrm>
            <a:custGeom>
              <a:avLst/>
              <a:gdLst/>
              <a:ahLst/>
              <a:cxnLst/>
              <a:rect l="l" t="t" r="r" b="b"/>
              <a:pathLst>
                <a:path w="2514" h="327" extrusionOk="0">
                  <a:moveTo>
                    <a:pt x="1243" y="0"/>
                  </a:moveTo>
                  <a:cubicBezTo>
                    <a:pt x="841" y="0"/>
                    <a:pt x="432" y="59"/>
                    <a:pt x="30" y="174"/>
                  </a:cubicBezTo>
                  <a:cubicBezTo>
                    <a:pt x="1" y="203"/>
                    <a:pt x="1" y="263"/>
                    <a:pt x="89" y="263"/>
                  </a:cubicBezTo>
                  <a:cubicBezTo>
                    <a:pt x="436" y="169"/>
                    <a:pt x="788" y="124"/>
                    <a:pt x="1143" y="124"/>
                  </a:cubicBezTo>
                  <a:cubicBezTo>
                    <a:pt x="1577" y="124"/>
                    <a:pt x="2016" y="192"/>
                    <a:pt x="2455" y="322"/>
                  </a:cubicBezTo>
                  <a:cubicBezTo>
                    <a:pt x="2462" y="325"/>
                    <a:pt x="2467" y="326"/>
                    <a:pt x="2473" y="326"/>
                  </a:cubicBezTo>
                  <a:cubicBezTo>
                    <a:pt x="2514" y="326"/>
                    <a:pt x="2511" y="230"/>
                    <a:pt x="2485" y="203"/>
                  </a:cubicBezTo>
                  <a:cubicBezTo>
                    <a:pt x="2089" y="66"/>
                    <a:pt x="1670" y="0"/>
                    <a:pt x="1243" y="0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856;p77"/>
            <p:cNvSpPr/>
            <p:nvPr/>
          </p:nvSpPr>
          <p:spPr>
            <a:xfrm>
              <a:off x="3372325" y="2766925"/>
              <a:ext cx="60650" cy="23125"/>
            </a:xfrm>
            <a:custGeom>
              <a:avLst/>
              <a:gdLst/>
              <a:ahLst/>
              <a:cxnLst/>
              <a:rect l="l" t="t" r="r" b="b"/>
              <a:pathLst>
                <a:path w="2426" h="925" extrusionOk="0">
                  <a:moveTo>
                    <a:pt x="982" y="0"/>
                  </a:moveTo>
                  <a:cubicBezTo>
                    <a:pt x="637" y="0"/>
                    <a:pt x="247" y="124"/>
                    <a:pt x="0" y="370"/>
                  </a:cubicBezTo>
                  <a:cubicBezTo>
                    <a:pt x="385" y="607"/>
                    <a:pt x="799" y="814"/>
                    <a:pt x="1183" y="873"/>
                  </a:cubicBezTo>
                  <a:cubicBezTo>
                    <a:pt x="1304" y="907"/>
                    <a:pt x="1427" y="924"/>
                    <a:pt x="1551" y="924"/>
                  </a:cubicBezTo>
                  <a:cubicBezTo>
                    <a:pt x="1851" y="924"/>
                    <a:pt x="2153" y="825"/>
                    <a:pt x="2425" y="636"/>
                  </a:cubicBezTo>
                  <a:lnTo>
                    <a:pt x="2336" y="607"/>
                  </a:lnTo>
                  <a:cubicBezTo>
                    <a:pt x="2011" y="311"/>
                    <a:pt x="1597" y="104"/>
                    <a:pt x="1183" y="15"/>
                  </a:cubicBezTo>
                  <a:cubicBezTo>
                    <a:pt x="1119" y="5"/>
                    <a:pt x="1052" y="0"/>
                    <a:pt x="982" y="0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57;p77"/>
            <p:cNvSpPr/>
            <p:nvPr/>
          </p:nvSpPr>
          <p:spPr>
            <a:xfrm>
              <a:off x="3438850" y="2683350"/>
              <a:ext cx="23600" cy="70100"/>
            </a:xfrm>
            <a:custGeom>
              <a:avLst/>
              <a:gdLst/>
              <a:ahLst/>
              <a:cxnLst/>
              <a:rect l="l" t="t" r="r" b="b"/>
              <a:pathLst>
                <a:path w="944" h="2804" extrusionOk="0">
                  <a:moveTo>
                    <a:pt x="883" y="1"/>
                  </a:moveTo>
                  <a:cubicBezTo>
                    <a:pt x="862" y="1"/>
                    <a:pt x="840" y="13"/>
                    <a:pt x="829" y="46"/>
                  </a:cubicBezTo>
                  <a:cubicBezTo>
                    <a:pt x="356" y="845"/>
                    <a:pt x="60" y="1761"/>
                    <a:pt x="1" y="2737"/>
                  </a:cubicBezTo>
                  <a:cubicBezTo>
                    <a:pt x="1" y="2782"/>
                    <a:pt x="30" y="2804"/>
                    <a:pt x="60" y="2804"/>
                  </a:cubicBezTo>
                  <a:cubicBezTo>
                    <a:pt x="89" y="2804"/>
                    <a:pt x="119" y="2782"/>
                    <a:pt x="119" y="2737"/>
                  </a:cubicBezTo>
                  <a:cubicBezTo>
                    <a:pt x="119" y="1820"/>
                    <a:pt x="415" y="904"/>
                    <a:pt x="888" y="76"/>
                  </a:cubicBezTo>
                  <a:cubicBezTo>
                    <a:pt x="944" y="38"/>
                    <a:pt x="917" y="1"/>
                    <a:pt x="883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58;p77"/>
            <p:cNvSpPr/>
            <p:nvPr/>
          </p:nvSpPr>
          <p:spPr>
            <a:xfrm>
              <a:off x="3424075" y="2715550"/>
              <a:ext cx="28100" cy="67300"/>
            </a:xfrm>
            <a:custGeom>
              <a:avLst/>
              <a:gdLst/>
              <a:ahLst/>
              <a:cxnLst/>
              <a:rect l="l" t="t" r="r" b="b"/>
              <a:pathLst>
                <a:path w="1124" h="2692" extrusionOk="0">
                  <a:moveTo>
                    <a:pt x="887" y="0"/>
                  </a:moveTo>
                  <a:cubicBezTo>
                    <a:pt x="444" y="296"/>
                    <a:pt x="148" y="828"/>
                    <a:pt x="89" y="1301"/>
                  </a:cubicBezTo>
                  <a:cubicBezTo>
                    <a:pt x="0" y="1774"/>
                    <a:pt x="148" y="2218"/>
                    <a:pt x="355" y="2632"/>
                  </a:cubicBezTo>
                  <a:lnTo>
                    <a:pt x="355" y="2691"/>
                  </a:lnTo>
                  <a:cubicBezTo>
                    <a:pt x="740" y="2336"/>
                    <a:pt x="976" y="1863"/>
                    <a:pt x="1035" y="1360"/>
                  </a:cubicBezTo>
                  <a:cubicBezTo>
                    <a:pt x="1124" y="887"/>
                    <a:pt x="1006" y="444"/>
                    <a:pt x="887" y="0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59;p77"/>
            <p:cNvSpPr/>
            <p:nvPr/>
          </p:nvSpPr>
          <p:spPr>
            <a:xfrm>
              <a:off x="3379375" y="2809625"/>
              <a:ext cx="57275" cy="8850"/>
            </a:xfrm>
            <a:custGeom>
              <a:avLst/>
              <a:gdLst/>
              <a:ahLst/>
              <a:cxnLst/>
              <a:rect l="l" t="t" r="r" b="b"/>
              <a:pathLst>
                <a:path w="2291" h="354" extrusionOk="0">
                  <a:moveTo>
                    <a:pt x="1415" y="1"/>
                  </a:moveTo>
                  <a:cubicBezTo>
                    <a:pt x="962" y="1"/>
                    <a:pt x="515" y="80"/>
                    <a:pt x="103" y="229"/>
                  </a:cubicBezTo>
                  <a:cubicBezTo>
                    <a:pt x="0" y="280"/>
                    <a:pt x="9" y="354"/>
                    <a:pt x="70" y="354"/>
                  </a:cubicBezTo>
                  <a:cubicBezTo>
                    <a:pt x="79" y="354"/>
                    <a:pt x="90" y="352"/>
                    <a:pt x="103" y="348"/>
                  </a:cubicBezTo>
                  <a:cubicBezTo>
                    <a:pt x="515" y="198"/>
                    <a:pt x="950" y="119"/>
                    <a:pt x="1395" y="119"/>
                  </a:cubicBezTo>
                  <a:cubicBezTo>
                    <a:pt x="1652" y="119"/>
                    <a:pt x="1912" y="146"/>
                    <a:pt x="2173" y="200"/>
                  </a:cubicBezTo>
                  <a:cubicBezTo>
                    <a:pt x="2232" y="200"/>
                    <a:pt x="2291" y="141"/>
                    <a:pt x="2202" y="82"/>
                  </a:cubicBezTo>
                  <a:cubicBezTo>
                    <a:pt x="1942" y="27"/>
                    <a:pt x="1678" y="1"/>
                    <a:pt x="1415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60;p77"/>
            <p:cNvSpPr/>
            <p:nvPr/>
          </p:nvSpPr>
          <p:spPr>
            <a:xfrm>
              <a:off x="3404850" y="2802050"/>
              <a:ext cx="52500" cy="18625"/>
            </a:xfrm>
            <a:custGeom>
              <a:avLst/>
              <a:gdLst/>
              <a:ahLst/>
              <a:cxnLst/>
              <a:rect l="l" t="t" r="r" b="b"/>
              <a:pathLst>
                <a:path w="2100" h="745" extrusionOk="0">
                  <a:moveTo>
                    <a:pt x="1006" y="0"/>
                  </a:moveTo>
                  <a:cubicBezTo>
                    <a:pt x="621" y="0"/>
                    <a:pt x="266" y="89"/>
                    <a:pt x="0" y="385"/>
                  </a:cubicBezTo>
                  <a:cubicBezTo>
                    <a:pt x="326" y="532"/>
                    <a:pt x="710" y="680"/>
                    <a:pt x="1065" y="739"/>
                  </a:cubicBezTo>
                  <a:cubicBezTo>
                    <a:pt x="1112" y="743"/>
                    <a:pt x="1159" y="745"/>
                    <a:pt x="1206" y="745"/>
                  </a:cubicBezTo>
                  <a:cubicBezTo>
                    <a:pt x="1536" y="745"/>
                    <a:pt x="1841" y="651"/>
                    <a:pt x="2100" y="444"/>
                  </a:cubicBezTo>
                  <a:lnTo>
                    <a:pt x="2041" y="444"/>
                  </a:lnTo>
                  <a:cubicBezTo>
                    <a:pt x="1716" y="207"/>
                    <a:pt x="1361" y="30"/>
                    <a:pt x="1006" y="0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861;p77"/>
            <p:cNvSpPr/>
            <p:nvPr/>
          </p:nvSpPr>
          <p:spPr>
            <a:xfrm>
              <a:off x="3460300" y="2723450"/>
              <a:ext cx="16550" cy="61975"/>
            </a:xfrm>
            <a:custGeom>
              <a:avLst/>
              <a:gdLst/>
              <a:ahLst/>
              <a:cxnLst/>
              <a:rect l="l" t="t" r="r" b="b"/>
              <a:pathLst>
                <a:path w="662" h="2479" extrusionOk="0">
                  <a:moveTo>
                    <a:pt x="601" y="1"/>
                  </a:moveTo>
                  <a:cubicBezTo>
                    <a:pt x="587" y="1"/>
                    <a:pt x="572" y="11"/>
                    <a:pt x="562" y="39"/>
                  </a:cubicBezTo>
                  <a:cubicBezTo>
                    <a:pt x="178" y="778"/>
                    <a:pt x="0" y="1606"/>
                    <a:pt x="30" y="2434"/>
                  </a:cubicBezTo>
                  <a:cubicBezTo>
                    <a:pt x="30" y="2464"/>
                    <a:pt x="59" y="2479"/>
                    <a:pt x="89" y="2479"/>
                  </a:cubicBezTo>
                  <a:cubicBezTo>
                    <a:pt x="119" y="2479"/>
                    <a:pt x="148" y="2464"/>
                    <a:pt x="148" y="2434"/>
                  </a:cubicBezTo>
                  <a:cubicBezTo>
                    <a:pt x="89" y="1606"/>
                    <a:pt x="296" y="808"/>
                    <a:pt x="621" y="69"/>
                  </a:cubicBezTo>
                  <a:cubicBezTo>
                    <a:pt x="662" y="48"/>
                    <a:pt x="633" y="1"/>
                    <a:pt x="601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862;p77"/>
            <p:cNvSpPr/>
            <p:nvPr/>
          </p:nvSpPr>
          <p:spPr>
            <a:xfrm>
              <a:off x="3449200" y="2752500"/>
              <a:ext cx="22200" cy="60650"/>
            </a:xfrm>
            <a:custGeom>
              <a:avLst/>
              <a:gdLst/>
              <a:ahLst/>
              <a:cxnLst/>
              <a:rect l="l" t="t" r="r" b="b"/>
              <a:pathLst>
                <a:path w="888" h="2426" extrusionOk="0">
                  <a:moveTo>
                    <a:pt x="622" y="1"/>
                  </a:moveTo>
                  <a:cubicBezTo>
                    <a:pt x="267" y="296"/>
                    <a:pt x="30" y="740"/>
                    <a:pt x="30" y="1184"/>
                  </a:cubicBezTo>
                  <a:cubicBezTo>
                    <a:pt x="1" y="1598"/>
                    <a:pt x="149" y="2012"/>
                    <a:pt x="385" y="2337"/>
                  </a:cubicBezTo>
                  <a:lnTo>
                    <a:pt x="326" y="2426"/>
                  </a:lnTo>
                  <a:cubicBezTo>
                    <a:pt x="681" y="2071"/>
                    <a:pt x="829" y="1598"/>
                    <a:pt x="858" y="1184"/>
                  </a:cubicBezTo>
                  <a:cubicBezTo>
                    <a:pt x="888" y="799"/>
                    <a:pt x="770" y="385"/>
                    <a:pt x="622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863;p77"/>
            <p:cNvSpPr/>
            <p:nvPr/>
          </p:nvSpPr>
          <p:spPr>
            <a:xfrm>
              <a:off x="3409525" y="2836250"/>
              <a:ext cx="53000" cy="10300"/>
            </a:xfrm>
            <a:custGeom>
              <a:avLst/>
              <a:gdLst/>
              <a:ahLst/>
              <a:cxnLst/>
              <a:rect l="l" t="t" r="r" b="b"/>
              <a:pathLst>
                <a:path w="2120" h="412" extrusionOk="0">
                  <a:moveTo>
                    <a:pt x="1456" y="0"/>
                  </a:moveTo>
                  <a:cubicBezTo>
                    <a:pt x="989" y="0"/>
                    <a:pt x="519" y="100"/>
                    <a:pt x="79" y="288"/>
                  </a:cubicBezTo>
                  <a:cubicBezTo>
                    <a:pt x="0" y="314"/>
                    <a:pt x="39" y="411"/>
                    <a:pt x="69" y="411"/>
                  </a:cubicBezTo>
                  <a:cubicBezTo>
                    <a:pt x="73" y="411"/>
                    <a:pt x="76" y="410"/>
                    <a:pt x="79" y="406"/>
                  </a:cubicBezTo>
                  <a:cubicBezTo>
                    <a:pt x="498" y="218"/>
                    <a:pt x="947" y="118"/>
                    <a:pt x="1415" y="118"/>
                  </a:cubicBezTo>
                  <a:cubicBezTo>
                    <a:pt x="1607" y="118"/>
                    <a:pt x="1803" y="135"/>
                    <a:pt x="2002" y="170"/>
                  </a:cubicBezTo>
                  <a:cubicBezTo>
                    <a:pt x="2061" y="170"/>
                    <a:pt x="2120" y="81"/>
                    <a:pt x="2031" y="52"/>
                  </a:cubicBezTo>
                  <a:cubicBezTo>
                    <a:pt x="1841" y="17"/>
                    <a:pt x="1649" y="0"/>
                    <a:pt x="1456" y="0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864;p77"/>
            <p:cNvSpPr/>
            <p:nvPr/>
          </p:nvSpPr>
          <p:spPr>
            <a:xfrm>
              <a:off x="3433675" y="2828650"/>
              <a:ext cx="48825" cy="17775"/>
            </a:xfrm>
            <a:custGeom>
              <a:avLst/>
              <a:gdLst/>
              <a:ahLst/>
              <a:cxnLst/>
              <a:rect l="l" t="t" r="r" b="b"/>
              <a:pathLst>
                <a:path w="1953" h="711" extrusionOk="0">
                  <a:moveTo>
                    <a:pt x="917" y="1"/>
                  </a:moveTo>
                  <a:cubicBezTo>
                    <a:pt x="592" y="1"/>
                    <a:pt x="208" y="89"/>
                    <a:pt x="1" y="385"/>
                  </a:cubicBezTo>
                  <a:cubicBezTo>
                    <a:pt x="326" y="563"/>
                    <a:pt x="651" y="710"/>
                    <a:pt x="1006" y="710"/>
                  </a:cubicBezTo>
                  <a:cubicBezTo>
                    <a:pt x="1331" y="710"/>
                    <a:pt x="1686" y="622"/>
                    <a:pt x="1952" y="356"/>
                  </a:cubicBezTo>
                  <a:lnTo>
                    <a:pt x="1893" y="356"/>
                  </a:lnTo>
                  <a:cubicBezTo>
                    <a:pt x="1598" y="178"/>
                    <a:pt x="1243" y="1"/>
                    <a:pt x="917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65;p77"/>
            <p:cNvSpPr/>
            <p:nvPr/>
          </p:nvSpPr>
          <p:spPr>
            <a:xfrm>
              <a:off x="3483225" y="2754650"/>
              <a:ext cx="14525" cy="58700"/>
            </a:xfrm>
            <a:custGeom>
              <a:avLst/>
              <a:gdLst/>
              <a:ahLst/>
              <a:cxnLst/>
              <a:rect l="l" t="t" r="r" b="b"/>
              <a:pathLst>
                <a:path w="581" h="2348" extrusionOk="0">
                  <a:moveTo>
                    <a:pt x="543" y="1"/>
                  </a:moveTo>
                  <a:cubicBezTo>
                    <a:pt x="530" y="1"/>
                    <a:pt x="514" y="10"/>
                    <a:pt x="503" y="33"/>
                  </a:cubicBezTo>
                  <a:cubicBezTo>
                    <a:pt x="148" y="743"/>
                    <a:pt x="0" y="1512"/>
                    <a:pt x="89" y="2281"/>
                  </a:cubicBezTo>
                  <a:cubicBezTo>
                    <a:pt x="89" y="2325"/>
                    <a:pt x="118" y="2347"/>
                    <a:pt x="148" y="2347"/>
                  </a:cubicBezTo>
                  <a:cubicBezTo>
                    <a:pt x="177" y="2347"/>
                    <a:pt x="207" y="2325"/>
                    <a:pt x="207" y="2281"/>
                  </a:cubicBezTo>
                  <a:cubicBezTo>
                    <a:pt x="118" y="1512"/>
                    <a:pt x="266" y="772"/>
                    <a:pt x="562" y="63"/>
                  </a:cubicBezTo>
                  <a:cubicBezTo>
                    <a:pt x="580" y="26"/>
                    <a:pt x="565" y="1"/>
                    <a:pt x="543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66;p77"/>
            <p:cNvSpPr/>
            <p:nvPr/>
          </p:nvSpPr>
          <p:spPr>
            <a:xfrm>
              <a:off x="3474350" y="2782075"/>
              <a:ext cx="19250" cy="55475"/>
            </a:xfrm>
            <a:custGeom>
              <a:avLst/>
              <a:gdLst/>
              <a:ahLst/>
              <a:cxnLst/>
              <a:rect l="l" t="t" r="r" b="b"/>
              <a:pathLst>
                <a:path w="770" h="2219" extrusionOk="0">
                  <a:moveTo>
                    <a:pt x="503" y="1"/>
                  </a:moveTo>
                  <a:cubicBezTo>
                    <a:pt x="178" y="296"/>
                    <a:pt x="0" y="740"/>
                    <a:pt x="0" y="1124"/>
                  </a:cubicBezTo>
                  <a:cubicBezTo>
                    <a:pt x="0" y="1538"/>
                    <a:pt x="148" y="1864"/>
                    <a:pt x="325" y="2159"/>
                  </a:cubicBezTo>
                  <a:lnTo>
                    <a:pt x="325" y="2219"/>
                  </a:lnTo>
                  <a:cubicBezTo>
                    <a:pt x="621" y="1893"/>
                    <a:pt x="769" y="1479"/>
                    <a:pt x="769" y="1095"/>
                  </a:cubicBezTo>
                  <a:cubicBezTo>
                    <a:pt x="769" y="681"/>
                    <a:pt x="651" y="355"/>
                    <a:pt x="503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867;p77"/>
            <p:cNvSpPr/>
            <p:nvPr/>
          </p:nvSpPr>
          <p:spPr>
            <a:xfrm>
              <a:off x="3273200" y="2532725"/>
              <a:ext cx="396850" cy="425400"/>
            </a:xfrm>
            <a:custGeom>
              <a:avLst/>
              <a:gdLst/>
              <a:ahLst/>
              <a:cxnLst/>
              <a:rect l="l" t="t" r="r" b="b"/>
              <a:pathLst>
                <a:path w="15874" h="17016" extrusionOk="0">
                  <a:moveTo>
                    <a:pt x="175" y="1"/>
                  </a:moveTo>
                  <a:cubicBezTo>
                    <a:pt x="92" y="1"/>
                    <a:pt x="1" y="95"/>
                    <a:pt x="62" y="216"/>
                  </a:cubicBezTo>
                  <a:cubicBezTo>
                    <a:pt x="1244" y="2936"/>
                    <a:pt x="2753" y="5480"/>
                    <a:pt x="4468" y="7845"/>
                  </a:cubicBezTo>
                  <a:cubicBezTo>
                    <a:pt x="6331" y="10477"/>
                    <a:pt x="8519" y="12991"/>
                    <a:pt x="11181" y="14854"/>
                  </a:cubicBezTo>
                  <a:cubicBezTo>
                    <a:pt x="12512" y="15830"/>
                    <a:pt x="14020" y="16599"/>
                    <a:pt x="15617" y="17013"/>
                  </a:cubicBezTo>
                  <a:cubicBezTo>
                    <a:pt x="15626" y="17014"/>
                    <a:pt x="15635" y="17015"/>
                    <a:pt x="15644" y="17015"/>
                  </a:cubicBezTo>
                  <a:cubicBezTo>
                    <a:pt x="15803" y="17015"/>
                    <a:pt x="15874" y="16775"/>
                    <a:pt x="15705" y="16747"/>
                  </a:cubicBezTo>
                  <a:cubicBezTo>
                    <a:pt x="12748" y="15978"/>
                    <a:pt x="10234" y="13967"/>
                    <a:pt x="8105" y="11838"/>
                  </a:cubicBezTo>
                  <a:cubicBezTo>
                    <a:pt x="5858" y="9501"/>
                    <a:pt x="3965" y="6870"/>
                    <a:pt x="2339" y="4119"/>
                  </a:cubicBezTo>
                  <a:cubicBezTo>
                    <a:pt x="1570" y="2818"/>
                    <a:pt x="860" y="1458"/>
                    <a:pt x="269" y="68"/>
                  </a:cubicBezTo>
                  <a:cubicBezTo>
                    <a:pt x="250" y="21"/>
                    <a:pt x="21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868;p77"/>
            <p:cNvSpPr/>
            <p:nvPr/>
          </p:nvSpPr>
          <p:spPr>
            <a:xfrm>
              <a:off x="4014775" y="2343675"/>
              <a:ext cx="118325" cy="161175"/>
            </a:xfrm>
            <a:custGeom>
              <a:avLst/>
              <a:gdLst/>
              <a:ahLst/>
              <a:cxnLst/>
              <a:rect l="l" t="t" r="r" b="b"/>
              <a:pathLst>
                <a:path w="4733" h="6447" extrusionOk="0">
                  <a:moveTo>
                    <a:pt x="2958" y="0"/>
                  </a:moveTo>
                  <a:lnTo>
                    <a:pt x="2958" y="0"/>
                  </a:lnTo>
                  <a:cubicBezTo>
                    <a:pt x="829" y="1035"/>
                    <a:pt x="1" y="4052"/>
                    <a:pt x="1302" y="6003"/>
                  </a:cubicBezTo>
                  <a:lnTo>
                    <a:pt x="1657" y="6447"/>
                  </a:lnTo>
                  <a:cubicBezTo>
                    <a:pt x="4022" y="5412"/>
                    <a:pt x="4732" y="1834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869;p77"/>
            <p:cNvSpPr/>
            <p:nvPr/>
          </p:nvSpPr>
          <p:spPr>
            <a:xfrm>
              <a:off x="4055450" y="2481700"/>
              <a:ext cx="120525" cy="87350"/>
            </a:xfrm>
            <a:custGeom>
              <a:avLst/>
              <a:gdLst/>
              <a:ahLst/>
              <a:cxnLst/>
              <a:rect l="l" t="t" r="r" b="b"/>
              <a:pathLst>
                <a:path w="4821" h="3494" extrusionOk="0">
                  <a:moveTo>
                    <a:pt x="3491" y="1"/>
                  </a:moveTo>
                  <a:cubicBezTo>
                    <a:pt x="2000" y="1"/>
                    <a:pt x="473" y="1016"/>
                    <a:pt x="89" y="2464"/>
                  </a:cubicBezTo>
                  <a:cubicBezTo>
                    <a:pt x="30" y="2641"/>
                    <a:pt x="0" y="2819"/>
                    <a:pt x="89" y="2966"/>
                  </a:cubicBezTo>
                  <a:cubicBezTo>
                    <a:pt x="148" y="3114"/>
                    <a:pt x="296" y="3203"/>
                    <a:pt x="444" y="3262"/>
                  </a:cubicBezTo>
                  <a:cubicBezTo>
                    <a:pt x="800" y="3420"/>
                    <a:pt x="1182" y="3493"/>
                    <a:pt x="1565" y="3493"/>
                  </a:cubicBezTo>
                  <a:cubicBezTo>
                    <a:pt x="2835" y="3493"/>
                    <a:pt x="4122" y="2685"/>
                    <a:pt x="4554" y="1458"/>
                  </a:cubicBezTo>
                  <a:lnTo>
                    <a:pt x="4820" y="305"/>
                  </a:lnTo>
                  <a:cubicBezTo>
                    <a:pt x="4403" y="96"/>
                    <a:pt x="3949" y="1"/>
                    <a:pt x="3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870;p77"/>
            <p:cNvSpPr/>
            <p:nvPr/>
          </p:nvSpPr>
          <p:spPr>
            <a:xfrm>
              <a:off x="3940850" y="2478950"/>
              <a:ext cx="67300" cy="125125"/>
            </a:xfrm>
            <a:custGeom>
              <a:avLst/>
              <a:gdLst/>
              <a:ahLst/>
              <a:cxnLst/>
              <a:rect l="l" t="t" r="r" b="b"/>
              <a:pathLst>
                <a:path w="2692" h="5005" extrusionOk="0">
                  <a:moveTo>
                    <a:pt x="1627" y="1"/>
                  </a:moveTo>
                  <a:lnTo>
                    <a:pt x="1449" y="238"/>
                  </a:lnTo>
                  <a:cubicBezTo>
                    <a:pt x="296" y="1391"/>
                    <a:pt x="0" y="3313"/>
                    <a:pt x="740" y="4733"/>
                  </a:cubicBezTo>
                  <a:cubicBezTo>
                    <a:pt x="799" y="4851"/>
                    <a:pt x="887" y="4999"/>
                    <a:pt x="1035" y="4999"/>
                  </a:cubicBezTo>
                  <a:cubicBezTo>
                    <a:pt x="1051" y="5003"/>
                    <a:pt x="1067" y="5004"/>
                    <a:pt x="1083" y="5004"/>
                  </a:cubicBezTo>
                  <a:cubicBezTo>
                    <a:pt x="1184" y="5004"/>
                    <a:pt x="1280" y="4928"/>
                    <a:pt x="1331" y="4851"/>
                  </a:cubicBezTo>
                  <a:cubicBezTo>
                    <a:pt x="2544" y="3609"/>
                    <a:pt x="2691" y="1420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871;p77"/>
            <p:cNvSpPr/>
            <p:nvPr/>
          </p:nvSpPr>
          <p:spPr>
            <a:xfrm>
              <a:off x="3829200" y="2425725"/>
              <a:ext cx="105025" cy="117575"/>
            </a:xfrm>
            <a:custGeom>
              <a:avLst/>
              <a:gdLst/>
              <a:ahLst/>
              <a:cxnLst/>
              <a:rect l="l" t="t" r="r" b="b"/>
              <a:pathLst>
                <a:path w="4201" h="4703" extrusionOk="0">
                  <a:moveTo>
                    <a:pt x="3727" y="1"/>
                  </a:moveTo>
                  <a:lnTo>
                    <a:pt x="3727" y="1"/>
                  </a:lnTo>
                  <a:cubicBezTo>
                    <a:pt x="1598" y="208"/>
                    <a:pt x="1" y="2633"/>
                    <a:pt x="592" y="4703"/>
                  </a:cubicBezTo>
                  <a:lnTo>
                    <a:pt x="858" y="4466"/>
                  </a:lnTo>
                  <a:cubicBezTo>
                    <a:pt x="2810" y="4111"/>
                    <a:pt x="4200" y="1923"/>
                    <a:pt x="3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872;p77"/>
            <p:cNvSpPr/>
            <p:nvPr/>
          </p:nvSpPr>
          <p:spPr>
            <a:xfrm>
              <a:off x="3845475" y="2588075"/>
              <a:ext cx="93925" cy="69550"/>
            </a:xfrm>
            <a:custGeom>
              <a:avLst/>
              <a:gdLst/>
              <a:ahLst/>
              <a:cxnLst/>
              <a:rect l="l" t="t" r="r" b="b"/>
              <a:pathLst>
                <a:path w="3757" h="2782" extrusionOk="0">
                  <a:moveTo>
                    <a:pt x="2462" y="0"/>
                  </a:moveTo>
                  <a:cubicBezTo>
                    <a:pt x="2100" y="0"/>
                    <a:pt x="1742" y="57"/>
                    <a:pt x="1390" y="220"/>
                  </a:cubicBezTo>
                  <a:cubicBezTo>
                    <a:pt x="651" y="545"/>
                    <a:pt x="0" y="1639"/>
                    <a:pt x="414" y="2319"/>
                  </a:cubicBezTo>
                  <a:cubicBezTo>
                    <a:pt x="604" y="2640"/>
                    <a:pt x="931" y="2781"/>
                    <a:pt x="1288" y="2781"/>
                  </a:cubicBezTo>
                  <a:cubicBezTo>
                    <a:pt x="1654" y="2781"/>
                    <a:pt x="2052" y="2633"/>
                    <a:pt x="2366" y="2378"/>
                  </a:cubicBezTo>
                  <a:cubicBezTo>
                    <a:pt x="3017" y="1817"/>
                    <a:pt x="3342" y="1048"/>
                    <a:pt x="3638" y="279"/>
                  </a:cubicBezTo>
                  <a:lnTo>
                    <a:pt x="3756" y="161"/>
                  </a:lnTo>
                  <a:cubicBezTo>
                    <a:pt x="3323" y="80"/>
                    <a:pt x="2890" y="0"/>
                    <a:pt x="2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873;p77"/>
            <p:cNvSpPr/>
            <p:nvPr/>
          </p:nvSpPr>
          <p:spPr>
            <a:xfrm>
              <a:off x="3756025" y="2489300"/>
              <a:ext cx="83550" cy="127500"/>
            </a:xfrm>
            <a:custGeom>
              <a:avLst/>
              <a:gdLst/>
              <a:ahLst/>
              <a:cxnLst/>
              <a:rect l="l" t="t" r="r" b="b"/>
              <a:pathLst>
                <a:path w="3342" h="5100" extrusionOk="0">
                  <a:moveTo>
                    <a:pt x="0" y="1"/>
                  </a:moveTo>
                  <a:cubicBezTo>
                    <a:pt x="89" y="1154"/>
                    <a:pt x="148" y="2337"/>
                    <a:pt x="621" y="3372"/>
                  </a:cubicBezTo>
                  <a:cubicBezTo>
                    <a:pt x="1118" y="4339"/>
                    <a:pt x="2080" y="5099"/>
                    <a:pt x="3120" y="5099"/>
                  </a:cubicBezTo>
                  <a:cubicBezTo>
                    <a:pt x="3194" y="5099"/>
                    <a:pt x="3268" y="5095"/>
                    <a:pt x="3342" y="5087"/>
                  </a:cubicBezTo>
                  <a:lnTo>
                    <a:pt x="3283" y="3431"/>
                  </a:lnTo>
                  <a:cubicBezTo>
                    <a:pt x="3046" y="1775"/>
                    <a:pt x="1656" y="3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874;p77"/>
            <p:cNvSpPr/>
            <p:nvPr/>
          </p:nvSpPr>
          <p:spPr>
            <a:xfrm>
              <a:off x="3946750" y="2691600"/>
              <a:ext cx="134600" cy="56025"/>
            </a:xfrm>
            <a:custGeom>
              <a:avLst/>
              <a:gdLst/>
              <a:ahLst/>
              <a:cxnLst/>
              <a:rect l="l" t="t" r="r" b="b"/>
              <a:pathLst>
                <a:path w="5384" h="2241" extrusionOk="0">
                  <a:moveTo>
                    <a:pt x="3515" y="0"/>
                  </a:moveTo>
                  <a:cubicBezTo>
                    <a:pt x="2225" y="0"/>
                    <a:pt x="1037" y="477"/>
                    <a:pt x="115" y="1507"/>
                  </a:cubicBezTo>
                  <a:lnTo>
                    <a:pt x="115" y="1507"/>
                  </a:lnTo>
                  <a:cubicBezTo>
                    <a:pt x="76" y="1473"/>
                    <a:pt x="38" y="1438"/>
                    <a:pt x="1" y="1402"/>
                  </a:cubicBezTo>
                  <a:lnTo>
                    <a:pt x="1" y="1638"/>
                  </a:lnTo>
                  <a:cubicBezTo>
                    <a:pt x="38" y="1594"/>
                    <a:pt x="76" y="1550"/>
                    <a:pt x="115" y="1507"/>
                  </a:cubicBezTo>
                  <a:lnTo>
                    <a:pt x="115" y="1507"/>
                  </a:lnTo>
                  <a:cubicBezTo>
                    <a:pt x="687" y="2008"/>
                    <a:pt x="1440" y="2241"/>
                    <a:pt x="2203" y="2241"/>
                  </a:cubicBezTo>
                  <a:cubicBezTo>
                    <a:pt x="3530" y="2241"/>
                    <a:pt x="4888" y="1535"/>
                    <a:pt x="5383" y="308"/>
                  </a:cubicBezTo>
                  <a:cubicBezTo>
                    <a:pt x="4749" y="105"/>
                    <a:pt x="4121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875;p77"/>
            <p:cNvSpPr/>
            <p:nvPr/>
          </p:nvSpPr>
          <p:spPr>
            <a:xfrm>
              <a:off x="3745200" y="2423575"/>
              <a:ext cx="339275" cy="549525"/>
            </a:xfrm>
            <a:custGeom>
              <a:avLst/>
              <a:gdLst/>
              <a:ahLst/>
              <a:cxnLst/>
              <a:rect l="l" t="t" r="r" b="b"/>
              <a:pathLst>
                <a:path w="13571" h="21981" extrusionOk="0">
                  <a:moveTo>
                    <a:pt x="13333" y="0"/>
                  </a:moveTo>
                  <a:cubicBezTo>
                    <a:pt x="13258" y="0"/>
                    <a:pt x="13184" y="36"/>
                    <a:pt x="13149" y="116"/>
                  </a:cubicBezTo>
                  <a:cubicBezTo>
                    <a:pt x="12233" y="3606"/>
                    <a:pt x="10606" y="6918"/>
                    <a:pt x="8418" y="9757"/>
                  </a:cubicBezTo>
                  <a:cubicBezTo>
                    <a:pt x="6466" y="12330"/>
                    <a:pt x="3952" y="14429"/>
                    <a:pt x="2060" y="17061"/>
                  </a:cubicBezTo>
                  <a:cubicBezTo>
                    <a:pt x="1054" y="18451"/>
                    <a:pt x="285" y="20019"/>
                    <a:pt x="19" y="21734"/>
                  </a:cubicBezTo>
                  <a:cubicBezTo>
                    <a:pt x="1" y="21880"/>
                    <a:pt x="129" y="21981"/>
                    <a:pt x="244" y="21981"/>
                  </a:cubicBezTo>
                  <a:cubicBezTo>
                    <a:pt x="315" y="21981"/>
                    <a:pt x="381" y="21942"/>
                    <a:pt x="404" y="21852"/>
                  </a:cubicBezTo>
                  <a:cubicBezTo>
                    <a:pt x="877" y="18629"/>
                    <a:pt x="3124" y="16174"/>
                    <a:pt x="5283" y="13867"/>
                  </a:cubicBezTo>
                  <a:cubicBezTo>
                    <a:pt x="6377" y="12685"/>
                    <a:pt x="7501" y="11531"/>
                    <a:pt x="8477" y="10289"/>
                  </a:cubicBezTo>
                  <a:cubicBezTo>
                    <a:pt x="9601" y="8870"/>
                    <a:pt x="10577" y="7391"/>
                    <a:pt x="11375" y="5824"/>
                  </a:cubicBezTo>
                  <a:cubicBezTo>
                    <a:pt x="12292" y="4049"/>
                    <a:pt x="13001" y="2157"/>
                    <a:pt x="13534" y="235"/>
                  </a:cubicBezTo>
                  <a:cubicBezTo>
                    <a:pt x="13570" y="90"/>
                    <a:pt x="13451" y="0"/>
                    <a:pt x="13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876;p77"/>
            <p:cNvSpPr/>
            <p:nvPr/>
          </p:nvSpPr>
          <p:spPr>
            <a:xfrm>
              <a:off x="4014775" y="2524450"/>
              <a:ext cx="86950" cy="56975"/>
            </a:xfrm>
            <a:custGeom>
              <a:avLst/>
              <a:gdLst/>
              <a:ahLst/>
              <a:cxnLst/>
              <a:rect l="l" t="t" r="r" b="b"/>
              <a:pathLst>
                <a:path w="3478" h="2279" extrusionOk="0">
                  <a:moveTo>
                    <a:pt x="3192" y="1"/>
                  </a:moveTo>
                  <a:cubicBezTo>
                    <a:pt x="3153" y="1"/>
                    <a:pt x="3113" y="14"/>
                    <a:pt x="3076" y="44"/>
                  </a:cubicBezTo>
                  <a:cubicBezTo>
                    <a:pt x="2189" y="813"/>
                    <a:pt x="1183" y="1493"/>
                    <a:pt x="119" y="1937"/>
                  </a:cubicBezTo>
                  <a:cubicBezTo>
                    <a:pt x="1" y="1966"/>
                    <a:pt x="1" y="2114"/>
                    <a:pt x="30" y="2173"/>
                  </a:cubicBezTo>
                  <a:cubicBezTo>
                    <a:pt x="89" y="2252"/>
                    <a:pt x="162" y="2278"/>
                    <a:pt x="221" y="2278"/>
                  </a:cubicBezTo>
                  <a:cubicBezTo>
                    <a:pt x="250" y="2278"/>
                    <a:pt x="277" y="2272"/>
                    <a:pt x="296" y="2262"/>
                  </a:cubicBezTo>
                  <a:cubicBezTo>
                    <a:pt x="1390" y="1789"/>
                    <a:pt x="2455" y="1109"/>
                    <a:pt x="3313" y="310"/>
                  </a:cubicBezTo>
                  <a:cubicBezTo>
                    <a:pt x="3477" y="193"/>
                    <a:pt x="3343" y="1"/>
                    <a:pt x="3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877;p77"/>
            <p:cNvSpPr/>
            <p:nvPr/>
          </p:nvSpPr>
          <p:spPr>
            <a:xfrm>
              <a:off x="3957850" y="2546150"/>
              <a:ext cx="27450" cy="91000"/>
            </a:xfrm>
            <a:custGeom>
              <a:avLst/>
              <a:gdLst/>
              <a:ahLst/>
              <a:cxnLst/>
              <a:rect l="l" t="t" r="r" b="b"/>
              <a:pathLst>
                <a:path w="1098" h="3640" extrusionOk="0">
                  <a:moveTo>
                    <a:pt x="848" y="0"/>
                  </a:moveTo>
                  <a:cubicBezTo>
                    <a:pt x="788" y="0"/>
                    <a:pt x="727" y="28"/>
                    <a:pt x="681" y="93"/>
                  </a:cubicBezTo>
                  <a:cubicBezTo>
                    <a:pt x="0" y="1128"/>
                    <a:pt x="0" y="2577"/>
                    <a:pt x="681" y="3553"/>
                  </a:cubicBezTo>
                  <a:cubicBezTo>
                    <a:pt x="725" y="3614"/>
                    <a:pt x="782" y="3639"/>
                    <a:pt x="838" y="3639"/>
                  </a:cubicBezTo>
                  <a:cubicBezTo>
                    <a:pt x="970" y="3639"/>
                    <a:pt x="1098" y="3500"/>
                    <a:pt x="1036" y="3375"/>
                  </a:cubicBezTo>
                  <a:cubicBezTo>
                    <a:pt x="355" y="2459"/>
                    <a:pt x="355" y="1187"/>
                    <a:pt x="1036" y="270"/>
                  </a:cubicBezTo>
                  <a:cubicBezTo>
                    <a:pt x="1096" y="128"/>
                    <a:pt x="977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878;p77"/>
            <p:cNvSpPr/>
            <p:nvPr/>
          </p:nvSpPr>
          <p:spPr>
            <a:xfrm>
              <a:off x="3811375" y="2470100"/>
              <a:ext cx="73925" cy="363350"/>
            </a:xfrm>
            <a:custGeom>
              <a:avLst/>
              <a:gdLst/>
              <a:ahLst/>
              <a:cxnLst/>
              <a:rect l="l" t="t" r="r" b="b"/>
              <a:pathLst>
                <a:path w="2957" h="14534" extrusionOk="0">
                  <a:moveTo>
                    <a:pt x="2693" y="1"/>
                  </a:moveTo>
                  <a:cubicBezTo>
                    <a:pt x="2652" y="1"/>
                    <a:pt x="2611" y="18"/>
                    <a:pt x="2577" y="59"/>
                  </a:cubicBezTo>
                  <a:cubicBezTo>
                    <a:pt x="1335" y="1597"/>
                    <a:pt x="891" y="3460"/>
                    <a:pt x="862" y="5382"/>
                  </a:cubicBezTo>
                  <a:cubicBezTo>
                    <a:pt x="803" y="7364"/>
                    <a:pt x="1098" y="9286"/>
                    <a:pt x="1010" y="11238"/>
                  </a:cubicBezTo>
                  <a:cubicBezTo>
                    <a:pt x="921" y="12302"/>
                    <a:pt x="655" y="13337"/>
                    <a:pt x="63" y="14254"/>
                  </a:cubicBezTo>
                  <a:cubicBezTo>
                    <a:pt x="0" y="14401"/>
                    <a:pt x="132" y="14534"/>
                    <a:pt x="266" y="14534"/>
                  </a:cubicBezTo>
                  <a:cubicBezTo>
                    <a:pt x="321" y="14534"/>
                    <a:pt x="376" y="14512"/>
                    <a:pt x="418" y="14461"/>
                  </a:cubicBezTo>
                  <a:cubicBezTo>
                    <a:pt x="1394" y="12864"/>
                    <a:pt x="1453" y="11119"/>
                    <a:pt x="1335" y="9315"/>
                  </a:cubicBezTo>
                  <a:cubicBezTo>
                    <a:pt x="1217" y="7393"/>
                    <a:pt x="1039" y="5382"/>
                    <a:pt x="1394" y="3460"/>
                  </a:cubicBezTo>
                  <a:cubicBezTo>
                    <a:pt x="1631" y="2336"/>
                    <a:pt x="2104" y="1242"/>
                    <a:pt x="2843" y="325"/>
                  </a:cubicBezTo>
                  <a:cubicBezTo>
                    <a:pt x="2957" y="189"/>
                    <a:pt x="2826" y="1"/>
                    <a:pt x="2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879;p77"/>
            <p:cNvSpPr/>
            <p:nvPr/>
          </p:nvSpPr>
          <p:spPr>
            <a:xfrm>
              <a:off x="3836600" y="2619250"/>
              <a:ext cx="52525" cy="46225"/>
            </a:xfrm>
            <a:custGeom>
              <a:avLst/>
              <a:gdLst/>
              <a:ahLst/>
              <a:cxnLst/>
              <a:rect l="l" t="t" r="r" b="b"/>
              <a:pathLst>
                <a:path w="2101" h="1849" extrusionOk="0">
                  <a:moveTo>
                    <a:pt x="1897" y="0"/>
                  </a:moveTo>
                  <a:cubicBezTo>
                    <a:pt x="1849" y="0"/>
                    <a:pt x="1805" y="22"/>
                    <a:pt x="1775" y="67"/>
                  </a:cubicBezTo>
                  <a:cubicBezTo>
                    <a:pt x="1213" y="540"/>
                    <a:pt x="622" y="1043"/>
                    <a:pt x="60" y="1545"/>
                  </a:cubicBezTo>
                  <a:cubicBezTo>
                    <a:pt x="1" y="1605"/>
                    <a:pt x="1" y="1723"/>
                    <a:pt x="60" y="1782"/>
                  </a:cubicBezTo>
                  <a:cubicBezTo>
                    <a:pt x="104" y="1826"/>
                    <a:pt x="156" y="1849"/>
                    <a:pt x="204" y="1849"/>
                  </a:cubicBezTo>
                  <a:cubicBezTo>
                    <a:pt x="252" y="1849"/>
                    <a:pt x="296" y="1826"/>
                    <a:pt x="326" y="1782"/>
                  </a:cubicBezTo>
                  <a:cubicBezTo>
                    <a:pt x="888" y="1309"/>
                    <a:pt x="1479" y="806"/>
                    <a:pt x="2041" y="303"/>
                  </a:cubicBezTo>
                  <a:cubicBezTo>
                    <a:pt x="2100" y="244"/>
                    <a:pt x="2100" y="126"/>
                    <a:pt x="2041" y="67"/>
                  </a:cubicBezTo>
                  <a:cubicBezTo>
                    <a:pt x="1997" y="22"/>
                    <a:pt x="1945" y="0"/>
                    <a:pt x="1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880;p77"/>
            <p:cNvSpPr/>
            <p:nvPr/>
          </p:nvSpPr>
          <p:spPr>
            <a:xfrm>
              <a:off x="3912275" y="2711650"/>
              <a:ext cx="116050" cy="21675"/>
            </a:xfrm>
            <a:custGeom>
              <a:avLst/>
              <a:gdLst/>
              <a:ahLst/>
              <a:cxnLst/>
              <a:rect l="l" t="t" r="r" b="b"/>
              <a:pathLst>
                <a:path w="4642" h="867" extrusionOk="0">
                  <a:moveTo>
                    <a:pt x="4310" y="1"/>
                  </a:moveTo>
                  <a:cubicBezTo>
                    <a:pt x="4290" y="1"/>
                    <a:pt x="4270" y="3"/>
                    <a:pt x="4248" y="8"/>
                  </a:cubicBezTo>
                  <a:cubicBezTo>
                    <a:pt x="3541" y="336"/>
                    <a:pt x="2754" y="503"/>
                    <a:pt x="1968" y="503"/>
                  </a:cubicBezTo>
                  <a:cubicBezTo>
                    <a:pt x="1406" y="503"/>
                    <a:pt x="845" y="417"/>
                    <a:pt x="315" y="245"/>
                  </a:cubicBezTo>
                  <a:cubicBezTo>
                    <a:pt x="305" y="244"/>
                    <a:pt x="295" y="243"/>
                    <a:pt x="285" y="243"/>
                  </a:cubicBezTo>
                  <a:cubicBezTo>
                    <a:pt x="72" y="243"/>
                    <a:pt x="0" y="543"/>
                    <a:pt x="227" y="600"/>
                  </a:cubicBezTo>
                  <a:cubicBezTo>
                    <a:pt x="806" y="776"/>
                    <a:pt x="1424" y="867"/>
                    <a:pt x="2040" y="867"/>
                  </a:cubicBezTo>
                  <a:cubicBezTo>
                    <a:pt x="2869" y="867"/>
                    <a:pt x="3696" y="703"/>
                    <a:pt x="4426" y="363"/>
                  </a:cubicBezTo>
                  <a:cubicBezTo>
                    <a:pt x="4641" y="255"/>
                    <a:pt x="4513" y="1"/>
                    <a:pt x="4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81;p77"/>
            <p:cNvSpPr/>
            <p:nvPr/>
          </p:nvSpPr>
          <p:spPr>
            <a:xfrm>
              <a:off x="3387100" y="2591050"/>
              <a:ext cx="501275" cy="356875"/>
            </a:xfrm>
            <a:custGeom>
              <a:avLst/>
              <a:gdLst/>
              <a:ahLst/>
              <a:cxnLst/>
              <a:rect l="l" t="t" r="r" b="b"/>
              <a:pathLst>
                <a:path w="20051" h="14275" extrusionOk="0">
                  <a:moveTo>
                    <a:pt x="11610" y="0"/>
                  </a:moveTo>
                  <a:cubicBezTo>
                    <a:pt x="10650" y="0"/>
                    <a:pt x="9668" y="664"/>
                    <a:pt x="8665" y="840"/>
                  </a:cubicBezTo>
                  <a:cubicBezTo>
                    <a:pt x="8409" y="889"/>
                    <a:pt x="8146" y="906"/>
                    <a:pt x="7880" y="906"/>
                  </a:cubicBezTo>
                  <a:cubicBezTo>
                    <a:pt x="7348" y="906"/>
                    <a:pt x="6802" y="840"/>
                    <a:pt x="6270" y="840"/>
                  </a:cubicBezTo>
                  <a:cubicBezTo>
                    <a:pt x="3461" y="840"/>
                    <a:pt x="829" y="3147"/>
                    <a:pt x="415" y="5926"/>
                  </a:cubicBezTo>
                  <a:cubicBezTo>
                    <a:pt x="1" y="8677"/>
                    <a:pt x="1834" y="11604"/>
                    <a:pt x="4525" y="12462"/>
                  </a:cubicBezTo>
                  <a:lnTo>
                    <a:pt x="3106" y="12432"/>
                  </a:lnTo>
                  <a:lnTo>
                    <a:pt x="3106" y="12432"/>
                  </a:lnTo>
                  <a:cubicBezTo>
                    <a:pt x="5455" y="13502"/>
                    <a:pt x="8012" y="14274"/>
                    <a:pt x="10534" y="14274"/>
                  </a:cubicBezTo>
                  <a:cubicBezTo>
                    <a:pt x="11569" y="14274"/>
                    <a:pt x="12598" y="14144"/>
                    <a:pt x="13604" y="13852"/>
                  </a:cubicBezTo>
                  <a:cubicBezTo>
                    <a:pt x="17093" y="12906"/>
                    <a:pt x="20051" y="9534"/>
                    <a:pt x="19607" y="5956"/>
                  </a:cubicBezTo>
                  <a:cubicBezTo>
                    <a:pt x="19489" y="4980"/>
                    <a:pt x="19134" y="4034"/>
                    <a:pt x="18690" y="3147"/>
                  </a:cubicBezTo>
                  <a:cubicBezTo>
                    <a:pt x="18188" y="2141"/>
                    <a:pt x="17537" y="1136"/>
                    <a:pt x="16472" y="840"/>
                  </a:cubicBezTo>
                  <a:cubicBezTo>
                    <a:pt x="16187" y="756"/>
                    <a:pt x="15888" y="732"/>
                    <a:pt x="15582" y="732"/>
                  </a:cubicBezTo>
                  <a:cubicBezTo>
                    <a:pt x="15157" y="732"/>
                    <a:pt x="14721" y="779"/>
                    <a:pt x="14294" y="779"/>
                  </a:cubicBezTo>
                  <a:cubicBezTo>
                    <a:pt x="13945" y="779"/>
                    <a:pt x="13603" y="747"/>
                    <a:pt x="13279" y="633"/>
                  </a:cubicBezTo>
                  <a:cubicBezTo>
                    <a:pt x="12865" y="485"/>
                    <a:pt x="12539" y="189"/>
                    <a:pt x="12125" y="71"/>
                  </a:cubicBezTo>
                  <a:cubicBezTo>
                    <a:pt x="11954" y="22"/>
                    <a:pt x="11782" y="0"/>
                    <a:pt x="1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82;p77"/>
            <p:cNvSpPr/>
            <p:nvPr/>
          </p:nvSpPr>
          <p:spPr>
            <a:xfrm>
              <a:off x="3455850" y="2629025"/>
              <a:ext cx="160475" cy="269425"/>
            </a:xfrm>
            <a:custGeom>
              <a:avLst/>
              <a:gdLst/>
              <a:ahLst/>
              <a:cxnLst/>
              <a:rect l="l" t="t" r="r" b="b"/>
              <a:pathLst>
                <a:path w="6419" h="10777" extrusionOk="0">
                  <a:moveTo>
                    <a:pt x="6005" y="0"/>
                  </a:moveTo>
                  <a:cubicBezTo>
                    <a:pt x="4351" y="0"/>
                    <a:pt x="2762" y="822"/>
                    <a:pt x="1686" y="2101"/>
                  </a:cubicBezTo>
                  <a:cubicBezTo>
                    <a:pt x="474" y="3550"/>
                    <a:pt x="1" y="5472"/>
                    <a:pt x="178" y="7365"/>
                  </a:cubicBezTo>
                  <a:cubicBezTo>
                    <a:pt x="297" y="8488"/>
                    <a:pt x="622" y="9612"/>
                    <a:pt x="1095" y="10647"/>
                  </a:cubicBezTo>
                  <a:cubicBezTo>
                    <a:pt x="1141" y="10738"/>
                    <a:pt x="1214" y="10776"/>
                    <a:pt x="1290" y="10776"/>
                  </a:cubicBezTo>
                  <a:cubicBezTo>
                    <a:pt x="1460" y="10776"/>
                    <a:pt x="1641" y="10586"/>
                    <a:pt x="1539" y="10381"/>
                  </a:cubicBezTo>
                  <a:cubicBezTo>
                    <a:pt x="592" y="8311"/>
                    <a:pt x="267" y="5738"/>
                    <a:pt x="1332" y="3579"/>
                  </a:cubicBezTo>
                  <a:cubicBezTo>
                    <a:pt x="2209" y="1824"/>
                    <a:pt x="4012" y="503"/>
                    <a:pt x="6026" y="503"/>
                  </a:cubicBezTo>
                  <a:cubicBezTo>
                    <a:pt x="6048" y="503"/>
                    <a:pt x="6070" y="504"/>
                    <a:pt x="6093" y="504"/>
                  </a:cubicBezTo>
                  <a:cubicBezTo>
                    <a:pt x="6418" y="504"/>
                    <a:pt x="6418" y="1"/>
                    <a:pt x="6093" y="1"/>
                  </a:cubicBezTo>
                  <a:cubicBezTo>
                    <a:pt x="6064" y="1"/>
                    <a:pt x="6034" y="0"/>
                    <a:pt x="60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83;p77"/>
            <p:cNvSpPr/>
            <p:nvPr/>
          </p:nvSpPr>
          <p:spPr>
            <a:xfrm>
              <a:off x="3608700" y="2624400"/>
              <a:ext cx="40875" cy="287200"/>
            </a:xfrm>
            <a:custGeom>
              <a:avLst/>
              <a:gdLst/>
              <a:ahLst/>
              <a:cxnLst/>
              <a:rect l="l" t="t" r="r" b="b"/>
              <a:pathLst>
                <a:path w="1635" h="11488" extrusionOk="0">
                  <a:moveTo>
                    <a:pt x="371" y="0"/>
                  </a:moveTo>
                  <a:cubicBezTo>
                    <a:pt x="188" y="0"/>
                    <a:pt x="0" y="174"/>
                    <a:pt x="127" y="364"/>
                  </a:cubicBezTo>
                  <a:cubicBezTo>
                    <a:pt x="1102" y="1783"/>
                    <a:pt x="1132" y="3557"/>
                    <a:pt x="984" y="5213"/>
                  </a:cubicBezTo>
                  <a:cubicBezTo>
                    <a:pt x="807" y="7195"/>
                    <a:pt x="511" y="9206"/>
                    <a:pt x="127" y="11157"/>
                  </a:cubicBezTo>
                  <a:cubicBezTo>
                    <a:pt x="55" y="11355"/>
                    <a:pt x="223" y="11488"/>
                    <a:pt x="380" y="11488"/>
                  </a:cubicBezTo>
                  <a:cubicBezTo>
                    <a:pt x="481" y="11488"/>
                    <a:pt x="577" y="11433"/>
                    <a:pt x="600" y="11305"/>
                  </a:cubicBezTo>
                  <a:cubicBezTo>
                    <a:pt x="984" y="9265"/>
                    <a:pt x="1310" y="7165"/>
                    <a:pt x="1487" y="5095"/>
                  </a:cubicBezTo>
                  <a:cubicBezTo>
                    <a:pt x="1635" y="3380"/>
                    <a:pt x="1576" y="1546"/>
                    <a:pt x="570" y="97"/>
                  </a:cubicBezTo>
                  <a:cubicBezTo>
                    <a:pt x="519" y="29"/>
                    <a:pt x="445" y="0"/>
                    <a:pt x="3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884;p77"/>
            <p:cNvSpPr/>
            <p:nvPr/>
          </p:nvSpPr>
          <p:spPr>
            <a:xfrm>
              <a:off x="3620750" y="2624325"/>
              <a:ext cx="162650" cy="309525"/>
            </a:xfrm>
            <a:custGeom>
              <a:avLst/>
              <a:gdLst/>
              <a:ahLst/>
              <a:cxnLst/>
              <a:rect l="l" t="t" r="r" b="b"/>
              <a:pathLst>
                <a:path w="6506" h="12381" extrusionOk="0">
                  <a:moveTo>
                    <a:pt x="342" y="1"/>
                  </a:moveTo>
                  <a:cubicBezTo>
                    <a:pt x="96" y="1"/>
                    <a:pt x="0" y="406"/>
                    <a:pt x="325" y="514"/>
                  </a:cubicBezTo>
                  <a:cubicBezTo>
                    <a:pt x="2454" y="1076"/>
                    <a:pt x="3873" y="3028"/>
                    <a:pt x="4701" y="4950"/>
                  </a:cubicBezTo>
                  <a:cubicBezTo>
                    <a:pt x="5707" y="7168"/>
                    <a:pt x="6032" y="9682"/>
                    <a:pt x="5737" y="12136"/>
                  </a:cubicBezTo>
                  <a:cubicBezTo>
                    <a:pt x="5722" y="12299"/>
                    <a:pt x="5847" y="12380"/>
                    <a:pt x="5980" y="12380"/>
                  </a:cubicBezTo>
                  <a:cubicBezTo>
                    <a:pt x="6114" y="12380"/>
                    <a:pt x="6254" y="12299"/>
                    <a:pt x="6269" y="12136"/>
                  </a:cubicBezTo>
                  <a:cubicBezTo>
                    <a:pt x="6505" y="10125"/>
                    <a:pt x="6328" y="8055"/>
                    <a:pt x="5707" y="6133"/>
                  </a:cubicBezTo>
                  <a:cubicBezTo>
                    <a:pt x="5145" y="4388"/>
                    <a:pt x="4258" y="2673"/>
                    <a:pt x="2898" y="1402"/>
                  </a:cubicBezTo>
                  <a:cubicBezTo>
                    <a:pt x="2188" y="751"/>
                    <a:pt x="1330" y="248"/>
                    <a:pt x="413" y="12"/>
                  </a:cubicBezTo>
                  <a:cubicBezTo>
                    <a:pt x="388" y="4"/>
                    <a:pt x="364" y="1"/>
                    <a:pt x="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885;p77"/>
            <p:cNvSpPr/>
            <p:nvPr/>
          </p:nvSpPr>
          <p:spPr>
            <a:xfrm>
              <a:off x="3627400" y="2616025"/>
              <a:ext cx="219575" cy="243900"/>
            </a:xfrm>
            <a:custGeom>
              <a:avLst/>
              <a:gdLst/>
              <a:ahLst/>
              <a:cxnLst/>
              <a:rect l="l" t="t" r="r" b="b"/>
              <a:pathLst>
                <a:path w="8783" h="9756" extrusionOk="0">
                  <a:moveTo>
                    <a:pt x="1963" y="1"/>
                  </a:moveTo>
                  <a:cubicBezTo>
                    <a:pt x="1380" y="1"/>
                    <a:pt x="803" y="101"/>
                    <a:pt x="266" y="344"/>
                  </a:cubicBezTo>
                  <a:cubicBezTo>
                    <a:pt x="1" y="423"/>
                    <a:pt x="92" y="835"/>
                    <a:pt x="326" y="835"/>
                  </a:cubicBezTo>
                  <a:cubicBezTo>
                    <a:pt x="354" y="835"/>
                    <a:pt x="383" y="829"/>
                    <a:pt x="414" y="817"/>
                  </a:cubicBezTo>
                  <a:cubicBezTo>
                    <a:pt x="921" y="601"/>
                    <a:pt x="1444" y="504"/>
                    <a:pt x="1963" y="504"/>
                  </a:cubicBezTo>
                  <a:cubicBezTo>
                    <a:pt x="3078" y="504"/>
                    <a:pt x="4178" y="950"/>
                    <a:pt x="5086" y="1615"/>
                  </a:cubicBezTo>
                  <a:cubicBezTo>
                    <a:pt x="6565" y="2739"/>
                    <a:pt x="7363" y="4454"/>
                    <a:pt x="7807" y="6258"/>
                  </a:cubicBezTo>
                  <a:cubicBezTo>
                    <a:pt x="8073" y="7323"/>
                    <a:pt x="8191" y="8417"/>
                    <a:pt x="8250" y="9511"/>
                  </a:cubicBezTo>
                  <a:cubicBezTo>
                    <a:pt x="8265" y="9674"/>
                    <a:pt x="8406" y="9755"/>
                    <a:pt x="8535" y="9755"/>
                  </a:cubicBezTo>
                  <a:cubicBezTo>
                    <a:pt x="8664" y="9755"/>
                    <a:pt x="8783" y="9674"/>
                    <a:pt x="8753" y="9511"/>
                  </a:cubicBezTo>
                  <a:cubicBezTo>
                    <a:pt x="8635" y="7471"/>
                    <a:pt x="8339" y="5371"/>
                    <a:pt x="7363" y="3538"/>
                  </a:cubicBezTo>
                  <a:cubicBezTo>
                    <a:pt x="6476" y="1911"/>
                    <a:pt x="4997" y="580"/>
                    <a:pt x="3193" y="137"/>
                  </a:cubicBezTo>
                  <a:cubicBezTo>
                    <a:pt x="2789" y="51"/>
                    <a:pt x="2375" y="1"/>
                    <a:pt x="19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886;p77"/>
            <p:cNvSpPr/>
            <p:nvPr/>
          </p:nvSpPr>
          <p:spPr>
            <a:xfrm>
              <a:off x="3560100" y="2527025"/>
              <a:ext cx="70250" cy="109425"/>
            </a:xfrm>
            <a:custGeom>
              <a:avLst/>
              <a:gdLst/>
              <a:ahLst/>
              <a:cxnLst/>
              <a:rect l="l" t="t" r="r" b="b"/>
              <a:pathLst>
                <a:path w="2810" h="4377" extrusionOk="0">
                  <a:moveTo>
                    <a:pt x="1124" y="0"/>
                  </a:moveTo>
                  <a:cubicBezTo>
                    <a:pt x="1036" y="0"/>
                    <a:pt x="976" y="0"/>
                    <a:pt x="888" y="59"/>
                  </a:cubicBezTo>
                  <a:cubicBezTo>
                    <a:pt x="267" y="237"/>
                    <a:pt x="1" y="1035"/>
                    <a:pt x="415" y="1567"/>
                  </a:cubicBezTo>
                  <a:cubicBezTo>
                    <a:pt x="1065" y="2455"/>
                    <a:pt x="1716" y="3371"/>
                    <a:pt x="2218" y="4318"/>
                  </a:cubicBezTo>
                  <a:lnTo>
                    <a:pt x="2810" y="4377"/>
                  </a:lnTo>
                  <a:cubicBezTo>
                    <a:pt x="2780" y="3164"/>
                    <a:pt x="2455" y="1893"/>
                    <a:pt x="1923" y="799"/>
                  </a:cubicBezTo>
                  <a:cubicBezTo>
                    <a:pt x="1775" y="414"/>
                    <a:pt x="1509" y="59"/>
                    <a:pt x="11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887;p77"/>
            <p:cNvSpPr/>
            <p:nvPr/>
          </p:nvSpPr>
          <p:spPr>
            <a:xfrm>
              <a:off x="3611150" y="2534900"/>
              <a:ext cx="143900" cy="95550"/>
            </a:xfrm>
            <a:custGeom>
              <a:avLst/>
              <a:gdLst/>
              <a:ahLst/>
              <a:cxnLst/>
              <a:rect l="l" t="t" r="r" b="b"/>
              <a:pathLst>
                <a:path w="5756" h="3822" extrusionOk="0">
                  <a:moveTo>
                    <a:pt x="3044" y="375"/>
                  </a:moveTo>
                  <a:cubicBezTo>
                    <a:pt x="3311" y="375"/>
                    <a:pt x="3308" y="1002"/>
                    <a:pt x="3282" y="1164"/>
                  </a:cubicBezTo>
                  <a:cubicBezTo>
                    <a:pt x="3256" y="1242"/>
                    <a:pt x="3225" y="1317"/>
                    <a:pt x="3189" y="1387"/>
                  </a:cubicBezTo>
                  <a:lnTo>
                    <a:pt x="3189" y="1387"/>
                  </a:lnTo>
                  <a:cubicBezTo>
                    <a:pt x="3180" y="1382"/>
                    <a:pt x="3172" y="1376"/>
                    <a:pt x="3163" y="1371"/>
                  </a:cubicBezTo>
                  <a:cubicBezTo>
                    <a:pt x="3015" y="1252"/>
                    <a:pt x="2927" y="1105"/>
                    <a:pt x="2838" y="957"/>
                  </a:cubicBezTo>
                  <a:cubicBezTo>
                    <a:pt x="2808" y="809"/>
                    <a:pt x="2779" y="484"/>
                    <a:pt x="2956" y="395"/>
                  </a:cubicBezTo>
                  <a:cubicBezTo>
                    <a:pt x="2988" y="382"/>
                    <a:pt x="3017" y="375"/>
                    <a:pt x="3044" y="375"/>
                  </a:cubicBezTo>
                  <a:close/>
                  <a:moveTo>
                    <a:pt x="1289" y="612"/>
                  </a:moveTo>
                  <a:cubicBezTo>
                    <a:pt x="1500" y="612"/>
                    <a:pt x="1708" y="791"/>
                    <a:pt x="1773" y="986"/>
                  </a:cubicBezTo>
                  <a:cubicBezTo>
                    <a:pt x="1889" y="1296"/>
                    <a:pt x="1790" y="1656"/>
                    <a:pt x="1625" y="1976"/>
                  </a:cubicBezTo>
                  <a:lnTo>
                    <a:pt x="1625" y="1976"/>
                  </a:lnTo>
                  <a:cubicBezTo>
                    <a:pt x="1544" y="1934"/>
                    <a:pt x="1465" y="1880"/>
                    <a:pt x="1389" y="1814"/>
                  </a:cubicBezTo>
                  <a:cubicBezTo>
                    <a:pt x="1152" y="1607"/>
                    <a:pt x="738" y="986"/>
                    <a:pt x="1064" y="691"/>
                  </a:cubicBezTo>
                  <a:cubicBezTo>
                    <a:pt x="1135" y="635"/>
                    <a:pt x="1212" y="612"/>
                    <a:pt x="1289" y="612"/>
                  </a:cubicBezTo>
                  <a:close/>
                  <a:moveTo>
                    <a:pt x="2997" y="0"/>
                  </a:moveTo>
                  <a:cubicBezTo>
                    <a:pt x="2596" y="0"/>
                    <a:pt x="2402" y="542"/>
                    <a:pt x="2454" y="927"/>
                  </a:cubicBezTo>
                  <a:cubicBezTo>
                    <a:pt x="2519" y="1256"/>
                    <a:pt x="2722" y="1512"/>
                    <a:pt x="2986" y="1679"/>
                  </a:cubicBezTo>
                  <a:lnTo>
                    <a:pt x="2986" y="1679"/>
                  </a:lnTo>
                  <a:cubicBezTo>
                    <a:pt x="2752" y="1939"/>
                    <a:pt x="2432" y="2093"/>
                    <a:pt x="2104" y="2093"/>
                  </a:cubicBezTo>
                  <a:cubicBezTo>
                    <a:pt x="2075" y="2093"/>
                    <a:pt x="2046" y="2092"/>
                    <a:pt x="2017" y="2089"/>
                  </a:cubicBezTo>
                  <a:lnTo>
                    <a:pt x="2017" y="2089"/>
                  </a:lnTo>
                  <a:cubicBezTo>
                    <a:pt x="2236" y="1636"/>
                    <a:pt x="2332" y="1063"/>
                    <a:pt x="1980" y="661"/>
                  </a:cubicBezTo>
                  <a:cubicBezTo>
                    <a:pt x="1819" y="440"/>
                    <a:pt x="1521" y="273"/>
                    <a:pt x="1236" y="273"/>
                  </a:cubicBezTo>
                  <a:cubicBezTo>
                    <a:pt x="1102" y="273"/>
                    <a:pt x="970" y="310"/>
                    <a:pt x="857" y="395"/>
                  </a:cubicBezTo>
                  <a:cubicBezTo>
                    <a:pt x="354" y="779"/>
                    <a:pt x="620" y="1519"/>
                    <a:pt x="945" y="1903"/>
                  </a:cubicBezTo>
                  <a:cubicBezTo>
                    <a:pt x="1089" y="2058"/>
                    <a:pt x="1258" y="2188"/>
                    <a:pt x="1440" y="2284"/>
                  </a:cubicBezTo>
                  <a:lnTo>
                    <a:pt x="1440" y="2284"/>
                  </a:lnTo>
                  <a:cubicBezTo>
                    <a:pt x="1403" y="2337"/>
                    <a:pt x="1366" y="2388"/>
                    <a:pt x="1330" y="2435"/>
                  </a:cubicBezTo>
                  <a:cubicBezTo>
                    <a:pt x="1004" y="2849"/>
                    <a:pt x="620" y="3175"/>
                    <a:pt x="176" y="3441"/>
                  </a:cubicBezTo>
                  <a:cubicBezTo>
                    <a:pt x="0" y="3567"/>
                    <a:pt x="103" y="3821"/>
                    <a:pt x="265" y="3821"/>
                  </a:cubicBezTo>
                  <a:cubicBezTo>
                    <a:pt x="293" y="3821"/>
                    <a:pt x="323" y="3813"/>
                    <a:pt x="354" y="3796"/>
                  </a:cubicBezTo>
                  <a:cubicBezTo>
                    <a:pt x="910" y="3462"/>
                    <a:pt x="1440" y="2998"/>
                    <a:pt x="1821" y="2427"/>
                  </a:cubicBezTo>
                  <a:lnTo>
                    <a:pt x="1821" y="2427"/>
                  </a:lnTo>
                  <a:cubicBezTo>
                    <a:pt x="1927" y="2453"/>
                    <a:pt x="2035" y="2466"/>
                    <a:pt x="2144" y="2466"/>
                  </a:cubicBezTo>
                  <a:cubicBezTo>
                    <a:pt x="2238" y="2466"/>
                    <a:pt x="2331" y="2456"/>
                    <a:pt x="2424" y="2435"/>
                  </a:cubicBezTo>
                  <a:cubicBezTo>
                    <a:pt x="2799" y="2356"/>
                    <a:pt x="3122" y="2132"/>
                    <a:pt x="3347" y="1843"/>
                  </a:cubicBezTo>
                  <a:lnTo>
                    <a:pt x="3347" y="1843"/>
                  </a:lnTo>
                  <a:cubicBezTo>
                    <a:pt x="3461" y="1876"/>
                    <a:pt x="3578" y="1897"/>
                    <a:pt x="3696" y="1903"/>
                  </a:cubicBezTo>
                  <a:cubicBezTo>
                    <a:pt x="3751" y="1910"/>
                    <a:pt x="3805" y="1913"/>
                    <a:pt x="3860" y="1913"/>
                  </a:cubicBezTo>
                  <a:cubicBezTo>
                    <a:pt x="4531" y="1913"/>
                    <a:pt x="5125" y="1426"/>
                    <a:pt x="5618" y="1016"/>
                  </a:cubicBezTo>
                  <a:cubicBezTo>
                    <a:pt x="5756" y="901"/>
                    <a:pt x="5626" y="733"/>
                    <a:pt x="5478" y="733"/>
                  </a:cubicBezTo>
                  <a:cubicBezTo>
                    <a:pt x="5435" y="733"/>
                    <a:pt x="5391" y="746"/>
                    <a:pt x="5352" y="779"/>
                  </a:cubicBezTo>
                  <a:cubicBezTo>
                    <a:pt x="4916" y="1128"/>
                    <a:pt x="4351" y="1557"/>
                    <a:pt x="3776" y="1557"/>
                  </a:cubicBezTo>
                  <a:cubicBezTo>
                    <a:pt x="3698" y="1557"/>
                    <a:pt x="3619" y="1549"/>
                    <a:pt x="3540" y="1532"/>
                  </a:cubicBezTo>
                  <a:lnTo>
                    <a:pt x="3540" y="1532"/>
                  </a:lnTo>
                  <a:cubicBezTo>
                    <a:pt x="3565" y="1479"/>
                    <a:pt x="3588" y="1425"/>
                    <a:pt x="3607" y="1371"/>
                  </a:cubicBezTo>
                  <a:cubicBezTo>
                    <a:pt x="3755" y="927"/>
                    <a:pt x="3696" y="217"/>
                    <a:pt x="3193" y="40"/>
                  </a:cubicBezTo>
                  <a:cubicBezTo>
                    <a:pt x="3123" y="13"/>
                    <a:pt x="3058" y="0"/>
                    <a:pt x="2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888;p77"/>
            <p:cNvSpPr/>
            <p:nvPr/>
          </p:nvSpPr>
          <p:spPr>
            <a:xfrm>
              <a:off x="3368625" y="2813875"/>
              <a:ext cx="876100" cy="505700"/>
            </a:xfrm>
            <a:custGeom>
              <a:avLst/>
              <a:gdLst/>
              <a:ahLst/>
              <a:cxnLst/>
              <a:rect l="l" t="t" r="r" b="b"/>
              <a:pathLst>
                <a:path w="35044" h="20228" extrusionOk="0">
                  <a:moveTo>
                    <a:pt x="0" y="0"/>
                  </a:moveTo>
                  <a:lnTo>
                    <a:pt x="0" y="20228"/>
                  </a:lnTo>
                  <a:lnTo>
                    <a:pt x="35044" y="20228"/>
                  </a:lnTo>
                  <a:lnTo>
                    <a:pt x="350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889;p77"/>
            <p:cNvSpPr/>
            <p:nvPr/>
          </p:nvSpPr>
          <p:spPr>
            <a:xfrm>
              <a:off x="3307250" y="2770250"/>
              <a:ext cx="995875" cy="132350"/>
            </a:xfrm>
            <a:custGeom>
              <a:avLst/>
              <a:gdLst/>
              <a:ahLst/>
              <a:cxnLst/>
              <a:rect l="l" t="t" r="r" b="b"/>
              <a:pathLst>
                <a:path w="39835" h="5294" extrusionOk="0">
                  <a:moveTo>
                    <a:pt x="1" y="0"/>
                  </a:moveTo>
                  <a:lnTo>
                    <a:pt x="1" y="5294"/>
                  </a:lnTo>
                  <a:lnTo>
                    <a:pt x="39835" y="5294"/>
                  </a:lnTo>
                  <a:lnTo>
                    <a:pt x="398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890;p77"/>
            <p:cNvSpPr/>
            <p:nvPr/>
          </p:nvSpPr>
          <p:spPr>
            <a:xfrm>
              <a:off x="3307250" y="2924025"/>
              <a:ext cx="995875" cy="131625"/>
            </a:xfrm>
            <a:custGeom>
              <a:avLst/>
              <a:gdLst/>
              <a:ahLst/>
              <a:cxnLst/>
              <a:rect l="l" t="t" r="r" b="b"/>
              <a:pathLst>
                <a:path w="39835" h="5265" extrusionOk="0">
                  <a:moveTo>
                    <a:pt x="1" y="1"/>
                  </a:moveTo>
                  <a:lnTo>
                    <a:pt x="1" y="5264"/>
                  </a:lnTo>
                  <a:lnTo>
                    <a:pt x="39835" y="5264"/>
                  </a:lnTo>
                  <a:lnTo>
                    <a:pt x="398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891;p77"/>
            <p:cNvSpPr/>
            <p:nvPr/>
          </p:nvSpPr>
          <p:spPr>
            <a:xfrm>
              <a:off x="3299125" y="3077800"/>
              <a:ext cx="996625" cy="132375"/>
            </a:xfrm>
            <a:custGeom>
              <a:avLst/>
              <a:gdLst/>
              <a:ahLst/>
              <a:cxnLst/>
              <a:rect l="l" t="t" r="r" b="b"/>
              <a:pathLst>
                <a:path w="39865" h="5295" extrusionOk="0">
                  <a:moveTo>
                    <a:pt x="0" y="1"/>
                  </a:moveTo>
                  <a:lnTo>
                    <a:pt x="0" y="5294"/>
                  </a:lnTo>
                  <a:lnTo>
                    <a:pt x="39864" y="5294"/>
                  </a:lnTo>
                  <a:lnTo>
                    <a:pt x="398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892;p77"/>
            <p:cNvSpPr/>
            <p:nvPr/>
          </p:nvSpPr>
          <p:spPr>
            <a:xfrm>
              <a:off x="3299125" y="3231575"/>
              <a:ext cx="996625" cy="131625"/>
            </a:xfrm>
            <a:custGeom>
              <a:avLst/>
              <a:gdLst/>
              <a:ahLst/>
              <a:cxnLst/>
              <a:rect l="l" t="t" r="r" b="b"/>
              <a:pathLst>
                <a:path w="39865" h="5265" extrusionOk="0">
                  <a:moveTo>
                    <a:pt x="0" y="1"/>
                  </a:moveTo>
                  <a:lnTo>
                    <a:pt x="0" y="5265"/>
                  </a:lnTo>
                  <a:lnTo>
                    <a:pt x="39864" y="5265"/>
                  </a:lnTo>
                  <a:lnTo>
                    <a:pt x="398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893;p77"/>
            <p:cNvSpPr/>
            <p:nvPr/>
          </p:nvSpPr>
          <p:spPr>
            <a:xfrm>
              <a:off x="4192950" y="2821925"/>
              <a:ext cx="22200" cy="22275"/>
            </a:xfrm>
            <a:custGeom>
              <a:avLst/>
              <a:gdLst/>
              <a:ahLst/>
              <a:cxnLst/>
              <a:rect l="l" t="t" r="r" b="b"/>
              <a:pathLst>
                <a:path w="888" h="891" extrusionOk="0">
                  <a:moveTo>
                    <a:pt x="494" y="1"/>
                  </a:moveTo>
                  <a:cubicBezTo>
                    <a:pt x="478" y="1"/>
                    <a:pt x="461" y="2"/>
                    <a:pt x="444" y="4"/>
                  </a:cubicBezTo>
                  <a:cubicBezTo>
                    <a:pt x="237" y="4"/>
                    <a:pt x="1" y="181"/>
                    <a:pt x="1" y="447"/>
                  </a:cubicBezTo>
                  <a:cubicBezTo>
                    <a:pt x="1" y="654"/>
                    <a:pt x="208" y="891"/>
                    <a:pt x="444" y="891"/>
                  </a:cubicBezTo>
                  <a:cubicBezTo>
                    <a:pt x="681" y="891"/>
                    <a:pt x="888" y="713"/>
                    <a:pt x="888" y="447"/>
                  </a:cubicBezTo>
                  <a:cubicBezTo>
                    <a:pt x="888" y="198"/>
                    <a:pt x="732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894;p77"/>
            <p:cNvSpPr/>
            <p:nvPr/>
          </p:nvSpPr>
          <p:spPr>
            <a:xfrm>
              <a:off x="4192950" y="2976525"/>
              <a:ext cx="22200" cy="2220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0"/>
                  </a:moveTo>
                  <a:cubicBezTo>
                    <a:pt x="208" y="0"/>
                    <a:pt x="1" y="178"/>
                    <a:pt x="1" y="444"/>
                  </a:cubicBezTo>
                  <a:cubicBezTo>
                    <a:pt x="1" y="680"/>
                    <a:pt x="208" y="887"/>
                    <a:pt x="444" y="887"/>
                  </a:cubicBezTo>
                  <a:cubicBezTo>
                    <a:pt x="710" y="887"/>
                    <a:pt x="888" y="680"/>
                    <a:pt x="888" y="444"/>
                  </a:cubicBezTo>
                  <a:cubicBezTo>
                    <a:pt x="888" y="178"/>
                    <a:pt x="710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895;p77"/>
            <p:cNvSpPr/>
            <p:nvPr/>
          </p:nvSpPr>
          <p:spPr>
            <a:xfrm>
              <a:off x="4192950" y="3132500"/>
              <a:ext cx="22200" cy="22225"/>
            </a:xfrm>
            <a:custGeom>
              <a:avLst/>
              <a:gdLst/>
              <a:ahLst/>
              <a:cxnLst/>
              <a:rect l="l" t="t" r="r" b="b"/>
              <a:pathLst>
                <a:path w="888" h="889" extrusionOk="0">
                  <a:moveTo>
                    <a:pt x="444" y="1"/>
                  </a:moveTo>
                  <a:cubicBezTo>
                    <a:pt x="237" y="1"/>
                    <a:pt x="1" y="178"/>
                    <a:pt x="1" y="445"/>
                  </a:cubicBezTo>
                  <a:cubicBezTo>
                    <a:pt x="1" y="652"/>
                    <a:pt x="208" y="888"/>
                    <a:pt x="444" y="888"/>
                  </a:cubicBezTo>
                  <a:cubicBezTo>
                    <a:pt x="681" y="888"/>
                    <a:pt x="888" y="711"/>
                    <a:pt x="888" y="445"/>
                  </a:cubicBezTo>
                  <a:cubicBezTo>
                    <a:pt x="888" y="238"/>
                    <a:pt x="710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896;p77"/>
            <p:cNvSpPr/>
            <p:nvPr/>
          </p:nvSpPr>
          <p:spPr>
            <a:xfrm>
              <a:off x="4192950" y="3288500"/>
              <a:ext cx="22200" cy="2220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237" y="1"/>
                    <a:pt x="1" y="208"/>
                    <a:pt x="1" y="444"/>
                  </a:cubicBezTo>
                  <a:cubicBezTo>
                    <a:pt x="1" y="681"/>
                    <a:pt x="208" y="888"/>
                    <a:pt x="444" y="888"/>
                  </a:cubicBezTo>
                  <a:cubicBezTo>
                    <a:pt x="681" y="888"/>
                    <a:pt x="888" y="710"/>
                    <a:pt x="888" y="444"/>
                  </a:cubicBezTo>
                  <a:cubicBezTo>
                    <a:pt x="888" y="237"/>
                    <a:pt x="710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897;p77"/>
            <p:cNvSpPr/>
            <p:nvPr/>
          </p:nvSpPr>
          <p:spPr>
            <a:xfrm>
              <a:off x="3390050" y="2821925"/>
              <a:ext cx="22225" cy="22275"/>
            </a:xfrm>
            <a:custGeom>
              <a:avLst/>
              <a:gdLst/>
              <a:ahLst/>
              <a:cxnLst/>
              <a:rect l="l" t="t" r="r" b="b"/>
              <a:pathLst>
                <a:path w="889" h="891" extrusionOk="0">
                  <a:moveTo>
                    <a:pt x="494" y="1"/>
                  </a:moveTo>
                  <a:cubicBezTo>
                    <a:pt x="478" y="1"/>
                    <a:pt x="462" y="2"/>
                    <a:pt x="444" y="4"/>
                  </a:cubicBezTo>
                  <a:cubicBezTo>
                    <a:pt x="237" y="4"/>
                    <a:pt x="1" y="181"/>
                    <a:pt x="1" y="447"/>
                  </a:cubicBezTo>
                  <a:cubicBezTo>
                    <a:pt x="1" y="654"/>
                    <a:pt x="178" y="891"/>
                    <a:pt x="444" y="891"/>
                  </a:cubicBezTo>
                  <a:cubicBezTo>
                    <a:pt x="681" y="891"/>
                    <a:pt x="888" y="713"/>
                    <a:pt x="888" y="447"/>
                  </a:cubicBezTo>
                  <a:cubicBezTo>
                    <a:pt x="888" y="198"/>
                    <a:pt x="733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898;p77"/>
            <p:cNvSpPr/>
            <p:nvPr/>
          </p:nvSpPr>
          <p:spPr>
            <a:xfrm>
              <a:off x="3390050" y="2976525"/>
              <a:ext cx="22225" cy="22200"/>
            </a:xfrm>
            <a:custGeom>
              <a:avLst/>
              <a:gdLst/>
              <a:ahLst/>
              <a:cxnLst/>
              <a:rect l="l" t="t" r="r" b="b"/>
              <a:pathLst>
                <a:path w="889" h="888" extrusionOk="0">
                  <a:moveTo>
                    <a:pt x="444" y="0"/>
                  </a:moveTo>
                  <a:cubicBezTo>
                    <a:pt x="237" y="0"/>
                    <a:pt x="1" y="178"/>
                    <a:pt x="1" y="444"/>
                  </a:cubicBezTo>
                  <a:cubicBezTo>
                    <a:pt x="1" y="651"/>
                    <a:pt x="178" y="887"/>
                    <a:pt x="444" y="887"/>
                  </a:cubicBezTo>
                  <a:cubicBezTo>
                    <a:pt x="681" y="887"/>
                    <a:pt x="888" y="710"/>
                    <a:pt x="888" y="444"/>
                  </a:cubicBezTo>
                  <a:cubicBezTo>
                    <a:pt x="888" y="178"/>
                    <a:pt x="711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899;p77"/>
            <p:cNvSpPr/>
            <p:nvPr/>
          </p:nvSpPr>
          <p:spPr>
            <a:xfrm>
              <a:off x="3390050" y="313250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889" h="889" extrusionOk="0">
                  <a:moveTo>
                    <a:pt x="444" y="1"/>
                  </a:moveTo>
                  <a:cubicBezTo>
                    <a:pt x="237" y="1"/>
                    <a:pt x="1" y="178"/>
                    <a:pt x="1" y="445"/>
                  </a:cubicBezTo>
                  <a:cubicBezTo>
                    <a:pt x="1" y="652"/>
                    <a:pt x="178" y="888"/>
                    <a:pt x="444" y="888"/>
                  </a:cubicBezTo>
                  <a:cubicBezTo>
                    <a:pt x="681" y="888"/>
                    <a:pt x="888" y="711"/>
                    <a:pt x="888" y="445"/>
                  </a:cubicBezTo>
                  <a:cubicBezTo>
                    <a:pt x="888" y="238"/>
                    <a:pt x="711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00;p77"/>
            <p:cNvSpPr/>
            <p:nvPr/>
          </p:nvSpPr>
          <p:spPr>
            <a:xfrm>
              <a:off x="3390050" y="3288500"/>
              <a:ext cx="22225" cy="22200"/>
            </a:xfrm>
            <a:custGeom>
              <a:avLst/>
              <a:gdLst/>
              <a:ahLst/>
              <a:cxnLst/>
              <a:rect l="l" t="t" r="r" b="b"/>
              <a:pathLst>
                <a:path w="889" h="888" extrusionOk="0">
                  <a:moveTo>
                    <a:pt x="444" y="1"/>
                  </a:moveTo>
                  <a:cubicBezTo>
                    <a:pt x="237" y="1"/>
                    <a:pt x="1" y="208"/>
                    <a:pt x="1" y="444"/>
                  </a:cubicBezTo>
                  <a:cubicBezTo>
                    <a:pt x="1" y="681"/>
                    <a:pt x="178" y="888"/>
                    <a:pt x="444" y="888"/>
                  </a:cubicBezTo>
                  <a:cubicBezTo>
                    <a:pt x="681" y="888"/>
                    <a:pt x="888" y="710"/>
                    <a:pt x="888" y="444"/>
                  </a:cubicBezTo>
                  <a:cubicBezTo>
                    <a:pt x="888" y="237"/>
                    <a:pt x="711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75"/>
          <p:cNvSpPr/>
          <p:nvPr/>
        </p:nvSpPr>
        <p:spPr>
          <a:xfrm>
            <a:off x="977582" y="522750"/>
            <a:ext cx="7227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trọng</a:t>
            </a:r>
            <a:r>
              <a:rPr lang="en-US" sz="2000" dirty="0"/>
              <a:t> </a:t>
            </a:r>
            <a:r>
              <a:rPr lang="en-US" sz="2000" dirty="0" err="1"/>
              <a:t>nâng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,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lực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luật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vệ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hạn</a:t>
            </a:r>
            <a:r>
              <a:rPr lang="en-US" sz="2000" dirty="0"/>
              <a:t> </a:t>
            </a:r>
            <a:r>
              <a:rPr lang="en-US" sz="2000" dirty="0" err="1"/>
              <a:t>chế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vi, </a:t>
            </a:r>
            <a:r>
              <a:rPr lang="en-US" sz="2000" dirty="0" err="1"/>
              <a:t>nạn</a:t>
            </a:r>
            <a:r>
              <a:rPr lang="en-US" sz="2000" dirty="0"/>
              <a:t> </a:t>
            </a:r>
            <a:r>
              <a:rPr lang="en-US" sz="2000" dirty="0" err="1"/>
              <a:t>chặt</a:t>
            </a:r>
            <a:r>
              <a:rPr lang="en-US" sz="2000" dirty="0"/>
              <a:t> </a:t>
            </a:r>
            <a:r>
              <a:rPr lang="en-US" sz="2000" dirty="0" err="1"/>
              <a:t>phá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đẩy</a:t>
            </a:r>
            <a:r>
              <a:rPr lang="en-US" sz="2000" dirty="0"/>
              <a:t> </a:t>
            </a:r>
            <a:r>
              <a:rPr lang="en-US" sz="2000" dirty="0" err="1"/>
              <a:t>mạnh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biện</a:t>
            </a:r>
            <a:r>
              <a:rPr lang="en-US" sz="2000" dirty="0"/>
              <a:t> </a:t>
            </a:r>
            <a:r>
              <a:rPr lang="en-US" sz="2000" dirty="0" err="1" smtClean="0"/>
              <a:t>pháp</a:t>
            </a:r>
            <a:r>
              <a:rPr lang="en-US" sz="2000" dirty="0" smtClean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vệ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63" y="2146155"/>
            <a:ext cx="4757831" cy="287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" name="Google Shape;1101;p59"/>
          <p:cNvGrpSpPr/>
          <p:nvPr/>
        </p:nvGrpSpPr>
        <p:grpSpPr>
          <a:xfrm flipH="1">
            <a:off x="3490480" y="4080087"/>
            <a:ext cx="1330344" cy="1076369"/>
            <a:chOff x="2365950" y="1726425"/>
            <a:chExt cx="1037800" cy="839675"/>
          </a:xfrm>
        </p:grpSpPr>
        <p:sp>
          <p:nvSpPr>
            <p:cNvPr id="1102" name="Google Shape;1102;p59"/>
            <p:cNvSpPr/>
            <p:nvPr/>
          </p:nvSpPr>
          <p:spPr>
            <a:xfrm>
              <a:off x="2590700" y="2386700"/>
              <a:ext cx="145425" cy="172550"/>
            </a:xfrm>
            <a:custGeom>
              <a:avLst/>
              <a:gdLst/>
              <a:ahLst/>
              <a:cxnLst/>
              <a:rect l="l" t="t" r="r" b="b"/>
              <a:pathLst>
                <a:path w="5817" h="6902" extrusionOk="0">
                  <a:moveTo>
                    <a:pt x="0" y="1"/>
                  </a:moveTo>
                  <a:lnTo>
                    <a:pt x="0" y="1"/>
                  </a:lnTo>
                  <a:cubicBezTo>
                    <a:pt x="500" y="2086"/>
                    <a:pt x="999" y="4172"/>
                    <a:pt x="1469" y="6258"/>
                  </a:cubicBezTo>
                  <a:cubicBezTo>
                    <a:pt x="1498" y="6376"/>
                    <a:pt x="1528" y="6464"/>
                    <a:pt x="1616" y="6552"/>
                  </a:cubicBezTo>
                  <a:cubicBezTo>
                    <a:pt x="1675" y="6581"/>
                    <a:pt x="1763" y="6611"/>
                    <a:pt x="1851" y="6611"/>
                  </a:cubicBezTo>
                  <a:lnTo>
                    <a:pt x="3202" y="6846"/>
                  </a:lnTo>
                  <a:cubicBezTo>
                    <a:pt x="3372" y="6877"/>
                    <a:pt x="3560" y="6902"/>
                    <a:pt x="3747" y="6902"/>
                  </a:cubicBezTo>
                  <a:cubicBezTo>
                    <a:pt x="4079" y="6902"/>
                    <a:pt x="4406" y="6826"/>
                    <a:pt x="4612" y="6581"/>
                  </a:cubicBezTo>
                  <a:cubicBezTo>
                    <a:pt x="4730" y="6405"/>
                    <a:pt x="4789" y="6199"/>
                    <a:pt x="4848" y="5994"/>
                  </a:cubicBezTo>
                  <a:cubicBezTo>
                    <a:pt x="5200" y="4466"/>
                    <a:pt x="5523" y="2938"/>
                    <a:pt x="5817" y="138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9"/>
            <p:cNvSpPr/>
            <p:nvPr/>
          </p:nvSpPr>
          <p:spPr>
            <a:xfrm>
              <a:off x="2938825" y="2343375"/>
              <a:ext cx="152775" cy="208900"/>
            </a:xfrm>
            <a:custGeom>
              <a:avLst/>
              <a:gdLst/>
              <a:ahLst/>
              <a:cxnLst/>
              <a:rect l="l" t="t" r="r" b="b"/>
              <a:pathLst>
                <a:path w="6111" h="8356" extrusionOk="0">
                  <a:moveTo>
                    <a:pt x="6111" y="0"/>
                  </a:moveTo>
                  <a:lnTo>
                    <a:pt x="0" y="823"/>
                  </a:lnTo>
                  <a:lnTo>
                    <a:pt x="1851" y="8079"/>
                  </a:lnTo>
                  <a:cubicBezTo>
                    <a:pt x="1733" y="8167"/>
                    <a:pt x="1910" y="8344"/>
                    <a:pt x="2057" y="8344"/>
                  </a:cubicBezTo>
                  <a:cubicBezTo>
                    <a:pt x="2306" y="8352"/>
                    <a:pt x="2556" y="8356"/>
                    <a:pt x="2804" y="8356"/>
                  </a:cubicBezTo>
                  <a:cubicBezTo>
                    <a:pt x="3405" y="8356"/>
                    <a:pt x="4001" y="8335"/>
                    <a:pt x="4583" y="8314"/>
                  </a:cubicBezTo>
                  <a:cubicBezTo>
                    <a:pt x="4730" y="8314"/>
                    <a:pt x="4847" y="8255"/>
                    <a:pt x="4965" y="8197"/>
                  </a:cubicBezTo>
                  <a:cubicBezTo>
                    <a:pt x="5024" y="8109"/>
                    <a:pt x="5082" y="8020"/>
                    <a:pt x="5112" y="7903"/>
                  </a:cubicBezTo>
                  <a:cubicBezTo>
                    <a:pt x="5347" y="7022"/>
                    <a:pt x="5435" y="6082"/>
                    <a:pt x="5435" y="5171"/>
                  </a:cubicBezTo>
                  <a:cubicBezTo>
                    <a:pt x="5494" y="3408"/>
                    <a:pt x="5729" y="1675"/>
                    <a:pt x="6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9"/>
            <p:cNvSpPr/>
            <p:nvPr/>
          </p:nvSpPr>
          <p:spPr>
            <a:xfrm>
              <a:off x="3187050" y="1818525"/>
              <a:ext cx="216700" cy="138600"/>
            </a:xfrm>
            <a:custGeom>
              <a:avLst/>
              <a:gdLst/>
              <a:ahLst/>
              <a:cxnLst/>
              <a:rect l="l" t="t" r="r" b="b"/>
              <a:pathLst>
                <a:path w="8668" h="5544" extrusionOk="0">
                  <a:moveTo>
                    <a:pt x="3329" y="1"/>
                  </a:moveTo>
                  <a:cubicBezTo>
                    <a:pt x="3229" y="1"/>
                    <a:pt x="3128" y="7"/>
                    <a:pt x="3027" y="19"/>
                  </a:cubicBezTo>
                  <a:cubicBezTo>
                    <a:pt x="2410" y="136"/>
                    <a:pt x="1910" y="577"/>
                    <a:pt x="1440" y="1018"/>
                  </a:cubicBezTo>
                  <a:lnTo>
                    <a:pt x="1" y="2369"/>
                  </a:lnTo>
                  <a:lnTo>
                    <a:pt x="2557" y="4896"/>
                  </a:lnTo>
                  <a:cubicBezTo>
                    <a:pt x="3652" y="5327"/>
                    <a:pt x="4814" y="5543"/>
                    <a:pt x="5983" y="5543"/>
                  </a:cubicBezTo>
                  <a:cubicBezTo>
                    <a:pt x="6882" y="5543"/>
                    <a:pt x="7786" y="5415"/>
                    <a:pt x="8667" y="5160"/>
                  </a:cubicBezTo>
                  <a:cubicBezTo>
                    <a:pt x="7786" y="4279"/>
                    <a:pt x="6993" y="3309"/>
                    <a:pt x="6288" y="2310"/>
                  </a:cubicBezTo>
                  <a:cubicBezTo>
                    <a:pt x="5906" y="1693"/>
                    <a:pt x="5465" y="1135"/>
                    <a:pt x="4966" y="665"/>
                  </a:cubicBezTo>
                  <a:cubicBezTo>
                    <a:pt x="4535" y="235"/>
                    <a:pt x="3952" y="1"/>
                    <a:pt x="3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9"/>
            <p:cNvSpPr/>
            <p:nvPr/>
          </p:nvSpPr>
          <p:spPr>
            <a:xfrm>
              <a:off x="2435725" y="1926375"/>
              <a:ext cx="744750" cy="570575"/>
            </a:xfrm>
            <a:custGeom>
              <a:avLst/>
              <a:gdLst/>
              <a:ahLst/>
              <a:cxnLst/>
              <a:rect l="l" t="t" r="r" b="b"/>
              <a:pathLst>
                <a:path w="29790" h="22823" extrusionOk="0">
                  <a:moveTo>
                    <a:pt x="8292" y="0"/>
                  </a:moveTo>
                  <a:cubicBezTo>
                    <a:pt x="7718" y="0"/>
                    <a:pt x="7174" y="35"/>
                    <a:pt x="6669" y="111"/>
                  </a:cubicBezTo>
                  <a:cubicBezTo>
                    <a:pt x="4172" y="493"/>
                    <a:pt x="1998" y="2050"/>
                    <a:pt x="853" y="4312"/>
                  </a:cubicBezTo>
                  <a:cubicBezTo>
                    <a:pt x="1" y="6016"/>
                    <a:pt x="1" y="8014"/>
                    <a:pt x="1" y="9924"/>
                  </a:cubicBezTo>
                  <a:cubicBezTo>
                    <a:pt x="1" y="11951"/>
                    <a:pt x="59" y="14066"/>
                    <a:pt x="882" y="15946"/>
                  </a:cubicBezTo>
                  <a:cubicBezTo>
                    <a:pt x="2116" y="18737"/>
                    <a:pt x="4965" y="20470"/>
                    <a:pt x="7874" y="21498"/>
                  </a:cubicBezTo>
                  <a:cubicBezTo>
                    <a:pt x="10399" y="22378"/>
                    <a:pt x="13048" y="22822"/>
                    <a:pt x="15708" y="22822"/>
                  </a:cubicBezTo>
                  <a:cubicBezTo>
                    <a:pt x="17134" y="22822"/>
                    <a:pt x="18563" y="22695"/>
                    <a:pt x="19977" y="22438"/>
                  </a:cubicBezTo>
                  <a:cubicBezTo>
                    <a:pt x="21035" y="22262"/>
                    <a:pt x="22034" y="21939"/>
                    <a:pt x="23003" y="21498"/>
                  </a:cubicBezTo>
                  <a:cubicBezTo>
                    <a:pt x="25941" y="20000"/>
                    <a:pt x="27469" y="16739"/>
                    <a:pt x="28761" y="13713"/>
                  </a:cubicBezTo>
                  <a:cubicBezTo>
                    <a:pt x="29172" y="12656"/>
                    <a:pt x="29613" y="11598"/>
                    <a:pt x="29672" y="10511"/>
                  </a:cubicBezTo>
                  <a:cubicBezTo>
                    <a:pt x="29789" y="7280"/>
                    <a:pt x="26675" y="4871"/>
                    <a:pt x="23649" y="3872"/>
                  </a:cubicBezTo>
                  <a:cubicBezTo>
                    <a:pt x="23649" y="3872"/>
                    <a:pt x="14338" y="0"/>
                    <a:pt x="8292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9"/>
            <p:cNvSpPr/>
            <p:nvPr/>
          </p:nvSpPr>
          <p:spPr>
            <a:xfrm>
              <a:off x="2487875" y="2343375"/>
              <a:ext cx="128550" cy="208775"/>
            </a:xfrm>
            <a:custGeom>
              <a:avLst/>
              <a:gdLst/>
              <a:ahLst/>
              <a:cxnLst/>
              <a:rect l="l" t="t" r="r" b="b"/>
              <a:pathLst>
                <a:path w="5142" h="8351" extrusionOk="0">
                  <a:moveTo>
                    <a:pt x="0" y="0"/>
                  </a:moveTo>
                  <a:lnTo>
                    <a:pt x="0" y="0"/>
                  </a:lnTo>
                  <a:cubicBezTo>
                    <a:pt x="235" y="2497"/>
                    <a:pt x="529" y="4965"/>
                    <a:pt x="911" y="7462"/>
                  </a:cubicBezTo>
                  <a:cubicBezTo>
                    <a:pt x="911" y="7580"/>
                    <a:pt x="940" y="7697"/>
                    <a:pt x="1058" y="7815"/>
                  </a:cubicBezTo>
                  <a:cubicBezTo>
                    <a:pt x="1146" y="7874"/>
                    <a:pt x="1234" y="7874"/>
                    <a:pt x="1352" y="7874"/>
                  </a:cubicBezTo>
                  <a:cubicBezTo>
                    <a:pt x="1822" y="7903"/>
                    <a:pt x="2292" y="7991"/>
                    <a:pt x="2732" y="8167"/>
                  </a:cubicBezTo>
                  <a:cubicBezTo>
                    <a:pt x="2953" y="8290"/>
                    <a:pt x="3194" y="8351"/>
                    <a:pt x="3438" y="8351"/>
                  </a:cubicBezTo>
                  <a:cubicBezTo>
                    <a:pt x="3487" y="8351"/>
                    <a:pt x="3535" y="8349"/>
                    <a:pt x="3584" y="8344"/>
                  </a:cubicBezTo>
                  <a:cubicBezTo>
                    <a:pt x="3937" y="8226"/>
                    <a:pt x="4084" y="7815"/>
                    <a:pt x="4172" y="7433"/>
                  </a:cubicBezTo>
                  <a:cubicBezTo>
                    <a:pt x="4583" y="5670"/>
                    <a:pt x="4906" y="3908"/>
                    <a:pt x="5141" y="20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9"/>
            <p:cNvSpPr/>
            <p:nvPr/>
          </p:nvSpPr>
          <p:spPr>
            <a:xfrm>
              <a:off x="2863175" y="2361000"/>
              <a:ext cx="160850" cy="205100"/>
            </a:xfrm>
            <a:custGeom>
              <a:avLst/>
              <a:gdLst/>
              <a:ahLst/>
              <a:cxnLst/>
              <a:rect l="l" t="t" r="r" b="b"/>
              <a:pathLst>
                <a:path w="6434" h="8204" extrusionOk="0">
                  <a:moveTo>
                    <a:pt x="6434" y="0"/>
                  </a:moveTo>
                  <a:lnTo>
                    <a:pt x="0" y="3379"/>
                  </a:lnTo>
                  <a:cubicBezTo>
                    <a:pt x="323" y="4642"/>
                    <a:pt x="470" y="5935"/>
                    <a:pt x="441" y="7257"/>
                  </a:cubicBezTo>
                  <a:cubicBezTo>
                    <a:pt x="412" y="7462"/>
                    <a:pt x="470" y="7668"/>
                    <a:pt x="588" y="7815"/>
                  </a:cubicBezTo>
                  <a:cubicBezTo>
                    <a:pt x="705" y="7932"/>
                    <a:pt x="852" y="7962"/>
                    <a:pt x="999" y="7991"/>
                  </a:cubicBezTo>
                  <a:cubicBezTo>
                    <a:pt x="1880" y="8109"/>
                    <a:pt x="2762" y="8167"/>
                    <a:pt x="3643" y="8197"/>
                  </a:cubicBezTo>
                  <a:cubicBezTo>
                    <a:pt x="3708" y="8201"/>
                    <a:pt x="3774" y="8204"/>
                    <a:pt x="3840" y="8204"/>
                  </a:cubicBezTo>
                  <a:cubicBezTo>
                    <a:pt x="4192" y="8204"/>
                    <a:pt x="4555" y="8135"/>
                    <a:pt x="4877" y="7962"/>
                  </a:cubicBezTo>
                  <a:cubicBezTo>
                    <a:pt x="5553" y="7580"/>
                    <a:pt x="5699" y="6699"/>
                    <a:pt x="5788" y="5905"/>
                  </a:cubicBezTo>
                  <a:cubicBezTo>
                    <a:pt x="5993" y="3937"/>
                    <a:pt x="6228" y="1969"/>
                    <a:pt x="6434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9"/>
            <p:cNvSpPr/>
            <p:nvPr/>
          </p:nvSpPr>
          <p:spPr>
            <a:xfrm>
              <a:off x="2365950" y="1726425"/>
              <a:ext cx="161250" cy="291700"/>
            </a:xfrm>
            <a:custGeom>
              <a:avLst/>
              <a:gdLst/>
              <a:ahLst/>
              <a:cxnLst/>
              <a:rect l="l" t="t" r="r" b="b"/>
              <a:pathLst>
                <a:path w="6450" h="11668" extrusionOk="0">
                  <a:moveTo>
                    <a:pt x="3494" y="3765"/>
                  </a:moveTo>
                  <a:cubicBezTo>
                    <a:pt x="3678" y="3765"/>
                    <a:pt x="3850" y="3799"/>
                    <a:pt x="3996" y="3879"/>
                  </a:cubicBezTo>
                  <a:cubicBezTo>
                    <a:pt x="4584" y="4202"/>
                    <a:pt x="5259" y="5348"/>
                    <a:pt x="4789" y="5936"/>
                  </a:cubicBezTo>
                  <a:cubicBezTo>
                    <a:pt x="4551" y="6189"/>
                    <a:pt x="4236" y="6314"/>
                    <a:pt x="3927" y="6314"/>
                  </a:cubicBezTo>
                  <a:cubicBezTo>
                    <a:pt x="3627" y="6314"/>
                    <a:pt x="3332" y="6196"/>
                    <a:pt x="3115" y="5965"/>
                  </a:cubicBezTo>
                  <a:cubicBezTo>
                    <a:pt x="2596" y="5475"/>
                    <a:pt x="2332" y="4816"/>
                    <a:pt x="2350" y="4099"/>
                  </a:cubicBezTo>
                  <a:lnTo>
                    <a:pt x="2350" y="4099"/>
                  </a:lnTo>
                  <a:cubicBezTo>
                    <a:pt x="2705" y="3905"/>
                    <a:pt x="3124" y="3765"/>
                    <a:pt x="3494" y="3765"/>
                  </a:cubicBezTo>
                  <a:close/>
                  <a:moveTo>
                    <a:pt x="5168" y="0"/>
                  </a:moveTo>
                  <a:cubicBezTo>
                    <a:pt x="3193" y="0"/>
                    <a:pt x="1562" y="1764"/>
                    <a:pt x="1395" y="3683"/>
                  </a:cubicBezTo>
                  <a:lnTo>
                    <a:pt x="1395" y="3683"/>
                  </a:lnTo>
                  <a:cubicBezTo>
                    <a:pt x="982" y="3973"/>
                    <a:pt x="640" y="4351"/>
                    <a:pt x="441" y="4819"/>
                  </a:cubicBezTo>
                  <a:cubicBezTo>
                    <a:pt x="1" y="5906"/>
                    <a:pt x="294" y="7111"/>
                    <a:pt x="765" y="8168"/>
                  </a:cubicBezTo>
                  <a:cubicBezTo>
                    <a:pt x="1235" y="9196"/>
                    <a:pt x="1881" y="10372"/>
                    <a:pt x="2850" y="11047"/>
                  </a:cubicBezTo>
                  <a:cubicBezTo>
                    <a:pt x="3378" y="11459"/>
                    <a:pt x="4016" y="11668"/>
                    <a:pt x="4657" y="11668"/>
                  </a:cubicBezTo>
                  <a:cubicBezTo>
                    <a:pt x="5158" y="11668"/>
                    <a:pt x="5660" y="11540"/>
                    <a:pt x="6111" y="11282"/>
                  </a:cubicBezTo>
                  <a:cubicBezTo>
                    <a:pt x="6450" y="11100"/>
                    <a:pt x="6280" y="10548"/>
                    <a:pt x="5951" y="10548"/>
                  </a:cubicBezTo>
                  <a:cubicBezTo>
                    <a:pt x="5909" y="10548"/>
                    <a:pt x="5864" y="10557"/>
                    <a:pt x="5817" y="10577"/>
                  </a:cubicBezTo>
                  <a:cubicBezTo>
                    <a:pt x="5552" y="10691"/>
                    <a:pt x="5289" y="10742"/>
                    <a:pt x="5033" y="10742"/>
                  </a:cubicBezTo>
                  <a:cubicBezTo>
                    <a:pt x="3902" y="10742"/>
                    <a:pt x="2902" y="9749"/>
                    <a:pt x="2351" y="8815"/>
                  </a:cubicBezTo>
                  <a:cubicBezTo>
                    <a:pt x="1714" y="7806"/>
                    <a:pt x="814" y="6103"/>
                    <a:pt x="1468" y="4917"/>
                  </a:cubicBezTo>
                  <a:lnTo>
                    <a:pt x="1468" y="4917"/>
                  </a:lnTo>
                  <a:cubicBezTo>
                    <a:pt x="1625" y="5583"/>
                    <a:pt x="1988" y="6185"/>
                    <a:pt x="2527" y="6641"/>
                  </a:cubicBezTo>
                  <a:cubicBezTo>
                    <a:pt x="2899" y="6935"/>
                    <a:pt x="3345" y="7082"/>
                    <a:pt x="3795" y="7082"/>
                  </a:cubicBezTo>
                  <a:cubicBezTo>
                    <a:pt x="4198" y="7082"/>
                    <a:pt x="4605" y="6965"/>
                    <a:pt x="4966" y="6729"/>
                  </a:cubicBezTo>
                  <a:cubicBezTo>
                    <a:pt x="5817" y="6141"/>
                    <a:pt x="5788" y="5084"/>
                    <a:pt x="5318" y="4261"/>
                  </a:cubicBezTo>
                  <a:cubicBezTo>
                    <a:pt x="4884" y="3465"/>
                    <a:pt x="4272" y="2986"/>
                    <a:pt x="3449" y="2986"/>
                  </a:cubicBezTo>
                  <a:cubicBezTo>
                    <a:pt x="3270" y="2986"/>
                    <a:pt x="3080" y="3009"/>
                    <a:pt x="2880" y="3057"/>
                  </a:cubicBezTo>
                  <a:cubicBezTo>
                    <a:pt x="2746" y="3084"/>
                    <a:pt x="2612" y="3118"/>
                    <a:pt x="2480" y="3159"/>
                  </a:cubicBezTo>
                  <a:lnTo>
                    <a:pt x="2480" y="3159"/>
                  </a:lnTo>
                  <a:cubicBezTo>
                    <a:pt x="2618" y="2690"/>
                    <a:pt x="2869" y="2256"/>
                    <a:pt x="3232" y="1911"/>
                  </a:cubicBezTo>
                  <a:cubicBezTo>
                    <a:pt x="3820" y="1353"/>
                    <a:pt x="4584" y="1029"/>
                    <a:pt x="5406" y="971"/>
                  </a:cubicBezTo>
                  <a:cubicBezTo>
                    <a:pt x="5964" y="883"/>
                    <a:pt x="5788" y="1"/>
                    <a:pt x="5259" y="1"/>
                  </a:cubicBezTo>
                  <a:cubicBezTo>
                    <a:pt x="5229" y="0"/>
                    <a:pt x="5199" y="0"/>
                    <a:pt x="5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9"/>
            <p:cNvSpPr/>
            <p:nvPr/>
          </p:nvSpPr>
          <p:spPr>
            <a:xfrm>
              <a:off x="3106275" y="2272875"/>
              <a:ext cx="47025" cy="5900"/>
            </a:xfrm>
            <a:custGeom>
              <a:avLst/>
              <a:gdLst/>
              <a:ahLst/>
              <a:cxnLst/>
              <a:rect l="l" t="t" r="r" b="b"/>
              <a:pathLst>
                <a:path w="1881" h="236" extrusionOk="0">
                  <a:moveTo>
                    <a:pt x="1469" y="0"/>
                  </a:moveTo>
                  <a:cubicBezTo>
                    <a:pt x="1116" y="21"/>
                    <a:pt x="777" y="42"/>
                    <a:pt x="433" y="42"/>
                  </a:cubicBezTo>
                  <a:cubicBezTo>
                    <a:pt x="290" y="42"/>
                    <a:pt x="146" y="38"/>
                    <a:pt x="0" y="30"/>
                  </a:cubicBezTo>
                  <a:lnTo>
                    <a:pt x="0" y="30"/>
                  </a:lnTo>
                  <a:lnTo>
                    <a:pt x="1880" y="235"/>
                  </a:lnTo>
                  <a:lnTo>
                    <a:pt x="1880" y="235"/>
                  </a:lnTo>
                  <a:lnTo>
                    <a:pt x="1469" y="0"/>
                  </a:lnTo>
                  <a:close/>
                </a:path>
              </a:pathLst>
            </a:custGeom>
            <a:solidFill>
              <a:srgbClr val="E09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9"/>
            <p:cNvSpPr/>
            <p:nvPr/>
          </p:nvSpPr>
          <p:spPr>
            <a:xfrm>
              <a:off x="2904300" y="1853325"/>
              <a:ext cx="460525" cy="419575"/>
            </a:xfrm>
            <a:custGeom>
              <a:avLst/>
              <a:gdLst/>
              <a:ahLst/>
              <a:cxnLst/>
              <a:rect l="l" t="t" r="r" b="b"/>
              <a:pathLst>
                <a:path w="18421" h="16783" extrusionOk="0">
                  <a:moveTo>
                    <a:pt x="11252" y="1"/>
                  </a:moveTo>
                  <a:cubicBezTo>
                    <a:pt x="11135" y="1"/>
                    <a:pt x="11018" y="3"/>
                    <a:pt x="10899" y="8"/>
                  </a:cubicBezTo>
                  <a:cubicBezTo>
                    <a:pt x="9695" y="37"/>
                    <a:pt x="8520" y="154"/>
                    <a:pt x="7315" y="301"/>
                  </a:cubicBezTo>
                  <a:cubicBezTo>
                    <a:pt x="5171" y="566"/>
                    <a:pt x="2938" y="1153"/>
                    <a:pt x="1411" y="2710"/>
                  </a:cubicBezTo>
                  <a:cubicBezTo>
                    <a:pt x="911" y="3180"/>
                    <a:pt x="559" y="3768"/>
                    <a:pt x="382" y="4444"/>
                  </a:cubicBezTo>
                  <a:cubicBezTo>
                    <a:pt x="0" y="5795"/>
                    <a:pt x="617" y="7234"/>
                    <a:pt x="1352" y="8468"/>
                  </a:cubicBezTo>
                  <a:cubicBezTo>
                    <a:pt x="2762" y="10819"/>
                    <a:pt x="4525" y="12904"/>
                    <a:pt x="6640" y="14667"/>
                  </a:cubicBezTo>
                  <a:cubicBezTo>
                    <a:pt x="7550" y="15460"/>
                    <a:pt x="8520" y="16165"/>
                    <a:pt x="9577" y="16782"/>
                  </a:cubicBezTo>
                  <a:cubicBezTo>
                    <a:pt x="12133" y="16577"/>
                    <a:pt x="14572" y="15548"/>
                    <a:pt x="16540" y="13874"/>
                  </a:cubicBezTo>
                  <a:cubicBezTo>
                    <a:pt x="17127" y="13404"/>
                    <a:pt x="17627" y="12816"/>
                    <a:pt x="17950" y="12141"/>
                  </a:cubicBezTo>
                  <a:cubicBezTo>
                    <a:pt x="18332" y="11230"/>
                    <a:pt x="18420" y="10260"/>
                    <a:pt x="18303" y="9320"/>
                  </a:cubicBezTo>
                  <a:cubicBezTo>
                    <a:pt x="18273" y="9056"/>
                    <a:pt x="18244" y="8821"/>
                    <a:pt x="18214" y="8586"/>
                  </a:cubicBezTo>
                  <a:cubicBezTo>
                    <a:pt x="17833" y="6177"/>
                    <a:pt x="16834" y="3915"/>
                    <a:pt x="15306" y="2035"/>
                  </a:cubicBezTo>
                  <a:cubicBezTo>
                    <a:pt x="14748" y="1241"/>
                    <a:pt x="13984" y="654"/>
                    <a:pt x="13103" y="272"/>
                  </a:cubicBezTo>
                  <a:cubicBezTo>
                    <a:pt x="12507" y="73"/>
                    <a:pt x="11890" y="1"/>
                    <a:pt x="11252" y="1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9"/>
            <p:cNvSpPr/>
            <p:nvPr/>
          </p:nvSpPr>
          <p:spPr>
            <a:xfrm>
              <a:off x="2855825" y="1877400"/>
              <a:ext cx="200525" cy="236850"/>
            </a:xfrm>
            <a:custGeom>
              <a:avLst/>
              <a:gdLst/>
              <a:ahLst/>
              <a:cxnLst/>
              <a:rect l="l" t="t" r="r" b="b"/>
              <a:pathLst>
                <a:path w="8021" h="9474" extrusionOk="0">
                  <a:moveTo>
                    <a:pt x="3200" y="1"/>
                  </a:moveTo>
                  <a:cubicBezTo>
                    <a:pt x="2661" y="1"/>
                    <a:pt x="2125" y="210"/>
                    <a:pt x="1734" y="602"/>
                  </a:cubicBezTo>
                  <a:cubicBezTo>
                    <a:pt x="1176" y="1189"/>
                    <a:pt x="764" y="1924"/>
                    <a:pt x="588" y="2746"/>
                  </a:cubicBezTo>
                  <a:cubicBezTo>
                    <a:pt x="0" y="4979"/>
                    <a:pt x="206" y="7358"/>
                    <a:pt x="1176" y="9474"/>
                  </a:cubicBezTo>
                  <a:cubicBezTo>
                    <a:pt x="2086" y="8181"/>
                    <a:pt x="3585" y="7447"/>
                    <a:pt x="4907" y="6565"/>
                  </a:cubicBezTo>
                  <a:cubicBezTo>
                    <a:pt x="6229" y="5713"/>
                    <a:pt x="7551" y="4509"/>
                    <a:pt x="7697" y="2922"/>
                  </a:cubicBezTo>
                  <a:lnTo>
                    <a:pt x="8021" y="2511"/>
                  </a:lnTo>
                  <a:cubicBezTo>
                    <a:pt x="6875" y="2100"/>
                    <a:pt x="5817" y="1512"/>
                    <a:pt x="4848" y="778"/>
                  </a:cubicBezTo>
                  <a:cubicBezTo>
                    <a:pt x="4583" y="543"/>
                    <a:pt x="4319" y="337"/>
                    <a:pt x="3996" y="161"/>
                  </a:cubicBezTo>
                  <a:cubicBezTo>
                    <a:pt x="3741" y="53"/>
                    <a:pt x="3470" y="1"/>
                    <a:pt x="3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9"/>
            <p:cNvSpPr/>
            <p:nvPr/>
          </p:nvSpPr>
          <p:spPr>
            <a:xfrm>
              <a:off x="3068800" y="2062275"/>
              <a:ext cx="296025" cy="210625"/>
            </a:xfrm>
            <a:custGeom>
              <a:avLst/>
              <a:gdLst/>
              <a:ahLst/>
              <a:cxnLst/>
              <a:rect l="l" t="t" r="r" b="b"/>
              <a:pathLst>
                <a:path w="11841" h="8425" extrusionOk="0">
                  <a:moveTo>
                    <a:pt x="9681" y="1"/>
                  </a:moveTo>
                  <a:cubicBezTo>
                    <a:pt x="9304" y="1"/>
                    <a:pt x="8927" y="27"/>
                    <a:pt x="8550" y="81"/>
                  </a:cubicBezTo>
                  <a:cubicBezTo>
                    <a:pt x="6934" y="257"/>
                    <a:pt x="5318" y="463"/>
                    <a:pt x="3820" y="1080"/>
                  </a:cubicBezTo>
                  <a:cubicBezTo>
                    <a:pt x="2322" y="1726"/>
                    <a:pt x="970" y="2813"/>
                    <a:pt x="353" y="4311"/>
                  </a:cubicBezTo>
                  <a:cubicBezTo>
                    <a:pt x="89" y="4958"/>
                    <a:pt x="1" y="5633"/>
                    <a:pt x="60" y="6309"/>
                  </a:cubicBezTo>
                  <a:cubicBezTo>
                    <a:pt x="295" y="7602"/>
                    <a:pt x="1264" y="8336"/>
                    <a:pt x="2997" y="8424"/>
                  </a:cubicBezTo>
                  <a:cubicBezTo>
                    <a:pt x="5553" y="8219"/>
                    <a:pt x="7992" y="7190"/>
                    <a:pt x="9960" y="5516"/>
                  </a:cubicBezTo>
                  <a:cubicBezTo>
                    <a:pt x="10547" y="5046"/>
                    <a:pt x="11047" y="4458"/>
                    <a:pt x="11370" y="3783"/>
                  </a:cubicBezTo>
                  <a:cubicBezTo>
                    <a:pt x="11752" y="2872"/>
                    <a:pt x="11840" y="1902"/>
                    <a:pt x="11723" y="962"/>
                  </a:cubicBezTo>
                  <a:cubicBezTo>
                    <a:pt x="11693" y="698"/>
                    <a:pt x="11664" y="463"/>
                    <a:pt x="11634" y="228"/>
                  </a:cubicBezTo>
                  <a:cubicBezTo>
                    <a:pt x="10983" y="79"/>
                    <a:pt x="10332" y="1"/>
                    <a:pt x="9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9"/>
            <p:cNvSpPr/>
            <p:nvPr/>
          </p:nvSpPr>
          <p:spPr>
            <a:xfrm>
              <a:off x="3149600" y="2162400"/>
              <a:ext cx="76400" cy="64950"/>
            </a:xfrm>
            <a:custGeom>
              <a:avLst/>
              <a:gdLst/>
              <a:ahLst/>
              <a:cxnLst/>
              <a:rect l="l" t="t" r="r" b="b"/>
              <a:pathLst>
                <a:path w="3056" h="2598" extrusionOk="0">
                  <a:moveTo>
                    <a:pt x="852" y="13"/>
                  </a:moveTo>
                  <a:lnTo>
                    <a:pt x="1020" y="33"/>
                  </a:lnTo>
                  <a:lnTo>
                    <a:pt x="1020" y="33"/>
                  </a:lnTo>
                  <a:cubicBezTo>
                    <a:pt x="964" y="28"/>
                    <a:pt x="908" y="22"/>
                    <a:pt x="852" y="13"/>
                  </a:cubicBezTo>
                  <a:close/>
                  <a:moveTo>
                    <a:pt x="782" y="1"/>
                  </a:moveTo>
                  <a:cubicBezTo>
                    <a:pt x="688" y="1"/>
                    <a:pt x="586" y="28"/>
                    <a:pt x="500" y="71"/>
                  </a:cubicBezTo>
                  <a:cubicBezTo>
                    <a:pt x="454" y="87"/>
                    <a:pt x="408" y="110"/>
                    <a:pt x="367" y="137"/>
                  </a:cubicBezTo>
                  <a:lnTo>
                    <a:pt x="367" y="137"/>
                  </a:lnTo>
                  <a:lnTo>
                    <a:pt x="412" y="101"/>
                  </a:lnTo>
                  <a:lnTo>
                    <a:pt x="412" y="101"/>
                  </a:lnTo>
                  <a:cubicBezTo>
                    <a:pt x="294" y="159"/>
                    <a:pt x="206" y="248"/>
                    <a:pt x="147" y="365"/>
                  </a:cubicBezTo>
                  <a:cubicBezTo>
                    <a:pt x="0" y="600"/>
                    <a:pt x="0" y="894"/>
                    <a:pt x="147" y="1129"/>
                  </a:cubicBezTo>
                  <a:cubicBezTo>
                    <a:pt x="177" y="1217"/>
                    <a:pt x="235" y="1305"/>
                    <a:pt x="265" y="1393"/>
                  </a:cubicBezTo>
                  <a:cubicBezTo>
                    <a:pt x="353" y="1511"/>
                    <a:pt x="412" y="1599"/>
                    <a:pt x="500" y="1687"/>
                  </a:cubicBezTo>
                  <a:cubicBezTo>
                    <a:pt x="559" y="1746"/>
                    <a:pt x="588" y="1775"/>
                    <a:pt x="647" y="1834"/>
                  </a:cubicBezTo>
                  <a:cubicBezTo>
                    <a:pt x="823" y="1981"/>
                    <a:pt x="1029" y="2128"/>
                    <a:pt x="1234" y="2304"/>
                  </a:cubicBezTo>
                  <a:cubicBezTo>
                    <a:pt x="1352" y="2421"/>
                    <a:pt x="1528" y="2510"/>
                    <a:pt x="1704" y="2568"/>
                  </a:cubicBezTo>
                  <a:lnTo>
                    <a:pt x="1969" y="2598"/>
                  </a:lnTo>
                  <a:cubicBezTo>
                    <a:pt x="2174" y="2598"/>
                    <a:pt x="2351" y="2568"/>
                    <a:pt x="2527" y="2451"/>
                  </a:cubicBezTo>
                  <a:cubicBezTo>
                    <a:pt x="2644" y="2392"/>
                    <a:pt x="2733" y="2304"/>
                    <a:pt x="2821" y="2186"/>
                  </a:cubicBezTo>
                  <a:cubicBezTo>
                    <a:pt x="2909" y="2069"/>
                    <a:pt x="2968" y="1951"/>
                    <a:pt x="2997" y="1834"/>
                  </a:cubicBezTo>
                  <a:cubicBezTo>
                    <a:pt x="3056" y="1687"/>
                    <a:pt x="3056" y="1540"/>
                    <a:pt x="3026" y="1393"/>
                  </a:cubicBezTo>
                  <a:cubicBezTo>
                    <a:pt x="3026" y="1246"/>
                    <a:pt x="2968" y="1099"/>
                    <a:pt x="2909" y="982"/>
                  </a:cubicBezTo>
                  <a:cubicBezTo>
                    <a:pt x="2821" y="835"/>
                    <a:pt x="2674" y="718"/>
                    <a:pt x="2527" y="629"/>
                  </a:cubicBezTo>
                  <a:cubicBezTo>
                    <a:pt x="2321" y="512"/>
                    <a:pt x="2116" y="394"/>
                    <a:pt x="1910" y="306"/>
                  </a:cubicBezTo>
                  <a:cubicBezTo>
                    <a:pt x="1734" y="189"/>
                    <a:pt x="1557" y="130"/>
                    <a:pt x="1381" y="71"/>
                  </a:cubicBezTo>
                  <a:cubicBezTo>
                    <a:pt x="1269" y="53"/>
                    <a:pt x="1156" y="46"/>
                    <a:pt x="1044" y="36"/>
                  </a:cubicBezTo>
                  <a:lnTo>
                    <a:pt x="1044" y="36"/>
                  </a:lnTo>
                  <a:lnTo>
                    <a:pt x="882" y="13"/>
                  </a:lnTo>
                  <a:cubicBezTo>
                    <a:pt x="850" y="5"/>
                    <a:pt x="817" y="1"/>
                    <a:pt x="782" y="1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9"/>
            <p:cNvSpPr/>
            <p:nvPr/>
          </p:nvSpPr>
          <p:spPr>
            <a:xfrm>
              <a:off x="3264175" y="2119825"/>
              <a:ext cx="47750" cy="70100"/>
            </a:xfrm>
            <a:custGeom>
              <a:avLst/>
              <a:gdLst/>
              <a:ahLst/>
              <a:cxnLst/>
              <a:rect l="l" t="t" r="r" b="b"/>
              <a:pathLst>
                <a:path w="1910" h="2804" extrusionOk="0">
                  <a:moveTo>
                    <a:pt x="1275" y="0"/>
                  </a:moveTo>
                  <a:cubicBezTo>
                    <a:pt x="1156" y="0"/>
                    <a:pt x="1048" y="27"/>
                    <a:pt x="940" y="70"/>
                  </a:cubicBezTo>
                  <a:cubicBezTo>
                    <a:pt x="735" y="188"/>
                    <a:pt x="588" y="335"/>
                    <a:pt x="500" y="540"/>
                  </a:cubicBezTo>
                  <a:cubicBezTo>
                    <a:pt x="412" y="717"/>
                    <a:pt x="353" y="864"/>
                    <a:pt x="265" y="1040"/>
                  </a:cubicBezTo>
                  <a:cubicBezTo>
                    <a:pt x="206" y="1275"/>
                    <a:pt x="118" y="1539"/>
                    <a:pt x="59" y="1774"/>
                  </a:cubicBezTo>
                  <a:cubicBezTo>
                    <a:pt x="0" y="2009"/>
                    <a:pt x="30" y="2215"/>
                    <a:pt x="147" y="2421"/>
                  </a:cubicBezTo>
                  <a:cubicBezTo>
                    <a:pt x="235" y="2597"/>
                    <a:pt x="412" y="2744"/>
                    <a:pt x="617" y="2773"/>
                  </a:cubicBezTo>
                  <a:cubicBezTo>
                    <a:pt x="701" y="2794"/>
                    <a:pt x="784" y="2804"/>
                    <a:pt x="864" y="2804"/>
                  </a:cubicBezTo>
                  <a:cubicBezTo>
                    <a:pt x="1011" y="2804"/>
                    <a:pt x="1150" y="2771"/>
                    <a:pt x="1264" y="2714"/>
                  </a:cubicBezTo>
                  <a:cubicBezTo>
                    <a:pt x="1440" y="2597"/>
                    <a:pt x="1587" y="2421"/>
                    <a:pt x="1646" y="2215"/>
                  </a:cubicBezTo>
                  <a:cubicBezTo>
                    <a:pt x="1675" y="1951"/>
                    <a:pt x="1734" y="1716"/>
                    <a:pt x="1792" y="1481"/>
                  </a:cubicBezTo>
                  <a:cubicBezTo>
                    <a:pt x="1822" y="1363"/>
                    <a:pt x="1851" y="1216"/>
                    <a:pt x="1881" y="1099"/>
                  </a:cubicBezTo>
                  <a:cubicBezTo>
                    <a:pt x="1910" y="981"/>
                    <a:pt x="1910" y="864"/>
                    <a:pt x="1910" y="746"/>
                  </a:cubicBezTo>
                  <a:cubicBezTo>
                    <a:pt x="1881" y="599"/>
                    <a:pt x="1851" y="482"/>
                    <a:pt x="1792" y="364"/>
                  </a:cubicBezTo>
                  <a:cubicBezTo>
                    <a:pt x="1792" y="335"/>
                    <a:pt x="1792" y="335"/>
                    <a:pt x="1763" y="305"/>
                  </a:cubicBezTo>
                  <a:cubicBezTo>
                    <a:pt x="1675" y="159"/>
                    <a:pt x="1557" y="70"/>
                    <a:pt x="1410" y="12"/>
                  </a:cubicBezTo>
                  <a:cubicBezTo>
                    <a:pt x="1363" y="4"/>
                    <a:pt x="1318" y="0"/>
                    <a:pt x="1275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9"/>
            <p:cNvSpPr/>
            <p:nvPr/>
          </p:nvSpPr>
          <p:spPr>
            <a:xfrm>
              <a:off x="3050450" y="2025975"/>
              <a:ext cx="73475" cy="65400"/>
            </a:xfrm>
            <a:custGeom>
              <a:avLst/>
              <a:gdLst/>
              <a:ahLst/>
              <a:cxnLst/>
              <a:rect l="l" t="t" r="r" b="b"/>
              <a:pathLst>
                <a:path w="2939" h="2616" extrusionOk="0">
                  <a:moveTo>
                    <a:pt x="1361" y="0"/>
                  </a:moveTo>
                  <a:cubicBezTo>
                    <a:pt x="1135" y="0"/>
                    <a:pt x="909" y="82"/>
                    <a:pt x="735" y="240"/>
                  </a:cubicBezTo>
                  <a:cubicBezTo>
                    <a:pt x="441" y="505"/>
                    <a:pt x="236" y="857"/>
                    <a:pt x="147" y="1239"/>
                  </a:cubicBezTo>
                  <a:cubicBezTo>
                    <a:pt x="1" y="1650"/>
                    <a:pt x="30" y="2120"/>
                    <a:pt x="236" y="2532"/>
                  </a:cubicBezTo>
                  <a:cubicBezTo>
                    <a:pt x="270" y="2589"/>
                    <a:pt x="322" y="2615"/>
                    <a:pt x="373" y="2615"/>
                  </a:cubicBezTo>
                  <a:cubicBezTo>
                    <a:pt x="453" y="2615"/>
                    <a:pt x="529" y="2551"/>
                    <a:pt x="529" y="2444"/>
                  </a:cubicBezTo>
                  <a:lnTo>
                    <a:pt x="559" y="2444"/>
                  </a:lnTo>
                  <a:cubicBezTo>
                    <a:pt x="500" y="2120"/>
                    <a:pt x="500" y="1827"/>
                    <a:pt x="559" y="1533"/>
                  </a:cubicBezTo>
                  <a:cubicBezTo>
                    <a:pt x="617" y="1239"/>
                    <a:pt x="735" y="945"/>
                    <a:pt x="911" y="740"/>
                  </a:cubicBezTo>
                  <a:cubicBezTo>
                    <a:pt x="999" y="622"/>
                    <a:pt x="1117" y="534"/>
                    <a:pt x="1264" y="505"/>
                  </a:cubicBezTo>
                  <a:cubicBezTo>
                    <a:pt x="1293" y="497"/>
                    <a:pt x="1324" y="494"/>
                    <a:pt x="1356" y="494"/>
                  </a:cubicBezTo>
                  <a:cubicBezTo>
                    <a:pt x="1451" y="494"/>
                    <a:pt x="1550" y="527"/>
                    <a:pt x="1616" y="593"/>
                  </a:cubicBezTo>
                  <a:cubicBezTo>
                    <a:pt x="1851" y="798"/>
                    <a:pt x="2057" y="1034"/>
                    <a:pt x="2174" y="1327"/>
                  </a:cubicBezTo>
                  <a:cubicBezTo>
                    <a:pt x="2233" y="1474"/>
                    <a:pt x="2292" y="1650"/>
                    <a:pt x="2321" y="1797"/>
                  </a:cubicBezTo>
                  <a:cubicBezTo>
                    <a:pt x="2351" y="2003"/>
                    <a:pt x="2292" y="2267"/>
                    <a:pt x="2439" y="2385"/>
                  </a:cubicBezTo>
                  <a:cubicBezTo>
                    <a:pt x="2483" y="2429"/>
                    <a:pt x="2542" y="2451"/>
                    <a:pt x="2600" y="2451"/>
                  </a:cubicBezTo>
                  <a:cubicBezTo>
                    <a:pt x="2659" y="2451"/>
                    <a:pt x="2718" y="2429"/>
                    <a:pt x="2762" y="2385"/>
                  </a:cubicBezTo>
                  <a:cubicBezTo>
                    <a:pt x="2938" y="2238"/>
                    <a:pt x="2850" y="1944"/>
                    <a:pt x="2821" y="1739"/>
                  </a:cubicBezTo>
                  <a:cubicBezTo>
                    <a:pt x="2791" y="1533"/>
                    <a:pt x="2733" y="1327"/>
                    <a:pt x="2644" y="1151"/>
                  </a:cubicBezTo>
                  <a:cubicBezTo>
                    <a:pt x="2498" y="769"/>
                    <a:pt x="2233" y="446"/>
                    <a:pt x="1910" y="182"/>
                  </a:cubicBezTo>
                  <a:cubicBezTo>
                    <a:pt x="1748" y="60"/>
                    <a:pt x="1554" y="0"/>
                    <a:pt x="1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9"/>
            <p:cNvSpPr/>
            <p:nvPr/>
          </p:nvSpPr>
          <p:spPr>
            <a:xfrm>
              <a:off x="3265650" y="204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9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9"/>
            <p:cNvSpPr/>
            <p:nvPr/>
          </p:nvSpPr>
          <p:spPr>
            <a:xfrm>
              <a:off x="3269325" y="1995400"/>
              <a:ext cx="57300" cy="53450"/>
            </a:xfrm>
            <a:custGeom>
              <a:avLst/>
              <a:gdLst/>
              <a:ahLst/>
              <a:cxnLst/>
              <a:rect l="l" t="t" r="r" b="b"/>
              <a:pathLst>
                <a:path w="2292" h="2138" extrusionOk="0">
                  <a:moveTo>
                    <a:pt x="1025" y="1"/>
                  </a:moveTo>
                  <a:cubicBezTo>
                    <a:pt x="838" y="1"/>
                    <a:pt x="646" y="72"/>
                    <a:pt x="499" y="200"/>
                  </a:cubicBezTo>
                  <a:cubicBezTo>
                    <a:pt x="294" y="376"/>
                    <a:pt x="176" y="611"/>
                    <a:pt x="118" y="905"/>
                  </a:cubicBezTo>
                  <a:cubicBezTo>
                    <a:pt x="59" y="1081"/>
                    <a:pt x="29" y="1258"/>
                    <a:pt x="0" y="1463"/>
                  </a:cubicBezTo>
                  <a:cubicBezTo>
                    <a:pt x="0" y="1640"/>
                    <a:pt x="29" y="1845"/>
                    <a:pt x="59" y="2051"/>
                  </a:cubicBezTo>
                  <a:cubicBezTo>
                    <a:pt x="71" y="2113"/>
                    <a:pt x="115" y="2138"/>
                    <a:pt x="161" y="2138"/>
                  </a:cubicBezTo>
                  <a:cubicBezTo>
                    <a:pt x="225" y="2138"/>
                    <a:pt x="294" y="2090"/>
                    <a:pt x="294" y="2021"/>
                  </a:cubicBezTo>
                  <a:cubicBezTo>
                    <a:pt x="323" y="1728"/>
                    <a:pt x="353" y="1434"/>
                    <a:pt x="411" y="1170"/>
                  </a:cubicBezTo>
                  <a:cubicBezTo>
                    <a:pt x="470" y="964"/>
                    <a:pt x="558" y="758"/>
                    <a:pt x="676" y="611"/>
                  </a:cubicBezTo>
                  <a:cubicBezTo>
                    <a:pt x="745" y="496"/>
                    <a:pt x="869" y="417"/>
                    <a:pt x="1004" y="417"/>
                  </a:cubicBezTo>
                  <a:cubicBezTo>
                    <a:pt x="1041" y="417"/>
                    <a:pt x="1079" y="423"/>
                    <a:pt x="1116" y="435"/>
                  </a:cubicBezTo>
                  <a:cubicBezTo>
                    <a:pt x="1351" y="523"/>
                    <a:pt x="1498" y="700"/>
                    <a:pt x="1586" y="935"/>
                  </a:cubicBezTo>
                  <a:cubicBezTo>
                    <a:pt x="1645" y="1052"/>
                    <a:pt x="1704" y="1199"/>
                    <a:pt x="1763" y="1346"/>
                  </a:cubicBezTo>
                  <a:cubicBezTo>
                    <a:pt x="1792" y="1493"/>
                    <a:pt x="1792" y="1698"/>
                    <a:pt x="1939" y="1816"/>
                  </a:cubicBezTo>
                  <a:cubicBezTo>
                    <a:pt x="1968" y="1845"/>
                    <a:pt x="2012" y="1860"/>
                    <a:pt x="2056" y="1860"/>
                  </a:cubicBezTo>
                  <a:cubicBezTo>
                    <a:pt x="2101" y="1860"/>
                    <a:pt x="2145" y="1845"/>
                    <a:pt x="2174" y="1816"/>
                  </a:cubicBezTo>
                  <a:cubicBezTo>
                    <a:pt x="2291" y="1640"/>
                    <a:pt x="2291" y="1434"/>
                    <a:pt x="2203" y="1258"/>
                  </a:cubicBezTo>
                  <a:cubicBezTo>
                    <a:pt x="2145" y="1081"/>
                    <a:pt x="2086" y="935"/>
                    <a:pt x="1998" y="758"/>
                  </a:cubicBezTo>
                  <a:cubicBezTo>
                    <a:pt x="1880" y="464"/>
                    <a:pt x="1645" y="229"/>
                    <a:pt x="1351" y="83"/>
                  </a:cubicBezTo>
                  <a:cubicBezTo>
                    <a:pt x="1252" y="27"/>
                    <a:pt x="1139" y="1"/>
                    <a:pt x="10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9"/>
            <p:cNvSpPr/>
            <p:nvPr/>
          </p:nvSpPr>
          <p:spPr>
            <a:xfrm>
              <a:off x="2518375" y="2331925"/>
              <a:ext cx="59125" cy="57750"/>
            </a:xfrm>
            <a:custGeom>
              <a:avLst/>
              <a:gdLst/>
              <a:ahLst/>
              <a:cxnLst/>
              <a:rect l="l" t="t" r="r" b="b"/>
              <a:pathLst>
                <a:path w="2365" h="2310" extrusionOk="0">
                  <a:moveTo>
                    <a:pt x="1728" y="1331"/>
                  </a:moveTo>
                  <a:cubicBezTo>
                    <a:pt x="1724" y="1331"/>
                    <a:pt x="1739" y="1343"/>
                    <a:pt x="1753" y="1353"/>
                  </a:cubicBezTo>
                  <a:lnTo>
                    <a:pt x="1753" y="1353"/>
                  </a:lnTo>
                  <a:cubicBezTo>
                    <a:pt x="1752" y="1350"/>
                    <a:pt x="1750" y="1345"/>
                    <a:pt x="1748" y="1340"/>
                  </a:cubicBezTo>
                  <a:cubicBezTo>
                    <a:pt x="1736" y="1334"/>
                    <a:pt x="1730" y="1331"/>
                    <a:pt x="1728" y="1331"/>
                  </a:cubicBezTo>
                  <a:close/>
                  <a:moveTo>
                    <a:pt x="246" y="0"/>
                  </a:moveTo>
                  <a:cubicBezTo>
                    <a:pt x="113" y="0"/>
                    <a:pt x="1" y="103"/>
                    <a:pt x="44" y="253"/>
                  </a:cubicBezTo>
                  <a:lnTo>
                    <a:pt x="73" y="282"/>
                  </a:lnTo>
                  <a:cubicBezTo>
                    <a:pt x="73" y="341"/>
                    <a:pt x="73" y="400"/>
                    <a:pt x="73" y="458"/>
                  </a:cubicBezTo>
                  <a:cubicBezTo>
                    <a:pt x="102" y="488"/>
                    <a:pt x="102" y="517"/>
                    <a:pt x="102" y="547"/>
                  </a:cubicBezTo>
                  <a:cubicBezTo>
                    <a:pt x="102" y="554"/>
                    <a:pt x="102" y="563"/>
                    <a:pt x="102" y="576"/>
                  </a:cubicBezTo>
                  <a:cubicBezTo>
                    <a:pt x="161" y="693"/>
                    <a:pt x="220" y="811"/>
                    <a:pt x="308" y="928"/>
                  </a:cubicBezTo>
                  <a:cubicBezTo>
                    <a:pt x="426" y="1134"/>
                    <a:pt x="602" y="1340"/>
                    <a:pt x="778" y="1545"/>
                  </a:cubicBezTo>
                  <a:cubicBezTo>
                    <a:pt x="925" y="1692"/>
                    <a:pt x="1101" y="1869"/>
                    <a:pt x="1277" y="2015"/>
                  </a:cubicBezTo>
                  <a:cubicBezTo>
                    <a:pt x="1336" y="2045"/>
                    <a:pt x="1395" y="2104"/>
                    <a:pt x="1483" y="2133"/>
                  </a:cubicBezTo>
                  <a:cubicBezTo>
                    <a:pt x="1542" y="2192"/>
                    <a:pt x="1630" y="2221"/>
                    <a:pt x="1689" y="2221"/>
                  </a:cubicBezTo>
                  <a:cubicBezTo>
                    <a:pt x="1806" y="2250"/>
                    <a:pt x="1924" y="2280"/>
                    <a:pt x="2071" y="2309"/>
                  </a:cubicBezTo>
                  <a:cubicBezTo>
                    <a:pt x="2247" y="2309"/>
                    <a:pt x="2364" y="2104"/>
                    <a:pt x="2276" y="1927"/>
                  </a:cubicBezTo>
                  <a:cubicBezTo>
                    <a:pt x="2218" y="1839"/>
                    <a:pt x="2159" y="1751"/>
                    <a:pt x="2071" y="1663"/>
                  </a:cubicBezTo>
                  <a:lnTo>
                    <a:pt x="2053" y="1646"/>
                  </a:lnTo>
                  <a:lnTo>
                    <a:pt x="2053" y="1646"/>
                  </a:lnTo>
                  <a:cubicBezTo>
                    <a:pt x="2050" y="1632"/>
                    <a:pt x="2041" y="1604"/>
                    <a:pt x="2041" y="1604"/>
                  </a:cubicBezTo>
                  <a:cubicBezTo>
                    <a:pt x="1953" y="1516"/>
                    <a:pt x="1894" y="1457"/>
                    <a:pt x="1806" y="1398"/>
                  </a:cubicBezTo>
                  <a:lnTo>
                    <a:pt x="1777" y="1369"/>
                  </a:lnTo>
                  <a:cubicBezTo>
                    <a:pt x="1777" y="1369"/>
                    <a:pt x="1765" y="1361"/>
                    <a:pt x="1753" y="1353"/>
                  </a:cubicBezTo>
                  <a:lnTo>
                    <a:pt x="1753" y="1353"/>
                  </a:lnTo>
                  <a:cubicBezTo>
                    <a:pt x="1757" y="1361"/>
                    <a:pt x="1756" y="1365"/>
                    <a:pt x="1754" y="1365"/>
                  </a:cubicBezTo>
                  <a:cubicBezTo>
                    <a:pt x="1746" y="1365"/>
                    <a:pt x="1718" y="1331"/>
                    <a:pt x="1718" y="1310"/>
                  </a:cubicBezTo>
                  <a:lnTo>
                    <a:pt x="1659" y="1281"/>
                  </a:lnTo>
                  <a:cubicBezTo>
                    <a:pt x="1571" y="1222"/>
                    <a:pt x="1483" y="1134"/>
                    <a:pt x="1424" y="1075"/>
                  </a:cubicBezTo>
                  <a:cubicBezTo>
                    <a:pt x="1277" y="928"/>
                    <a:pt x="1131" y="811"/>
                    <a:pt x="1013" y="664"/>
                  </a:cubicBezTo>
                  <a:cubicBezTo>
                    <a:pt x="925" y="605"/>
                    <a:pt x="866" y="517"/>
                    <a:pt x="807" y="429"/>
                  </a:cubicBezTo>
                  <a:cubicBezTo>
                    <a:pt x="742" y="342"/>
                    <a:pt x="676" y="271"/>
                    <a:pt x="587" y="228"/>
                  </a:cubicBezTo>
                  <a:lnTo>
                    <a:pt x="587" y="228"/>
                  </a:lnTo>
                  <a:cubicBezTo>
                    <a:pt x="513" y="145"/>
                    <a:pt x="435" y="96"/>
                    <a:pt x="338" y="47"/>
                  </a:cubicBezTo>
                  <a:lnTo>
                    <a:pt x="338" y="47"/>
                  </a:lnTo>
                  <a:lnTo>
                    <a:pt x="455" y="106"/>
                  </a:lnTo>
                  <a:lnTo>
                    <a:pt x="396" y="47"/>
                  </a:lnTo>
                  <a:cubicBezTo>
                    <a:pt x="348" y="15"/>
                    <a:pt x="295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9"/>
            <p:cNvSpPr/>
            <p:nvPr/>
          </p:nvSpPr>
          <p:spPr>
            <a:xfrm>
              <a:off x="2582625" y="2349675"/>
              <a:ext cx="44825" cy="37325"/>
            </a:xfrm>
            <a:custGeom>
              <a:avLst/>
              <a:gdLst/>
              <a:ahLst/>
              <a:cxnLst/>
              <a:rect l="l" t="t" r="r" b="b"/>
              <a:pathLst>
                <a:path w="1793" h="1493" extrusionOk="0">
                  <a:moveTo>
                    <a:pt x="361" y="1"/>
                  </a:moveTo>
                  <a:cubicBezTo>
                    <a:pt x="331" y="1"/>
                    <a:pt x="299" y="4"/>
                    <a:pt x="264" y="13"/>
                  </a:cubicBezTo>
                  <a:cubicBezTo>
                    <a:pt x="206" y="42"/>
                    <a:pt x="118" y="101"/>
                    <a:pt x="88" y="160"/>
                  </a:cubicBezTo>
                  <a:cubicBezTo>
                    <a:pt x="29" y="218"/>
                    <a:pt x="0" y="307"/>
                    <a:pt x="0" y="365"/>
                  </a:cubicBezTo>
                  <a:cubicBezTo>
                    <a:pt x="0" y="483"/>
                    <a:pt x="29" y="571"/>
                    <a:pt x="118" y="630"/>
                  </a:cubicBezTo>
                  <a:lnTo>
                    <a:pt x="676" y="1070"/>
                  </a:lnTo>
                  <a:lnTo>
                    <a:pt x="940" y="1305"/>
                  </a:lnTo>
                  <a:cubicBezTo>
                    <a:pt x="1028" y="1364"/>
                    <a:pt x="1087" y="1394"/>
                    <a:pt x="1175" y="1423"/>
                  </a:cubicBezTo>
                  <a:cubicBezTo>
                    <a:pt x="1205" y="1423"/>
                    <a:pt x="1234" y="1423"/>
                    <a:pt x="1263" y="1452"/>
                  </a:cubicBezTo>
                  <a:lnTo>
                    <a:pt x="1410" y="1482"/>
                  </a:lnTo>
                  <a:cubicBezTo>
                    <a:pt x="1440" y="1489"/>
                    <a:pt x="1469" y="1493"/>
                    <a:pt x="1497" y="1493"/>
                  </a:cubicBezTo>
                  <a:cubicBezTo>
                    <a:pt x="1583" y="1493"/>
                    <a:pt x="1660" y="1460"/>
                    <a:pt x="1704" y="1394"/>
                  </a:cubicBezTo>
                  <a:cubicBezTo>
                    <a:pt x="1792" y="1276"/>
                    <a:pt x="1792" y="1159"/>
                    <a:pt x="1733" y="1070"/>
                  </a:cubicBezTo>
                  <a:lnTo>
                    <a:pt x="1645" y="923"/>
                  </a:lnTo>
                  <a:lnTo>
                    <a:pt x="1616" y="865"/>
                  </a:lnTo>
                  <a:cubicBezTo>
                    <a:pt x="1557" y="777"/>
                    <a:pt x="1498" y="718"/>
                    <a:pt x="1440" y="688"/>
                  </a:cubicBezTo>
                  <a:cubicBezTo>
                    <a:pt x="1351" y="600"/>
                    <a:pt x="1234" y="542"/>
                    <a:pt x="1146" y="483"/>
                  </a:cubicBezTo>
                  <a:lnTo>
                    <a:pt x="558" y="42"/>
                  </a:lnTo>
                  <a:cubicBezTo>
                    <a:pt x="496" y="21"/>
                    <a:pt x="434" y="1"/>
                    <a:pt x="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9"/>
            <p:cNvSpPr/>
            <p:nvPr/>
          </p:nvSpPr>
          <p:spPr>
            <a:xfrm>
              <a:off x="3137125" y="1901500"/>
              <a:ext cx="46275" cy="39125"/>
            </a:xfrm>
            <a:custGeom>
              <a:avLst/>
              <a:gdLst/>
              <a:ahLst/>
              <a:cxnLst/>
              <a:rect l="l" t="t" r="r" b="b"/>
              <a:pathLst>
                <a:path w="1851" h="1565" extrusionOk="0">
                  <a:moveTo>
                    <a:pt x="374" y="0"/>
                  </a:moveTo>
                  <a:cubicBezTo>
                    <a:pt x="337" y="0"/>
                    <a:pt x="301" y="7"/>
                    <a:pt x="264" y="19"/>
                  </a:cubicBezTo>
                  <a:cubicBezTo>
                    <a:pt x="206" y="19"/>
                    <a:pt x="147" y="78"/>
                    <a:pt x="118" y="137"/>
                  </a:cubicBezTo>
                  <a:cubicBezTo>
                    <a:pt x="0" y="255"/>
                    <a:pt x="0" y="431"/>
                    <a:pt x="118" y="548"/>
                  </a:cubicBezTo>
                  <a:lnTo>
                    <a:pt x="764" y="1077"/>
                  </a:lnTo>
                  <a:cubicBezTo>
                    <a:pt x="881" y="1165"/>
                    <a:pt x="999" y="1283"/>
                    <a:pt x="1116" y="1371"/>
                  </a:cubicBezTo>
                  <a:lnTo>
                    <a:pt x="1293" y="1488"/>
                  </a:lnTo>
                  <a:cubicBezTo>
                    <a:pt x="1367" y="1544"/>
                    <a:pt x="1442" y="1565"/>
                    <a:pt x="1524" y="1565"/>
                  </a:cubicBezTo>
                  <a:cubicBezTo>
                    <a:pt x="1571" y="1565"/>
                    <a:pt x="1621" y="1558"/>
                    <a:pt x="1675" y="1547"/>
                  </a:cubicBezTo>
                  <a:cubicBezTo>
                    <a:pt x="1763" y="1518"/>
                    <a:pt x="1851" y="1400"/>
                    <a:pt x="1851" y="1283"/>
                  </a:cubicBezTo>
                  <a:cubicBezTo>
                    <a:pt x="1851" y="1165"/>
                    <a:pt x="1792" y="1048"/>
                    <a:pt x="1704" y="989"/>
                  </a:cubicBezTo>
                  <a:lnTo>
                    <a:pt x="1557" y="842"/>
                  </a:lnTo>
                  <a:cubicBezTo>
                    <a:pt x="1440" y="725"/>
                    <a:pt x="1293" y="636"/>
                    <a:pt x="1175" y="548"/>
                  </a:cubicBezTo>
                  <a:lnTo>
                    <a:pt x="529" y="49"/>
                  </a:lnTo>
                  <a:cubicBezTo>
                    <a:pt x="477" y="14"/>
                    <a:pt x="426" y="0"/>
                    <a:pt x="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9"/>
            <p:cNvSpPr/>
            <p:nvPr/>
          </p:nvSpPr>
          <p:spPr>
            <a:xfrm>
              <a:off x="3178250" y="1899500"/>
              <a:ext cx="41150" cy="28200"/>
            </a:xfrm>
            <a:custGeom>
              <a:avLst/>
              <a:gdLst/>
              <a:ahLst/>
              <a:cxnLst/>
              <a:rect l="l" t="t" r="r" b="b"/>
              <a:pathLst>
                <a:path w="1646" h="1128" extrusionOk="0">
                  <a:moveTo>
                    <a:pt x="296" y="1"/>
                  </a:moveTo>
                  <a:cubicBezTo>
                    <a:pt x="200" y="1"/>
                    <a:pt x="104" y="39"/>
                    <a:pt x="59" y="129"/>
                  </a:cubicBezTo>
                  <a:cubicBezTo>
                    <a:pt x="0" y="246"/>
                    <a:pt x="30" y="364"/>
                    <a:pt x="118" y="452"/>
                  </a:cubicBezTo>
                  <a:cubicBezTo>
                    <a:pt x="294" y="628"/>
                    <a:pt x="470" y="775"/>
                    <a:pt x="676" y="893"/>
                  </a:cubicBezTo>
                  <a:cubicBezTo>
                    <a:pt x="735" y="922"/>
                    <a:pt x="823" y="951"/>
                    <a:pt x="882" y="981"/>
                  </a:cubicBezTo>
                  <a:lnTo>
                    <a:pt x="1028" y="1040"/>
                  </a:lnTo>
                  <a:lnTo>
                    <a:pt x="1175" y="1098"/>
                  </a:lnTo>
                  <a:cubicBezTo>
                    <a:pt x="1234" y="1128"/>
                    <a:pt x="1322" y="1128"/>
                    <a:pt x="1381" y="1128"/>
                  </a:cubicBezTo>
                  <a:cubicBezTo>
                    <a:pt x="1557" y="1128"/>
                    <a:pt x="1645" y="951"/>
                    <a:pt x="1557" y="805"/>
                  </a:cubicBezTo>
                  <a:cubicBezTo>
                    <a:pt x="1498" y="687"/>
                    <a:pt x="1410" y="599"/>
                    <a:pt x="1322" y="540"/>
                  </a:cubicBezTo>
                  <a:cubicBezTo>
                    <a:pt x="1234" y="452"/>
                    <a:pt x="1117" y="364"/>
                    <a:pt x="1028" y="305"/>
                  </a:cubicBezTo>
                  <a:cubicBezTo>
                    <a:pt x="823" y="188"/>
                    <a:pt x="588" y="70"/>
                    <a:pt x="382" y="11"/>
                  </a:cubicBezTo>
                  <a:cubicBezTo>
                    <a:pt x="354" y="4"/>
                    <a:pt x="325" y="1"/>
                    <a:pt x="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59"/>
          <p:cNvGrpSpPr/>
          <p:nvPr/>
        </p:nvGrpSpPr>
        <p:grpSpPr>
          <a:xfrm>
            <a:off x="-148614" y="2402181"/>
            <a:ext cx="1690077" cy="2741319"/>
            <a:chOff x="2680800" y="1044275"/>
            <a:chExt cx="2220225" cy="3601225"/>
          </a:xfrm>
        </p:grpSpPr>
        <p:sp>
          <p:nvSpPr>
            <p:cNvPr id="1124" name="Google Shape;1124;p59"/>
            <p:cNvSpPr/>
            <p:nvPr/>
          </p:nvSpPr>
          <p:spPr>
            <a:xfrm>
              <a:off x="2680800" y="3732575"/>
              <a:ext cx="2220225" cy="912925"/>
            </a:xfrm>
            <a:custGeom>
              <a:avLst/>
              <a:gdLst/>
              <a:ahLst/>
              <a:cxnLst/>
              <a:rect l="l" t="t" r="r" b="b"/>
              <a:pathLst>
                <a:path w="88809" h="36517" extrusionOk="0">
                  <a:moveTo>
                    <a:pt x="53643" y="0"/>
                  </a:moveTo>
                  <a:lnTo>
                    <a:pt x="53643" y="0"/>
                  </a:lnTo>
                  <a:cubicBezTo>
                    <a:pt x="46035" y="823"/>
                    <a:pt x="38720" y="3349"/>
                    <a:pt x="32227" y="7403"/>
                  </a:cubicBezTo>
                  <a:cubicBezTo>
                    <a:pt x="28387" y="9824"/>
                    <a:pt x="24049" y="12853"/>
                    <a:pt x="19812" y="12853"/>
                  </a:cubicBezTo>
                  <a:cubicBezTo>
                    <a:pt x="18701" y="12853"/>
                    <a:pt x="17597" y="12645"/>
                    <a:pt x="16510" y="12163"/>
                  </a:cubicBezTo>
                  <a:lnTo>
                    <a:pt x="16510" y="12163"/>
                  </a:lnTo>
                  <a:lnTo>
                    <a:pt x="19918" y="15747"/>
                  </a:lnTo>
                  <a:cubicBezTo>
                    <a:pt x="18884" y="15343"/>
                    <a:pt x="17787" y="15143"/>
                    <a:pt x="16687" y="15143"/>
                  </a:cubicBezTo>
                  <a:cubicBezTo>
                    <a:pt x="15788" y="15143"/>
                    <a:pt x="14886" y="15277"/>
                    <a:pt x="14013" y="15541"/>
                  </a:cubicBezTo>
                  <a:lnTo>
                    <a:pt x="17685" y="19096"/>
                  </a:lnTo>
                  <a:lnTo>
                    <a:pt x="11604" y="22034"/>
                  </a:lnTo>
                  <a:cubicBezTo>
                    <a:pt x="11700" y="22027"/>
                    <a:pt x="11795" y="22024"/>
                    <a:pt x="11890" y="22024"/>
                  </a:cubicBezTo>
                  <a:cubicBezTo>
                    <a:pt x="13052" y="22024"/>
                    <a:pt x="14163" y="22518"/>
                    <a:pt x="14924" y="23414"/>
                  </a:cubicBezTo>
                  <a:cubicBezTo>
                    <a:pt x="9342" y="26205"/>
                    <a:pt x="4289" y="29965"/>
                    <a:pt x="0" y="34519"/>
                  </a:cubicBezTo>
                  <a:cubicBezTo>
                    <a:pt x="1851" y="33314"/>
                    <a:pt x="3966" y="32639"/>
                    <a:pt x="6169" y="32551"/>
                  </a:cubicBezTo>
                  <a:lnTo>
                    <a:pt x="6169" y="32551"/>
                  </a:lnTo>
                  <a:lnTo>
                    <a:pt x="3437" y="35635"/>
                  </a:lnTo>
                  <a:lnTo>
                    <a:pt x="3437" y="35635"/>
                  </a:lnTo>
                  <a:lnTo>
                    <a:pt x="6698" y="33726"/>
                  </a:lnTo>
                  <a:lnTo>
                    <a:pt x="4789" y="36487"/>
                  </a:lnTo>
                  <a:cubicBezTo>
                    <a:pt x="7080" y="36223"/>
                    <a:pt x="9195" y="35165"/>
                    <a:pt x="10811" y="33491"/>
                  </a:cubicBezTo>
                  <a:lnTo>
                    <a:pt x="10811" y="33491"/>
                  </a:lnTo>
                  <a:lnTo>
                    <a:pt x="10370" y="35342"/>
                  </a:lnTo>
                  <a:cubicBezTo>
                    <a:pt x="20272" y="34676"/>
                    <a:pt x="30188" y="34342"/>
                    <a:pt x="40102" y="34342"/>
                  </a:cubicBezTo>
                  <a:cubicBezTo>
                    <a:pt x="54692" y="34342"/>
                    <a:pt x="69279" y="35065"/>
                    <a:pt x="83814" y="36517"/>
                  </a:cubicBezTo>
                  <a:lnTo>
                    <a:pt x="76235" y="32580"/>
                  </a:lnTo>
                  <a:lnTo>
                    <a:pt x="87104" y="32463"/>
                  </a:lnTo>
                  <a:cubicBezTo>
                    <a:pt x="84255" y="31875"/>
                    <a:pt x="81464" y="30994"/>
                    <a:pt x="78820" y="29789"/>
                  </a:cubicBezTo>
                  <a:lnTo>
                    <a:pt x="87839" y="28790"/>
                  </a:lnTo>
                  <a:lnTo>
                    <a:pt x="84666" y="27733"/>
                  </a:lnTo>
                  <a:lnTo>
                    <a:pt x="88808" y="27968"/>
                  </a:lnTo>
                  <a:cubicBezTo>
                    <a:pt x="82754" y="25397"/>
                    <a:pt x="76231" y="24074"/>
                    <a:pt x="69656" y="24074"/>
                  </a:cubicBezTo>
                  <a:cubicBezTo>
                    <a:pt x="69244" y="24074"/>
                    <a:pt x="68832" y="24080"/>
                    <a:pt x="68420" y="24090"/>
                  </a:cubicBezTo>
                  <a:cubicBezTo>
                    <a:pt x="69331" y="22504"/>
                    <a:pt x="70829" y="21387"/>
                    <a:pt x="72592" y="20947"/>
                  </a:cubicBezTo>
                  <a:cubicBezTo>
                    <a:pt x="66511" y="16922"/>
                    <a:pt x="59725" y="14131"/>
                    <a:pt x="52556" y="12691"/>
                  </a:cubicBezTo>
                  <a:cubicBezTo>
                    <a:pt x="54877" y="9901"/>
                    <a:pt x="58168" y="8109"/>
                    <a:pt x="61752" y="7668"/>
                  </a:cubicBezTo>
                  <a:lnTo>
                    <a:pt x="52057" y="7492"/>
                  </a:lnTo>
                  <a:cubicBezTo>
                    <a:pt x="53173" y="5817"/>
                    <a:pt x="54525" y="4378"/>
                    <a:pt x="56111" y="3144"/>
                  </a:cubicBezTo>
                  <a:lnTo>
                    <a:pt x="56111" y="3144"/>
                  </a:lnTo>
                  <a:cubicBezTo>
                    <a:pt x="54084" y="3996"/>
                    <a:pt x="51910" y="4495"/>
                    <a:pt x="49707" y="4583"/>
                  </a:cubicBezTo>
                  <a:lnTo>
                    <a:pt x="536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9"/>
            <p:cNvSpPr/>
            <p:nvPr/>
          </p:nvSpPr>
          <p:spPr>
            <a:xfrm>
              <a:off x="3531275" y="1590225"/>
              <a:ext cx="116050" cy="1847125"/>
            </a:xfrm>
            <a:custGeom>
              <a:avLst/>
              <a:gdLst/>
              <a:ahLst/>
              <a:cxnLst/>
              <a:rect l="l" t="t" r="r" b="b"/>
              <a:pathLst>
                <a:path w="4642" h="73885" extrusionOk="0">
                  <a:moveTo>
                    <a:pt x="1205" y="0"/>
                  </a:moveTo>
                  <a:lnTo>
                    <a:pt x="0" y="59"/>
                  </a:lnTo>
                  <a:lnTo>
                    <a:pt x="3437" y="73885"/>
                  </a:lnTo>
                  <a:lnTo>
                    <a:pt x="4642" y="73855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9"/>
            <p:cNvSpPr/>
            <p:nvPr/>
          </p:nvSpPr>
          <p:spPr>
            <a:xfrm>
              <a:off x="3346925" y="3409350"/>
              <a:ext cx="583175" cy="617750"/>
            </a:xfrm>
            <a:custGeom>
              <a:avLst/>
              <a:gdLst/>
              <a:ahLst/>
              <a:cxnLst/>
              <a:rect l="l" t="t" r="r" b="b"/>
              <a:pathLst>
                <a:path w="23327" h="24710" extrusionOk="0">
                  <a:moveTo>
                    <a:pt x="17730" y="1"/>
                  </a:moveTo>
                  <a:cubicBezTo>
                    <a:pt x="17676" y="1"/>
                    <a:pt x="17622" y="2"/>
                    <a:pt x="17568" y="3"/>
                  </a:cubicBezTo>
                  <a:lnTo>
                    <a:pt x="4965" y="415"/>
                  </a:lnTo>
                  <a:cubicBezTo>
                    <a:pt x="2174" y="503"/>
                    <a:pt x="0" y="2823"/>
                    <a:pt x="118" y="5614"/>
                  </a:cubicBezTo>
                  <a:lnTo>
                    <a:pt x="882" y="23211"/>
                  </a:lnTo>
                  <a:lnTo>
                    <a:pt x="2086" y="22565"/>
                  </a:lnTo>
                  <a:lnTo>
                    <a:pt x="1322" y="5585"/>
                  </a:lnTo>
                  <a:cubicBezTo>
                    <a:pt x="1234" y="3470"/>
                    <a:pt x="2879" y="1707"/>
                    <a:pt x="4995" y="1619"/>
                  </a:cubicBezTo>
                  <a:lnTo>
                    <a:pt x="17598" y="1208"/>
                  </a:lnTo>
                  <a:cubicBezTo>
                    <a:pt x="17634" y="1207"/>
                    <a:pt x="17670" y="1206"/>
                    <a:pt x="17706" y="1206"/>
                  </a:cubicBezTo>
                  <a:cubicBezTo>
                    <a:pt x="19744" y="1206"/>
                    <a:pt x="21448" y="2830"/>
                    <a:pt x="21534" y="4880"/>
                  </a:cubicBezTo>
                  <a:lnTo>
                    <a:pt x="22122" y="24710"/>
                  </a:lnTo>
                  <a:lnTo>
                    <a:pt x="23326" y="24680"/>
                  </a:lnTo>
                  <a:lnTo>
                    <a:pt x="22739" y="4851"/>
                  </a:lnTo>
                  <a:cubicBezTo>
                    <a:pt x="22652" y="2143"/>
                    <a:pt x="20420" y="1"/>
                    <a:pt x="17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9"/>
            <p:cNvSpPr/>
            <p:nvPr/>
          </p:nvSpPr>
          <p:spPr>
            <a:xfrm>
              <a:off x="3706075" y="3425575"/>
              <a:ext cx="56575" cy="583175"/>
            </a:xfrm>
            <a:custGeom>
              <a:avLst/>
              <a:gdLst/>
              <a:ahLst/>
              <a:cxnLst/>
              <a:rect l="l" t="t" r="r" b="b"/>
              <a:pathLst>
                <a:path w="2263" h="23327" extrusionOk="0">
                  <a:moveTo>
                    <a:pt x="1205" y="1"/>
                  </a:moveTo>
                  <a:lnTo>
                    <a:pt x="0" y="30"/>
                  </a:lnTo>
                  <a:lnTo>
                    <a:pt x="1058" y="23326"/>
                  </a:lnTo>
                  <a:lnTo>
                    <a:pt x="2262" y="2326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9"/>
            <p:cNvSpPr/>
            <p:nvPr/>
          </p:nvSpPr>
          <p:spPr>
            <a:xfrm>
              <a:off x="3526850" y="3427775"/>
              <a:ext cx="56600" cy="609625"/>
            </a:xfrm>
            <a:custGeom>
              <a:avLst/>
              <a:gdLst/>
              <a:ahLst/>
              <a:cxnLst/>
              <a:rect l="l" t="t" r="r" b="b"/>
              <a:pathLst>
                <a:path w="2264" h="24385" extrusionOk="0">
                  <a:moveTo>
                    <a:pt x="1205" y="1"/>
                  </a:moveTo>
                  <a:lnTo>
                    <a:pt x="1" y="59"/>
                  </a:lnTo>
                  <a:lnTo>
                    <a:pt x="1147" y="24384"/>
                  </a:lnTo>
                  <a:lnTo>
                    <a:pt x="2263" y="23943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9"/>
            <p:cNvSpPr/>
            <p:nvPr/>
          </p:nvSpPr>
          <p:spPr>
            <a:xfrm>
              <a:off x="3504825" y="1044275"/>
              <a:ext cx="156475" cy="2092200"/>
            </a:xfrm>
            <a:custGeom>
              <a:avLst/>
              <a:gdLst/>
              <a:ahLst/>
              <a:cxnLst/>
              <a:rect l="l" t="t" r="r" b="b"/>
              <a:pathLst>
                <a:path w="6259" h="83688" extrusionOk="0">
                  <a:moveTo>
                    <a:pt x="1735" y="1"/>
                  </a:moveTo>
                  <a:cubicBezTo>
                    <a:pt x="1686" y="1"/>
                    <a:pt x="1637" y="4"/>
                    <a:pt x="1587" y="11"/>
                  </a:cubicBezTo>
                  <a:cubicBezTo>
                    <a:pt x="676" y="99"/>
                    <a:pt x="1" y="1215"/>
                    <a:pt x="59" y="2508"/>
                  </a:cubicBezTo>
                  <a:lnTo>
                    <a:pt x="2997" y="81563"/>
                  </a:lnTo>
                  <a:cubicBezTo>
                    <a:pt x="3025" y="82756"/>
                    <a:pt x="3708" y="83687"/>
                    <a:pt x="4527" y="83687"/>
                  </a:cubicBezTo>
                  <a:cubicBezTo>
                    <a:pt x="4575" y="83687"/>
                    <a:pt x="4623" y="83684"/>
                    <a:pt x="4672" y="83678"/>
                  </a:cubicBezTo>
                  <a:cubicBezTo>
                    <a:pt x="5582" y="83560"/>
                    <a:pt x="6258" y="82444"/>
                    <a:pt x="6199" y="81181"/>
                  </a:cubicBezTo>
                  <a:lnTo>
                    <a:pt x="3262" y="2126"/>
                  </a:lnTo>
                  <a:cubicBezTo>
                    <a:pt x="3234" y="906"/>
                    <a:pt x="2552" y="1"/>
                    <a:pt x="1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9"/>
            <p:cNvSpPr/>
            <p:nvPr/>
          </p:nvSpPr>
          <p:spPr>
            <a:xfrm>
              <a:off x="3576075" y="2980500"/>
              <a:ext cx="85225" cy="155975"/>
            </a:xfrm>
            <a:custGeom>
              <a:avLst/>
              <a:gdLst/>
              <a:ahLst/>
              <a:cxnLst/>
              <a:rect l="l" t="t" r="r" b="b"/>
              <a:pathLst>
                <a:path w="3409" h="6239" extrusionOk="0">
                  <a:moveTo>
                    <a:pt x="3232" y="1"/>
                  </a:moveTo>
                  <a:cubicBezTo>
                    <a:pt x="3085" y="206"/>
                    <a:pt x="2909" y="383"/>
                    <a:pt x="2703" y="530"/>
                  </a:cubicBezTo>
                  <a:cubicBezTo>
                    <a:pt x="2358" y="791"/>
                    <a:pt x="1984" y="908"/>
                    <a:pt x="1607" y="908"/>
                  </a:cubicBezTo>
                  <a:cubicBezTo>
                    <a:pt x="1052" y="908"/>
                    <a:pt x="490" y="655"/>
                    <a:pt x="0" y="236"/>
                  </a:cubicBezTo>
                  <a:lnTo>
                    <a:pt x="0" y="236"/>
                  </a:lnTo>
                  <a:lnTo>
                    <a:pt x="147" y="4114"/>
                  </a:lnTo>
                  <a:cubicBezTo>
                    <a:pt x="203" y="5307"/>
                    <a:pt x="861" y="6238"/>
                    <a:pt x="1702" y="6238"/>
                  </a:cubicBezTo>
                  <a:cubicBezTo>
                    <a:pt x="1751" y="6238"/>
                    <a:pt x="1801" y="6235"/>
                    <a:pt x="1851" y="6229"/>
                  </a:cubicBezTo>
                  <a:cubicBezTo>
                    <a:pt x="2732" y="6141"/>
                    <a:pt x="3408" y="4995"/>
                    <a:pt x="3379" y="3732"/>
                  </a:cubicBezTo>
                  <a:lnTo>
                    <a:pt x="32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9"/>
            <p:cNvSpPr/>
            <p:nvPr/>
          </p:nvSpPr>
          <p:spPr>
            <a:xfrm>
              <a:off x="3481775" y="4008725"/>
              <a:ext cx="604750" cy="315400"/>
            </a:xfrm>
            <a:custGeom>
              <a:avLst/>
              <a:gdLst/>
              <a:ahLst/>
              <a:cxnLst/>
              <a:rect l="l" t="t" r="r" b="b"/>
              <a:pathLst>
                <a:path w="24190" h="12616" extrusionOk="0">
                  <a:moveTo>
                    <a:pt x="12488" y="0"/>
                  </a:moveTo>
                  <a:cubicBezTo>
                    <a:pt x="10243" y="0"/>
                    <a:pt x="7989" y="230"/>
                    <a:pt x="5799" y="588"/>
                  </a:cubicBezTo>
                  <a:cubicBezTo>
                    <a:pt x="3919" y="911"/>
                    <a:pt x="2068" y="1293"/>
                    <a:pt x="247" y="1734"/>
                  </a:cubicBezTo>
                  <a:cubicBezTo>
                    <a:pt x="0" y="1788"/>
                    <a:pt x="86" y="2151"/>
                    <a:pt x="314" y="2151"/>
                  </a:cubicBezTo>
                  <a:cubicBezTo>
                    <a:pt x="330" y="2151"/>
                    <a:pt x="347" y="2149"/>
                    <a:pt x="364" y="2145"/>
                  </a:cubicBezTo>
                  <a:lnTo>
                    <a:pt x="364" y="2115"/>
                  </a:lnTo>
                  <a:cubicBezTo>
                    <a:pt x="4315" y="1204"/>
                    <a:pt x="8425" y="403"/>
                    <a:pt x="12512" y="403"/>
                  </a:cubicBezTo>
                  <a:cubicBezTo>
                    <a:pt x="14747" y="403"/>
                    <a:pt x="16975" y="642"/>
                    <a:pt x="19166" y="1234"/>
                  </a:cubicBezTo>
                  <a:cubicBezTo>
                    <a:pt x="20632" y="1634"/>
                    <a:pt x="22050" y="2179"/>
                    <a:pt x="23397" y="2913"/>
                  </a:cubicBezTo>
                  <a:lnTo>
                    <a:pt x="23397" y="2913"/>
                  </a:lnTo>
                  <a:cubicBezTo>
                    <a:pt x="21241" y="3620"/>
                    <a:pt x="19137" y="4480"/>
                    <a:pt x="17110" y="5494"/>
                  </a:cubicBezTo>
                  <a:cubicBezTo>
                    <a:pt x="16963" y="5582"/>
                    <a:pt x="16992" y="5817"/>
                    <a:pt x="17168" y="5876"/>
                  </a:cubicBezTo>
                  <a:lnTo>
                    <a:pt x="22181" y="7148"/>
                  </a:lnTo>
                  <a:lnTo>
                    <a:pt x="22181" y="7148"/>
                  </a:lnTo>
                  <a:cubicBezTo>
                    <a:pt x="21110" y="7387"/>
                    <a:pt x="20061" y="7688"/>
                    <a:pt x="19049" y="8079"/>
                  </a:cubicBezTo>
                  <a:cubicBezTo>
                    <a:pt x="18872" y="8109"/>
                    <a:pt x="18843" y="8344"/>
                    <a:pt x="18990" y="8461"/>
                  </a:cubicBezTo>
                  <a:cubicBezTo>
                    <a:pt x="19962" y="9078"/>
                    <a:pt x="20935" y="9656"/>
                    <a:pt x="21938" y="10181"/>
                  </a:cubicBezTo>
                  <a:lnTo>
                    <a:pt x="21938" y="10181"/>
                  </a:lnTo>
                  <a:lnTo>
                    <a:pt x="18050" y="10253"/>
                  </a:lnTo>
                  <a:cubicBezTo>
                    <a:pt x="17873" y="10253"/>
                    <a:pt x="17785" y="10488"/>
                    <a:pt x="17903" y="10635"/>
                  </a:cubicBezTo>
                  <a:cubicBezTo>
                    <a:pt x="18206" y="10910"/>
                    <a:pt x="18522" y="11166"/>
                    <a:pt x="18850" y="11402"/>
                  </a:cubicBezTo>
                  <a:lnTo>
                    <a:pt x="18850" y="11402"/>
                  </a:lnTo>
                  <a:cubicBezTo>
                    <a:pt x="16620" y="10771"/>
                    <a:pt x="14311" y="10450"/>
                    <a:pt x="11984" y="10450"/>
                  </a:cubicBezTo>
                  <a:cubicBezTo>
                    <a:pt x="11763" y="10450"/>
                    <a:pt x="11543" y="10453"/>
                    <a:pt x="11322" y="10459"/>
                  </a:cubicBezTo>
                  <a:cubicBezTo>
                    <a:pt x="11087" y="10488"/>
                    <a:pt x="11087" y="10870"/>
                    <a:pt x="11322" y="10899"/>
                  </a:cubicBezTo>
                  <a:cubicBezTo>
                    <a:pt x="11602" y="10890"/>
                    <a:pt x="11882" y="10885"/>
                    <a:pt x="12162" y="10885"/>
                  </a:cubicBezTo>
                  <a:cubicBezTo>
                    <a:pt x="15108" y="10885"/>
                    <a:pt x="18019" y="11428"/>
                    <a:pt x="20776" y="12476"/>
                  </a:cubicBezTo>
                  <a:lnTo>
                    <a:pt x="20776" y="12476"/>
                  </a:lnTo>
                  <a:cubicBezTo>
                    <a:pt x="20884" y="12520"/>
                    <a:pt x="20994" y="12563"/>
                    <a:pt x="21105" y="12603"/>
                  </a:cubicBezTo>
                  <a:cubicBezTo>
                    <a:pt x="21128" y="12612"/>
                    <a:pt x="21149" y="12616"/>
                    <a:pt x="21169" y="12616"/>
                  </a:cubicBezTo>
                  <a:cubicBezTo>
                    <a:pt x="21359" y="12616"/>
                    <a:pt x="21432" y="12272"/>
                    <a:pt x="21193" y="12192"/>
                  </a:cubicBezTo>
                  <a:cubicBezTo>
                    <a:pt x="20280" y="11822"/>
                    <a:pt x="19409" y="11328"/>
                    <a:pt x="18649" y="10709"/>
                  </a:cubicBezTo>
                  <a:lnTo>
                    <a:pt x="18649" y="10709"/>
                  </a:lnTo>
                  <a:lnTo>
                    <a:pt x="22780" y="10606"/>
                  </a:lnTo>
                  <a:cubicBezTo>
                    <a:pt x="22985" y="10606"/>
                    <a:pt x="23073" y="10312"/>
                    <a:pt x="22897" y="10224"/>
                  </a:cubicBezTo>
                  <a:cubicBezTo>
                    <a:pt x="21764" y="9644"/>
                    <a:pt x="20655" y="9017"/>
                    <a:pt x="19590" y="8343"/>
                  </a:cubicBezTo>
                  <a:lnTo>
                    <a:pt x="19590" y="8343"/>
                  </a:lnTo>
                  <a:cubicBezTo>
                    <a:pt x="20771" y="7940"/>
                    <a:pt x="21958" y="7613"/>
                    <a:pt x="23191" y="7403"/>
                  </a:cubicBezTo>
                  <a:cubicBezTo>
                    <a:pt x="23396" y="7345"/>
                    <a:pt x="23396" y="7051"/>
                    <a:pt x="23191" y="6992"/>
                  </a:cubicBezTo>
                  <a:lnTo>
                    <a:pt x="17840" y="5635"/>
                  </a:lnTo>
                  <a:lnTo>
                    <a:pt x="17840" y="5635"/>
                  </a:lnTo>
                  <a:cubicBezTo>
                    <a:pt x="19828" y="4679"/>
                    <a:pt x="21869" y="3851"/>
                    <a:pt x="23984" y="3173"/>
                  </a:cubicBezTo>
                  <a:cubicBezTo>
                    <a:pt x="24160" y="3114"/>
                    <a:pt x="24190" y="2879"/>
                    <a:pt x="24043" y="2791"/>
                  </a:cubicBezTo>
                  <a:cubicBezTo>
                    <a:pt x="20499" y="737"/>
                    <a:pt x="16508" y="0"/>
                    <a:pt x="124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9"/>
            <p:cNvSpPr/>
            <p:nvPr/>
          </p:nvSpPr>
          <p:spPr>
            <a:xfrm>
              <a:off x="3260250" y="4322925"/>
              <a:ext cx="359425" cy="266550"/>
            </a:xfrm>
            <a:custGeom>
              <a:avLst/>
              <a:gdLst/>
              <a:ahLst/>
              <a:cxnLst/>
              <a:rect l="l" t="t" r="r" b="b"/>
              <a:pathLst>
                <a:path w="14377" h="10662" extrusionOk="0">
                  <a:moveTo>
                    <a:pt x="8218" y="0"/>
                  </a:moveTo>
                  <a:cubicBezTo>
                    <a:pt x="8202" y="0"/>
                    <a:pt x="8185" y="2"/>
                    <a:pt x="8168" y="6"/>
                  </a:cubicBezTo>
                  <a:lnTo>
                    <a:pt x="8168" y="35"/>
                  </a:lnTo>
                  <a:cubicBezTo>
                    <a:pt x="5171" y="770"/>
                    <a:pt x="2410" y="2268"/>
                    <a:pt x="148" y="4383"/>
                  </a:cubicBezTo>
                  <a:cubicBezTo>
                    <a:pt x="1" y="4501"/>
                    <a:pt x="89" y="4765"/>
                    <a:pt x="295" y="4765"/>
                  </a:cubicBezTo>
                  <a:lnTo>
                    <a:pt x="5013" y="4238"/>
                  </a:lnTo>
                  <a:lnTo>
                    <a:pt x="5013" y="4238"/>
                  </a:lnTo>
                  <a:cubicBezTo>
                    <a:pt x="3645" y="5663"/>
                    <a:pt x="2207" y="7037"/>
                    <a:pt x="720" y="8340"/>
                  </a:cubicBezTo>
                  <a:lnTo>
                    <a:pt x="720" y="8340"/>
                  </a:lnTo>
                  <a:cubicBezTo>
                    <a:pt x="716" y="8343"/>
                    <a:pt x="711" y="8346"/>
                    <a:pt x="706" y="8349"/>
                  </a:cubicBezTo>
                  <a:lnTo>
                    <a:pt x="708" y="8351"/>
                  </a:lnTo>
                  <a:lnTo>
                    <a:pt x="708" y="8351"/>
                  </a:lnTo>
                  <a:cubicBezTo>
                    <a:pt x="697" y="8360"/>
                    <a:pt x="687" y="8369"/>
                    <a:pt x="677" y="8378"/>
                  </a:cubicBezTo>
                  <a:cubicBezTo>
                    <a:pt x="532" y="8499"/>
                    <a:pt x="665" y="8739"/>
                    <a:pt x="831" y="8739"/>
                  </a:cubicBezTo>
                  <a:cubicBezTo>
                    <a:pt x="867" y="8739"/>
                    <a:pt x="904" y="8728"/>
                    <a:pt x="941" y="8702"/>
                  </a:cubicBezTo>
                  <a:cubicBezTo>
                    <a:pt x="2371" y="7802"/>
                    <a:pt x="3943" y="7116"/>
                    <a:pt x="5573" y="6645"/>
                  </a:cubicBezTo>
                  <a:lnTo>
                    <a:pt x="5573" y="6645"/>
                  </a:lnTo>
                  <a:lnTo>
                    <a:pt x="3027" y="10347"/>
                  </a:lnTo>
                  <a:cubicBezTo>
                    <a:pt x="2929" y="10494"/>
                    <a:pt x="3076" y="10662"/>
                    <a:pt x="3230" y="10662"/>
                  </a:cubicBezTo>
                  <a:cubicBezTo>
                    <a:pt x="3261" y="10662"/>
                    <a:pt x="3292" y="10655"/>
                    <a:pt x="3321" y="10641"/>
                  </a:cubicBezTo>
                  <a:cubicBezTo>
                    <a:pt x="6611" y="8496"/>
                    <a:pt x="10283" y="7027"/>
                    <a:pt x="14102" y="6263"/>
                  </a:cubicBezTo>
                  <a:cubicBezTo>
                    <a:pt x="14376" y="6208"/>
                    <a:pt x="14292" y="5846"/>
                    <a:pt x="14065" y="5846"/>
                  </a:cubicBezTo>
                  <a:cubicBezTo>
                    <a:pt x="14048" y="5846"/>
                    <a:pt x="14032" y="5848"/>
                    <a:pt x="14014" y="5852"/>
                  </a:cubicBezTo>
                  <a:cubicBezTo>
                    <a:pt x="10467" y="6551"/>
                    <a:pt x="7067" y="7864"/>
                    <a:pt x="3973" y="9724"/>
                  </a:cubicBezTo>
                  <a:lnTo>
                    <a:pt x="3973" y="9724"/>
                  </a:lnTo>
                  <a:lnTo>
                    <a:pt x="6229" y="6410"/>
                  </a:lnTo>
                  <a:cubicBezTo>
                    <a:pt x="6332" y="6281"/>
                    <a:pt x="6208" y="6106"/>
                    <a:pt x="6057" y="6106"/>
                  </a:cubicBezTo>
                  <a:cubicBezTo>
                    <a:pt x="6036" y="6106"/>
                    <a:pt x="6015" y="6109"/>
                    <a:pt x="5994" y="6116"/>
                  </a:cubicBezTo>
                  <a:cubicBezTo>
                    <a:pt x="4741" y="6415"/>
                    <a:pt x="3516" y="6861"/>
                    <a:pt x="2345" y="7437"/>
                  </a:cubicBezTo>
                  <a:lnTo>
                    <a:pt x="2345" y="7437"/>
                  </a:lnTo>
                  <a:cubicBezTo>
                    <a:pt x="3501" y="6368"/>
                    <a:pt x="4623" y="5259"/>
                    <a:pt x="5700" y="4119"/>
                  </a:cubicBezTo>
                  <a:cubicBezTo>
                    <a:pt x="5788" y="3972"/>
                    <a:pt x="5730" y="3737"/>
                    <a:pt x="5553" y="3737"/>
                  </a:cubicBezTo>
                  <a:lnTo>
                    <a:pt x="909" y="4256"/>
                  </a:lnTo>
                  <a:lnTo>
                    <a:pt x="909" y="4256"/>
                  </a:lnTo>
                  <a:cubicBezTo>
                    <a:pt x="3023" y="2419"/>
                    <a:pt x="5552" y="1100"/>
                    <a:pt x="8285" y="417"/>
                  </a:cubicBezTo>
                  <a:cubicBezTo>
                    <a:pt x="8532" y="362"/>
                    <a:pt x="8446" y="0"/>
                    <a:pt x="8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9"/>
            <p:cNvSpPr/>
            <p:nvPr/>
          </p:nvSpPr>
          <p:spPr>
            <a:xfrm>
              <a:off x="4133325" y="4298300"/>
              <a:ext cx="365400" cy="259900"/>
            </a:xfrm>
            <a:custGeom>
              <a:avLst/>
              <a:gdLst/>
              <a:ahLst/>
              <a:cxnLst/>
              <a:rect l="l" t="t" r="r" b="b"/>
              <a:pathLst>
                <a:path w="14616" h="10396" extrusionOk="0">
                  <a:moveTo>
                    <a:pt x="8884" y="0"/>
                  </a:moveTo>
                  <a:cubicBezTo>
                    <a:pt x="8852" y="0"/>
                    <a:pt x="8821" y="7"/>
                    <a:pt x="8792" y="21"/>
                  </a:cubicBezTo>
                  <a:cubicBezTo>
                    <a:pt x="5736" y="1461"/>
                    <a:pt x="2828" y="3253"/>
                    <a:pt x="184" y="5309"/>
                  </a:cubicBezTo>
                  <a:cubicBezTo>
                    <a:pt x="0" y="5447"/>
                    <a:pt x="158" y="5658"/>
                    <a:pt x="334" y="5658"/>
                  </a:cubicBezTo>
                  <a:cubicBezTo>
                    <a:pt x="383" y="5658"/>
                    <a:pt x="433" y="5641"/>
                    <a:pt x="478" y="5603"/>
                  </a:cubicBezTo>
                  <a:lnTo>
                    <a:pt x="448" y="5603"/>
                  </a:lnTo>
                  <a:cubicBezTo>
                    <a:pt x="2904" y="3741"/>
                    <a:pt x="5509" y="2102"/>
                    <a:pt x="8262" y="732"/>
                  </a:cubicBezTo>
                  <a:lnTo>
                    <a:pt x="8262" y="732"/>
                  </a:lnTo>
                  <a:cubicBezTo>
                    <a:pt x="7137" y="2255"/>
                    <a:pt x="6152" y="3869"/>
                    <a:pt x="5325" y="5574"/>
                  </a:cubicBezTo>
                  <a:cubicBezTo>
                    <a:pt x="5247" y="5679"/>
                    <a:pt x="5332" y="5877"/>
                    <a:pt x="5497" y="5877"/>
                  </a:cubicBezTo>
                  <a:cubicBezTo>
                    <a:pt x="5517" y="5877"/>
                    <a:pt x="5538" y="5874"/>
                    <a:pt x="5560" y="5868"/>
                  </a:cubicBezTo>
                  <a:cubicBezTo>
                    <a:pt x="7301" y="5171"/>
                    <a:pt x="9115" y="4646"/>
                    <a:pt x="10957" y="4314"/>
                  </a:cubicBezTo>
                  <a:lnTo>
                    <a:pt x="10957" y="4314"/>
                  </a:lnTo>
                  <a:cubicBezTo>
                    <a:pt x="10137" y="5403"/>
                    <a:pt x="9171" y="6401"/>
                    <a:pt x="8116" y="7270"/>
                  </a:cubicBezTo>
                  <a:lnTo>
                    <a:pt x="8116" y="7270"/>
                  </a:lnTo>
                  <a:lnTo>
                    <a:pt x="8087" y="7278"/>
                  </a:lnTo>
                  <a:lnTo>
                    <a:pt x="8093" y="7289"/>
                  </a:lnTo>
                  <a:lnTo>
                    <a:pt x="8093" y="7289"/>
                  </a:lnTo>
                  <a:cubicBezTo>
                    <a:pt x="8061" y="7315"/>
                    <a:pt x="8030" y="7340"/>
                    <a:pt x="7999" y="7366"/>
                  </a:cubicBezTo>
                  <a:cubicBezTo>
                    <a:pt x="7831" y="7477"/>
                    <a:pt x="7981" y="7721"/>
                    <a:pt x="8172" y="7721"/>
                  </a:cubicBezTo>
                  <a:cubicBezTo>
                    <a:pt x="8183" y="7721"/>
                    <a:pt x="8193" y="7720"/>
                    <a:pt x="8204" y="7718"/>
                  </a:cubicBezTo>
                  <a:lnTo>
                    <a:pt x="13642" y="6320"/>
                  </a:lnTo>
                  <a:lnTo>
                    <a:pt x="13642" y="6320"/>
                  </a:lnTo>
                  <a:cubicBezTo>
                    <a:pt x="12195" y="7825"/>
                    <a:pt x="10501" y="9069"/>
                    <a:pt x="8645" y="10010"/>
                  </a:cubicBezTo>
                  <a:cubicBezTo>
                    <a:pt x="8447" y="10109"/>
                    <a:pt x="8562" y="10395"/>
                    <a:pt x="8743" y="10395"/>
                  </a:cubicBezTo>
                  <a:cubicBezTo>
                    <a:pt x="8777" y="10395"/>
                    <a:pt x="8813" y="10385"/>
                    <a:pt x="8850" y="10362"/>
                  </a:cubicBezTo>
                  <a:cubicBezTo>
                    <a:pt x="10966" y="9305"/>
                    <a:pt x="12875" y="7836"/>
                    <a:pt x="14462" y="6044"/>
                  </a:cubicBezTo>
                  <a:cubicBezTo>
                    <a:pt x="14616" y="5916"/>
                    <a:pt x="14523" y="5675"/>
                    <a:pt x="14340" y="5675"/>
                  </a:cubicBezTo>
                  <a:cubicBezTo>
                    <a:pt x="14314" y="5675"/>
                    <a:pt x="14286" y="5680"/>
                    <a:pt x="14256" y="5691"/>
                  </a:cubicBezTo>
                  <a:lnTo>
                    <a:pt x="9018" y="7038"/>
                  </a:lnTo>
                  <a:lnTo>
                    <a:pt x="9018" y="7038"/>
                  </a:lnTo>
                  <a:cubicBezTo>
                    <a:pt x="9987" y="6164"/>
                    <a:pt x="10862" y="5192"/>
                    <a:pt x="11641" y="4105"/>
                  </a:cubicBezTo>
                  <a:cubicBezTo>
                    <a:pt x="11750" y="3969"/>
                    <a:pt x="11582" y="3808"/>
                    <a:pt x="11417" y="3808"/>
                  </a:cubicBezTo>
                  <a:cubicBezTo>
                    <a:pt x="11403" y="3808"/>
                    <a:pt x="11390" y="3809"/>
                    <a:pt x="11377" y="3811"/>
                  </a:cubicBezTo>
                  <a:cubicBezTo>
                    <a:pt x="9526" y="4106"/>
                    <a:pt x="7699" y="4597"/>
                    <a:pt x="5942" y="5262"/>
                  </a:cubicBezTo>
                  <a:lnTo>
                    <a:pt x="5942" y="5262"/>
                  </a:lnTo>
                  <a:cubicBezTo>
                    <a:pt x="6853" y="3516"/>
                    <a:pt x="7908" y="1867"/>
                    <a:pt x="9085" y="315"/>
                  </a:cubicBezTo>
                  <a:cubicBezTo>
                    <a:pt x="9208" y="168"/>
                    <a:pt x="9044" y="0"/>
                    <a:pt x="88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59"/>
          <p:cNvGrpSpPr/>
          <p:nvPr/>
        </p:nvGrpSpPr>
        <p:grpSpPr>
          <a:xfrm>
            <a:off x="4312396" y="4126927"/>
            <a:ext cx="1461471" cy="1015357"/>
            <a:chOff x="1164425" y="4291100"/>
            <a:chExt cx="1089925" cy="757225"/>
          </a:xfrm>
        </p:grpSpPr>
        <p:sp>
          <p:nvSpPr>
            <p:cNvPr id="1135" name="Google Shape;1135;p59"/>
            <p:cNvSpPr/>
            <p:nvPr/>
          </p:nvSpPr>
          <p:spPr>
            <a:xfrm>
              <a:off x="1208475" y="4507025"/>
              <a:ext cx="1003275" cy="51450"/>
            </a:xfrm>
            <a:custGeom>
              <a:avLst/>
              <a:gdLst/>
              <a:ahLst/>
              <a:cxnLst/>
              <a:rect l="l" t="t" r="r" b="b"/>
              <a:pathLst>
                <a:path w="40131" h="2058" extrusionOk="0">
                  <a:moveTo>
                    <a:pt x="1" y="1"/>
                  </a:moveTo>
                  <a:lnTo>
                    <a:pt x="1" y="2057"/>
                  </a:lnTo>
                  <a:lnTo>
                    <a:pt x="40130" y="2057"/>
                  </a:lnTo>
                  <a:lnTo>
                    <a:pt x="401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9"/>
            <p:cNvSpPr/>
            <p:nvPr/>
          </p:nvSpPr>
          <p:spPr>
            <a:xfrm>
              <a:off x="1208475" y="4778775"/>
              <a:ext cx="1003275" cy="51425"/>
            </a:xfrm>
            <a:custGeom>
              <a:avLst/>
              <a:gdLst/>
              <a:ahLst/>
              <a:cxnLst/>
              <a:rect l="l" t="t" r="r" b="b"/>
              <a:pathLst>
                <a:path w="40131" h="2057" extrusionOk="0">
                  <a:moveTo>
                    <a:pt x="1" y="0"/>
                  </a:moveTo>
                  <a:lnTo>
                    <a:pt x="1" y="2057"/>
                  </a:lnTo>
                  <a:lnTo>
                    <a:pt x="40130" y="2057"/>
                  </a:lnTo>
                  <a:lnTo>
                    <a:pt x="401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9"/>
            <p:cNvSpPr/>
            <p:nvPr/>
          </p:nvSpPr>
          <p:spPr>
            <a:xfrm>
              <a:off x="1991400" y="4291100"/>
              <a:ext cx="173350" cy="755025"/>
            </a:xfrm>
            <a:custGeom>
              <a:avLst/>
              <a:gdLst/>
              <a:ahLst/>
              <a:cxnLst/>
              <a:rect l="l" t="t" r="r" b="b"/>
              <a:pathLst>
                <a:path w="6934" h="30201" extrusionOk="0">
                  <a:moveTo>
                    <a:pt x="3379" y="1"/>
                  </a:moveTo>
                  <a:lnTo>
                    <a:pt x="0" y="2086"/>
                  </a:lnTo>
                  <a:lnTo>
                    <a:pt x="0" y="30201"/>
                  </a:lnTo>
                  <a:lnTo>
                    <a:pt x="6933" y="30201"/>
                  </a:lnTo>
                  <a:lnTo>
                    <a:pt x="6933" y="2086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9"/>
            <p:cNvSpPr/>
            <p:nvPr/>
          </p:nvSpPr>
          <p:spPr>
            <a:xfrm>
              <a:off x="2075125" y="4291100"/>
              <a:ext cx="89625" cy="755025"/>
            </a:xfrm>
            <a:custGeom>
              <a:avLst/>
              <a:gdLst/>
              <a:ahLst/>
              <a:cxnLst/>
              <a:rect l="l" t="t" r="r" b="b"/>
              <a:pathLst>
                <a:path w="3585" h="30201" extrusionOk="0">
                  <a:moveTo>
                    <a:pt x="30" y="1"/>
                  </a:moveTo>
                  <a:lnTo>
                    <a:pt x="0" y="30"/>
                  </a:lnTo>
                  <a:lnTo>
                    <a:pt x="2967" y="2380"/>
                  </a:lnTo>
                  <a:lnTo>
                    <a:pt x="3026" y="30201"/>
                  </a:lnTo>
                  <a:lnTo>
                    <a:pt x="3584" y="30201"/>
                  </a:lnTo>
                  <a:lnTo>
                    <a:pt x="3584" y="2086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9"/>
            <p:cNvSpPr/>
            <p:nvPr/>
          </p:nvSpPr>
          <p:spPr>
            <a:xfrm>
              <a:off x="1757100" y="4291100"/>
              <a:ext cx="173350" cy="755025"/>
            </a:xfrm>
            <a:custGeom>
              <a:avLst/>
              <a:gdLst/>
              <a:ahLst/>
              <a:cxnLst/>
              <a:rect l="l" t="t" r="r" b="b"/>
              <a:pathLst>
                <a:path w="6934" h="30201" extrusionOk="0">
                  <a:moveTo>
                    <a:pt x="3379" y="1"/>
                  </a:moveTo>
                  <a:lnTo>
                    <a:pt x="1" y="2086"/>
                  </a:lnTo>
                  <a:lnTo>
                    <a:pt x="1" y="30201"/>
                  </a:lnTo>
                  <a:lnTo>
                    <a:pt x="6934" y="30201"/>
                  </a:lnTo>
                  <a:lnTo>
                    <a:pt x="6934" y="2086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9"/>
            <p:cNvSpPr/>
            <p:nvPr/>
          </p:nvSpPr>
          <p:spPr>
            <a:xfrm>
              <a:off x="1840825" y="4291100"/>
              <a:ext cx="89625" cy="755025"/>
            </a:xfrm>
            <a:custGeom>
              <a:avLst/>
              <a:gdLst/>
              <a:ahLst/>
              <a:cxnLst/>
              <a:rect l="l" t="t" r="r" b="b"/>
              <a:pathLst>
                <a:path w="3585" h="30201" extrusionOk="0">
                  <a:moveTo>
                    <a:pt x="30" y="1"/>
                  </a:moveTo>
                  <a:lnTo>
                    <a:pt x="1" y="30"/>
                  </a:lnTo>
                  <a:lnTo>
                    <a:pt x="2939" y="2380"/>
                  </a:lnTo>
                  <a:lnTo>
                    <a:pt x="3027" y="30201"/>
                  </a:lnTo>
                  <a:lnTo>
                    <a:pt x="3585" y="30201"/>
                  </a:lnTo>
                  <a:lnTo>
                    <a:pt x="3585" y="2086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9"/>
            <p:cNvSpPr/>
            <p:nvPr/>
          </p:nvSpPr>
          <p:spPr>
            <a:xfrm>
              <a:off x="1513275" y="4291100"/>
              <a:ext cx="173350" cy="755025"/>
            </a:xfrm>
            <a:custGeom>
              <a:avLst/>
              <a:gdLst/>
              <a:ahLst/>
              <a:cxnLst/>
              <a:rect l="l" t="t" r="r" b="b"/>
              <a:pathLst>
                <a:path w="6934" h="30201" extrusionOk="0">
                  <a:moveTo>
                    <a:pt x="3379" y="1"/>
                  </a:moveTo>
                  <a:lnTo>
                    <a:pt x="0" y="2086"/>
                  </a:lnTo>
                  <a:lnTo>
                    <a:pt x="0" y="30201"/>
                  </a:lnTo>
                  <a:lnTo>
                    <a:pt x="6934" y="30201"/>
                  </a:lnTo>
                  <a:lnTo>
                    <a:pt x="6934" y="2086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9"/>
            <p:cNvSpPr/>
            <p:nvPr/>
          </p:nvSpPr>
          <p:spPr>
            <a:xfrm>
              <a:off x="1595525" y="4291100"/>
              <a:ext cx="89625" cy="755025"/>
            </a:xfrm>
            <a:custGeom>
              <a:avLst/>
              <a:gdLst/>
              <a:ahLst/>
              <a:cxnLst/>
              <a:rect l="l" t="t" r="r" b="b"/>
              <a:pathLst>
                <a:path w="3585" h="30201" extrusionOk="0">
                  <a:moveTo>
                    <a:pt x="30" y="1"/>
                  </a:moveTo>
                  <a:lnTo>
                    <a:pt x="1" y="30"/>
                  </a:lnTo>
                  <a:lnTo>
                    <a:pt x="2938" y="2380"/>
                  </a:lnTo>
                  <a:lnTo>
                    <a:pt x="3027" y="30201"/>
                  </a:lnTo>
                  <a:lnTo>
                    <a:pt x="3585" y="30201"/>
                  </a:lnTo>
                  <a:lnTo>
                    <a:pt x="3585" y="2086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9"/>
            <p:cNvSpPr/>
            <p:nvPr/>
          </p:nvSpPr>
          <p:spPr>
            <a:xfrm>
              <a:off x="1278250" y="4291100"/>
              <a:ext cx="174100" cy="755025"/>
            </a:xfrm>
            <a:custGeom>
              <a:avLst/>
              <a:gdLst/>
              <a:ahLst/>
              <a:cxnLst/>
              <a:rect l="l" t="t" r="r" b="b"/>
              <a:pathLst>
                <a:path w="6964" h="30201" extrusionOk="0">
                  <a:moveTo>
                    <a:pt x="3408" y="1"/>
                  </a:moveTo>
                  <a:lnTo>
                    <a:pt x="1" y="2086"/>
                  </a:lnTo>
                  <a:lnTo>
                    <a:pt x="1" y="30201"/>
                  </a:lnTo>
                  <a:lnTo>
                    <a:pt x="6963" y="30201"/>
                  </a:lnTo>
                  <a:lnTo>
                    <a:pt x="6963" y="2086"/>
                  </a:lnTo>
                  <a:lnTo>
                    <a:pt x="34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9"/>
            <p:cNvSpPr/>
            <p:nvPr/>
          </p:nvSpPr>
          <p:spPr>
            <a:xfrm>
              <a:off x="1361250" y="4291100"/>
              <a:ext cx="89625" cy="755025"/>
            </a:xfrm>
            <a:custGeom>
              <a:avLst/>
              <a:gdLst/>
              <a:ahLst/>
              <a:cxnLst/>
              <a:rect l="l" t="t" r="r" b="b"/>
              <a:pathLst>
                <a:path w="3585" h="30201" extrusionOk="0">
                  <a:moveTo>
                    <a:pt x="30" y="1"/>
                  </a:moveTo>
                  <a:lnTo>
                    <a:pt x="0" y="30"/>
                  </a:lnTo>
                  <a:lnTo>
                    <a:pt x="2938" y="2380"/>
                  </a:lnTo>
                  <a:lnTo>
                    <a:pt x="2997" y="30201"/>
                  </a:lnTo>
                  <a:lnTo>
                    <a:pt x="3584" y="30201"/>
                  </a:lnTo>
                  <a:lnTo>
                    <a:pt x="3584" y="2086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9"/>
            <p:cNvSpPr/>
            <p:nvPr/>
          </p:nvSpPr>
          <p:spPr>
            <a:xfrm>
              <a:off x="2046475" y="4507025"/>
              <a:ext cx="52175" cy="44650"/>
            </a:xfrm>
            <a:custGeom>
              <a:avLst/>
              <a:gdLst/>
              <a:ahLst/>
              <a:cxnLst/>
              <a:rect l="l" t="t" r="r" b="b"/>
              <a:pathLst>
                <a:path w="2087" h="1786" extrusionOk="0">
                  <a:moveTo>
                    <a:pt x="1205" y="1"/>
                  </a:moveTo>
                  <a:cubicBezTo>
                    <a:pt x="412" y="1"/>
                    <a:pt x="1" y="970"/>
                    <a:pt x="559" y="1528"/>
                  </a:cubicBezTo>
                  <a:cubicBezTo>
                    <a:pt x="746" y="1706"/>
                    <a:pt x="969" y="1786"/>
                    <a:pt x="1186" y="1786"/>
                  </a:cubicBezTo>
                  <a:cubicBezTo>
                    <a:pt x="1650" y="1786"/>
                    <a:pt x="2086" y="1422"/>
                    <a:pt x="2086" y="882"/>
                  </a:cubicBezTo>
                  <a:cubicBezTo>
                    <a:pt x="2086" y="412"/>
                    <a:pt x="1704" y="1"/>
                    <a:pt x="1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9"/>
            <p:cNvSpPr/>
            <p:nvPr/>
          </p:nvSpPr>
          <p:spPr>
            <a:xfrm>
              <a:off x="1812200" y="4507025"/>
              <a:ext cx="52150" cy="44650"/>
            </a:xfrm>
            <a:custGeom>
              <a:avLst/>
              <a:gdLst/>
              <a:ahLst/>
              <a:cxnLst/>
              <a:rect l="l" t="t" r="r" b="b"/>
              <a:pathLst>
                <a:path w="2086" h="1786" extrusionOk="0">
                  <a:moveTo>
                    <a:pt x="1205" y="1"/>
                  </a:moveTo>
                  <a:cubicBezTo>
                    <a:pt x="411" y="1"/>
                    <a:pt x="0" y="970"/>
                    <a:pt x="558" y="1528"/>
                  </a:cubicBezTo>
                  <a:cubicBezTo>
                    <a:pt x="736" y="1706"/>
                    <a:pt x="956" y="1786"/>
                    <a:pt x="1172" y="1786"/>
                  </a:cubicBezTo>
                  <a:cubicBezTo>
                    <a:pt x="1636" y="1786"/>
                    <a:pt x="2086" y="1422"/>
                    <a:pt x="2086" y="882"/>
                  </a:cubicBezTo>
                  <a:cubicBezTo>
                    <a:pt x="2086" y="412"/>
                    <a:pt x="1704" y="1"/>
                    <a:pt x="1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9"/>
            <p:cNvSpPr/>
            <p:nvPr/>
          </p:nvSpPr>
          <p:spPr>
            <a:xfrm>
              <a:off x="1569825" y="4507025"/>
              <a:ext cx="52175" cy="44650"/>
            </a:xfrm>
            <a:custGeom>
              <a:avLst/>
              <a:gdLst/>
              <a:ahLst/>
              <a:cxnLst/>
              <a:rect l="l" t="t" r="r" b="b"/>
              <a:pathLst>
                <a:path w="2087" h="1786" extrusionOk="0">
                  <a:moveTo>
                    <a:pt x="1205" y="1"/>
                  </a:moveTo>
                  <a:cubicBezTo>
                    <a:pt x="412" y="1"/>
                    <a:pt x="1" y="970"/>
                    <a:pt x="559" y="1528"/>
                  </a:cubicBezTo>
                  <a:cubicBezTo>
                    <a:pt x="737" y="1706"/>
                    <a:pt x="956" y="1786"/>
                    <a:pt x="1173" y="1786"/>
                  </a:cubicBezTo>
                  <a:cubicBezTo>
                    <a:pt x="1636" y="1786"/>
                    <a:pt x="2086" y="1422"/>
                    <a:pt x="2086" y="882"/>
                  </a:cubicBezTo>
                  <a:cubicBezTo>
                    <a:pt x="2086" y="412"/>
                    <a:pt x="1675" y="1"/>
                    <a:pt x="1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9"/>
            <p:cNvSpPr/>
            <p:nvPr/>
          </p:nvSpPr>
          <p:spPr>
            <a:xfrm>
              <a:off x="1335550" y="4507025"/>
              <a:ext cx="52150" cy="44650"/>
            </a:xfrm>
            <a:custGeom>
              <a:avLst/>
              <a:gdLst/>
              <a:ahLst/>
              <a:cxnLst/>
              <a:rect l="l" t="t" r="r" b="b"/>
              <a:pathLst>
                <a:path w="2086" h="1786" extrusionOk="0">
                  <a:moveTo>
                    <a:pt x="1205" y="1"/>
                  </a:moveTo>
                  <a:cubicBezTo>
                    <a:pt x="382" y="1"/>
                    <a:pt x="0" y="970"/>
                    <a:pt x="558" y="1528"/>
                  </a:cubicBezTo>
                  <a:cubicBezTo>
                    <a:pt x="736" y="1706"/>
                    <a:pt x="956" y="1786"/>
                    <a:pt x="1172" y="1786"/>
                  </a:cubicBezTo>
                  <a:cubicBezTo>
                    <a:pt x="1636" y="1786"/>
                    <a:pt x="2086" y="1422"/>
                    <a:pt x="2086" y="882"/>
                  </a:cubicBezTo>
                  <a:cubicBezTo>
                    <a:pt x="2086" y="412"/>
                    <a:pt x="1675" y="1"/>
                    <a:pt x="1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9"/>
            <p:cNvSpPr/>
            <p:nvPr/>
          </p:nvSpPr>
          <p:spPr>
            <a:xfrm>
              <a:off x="2054550" y="477802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1"/>
                  </a:moveTo>
                  <a:cubicBezTo>
                    <a:pt x="383" y="1"/>
                    <a:pt x="1" y="383"/>
                    <a:pt x="1" y="882"/>
                  </a:cubicBezTo>
                  <a:cubicBezTo>
                    <a:pt x="1" y="1382"/>
                    <a:pt x="383" y="1764"/>
                    <a:pt x="882" y="1764"/>
                  </a:cubicBezTo>
                  <a:cubicBezTo>
                    <a:pt x="1381" y="1764"/>
                    <a:pt x="1763" y="1382"/>
                    <a:pt x="1763" y="882"/>
                  </a:cubicBezTo>
                  <a:cubicBezTo>
                    <a:pt x="1763" y="383"/>
                    <a:pt x="1381" y="1"/>
                    <a:pt x="8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9"/>
            <p:cNvSpPr/>
            <p:nvPr/>
          </p:nvSpPr>
          <p:spPr>
            <a:xfrm>
              <a:off x="1812200" y="4778025"/>
              <a:ext cx="52150" cy="44425"/>
            </a:xfrm>
            <a:custGeom>
              <a:avLst/>
              <a:gdLst/>
              <a:ahLst/>
              <a:cxnLst/>
              <a:rect l="l" t="t" r="r" b="b"/>
              <a:pathLst>
                <a:path w="2086" h="1777" extrusionOk="0">
                  <a:moveTo>
                    <a:pt x="1205" y="1"/>
                  </a:moveTo>
                  <a:cubicBezTo>
                    <a:pt x="411" y="1"/>
                    <a:pt x="0" y="941"/>
                    <a:pt x="558" y="1499"/>
                  </a:cubicBezTo>
                  <a:cubicBezTo>
                    <a:pt x="741" y="1691"/>
                    <a:pt x="968" y="1777"/>
                    <a:pt x="1190" y="1777"/>
                  </a:cubicBezTo>
                  <a:cubicBezTo>
                    <a:pt x="1647" y="1777"/>
                    <a:pt x="2086" y="1416"/>
                    <a:pt x="2086" y="882"/>
                  </a:cubicBezTo>
                  <a:cubicBezTo>
                    <a:pt x="2086" y="383"/>
                    <a:pt x="1704" y="1"/>
                    <a:pt x="1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9"/>
            <p:cNvSpPr/>
            <p:nvPr/>
          </p:nvSpPr>
          <p:spPr>
            <a:xfrm>
              <a:off x="1569825" y="4778025"/>
              <a:ext cx="52175" cy="44425"/>
            </a:xfrm>
            <a:custGeom>
              <a:avLst/>
              <a:gdLst/>
              <a:ahLst/>
              <a:cxnLst/>
              <a:rect l="l" t="t" r="r" b="b"/>
              <a:pathLst>
                <a:path w="2087" h="1777" extrusionOk="0">
                  <a:moveTo>
                    <a:pt x="1205" y="1"/>
                  </a:moveTo>
                  <a:cubicBezTo>
                    <a:pt x="412" y="1"/>
                    <a:pt x="1" y="941"/>
                    <a:pt x="559" y="1499"/>
                  </a:cubicBezTo>
                  <a:cubicBezTo>
                    <a:pt x="741" y="1691"/>
                    <a:pt x="968" y="1777"/>
                    <a:pt x="1190" y="1777"/>
                  </a:cubicBezTo>
                  <a:cubicBezTo>
                    <a:pt x="1647" y="1777"/>
                    <a:pt x="2086" y="1416"/>
                    <a:pt x="2086" y="882"/>
                  </a:cubicBezTo>
                  <a:cubicBezTo>
                    <a:pt x="2086" y="383"/>
                    <a:pt x="1675" y="1"/>
                    <a:pt x="1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9"/>
            <p:cNvSpPr/>
            <p:nvPr/>
          </p:nvSpPr>
          <p:spPr>
            <a:xfrm>
              <a:off x="1335550" y="4778025"/>
              <a:ext cx="52150" cy="44425"/>
            </a:xfrm>
            <a:custGeom>
              <a:avLst/>
              <a:gdLst/>
              <a:ahLst/>
              <a:cxnLst/>
              <a:rect l="l" t="t" r="r" b="b"/>
              <a:pathLst>
                <a:path w="2086" h="1777" extrusionOk="0">
                  <a:moveTo>
                    <a:pt x="1205" y="1"/>
                  </a:moveTo>
                  <a:cubicBezTo>
                    <a:pt x="382" y="1"/>
                    <a:pt x="0" y="941"/>
                    <a:pt x="558" y="1499"/>
                  </a:cubicBezTo>
                  <a:cubicBezTo>
                    <a:pt x="741" y="1691"/>
                    <a:pt x="968" y="1777"/>
                    <a:pt x="1190" y="1777"/>
                  </a:cubicBezTo>
                  <a:cubicBezTo>
                    <a:pt x="1647" y="1777"/>
                    <a:pt x="2086" y="1416"/>
                    <a:pt x="2086" y="882"/>
                  </a:cubicBezTo>
                  <a:cubicBezTo>
                    <a:pt x="2086" y="383"/>
                    <a:pt x="1675" y="1"/>
                    <a:pt x="1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9"/>
            <p:cNvSpPr/>
            <p:nvPr/>
          </p:nvSpPr>
          <p:spPr>
            <a:xfrm>
              <a:off x="2124325" y="4862500"/>
              <a:ext cx="130025" cy="185825"/>
            </a:xfrm>
            <a:custGeom>
              <a:avLst/>
              <a:gdLst/>
              <a:ahLst/>
              <a:cxnLst/>
              <a:rect l="l" t="t" r="r" b="b"/>
              <a:pathLst>
                <a:path w="5201" h="7433" extrusionOk="0">
                  <a:moveTo>
                    <a:pt x="5200" y="0"/>
                  </a:moveTo>
                  <a:lnTo>
                    <a:pt x="5200" y="0"/>
                  </a:lnTo>
                  <a:cubicBezTo>
                    <a:pt x="2409" y="1322"/>
                    <a:pt x="412" y="4260"/>
                    <a:pt x="1" y="7286"/>
                  </a:cubicBezTo>
                  <a:lnTo>
                    <a:pt x="1616" y="7433"/>
                  </a:lnTo>
                  <a:cubicBezTo>
                    <a:pt x="2321" y="6787"/>
                    <a:pt x="3115" y="6228"/>
                    <a:pt x="3937" y="5729"/>
                  </a:cubicBezTo>
                  <a:cubicBezTo>
                    <a:pt x="3836" y="5712"/>
                    <a:pt x="3733" y="5704"/>
                    <a:pt x="3630" y="5704"/>
                  </a:cubicBezTo>
                  <a:cubicBezTo>
                    <a:pt x="3198" y="5704"/>
                    <a:pt x="2765" y="5850"/>
                    <a:pt x="2409" y="6111"/>
                  </a:cubicBezTo>
                  <a:cubicBezTo>
                    <a:pt x="3232" y="5141"/>
                    <a:pt x="4113" y="4260"/>
                    <a:pt x="5024" y="3379"/>
                  </a:cubicBezTo>
                  <a:lnTo>
                    <a:pt x="5024" y="3379"/>
                  </a:lnTo>
                  <a:cubicBezTo>
                    <a:pt x="3496" y="4054"/>
                    <a:pt x="2145" y="5053"/>
                    <a:pt x="1029" y="6346"/>
                  </a:cubicBezTo>
                  <a:cubicBezTo>
                    <a:pt x="1675" y="3878"/>
                    <a:pt x="3467" y="1881"/>
                    <a:pt x="5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9"/>
            <p:cNvSpPr/>
            <p:nvPr/>
          </p:nvSpPr>
          <p:spPr>
            <a:xfrm>
              <a:off x="1164425" y="4871300"/>
              <a:ext cx="249000" cy="174825"/>
            </a:xfrm>
            <a:custGeom>
              <a:avLst/>
              <a:gdLst/>
              <a:ahLst/>
              <a:cxnLst/>
              <a:rect l="l" t="t" r="r" b="b"/>
              <a:pathLst>
                <a:path w="9960" h="6993" extrusionOk="0">
                  <a:moveTo>
                    <a:pt x="3437" y="1"/>
                  </a:moveTo>
                  <a:lnTo>
                    <a:pt x="5905" y="5230"/>
                  </a:lnTo>
                  <a:cubicBezTo>
                    <a:pt x="4407" y="3291"/>
                    <a:pt x="2409" y="1764"/>
                    <a:pt x="118" y="882"/>
                  </a:cubicBezTo>
                  <a:lnTo>
                    <a:pt x="118" y="882"/>
                  </a:lnTo>
                  <a:cubicBezTo>
                    <a:pt x="1939" y="2145"/>
                    <a:pt x="3290" y="3937"/>
                    <a:pt x="4612" y="5700"/>
                  </a:cubicBezTo>
                  <a:cubicBezTo>
                    <a:pt x="3261" y="4701"/>
                    <a:pt x="1675" y="4026"/>
                    <a:pt x="0" y="3702"/>
                  </a:cubicBezTo>
                  <a:lnTo>
                    <a:pt x="0" y="3702"/>
                  </a:lnTo>
                  <a:cubicBezTo>
                    <a:pt x="1704" y="4437"/>
                    <a:pt x="3202" y="5553"/>
                    <a:pt x="4377" y="6993"/>
                  </a:cubicBezTo>
                  <a:lnTo>
                    <a:pt x="9166" y="6993"/>
                  </a:lnTo>
                  <a:cubicBezTo>
                    <a:pt x="9460" y="6699"/>
                    <a:pt x="9724" y="6346"/>
                    <a:pt x="9959" y="6023"/>
                  </a:cubicBezTo>
                  <a:cubicBezTo>
                    <a:pt x="9548" y="6023"/>
                    <a:pt x="9107" y="6082"/>
                    <a:pt x="8696" y="6258"/>
                  </a:cubicBezTo>
                  <a:lnTo>
                    <a:pt x="9577" y="4789"/>
                  </a:lnTo>
                  <a:lnTo>
                    <a:pt x="9577" y="4789"/>
                  </a:lnTo>
                  <a:cubicBezTo>
                    <a:pt x="8960" y="4878"/>
                    <a:pt x="8402" y="5142"/>
                    <a:pt x="7903" y="5553"/>
                  </a:cubicBezTo>
                  <a:lnTo>
                    <a:pt x="8373" y="3027"/>
                  </a:lnTo>
                  <a:lnTo>
                    <a:pt x="8373" y="3027"/>
                  </a:lnTo>
                  <a:cubicBezTo>
                    <a:pt x="7697" y="3614"/>
                    <a:pt x="7198" y="4378"/>
                    <a:pt x="6904" y="5230"/>
                  </a:cubicBezTo>
                  <a:cubicBezTo>
                    <a:pt x="6404" y="3115"/>
                    <a:pt x="5171" y="1264"/>
                    <a:pt x="3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9"/>
            <p:cNvSpPr/>
            <p:nvPr/>
          </p:nvSpPr>
          <p:spPr>
            <a:xfrm>
              <a:off x="1851850" y="4839000"/>
              <a:ext cx="224025" cy="205650"/>
            </a:xfrm>
            <a:custGeom>
              <a:avLst/>
              <a:gdLst/>
              <a:ahLst/>
              <a:cxnLst/>
              <a:rect l="l" t="t" r="r" b="b"/>
              <a:pathLst>
                <a:path w="8961" h="8226" extrusionOk="0">
                  <a:moveTo>
                    <a:pt x="5670" y="0"/>
                  </a:moveTo>
                  <a:lnTo>
                    <a:pt x="5670" y="0"/>
                  </a:lnTo>
                  <a:cubicBezTo>
                    <a:pt x="3996" y="1763"/>
                    <a:pt x="3408" y="4319"/>
                    <a:pt x="4172" y="6610"/>
                  </a:cubicBezTo>
                  <a:cubicBezTo>
                    <a:pt x="3232" y="5376"/>
                    <a:pt x="2028" y="4348"/>
                    <a:pt x="617" y="3672"/>
                  </a:cubicBezTo>
                  <a:lnTo>
                    <a:pt x="617" y="3672"/>
                  </a:lnTo>
                  <a:lnTo>
                    <a:pt x="2850" y="6933"/>
                  </a:lnTo>
                  <a:cubicBezTo>
                    <a:pt x="2096" y="6368"/>
                    <a:pt x="1195" y="6074"/>
                    <a:pt x="258" y="6074"/>
                  </a:cubicBezTo>
                  <a:cubicBezTo>
                    <a:pt x="172" y="6074"/>
                    <a:pt x="86" y="6077"/>
                    <a:pt x="0" y="6081"/>
                  </a:cubicBezTo>
                  <a:cubicBezTo>
                    <a:pt x="764" y="6434"/>
                    <a:pt x="1499" y="7550"/>
                    <a:pt x="2028" y="8226"/>
                  </a:cubicBezTo>
                  <a:lnTo>
                    <a:pt x="7521" y="8226"/>
                  </a:lnTo>
                  <a:cubicBezTo>
                    <a:pt x="8021" y="8226"/>
                    <a:pt x="8520" y="8079"/>
                    <a:pt x="8961" y="7785"/>
                  </a:cubicBezTo>
                  <a:cubicBezTo>
                    <a:pt x="8569" y="7629"/>
                    <a:pt x="8138" y="7550"/>
                    <a:pt x="7712" y="7550"/>
                  </a:cubicBezTo>
                  <a:cubicBezTo>
                    <a:pt x="7498" y="7550"/>
                    <a:pt x="7286" y="7570"/>
                    <a:pt x="7080" y="7609"/>
                  </a:cubicBezTo>
                  <a:cubicBezTo>
                    <a:pt x="7697" y="7110"/>
                    <a:pt x="8285" y="6551"/>
                    <a:pt x="8814" y="5935"/>
                  </a:cubicBezTo>
                  <a:lnTo>
                    <a:pt x="8814" y="5935"/>
                  </a:lnTo>
                  <a:lnTo>
                    <a:pt x="6493" y="6610"/>
                  </a:lnTo>
                  <a:cubicBezTo>
                    <a:pt x="7139" y="5729"/>
                    <a:pt x="7786" y="4848"/>
                    <a:pt x="8432" y="3996"/>
                  </a:cubicBezTo>
                  <a:lnTo>
                    <a:pt x="8432" y="3996"/>
                  </a:lnTo>
                  <a:cubicBezTo>
                    <a:pt x="7521" y="4289"/>
                    <a:pt x="6728" y="4789"/>
                    <a:pt x="6082" y="5494"/>
                  </a:cubicBezTo>
                  <a:cubicBezTo>
                    <a:pt x="6229" y="3408"/>
                    <a:pt x="6816" y="2497"/>
                    <a:pt x="8079" y="735"/>
                  </a:cubicBezTo>
                  <a:lnTo>
                    <a:pt x="8079" y="735"/>
                  </a:lnTo>
                  <a:cubicBezTo>
                    <a:pt x="6493" y="2292"/>
                    <a:pt x="5876" y="2497"/>
                    <a:pt x="5142" y="4701"/>
                  </a:cubicBezTo>
                  <a:cubicBezTo>
                    <a:pt x="5083" y="2586"/>
                    <a:pt x="5200" y="2057"/>
                    <a:pt x="5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2694;p74"/>
          <p:cNvSpPr txBox="1"/>
          <p:nvPr/>
        </p:nvSpPr>
        <p:spPr>
          <a:xfrm>
            <a:off x="3490480" y="1502161"/>
            <a:ext cx="2253000" cy="8421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Patrick Hand"/>
                <a:cs typeface="Patrick Hand"/>
                <a:sym typeface="Patrick Hand"/>
              </a:rPr>
              <a:t>02</a:t>
            </a:r>
            <a:endParaRPr sz="2800" b="1" dirty="0">
              <a:solidFill>
                <a:schemeClr val="bg2">
                  <a:lumMod val="50000"/>
                </a:schemeClr>
              </a:solidFill>
              <a:latin typeface="+mn-lt"/>
              <a:ea typeface="Patrick Hand"/>
              <a:cs typeface="Patrick Hand"/>
              <a:sym typeface="Patrick Hand"/>
            </a:endParaRPr>
          </a:p>
        </p:txBody>
      </p:sp>
      <p:sp>
        <p:nvSpPr>
          <p:cNvPr id="64" name="Google Shape;2695;p74"/>
          <p:cNvSpPr txBox="1"/>
          <p:nvPr/>
        </p:nvSpPr>
        <p:spPr>
          <a:xfrm>
            <a:off x="890030" y="1502161"/>
            <a:ext cx="2253000" cy="8421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Patrick Hand"/>
                <a:cs typeface="Patrick Hand"/>
                <a:sym typeface="Patrick Hand"/>
              </a:rPr>
              <a:t>01</a:t>
            </a:r>
            <a:endParaRPr sz="2800" b="1" dirty="0">
              <a:solidFill>
                <a:schemeClr val="bg2">
                  <a:lumMod val="50000"/>
                </a:schemeClr>
              </a:solidFill>
              <a:latin typeface="+mn-lt"/>
              <a:ea typeface="Patrick Hand"/>
              <a:cs typeface="Patrick Hand"/>
              <a:sym typeface="Patrick Hand"/>
            </a:endParaRPr>
          </a:p>
        </p:txBody>
      </p:sp>
      <p:sp>
        <p:nvSpPr>
          <p:cNvPr id="65" name="Google Shape;2696;p74"/>
          <p:cNvSpPr txBox="1"/>
          <p:nvPr/>
        </p:nvSpPr>
        <p:spPr>
          <a:xfrm>
            <a:off x="6090930" y="1502161"/>
            <a:ext cx="2253000" cy="8421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Patrick Hand"/>
                <a:cs typeface="Patrick Hand"/>
                <a:sym typeface="Patrick Hand"/>
              </a:rPr>
              <a:t>03</a:t>
            </a:r>
            <a:endParaRPr sz="2800" b="1" dirty="0">
              <a:solidFill>
                <a:schemeClr val="bg2">
                  <a:lumMod val="50000"/>
                </a:schemeClr>
              </a:solidFill>
              <a:latin typeface="+mn-lt"/>
              <a:ea typeface="Patrick Hand"/>
              <a:cs typeface="Patrick Hand"/>
              <a:sym typeface="Patrick Hand"/>
            </a:endParaRPr>
          </a:p>
        </p:txBody>
      </p:sp>
      <p:cxnSp>
        <p:nvCxnSpPr>
          <p:cNvPr id="66" name="Google Shape;2701;p74"/>
          <p:cNvCxnSpPr/>
          <p:nvPr/>
        </p:nvCxnSpPr>
        <p:spPr>
          <a:xfrm>
            <a:off x="2016530" y="2402181"/>
            <a:ext cx="0" cy="3276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7" name="Google Shape;2702;p74"/>
          <p:cNvCxnSpPr/>
          <p:nvPr/>
        </p:nvCxnSpPr>
        <p:spPr>
          <a:xfrm>
            <a:off x="4616980" y="2402181"/>
            <a:ext cx="0" cy="3276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8" name="Google Shape;2703;p74"/>
          <p:cNvCxnSpPr/>
          <p:nvPr/>
        </p:nvCxnSpPr>
        <p:spPr>
          <a:xfrm>
            <a:off x="7217430" y="2402181"/>
            <a:ext cx="0" cy="3276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" name="TextBox 4"/>
          <p:cNvSpPr txBox="1"/>
          <p:nvPr/>
        </p:nvSpPr>
        <p:spPr>
          <a:xfrm>
            <a:off x="2275979" y="517821"/>
            <a:ext cx="4492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HƯỚNG DẪN VỀ NHÀ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06" y="2781279"/>
            <a:ext cx="2725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Củng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nhớ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431322" y="2798401"/>
            <a:ext cx="23484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smtClean="0"/>
              <a:t>SGK.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727473" y="2797959"/>
            <a:ext cx="2955553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Đọc và tìm hiểu trước </a:t>
            </a:r>
            <a:r>
              <a:rPr lang="vi-VN" sz="2000" b="1" i="1" dirty="0"/>
              <a:t>Chủ đề 2. Chăn nuôi và thủy sản</a:t>
            </a:r>
            <a:endParaRPr lang="en-US" sz="2000" b="1" i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7" name="Google Shape;2817;p77"/>
          <p:cNvGrpSpPr/>
          <p:nvPr/>
        </p:nvGrpSpPr>
        <p:grpSpPr>
          <a:xfrm>
            <a:off x="6729586" y="3930698"/>
            <a:ext cx="1244786" cy="1119744"/>
            <a:chOff x="3240725" y="2343675"/>
            <a:chExt cx="1133375" cy="1019525"/>
          </a:xfrm>
        </p:grpSpPr>
        <p:sp>
          <p:nvSpPr>
            <p:cNvPr id="2818" name="Google Shape;2818;p77"/>
            <p:cNvSpPr/>
            <p:nvPr/>
          </p:nvSpPr>
          <p:spPr>
            <a:xfrm>
              <a:off x="4209950" y="2546975"/>
              <a:ext cx="164150" cy="241050"/>
            </a:xfrm>
            <a:custGeom>
              <a:avLst/>
              <a:gdLst/>
              <a:ahLst/>
              <a:cxnLst/>
              <a:rect l="l" t="t" r="r" b="b"/>
              <a:pathLst>
                <a:path w="6566" h="9642" extrusionOk="0">
                  <a:moveTo>
                    <a:pt x="6181" y="1"/>
                  </a:moveTo>
                  <a:cubicBezTo>
                    <a:pt x="5235" y="1982"/>
                    <a:pt x="3283" y="3135"/>
                    <a:pt x="1952" y="4821"/>
                  </a:cubicBezTo>
                  <a:cubicBezTo>
                    <a:pt x="888" y="6152"/>
                    <a:pt x="208" y="7837"/>
                    <a:pt x="1" y="9641"/>
                  </a:cubicBezTo>
                  <a:lnTo>
                    <a:pt x="119" y="9552"/>
                  </a:lnTo>
                  <a:cubicBezTo>
                    <a:pt x="2189" y="9227"/>
                    <a:pt x="3993" y="8015"/>
                    <a:pt x="5087" y="6270"/>
                  </a:cubicBezTo>
                  <a:cubicBezTo>
                    <a:pt x="6211" y="4525"/>
                    <a:pt x="6566" y="2248"/>
                    <a:pt x="6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7"/>
            <p:cNvSpPr/>
            <p:nvPr/>
          </p:nvSpPr>
          <p:spPr>
            <a:xfrm>
              <a:off x="4144175" y="2810775"/>
              <a:ext cx="147375" cy="26800"/>
            </a:xfrm>
            <a:custGeom>
              <a:avLst/>
              <a:gdLst/>
              <a:ahLst/>
              <a:cxnLst/>
              <a:rect l="l" t="t" r="r" b="b"/>
              <a:pathLst>
                <a:path w="5895" h="1072" extrusionOk="0">
                  <a:moveTo>
                    <a:pt x="5557" y="0"/>
                  </a:moveTo>
                  <a:cubicBezTo>
                    <a:pt x="5539" y="0"/>
                    <a:pt x="5520" y="2"/>
                    <a:pt x="5500" y="6"/>
                  </a:cubicBezTo>
                  <a:cubicBezTo>
                    <a:pt x="3785" y="331"/>
                    <a:pt x="2040" y="568"/>
                    <a:pt x="295" y="627"/>
                  </a:cubicBezTo>
                  <a:cubicBezTo>
                    <a:pt x="9" y="627"/>
                    <a:pt x="0" y="1072"/>
                    <a:pt x="269" y="1072"/>
                  </a:cubicBezTo>
                  <a:cubicBezTo>
                    <a:pt x="278" y="1072"/>
                    <a:pt x="286" y="1071"/>
                    <a:pt x="295" y="1071"/>
                  </a:cubicBezTo>
                  <a:cubicBezTo>
                    <a:pt x="2070" y="952"/>
                    <a:pt x="3874" y="745"/>
                    <a:pt x="5618" y="420"/>
                  </a:cubicBezTo>
                  <a:cubicBezTo>
                    <a:pt x="5895" y="365"/>
                    <a:pt x="5810" y="0"/>
                    <a:pt x="5557" y="0"/>
                  </a:cubicBezTo>
                  <a:close/>
                </a:path>
              </a:pathLst>
            </a:custGeom>
            <a:solidFill>
              <a:srgbClr val="2E6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77"/>
            <p:cNvSpPr/>
            <p:nvPr/>
          </p:nvSpPr>
          <p:spPr>
            <a:xfrm>
              <a:off x="4141650" y="2627925"/>
              <a:ext cx="195825" cy="211500"/>
            </a:xfrm>
            <a:custGeom>
              <a:avLst/>
              <a:gdLst/>
              <a:ahLst/>
              <a:cxnLst/>
              <a:rect l="l" t="t" r="r" b="b"/>
              <a:pathLst>
                <a:path w="7833" h="8460" extrusionOk="0">
                  <a:moveTo>
                    <a:pt x="7504" y="1"/>
                  </a:moveTo>
                  <a:cubicBezTo>
                    <a:pt x="7433" y="1"/>
                    <a:pt x="7362" y="31"/>
                    <a:pt x="7316" y="104"/>
                  </a:cubicBezTo>
                  <a:cubicBezTo>
                    <a:pt x="5690" y="3328"/>
                    <a:pt x="3235" y="6107"/>
                    <a:pt x="219" y="8030"/>
                  </a:cubicBezTo>
                  <a:cubicBezTo>
                    <a:pt x="1" y="8175"/>
                    <a:pt x="121" y="8460"/>
                    <a:pt x="301" y="8460"/>
                  </a:cubicBezTo>
                  <a:cubicBezTo>
                    <a:pt x="341" y="8460"/>
                    <a:pt x="383" y="8446"/>
                    <a:pt x="426" y="8414"/>
                  </a:cubicBezTo>
                  <a:cubicBezTo>
                    <a:pt x="3531" y="6433"/>
                    <a:pt x="6045" y="3623"/>
                    <a:pt x="7730" y="341"/>
                  </a:cubicBezTo>
                  <a:cubicBezTo>
                    <a:pt x="7833" y="157"/>
                    <a:pt x="7666" y="1"/>
                    <a:pt x="7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7"/>
            <p:cNvSpPr/>
            <p:nvPr/>
          </p:nvSpPr>
          <p:spPr>
            <a:xfrm>
              <a:off x="4272800" y="2667475"/>
              <a:ext cx="17775" cy="50500"/>
            </a:xfrm>
            <a:custGeom>
              <a:avLst/>
              <a:gdLst/>
              <a:ahLst/>
              <a:cxnLst/>
              <a:rect l="l" t="t" r="r" b="b"/>
              <a:pathLst>
                <a:path w="711" h="2020" extrusionOk="0">
                  <a:moveTo>
                    <a:pt x="473" y="1"/>
                  </a:moveTo>
                  <a:cubicBezTo>
                    <a:pt x="355" y="1"/>
                    <a:pt x="237" y="119"/>
                    <a:pt x="237" y="237"/>
                  </a:cubicBezTo>
                  <a:cubicBezTo>
                    <a:pt x="237" y="740"/>
                    <a:pt x="178" y="1243"/>
                    <a:pt x="30" y="1716"/>
                  </a:cubicBezTo>
                  <a:cubicBezTo>
                    <a:pt x="0" y="1834"/>
                    <a:pt x="59" y="1982"/>
                    <a:pt x="178" y="2012"/>
                  </a:cubicBezTo>
                  <a:cubicBezTo>
                    <a:pt x="197" y="2017"/>
                    <a:pt x="217" y="2019"/>
                    <a:pt x="236" y="2019"/>
                  </a:cubicBezTo>
                  <a:cubicBezTo>
                    <a:pt x="333" y="2019"/>
                    <a:pt x="419" y="1958"/>
                    <a:pt x="444" y="1834"/>
                  </a:cubicBezTo>
                  <a:cubicBezTo>
                    <a:pt x="621" y="1302"/>
                    <a:pt x="710" y="740"/>
                    <a:pt x="710" y="237"/>
                  </a:cubicBezTo>
                  <a:cubicBezTo>
                    <a:pt x="710" y="119"/>
                    <a:pt x="592" y="1"/>
                    <a:pt x="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7"/>
            <p:cNvSpPr/>
            <p:nvPr/>
          </p:nvSpPr>
          <p:spPr>
            <a:xfrm>
              <a:off x="4245450" y="2700750"/>
              <a:ext cx="19250" cy="53250"/>
            </a:xfrm>
            <a:custGeom>
              <a:avLst/>
              <a:gdLst/>
              <a:ahLst/>
              <a:cxnLst/>
              <a:rect l="l" t="t" r="r" b="b"/>
              <a:pathLst>
                <a:path w="770" h="2130" extrusionOk="0">
                  <a:moveTo>
                    <a:pt x="532" y="1"/>
                  </a:moveTo>
                  <a:cubicBezTo>
                    <a:pt x="385" y="1"/>
                    <a:pt x="296" y="119"/>
                    <a:pt x="296" y="237"/>
                  </a:cubicBezTo>
                  <a:cubicBezTo>
                    <a:pt x="266" y="770"/>
                    <a:pt x="148" y="1302"/>
                    <a:pt x="59" y="1805"/>
                  </a:cubicBezTo>
                  <a:cubicBezTo>
                    <a:pt x="0" y="1923"/>
                    <a:pt x="89" y="2071"/>
                    <a:pt x="207" y="2130"/>
                  </a:cubicBezTo>
                  <a:cubicBezTo>
                    <a:pt x="325" y="2130"/>
                    <a:pt x="473" y="2041"/>
                    <a:pt x="503" y="1923"/>
                  </a:cubicBezTo>
                  <a:cubicBezTo>
                    <a:pt x="651" y="1391"/>
                    <a:pt x="710" y="770"/>
                    <a:pt x="769" y="237"/>
                  </a:cubicBezTo>
                  <a:cubicBezTo>
                    <a:pt x="769" y="119"/>
                    <a:pt x="651" y="1"/>
                    <a:pt x="5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77"/>
            <p:cNvSpPr/>
            <p:nvPr/>
          </p:nvSpPr>
          <p:spPr>
            <a:xfrm>
              <a:off x="4268350" y="2710375"/>
              <a:ext cx="42925" cy="22925"/>
            </a:xfrm>
            <a:custGeom>
              <a:avLst/>
              <a:gdLst/>
              <a:ahLst/>
              <a:cxnLst/>
              <a:rect l="l" t="t" r="r" b="b"/>
              <a:pathLst>
                <a:path w="1717" h="917" extrusionOk="0">
                  <a:moveTo>
                    <a:pt x="1471" y="0"/>
                  </a:moveTo>
                  <a:cubicBezTo>
                    <a:pt x="1437" y="0"/>
                    <a:pt x="1401" y="10"/>
                    <a:pt x="1361" y="30"/>
                  </a:cubicBezTo>
                  <a:cubicBezTo>
                    <a:pt x="1243" y="59"/>
                    <a:pt x="1184" y="148"/>
                    <a:pt x="1065" y="178"/>
                  </a:cubicBezTo>
                  <a:cubicBezTo>
                    <a:pt x="1006" y="207"/>
                    <a:pt x="947" y="207"/>
                    <a:pt x="918" y="266"/>
                  </a:cubicBezTo>
                  <a:lnTo>
                    <a:pt x="888" y="266"/>
                  </a:lnTo>
                  <a:cubicBezTo>
                    <a:pt x="829" y="266"/>
                    <a:pt x="829" y="296"/>
                    <a:pt x="799" y="296"/>
                  </a:cubicBezTo>
                  <a:cubicBezTo>
                    <a:pt x="592" y="355"/>
                    <a:pt x="385" y="444"/>
                    <a:pt x="178" y="503"/>
                  </a:cubicBezTo>
                  <a:cubicBezTo>
                    <a:pt x="60" y="562"/>
                    <a:pt x="1" y="651"/>
                    <a:pt x="30" y="799"/>
                  </a:cubicBezTo>
                  <a:cubicBezTo>
                    <a:pt x="30" y="858"/>
                    <a:pt x="149" y="917"/>
                    <a:pt x="297" y="917"/>
                  </a:cubicBezTo>
                  <a:cubicBezTo>
                    <a:pt x="740" y="769"/>
                    <a:pt x="1184" y="621"/>
                    <a:pt x="1568" y="414"/>
                  </a:cubicBezTo>
                  <a:cubicBezTo>
                    <a:pt x="1687" y="355"/>
                    <a:pt x="1716" y="178"/>
                    <a:pt x="1657" y="118"/>
                  </a:cubicBezTo>
                  <a:cubicBezTo>
                    <a:pt x="1598" y="40"/>
                    <a:pt x="1539" y="0"/>
                    <a:pt x="1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77"/>
            <p:cNvSpPr/>
            <p:nvPr/>
          </p:nvSpPr>
          <p:spPr>
            <a:xfrm>
              <a:off x="4078350" y="2592825"/>
              <a:ext cx="66575" cy="92425"/>
            </a:xfrm>
            <a:custGeom>
              <a:avLst/>
              <a:gdLst/>
              <a:ahLst/>
              <a:cxnLst/>
              <a:rect l="l" t="t" r="r" b="b"/>
              <a:pathLst>
                <a:path w="2663" h="3697" extrusionOk="0">
                  <a:moveTo>
                    <a:pt x="208" y="0"/>
                  </a:moveTo>
                  <a:lnTo>
                    <a:pt x="208" y="0"/>
                  </a:lnTo>
                  <a:cubicBezTo>
                    <a:pt x="1" y="1567"/>
                    <a:pt x="1006" y="3135"/>
                    <a:pt x="2514" y="3697"/>
                  </a:cubicBezTo>
                  <a:lnTo>
                    <a:pt x="2662" y="3253"/>
                  </a:lnTo>
                  <a:cubicBezTo>
                    <a:pt x="2485" y="1893"/>
                    <a:pt x="1509" y="621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7"/>
            <p:cNvSpPr/>
            <p:nvPr/>
          </p:nvSpPr>
          <p:spPr>
            <a:xfrm>
              <a:off x="4133075" y="2598250"/>
              <a:ext cx="124225" cy="84050"/>
            </a:xfrm>
            <a:custGeom>
              <a:avLst/>
              <a:gdLst/>
              <a:ahLst/>
              <a:cxnLst/>
              <a:rect l="l" t="t" r="r" b="b"/>
              <a:pathLst>
                <a:path w="4969" h="3362" extrusionOk="0">
                  <a:moveTo>
                    <a:pt x="3076" y="0"/>
                  </a:moveTo>
                  <a:cubicBezTo>
                    <a:pt x="2576" y="0"/>
                    <a:pt x="2071" y="126"/>
                    <a:pt x="1656" y="375"/>
                  </a:cubicBezTo>
                  <a:cubicBezTo>
                    <a:pt x="695" y="935"/>
                    <a:pt x="192" y="1979"/>
                    <a:pt x="103" y="3025"/>
                  </a:cubicBezTo>
                  <a:lnTo>
                    <a:pt x="103" y="3025"/>
                  </a:lnTo>
                  <a:cubicBezTo>
                    <a:pt x="66" y="2994"/>
                    <a:pt x="31" y="2958"/>
                    <a:pt x="0" y="2918"/>
                  </a:cubicBezTo>
                  <a:lnTo>
                    <a:pt x="0" y="2918"/>
                  </a:lnTo>
                  <a:lnTo>
                    <a:pt x="89" y="3361"/>
                  </a:lnTo>
                  <a:cubicBezTo>
                    <a:pt x="89" y="3250"/>
                    <a:pt x="94" y="3137"/>
                    <a:pt x="103" y="3025"/>
                  </a:cubicBezTo>
                  <a:lnTo>
                    <a:pt x="103" y="3025"/>
                  </a:lnTo>
                  <a:cubicBezTo>
                    <a:pt x="258" y="3155"/>
                    <a:pt x="463" y="3211"/>
                    <a:pt x="679" y="3211"/>
                  </a:cubicBezTo>
                  <a:cubicBezTo>
                    <a:pt x="911" y="3211"/>
                    <a:pt x="1155" y="3146"/>
                    <a:pt x="1360" y="3036"/>
                  </a:cubicBezTo>
                  <a:cubicBezTo>
                    <a:pt x="1804" y="2799"/>
                    <a:pt x="2159" y="2445"/>
                    <a:pt x="2514" y="2119"/>
                  </a:cubicBezTo>
                  <a:cubicBezTo>
                    <a:pt x="3194" y="1469"/>
                    <a:pt x="4022" y="1055"/>
                    <a:pt x="4968" y="848"/>
                  </a:cubicBezTo>
                  <a:cubicBezTo>
                    <a:pt x="4561" y="281"/>
                    <a:pt x="3824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7"/>
            <p:cNvSpPr/>
            <p:nvPr/>
          </p:nvSpPr>
          <p:spPr>
            <a:xfrm>
              <a:off x="4022900" y="2663275"/>
              <a:ext cx="252875" cy="228025"/>
            </a:xfrm>
            <a:custGeom>
              <a:avLst/>
              <a:gdLst/>
              <a:ahLst/>
              <a:cxnLst/>
              <a:rect l="l" t="t" r="r" b="b"/>
              <a:pathLst>
                <a:path w="10115" h="9121" extrusionOk="0">
                  <a:moveTo>
                    <a:pt x="5135" y="0"/>
                  </a:moveTo>
                  <a:cubicBezTo>
                    <a:pt x="4982" y="0"/>
                    <a:pt x="4828" y="7"/>
                    <a:pt x="4673" y="21"/>
                  </a:cubicBezTo>
                  <a:cubicBezTo>
                    <a:pt x="2012" y="258"/>
                    <a:pt x="1" y="2476"/>
                    <a:pt x="237" y="4989"/>
                  </a:cubicBezTo>
                  <a:cubicBezTo>
                    <a:pt x="432" y="7356"/>
                    <a:pt x="2516" y="9120"/>
                    <a:pt x="4980" y="9120"/>
                  </a:cubicBezTo>
                  <a:cubicBezTo>
                    <a:pt x="5133" y="9120"/>
                    <a:pt x="5287" y="9114"/>
                    <a:pt x="5442" y="9100"/>
                  </a:cubicBezTo>
                  <a:cubicBezTo>
                    <a:pt x="8104" y="8863"/>
                    <a:pt x="10115" y="6645"/>
                    <a:pt x="9878" y="4132"/>
                  </a:cubicBezTo>
                  <a:cubicBezTo>
                    <a:pt x="9683" y="1764"/>
                    <a:pt x="7600" y="0"/>
                    <a:pt x="5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7"/>
            <p:cNvSpPr/>
            <p:nvPr/>
          </p:nvSpPr>
          <p:spPr>
            <a:xfrm>
              <a:off x="3889100" y="2740050"/>
              <a:ext cx="261000" cy="236250"/>
            </a:xfrm>
            <a:custGeom>
              <a:avLst/>
              <a:gdLst/>
              <a:ahLst/>
              <a:cxnLst/>
              <a:rect l="l" t="t" r="r" b="b"/>
              <a:pathLst>
                <a:path w="10440" h="9450" extrusionOk="0">
                  <a:moveTo>
                    <a:pt x="5324" y="1"/>
                  </a:moveTo>
                  <a:cubicBezTo>
                    <a:pt x="5158" y="1"/>
                    <a:pt x="4990" y="9"/>
                    <a:pt x="4821" y="26"/>
                  </a:cubicBezTo>
                  <a:cubicBezTo>
                    <a:pt x="2041" y="292"/>
                    <a:pt x="0" y="2569"/>
                    <a:pt x="237" y="5171"/>
                  </a:cubicBezTo>
                  <a:cubicBezTo>
                    <a:pt x="432" y="7600"/>
                    <a:pt x="2631" y="9449"/>
                    <a:pt x="5166" y="9449"/>
                  </a:cubicBezTo>
                  <a:cubicBezTo>
                    <a:pt x="5316" y="9449"/>
                    <a:pt x="5467" y="9443"/>
                    <a:pt x="5619" y="9430"/>
                  </a:cubicBezTo>
                  <a:cubicBezTo>
                    <a:pt x="8399" y="9163"/>
                    <a:pt x="10439" y="6857"/>
                    <a:pt x="10203" y="4284"/>
                  </a:cubicBezTo>
                  <a:cubicBezTo>
                    <a:pt x="10009" y="1843"/>
                    <a:pt x="7838" y="1"/>
                    <a:pt x="5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77"/>
            <p:cNvSpPr/>
            <p:nvPr/>
          </p:nvSpPr>
          <p:spPr>
            <a:xfrm>
              <a:off x="4021450" y="2772325"/>
              <a:ext cx="94625" cy="132400"/>
            </a:xfrm>
            <a:custGeom>
              <a:avLst/>
              <a:gdLst/>
              <a:ahLst/>
              <a:cxnLst/>
              <a:rect l="l" t="t" r="r" b="b"/>
              <a:pathLst>
                <a:path w="3785" h="5296" extrusionOk="0">
                  <a:moveTo>
                    <a:pt x="240" y="0"/>
                  </a:moveTo>
                  <a:cubicBezTo>
                    <a:pt x="1" y="0"/>
                    <a:pt x="17" y="363"/>
                    <a:pt x="266" y="391"/>
                  </a:cubicBezTo>
                  <a:cubicBezTo>
                    <a:pt x="1242" y="479"/>
                    <a:pt x="2247" y="1041"/>
                    <a:pt x="2809" y="1928"/>
                  </a:cubicBezTo>
                  <a:cubicBezTo>
                    <a:pt x="3341" y="2875"/>
                    <a:pt x="3282" y="4058"/>
                    <a:pt x="2691" y="4974"/>
                  </a:cubicBezTo>
                  <a:cubicBezTo>
                    <a:pt x="2586" y="5143"/>
                    <a:pt x="2750" y="5296"/>
                    <a:pt x="2896" y="5296"/>
                  </a:cubicBezTo>
                  <a:cubicBezTo>
                    <a:pt x="2955" y="5296"/>
                    <a:pt x="3012" y="5271"/>
                    <a:pt x="3046" y="5211"/>
                  </a:cubicBezTo>
                  <a:cubicBezTo>
                    <a:pt x="3726" y="4176"/>
                    <a:pt x="3785" y="2816"/>
                    <a:pt x="3164" y="1721"/>
                  </a:cubicBezTo>
                  <a:cubicBezTo>
                    <a:pt x="2573" y="745"/>
                    <a:pt x="1449" y="95"/>
                    <a:pt x="295" y="6"/>
                  </a:cubicBezTo>
                  <a:cubicBezTo>
                    <a:pt x="276" y="2"/>
                    <a:pt x="257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77"/>
            <p:cNvSpPr/>
            <p:nvPr/>
          </p:nvSpPr>
          <p:spPr>
            <a:xfrm>
              <a:off x="4178850" y="2750975"/>
              <a:ext cx="59950" cy="95825"/>
            </a:xfrm>
            <a:custGeom>
              <a:avLst/>
              <a:gdLst/>
              <a:ahLst/>
              <a:cxnLst/>
              <a:rect l="l" t="t" r="r" b="b"/>
              <a:pathLst>
                <a:path w="2398" h="3833" extrusionOk="0">
                  <a:moveTo>
                    <a:pt x="1711" y="0"/>
                  </a:moveTo>
                  <a:cubicBezTo>
                    <a:pt x="1583" y="0"/>
                    <a:pt x="1445" y="107"/>
                    <a:pt x="1481" y="269"/>
                  </a:cubicBezTo>
                  <a:cubicBezTo>
                    <a:pt x="1895" y="1481"/>
                    <a:pt x="1274" y="2842"/>
                    <a:pt x="210" y="3463"/>
                  </a:cubicBezTo>
                  <a:cubicBezTo>
                    <a:pt x="1" y="3567"/>
                    <a:pt x="138" y="3833"/>
                    <a:pt x="335" y="3833"/>
                  </a:cubicBezTo>
                  <a:cubicBezTo>
                    <a:pt x="361" y="3833"/>
                    <a:pt x="389" y="3828"/>
                    <a:pt x="417" y="3817"/>
                  </a:cubicBezTo>
                  <a:cubicBezTo>
                    <a:pt x="1688" y="3108"/>
                    <a:pt x="2398" y="1511"/>
                    <a:pt x="1895" y="150"/>
                  </a:cubicBezTo>
                  <a:cubicBezTo>
                    <a:pt x="1872" y="46"/>
                    <a:pt x="1794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77"/>
            <p:cNvSpPr/>
            <p:nvPr/>
          </p:nvSpPr>
          <p:spPr>
            <a:xfrm>
              <a:off x="4164125" y="2695100"/>
              <a:ext cx="43625" cy="33225"/>
            </a:xfrm>
            <a:custGeom>
              <a:avLst/>
              <a:gdLst/>
              <a:ahLst/>
              <a:cxnLst/>
              <a:rect l="l" t="t" r="r" b="b"/>
              <a:pathLst>
                <a:path w="1745" h="1329" extrusionOk="0">
                  <a:moveTo>
                    <a:pt x="235" y="1"/>
                  </a:moveTo>
                  <a:cubicBezTo>
                    <a:pt x="160" y="1"/>
                    <a:pt x="82" y="75"/>
                    <a:pt x="59" y="168"/>
                  </a:cubicBezTo>
                  <a:cubicBezTo>
                    <a:pt x="0" y="256"/>
                    <a:pt x="89" y="375"/>
                    <a:pt x="207" y="404"/>
                  </a:cubicBezTo>
                  <a:cubicBezTo>
                    <a:pt x="266" y="463"/>
                    <a:pt x="355" y="463"/>
                    <a:pt x="385" y="493"/>
                  </a:cubicBezTo>
                  <a:lnTo>
                    <a:pt x="414" y="493"/>
                  </a:lnTo>
                  <a:cubicBezTo>
                    <a:pt x="473" y="493"/>
                    <a:pt x="503" y="522"/>
                    <a:pt x="503" y="522"/>
                  </a:cubicBezTo>
                  <a:cubicBezTo>
                    <a:pt x="592" y="611"/>
                    <a:pt x="710" y="641"/>
                    <a:pt x="828" y="700"/>
                  </a:cubicBezTo>
                  <a:cubicBezTo>
                    <a:pt x="828" y="700"/>
                    <a:pt x="858" y="700"/>
                    <a:pt x="858" y="759"/>
                  </a:cubicBezTo>
                  <a:lnTo>
                    <a:pt x="947" y="818"/>
                  </a:lnTo>
                  <a:cubicBezTo>
                    <a:pt x="976" y="877"/>
                    <a:pt x="1035" y="907"/>
                    <a:pt x="1094" y="966"/>
                  </a:cubicBezTo>
                  <a:cubicBezTo>
                    <a:pt x="1124" y="996"/>
                    <a:pt x="1154" y="1084"/>
                    <a:pt x="1242" y="1114"/>
                  </a:cubicBezTo>
                  <a:lnTo>
                    <a:pt x="1272" y="1143"/>
                  </a:lnTo>
                  <a:cubicBezTo>
                    <a:pt x="1301" y="1203"/>
                    <a:pt x="1301" y="1232"/>
                    <a:pt x="1331" y="1232"/>
                  </a:cubicBezTo>
                  <a:cubicBezTo>
                    <a:pt x="1393" y="1273"/>
                    <a:pt x="1469" y="1329"/>
                    <a:pt x="1539" y="1329"/>
                  </a:cubicBezTo>
                  <a:cubicBezTo>
                    <a:pt x="1570" y="1329"/>
                    <a:pt x="1600" y="1318"/>
                    <a:pt x="1627" y="1291"/>
                  </a:cubicBezTo>
                  <a:cubicBezTo>
                    <a:pt x="1715" y="1262"/>
                    <a:pt x="1745" y="1114"/>
                    <a:pt x="1715" y="1055"/>
                  </a:cubicBezTo>
                  <a:cubicBezTo>
                    <a:pt x="1390" y="522"/>
                    <a:pt x="858" y="197"/>
                    <a:pt x="296" y="20"/>
                  </a:cubicBezTo>
                  <a:cubicBezTo>
                    <a:pt x="276" y="7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7"/>
            <p:cNvSpPr/>
            <p:nvPr/>
          </p:nvSpPr>
          <p:spPr>
            <a:xfrm>
              <a:off x="3315400" y="2739650"/>
              <a:ext cx="63575" cy="10775"/>
            </a:xfrm>
            <a:custGeom>
              <a:avLst/>
              <a:gdLst/>
              <a:ahLst/>
              <a:cxnLst/>
              <a:rect l="l" t="t" r="r" b="b"/>
              <a:pathLst>
                <a:path w="2543" h="431" extrusionOk="0">
                  <a:moveTo>
                    <a:pt x="856" y="1"/>
                  </a:moveTo>
                  <a:cubicBezTo>
                    <a:pt x="590" y="1"/>
                    <a:pt x="323" y="24"/>
                    <a:pt x="59" y="71"/>
                  </a:cubicBezTo>
                  <a:cubicBezTo>
                    <a:pt x="0" y="71"/>
                    <a:pt x="30" y="189"/>
                    <a:pt x="118" y="189"/>
                  </a:cubicBezTo>
                  <a:cubicBezTo>
                    <a:pt x="373" y="142"/>
                    <a:pt x="631" y="119"/>
                    <a:pt x="887" y="119"/>
                  </a:cubicBezTo>
                  <a:cubicBezTo>
                    <a:pt x="1436" y="119"/>
                    <a:pt x="1981" y="225"/>
                    <a:pt x="2484" y="426"/>
                  </a:cubicBezTo>
                  <a:cubicBezTo>
                    <a:pt x="2491" y="429"/>
                    <a:pt x="2496" y="431"/>
                    <a:pt x="2502" y="431"/>
                  </a:cubicBezTo>
                  <a:cubicBezTo>
                    <a:pt x="2543" y="431"/>
                    <a:pt x="2540" y="334"/>
                    <a:pt x="2514" y="308"/>
                  </a:cubicBezTo>
                  <a:cubicBezTo>
                    <a:pt x="1990" y="106"/>
                    <a:pt x="1425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77"/>
            <p:cNvSpPr/>
            <p:nvPr/>
          </p:nvSpPr>
          <p:spPr>
            <a:xfrm>
              <a:off x="3345700" y="2732750"/>
              <a:ext cx="59900" cy="24425"/>
            </a:xfrm>
            <a:custGeom>
              <a:avLst/>
              <a:gdLst/>
              <a:ahLst/>
              <a:cxnLst/>
              <a:rect l="l" t="t" r="r" b="b"/>
              <a:pathLst>
                <a:path w="2396" h="977" extrusionOk="0">
                  <a:moveTo>
                    <a:pt x="836" y="1"/>
                  </a:moveTo>
                  <a:cubicBezTo>
                    <a:pt x="526" y="1"/>
                    <a:pt x="233" y="106"/>
                    <a:pt x="1" y="318"/>
                  </a:cubicBezTo>
                  <a:cubicBezTo>
                    <a:pt x="326" y="584"/>
                    <a:pt x="740" y="791"/>
                    <a:pt x="1154" y="909"/>
                  </a:cubicBezTo>
                  <a:cubicBezTo>
                    <a:pt x="1319" y="953"/>
                    <a:pt x="1484" y="977"/>
                    <a:pt x="1645" y="977"/>
                  </a:cubicBezTo>
                  <a:cubicBezTo>
                    <a:pt x="1915" y="977"/>
                    <a:pt x="2173" y="910"/>
                    <a:pt x="2396" y="761"/>
                  </a:cubicBezTo>
                  <a:lnTo>
                    <a:pt x="2337" y="732"/>
                  </a:lnTo>
                  <a:cubicBezTo>
                    <a:pt x="2011" y="436"/>
                    <a:pt x="1627" y="170"/>
                    <a:pt x="1213" y="51"/>
                  </a:cubicBezTo>
                  <a:cubicBezTo>
                    <a:pt x="1086" y="18"/>
                    <a:pt x="960" y="1"/>
                    <a:pt x="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77"/>
            <p:cNvSpPr/>
            <p:nvPr/>
          </p:nvSpPr>
          <p:spPr>
            <a:xfrm>
              <a:off x="3415200" y="2653150"/>
              <a:ext cx="27200" cy="68525"/>
            </a:xfrm>
            <a:custGeom>
              <a:avLst/>
              <a:gdLst/>
              <a:ahLst/>
              <a:cxnLst/>
              <a:rect l="l" t="t" r="r" b="b"/>
              <a:pathLst>
                <a:path w="1088" h="2741" extrusionOk="0">
                  <a:moveTo>
                    <a:pt x="994" y="1"/>
                  </a:moveTo>
                  <a:cubicBezTo>
                    <a:pt x="978" y="1"/>
                    <a:pt x="961" y="5"/>
                    <a:pt x="947" y="12"/>
                  </a:cubicBezTo>
                  <a:cubicBezTo>
                    <a:pt x="414" y="810"/>
                    <a:pt x="59" y="1727"/>
                    <a:pt x="0" y="2674"/>
                  </a:cubicBezTo>
                  <a:cubicBezTo>
                    <a:pt x="0" y="2718"/>
                    <a:pt x="30" y="2740"/>
                    <a:pt x="59" y="2740"/>
                  </a:cubicBezTo>
                  <a:cubicBezTo>
                    <a:pt x="89" y="2740"/>
                    <a:pt x="119" y="2718"/>
                    <a:pt x="119" y="2674"/>
                  </a:cubicBezTo>
                  <a:cubicBezTo>
                    <a:pt x="178" y="1757"/>
                    <a:pt x="503" y="870"/>
                    <a:pt x="1065" y="101"/>
                  </a:cubicBezTo>
                  <a:cubicBezTo>
                    <a:pt x="1087" y="34"/>
                    <a:pt x="1043" y="1"/>
                    <a:pt x="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77"/>
            <p:cNvSpPr/>
            <p:nvPr/>
          </p:nvSpPr>
          <p:spPr>
            <a:xfrm>
              <a:off x="3399675" y="2685225"/>
              <a:ext cx="28125" cy="66575"/>
            </a:xfrm>
            <a:custGeom>
              <a:avLst/>
              <a:gdLst/>
              <a:ahLst/>
              <a:cxnLst/>
              <a:rect l="l" t="t" r="r" b="b"/>
              <a:pathLst>
                <a:path w="1125" h="2663" extrusionOk="0">
                  <a:moveTo>
                    <a:pt x="947" y="1"/>
                  </a:moveTo>
                  <a:cubicBezTo>
                    <a:pt x="473" y="267"/>
                    <a:pt x="178" y="740"/>
                    <a:pt x="59" y="1213"/>
                  </a:cubicBezTo>
                  <a:cubicBezTo>
                    <a:pt x="0" y="1716"/>
                    <a:pt x="59" y="2159"/>
                    <a:pt x="237" y="2544"/>
                  </a:cubicBezTo>
                  <a:lnTo>
                    <a:pt x="237" y="2662"/>
                  </a:lnTo>
                  <a:cubicBezTo>
                    <a:pt x="680" y="2337"/>
                    <a:pt x="947" y="1864"/>
                    <a:pt x="1035" y="1361"/>
                  </a:cubicBezTo>
                  <a:cubicBezTo>
                    <a:pt x="1124" y="888"/>
                    <a:pt x="1065" y="444"/>
                    <a:pt x="947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77"/>
            <p:cNvSpPr/>
            <p:nvPr/>
          </p:nvSpPr>
          <p:spPr>
            <a:xfrm>
              <a:off x="3289525" y="2701950"/>
              <a:ext cx="63575" cy="10325"/>
            </a:xfrm>
            <a:custGeom>
              <a:avLst/>
              <a:gdLst/>
              <a:ahLst/>
              <a:cxnLst/>
              <a:rect l="l" t="t" r="r" b="b"/>
              <a:pathLst>
                <a:path w="2543" h="413" extrusionOk="0">
                  <a:moveTo>
                    <a:pt x="856" y="1"/>
                  </a:moveTo>
                  <a:cubicBezTo>
                    <a:pt x="590" y="1"/>
                    <a:pt x="323" y="24"/>
                    <a:pt x="59" y="71"/>
                  </a:cubicBezTo>
                  <a:cubicBezTo>
                    <a:pt x="0" y="101"/>
                    <a:pt x="30" y="189"/>
                    <a:pt x="118" y="189"/>
                  </a:cubicBezTo>
                  <a:cubicBezTo>
                    <a:pt x="397" y="138"/>
                    <a:pt x="678" y="111"/>
                    <a:pt x="959" y="111"/>
                  </a:cubicBezTo>
                  <a:cubicBezTo>
                    <a:pt x="1483" y="111"/>
                    <a:pt x="2002" y="204"/>
                    <a:pt x="2484" y="396"/>
                  </a:cubicBezTo>
                  <a:cubicBezTo>
                    <a:pt x="2496" y="408"/>
                    <a:pt x="2505" y="413"/>
                    <a:pt x="2512" y="413"/>
                  </a:cubicBezTo>
                  <a:cubicBezTo>
                    <a:pt x="2542" y="413"/>
                    <a:pt x="2537" y="331"/>
                    <a:pt x="2514" y="308"/>
                  </a:cubicBezTo>
                  <a:cubicBezTo>
                    <a:pt x="1990" y="106"/>
                    <a:pt x="1425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77"/>
            <p:cNvSpPr/>
            <p:nvPr/>
          </p:nvSpPr>
          <p:spPr>
            <a:xfrm>
              <a:off x="3319825" y="2695050"/>
              <a:ext cx="59900" cy="23900"/>
            </a:xfrm>
            <a:custGeom>
              <a:avLst/>
              <a:gdLst/>
              <a:ahLst/>
              <a:cxnLst/>
              <a:rect l="l" t="t" r="r" b="b"/>
              <a:pathLst>
                <a:path w="2396" h="956" extrusionOk="0">
                  <a:moveTo>
                    <a:pt x="836" y="1"/>
                  </a:moveTo>
                  <a:cubicBezTo>
                    <a:pt x="526" y="1"/>
                    <a:pt x="233" y="106"/>
                    <a:pt x="1" y="317"/>
                  </a:cubicBezTo>
                  <a:cubicBezTo>
                    <a:pt x="326" y="554"/>
                    <a:pt x="740" y="791"/>
                    <a:pt x="1154" y="909"/>
                  </a:cubicBezTo>
                  <a:cubicBezTo>
                    <a:pt x="1307" y="939"/>
                    <a:pt x="1460" y="956"/>
                    <a:pt x="1610" y="956"/>
                  </a:cubicBezTo>
                  <a:cubicBezTo>
                    <a:pt x="1893" y="956"/>
                    <a:pt x="2164" y="897"/>
                    <a:pt x="2396" y="761"/>
                  </a:cubicBezTo>
                  <a:lnTo>
                    <a:pt x="2337" y="702"/>
                  </a:lnTo>
                  <a:cubicBezTo>
                    <a:pt x="2011" y="406"/>
                    <a:pt x="1627" y="170"/>
                    <a:pt x="1213" y="51"/>
                  </a:cubicBezTo>
                  <a:cubicBezTo>
                    <a:pt x="1086" y="17"/>
                    <a:pt x="959" y="1"/>
                    <a:pt x="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77"/>
            <p:cNvSpPr/>
            <p:nvPr/>
          </p:nvSpPr>
          <p:spPr>
            <a:xfrm>
              <a:off x="3389325" y="2615875"/>
              <a:ext cx="27175" cy="68825"/>
            </a:xfrm>
            <a:custGeom>
              <a:avLst/>
              <a:gdLst/>
              <a:ahLst/>
              <a:cxnLst/>
              <a:rect l="l" t="t" r="r" b="b"/>
              <a:pathLst>
                <a:path w="1087" h="2753" extrusionOk="0">
                  <a:moveTo>
                    <a:pt x="1000" y="1"/>
                  </a:moveTo>
                  <a:cubicBezTo>
                    <a:pt x="982" y="1"/>
                    <a:pt x="963" y="8"/>
                    <a:pt x="947" y="24"/>
                  </a:cubicBezTo>
                  <a:cubicBezTo>
                    <a:pt x="414" y="823"/>
                    <a:pt x="59" y="1740"/>
                    <a:pt x="0" y="2686"/>
                  </a:cubicBezTo>
                  <a:cubicBezTo>
                    <a:pt x="0" y="2730"/>
                    <a:pt x="30" y="2752"/>
                    <a:pt x="59" y="2752"/>
                  </a:cubicBezTo>
                  <a:cubicBezTo>
                    <a:pt x="89" y="2752"/>
                    <a:pt x="119" y="2730"/>
                    <a:pt x="119" y="2686"/>
                  </a:cubicBezTo>
                  <a:cubicBezTo>
                    <a:pt x="178" y="1769"/>
                    <a:pt x="503" y="882"/>
                    <a:pt x="1065" y="113"/>
                  </a:cubicBezTo>
                  <a:cubicBezTo>
                    <a:pt x="1086" y="49"/>
                    <a:pt x="1046" y="1"/>
                    <a:pt x="10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77"/>
            <p:cNvSpPr/>
            <p:nvPr/>
          </p:nvSpPr>
          <p:spPr>
            <a:xfrm>
              <a:off x="3373800" y="2647525"/>
              <a:ext cx="28125" cy="66550"/>
            </a:xfrm>
            <a:custGeom>
              <a:avLst/>
              <a:gdLst/>
              <a:ahLst/>
              <a:cxnLst/>
              <a:rect l="l" t="t" r="r" b="b"/>
              <a:pathLst>
                <a:path w="1125" h="2662" extrusionOk="0">
                  <a:moveTo>
                    <a:pt x="947" y="0"/>
                  </a:moveTo>
                  <a:cubicBezTo>
                    <a:pt x="473" y="237"/>
                    <a:pt x="178" y="740"/>
                    <a:pt x="59" y="1213"/>
                  </a:cubicBezTo>
                  <a:cubicBezTo>
                    <a:pt x="0" y="1686"/>
                    <a:pt x="59" y="2130"/>
                    <a:pt x="237" y="2544"/>
                  </a:cubicBezTo>
                  <a:lnTo>
                    <a:pt x="237" y="2662"/>
                  </a:lnTo>
                  <a:cubicBezTo>
                    <a:pt x="680" y="2337"/>
                    <a:pt x="947" y="1834"/>
                    <a:pt x="1035" y="1361"/>
                  </a:cubicBezTo>
                  <a:cubicBezTo>
                    <a:pt x="1124" y="888"/>
                    <a:pt x="1065" y="444"/>
                    <a:pt x="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77"/>
            <p:cNvSpPr/>
            <p:nvPr/>
          </p:nvSpPr>
          <p:spPr>
            <a:xfrm>
              <a:off x="3264375" y="2665000"/>
              <a:ext cx="63575" cy="10300"/>
            </a:xfrm>
            <a:custGeom>
              <a:avLst/>
              <a:gdLst/>
              <a:ahLst/>
              <a:cxnLst/>
              <a:rect l="l" t="t" r="r" b="b"/>
              <a:pathLst>
                <a:path w="2543" h="412" extrusionOk="0">
                  <a:moveTo>
                    <a:pt x="866" y="0"/>
                  </a:moveTo>
                  <a:cubicBezTo>
                    <a:pt x="604" y="0"/>
                    <a:pt x="344" y="23"/>
                    <a:pt x="89" y="70"/>
                  </a:cubicBezTo>
                  <a:cubicBezTo>
                    <a:pt x="1" y="70"/>
                    <a:pt x="30" y="189"/>
                    <a:pt x="119" y="189"/>
                  </a:cubicBezTo>
                  <a:cubicBezTo>
                    <a:pt x="397" y="137"/>
                    <a:pt x="679" y="111"/>
                    <a:pt x="959" y="111"/>
                  </a:cubicBezTo>
                  <a:cubicBezTo>
                    <a:pt x="1484" y="111"/>
                    <a:pt x="2003" y="203"/>
                    <a:pt x="2485" y="396"/>
                  </a:cubicBezTo>
                  <a:cubicBezTo>
                    <a:pt x="2496" y="407"/>
                    <a:pt x="2506" y="412"/>
                    <a:pt x="2513" y="412"/>
                  </a:cubicBezTo>
                  <a:cubicBezTo>
                    <a:pt x="2543" y="412"/>
                    <a:pt x="2538" y="331"/>
                    <a:pt x="2514" y="307"/>
                  </a:cubicBezTo>
                  <a:cubicBezTo>
                    <a:pt x="1991" y="105"/>
                    <a:pt x="1426" y="0"/>
                    <a:pt x="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7"/>
            <p:cNvSpPr/>
            <p:nvPr/>
          </p:nvSpPr>
          <p:spPr>
            <a:xfrm>
              <a:off x="3294700" y="2658075"/>
              <a:ext cx="60625" cy="23925"/>
            </a:xfrm>
            <a:custGeom>
              <a:avLst/>
              <a:gdLst/>
              <a:ahLst/>
              <a:cxnLst/>
              <a:rect l="l" t="t" r="r" b="b"/>
              <a:pathLst>
                <a:path w="2425" h="957" extrusionOk="0">
                  <a:moveTo>
                    <a:pt x="864" y="1"/>
                  </a:moveTo>
                  <a:cubicBezTo>
                    <a:pt x="552" y="1"/>
                    <a:pt x="254" y="107"/>
                    <a:pt x="0" y="318"/>
                  </a:cubicBezTo>
                  <a:cubicBezTo>
                    <a:pt x="355" y="554"/>
                    <a:pt x="739" y="791"/>
                    <a:pt x="1153" y="909"/>
                  </a:cubicBezTo>
                  <a:cubicBezTo>
                    <a:pt x="1307" y="940"/>
                    <a:pt x="1460" y="956"/>
                    <a:pt x="1610" y="956"/>
                  </a:cubicBezTo>
                  <a:cubicBezTo>
                    <a:pt x="1896" y="956"/>
                    <a:pt x="2173" y="897"/>
                    <a:pt x="2425" y="761"/>
                  </a:cubicBezTo>
                  <a:lnTo>
                    <a:pt x="2336" y="702"/>
                  </a:lnTo>
                  <a:cubicBezTo>
                    <a:pt x="2011" y="406"/>
                    <a:pt x="1627" y="170"/>
                    <a:pt x="1242" y="52"/>
                  </a:cubicBezTo>
                  <a:cubicBezTo>
                    <a:pt x="1115" y="18"/>
                    <a:pt x="989" y="1"/>
                    <a:pt x="8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7"/>
            <p:cNvSpPr/>
            <p:nvPr/>
          </p:nvSpPr>
          <p:spPr>
            <a:xfrm>
              <a:off x="3364175" y="2578500"/>
              <a:ext cx="26650" cy="68500"/>
            </a:xfrm>
            <a:custGeom>
              <a:avLst/>
              <a:gdLst/>
              <a:ahLst/>
              <a:cxnLst/>
              <a:rect l="l" t="t" r="r" b="b"/>
              <a:pathLst>
                <a:path w="1066" h="2740" extrusionOk="0">
                  <a:moveTo>
                    <a:pt x="1003" y="0"/>
                  </a:moveTo>
                  <a:cubicBezTo>
                    <a:pt x="993" y="0"/>
                    <a:pt x="984" y="4"/>
                    <a:pt x="977" y="11"/>
                  </a:cubicBezTo>
                  <a:cubicBezTo>
                    <a:pt x="415" y="810"/>
                    <a:pt x="90" y="1726"/>
                    <a:pt x="1" y="2673"/>
                  </a:cubicBezTo>
                  <a:cubicBezTo>
                    <a:pt x="1" y="2717"/>
                    <a:pt x="30" y="2739"/>
                    <a:pt x="60" y="2739"/>
                  </a:cubicBezTo>
                  <a:cubicBezTo>
                    <a:pt x="90" y="2739"/>
                    <a:pt x="119" y="2717"/>
                    <a:pt x="119" y="2673"/>
                  </a:cubicBezTo>
                  <a:cubicBezTo>
                    <a:pt x="178" y="1756"/>
                    <a:pt x="533" y="869"/>
                    <a:pt x="1065" y="100"/>
                  </a:cubicBezTo>
                  <a:cubicBezTo>
                    <a:pt x="1065" y="33"/>
                    <a:pt x="1032" y="0"/>
                    <a:pt x="10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7"/>
            <p:cNvSpPr/>
            <p:nvPr/>
          </p:nvSpPr>
          <p:spPr>
            <a:xfrm>
              <a:off x="3348650" y="2610550"/>
              <a:ext cx="28875" cy="66575"/>
            </a:xfrm>
            <a:custGeom>
              <a:avLst/>
              <a:gdLst/>
              <a:ahLst/>
              <a:cxnLst/>
              <a:rect l="l" t="t" r="r" b="b"/>
              <a:pathLst>
                <a:path w="1155" h="2663" extrusionOk="0">
                  <a:moveTo>
                    <a:pt x="947" y="1"/>
                  </a:moveTo>
                  <a:cubicBezTo>
                    <a:pt x="474" y="237"/>
                    <a:pt x="178" y="740"/>
                    <a:pt x="60" y="1213"/>
                  </a:cubicBezTo>
                  <a:cubicBezTo>
                    <a:pt x="1" y="1686"/>
                    <a:pt x="60" y="2130"/>
                    <a:pt x="267" y="2544"/>
                  </a:cubicBezTo>
                  <a:lnTo>
                    <a:pt x="267" y="2662"/>
                  </a:lnTo>
                  <a:cubicBezTo>
                    <a:pt x="681" y="2337"/>
                    <a:pt x="947" y="1834"/>
                    <a:pt x="1036" y="1361"/>
                  </a:cubicBezTo>
                  <a:cubicBezTo>
                    <a:pt x="1154" y="888"/>
                    <a:pt x="1065" y="444"/>
                    <a:pt x="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7"/>
            <p:cNvSpPr/>
            <p:nvPr/>
          </p:nvSpPr>
          <p:spPr>
            <a:xfrm>
              <a:off x="3251800" y="2627975"/>
              <a:ext cx="55450" cy="9375"/>
            </a:xfrm>
            <a:custGeom>
              <a:avLst/>
              <a:gdLst/>
              <a:ahLst/>
              <a:cxnLst/>
              <a:rect l="l" t="t" r="r" b="b"/>
              <a:pathLst>
                <a:path w="2218" h="375" extrusionOk="0">
                  <a:moveTo>
                    <a:pt x="775" y="0"/>
                  </a:moveTo>
                  <a:cubicBezTo>
                    <a:pt x="536" y="0"/>
                    <a:pt x="297" y="23"/>
                    <a:pt x="60" y="73"/>
                  </a:cubicBezTo>
                  <a:cubicBezTo>
                    <a:pt x="1" y="73"/>
                    <a:pt x="30" y="191"/>
                    <a:pt x="90" y="191"/>
                  </a:cubicBezTo>
                  <a:cubicBezTo>
                    <a:pt x="346" y="148"/>
                    <a:pt x="602" y="125"/>
                    <a:pt x="854" y="125"/>
                  </a:cubicBezTo>
                  <a:cubicBezTo>
                    <a:pt x="1300" y="125"/>
                    <a:pt x="1733" y="198"/>
                    <a:pt x="2130" y="368"/>
                  </a:cubicBezTo>
                  <a:cubicBezTo>
                    <a:pt x="2142" y="372"/>
                    <a:pt x="2153" y="374"/>
                    <a:pt x="2162" y="374"/>
                  </a:cubicBezTo>
                  <a:cubicBezTo>
                    <a:pt x="2218" y="374"/>
                    <a:pt x="2211" y="301"/>
                    <a:pt x="2160" y="250"/>
                  </a:cubicBezTo>
                  <a:cubicBezTo>
                    <a:pt x="1726" y="92"/>
                    <a:pt x="1253" y="0"/>
                    <a:pt x="7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7"/>
            <p:cNvSpPr/>
            <p:nvPr/>
          </p:nvSpPr>
          <p:spPr>
            <a:xfrm>
              <a:off x="3278425" y="2622475"/>
              <a:ext cx="51775" cy="20350"/>
            </a:xfrm>
            <a:custGeom>
              <a:avLst/>
              <a:gdLst/>
              <a:ahLst/>
              <a:cxnLst/>
              <a:rect l="l" t="t" r="r" b="b"/>
              <a:pathLst>
                <a:path w="2071" h="814" extrusionOk="0">
                  <a:moveTo>
                    <a:pt x="729" y="1"/>
                  </a:moveTo>
                  <a:cubicBezTo>
                    <a:pt x="463" y="1"/>
                    <a:pt x="216" y="69"/>
                    <a:pt x="0" y="263"/>
                  </a:cubicBezTo>
                  <a:cubicBezTo>
                    <a:pt x="296" y="470"/>
                    <a:pt x="621" y="707"/>
                    <a:pt x="1006" y="766"/>
                  </a:cubicBezTo>
                  <a:cubicBezTo>
                    <a:pt x="1128" y="796"/>
                    <a:pt x="1254" y="813"/>
                    <a:pt x="1380" y="813"/>
                  </a:cubicBezTo>
                  <a:cubicBezTo>
                    <a:pt x="1619" y="813"/>
                    <a:pt x="1858" y="754"/>
                    <a:pt x="2071" y="618"/>
                  </a:cubicBezTo>
                  <a:lnTo>
                    <a:pt x="1982" y="618"/>
                  </a:lnTo>
                  <a:cubicBezTo>
                    <a:pt x="1686" y="352"/>
                    <a:pt x="1390" y="115"/>
                    <a:pt x="1035" y="27"/>
                  </a:cubicBezTo>
                  <a:cubicBezTo>
                    <a:pt x="931" y="10"/>
                    <a:pt x="829" y="1"/>
                    <a:pt x="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7"/>
            <p:cNvSpPr/>
            <p:nvPr/>
          </p:nvSpPr>
          <p:spPr>
            <a:xfrm>
              <a:off x="3337575" y="2554175"/>
              <a:ext cx="23450" cy="59550"/>
            </a:xfrm>
            <a:custGeom>
              <a:avLst/>
              <a:gdLst/>
              <a:ahLst/>
              <a:cxnLst/>
              <a:rect l="l" t="t" r="r" b="b"/>
              <a:pathLst>
                <a:path w="938" h="2382" extrusionOk="0">
                  <a:moveTo>
                    <a:pt x="870" y="0"/>
                  </a:moveTo>
                  <a:cubicBezTo>
                    <a:pt x="850" y="0"/>
                    <a:pt x="826" y="11"/>
                    <a:pt x="799" y="38"/>
                  </a:cubicBezTo>
                  <a:cubicBezTo>
                    <a:pt x="326" y="688"/>
                    <a:pt x="30" y="1517"/>
                    <a:pt x="0" y="2315"/>
                  </a:cubicBezTo>
                  <a:cubicBezTo>
                    <a:pt x="0" y="2359"/>
                    <a:pt x="30" y="2382"/>
                    <a:pt x="59" y="2382"/>
                  </a:cubicBezTo>
                  <a:cubicBezTo>
                    <a:pt x="89" y="2382"/>
                    <a:pt x="119" y="2359"/>
                    <a:pt x="119" y="2315"/>
                  </a:cubicBezTo>
                  <a:cubicBezTo>
                    <a:pt x="178" y="1517"/>
                    <a:pt x="473" y="777"/>
                    <a:pt x="917" y="97"/>
                  </a:cubicBezTo>
                  <a:cubicBezTo>
                    <a:pt x="938" y="56"/>
                    <a:pt x="915" y="0"/>
                    <a:pt x="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7"/>
            <p:cNvSpPr/>
            <p:nvPr/>
          </p:nvSpPr>
          <p:spPr>
            <a:xfrm>
              <a:off x="3325750" y="2580975"/>
              <a:ext cx="22925" cy="56950"/>
            </a:xfrm>
            <a:custGeom>
              <a:avLst/>
              <a:gdLst/>
              <a:ahLst/>
              <a:cxnLst/>
              <a:rect l="l" t="t" r="r" b="b"/>
              <a:pathLst>
                <a:path w="917" h="2278" extrusionOk="0">
                  <a:moveTo>
                    <a:pt x="799" y="1"/>
                  </a:moveTo>
                  <a:cubicBezTo>
                    <a:pt x="385" y="208"/>
                    <a:pt x="148" y="652"/>
                    <a:pt x="59" y="1036"/>
                  </a:cubicBezTo>
                  <a:cubicBezTo>
                    <a:pt x="0" y="1450"/>
                    <a:pt x="59" y="1834"/>
                    <a:pt x="207" y="2189"/>
                  </a:cubicBezTo>
                  <a:lnTo>
                    <a:pt x="178" y="2278"/>
                  </a:lnTo>
                  <a:cubicBezTo>
                    <a:pt x="532" y="1982"/>
                    <a:pt x="769" y="1598"/>
                    <a:pt x="828" y="1184"/>
                  </a:cubicBezTo>
                  <a:cubicBezTo>
                    <a:pt x="917" y="770"/>
                    <a:pt x="887" y="356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7"/>
            <p:cNvSpPr/>
            <p:nvPr/>
          </p:nvSpPr>
          <p:spPr>
            <a:xfrm>
              <a:off x="3248850" y="2595175"/>
              <a:ext cx="45125" cy="8125"/>
            </a:xfrm>
            <a:custGeom>
              <a:avLst/>
              <a:gdLst/>
              <a:ahLst/>
              <a:cxnLst/>
              <a:rect l="l" t="t" r="r" b="b"/>
              <a:pathLst>
                <a:path w="1805" h="325" extrusionOk="0">
                  <a:moveTo>
                    <a:pt x="634" y="0"/>
                  </a:moveTo>
                  <a:cubicBezTo>
                    <a:pt x="459" y="0"/>
                    <a:pt x="286" y="17"/>
                    <a:pt x="119" y="54"/>
                  </a:cubicBezTo>
                  <a:cubicBezTo>
                    <a:pt x="1" y="84"/>
                    <a:pt x="30" y="172"/>
                    <a:pt x="119" y="172"/>
                  </a:cubicBezTo>
                  <a:cubicBezTo>
                    <a:pt x="286" y="135"/>
                    <a:pt x="456" y="118"/>
                    <a:pt x="627" y="118"/>
                  </a:cubicBezTo>
                  <a:cubicBezTo>
                    <a:pt x="1001" y="118"/>
                    <a:pt x="1380" y="198"/>
                    <a:pt x="1745" y="320"/>
                  </a:cubicBezTo>
                  <a:cubicBezTo>
                    <a:pt x="1752" y="323"/>
                    <a:pt x="1758" y="325"/>
                    <a:pt x="1763" y="325"/>
                  </a:cubicBezTo>
                  <a:cubicBezTo>
                    <a:pt x="1804" y="325"/>
                    <a:pt x="1801" y="228"/>
                    <a:pt x="1775" y="202"/>
                  </a:cubicBezTo>
                  <a:cubicBezTo>
                    <a:pt x="1410" y="80"/>
                    <a:pt x="1017" y="0"/>
                    <a:pt x="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7"/>
            <p:cNvSpPr/>
            <p:nvPr/>
          </p:nvSpPr>
          <p:spPr>
            <a:xfrm>
              <a:off x="3271025" y="2591200"/>
              <a:ext cx="40700" cy="16400"/>
            </a:xfrm>
            <a:custGeom>
              <a:avLst/>
              <a:gdLst/>
              <a:ahLst/>
              <a:cxnLst/>
              <a:rect l="l" t="t" r="r" b="b"/>
              <a:pathLst>
                <a:path w="1628" h="656" extrusionOk="0">
                  <a:moveTo>
                    <a:pt x="589" y="1"/>
                  </a:moveTo>
                  <a:cubicBezTo>
                    <a:pt x="383" y="1"/>
                    <a:pt x="152" y="83"/>
                    <a:pt x="1" y="213"/>
                  </a:cubicBezTo>
                  <a:cubicBezTo>
                    <a:pt x="208" y="390"/>
                    <a:pt x="474" y="538"/>
                    <a:pt x="770" y="627"/>
                  </a:cubicBezTo>
                  <a:cubicBezTo>
                    <a:pt x="863" y="646"/>
                    <a:pt x="957" y="656"/>
                    <a:pt x="1050" y="656"/>
                  </a:cubicBezTo>
                  <a:cubicBezTo>
                    <a:pt x="1250" y="656"/>
                    <a:pt x="1445" y="610"/>
                    <a:pt x="1627" y="509"/>
                  </a:cubicBezTo>
                  <a:lnTo>
                    <a:pt x="1538" y="509"/>
                  </a:lnTo>
                  <a:cubicBezTo>
                    <a:pt x="1361" y="302"/>
                    <a:pt x="1095" y="95"/>
                    <a:pt x="799" y="36"/>
                  </a:cubicBezTo>
                  <a:cubicBezTo>
                    <a:pt x="736" y="12"/>
                    <a:pt x="664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7"/>
            <p:cNvSpPr/>
            <p:nvPr/>
          </p:nvSpPr>
          <p:spPr>
            <a:xfrm>
              <a:off x="3316875" y="2536725"/>
              <a:ext cx="20500" cy="47425"/>
            </a:xfrm>
            <a:custGeom>
              <a:avLst/>
              <a:gdLst/>
              <a:ahLst/>
              <a:cxnLst/>
              <a:rect l="l" t="t" r="r" b="b"/>
              <a:pathLst>
                <a:path w="820" h="1897" extrusionOk="0">
                  <a:moveTo>
                    <a:pt x="726" y="1"/>
                  </a:moveTo>
                  <a:cubicBezTo>
                    <a:pt x="707" y="1"/>
                    <a:pt x="690" y="8"/>
                    <a:pt x="680" y="26"/>
                  </a:cubicBezTo>
                  <a:cubicBezTo>
                    <a:pt x="296" y="588"/>
                    <a:pt x="59" y="1209"/>
                    <a:pt x="0" y="1830"/>
                  </a:cubicBezTo>
                  <a:cubicBezTo>
                    <a:pt x="0" y="1874"/>
                    <a:pt x="30" y="1897"/>
                    <a:pt x="59" y="1897"/>
                  </a:cubicBezTo>
                  <a:cubicBezTo>
                    <a:pt x="89" y="1897"/>
                    <a:pt x="119" y="1874"/>
                    <a:pt x="119" y="1830"/>
                  </a:cubicBezTo>
                  <a:cubicBezTo>
                    <a:pt x="148" y="1209"/>
                    <a:pt x="414" y="588"/>
                    <a:pt x="799" y="56"/>
                  </a:cubicBezTo>
                  <a:cubicBezTo>
                    <a:pt x="819" y="35"/>
                    <a:pt x="769" y="1"/>
                    <a:pt x="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7"/>
            <p:cNvSpPr/>
            <p:nvPr/>
          </p:nvSpPr>
          <p:spPr>
            <a:xfrm>
              <a:off x="3307250" y="2558075"/>
              <a:ext cx="19250" cy="45850"/>
            </a:xfrm>
            <a:custGeom>
              <a:avLst/>
              <a:gdLst/>
              <a:ahLst/>
              <a:cxnLst/>
              <a:rect l="l" t="t" r="r" b="b"/>
              <a:pathLst>
                <a:path w="770" h="1834" extrusionOk="0">
                  <a:moveTo>
                    <a:pt x="651" y="0"/>
                  </a:moveTo>
                  <a:cubicBezTo>
                    <a:pt x="326" y="178"/>
                    <a:pt x="149" y="503"/>
                    <a:pt x="60" y="828"/>
                  </a:cubicBezTo>
                  <a:cubicBezTo>
                    <a:pt x="1" y="1183"/>
                    <a:pt x="60" y="1479"/>
                    <a:pt x="178" y="1775"/>
                  </a:cubicBezTo>
                  <a:lnTo>
                    <a:pt x="178" y="1834"/>
                  </a:lnTo>
                  <a:cubicBezTo>
                    <a:pt x="474" y="1627"/>
                    <a:pt x="651" y="1272"/>
                    <a:pt x="681" y="947"/>
                  </a:cubicBezTo>
                  <a:cubicBezTo>
                    <a:pt x="770" y="621"/>
                    <a:pt x="740" y="325"/>
                    <a:pt x="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7"/>
            <p:cNvSpPr/>
            <p:nvPr/>
          </p:nvSpPr>
          <p:spPr>
            <a:xfrm>
              <a:off x="3240725" y="2562775"/>
              <a:ext cx="39200" cy="7275"/>
            </a:xfrm>
            <a:custGeom>
              <a:avLst/>
              <a:gdLst/>
              <a:ahLst/>
              <a:cxnLst/>
              <a:rect l="l" t="t" r="r" b="b"/>
              <a:pathLst>
                <a:path w="1568" h="291" extrusionOk="0">
                  <a:moveTo>
                    <a:pt x="612" y="0"/>
                  </a:moveTo>
                  <a:cubicBezTo>
                    <a:pt x="434" y="0"/>
                    <a:pt x="250" y="17"/>
                    <a:pt x="59" y="49"/>
                  </a:cubicBezTo>
                  <a:cubicBezTo>
                    <a:pt x="0" y="108"/>
                    <a:pt x="30" y="167"/>
                    <a:pt x="89" y="167"/>
                  </a:cubicBezTo>
                  <a:cubicBezTo>
                    <a:pt x="248" y="148"/>
                    <a:pt x="404" y="138"/>
                    <a:pt x="558" y="138"/>
                  </a:cubicBezTo>
                  <a:cubicBezTo>
                    <a:pt x="888" y="138"/>
                    <a:pt x="1205" y="184"/>
                    <a:pt x="1508" y="285"/>
                  </a:cubicBezTo>
                  <a:cubicBezTo>
                    <a:pt x="1515" y="289"/>
                    <a:pt x="1521" y="290"/>
                    <a:pt x="1526" y="290"/>
                  </a:cubicBezTo>
                  <a:cubicBezTo>
                    <a:pt x="1567" y="290"/>
                    <a:pt x="1564" y="193"/>
                    <a:pt x="1538" y="167"/>
                  </a:cubicBezTo>
                  <a:cubicBezTo>
                    <a:pt x="1235" y="53"/>
                    <a:pt x="931" y="0"/>
                    <a:pt x="6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7"/>
            <p:cNvSpPr/>
            <p:nvPr/>
          </p:nvSpPr>
          <p:spPr>
            <a:xfrm>
              <a:off x="3259950" y="2560575"/>
              <a:ext cx="36250" cy="13425"/>
            </a:xfrm>
            <a:custGeom>
              <a:avLst/>
              <a:gdLst/>
              <a:ahLst/>
              <a:cxnLst/>
              <a:rect l="l" t="t" r="r" b="b"/>
              <a:pathLst>
                <a:path w="1450" h="537" extrusionOk="0">
                  <a:moveTo>
                    <a:pt x="459" y="1"/>
                  </a:moveTo>
                  <a:cubicBezTo>
                    <a:pt x="283" y="1"/>
                    <a:pt x="116" y="60"/>
                    <a:pt x="0" y="196"/>
                  </a:cubicBezTo>
                  <a:cubicBezTo>
                    <a:pt x="207" y="344"/>
                    <a:pt x="444" y="432"/>
                    <a:pt x="710" y="521"/>
                  </a:cubicBezTo>
                  <a:cubicBezTo>
                    <a:pt x="783" y="530"/>
                    <a:pt x="859" y="537"/>
                    <a:pt x="936" y="537"/>
                  </a:cubicBezTo>
                  <a:cubicBezTo>
                    <a:pt x="1108" y="537"/>
                    <a:pt x="1286" y="505"/>
                    <a:pt x="1449" y="403"/>
                  </a:cubicBezTo>
                  <a:lnTo>
                    <a:pt x="1449" y="403"/>
                  </a:lnTo>
                  <a:lnTo>
                    <a:pt x="1390" y="432"/>
                  </a:lnTo>
                  <a:cubicBezTo>
                    <a:pt x="1213" y="255"/>
                    <a:pt x="1006" y="107"/>
                    <a:pt x="739" y="48"/>
                  </a:cubicBezTo>
                  <a:cubicBezTo>
                    <a:pt x="648" y="17"/>
                    <a:pt x="552" y="1"/>
                    <a:pt x="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7"/>
            <p:cNvSpPr/>
            <p:nvPr/>
          </p:nvSpPr>
          <p:spPr>
            <a:xfrm>
              <a:off x="3300600" y="2511625"/>
              <a:ext cx="17350" cy="42225"/>
            </a:xfrm>
            <a:custGeom>
              <a:avLst/>
              <a:gdLst/>
              <a:ahLst/>
              <a:cxnLst/>
              <a:rect l="l" t="t" r="r" b="b"/>
              <a:pathLst>
                <a:path w="694" h="1689" extrusionOk="0">
                  <a:moveTo>
                    <a:pt x="628" y="0"/>
                  </a:moveTo>
                  <a:cubicBezTo>
                    <a:pt x="614" y="0"/>
                    <a:pt x="601" y="7"/>
                    <a:pt x="592" y="25"/>
                  </a:cubicBezTo>
                  <a:cubicBezTo>
                    <a:pt x="267" y="527"/>
                    <a:pt x="30" y="1060"/>
                    <a:pt x="1" y="1622"/>
                  </a:cubicBezTo>
                  <a:cubicBezTo>
                    <a:pt x="1" y="1666"/>
                    <a:pt x="30" y="1688"/>
                    <a:pt x="60" y="1688"/>
                  </a:cubicBezTo>
                  <a:cubicBezTo>
                    <a:pt x="89" y="1688"/>
                    <a:pt x="119" y="1666"/>
                    <a:pt x="119" y="1622"/>
                  </a:cubicBezTo>
                  <a:cubicBezTo>
                    <a:pt x="148" y="1060"/>
                    <a:pt x="355" y="557"/>
                    <a:pt x="651" y="84"/>
                  </a:cubicBezTo>
                  <a:cubicBezTo>
                    <a:pt x="693" y="42"/>
                    <a:pt x="661" y="0"/>
                    <a:pt x="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7"/>
            <p:cNvSpPr/>
            <p:nvPr/>
          </p:nvSpPr>
          <p:spPr>
            <a:xfrm>
              <a:off x="3293200" y="2530725"/>
              <a:ext cx="16300" cy="39925"/>
            </a:xfrm>
            <a:custGeom>
              <a:avLst/>
              <a:gdLst/>
              <a:ahLst/>
              <a:cxnLst/>
              <a:rect l="l" t="t" r="r" b="b"/>
              <a:pathLst>
                <a:path w="652" h="1597" extrusionOk="0">
                  <a:moveTo>
                    <a:pt x="563" y="0"/>
                  </a:moveTo>
                  <a:cubicBezTo>
                    <a:pt x="267" y="148"/>
                    <a:pt x="60" y="444"/>
                    <a:pt x="30" y="739"/>
                  </a:cubicBezTo>
                  <a:cubicBezTo>
                    <a:pt x="1" y="1035"/>
                    <a:pt x="30" y="1301"/>
                    <a:pt x="149" y="1567"/>
                  </a:cubicBezTo>
                  <a:lnTo>
                    <a:pt x="119" y="1597"/>
                  </a:lnTo>
                  <a:cubicBezTo>
                    <a:pt x="356" y="1419"/>
                    <a:pt x="504" y="1124"/>
                    <a:pt x="592" y="828"/>
                  </a:cubicBezTo>
                  <a:cubicBezTo>
                    <a:pt x="651" y="532"/>
                    <a:pt x="622" y="266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7"/>
            <p:cNvSpPr/>
            <p:nvPr/>
          </p:nvSpPr>
          <p:spPr>
            <a:xfrm>
              <a:off x="3342000" y="2775525"/>
              <a:ext cx="62850" cy="8175"/>
            </a:xfrm>
            <a:custGeom>
              <a:avLst/>
              <a:gdLst/>
              <a:ahLst/>
              <a:cxnLst/>
              <a:rect l="l" t="t" r="r" b="b"/>
              <a:pathLst>
                <a:path w="2514" h="327" extrusionOk="0">
                  <a:moveTo>
                    <a:pt x="1243" y="0"/>
                  </a:moveTo>
                  <a:cubicBezTo>
                    <a:pt x="841" y="0"/>
                    <a:pt x="432" y="59"/>
                    <a:pt x="30" y="174"/>
                  </a:cubicBezTo>
                  <a:cubicBezTo>
                    <a:pt x="1" y="203"/>
                    <a:pt x="1" y="263"/>
                    <a:pt x="89" y="263"/>
                  </a:cubicBezTo>
                  <a:cubicBezTo>
                    <a:pt x="436" y="169"/>
                    <a:pt x="788" y="124"/>
                    <a:pt x="1143" y="124"/>
                  </a:cubicBezTo>
                  <a:cubicBezTo>
                    <a:pt x="1577" y="124"/>
                    <a:pt x="2016" y="192"/>
                    <a:pt x="2455" y="322"/>
                  </a:cubicBezTo>
                  <a:cubicBezTo>
                    <a:pt x="2462" y="325"/>
                    <a:pt x="2467" y="326"/>
                    <a:pt x="2473" y="326"/>
                  </a:cubicBezTo>
                  <a:cubicBezTo>
                    <a:pt x="2514" y="326"/>
                    <a:pt x="2511" y="230"/>
                    <a:pt x="2485" y="203"/>
                  </a:cubicBezTo>
                  <a:cubicBezTo>
                    <a:pt x="2089" y="66"/>
                    <a:pt x="1670" y="0"/>
                    <a:pt x="1243" y="0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7"/>
            <p:cNvSpPr/>
            <p:nvPr/>
          </p:nvSpPr>
          <p:spPr>
            <a:xfrm>
              <a:off x="3372325" y="2766925"/>
              <a:ext cx="60650" cy="23125"/>
            </a:xfrm>
            <a:custGeom>
              <a:avLst/>
              <a:gdLst/>
              <a:ahLst/>
              <a:cxnLst/>
              <a:rect l="l" t="t" r="r" b="b"/>
              <a:pathLst>
                <a:path w="2426" h="925" extrusionOk="0">
                  <a:moveTo>
                    <a:pt x="982" y="0"/>
                  </a:moveTo>
                  <a:cubicBezTo>
                    <a:pt x="637" y="0"/>
                    <a:pt x="247" y="124"/>
                    <a:pt x="0" y="370"/>
                  </a:cubicBezTo>
                  <a:cubicBezTo>
                    <a:pt x="385" y="607"/>
                    <a:pt x="799" y="814"/>
                    <a:pt x="1183" y="873"/>
                  </a:cubicBezTo>
                  <a:cubicBezTo>
                    <a:pt x="1304" y="907"/>
                    <a:pt x="1427" y="924"/>
                    <a:pt x="1551" y="924"/>
                  </a:cubicBezTo>
                  <a:cubicBezTo>
                    <a:pt x="1851" y="924"/>
                    <a:pt x="2153" y="825"/>
                    <a:pt x="2425" y="636"/>
                  </a:cubicBezTo>
                  <a:lnTo>
                    <a:pt x="2336" y="607"/>
                  </a:lnTo>
                  <a:cubicBezTo>
                    <a:pt x="2011" y="311"/>
                    <a:pt x="1597" y="104"/>
                    <a:pt x="1183" y="15"/>
                  </a:cubicBezTo>
                  <a:cubicBezTo>
                    <a:pt x="1119" y="5"/>
                    <a:pt x="1052" y="0"/>
                    <a:pt x="982" y="0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7"/>
            <p:cNvSpPr/>
            <p:nvPr/>
          </p:nvSpPr>
          <p:spPr>
            <a:xfrm>
              <a:off x="3438850" y="2683350"/>
              <a:ext cx="23600" cy="70100"/>
            </a:xfrm>
            <a:custGeom>
              <a:avLst/>
              <a:gdLst/>
              <a:ahLst/>
              <a:cxnLst/>
              <a:rect l="l" t="t" r="r" b="b"/>
              <a:pathLst>
                <a:path w="944" h="2804" extrusionOk="0">
                  <a:moveTo>
                    <a:pt x="883" y="1"/>
                  </a:moveTo>
                  <a:cubicBezTo>
                    <a:pt x="862" y="1"/>
                    <a:pt x="840" y="13"/>
                    <a:pt x="829" y="46"/>
                  </a:cubicBezTo>
                  <a:cubicBezTo>
                    <a:pt x="356" y="845"/>
                    <a:pt x="60" y="1761"/>
                    <a:pt x="1" y="2737"/>
                  </a:cubicBezTo>
                  <a:cubicBezTo>
                    <a:pt x="1" y="2782"/>
                    <a:pt x="30" y="2804"/>
                    <a:pt x="60" y="2804"/>
                  </a:cubicBezTo>
                  <a:cubicBezTo>
                    <a:pt x="89" y="2804"/>
                    <a:pt x="119" y="2782"/>
                    <a:pt x="119" y="2737"/>
                  </a:cubicBezTo>
                  <a:cubicBezTo>
                    <a:pt x="119" y="1820"/>
                    <a:pt x="415" y="904"/>
                    <a:pt x="888" y="76"/>
                  </a:cubicBezTo>
                  <a:cubicBezTo>
                    <a:pt x="944" y="38"/>
                    <a:pt x="917" y="1"/>
                    <a:pt x="883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7"/>
            <p:cNvSpPr/>
            <p:nvPr/>
          </p:nvSpPr>
          <p:spPr>
            <a:xfrm>
              <a:off x="3424075" y="2715550"/>
              <a:ext cx="28100" cy="67300"/>
            </a:xfrm>
            <a:custGeom>
              <a:avLst/>
              <a:gdLst/>
              <a:ahLst/>
              <a:cxnLst/>
              <a:rect l="l" t="t" r="r" b="b"/>
              <a:pathLst>
                <a:path w="1124" h="2692" extrusionOk="0">
                  <a:moveTo>
                    <a:pt x="887" y="0"/>
                  </a:moveTo>
                  <a:cubicBezTo>
                    <a:pt x="444" y="296"/>
                    <a:pt x="148" y="828"/>
                    <a:pt x="89" y="1301"/>
                  </a:cubicBezTo>
                  <a:cubicBezTo>
                    <a:pt x="0" y="1774"/>
                    <a:pt x="148" y="2218"/>
                    <a:pt x="355" y="2632"/>
                  </a:cubicBezTo>
                  <a:lnTo>
                    <a:pt x="355" y="2691"/>
                  </a:lnTo>
                  <a:cubicBezTo>
                    <a:pt x="740" y="2336"/>
                    <a:pt x="976" y="1863"/>
                    <a:pt x="1035" y="1360"/>
                  </a:cubicBezTo>
                  <a:cubicBezTo>
                    <a:pt x="1124" y="887"/>
                    <a:pt x="1006" y="444"/>
                    <a:pt x="887" y="0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7"/>
            <p:cNvSpPr/>
            <p:nvPr/>
          </p:nvSpPr>
          <p:spPr>
            <a:xfrm>
              <a:off x="3379375" y="2809625"/>
              <a:ext cx="57275" cy="8850"/>
            </a:xfrm>
            <a:custGeom>
              <a:avLst/>
              <a:gdLst/>
              <a:ahLst/>
              <a:cxnLst/>
              <a:rect l="l" t="t" r="r" b="b"/>
              <a:pathLst>
                <a:path w="2291" h="354" extrusionOk="0">
                  <a:moveTo>
                    <a:pt x="1415" y="1"/>
                  </a:moveTo>
                  <a:cubicBezTo>
                    <a:pt x="962" y="1"/>
                    <a:pt x="515" y="80"/>
                    <a:pt x="103" y="229"/>
                  </a:cubicBezTo>
                  <a:cubicBezTo>
                    <a:pt x="0" y="280"/>
                    <a:pt x="9" y="354"/>
                    <a:pt x="70" y="354"/>
                  </a:cubicBezTo>
                  <a:cubicBezTo>
                    <a:pt x="79" y="354"/>
                    <a:pt x="90" y="352"/>
                    <a:pt x="103" y="348"/>
                  </a:cubicBezTo>
                  <a:cubicBezTo>
                    <a:pt x="515" y="198"/>
                    <a:pt x="950" y="119"/>
                    <a:pt x="1395" y="119"/>
                  </a:cubicBezTo>
                  <a:cubicBezTo>
                    <a:pt x="1652" y="119"/>
                    <a:pt x="1912" y="146"/>
                    <a:pt x="2173" y="200"/>
                  </a:cubicBezTo>
                  <a:cubicBezTo>
                    <a:pt x="2232" y="200"/>
                    <a:pt x="2291" y="141"/>
                    <a:pt x="2202" y="82"/>
                  </a:cubicBezTo>
                  <a:cubicBezTo>
                    <a:pt x="1942" y="27"/>
                    <a:pt x="1678" y="1"/>
                    <a:pt x="1415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7"/>
            <p:cNvSpPr/>
            <p:nvPr/>
          </p:nvSpPr>
          <p:spPr>
            <a:xfrm>
              <a:off x="3404850" y="2802050"/>
              <a:ext cx="52500" cy="18625"/>
            </a:xfrm>
            <a:custGeom>
              <a:avLst/>
              <a:gdLst/>
              <a:ahLst/>
              <a:cxnLst/>
              <a:rect l="l" t="t" r="r" b="b"/>
              <a:pathLst>
                <a:path w="2100" h="745" extrusionOk="0">
                  <a:moveTo>
                    <a:pt x="1006" y="0"/>
                  </a:moveTo>
                  <a:cubicBezTo>
                    <a:pt x="621" y="0"/>
                    <a:pt x="266" y="89"/>
                    <a:pt x="0" y="385"/>
                  </a:cubicBezTo>
                  <a:cubicBezTo>
                    <a:pt x="326" y="532"/>
                    <a:pt x="710" y="680"/>
                    <a:pt x="1065" y="739"/>
                  </a:cubicBezTo>
                  <a:cubicBezTo>
                    <a:pt x="1112" y="743"/>
                    <a:pt x="1159" y="745"/>
                    <a:pt x="1206" y="745"/>
                  </a:cubicBezTo>
                  <a:cubicBezTo>
                    <a:pt x="1536" y="745"/>
                    <a:pt x="1841" y="651"/>
                    <a:pt x="2100" y="444"/>
                  </a:cubicBezTo>
                  <a:lnTo>
                    <a:pt x="2041" y="444"/>
                  </a:lnTo>
                  <a:cubicBezTo>
                    <a:pt x="1716" y="207"/>
                    <a:pt x="1361" y="30"/>
                    <a:pt x="1006" y="0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7"/>
            <p:cNvSpPr/>
            <p:nvPr/>
          </p:nvSpPr>
          <p:spPr>
            <a:xfrm>
              <a:off x="3460300" y="2723450"/>
              <a:ext cx="16550" cy="61975"/>
            </a:xfrm>
            <a:custGeom>
              <a:avLst/>
              <a:gdLst/>
              <a:ahLst/>
              <a:cxnLst/>
              <a:rect l="l" t="t" r="r" b="b"/>
              <a:pathLst>
                <a:path w="662" h="2479" extrusionOk="0">
                  <a:moveTo>
                    <a:pt x="601" y="1"/>
                  </a:moveTo>
                  <a:cubicBezTo>
                    <a:pt x="587" y="1"/>
                    <a:pt x="572" y="11"/>
                    <a:pt x="562" y="39"/>
                  </a:cubicBezTo>
                  <a:cubicBezTo>
                    <a:pt x="178" y="778"/>
                    <a:pt x="0" y="1606"/>
                    <a:pt x="30" y="2434"/>
                  </a:cubicBezTo>
                  <a:cubicBezTo>
                    <a:pt x="30" y="2464"/>
                    <a:pt x="59" y="2479"/>
                    <a:pt x="89" y="2479"/>
                  </a:cubicBezTo>
                  <a:cubicBezTo>
                    <a:pt x="119" y="2479"/>
                    <a:pt x="148" y="2464"/>
                    <a:pt x="148" y="2434"/>
                  </a:cubicBezTo>
                  <a:cubicBezTo>
                    <a:pt x="89" y="1606"/>
                    <a:pt x="296" y="808"/>
                    <a:pt x="621" y="69"/>
                  </a:cubicBezTo>
                  <a:cubicBezTo>
                    <a:pt x="662" y="48"/>
                    <a:pt x="633" y="1"/>
                    <a:pt x="601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7"/>
            <p:cNvSpPr/>
            <p:nvPr/>
          </p:nvSpPr>
          <p:spPr>
            <a:xfrm>
              <a:off x="3449200" y="2752500"/>
              <a:ext cx="22200" cy="60650"/>
            </a:xfrm>
            <a:custGeom>
              <a:avLst/>
              <a:gdLst/>
              <a:ahLst/>
              <a:cxnLst/>
              <a:rect l="l" t="t" r="r" b="b"/>
              <a:pathLst>
                <a:path w="888" h="2426" extrusionOk="0">
                  <a:moveTo>
                    <a:pt x="622" y="1"/>
                  </a:moveTo>
                  <a:cubicBezTo>
                    <a:pt x="267" y="296"/>
                    <a:pt x="30" y="740"/>
                    <a:pt x="30" y="1184"/>
                  </a:cubicBezTo>
                  <a:cubicBezTo>
                    <a:pt x="1" y="1598"/>
                    <a:pt x="149" y="2012"/>
                    <a:pt x="385" y="2337"/>
                  </a:cubicBezTo>
                  <a:lnTo>
                    <a:pt x="326" y="2426"/>
                  </a:lnTo>
                  <a:cubicBezTo>
                    <a:pt x="681" y="2071"/>
                    <a:pt x="829" y="1598"/>
                    <a:pt x="858" y="1184"/>
                  </a:cubicBezTo>
                  <a:cubicBezTo>
                    <a:pt x="888" y="799"/>
                    <a:pt x="770" y="385"/>
                    <a:pt x="622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7"/>
            <p:cNvSpPr/>
            <p:nvPr/>
          </p:nvSpPr>
          <p:spPr>
            <a:xfrm>
              <a:off x="3409525" y="2836250"/>
              <a:ext cx="53000" cy="10300"/>
            </a:xfrm>
            <a:custGeom>
              <a:avLst/>
              <a:gdLst/>
              <a:ahLst/>
              <a:cxnLst/>
              <a:rect l="l" t="t" r="r" b="b"/>
              <a:pathLst>
                <a:path w="2120" h="412" extrusionOk="0">
                  <a:moveTo>
                    <a:pt x="1456" y="0"/>
                  </a:moveTo>
                  <a:cubicBezTo>
                    <a:pt x="989" y="0"/>
                    <a:pt x="519" y="100"/>
                    <a:pt x="79" y="288"/>
                  </a:cubicBezTo>
                  <a:cubicBezTo>
                    <a:pt x="0" y="314"/>
                    <a:pt x="39" y="411"/>
                    <a:pt x="69" y="411"/>
                  </a:cubicBezTo>
                  <a:cubicBezTo>
                    <a:pt x="73" y="411"/>
                    <a:pt x="76" y="410"/>
                    <a:pt x="79" y="406"/>
                  </a:cubicBezTo>
                  <a:cubicBezTo>
                    <a:pt x="498" y="218"/>
                    <a:pt x="947" y="118"/>
                    <a:pt x="1415" y="118"/>
                  </a:cubicBezTo>
                  <a:cubicBezTo>
                    <a:pt x="1607" y="118"/>
                    <a:pt x="1803" y="135"/>
                    <a:pt x="2002" y="170"/>
                  </a:cubicBezTo>
                  <a:cubicBezTo>
                    <a:pt x="2061" y="170"/>
                    <a:pt x="2120" y="81"/>
                    <a:pt x="2031" y="52"/>
                  </a:cubicBezTo>
                  <a:cubicBezTo>
                    <a:pt x="1841" y="17"/>
                    <a:pt x="1649" y="0"/>
                    <a:pt x="1456" y="0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7"/>
            <p:cNvSpPr/>
            <p:nvPr/>
          </p:nvSpPr>
          <p:spPr>
            <a:xfrm>
              <a:off x="3433675" y="2828650"/>
              <a:ext cx="48825" cy="17775"/>
            </a:xfrm>
            <a:custGeom>
              <a:avLst/>
              <a:gdLst/>
              <a:ahLst/>
              <a:cxnLst/>
              <a:rect l="l" t="t" r="r" b="b"/>
              <a:pathLst>
                <a:path w="1953" h="711" extrusionOk="0">
                  <a:moveTo>
                    <a:pt x="917" y="1"/>
                  </a:moveTo>
                  <a:cubicBezTo>
                    <a:pt x="592" y="1"/>
                    <a:pt x="208" y="89"/>
                    <a:pt x="1" y="385"/>
                  </a:cubicBezTo>
                  <a:cubicBezTo>
                    <a:pt x="326" y="563"/>
                    <a:pt x="651" y="710"/>
                    <a:pt x="1006" y="710"/>
                  </a:cubicBezTo>
                  <a:cubicBezTo>
                    <a:pt x="1331" y="710"/>
                    <a:pt x="1686" y="622"/>
                    <a:pt x="1952" y="356"/>
                  </a:cubicBezTo>
                  <a:lnTo>
                    <a:pt x="1893" y="356"/>
                  </a:lnTo>
                  <a:cubicBezTo>
                    <a:pt x="1598" y="178"/>
                    <a:pt x="1243" y="1"/>
                    <a:pt x="917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7"/>
            <p:cNvSpPr/>
            <p:nvPr/>
          </p:nvSpPr>
          <p:spPr>
            <a:xfrm>
              <a:off x="3483225" y="2754650"/>
              <a:ext cx="14525" cy="58700"/>
            </a:xfrm>
            <a:custGeom>
              <a:avLst/>
              <a:gdLst/>
              <a:ahLst/>
              <a:cxnLst/>
              <a:rect l="l" t="t" r="r" b="b"/>
              <a:pathLst>
                <a:path w="581" h="2348" extrusionOk="0">
                  <a:moveTo>
                    <a:pt x="543" y="1"/>
                  </a:moveTo>
                  <a:cubicBezTo>
                    <a:pt x="530" y="1"/>
                    <a:pt x="514" y="10"/>
                    <a:pt x="503" y="33"/>
                  </a:cubicBezTo>
                  <a:cubicBezTo>
                    <a:pt x="148" y="743"/>
                    <a:pt x="0" y="1512"/>
                    <a:pt x="89" y="2281"/>
                  </a:cubicBezTo>
                  <a:cubicBezTo>
                    <a:pt x="89" y="2325"/>
                    <a:pt x="118" y="2347"/>
                    <a:pt x="148" y="2347"/>
                  </a:cubicBezTo>
                  <a:cubicBezTo>
                    <a:pt x="177" y="2347"/>
                    <a:pt x="207" y="2325"/>
                    <a:pt x="207" y="2281"/>
                  </a:cubicBezTo>
                  <a:cubicBezTo>
                    <a:pt x="118" y="1512"/>
                    <a:pt x="266" y="772"/>
                    <a:pt x="562" y="63"/>
                  </a:cubicBezTo>
                  <a:cubicBezTo>
                    <a:pt x="580" y="26"/>
                    <a:pt x="565" y="1"/>
                    <a:pt x="543" y="1"/>
                  </a:cubicBezTo>
                  <a:close/>
                </a:path>
              </a:pathLst>
            </a:custGeom>
            <a:solidFill>
              <a:srgbClr val="CC7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7"/>
            <p:cNvSpPr/>
            <p:nvPr/>
          </p:nvSpPr>
          <p:spPr>
            <a:xfrm>
              <a:off x="3474350" y="2782075"/>
              <a:ext cx="19250" cy="55475"/>
            </a:xfrm>
            <a:custGeom>
              <a:avLst/>
              <a:gdLst/>
              <a:ahLst/>
              <a:cxnLst/>
              <a:rect l="l" t="t" r="r" b="b"/>
              <a:pathLst>
                <a:path w="770" h="2219" extrusionOk="0">
                  <a:moveTo>
                    <a:pt x="503" y="1"/>
                  </a:moveTo>
                  <a:cubicBezTo>
                    <a:pt x="178" y="296"/>
                    <a:pt x="0" y="740"/>
                    <a:pt x="0" y="1124"/>
                  </a:cubicBezTo>
                  <a:cubicBezTo>
                    <a:pt x="0" y="1538"/>
                    <a:pt x="148" y="1864"/>
                    <a:pt x="325" y="2159"/>
                  </a:cubicBezTo>
                  <a:lnTo>
                    <a:pt x="325" y="2219"/>
                  </a:lnTo>
                  <a:cubicBezTo>
                    <a:pt x="621" y="1893"/>
                    <a:pt x="769" y="1479"/>
                    <a:pt x="769" y="1095"/>
                  </a:cubicBezTo>
                  <a:cubicBezTo>
                    <a:pt x="769" y="681"/>
                    <a:pt x="651" y="355"/>
                    <a:pt x="503" y="1"/>
                  </a:cubicBezTo>
                  <a:close/>
                </a:path>
              </a:pathLst>
            </a:custGeom>
            <a:solidFill>
              <a:srgbClr val="FAB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7"/>
            <p:cNvSpPr/>
            <p:nvPr/>
          </p:nvSpPr>
          <p:spPr>
            <a:xfrm>
              <a:off x="3273200" y="2532725"/>
              <a:ext cx="396850" cy="425400"/>
            </a:xfrm>
            <a:custGeom>
              <a:avLst/>
              <a:gdLst/>
              <a:ahLst/>
              <a:cxnLst/>
              <a:rect l="l" t="t" r="r" b="b"/>
              <a:pathLst>
                <a:path w="15874" h="17016" extrusionOk="0">
                  <a:moveTo>
                    <a:pt x="175" y="1"/>
                  </a:moveTo>
                  <a:cubicBezTo>
                    <a:pt x="92" y="1"/>
                    <a:pt x="1" y="95"/>
                    <a:pt x="62" y="216"/>
                  </a:cubicBezTo>
                  <a:cubicBezTo>
                    <a:pt x="1244" y="2936"/>
                    <a:pt x="2753" y="5480"/>
                    <a:pt x="4468" y="7845"/>
                  </a:cubicBezTo>
                  <a:cubicBezTo>
                    <a:pt x="6331" y="10477"/>
                    <a:pt x="8519" y="12991"/>
                    <a:pt x="11181" y="14854"/>
                  </a:cubicBezTo>
                  <a:cubicBezTo>
                    <a:pt x="12512" y="15830"/>
                    <a:pt x="14020" y="16599"/>
                    <a:pt x="15617" y="17013"/>
                  </a:cubicBezTo>
                  <a:cubicBezTo>
                    <a:pt x="15626" y="17014"/>
                    <a:pt x="15635" y="17015"/>
                    <a:pt x="15644" y="17015"/>
                  </a:cubicBezTo>
                  <a:cubicBezTo>
                    <a:pt x="15803" y="17015"/>
                    <a:pt x="15874" y="16775"/>
                    <a:pt x="15705" y="16747"/>
                  </a:cubicBezTo>
                  <a:cubicBezTo>
                    <a:pt x="12748" y="15978"/>
                    <a:pt x="10234" y="13967"/>
                    <a:pt x="8105" y="11838"/>
                  </a:cubicBezTo>
                  <a:cubicBezTo>
                    <a:pt x="5858" y="9501"/>
                    <a:pt x="3965" y="6870"/>
                    <a:pt x="2339" y="4119"/>
                  </a:cubicBezTo>
                  <a:cubicBezTo>
                    <a:pt x="1570" y="2818"/>
                    <a:pt x="860" y="1458"/>
                    <a:pt x="269" y="68"/>
                  </a:cubicBezTo>
                  <a:cubicBezTo>
                    <a:pt x="250" y="21"/>
                    <a:pt x="21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7"/>
            <p:cNvSpPr/>
            <p:nvPr/>
          </p:nvSpPr>
          <p:spPr>
            <a:xfrm>
              <a:off x="4014775" y="2343675"/>
              <a:ext cx="118325" cy="161175"/>
            </a:xfrm>
            <a:custGeom>
              <a:avLst/>
              <a:gdLst/>
              <a:ahLst/>
              <a:cxnLst/>
              <a:rect l="l" t="t" r="r" b="b"/>
              <a:pathLst>
                <a:path w="4733" h="6447" extrusionOk="0">
                  <a:moveTo>
                    <a:pt x="2958" y="0"/>
                  </a:moveTo>
                  <a:lnTo>
                    <a:pt x="2958" y="0"/>
                  </a:lnTo>
                  <a:cubicBezTo>
                    <a:pt x="829" y="1035"/>
                    <a:pt x="1" y="4052"/>
                    <a:pt x="1302" y="6003"/>
                  </a:cubicBezTo>
                  <a:lnTo>
                    <a:pt x="1657" y="6447"/>
                  </a:lnTo>
                  <a:cubicBezTo>
                    <a:pt x="4022" y="5412"/>
                    <a:pt x="4732" y="1834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7"/>
            <p:cNvSpPr/>
            <p:nvPr/>
          </p:nvSpPr>
          <p:spPr>
            <a:xfrm>
              <a:off x="4055450" y="2481700"/>
              <a:ext cx="120525" cy="87350"/>
            </a:xfrm>
            <a:custGeom>
              <a:avLst/>
              <a:gdLst/>
              <a:ahLst/>
              <a:cxnLst/>
              <a:rect l="l" t="t" r="r" b="b"/>
              <a:pathLst>
                <a:path w="4821" h="3494" extrusionOk="0">
                  <a:moveTo>
                    <a:pt x="3491" y="1"/>
                  </a:moveTo>
                  <a:cubicBezTo>
                    <a:pt x="2000" y="1"/>
                    <a:pt x="473" y="1016"/>
                    <a:pt x="89" y="2464"/>
                  </a:cubicBezTo>
                  <a:cubicBezTo>
                    <a:pt x="30" y="2641"/>
                    <a:pt x="0" y="2819"/>
                    <a:pt x="89" y="2966"/>
                  </a:cubicBezTo>
                  <a:cubicBezTo>
                    <a:pt x="148" y="3114"/>
                    <a:pt x="296" y="3203"/>
                    <a:pt x="444" y="3262"/>
                  </a:cubicBezTo>
                  <a:cubicBezTo>
                    <a:pt x="800" y="3420"/>
                    <a:pt x="1182" y="3493"/>
                    <a:pt x="1565" y="3493"/>
                  </a:cubicBezTo>
                  <a:cubicBezTo>
                    <a:pt x="2835" y="3493"/>
                    <a:pt x="4122" y="2685"/>
                    <a:pt x="4554" y="1458"/>
                  </a:cubicBezTo>
                  <a:lnTo>
                    <a:pt x="4820" y="305"/>
                  </a:lnTo>
                  <a:cubicBezTo>
                    <a:pt x="4403" y="96"/>
                    <a:pt x="3949" y="1"/>
                    <a:pt x="3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7"/>
            <p:cNvSpPr/>
            <p:nvPr/>
          </p:nvSpPr>
          <p:spPr>
            <a:xfrm>
              <a:off x="3940850" y="2478950"/>
              <a:ext cx="67300" cy="125125"/>
            </a:xfrm>
            <a:custGeom>
              <a:avLst/>
              <a:gdLst/>
              <a:ahLst/>
              <a:cxnLst/>
              <a:rect l="l" t="t" r="r" b="b"/>
              <a:pathLst>
                <a:path w="2692" h="5005" extrusionOk="0">
                  <a:moveTo>
                    <a:pt x="1627" y="1"/>
                  </a:moveTo>
                  <a:lnTo>
                    <a:pt x="1449" y="238"/>
                  </a:lnTo>
                  <a:cubicBezTo>
                    <a:pt x="296" y="1391"/>
                    <a:pt x="0" y="3313"/>
                    <a:pt x="740" y="4733"/>
                  </a:cubicBezTo>
                  <a:cubicBezTo>
                    <a:pt x="799" y="4851"/>
                    <a:pt x="887" y="4999"/>
                    <a:pt x="1035" y="4999"/>
                  </a:cubicBezTo>
                  <a:cubicBezTo>
                    <a:pt x="1051" y="5003"/>
                    <a:pt x="1067" y="5004"/>
                    <a:pt x="1083" y="5004"/>
                  </a:cubicBezTo>
                  <a:cubicBezTo>
                    <a:pt x="1184" y="5004"/>
                    <a:pt x="1280" y="4928"/>
                    <a:pt x="1331" y="4851"/>
                  </a:cubicBezTo>
                  <a:cubicBezTo>
                    <a:pt x="2544" y="3609"/>
                    <a:pt x="2691" y="1420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7"/>
            <p:cNvSpPr/>
            <p:nvPr/>
          </p:nvSpPr>
          <p:spPr>
            <a:xfrm>
              <a:off x="3829200" y="2425725"/>
              <a:ext cx="105025" cy="117575"/>
            </a:xfrm>
            <a:custGeom>
              <a:avLst/>
              <a:gdLst/>
              <a:ahLst/>
              <a:cxnLst/>
              <a:rect l="l" t="t" r="r" b="b"/>
              <a:pathLst>
                <a:path w="4201" h="4703" extrusionOk="0">
                  <a:moveTo>
                    <a:pt x="3727" y="1"/>
                  </a:moveTo>
                  <a:lnTo>
                    <a:pt x="3727" y="1"/>
                  </a:lnTo>
                  <a:cubicBezTo>
                    <a:pt x="1598" y="208"/>
                    <a:pt x="1" y="2633"/>
                    <a:pt x="592" y="4703"/>
                  </a:cubicBezTo>
                  <a:lnTo>
                    <a:pt x="858" y="4466"/>
                  </a:lnTo>
                  <a:cubicBezTo>
                    <a:pt x="2810" y="4111"/>
                    <a:pt x="4200" y="1923"/>
                    <a:pt x="3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7"/>
            <p:cNvSpPr/>
            <p:nvPr/>
          </p:nvSpPr>
          <p:spPr>
            <a:xfrm>
              <a:off x="3845475" y="2588075"/>
              <a:ext cx="93925" cy="69550"/>
            </a:xfrm>
            <a:custGeom>
              <a:avLst/>
              <a:gdLst/>
              <a:ahLst/>
              <a:cxnLst/>
              <a:rect l="l" t="t" r="r" b="b"/>
              <a:pathLst>
                <a:path w="3757" h="2782" extrusionOk="0">
                  <a:moveTo>
                    <a:pt x="2462" y="0"/>
                  </a:moveTo>
                  <a:cubicBezTo>
                    <a:pt x="2100" y="0"/>
                    <a:pt x="1742" y="57"/>
                    <a:pt x="1390" y="220"/>
                  </a:cubicBezTo>
                  <a:cubicBezTo>
                    <a:pt x="651" y="545"/>
                    <a:pt x="0" y="1639"/>
                    <a:pt x="414" y="2319"/>
                  </a:cubicBezTo>
                  <a:cubicBezTo>
                    <a:pt x="604" y="2640"/>
                    <a:pt x="931" y="2781"/>
                    <a:pt x="1288" y="2781"/>
                  </a:cubicBezTo>
                  <a:cubicBezTo>
                    <a:pt x="1654" y="2781"/>
                    <a:pt x="2052" y="2633"/>
                    <a:pt x="2366" y="2378"/>
                  </a:cubicBezTo>
                  <a:cubicBezTo>
                    <a:pt x="3017" y="1817"/>
                    <a:pt x="3342" y="1048"/>
                    <a:pt x="3638" y="279"/>
                  </a:cubicBezTo>
                  <a:lnTo>
                    <a:pt x="3756" y="161"/>
                  </a:lnTo>
                  <a:cubicBezTo>
                    <a:pt x="3323" y="80"/>
                    <a:pt x="2890" y="0"/>
                    <a:pt x="2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7"/>
            <p:cNvSpPr/>
            <p:nvPr/>
          </p:nvSpPr>
          <p:spPr>
            <a:xfrm>
              <a:off x="3756025" y="2489300"/>
              <a:ext cx="83550" cy="127500"/>
            </a:xfrm>
            <a:custGeom>
              <a:avLst/>
              <a:gdLst/>
              <a:ahLst/>
              <a:cxnLst/>
              <a:rect l="l" t="t" r="r" b="b"/>
              <a:pathLst>
                <a:path w="3342" h="5100" extrusionOk="0">
                  <a:moveTo>
                    <a:pt x="0" y="1"/>
                  </a:moveTo>
                  <a:cubicBezTo>
                    <a:pt x="89" y="1154"/>
                    <a:pt x="148" y="2337"/>
                    <a:pt x="621" y="3372"/>
                  </a:cubicBezTo>
                  <a:cubicBezTo>
                    <a:pt x="1118" y="4339"/>
                    <a:pt x="2080" y="5099"/>
                    <a:pt x="3120" y="5099"/>
                  </a:cubicBezTo>
                  <a:cubicBezTo>
                    <a:pt x="3194" y="5099"/>
                    <a:pt x="3268" y="5095"/>
                    <a:pt x="3342" y="5087"/>
                  </a:cubicBezTo>
                  <a:lnTo>
                    <a:pt x="3283" y="3431"/>
                  </a:lnTo>
                  <a:cubicBezTo>
                    <a:pt x="3046" y="1775"/>
                    <a:pt x="1656" y="3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7"/>
            <p:cNvSpPr/>
            <p:nvPr/>
          </p:nvSpPr>
          <p:spPr>
            <a:xfrm>
              <a:off x="3946750" y="2691600"/>
              <a:ext cx="134600" cy="56025"/>
            </a:xfrm>
            <a:custGeom>
              <a:avLst/>
              <a:gdLst/>
              <a:ahLst/>
              <a:cxnLst/>
              <a:rect l="l" t="t" r="r" b="b"/>
              <a:pathLst>
                <a:path w="5384" h="2241" extrusionOk="0">
                  <a:moveTo>
                    <a:pt x="3515" y="0"/>
                  </a:moveTo>
                  <a:cubicBezTo>
                    <a:pt x="2225" y="0"/>
                    <a:pt x="1037" y="477"/>
                    <a:pt x="115" y="1507"/>
                  </a:cubicBezTo>
                  <a:lnTo>
                    <a:pt x="115" y="1507"/>
                  </a:lnTo>
                  <a:cubicBezTo>
                    <a:pt x="76" y="1473"/>
                    <a:pt x="38" y="1438"/>
                    <a:pt x="1" y="1402"/>
                  </a:cubicBezTo>
                  <a:lnTo>
                    <a:pt x="1" y="1638"/>
                  </a:lnTo>
                  <a:cubicBezTo>
                    <a:pt x="38" y="1594"/>
                    <a:pt x="76" y="1550"/>
                    <a:pt x="115" y="1507"/>
                  </a:cubicBezTo>
                  <a:lnTo>
                    <a:pt x="115" y="1507"/>
                  </a:lnTo>
                  <a:cubicBezTo>
                    <a:pt x="687" y="2008"/>
                    <a:pt x="1440" y="2241"/>
                    <a:pt x="2203" y="2241"/>
                  </a:cubicBezTo>
                  <a:cubicBezTo>
                    <a:pt x="3530" y="2241"/>
                    <a:pt x="4888" y="1535"/>
                    <a:pt x="5383" y="308"/>
                  </a:cubicBezTo>
                  <a:cubicBezTo>
                    <a:pt x="4749" y="105"/>
                    <a:pt x="4121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7"/>
            <p:cNvSpPr/>
            <p:nvPr/>
          </p:nvSpPr>
          <p:spPr>
            <a:xfrm>
              <a:off x="3745200" y="2423575"/>
              <a:ext cx="339275" cy="549525"/>
            </a:xfrm>
            <a:custGeom>
              <a:avLst/>
              <a:gdLst/>
              <a:ahLst/>
              <a:cxnLst/>
              <a:rect l="l" t="t" r="r" b="b"/>
              <a:pathLst>
                <a:path w="13571" h="21981" extrusionOk="0">
                  <a:moveTo>
                    <a:pt x="13333" y="0"/>
                  </a:moveTo>
                  <a:cubicBezTo>
                    <a:pt x="13258" y="0"/>
                    <a:pt x="13184" y="36"/>
                    <a:pt x="13149" y="116"/>
                  </a:cubicBezTo>
                  <a:cubicBezTo>
                    <a:pt x="12233" y="3606"/>
                    <a:pt x="10606" y="6918"/>
                    <a:pt x="8418" y="9757"/>
                  </a:cubicBezTo>
                  <a:cubicBezTo>
                    <a:pt x="6466" y="12330"/>
                    <a:pt x="3952" y="14429"/>
                    <a:pt x="2060" y="17061"/>
                  </a:cubicBezTo>
                  <a:cubicBezTo>
                    <a:pt x="1054" y="18451"/>
                    <a:pt x="285" y="20019"/>
                    <a:pt x="19" y="21734"/>
                  </a:cubicBezTo>
                  <a:cubicBezTo>
                    <a:pt x="1" y="21880"/>
                    <a:pt x="129" y="21981"/>
                    <a:pt x="244" y="21981"/>
                  </a:cubicBezTo>
                  <a:cubicBezTo>
                    <a:pt x="315" y="21981"/>
                    <a:pt x="381" y="21942"/>
                    <a:pt x="404" y="21852"/>
                  </a:cubicBezTo>
                  <a:cubicBezTo>
                    <a:pt x="877" y="18629"/>
                    <a:pt x="3124" y="16174"/>
                    <a:pt x="5283" y="13867"/>
                  </a:cubicBezTo>
                  <a:cubicBezTo>
                    <a:pt x="6377" y="12685"/>
                    <a:pt x="7501" y="11531"/>
                    <a:pt x="8477" y="10289"/>
                  </a:cubicBezTo>
                  <a:cubicBezTo>
                    <a:pt x="9601" y="8870"/>
                    <a:pt x="10577" y="7391"/>
                    <a:pt x="11375" y="5824"/>
                  </a:cubicBezTo>
                  <a:cubicBezTo>
                    <a:pt x="12292" y="4049"/>
                    <a:pt x="13001" y="2157"/>
                    <a:pt x="13534" y="235"/>
                  </a:cubicBezTo>
                  <a:cubicBezTo>
                    <a:pt x="13570" y="90"/>
                    <a:pt x="13451" y="0"/>
                    <a:pt x="13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7"/>
            <p:cNvSpPr/>
            <p:nvPr/>
          </p:nvSpPr>
          <p:spPr>
            <a:xfrm>
              <a:off x="4014775" y="2524450"/>
              <a:ext cx="86950" cy="56975"/>
            </a:xfrm>
            <a:custGeom>
              <a:avLst/>
              <a:gdLst/>
              <a:ahLst/>
              <a:cxnLst/>
              <a:rect l="l" t="t" r="r" b="b"/>
              <a:pathLst>
                <a:path w="3478" h="2279" extrusionOk="0">
                  <a:moveTo>
                    <a:pt x="3192" y="1"/>
                  </a:moveTo>
                  <a:cubicBezTo>
                    <a:pt x="3153" y="1"/>
                    <a:pt x="3113" y="14"/>
                    <a:pt x="3076" y="44"/>
                  </a:cubicBezTo>
                  <a:cubicBezTo>
                    <a:pt x="2189" y="813"/>
                    <a:pt x="1183" y="1493"/>
                    <a:pt x="119" y="1937"/>
                  </a:cubicBezTo>
                  <a:cubicBezTo>
                    <a:pt x="1" y="1966"/>
                    <a:pt x="1" y="2114"/>
                    <a:pt x="30" y="2173"/>
                  </a:cubicBezTo>
                  <a:cubicBezTo>
                    <a:pt x="89" y="2252"/>
                    <a:pt x="162" y="2278"/>
                    <a:pt x="221" y="2278"/>
                  </a:cubicBezTo>
                  <a:cubicBezTo>
                    <a:pt x="250" y="2278"/>
                    <a:pt x="277" y="2272"/>
                    <a:pt x="296" y="2262"/>
                  </a:cubicBezTo>
                  <a:cubicBezTo>
                    <a:pt x="1390" y="1789"/>
                    <a:pt x="2455" y="1109"/>
                    <a:pt x="3313" y="310"/>
                  </a:cubicBezTo>
                  <a:cubicBezTo>
                    <a:pt x="3477" y="193"/>
                    <a:pt x="3343" y="1"/>
                    <a:pt x="3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7"/>
            <p:cNvSpPr/>
            <p:nvPr/>
          </p:nvSpPr>
          <p:spPr>
            <a:xfrm>
              <a:off x="3957850" y="2546150"/>
              <a:ext cx="27450" cy="91000"/>
            </a:xfrm>
            <a:custGeom>
              <a:avLst/>
              <a:gdLst/>
              <a:ahLst/>
              <a:cxnLst/>
              <a:rect l="l" t="t" r="r" b="b"/>
              <a:pathLst>
                <a:path w="1098" h="3640" extrusionOk="0">
                  <a:moveTo>
                    <a:pt x="848" y="0"/>
                  </a:moveTo>
                  <a:cubicBezTo>
                    <a:pt x="788" y="0"/>
                    <a:pt x="727" y="28"/>
                    <a:pt x="681" y="93"/>
                  </a:cubicBezTo>
                  <a:cubicBezTo>
                    <a:pt x="0" y="1128"/>
                    <a:pt x="0" y="2577"/>
                    <a:pt x="681" y="3553"/>
                  </a:cubicBezTo>
                  <a:cubicBezTo>
                    <a:pt x="725" y="3614"/>
                    <a:pt x="782" y="3639"/>
                    <a:pt x="838" y="3639"/>
                  </a:cubicBezTo>
                  <a:cubicBezTo>
                    <a:pt x="970" y="3639"/>
                    <a:pt x="1098" y="3500"/>
                    <a:pt x="1036" y="3375"/>
                  </a:cubicBezTo>
                  <a:cubicBezTo>
                    <a:pt x="355" y="2459"/>
                    <a:pt x="355" y="1187"/>
                    <a:pt x="1036" y="270"/>
                  </a:cubicBezTo>
                  <a:cubicBezTo>
                    <a:pt x="1096" y="128"/>
                    <a:pt x="977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7"/>
            <p:cNvSpPr/>
            <p:nvPr/>
          </p:nvSpPr>
          <p:spPr>
            <a:xfrm>
              <a:off x="3811375" y="2470100"/>
              <a:ext cx="73925" cy="363350"/>
            </a:xfrm>
            <a:custGeom>
              <a:avLst/>
              <a:gdLst/>
              <a:ahLst/>
              <a:cxnLst/>
              <a:rect l="l" t="t" r="r" b="b"/>
              <a:pathLst>
                <a:path w="2957" h="14534" extrusionOk="0">
                  <a:moveTo>
                    <a:pt x="2693" y="1"/>
                  </a:moveTo>
                  <a:cubicBezTo>
                    <a:pt x="2652" y="1"/>
                    <a:pt x="2611" y="18"/>
                    <a:pt x="2577" y="59"/>
                  </a:cubicBezTo>
                  <a:cubicBezTo>
                    <a:pt x="1335" y="1597"/>
                    <a:pt x="891" y="3460"/>
                    <a:pt x="862" y="5382"/>
                  </a:cubicBezTo>
                  <a:cubicBezTo>
                    <a:pt x="803" y="7364"/>
                    <a:pt x="1098" y="9286"/>
                    <a:pt x="1010" y="11238"/>
                  </a:cubicBezTo>
                  <a:cubicBezTo>
                    <a:pt x="921" y="12302"/>
                    <a:pt x="655" y="13337"/>
                    <a:pt x="63" y="14254"/>
                  </a:cubicBezTo>
                  <a:cubicBezTo>
                    <a:pt x="0" y="14401"/>
                    <a:pt x="132" y="14534"/>
                    <a:pt x="266" y="14534"/>
                  </a:cubicBezTo>
                  <a:cubicBezTo>
                    <a:pt x="321" y="14534"/>
                    <a:pt x="376" y="14512"/>
                    <a:pt x="418" y="14461"/>
                  </a:cubicBezTo>
                  <a:cubicBezTo>
                    <a:pt x="1394" y="12864"/>
                    <a:pt x="1453" y="11119"/>
                    <a:pt x="1335" y="9315"/>
                  </a:cubicBezTo>
                  <a:cubicBezTo>
                    <a:pt x="1217" y="7393"/>
                    <a:pt x="1039" y="5382"/>
                    <a:pt x="1394" y="3460"/>
                  </a:cubicBezTo>
                  <a:cubicBezTo>
                    <a:pt x="1631" y="2336"/>
                    <a:pt x="2104" y="1242"/>
                    <a:pt x="2843" y="325"/>
                  </a:cubicBezTo>
                  <a:cubicBezTo>
                    <a:pt x="2957" y="189"/>
                    <a:pt x="2826" y="1"/>
                    <a:pt x="2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7"/>
            <p:cNvSpPr/>
            <p:nvPr/>
          </p:nvSpPr>
          <p:spPr>
            <a:xfrm>
              <a:off x="3836600" y="2619250"/>
              <a:ext cx="52525" cy="46225"/>
            </a:xfrm>
            <a:custGeom>
              <a:avLst/>
              <a:gdLst/>
              <a:ahLst/>
              <a:cxnLst/>
              <a:rect l="l" t="t" r="r" b="b"/>
              <a:pathLst>
                <a:path w="2101" h="1849" extrusionOk="0">
                  <a:moveTo>
                    <a:pt x="1897" y="0"/>
                  </a:moveTo>
                  <a:cubicBezTo>
                    <a:pt x="1849" y="0"/>
                    <a:pt x="1805" y="22"/>
                    <a:pt x="1775" y="67"/>
                  </a:cubicBezTo>
                  <a:cubicBezTo>
                    <a:pt x="1213" y="540"/>
                    <a:pt x="622" y="1043"/>
                    <a:pt x="60" y="1545"/>
                  </a:cubicBezTo>
                  <a:cubicBezTo>
                    <a:pt x="1" y="1605"/>
                    <a:pt x="1" y="1723"/>
                    <a:pt x="60" y="1782"/>
                  </a:cubicBezTo>
                  <a:cubicBezTo>
                    <a:pt x="104" y="1826"/>
                    <a:pt x="156" y="1849"/>
                    <a:pt x="204" y="1849"/>
                  </a:cubicBezTo>
                  <a:cubicBezTo>
                    <a:pt x="252" y="1849"/>
                    <a:pt x="296" y="1826"/>
                    <a:pt x="326" y="1782"/>
                  </a:cubicBezTo>
                  <a:cubicBezTo>
                    <a:pt x="888" y="1309"/>
                    <a:pt x="1479" y="806"/>
                    <a:pt x="2041" y="303"/>
                  </a:cubicBezTo>
                  <a:cubicBezTo>
                    <a:pt x="2100" y="244"/>
                    <a:pt x="2100" y="126"/>
                    <a:pt x="2041" y="67"/>
                  </a:cubicBezTo>
                  <a:cubicBezTo>
                    <a:pt x="1997" y="22"/>
                    <a:pt x="1945" y="0"/>
                    <a:pt x="1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7"/>
            <p:cNvSpPr/>
            <p:nvPr/>
          </p:nvSpPr>
          <p:spPr>
            <a:xfrm>
              <a:off x="3912275" y="2711650"/>
              <a:ext cx="116050" cy="21675"/>
            </a:xfrm>
            <a:custGeom>
              <a:avLst/>
              <a:gdLst/>
              <a:ahLst/>
              <a:cxnLst/>
              <a:rect l="l" t="t" r="r" b="b"/>
              <a:pathLst>
                <a:path w="4642" h="867" extrusionOk="0">
                  <a:moveTo>
                    <a:pt x="4310" y="1"/>
                  </a:moveTo>
                  <a:cubicBezTo>
                    <a:pt x="4290" y="1"/>
                    <a:pt x="4270" y="3"/>
                    <a:pt x="4248" y="8"/>
                  </a:cubicBezTo>
                  <a:cubicBezTo>
                    <a:pt x="3541" y="336"/>
                    <a:pt x="2754" y="503"/>
                    <a:pt x="1968" y="503"/>
                  </a:cubicBezTo>
                  <a:cubicBezTo>
                    <a:pt x="1406" y="503"/>
                    <a:pt x="845" y="417"/>
                    <a:pt x="315" y="245"/>
                  </a:cubicBezTo>
                  <a:cubicBezTo>
                    <a:pt x="305" y="244"/>
                    <a:pt x="295" y="243"/>
                    <a:pt x="285" y="243"/>
                  </a:cubicBezTo>
                  <a:cubicBezTo>
                    <a:pt x="72" y="243"/>
                    <a:pt x="0" y="543"/>
                    <a:pt x="227" y="600"/>
                  </a:cubicBezTo>
                  <a:cubicBezTo>
                    <a:pt x="806" y="776"/>
                    <a:pt x="1424" y="867"/>
                    <a:pt x="2040" y="867"/>
                  </a:cubicBezTo>
                  <a:cubicBezTo>
                    <a:pt x="2869" y="867"/>
                    <a:pt x="3696" y="703"/>
                    <a:pt x="4426" y="363"/>
                  </a:cubicBezTo>
                  <a:cubicBezTo>
                    <a:pt x="4641" y="255"/>
                    <a:pt x="4513" y="1"/>
                    <a:pt x="4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7"/>
            <p:cNvSpPr/>
            <p:nvPr/>
          </p:nvSpPr>
          <p:spPr>
            <a:xfrm>
              <a:off x="3387100" y="2591050"/>
              <a:ext cx="501275" cy="356875"/>
            </a:xfrm>
            <a:custGeom>
              <a:avLst/>
              <a:gdLst/>
              <a:ahLst/>
              <a:cxnLst/>
              <a:rect l="l" t="t" r="r" b="b"/>
              <a:pathLst>
                <a:path w="20051" h="14275" extrusionOk="0">
                  <a:moveTo>
                    <a:pt x="11610" y="0"/>
                  </a:moveTo>
                  <a:cubicBezTo>
                    <a:pt x="10650" y="0"/>
                    <a:pt x="9668" y="664"/>
                    <a:pt x="8665" y="840"/>
                  </a:cubicBezTo>
                  <a:cubicBezTo>
                    <a:pt x="8409" y="889"/>
                    <a:pt x="8146" y="906"/>
                    <a:pt x="7880" y="906"/>
                  </a:cubicBezTo>
                  <a:cubicBezTo>
                    <a:pt x="7348" y="906"/>
                    <a:pt x="6802" y="840"/>
                    <a:pt x="6270" y="840"/>
                  </a:cubicBezTo>
                  <a:cubicBezTo>
                    <a:pt x="3461" y="840"/>
                    <a:pt x="829" y="3147"/>
                    <a:pt x="415" y="5926"/>
                  </a:cubicBezTo>
                  <a:cubicBezTo>
                    <a:pt x="1" y="8677"/>
                    <a:pt x="1834" y="11604"/>
                    <a:pt x="4525" y="12462"/>
                  </a:cubicBezTo>
                  <a:lnTo>
                    <a:pt x="3106" y="12432"/>
                  </a:lnTo>
                  <a:lnTo>
                    <a:pt x="3106" y="12432"/>
                  </a:lnTo>
                  <a:cubicBezTo>
                    <a:pt x="5455" y="13502"/>
                    <a:pt x="8012" y="14274"/>
                    <a:pt x="10534" y="14274"/>
                  </a:cubicBezTo>
                  <a:cubicBezTo>
                    <a:pt x="11569" y="14274"/>
                    <a:pt x="12598" y="14144"/>
                    <a:pt x="13604" y="13852"/>
                  </a:cubicBezTo>
                  <a:cubicBezTo>
                    <a:pt x="17093" y="12906"/>
                    <a:pt x="20051" y="9534"/>
                    <a:pt x="19607" y="5956"/>
                  </a:cubicBezTo>
                  <a:cubicBezTo>
                    <a:pt x="19489" y="4980"/>
                    <a:pt x="19134" y="4034"/>
                    <a:pt x="18690" y="3147"/>
                  </a:cubicBezTo>
                  <a:cubicBezTo>
                    <a:pt x="18188" y="2141"/>
                    <a:pt x="17537" y="1136"/>
                    <a:pt x="16472" y="840"/>
                  </a:cubicBezTo>
                  <a:cubicBezTo>
                    <a:pt x="16187" y="756"/>
                    <a:pt x="15888" y="732"/>
                    <a:pt x="15582" y="732"/>
                  </a:cubicBezTo>
                  <a:cubicBezTo>
                    <a:pt x="15157" y="732"/>
                    <a:pt x="14721" y="779"/>
                    <a:pt x="14294" y="779"/>
                  </a:cubicBezTo>
                  <a:cubicBezTo>
                    <a:pt x="13945" y="779"/>
                    <a:pt x="13603" y="747"/>
                    <a:pt x="13279" y="633"/>
                  </a:cubicBezTo>
                  <a:cubicBezTo>
                    <a:pt x="12865" y="485"/>
                    <a:pt x="12539" y="189"/>
                    <a:pt x="12125" y="71"/>
                  </a:cubicBezTo>
                  <a:cubicBezTo>
                    <a:pt x="11954" y="22"/>
                    <a:pt x="11782" y="0"/>
                    <a:pt x="11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7"/>
            <p:cNvSpPr/>
            <p:nvPr/>
          </p:nvSpPr>
          <p:spPr>
            <a:xfrm>
              <a:off x="3455850" y="2629025"/>
              <a:ext cx="160475" cy="269425"/>
            </a:xfrm>
            <a:custGeom>
              <a:avLst/>
              <a:gdLst/>
              <a:ahLst/>
              <a:cxnLst/>
              <a:rect l="l" t="t" r="r" b="b"/>
              <a:pathLst>
                <a:path w="6419" h="10777" extrusionOk="0">
                  <a:moveTo>
                    <a:pt x="6005" y="0"/>
                  </a:moveTo>
                  <a:cubicBezTo>
                    <a:pt x="4351" y="0"/>
                    <a:pt x="2762" y="822"/>
                    <a:pt x="1686" y="2101"/>
                  </a:cubicBezTo>
                  <a:cubicBezTo>
                    <a:pt x="474" y="3550"/>
                    <a:pt x="1" y="5472"/>
                    <a:pt x="178" y="7365"/>
                  </a:cubicBezTo>
                  <a:cubicBezTo>
                    <a:pt x="297" y="8488"/>
                    <a:pt x="622" y="9612"/>
                    <a:pt x="1095" y="10647"/>
                  </a:cubicBezTo>
                  <a:cubicBezTo>
                    <a:pt x="1141" y="10738"/>
                    <a:pt x="1214" y="10776"/>
                    <a:pt x="1290" y="10776"/>
                  </a:cubicBezTo>
                  <a:cubicBezTo>
                    <a:pt x="1460" y="10776"/>
                    <a:pt x="1641" y="10586"/>
                    <a:pt x="1539" y="10381"/>
                  </a:cubicBezTo>
                  <a:cubicBezTo>
                    <a:pt x="592" y="8311"/>
                    <a:pt x="267" y="5738"/>
                    <a:pt x="1332" y="3579"/>
                  </a:cubicBezTo>
                  <a:cubicBezTo>
                    <a:pt x="2209" y="1824"/>
                    <a:pt x="4012" y="503"/>
                    <a:pt x="6026" y="503"/>
                  </a:cubicBezTo>
                  <a:cubicBezTo>
                    <a:pt x="6048" y="503"/>
                    <a:pt x="6070" y="504"/>
                    <a:pt x="6093" y="504"/>
                  </a:cubicBezTo>
                  <a:cubicBezTo>
                    <a:pt x="6418" y="504"/>
                    <a:pt x="6418" y="1"/>
                    <a:pt x="6093" y="1"/>
                  </a:cubicBezTo>
                  <a:cubicBezTo>
                    <a:pt x="6064" y="1"/>
                    <a:pt x="6034" y="0"/>
                    <a:pt x="60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7"/>
            <p:cNvSpPr/>
            <p:nvPr/>
          </p:nvSpPr>
          <p:spPr>
            <a:xfrm>
              <a:off x="3608700" y="2624400"/>
              <a:ext cx="40875" cy="287200"/>
            </a:xfrm>
            <a:custGeom>
              <a:avLst/>
              <a:gdLst/>
              <a:ahLst/>
              <a:cxnLst/>
              <a:rect l="l" t="t" r="r" b="b"/>
              <a:pathLst>
                <a:path w="1635" h="11488" extrusionOk="0">
                  <a:moveTo>
                    <a:pt x="371" y="0"/>
                  </a:moveTo>
                  <a:cubicBezTo>
                    <a:pt x="188" y="0"/>
                    <a:pt x="0" y="174"/>
                    <a:pt x="127" y="364"/>
                  </a:cubicBezTo>
                  <a:cubicBezTo>
                    <a:pt x="1102" y="1783"/>
                    <a:pt x="1132" y="3557"/>
                    <a:pt x="984" y="5213"/>
                  </a:cubicBezTo>
                  <a:cubicBezTo>
                    <a:pt x="807" y="7195"/>
                    <a:pt x="511" y="9206"/>
                    <a:pt x="127" y="11157"/>
                  </a:cubicBezTo>
                  <a:cubicBezTo>
                    <a:pt x="55" y="11355"/>
                    <a:pt x="223" y="11488"/>
                    <a:pt x="380" y="11488"/>
                  </a:cubicBezTo>
                  <a:cubicBezTo>
                    <a:pt x="481" y="11488"/>
                    <a:pt x="577" y="11433"/>
                    <a:pt x="600" y="11305"/>
                  </a:cubicBezTo>
                  <a:cubicBezTo>
                    <a:pt x="984" y="9265"/>
                    <a:pt x="1310" y="7165"/>
                    <a:pt x="1487" y="5095"/>
                  </a:cubicBezTo>
                  <a:cubicBezTo>
                    <a:pt x="1635" y="3380"/>
                    <a:pt x="1576" y="1546"/>
                    <a:pt x="570" y="97"/>
                  </a:cubicBezTo>
                  <a:cubicBezTo>
                    <a:pt x="519" y="29"/>
                    <a:pt x="445" y="0"/>
                    <a:pt x="3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7"/>
            <p:cNvSpPr/>
            <p:nvPr/>
          </p:nvSpPr>
          <p:spPr>
            <a:xfrm>
              <a:off x="3620750" y="2624325"/>
              <a:ext cx="162650" cy="309525"/>
            </a:xfrm>
            <a:custGeom>
              <a:avLst/>
              <a:gdLst/>
              <a:ahLst/>
              <a:cxnLst/>
              <a:rect l="l" t="t" r="r" b="b"/>
              <a:pathLst>
                <a:path w="6506" h="12381" extrusionOk="0">
                  <a:moveTo>
                    <a:pt x="342" y="1"/>
                  </a:moveTo>
                  <a:cubicBezTo>
                    <a:pt x="96" y="1"/>
                    <a:pt x="0" y="406"/>
                    <a:pt x="325" y="514"/>
                  </a:cubicBezTo>
                  <a:cubicBezTo>
                    <a:pt x="2454" y="1076"/>
                    <a:pt x="3873" y="3028"/>
                    <a:pt x="4701" y="4950"/>
                  </a:cubicBezTo>
                  <a:cubicBezTo>
                    <a:pt x="5707" y="7168"/>
                    <a:pt x="6032" y="9682"/>
                    <a:pt x="5737" y="12136"/>
                  </a:cubicBezTo>
                  <a:cubicBezTo>
                    <a:pt x="5722" y="12299"/>
                    <a:pt x="5847" y="12380"/>
                    <a:pt x="5980" y="12380"/>
                  </a:cubicBezTo>
                  <a:cubicBezTo>
                    <a:pt x="6114" y="12380"/>
                    <a:pt x="6254" y="12299"/>
                    <a:pt x="6269" y="12136"/>
                  </a:cubicBezTo>
                  <a:cubicBezTo>
                    <a:pt x="6505" y="10125"/>
                    <a:pt x="6328" y="8055"/>
                    <a:pt x="5707" y="6133"/>
                  </a:cubicBezTo>
                  <a:cubicBezTo>
                    <a:pt x="5145" y="4388"/>
                    <a:pt x="4258" y="2673"/>
                    <a:pt x="2898" y="1402"/>
                  </a:cubicBezTo>
                  <a:cubicBezTo>
                    <a:pt x="2188" y="751"/>
                    <a:pt x="1330" y="248"/>
                    <a:pt x="413" y="12"/>
                  </a:cubicBezTo>
                  <a:cubicBezTo>
                    <a:pt x="388" y="4"/>
                    <a:pt x="364" y="1"/>
                    <a:pt x="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7"/>
            <p:cNvSpPr/>
            <p:nvPr/>
          </p:nvSpPr>
          <p:spPr>
            <a:xfrm>
              <a:off x="3627400" y="2616025"/>
              <a:ext cx="219575" cy="243900"/>
            </a:xfrm>
            <a:custGeom>
              <a:avLst/>
              <a:gdLst/>
              <a:ahLst/>
              <a:cxnLst/>
              <a:rect l="l" t="t" r="r" b="b"/>
              <a:pathLst>
                <a:path w="8783" h="9756" extrusionOk="0">
                  <a:moveTo>
                    <a:pt x="1963" y="1"/>
                  </a:moveTo>
                  <a:cubicBezTo>
                    <a:pt x="1380" y="1"/>
                    <a:pt x="803" y="101"/>
                    <a:pt x="266" y="344"/>
                  </a:cubicBezTo>
                  <a:cubicBezTo>
                    <a:pt x="1" y="423"/>
                    <a:pt x="92" y="835"/>
                    <a:pt x="326" y="835"/>
                  </a:cubicBezTo>
                  <a:cubicBezTo>
                    <a:pt x="354" y="835"/>
                    <a:pt x="383" y="829"/>
                    <a:pt x="414" y="817"/>
                  </a:cubicBezTo>
                  <a:cubicBezTo>
                    <a:pt x="921" y="601"/>
                    <a:pt x="1444" y="504"/>
                    <a:pt x="1963" y="504"/>
                  </a:cubicBezTo>
                  <a:cubicBezTo>
                    <a:pt x="3078" y="504"/>
                    <a:pt x="4178" y="950"/>
                    <a:pt x="5086" y="1615"/>
                  </a:cubicBezTo>
                  <a:cubicBezTo>
                    <a:pt x="6565" y="2739"/>
                    <a:pt x="7363" y="4454"/>
                    <a:pt x="7807" y="6258"/>
                  </a:cubicBezTo>
                  <a:cubicBezTo>
                    <a:pt x="8073" y="7323"/>
                    <a:pt x="8191" y="8417"/>
                    <a:pt x="8250" y="9511"/>
                  </a:cubicBezTo>
                  <a:cubicBezTo>
                    <a:pt x="8265" y="9674"/>
                    <a:pt x="8406" y="9755"/>
                    <a:pt x="8535" y="9755"/>
                  </a:cubicBezTo>
                  <a:cubicBezTo>
                    <a:pt x="8664" y="9755"/>
                    <a:pt x="8783" y="9674"/>
                    <a:pt x="8753" y="9511"/>
                  </a:cubicBezTo>
                  <a:cubicBezTo>
                    <a:pt x="8635" y="7471"/>
                    <a:pt x="8339" y="5371"/>
                    <a:pt x="7363" y="3538"/>
                  </a:cubicBezTo>
                  <a:cubicBezTo>
                    <a:pt x="6476" y="1911"/>
                    <a:pt x="4997" y="580"/>
                    <a:pt x="3193" y="137"/>
                  </a:cubicBezTo>
                  <a:cubicBezTo>
                    <a:pt x="2789" y="51"/>
                    <a:pt x="2375" y="1"/>
                    <a:pt x="19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7"/>
            <p:cNvSpPr/>
            <p:nvPr/>
          </p:nvSpPr>
          <p:spPr>
            <a:xfrm>
              <a:off x="3560100" y="2527025"/>
              <a:ext cx="70250" cy="109425"/>
            </a:xfrm>
            <a:custGeom>
              <a:avLst/>
              <a:gdLst/>
              <a:ahLst/>
              <a:cxnLst/>
              <a:rect l="l" t="t" r="r" b="b"/>
              <a:pathLst>
                <a:path w="2810" h="4377" extrusionOk="0">
                  <a:moveTo>
                    <a:pt x="1124" y="0"/>
                  </a:moveTo>
                  <a:cubicBezTo>
                    <a:pt x="1036" y="0"/>
                    <a:pt x="976" y="0"/>
                    <a:pt x="888" y="59"/>
                  </a:cubicBezTo>
                  <a:cubicBezTo>
                    <a:pt x="267" y="237"/>
                    <a:pt x="1" y="1035"/>
                    <a:pt x="415" y="1567"/>
                  </a:cubicBezTo>
                  <a:cubicBezTo>
                    <a:pt x="1065" y="2455"/>
                    <a:pt x="1716" y="3371"/>
                    <a:pt x="2218" y="4318"/>
                  </a:cubicBezTo>
                  <a:lnTo>
                    <a:pt x="2810" y="4377"/>
                  </a:lnTo>
                  <a:cubicBezTo>
                    <a:pt x="2780" y="3164"/>
                    <a:pt x="2455" y="1893"/>
                    <a:pt x="1923" y="799"/>
                  </a:cubicBezTo>
                  <a:cubicBezTo>
                    <a:pt x="1775" y="414"/>
                    <a:pt x="1509" y="59"/>
                    <a:pt x="11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7"/>
            <p:cNvSpPr/>
            <p:nvPr/>
          </p:nvSpPr>
          <p:spPr>
            <a:xfrm>
              <a:off x="3611150" y="2534900"/>
              <a:ext cx="143900" cy="95550"/>
            </a:xfrm>
            <a:custGeom>
              <a:avLst/>
              <a:gdLst/>
              <a:ahLst/>
              <a:cxnLst/>
              <a:rect l="l" t="t" r="r" b="b"/>
              <a:pathLst>
                <a:path w="5756" h="3822" extrusionOk="0">
                  <a:moveTo>
                    <a:pt x="3044" y="375"/>
                  </a:moveTo>
                  <a:cubicBezTo>
                    <a:pt x="3311" y="375"/>
                    <a:pt x="3308" y="1002"/>
                    <a:pt x="3282" y="1164"/>
                  </a:cubicBezTo>
                  <a:cubicBezTo>
                    <a:pt x="3256" y="1242"/>
                    <a:pt x="3225" y="1317"/>
                    <a:pt x="3189" y="1387"/>
                  </a:cubicBezTo>
                  <a:lnTo>
                    <a:pt x="3189" y="1387"/>
                  </a:lnTo>
                  <a:cubicBezTo>
                    <a:pt x="3180" y="1382"/>
                    <a:pt x="3172" y="1376"/>
                    <a:pt x="3163" y="1371"/>
                  </a:cubicBezTo>
                  <a:cubicBezTo>
                    <a:pt x="3015" y="1252"/>
                    <a:pt x="2927" y="1105"/>
                    <a:pt x="2838" y="957"/>
                  </a:cubicBezTo>
                  <a:cubicBezTo>
                    <a:pt x="2808" y="809"/>
                    <a:pt x="2779" y="484"/>
                    <a:pt x="2956" y="395"/>
                  </a:cubicBezTo>
                  <a:cubicBezTo>
                    <a:pt x="2988" y="382"/>
                    <a:pt x="3017" y="375"/>
                    <a:pt x="3044" y="375"/>
                  </a:cubicBezTo>
                  <a:close/>
                  <a:moveTo>
                    <a:pt x="1289" y="612"/>
                  </a:moveTo>
                  <a:cubicBezTo>
                    <a:pt x="1500" y="612"/>
                    <a:pt x="1708" y="791"/>
                    <a:pt x="1773" y="986"/>
                  </a:cubicBezTo>
                  <a:cubicBezTo>
                    <a:pt x="1889" y="1296"/>
                    <a:pt x="1790" y="1656"/>
                    <a:pt x="1625" y="1976"/>
                  </a:cubicBezTo>
                  <a:lnTo>
                    <a:pt x="1625" y="1976"/>
                  </a:lnTo>
                  <a:cubicBezTo>
                    <a:pt x="1544" y="1934"/>
                    <a:pt x="1465" y="1880"/>
                    <a:pt x="1389" y="1814"/>
                  </a:cubicBezTo>
                  <a:cubicBezTo>
                    <a:pt x="1152" y="1607"/>
                    <a:pt x="738" y="986"/>
                    <a:pt x="1064" y="691"/>
                  </a:cubicBezTo>
                  <a:cubicBezTo>
                    <a:pt x="1135" y="635"/>
                    <a:pt x="1212" y="612"/>
                    <a:pt x="1289" y="612"/>
                  </a:cubicBezTo>
                  <a:close/>
                  <a:moveTo>
                    <a:pt x="2997" y="0"/>
                  </a:moveTo>
                  <a:cubicBezTo>
                    <a:pt x="2596" y="0"/>
                    <a:pt x="2402" y="542"/>
                    <a:pt x="2454" y="927"/>
                  </a:cubicBezTo>
                  <a:cubicBezTo>
                    <a:pt x="2519" y="1256"/>
                    <a:pt x="2722" y="1512"/>
                    <a:pt x="2986" y="1679"/>
                  </a:cubicBezTo>
                  <a:lnTo>
                    <a:pt x="2986" y="1679"/>
                  </a:lnTo>
                  <a:cubicBezTo>
                    <a:pt x="2752" y="1939"/>
                    <a:pt x="2432" y="2093"/>
                    <a:pt x="2104" y="2093"/>
                  </a:cubicBezTo>
                  <a:cubicBezTo>
                    <a:pt x="2075" y="2093"/>
                    <a:pt x="2046" y="2092"/>
                    <a:pt x="2017" y="2089"/>
                  </a:cubicBezTo>
                  <a:lnTo>
                    <a:pt x="2017" y="2089"/>
                  </a:lnTo>
                  <a:cubicBezTo>
                    <a:pt x="2236" y="1636"/>
                    <a:pt x="2332" y="1063"/>
                    <a:pt x="1980" y="661"/>
                  </a:cubicBezTo>
                  <a:cubicBezTo>
                    <a:pt x="1819" y="440"/>
                    <a:pt x="1521" y="273"/>
                    <a:pt x="1236" y="273"/>
                  </a:cubicBezTo>
                  <a:cubicBezTo>
                    <a:pt x="1102" y="273"/>
                    <a:pt x="970" y="310"/>
                    <a:pt x="857" y="395"/>
                  </a:cubicBezTo>
                  <a:cubicBezTo>
                    <a:pt x="354" y="779"/>
                    <a:pt x="620" y="1519"/>
                    <a:pt x="945" y="1903"/>
                  </a:cubicBezTo>
                  <a:cubicBezTo>
                    <a:pt x="1089" y="2058"/>
                    <a:pt x="1258" y="2188"/>
                    <a:pt x="1440" y="2284"/>
                  </a:cubicBezTo>
                  <a:lnTo>
                    <a:pt x="1440" y="2284"/>
                  </a:lnTo>
                  <a:cubicBezTo>
                    <a:pt x="1403" y="2337"/>
                    <a:pt x="1366" y="2388"/>
                    <a:pt x="1330" y="2435"/>
                  </a:cubicBezTo>
                  <a:cubicBezTo>
                    <a:pt x="1004" y="2849"/>
                    <a:pt x="620" y="3175"/>
                    <a:pt x="176" y="3441"/>
                  </a:cubicBezTo>
                  <a:cubicBezTo>
                    <a:pt x="0" y="3567"/>
                    <a:pt x="103" y="3821"/>
                    <a:pt x="265" y="3821"/>
                  </a:cubicBezTo>
                  <a:cubicBezTo>
                    <a:pt x="293" y="3821"/>
                    <a:pt x="323" y="3813"/>
                    <a:pt x="354" y="3796"/>
                  </a:cubicBezTo>
                  <a:cubicBezTo>
                    <a:pt x="910" y="3462"/>
                    <a:pt x="1440" y="2998"/>
                    <a:pt x="1821" y="2427"/>
                  </a:cubicBezTo>
                  <a:lnTo>
                    <a:pt x="1821" y="2427"/>
                  </a:lnTo>
                  <a:cubicBezTo>
                    <a:pt x="1927" y="2453"/>
                    <a:pt x="2035" y="2466"/>
                    <a:pt x="2144" y="2466"/>
                  </a:cubicBezTo>
                  <a:cubicBezTo>
                    <a:pt x="2238" y="2466"/>
                    <a:pt x="2331" y="2456"/>
                    <a:pt x="2424" y="2435"/>
                  </a:cubicBezTo>
                  <a:cubicBezTo>
                    <a:pt x="2799" y="2356"/>
                    <a:pt x="3122" y="2132"/>
                    <a:pt x="3347" y="1843"/>
                  </a:cubicBezTo>
                  <a:lnTo>
                    <a:pt x="3347" y="1843"/>
                  </a:lnTo>
                  <a:cubicBezTo>
                    <a:pt x="3461" y="1876"/>
                    <a:pt x="3578" y="1897"/>
                    <a:pt x="3696" y="1903"/>
                  </a:cubicBezTo>
                  <a:cubicBezTo>
                    <a:pt x="3751" y="1910"/>
                    <a:pt x="3805" y="1913"/>
                    <a:pt x="3860" y="1913"/>
                  </a:cubicBezTo>
                  <a:cubicBezTo>
                    <a:pt x="4531" y="1913"/>
                    <a:pt x="5125" y="1426"/>
                    <a:pt x="5618" y="1016"/>
                  </a:cubicBezTo>
                  <a:cubicBezTo>
                    <a:pt x="5756" y="901"/>
                    <a:pt x="5626" y="733"/>
                    <a:pt x="5478" y="733"/>
                  </a:cubicBezTo>
                  <a:cubicBezTo>
                    <a:pt x="5435" y="733"/>
                    <a:pt x="5391" y="746"/>
                    <a:pt x="5352" y="779"/>
                  </a:cubicBezTo>
                  <a:cubicBezTo>
                    <a:pt x="4916" y="1128"/>
                    <a:pt x="4351" y="1557"/>
                    <a:pt x="3776" y="1557"/>
                  </a:cubicBezTo>
                  <a:cubicBezTo>
                    <a:pt x="3698" y="1557"/>
                    <a:pt x="3619" y="1549"/>
                    <a:pt x="3540" y="1532"/>
                  </a:cubicBezTo>
                  <a:lnTo>
                    <a:pt x="3540" y="1532"/>
                  </a:lnTo>
                  <a:cubicBezTo>
                    <a:pt x="3565" y="1479"/>
                    <a:pt x="3588" y="1425"/>
                    <a:pt x="3607" y="1371"/>
                  </a:cubicBezTo>
                  <a:cubicBezTo>
                    <a:pt x="3755" y="927"/>
                    <a:pt x="3696" y="217"/>
                    <a:pt x="3193" y="40"/>
                  </a:cubicBezTo>
                  <a:cubicBezTo>
                    <a:pt x="3123" y="13"/>
                    <a:pt x="3058" y="0"/>
                    <a:pt x="2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7"/>
            <p:cNvSpPr/>
            <p:nvPr/>
          </p:nvSpPr>
          <p:spPr>
            <a:xfrm>
              <a:off x="3368625" y="2813875"/>
              <a:ext cx="876100" cy="505700"/>
            </a:xfrm>
            <a:custGeom>
              <a:avLst/>
              <a:gdLst/>
              <a:ahLst/>
              <a:cxnLst/>
              <a:rect l="l" t="t" r="r" b="b"/>
              <a:pathLst>
                <a:path w="35044" h="20228" extrusionOk="0">
                  <a:moveTo>
                    <a:pt x="0" y="0"/>
                  </a:moveTo>
                  <a:lnTo>
                    <a:pt x="0" y="20228"/>
                  </a:lnTo>
                  <a:lnTo>
                    <a:pt x="35044" y="20228"/>
                  </a:lnTo>
                  <a:lnTo>
                    <a:pt x="350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7"/>
            <p:cNvSpPr/>
            <p:nvPr/>
          </p:nvSpPr>
          <p:spPr>
            <a:xfrm>
              <a:off x="3307250" y="2770250"/>
              <a:ext cx="995875" cy="132350"/>
            </a:xfrm>
            <a:custGeom>
              <a:avLst/>
              <a:gdLst/>
              <a:ahLst/>
              <a:cxnLst/>
              <a:rect l="l" t="t" r="r" b="b"/>
              <a:pathLst>
                <a:path w="39835" h="5294" extrusionOk="0">
                  <a:moveTo>
                    <a:pt x="1" y="0"/>
                  </a:moveTo>
                  <a:lnTo>
                    <a:pt x="1" y="5294"/>
                  </a:lnTo>
                  <a:lnTo>
                    <a:pt x="39835" y="5294"/>
                  </a:lnTo>
                  <a:lnTo>
                    <a:pt x="398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7"/>
            <p:cNvSpPr/>
            <p:nvPr/>
          </p:nvSpPr>
          <p:spPr>
            <a:xfrm>
              <a:off x="3307250" y="2924025"/>
              <a:ext cx="995875" cy="131625"/>
            </a:xfrm>
            <a:custGeom>
              <a:avLst/>
              <a:gdLst/>
              <a:ahLst/>
              <a:cxnLst/>
              <a:rect l="l" t="t" r="r" b="b"/>
              <a:pathLst>
                <a:path w="39835" h="5265" extrusionOk="0">
                  <a:moveTo>
                    <a:pt x="1" y="1"/>
                  </a:moveTo>
                  <a:lnTo>
                    <a:pt x="1" y="5264"/>
                  </a:lnTo>
                  <a:lnTo>
                    <a:pt x="39835" y="5264"/>
                  </a:lnTo>
                  <a:lnTo>
                    <a:pt x="398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7"/>
            <p:cNvSpPr/>
            <p:nvPr/>
          </p:nvSpPr>
          <p:spPr>
            <a:xfrm>
              <a:off x="3299125" y="3077800"/>
              <a:ext cx="996625" cy="132375"/>
            </a:xfrm>
            <a:custGeom>
              <a:avLst/>
              <a:gdLst/>
              <a:ahLst/>
              <a:cxnLst/>
              <a:rect l="l" t="t" r="r" b="b"/>
              <a:pathLst>
                <a:path w="39865" h="5295" extrusionOk="0">
                  <a:moveTo>
                    <a:pt x="0" y="1"/>
                  </a:moveTo>
                  <a:lnTo>
                    <a:pt x="0" y="5294"/>
                  </a:lnTo>
                  <a:lnTo>
                    <a:pt x="39864" y="5294"/>
                  </a:lnTo>
                  <a:lnTo>
                    <a:pt x="398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7"/>
            <p:cNvSpPr/>
            <p:nvPr/>
          </p:nvSpPr>
          <p:spPr>
            <a:xfrm>
              <a:off x="3299125" y="3231575"/>
              <a:ext cx="996625" cy="131625"/>
            </a:xfrm>
            <a:custGeom>
              <a:avLst/>
              <a:gdLst/>
              <a:ahLst/>
              <a:cxnLst/>
              <a:rect l="l" t="t" r="r" b="b"/>
              <a:pathLst>
                <a:path w="39865" h="5265" extrusionOk="0">
                  <a:moveTo>
                    <a:pt x="0" y="1"/>
                  </a:moveTo>
                  <a:lnTo>
                    <a:pt x="0" y="5265"/>
                  </a:lnTo>
                  <a:lnTo>
                    <a:pt x="39864" y="5265"/>
                  </a:lnTo>
                  <a:lnTo>
                    <a:pt x="398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7"/>
            <p:cNvSpPr/>
            <p:nvPr/>
          </p:nvSpPr>
          <p:spPr>
            <a:xfrm>
              <a:off x="4192950" y="2821925"/>
              <a:ext cx="22200" cy="22275"/>
            </a:xfrm>
            <a:custGeom>
              <a:avLst/>
              <a:gdLst/>
              <a:ahLst/>
              <a:cxnLst/>
              <a:rect l="l" t="t" r="r" b="b"/>
              <a:pathLst>
                <a:path w="888" h="891" extrusionOk="0">
                  <a:moveTo>
                    <a:pt x="494" y="1"/>
                  </a:moveTo>
                  <a:cubicBezTo>
                    <a:pt x="478" y="1"/>
                    <a:pt x="461" y="2"/>
                    <a:pt x="444" y="4"/>
                  </a:cubicBezTo>
                  <a:cubicBezTo>
                    <a:pt x="237" y="4"/>
                    <a:pt x="1" y="181"/>
                    <a:pt x="1" y="447"/>
                  </a:cubicBezTo>
                  <a:cubicBezTo>
                    <a:pt x="1" y="654"/>
                    <a:pt x="208" y="891"/>
                    <a:pt x="444" y="891"/>
                  </a:cubicBezTo>
                  <a:cubicBezTo>
                    <a:pt x="681" y="891"/>
                    <a:pt x="888" y="713"/>
                    <a:pt x="888" y="447"/>
                  </a:cubicBezTo>
                  <a:cubicBezTo>
                    <a:pt x="888" y="198"/>
                    <a:pt x="732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7"/>
            <p:cNvSpPr/>
            <p:nvPr/>
          </p:nvSpPr>
          <p:spPr>
            <a:xfrm>
              <a:off x="4192950" y="2976525"/>
              <a:ext cx="22200" cy="2220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0"/>
                  </a:moveTo>
                  <a:cubicBezTo>
                    <a:pt x="208" y="0"/>
                    <a:pt x="1" y="178"/>
                    <a:pt x="1" y="444"/>
                  </a:cubicBezTo>
                  <a:cubicBezTo>
                    <a:pt x="1" y="680"/>
                    <a:pt x="208" y="887"/>
                    <a:pt x="444" y="887"/>
                  </a:cubicBezTo>
                  <a:cubicBezTo>
                    <a:pt x="710" y="887"/>
                    <a:pt x="888" y="680"/>
                    <a:pt x="888" y="444"/>
                  </a:cubicBezTo>
                  <a:cubicBezTo>
                    <a:pt x="888" y="178"/>
                    <a:pt x="710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7"/>
            <p:cNvSpPr/>
            <p:nvPr/>
          </p:nvSpPr>
          <p:spPr>
            <a:xfrm>
              <a:off x="4192950" y="3132500"/>
              <a:ext cx="22200" cy="22225"/>
            </a:xfrm>
            <a:custGeom>
              <a:avLst/>
              <a:gdLst/>
              <a:ahLst/>
              <a:cxnLst/>
              <a:rect l="l" t="t" r="r" b="b"/>
              <a:pathLst>
                <a:path w="888" h="889" extrusionOk="0">
                  <a:moveTo>
                    <a:pt x="444" y="1"/>
                  </a:moveTo>
                  <a:cubicBezTo>
                    <a:pt x="237" y="1"/>
                    <a:pt x="1" y="178"/>
                    <a:pt x="1" y="445"/>
                  </a:cubicBezTo>
                  <a:cubicBezTo>
                    <a:pt x="1" y="652"/>
                    <a:pt x="208" y="888"/>
                    <a:pt x="444" y="888"/>
                  </a:cubicBezTo>
                  <a:cubicBezTo>
                    <a:pt x="681" y="888"/>
                    <a:pt x="888" y="711"/>
                    <a:pt x="888" y="445"/>
                  </a:cubicBezTo>
                  <a:cubicBezTo>
                    <a:pt x="888" y="238"/>
                    <a:pt x="710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7"/>
            <p:cNvSpPr/>
            <p:nvPr/>
          </p:nvSpPr>
          <p:spPr>
            <a:xfrm>
              <a:off x="4192950" y="3288500"/>
              <a:ext cx="22200" cy="22200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237" y="1"/>
                    <a:pt x="1" y="208"/>
                    <a:pt x="1" y="444"/>
                  </a:cubicBezTo>
                  <a:cubicBezTo>
                    <a:pt x="1" y="681"/>
                    <a:pt x="208" y="888"/>
                    <a:pt x="444" y="888"/>
                  </a:cubicBezTo>
                  <a:cubicBezTo>
                    <a:pt x="681" y="888"/>
                    <a:pt x="888" y="710"/>
                    <a:pt x="888" y="444"/>
                  </a:cubicBezTo>
                  <a:cubicBezTo>
                    <a:pt x="888" y="237"/>
                    <a:pt x="710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7"/>
            <p:cNvSpPr/>
            <p:nvPr/>
          </p:nvSpPr>
          <p:spPr>
            <a:xfrm>
              <a:off x="3390050" y="2821925"/>
              <a:ext cx="22225" cy="22275"/>
            </a:xfrm>
            <a:custGeom>
              <a:avLst/>
              <a:gdLst/>
              <a:ahLst/>
              <a:cxnLst/>
              <a:rect l="l" t="t" r="r" b="b"/>
              <a:pathLst>
                <a:path w="889" h="891" extrusionOk="0">
                  <a:moveTo>
                    <a:pt x="494" y="1"/>
                  </a:moveTo>
                  <a:cubicBezTo>
                    <a:pt x="478" y="1"/>
                    <a:pt x="462" y="2"/>
                    <a:pt x="444" y="4"/>
                  </a:cubicBezTo>
                  <a:cubicBezTo>
                    <a:pt x="237" y="4"/>
                    <a:pt x="1" y="181"/>
                    <a:pt x="1" y="447"/>
                  </a:cubicBezTo>
                  <a:cubicBezTo>
                    <a:pt x="1" y="654"/>
                    <a:pt x="178" y="891"/>
                    <a:pt x="444" y="891"/>
                  </a:cubicBezTo>
                  <a:cubicBezTo>
                    <a:pt x="681" y="891"/>
                    <a:pt x="888" y="713"/>
                    <a:pt x="888" y="447"/>
                  </a:cubicBezTo>
                  <a:cubicBezTo>
                    <a:pt x="888" y="198"/>
                    <a:pt x="733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7"/>
            <p:cNvSpPr/>
            <p:nvPr/>
          </p:nvSpPr>
          <p:spPr>
            <a:xfrm>
              <a:off x="3390050" y="2976525"/>
              <a:ext cx="22225" cy="22200"/>
            </a:xfrm>
            <a:custGeom>
              <a:avLst/>
              <a:gdLst/>
              <a:ahLst/>
              <a:cxnLst/>
              <a:rect l="l" t="t" r="r" b="b"/>
              <a:pathLst>
                <a:path w="889" h="888" extrusionOk="0">
                  <a:moveTo>
                    <a:pt x="444" y="0"/>
                  </a:moveTo>
                  <a:cubicBezTo>
                    <a:pt x="237" y="0"/>
                    <a:pt x="1" y="178"/>
                    <a:pt x="1" y="444"/>
                  </a:cubicBezTo>
                  <a:cubicBezTo>
                    <a:pt x="1" y="651"/>
                    <a:pt x="178" y="887"/>
                    <a:pt x="444" y="887"/>
                  </a:cubicBezTo>
                  <a:cubicBezTo>
                    <a:pt x="681" y="887"/>
                    <a:pt x="888" y="710"/>
                    <a:pt x="888" y="444"/>
                  </a:cubicBezTo>
                  <a:cubicBezTo>
                    <a:pt x="888" y="178"/>
                    <a:pt x="711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7"/>
            <p:cNvSpPr/>
            <p:nvPr/>
          </p:nvSpPr>
          <p:spPr>
            <a:xfrm>
              <a:off x="3390050" y="313250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889" h="889" extrusionOk="0">
                  <a:moveTo>
                    <a:pt x="444" y="1"/>
                  </a:moveTo>
                  <a:cubicBezTo>
                    <a:pt x="237" y="1"/>
                    <a:pt x="1" y="178"/>
                    <a:pt x="1" y="445"/>
                  </a:cubicBezTo>
                  <a:cubicBezTo>
                    <a:pt x="1" y="652"/>
                    <a:pt x="178" y="888"/>
                    <a:pt x="444" y="888"/>
                  </a:cubicBezTo>
                  <a:cubicBezTo>
                    <a:pt x="681" y="888"/>
                    <a:pt x="888" y="711"/>
                    <a:pt x="888" y="445"/>
                  </a:cubicBezTo>
                  <a:cubicBezTo>
                    <a:pt x="888" y="238"/>
                    <a:pt x="711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7"/>
            <p:cNvSpPr/>
            <p:nvPr/>
          </p:nvSpPr>
          <p:spPr>
            <a:xfrm>
              <a:off x="3390050" y="3288500"/>
              <a:ext cx="22225" cy="22200"/>
            </a:xfrm>
            <a:custGeom>
              <a:avLst/>
              <a:gdLst/>
              <a:ahLst/>
              <a:cxnLst/>
              <a:rect l="l" t="t" r="r" b="b"/>
              <a:pathLst>
                <a:path w="889" h="888" extrusionOk="0">
                  <a:moveTo>
                    <a:pt x="444" y="1"/>
                  </a:moveTo>
                  <a:cubicBezTo>
                    <a:pt x="237" y="1"/>
                    <a:pt x="1" y="208"/>
                    <a:pt x="1" y="444"/>
                  </a:cubicBezTo>
                  <a:cubicBezTo>
                    <a:pt x="1" y="681"/>
                    <a:pt x="178" y="888"/>
                    <a:pt x="444" y="888"/>
                  </a:cubicBezTo>
                  <a:cubicBezTo>
                    <a:pt x="681" y="888"/>
                    <a:pt x="888" y="710"/>
                    <a:pt x="888" y="444"/>
                  </a:cubicBezTo>
                  <a:cubicBezTo>
                    <a:pt x="888" y="237"/>
                    <a:pt x="711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1" name="Google Shape;2901;p77"/>
          <p:cNvGrpSpPr/>
          <p:nvPr/>
        </p:nvGrpSpPr>
        <p:grpSpPr>
          <a:xfrm rot="-139398">
            <a:off x="745512" y="3726671"/>
            <a:ext cx="1773289" cy="1355599"/>
            <a:chOff x="2193500" y="4184775"/>
            <a:chExt cx="1041825" cy="778675"/>
          </a:xfrm>
        </p:grpSpPr>
        <p:sp>
          <p:nvSpPr>
            <p:cNvPr id="2902" name="Google Shape;2902;p77"/>
            <p:cNvSpPr/>
            <p:nvPr/>
          </p:nvSpPr>
          <p:spPr>
            <a:xfrm>
              <a:off x="2462375" y="4312575"/>
              <a:ext cx="82075" cy="122775"/>
            </a:xfrm>
            <a:custGeom>
              <a:avLst/>
              <a:gdLst/>
              <a:ahLst/>
              <a:cxnLst/>
              <a:rect l="l" t="t" r="r" b="b"/>
              <a:pathLst>
                <a:path w="3283" h="4911" extrusionOk="0">
                  <a:moveTo>
                    <a:pt x="0" y="1"/>
                  </a:moveTo>
                  <a:lnTo>
                    <a:pt x="0" y="1"/>
                  </a:lnTo>
                  <a:cubicBezTo>
                    <a:pt x="366" y="1805"/>
                    <a:pt x="827" y="3758"/>
                    <a:pt x="2279" y="4910"/>
                  </a:cubicBezTo>
                  <a:lnTo>
                    <a:pt x="3282" y="3730"/>
                  </a:lnTo>
                  <a:cubicBezTo>
                    <a:pt x="2414" y="2306"/>
                    <a:pt x="1302" y="10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7"/>
            <p:cNvSpPr/>
            <p:nvPr/>
          </p:nvSpPr>
          <p:spPr>
            <a:xfrm>
              <a:off x="2554250" y="4298675"/>
              <a:ext cx="48500" cy="67850"/>
            </a:xfrm>
            <a:custGeom>
              <a:avLst/>
              <a:gdLst/>
              <a:ahLst/>
              <a:cxnLst/>
              <a:rect l="l" t="t" r="r" b="b"/>
              <a:pathLst>
                <a:path w="1940" h="2714" extrusionOk="0">
                  <a:moveTo>
                    <a:pt x="679" y="1"/>
                  </a:moveTo>
                  <a:cubicBezTo>
                    <a:pt x="245" y="842"/>
                    <a:pt x="14" y="1764"/>
                    <a:pt x="0" y="2713"/>
                  </a:cubicBezTo>
                  <a:lnTo>
                    <a:pt x="1940" y="2225"/>
                  </a:lnTo>
                  <a:cubicBezTo>
                    <a:pt x="1587" y="1452"/>
                    <a:pt x="1167" y="706"/>
                    <a:pt x="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7"/>
            <p:cNvSpPr/>
            <p:nvPr/>
          </p:nvSpPr>
          <p:spPr>
            <a:xfrm>
              <a:off x="3146975" y="4325100"/>
              <a:ext cx="10125" cy="22175"/>
            </a:xfrm>
            <a:custGeom>
              <a:avLst/>
              <a:gdLst/>
              <a:ahLst/>
              <a:cxnLst/>
              <a:rect l="l" t="t" r="r" b="b"/>
              <a:pathLst>
                <a:path w="405" h="887" extrusionOk="0">
                  <a:moveTo>
                    <a:pt x="377" y="0"/>
                  </a:moveTo>
                  <a:cubicBezTo>
                    <a:pt x="370" y="0"/>
                    <a:pt x="364" y="5"/>
                    <a:pt x="364" y="15"/>
                  </a:cubicBezTo>
                  <a:cubicBezTo>
                    <a:pt x="323" y="314"/>
                    <a:pt x="201" y="598"/>
                    <a:pt x="11" y="843"/>
                  </a:cubicBezTo>
                  <a:cubicBezTo>
                    <a:pt x="0" y="865"/>
                    <a:pt x="16" y="887"/>
                    <a:pt x="37" y="887"/>
                  </a:cubicBezTo>
                  <a:cubicBezTo>
                    <a:pt x="42" y="887"/>
                    <a:pt x="47" y="886"/>
                    <a:pt x="52" y="883"/>
                  </a:cubicBezTo>
                  <a:cubicBezTo>
                    <a:pt x="242" y="626"/>
                    <a:pt x="364" y="341"/>
                    <a:pt x="405" y="29"/>
                  </a:cubicBezTo>
                  <a:cubicBezTo>
                    <a:pt x="405" y="12"/>
                    <a:pt x="389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7"/>
            <p:cNvSpPr/>
            <p:nvPr/>
          </p:nvSpPr>
          <p:spPr>
            <a:xfrm>
              <a:off x="3142500" y="4335975"/>
              <a:ext cx="12900" cy="20375"/>
            </a:xfrm>
            <a:custGeom>
              <a:avLst/>
              <a:gdLst/>
              <a:ahLst/>
              <a:cxnLst/>
              <a:rect l="l" t="t" r="r" b="b"/>
              <a:pathLst>
                <a:path w="516" h="815" extrusionOk="0">
                  <a:moveTo>
                    <a:pt x="462" y="1"/>
                  </a:moveTo>
                  <a:lnTo>
                    <a:pt x="462" y="1"/>
                  </a:lnTo>
                  <a:cubicBezTo>
                    <a:pt x="326" y="96"/>
                    <a:pt x="217" y="218"/>
                    <a:pt x="122" y="353"/>
                  </a:cubicBezTo>
                  <a:cubicBezTo>
                    <a:pt x="41" y="489"/>
                    <a:pt x="0" y="652"/>
                    <a:pt x="28" y="814"/>
                  </a:cubicBezTo>
                  <a:lnTo>
                    <a:pt x="55" y="787"/>
                  </a:lnTo>
                  <a:cubicBezTo>
                    <a:pt x="190" y="706"/>
                    <a:pt x="312" y="597"/>
                    <a:pt x="407" y="462"/>
                  </a:cubicBezTo>
                  <a:cubicBezTo>
                    <a:pt x="502" y="326"/>
                    <a:pt x="516" y="150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7"/>
            <p:cNvSpPr/>
            <p:nvPr/>
          </p:nvSpPr>
          <p:spPr>
            <a:xfrm>
              <a:off x="3151450" y="4363025"/>
              <a:ext cx="21150" cy="17325"/>
            </a:xfrm>
            <a:custGeom>
              <a:avLst/>
              <a:gdLst/>
              <a:ahLst/>
              <a:cxnLst/>
              <a:rect l="l" t="t" r="r" b="b"/>
              <a:pathLst>
                <a:path w="846" h="693" extrusionOk="0">
                  <a:moveTo>
                    <a:pt x="38" y="1"/>
                  </a:moveTo>
                  <a:cubicBezTo>
                    <a:pt x="16" y="1"/>
                    <a:pt x="1" y="33"/>
                    <a:pt x="36" y="44"/>
                  </a:cubicBezTo>
                  <a:cubicBezTo>
                    <a:pt x="334" y="180"/>
                    <a:pt x="605" y="397"/>
                    <a:pt x="795" y="682"/>
                  </a:cubicBezTo>
                  <a:cubicBezTo>
                    <a:pt x="799" y="690"/>
                    <a:pt x="805" y="693"/>
                    <a:pt x="812" y="693"/>
                  </a:cubicBezTo>
                  <a:cubicBezTo>
                    <a:pt x="828" y="693"/>
                    <a:pt x="845" y="674"/>
                    <a:pt x="836" y="655"/>
                  </a:cubicBezTo>
                  <a:cubicBezTo>
                    <a:pt x="632" y="370"/>
                    <a:pt x="361" y="153"/>
                    <a:pt x="49" y="4"/>
                  </a:cubicBezTo>
                  <a:cubicBezTo>
                    <a:pt x="46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7"/>
            <p:cNvSpPr/>
            <p:nvPr/>
          </p:nvSpPr>
          <p:spPr>
            <a:xfrm>
              <a:off x="3143175" y="4356325"/>
              <a:ext cx="20375" cy="13925"/>
            </a:xfrm>
            <a:custGeom>
              <a:avLst/>
              <a:gdLst/>
              <a:ahLst/>
              <a:cxnLst/>
              <a:rect l="l" t="t" r="r" b="b"/>
              <a:pathLst>
                <a:path w="815" h="557" extrusionOk="0">
                  <a:moveTo>
                    <a:pt x="1" y="0"/>
                  </a:moveTo>
                  <a:lnTo>
                    <a:pt x="1" y="0"/>
                  </a:lnTo>
                  <a:cubicBezTo>
                    <a:pt x="55" y="177"/>
                    <a:pt x="177" y="326"/>
                    <a:pt x="340" y="421"/>
                  </a:cubicBezTo>
                  <a:cubicBezTo>
                    <a:pt x="489" y="502"/>
                    <a:pt x="652" y="556"/>
                    <a:pt x="814" y="556"/>
                  </a:cubicBezTo>
                  <a:cubicBezTo>
                    <a:pt x="787" y="367"/>
                    <a:pt x="665" y="204"/>
                    <a:pt x="502" y="109"/>
                  </a:cubicBezTo>
                  <a:cubicBezTo>
                    <a:pt x="401" y="48"/>
                    <a:pt x="276" y="17"/>
                    <a:pt x="151" y="17"/>
                  </a:cubicBezTo>
                  <a:cubicBezTo>
                    <a:pt x="110" y="17"/>
                    <a:pt x="68" y="21"/>
                    <a:pt x="28" y="2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7"/>
            <p:cNvSpPr/>
            <p:nvPr/>
          </p:nvSpPr>
          <p:spPr>
            <a:xfrm>
              <a:off x="3162625" y="4320025"/>
              <a:ext cx="10400" cy="22175"/>
            </a:xfrm>
            <a:custGeom>
              <a:avLst/>
              <a:gdLst/>
              <a:ahLst/>
              <a:cxnLst/>
              <a:rect l="l" t="t" r="r" b="b"/>
              <a:pathLst>
                <a:path w="416" h="887" extrusionOk="0">
                  <a:moveTo>
                    <a:pt x="389" y="0"/>
                  </a:moveTo>
                  <a:cubicBezTo>
                    <a:pt x="381" y="0"/>
                    <a:pt x="375" y="4"/>
                    <a:pt x="375" y="15"/>
                  </a:cubicBezTo>
                  <a:cubicBezTo>
                    <a:pt x="321" y="313"/>
                    <a:pt x="199" y="598"/>
                    <a:pt x="23" y="842"/>
                  </a:cubicBezTo>
                  <a:cubicBezTo>
                    <a:pt x="1" y="864"/>
                    <a:pt x="24" y="886"/>
                    <a:pt x="40" y="886"/>
                  </a:cubicBezTo>
                  <a:cubicBezTo>
                    <a:pt x="44" y="886"/>
                    <a:pt x="47" y="885"/>
                    <a:pt x="50" y="883"/>
                  </a:cubicBezTo>
                  <a:cubicBezTo>
                    <a:pt x="240" y="625"/>
                    <a:pt x="375" y="340"/>
                    <a:pt x="416" y="28"/>
                  </a:cubicBezTo>
                  <a:cubicBezTo>
                    <a:pt x="416" y="12"/>
                    <a:pt x="400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7"/>
            <p:cNvSpPr/>
            <p:nvPr/>
          </p:nvSpPr>
          <p:spPr>
            <a:xfrm>
              <a:off x="3158425" y="4330900"/>
              <a:ext cx="12925" cy="20350"/>
            </a:xfrm>
            <a:custGeom>
              <a:avLst/>
              <a:gdLst/>
              <a:ahLst/>
              <a:cxnLst/>
              <a:rect l="l" t="t" r="r" b="b"/>
              <a:pathLst>
                <a:path w="517" h="814" extrusionOk="0">
                  <a:moveTo>
                    <a:pt x="462" y="0"/>
                  </a:moveTo>
                  <a:lnTo>
                    <a:pt x="462" y="0"/>
                  </a:lnTo>
                  <a:cubicBezTo>
                    <a:pt x="326" y="95"/>
                    <a:pt x="204" y="217"/>
                    <a:pt x="123" y="353"/>
                  </a:cubicBezTo>
                  <a:cubicBezTo>
                    <a:pt x="28" y="488"/>
                    <a:pt x="1" y="651"/>
                    <a:pt x="28" y="814"/>
                  </a:cubicBezTo>
                  <a:lnTo>
                    <a:pt x="42" y="787"/>
                  </a:lnTo>
                  <a:cubicBezTo>
                    <a:pt x="191" y="719"/>
                    <a:pt x="313" y="597"/>
                    <a:pt x="408" y="475"/>
                  </a:cubicBezTo>
                  <a:cubicBezTo>
                    <a:pt x="489" y="326"/>
                    <a:pt x="516" y="163"/>
                    <a:pt x="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7"/>
            <p:cNvSpPr/>
            <p:nvPr/>
          </p:nvSpPr>
          <p:spPr>
            <a:xfrm>
              <a:off x="3167325" y="4357975"/>
              <a:ext cx="21100" cy="17300"/>
            </a:xfrm>
            <a:custGeom>
              <a:avLst/>
              <a:gdLst/>
              <a:ahLst/>
              <a:cxnLst/>
              <a:rect l="l" t="t" r="r" b="b"/>
              <a:pathLst>
                <a:path w="844" h="692" extrusionOk="0">
                  <a:moveTo>
                    <a:pt x="43" y="0"/>
                  </a:moveTo>
                  <a:cubicBezTo>
                    <a:pt x="19" y="0"/>
                    <a:pt x="0" y="43"/>
                    <a:pt x="25" y="43"/>
                  </a:cubicBezTo>
                  <a:cubicBezTo>
                    <a:pt x="337" y="179"/>
                    <a:pt x="594" y="396"/>
                    <a:pt x="784" y="680"/>
                  </a:cubicBezTo>
                  <a:cubicBezTo>
                    <a:pt x="792" y="688"/>
                    <a:pt x="801" y="692"/>
                    <a:pt x="809" y="692"/>
                  </a:cubicBezTo>
                  <a:cubicBezTo>
                    <a:pt x="829" y="692"/>
                    <a:pt x="844" y="672"/>
                    <a:pt x="825" y="653"/>
                  </a:cubicBezTo>
                  <a:cubicBezTo>
                    <a:pt x="635" y="368"/>
                    <a:pt x="364" y="151"/>
                    <a:pt x="52" y="2"/>
                  </a:cubicBezTo>
                  <a:cubicBezTo>
                    <a:pt x="49" y="1"/>
                    <a:pt x="46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7"/>
            <p:cNvSpPr/>
            <p:nvPr/>
          </p:nvSpPr>
          <p:spPr>
            <a:xfrm>
              <a:off x="3159100" y="4351225"/>
              <a:ext cx="20375" cy="14275"/>
            </a:xfrm>
            <a:custGeom>
              <a:avLst/>
              <a:gdLst/>
              <a:ahLst/>
              <a:cxnLst/>
              <a:rect l="l" t="t" r="r" b="b"/>
              <a:pathLst>
                <a:path w="815" h="571" extrusionOk="0">
                  <a:moveTo>
                    <a:pt x="1" y="1"/>
                  </a:moveTo>
                  <a:cubicBezTo>
                    <a:pt x="55" y="177"/>
                    <a:pt x="177" y="340"/>
                    <a:pt x="340" y="435"/>
                  </a:cubicBezTo>
                  <a:cubicBezTo>
                    <a:pt x="489" y="516"/>
                    <a:pt x="638" y="557"/>
                    <a:pt x="815" y="571"/>
                  </a:cubicBezTo>
                  <a:cubicBezTo>
                    <a:pt x="774" y="381"/>
                    <a:pt x="666" y="204"/>
                    <a:pt x="503" y="109"/>
                  </a:cubicBezTo>
                  <a:cubicBezTo>
                    <a:pt x="391" y="48"/>
                    <a:pt x="271" y="18"/>
                    <a:pt x="150" y="18"/>
                  </a:cubicBezTo>
                  <a:cubicBezTo>
                    <a:pt x="109" y="18"/>
                    <a:pt x="69" y="21"/>
                    <a:pt x="28" y="2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7"/>
            <p:cNvSpPr/>
            <p:nvPr/>
          </p:nvSpPr>
          <p:spPr>
            <a:xfrm>
              <a:off x="3178300" y="4315275"/>
              <a:ext cx="10325" cy="22025"/>
            </a:xfrm>
            <a:custGeom>
              <a:avLst/>
              <a:gdLst/>
              <a:ahLst/>
              <a:cxnLst/>
              <a:rect l="l" t="t" r="r" b="b"/>
              <a:pathLst>
                <a:path w="413" h="881" extrusionOk="0">
                  <a:moveTo>
                    <a:pt x="385" y="0"/>
                  </a:moveTo>
                  <a:cubicBezTo>
                    <a:pt x="378" y="0"/>
                    <a:pt x="372" y="5"/>
                    <a:pt x="372" y="15"/>
                  </a:cubicBezTo>
                  <a:cubicBezTo>
                    <a:pt x="318" y="313"/>
                    <a:pt x="196" y="598"/>
                    <a:pt x="20" y="842"/>
                  </a:cubicBezTo>
                  <a:cubicBezTo>
                    <a:pt x="0" y="861"/>
                    <a:pt x="15" y="881"/>
                    <a:pt x="30" y="881"/>
                  </a:cubicBezTo>
                  <a:cubicBezTo>
                    <a:pt x="36" y="881"/>
                    <a:pt x="43" y="877"/>
                    <a:pt x="47" y="869"/>
                  </a:cubicBezTo>
                  <a:cubicBezTo>
                    <a:pt x="237" y="625"/>
                    <a:pt x="372" y="340"/>
                    <a:pt x="413" y="29"/>
                  </a:cubicBezTo>
                  <a:cubicBezTo>
                    <a:pt x="413" y="12"/>
                    <a:pt x="397" y="0"/>
                    <a:pt x="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7"/>
            <p:cNvSpPr/>
            <p:nvPr/>
          </p:nvSpPr>
          <p:spPr>
            <a:xfrm>
              <a:off x="3174025" y="4326150"/>
              <a:ext cx="12925" cy="20375"/>
            </a:xfrm>
            <a:custGeom>
              <a:avLst/>
              <a:gdLst/>
              <a:ahLst/>
              <a:cxnLst/>
              <a:rect l="l" t="t" r="r" b="b"/>
              <a:pathLst>
                <a:path w="517" h="815" extrusionOk="0">
                  <a:moveTo>
                    <a:pt x="462" y="0"/>
                  </a:moveTo>
                  <a:lnTo>
                    <a:pt x="462" y="0"/>
                  </a:lnTo>
                  <a:cubicBezTo>
                    <a:pt x="326" y="95"/>
                    <a:pt x="218" y="217"/>
                    <a:pt x="123" y="353"/>
                  </a:cubicBezTo>
                  <a:cubicBezTo>
                    <a:pt x="41" y="489"/>
                    <a:pt x="1" y="651"/>
                    <a:pt x="28" y="814"/>
                  </a:cubicBezTo>
                  <a:lnTo>
                    <a:pt x="55" y="787"/>
                  </a:lnTo>
                  <a:cubicBezTo>
                    <a:pt x="191" y="706"/>
                    <a:pt x="313" y="597"/>
                    <a:pt x="408" y="461"/>
                  </a:cubicBezTo>
                  <a:cubicBezTo>
                    <a:pt x="502" y="326"/>
                    <a:pt x="516" y="163"/>
                    <a:pt x="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7"/>
            <p:cNvSpPr/>
            <p:nvPr/>
          </p:nvSpPr>
          <p:spPr>
            <a:xfrm>
              <a:off x="3182950" y="4353200"/>
              <a:ext cx="21175" cy="17325"/>
            </a:xfrm>
            <a:custGeom>
              <a:avLst/>
              <a:gdLst/>
              <a:ahLst/>
              <a:cxnLst/>
              <a:rect l="l" t="t" r="r" b="b"/>
              <a:pathLst>
                <a:path w="847" h="693" extrusionOk="0">
                  <a:moveTo>
                    <a:pt x="39" y="1"/>
                  </a:moveTo>
                  <a:cubicBezTo>
                    <a:pt x="17" y="1"/>
                    <a:pt x="0" y="32"/>
                    <a:pt x="23" y="44"/>
                  </a:cubicBezTo>
                  <a:cubicBezTo>
                    <a:pt x="335" y="180"/>
                    <a:pt x="593" y="397"/>
                    <a:pt x="783" y="681"/>
                  </a:cubicBezTo>
                  <a:cubicBezTo>
                    <a:pt x="791" y="689"/>
                    <a:pt x="800" y="693"/>
                    <a:pt x="809" y="693"/>
                  </a:cubicBezTo>
                  <a:cubicBezTo>
                    <a:pt x="829" y="693"/>
                    <a:pt x="847" y="673"/>
                    <a:pt x="837" y="654"/>
                  </a:cubicBezTo>
                  <a:cubicBezTo>
                    <a:pt x="634" y="370"/>
                    <a:pt x="362" y="139"/>
                    <a:pt x="51" y="3"/>
                  </a:cubicBezTo>
                  <a:cubicBezTo>
                    <a:pt x="47" y="1"/>
                    <a:pt x="43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7"/>
            <p:cNvSpPr/>
            <p:nvPr/>
          </p:nvSpPr>
          <p:spPr>
            <a:xfrm>
              <a:off x="3174700" y="4346500"/>
              <a:ext cx="20375" cy="13925"/>
            </a:xfrm>
            <a:custGeom>
              <a:avLst/>
              <a:gdLst/>
              <a:ahLst/>
              <a:cxnLst/>
              <a:rect l="l" t="t" r="r" b="b"/>
              <a:pathLst>
                <a:path w="815" h="557" extrusionOk="0">
                  <a:moveTo>
                    <a:pt x="1" y="0"/>
                  </a:moveTo>
                  <a:lnTo>
                    <a:pt x="1" y="0"/>
                  </a:lnTo>
                  <a:cubicBezTo>
                    <a:pt x="55" y="176"/>
                    <a:pt x="177" y="326"/>
                    <a:pt x="340" y="421"/>
                  </a:cubicBezTo>
                  <a:cubicBezTo>
                    <a:pt x="489" y="502"/>
                    <a:pt x="652" y="556"/>
                    <a:pt x="815" y="556"/>
                  </a:cubicBezTo>
                  <a:cubicBezTo>
                    <a:pt x="774" y="366"/>
                    <a:pt x="665" y="204"/>
                    <a:pt x="503" y="109"/>
                  </a:cubicBezTo>
                  <a:cubicBezTo>
                    <a:pt x="391" y="48"/>
                    <a:pt x="271" y="17"/>
                    <a:pt x="150" y="17"/>
                  </a:cubicBezTo>
                  <a:cubicBezTo>
                    <a:pt x="109" y="17"/>
                    <a:pt x="69" y="20"/>
                    <a:pt x="28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7"/>
            <p:cNvSpPr/>
            <p:nvPr/>
          </p:nvSpPr>
          <p:spPr>
            <a:xfrm>
              <a:off x="3193550" y="4314600"/>
              <a:ext cx="8975" cy="19300"/>
            </a:xfrm>
            <a:custGeom>
              <a:avLst/>
              <a:gdLst/>
              <a:ahLst/>
              <a:cxnLst/>
              <a:rect l="l" t="t" r="r" b="b"/>
              <a:pathLst>
                <a:path w="359" h="772" extrusionOk="0">
                  <a:moveTo>
                    <a:pt x="331" y="0"/>
                  </a:moveTo>
                  <a:cubicBezTo>
                    <a:pt x="324" y="0"/>
                    <a:pt x="318" y="4"/>
                    <a:pt x="318" y="15"/>
                  </a:cubicBezTo>
                  <a:cubicBezTo>
                    <a:pt x="278" y="286"/>
                    <a:pt x="169" y="530"/>
                    <a:pt x="20" y="734"/>
                  </a:cubicBezTo>
                  <a:cubicBezTo>
                    <a:pt x="1" y="753"/>
                    <a:pt x="15" y="772"/>
                    <a:pt x="30" y="772"/>
                  </a:cubicBezTo>
                  <a:cubicBezTo>
                    <a:pt x="37" y="772"/>
                    <a:pt x="43" y="769"/>
                    <a:pt x="47" y="761"/>
                  </a:cubicBezTo>
                  <a:cubicBezTo>
                    <a:pt x="210" y="557"/>
                    <a:pt x="318" y="300"/>
                    <a:pt x="359" y="28"/>
                  </a:cubicBezTo>
                  <a:cubicBezTo>
                    <a:pt x="359" y="12"/>
                    <a:pt x="343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7"/>
            <p:cNvSpPr/>
            <p:nvPr/>
          </p:nvSpPr>
          <p:spPr>
            <a:xfrm>
              <a:off x="3189975" y="4324450"/>
              <a:ext cx="10875" cy="17325"/>
            </a:xfrm>
            <a:custGeom>
              <a:avLst/>
              <a:gdLst/>
              <a:ahLst/>
              <a:cxnLst/>
              <a:rect l="l" t="t" r="r" b="b"/>
              <a:pathLst>
                <a:path w="435" h="693" extrusionOk="0">
                  <a:moveTo>
                    <a:pt x="393" y="1"/>
                  </a:moveTo>
                  <a:lnTo>
                    <a:pt x="393" y="1"/>
                  </a:lnTo>
                  <a:cubicBezTo>
                    <a:pt x="271" y="82"/>
                    <a:pt x="176" y="177"/>
                    <a:pt x="109" y="299"/>
                  </a:cubicBezTo>
                  <a:cubicBezTo>
                    <a:pt x="27" y="407"/>
                    <a:pt x="0" y="557"/>
                    <a:pt x="27" y="692"/>
                  </a:cubicBezTo>
                  <a:lnTo>
                    <a:pt x="41" y="665"/>
                  </a:lnTo>
                  <a:cubicBezTo>
                    <a:pt x="163" y="597"/>
                    <a:pt x="271" y="502"/>
                    <a:pt x="339" y="394"/>
                  </a:cubicBezTo>
                  <a:cubicBezTo>
                    <a:pt x="421" y="272"/>
                    <a:pt x="434" y="123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7"/>
            <p:cNvSpPr/>
            <p:nvPr/>
          </p:nvSpPr>
          <p:spPr>
            <a:xfrm>
              <a:off x="3197525" y="4347450"/>
              <a:ext cx="18125" cy="14950"/>
            </a:xfrm>
            <a:custGeom>
              <a:avLst/>
              <a:gdLst/>
              <a:ahLst/>
              <a:cxnLst/>
              <a:rect l="l" t="t" r="r" b="b"/>
              <a:pathLst>
                <a:path w="725" h="598" extrusionOk="0">
                  <a:moveTo>
                    <a:pt x="27" y="0"/>
                  </a:moveTo>
                  <a:cubicBezTo>
                    <a:pt x="7" y="0"/>
                    <a:pt x="0" y="32"/>
                    <a:pt x="24" y="43"/>
                  </a:cubicBezTo>
                  <a:cubicBezTo>
                    <a:pt x="281" y="166"/>
                    <a:pt x="512" y="355"/>
                    <a:pt x="675" y="586"/>
                  </a:cubicBezTo>
                  <a:cubicBezTo>
                    <a:pt x="679" y="594"/>
                    <a:pt x="685" y="597"/>
                    <a:pt x="691" y="597"/>
                  </a:cubicBezTo>
                  <a:cubicBezTo>
                    <a:pt x="707" y="597"/>
                    <a:pt x="725" y="578"/>
                    <a:pt x="715" y="559"/>
                  </a:cubicBezTo>
                  <a:cubicBezTo>
                    <a:pt x="553" y="315"/>
                    <a:pt x="322" y="125"/>
                    <a:pt x="37" y="3"/>
                  </a:cubicBezTo>
                  <a:cubicBezTo>
                    <a:pt x="33" y="1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7"/>
            <p:cNvSpPr/>
            <p:nvPr/>
          </p:nvSpPr>
          <p:spPr>
            <a:xfrm>
              <a:off x="3190650" y="4341750"/>
              <a:ext cx="17300" cy="12225"/>
            </a:xfrm>
            <a:custGeom>
              <a:avLst/>
              <a:gdLst/>
              <a:ahLst/>
              <a:cxnLst/>
              <a:rect l="l" t="t" r="r" b="b"/>
              <a:pathLst>
                <a:path w="692" h="489" extrusionOk="0">
                  <a:moveTo>
                    <a:pt x="0" y="0"/>
                  </a:moveTo>
                  <a:cubicBezTo>
                    <a:pt x="41" y="149"/>
                    <a:pt x="149" y="285"/>
                    <a:pt x="285" y="366"/>
                  </a:cubicBezTo>
                  <a:cubicBezTo>
                    <a:pt x="407" y="434"/>
                    <a:pt x="556" y="475"/>
                    <a:pt x="692" y="488"/>
                  </a:cubicBezTo>
                  <a:cubicBezTo>
                    <a:pt x="665" y="326"/>
                    <a:pt x="570" y="177"/>
                    <a:pt x="434" y="95"/>
                  </a:cubicBezTo>
                  <a:cubicBezTo>
                    <a:pt x="334" y="45"/>
                    <a:pt x="233" y="17"/>
                    <a:pt x="132" y="17"/>
                  </a:cubicBezTo>
                  <a:cubicBezTo>
                    <a:pt x="97" y="17"/>
                    <a:pt x="62" y="20"/>
                    <a:pt x="27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7"/>
            <p:cNvSpPr/>
            <p:nvPr/>
          </p:nvSpPr>
          <p:spPr>
            <a:xfrm>
              <a:off x="3206400" y="4317300"/>
              <a:ext cx="7650" cy="15875"/>
            </a:xfrm>
            <a:custGeom>
              <a:avLst/>
              <a:gdLst/>
              <a:ahLst/>
              <a:cxnLst/>
              <a:rect l="l" t="t" r="r" b="b"/>
              <a:pathLst>
                <a:path w="306" h="635" extrusionOk="0">
                  <a:moveTo>
                    <a:pt x="279" y="1"/>
                  </a:moveTo>
                  <a:cubicBezTo>
                    <a:pt x="271" y="1"/>
                    <a:pt x="265" y="5"/>
                    <a:pt x="265" y="15"/>
                  </a:cubicBezTo>
                  <a:cubicBezTo>
                    <a:pt x="225" y="232"/>
                    <a:pt x="143" y="422"/>
                    <a:pt x="21" y="585"/>
                  </a:cubicBezTo>
                  <a:cubicBezTo>
                    <a:pt x="0" y="606"/>
                    <a:pt x="20" y="635"/>
                    <a:pt x="36" y="635"/>
                  </a:cubicBezTo>
                  <a:cubicBezTo>
                    <a:pt x="41" y="635"/>
                    <a:pt x="45" y="632"/>
                    <a:pt x="48" y="626"/>
                  </a:cubicBezTo>
                  <a:cubicBezTo>
                    <a:pt x="184" y="449"/>
                    <a:pt x="279" y="246"/>
                    <a:pt x="306" y="29"/>
                  </a:cubicBezTo>
                  <a:cubicBezTo>
                    <a:pt x="306" y="12"/>
                    <a:pt x="290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7"/>
            <p:cNvSpPr/>
            <p:nvPr/>
          </p:nvSpPr>
          <p:spPr>
            <a:xfrm>
              <a:off x="3203875" y="4325125"/>
              <a:ext cx="8825" cy="13925"/>
            </a:xfrm>
            <a:custGeom>
              <a:avLst/>
              <a:gdLst/>
              <a:ahLst/>
              <a:cxnLst/>
              <a:rect l="l" t="t" r="r" b="b"/>
              <a:pathLst>
                <a:path w="353" h="557" extrusionOk="0">
                  <a:moveTo>
                    <a:pt x="312" y="1"/>
                  </a:moveTo>
                  <a:lnTo>
                    <a:pt x="312" y="1"/>
                  </a:lnTo>
                  <a:cubicBezTo>
                    <a:pt x="231" y="69"/>
                    <a:pt x="149" y="150"/>
                    <a:pt x="82" y="245"/>
                  </a:cubicBezTo>
                  <a:cubicBezTo>
                    <a:pt x="27" y="340"/>
                    <a:pt x="0" y="448"/>
                    <a:pt x="27" y="557"/>
                  </a:cubicBezTo>
                  <a:lnTo>
                    <a:pt x="27" y="543"/>
                  </a:lnTo>
                  <a:cubicBezTo>
                    <a:pt x="136" y="489"/>
                    <a:pt x="217" y="408"/>
                    <a:pt x="285" y="326"/>
                  </a:cubicBezTo>
                  <a:cubicBezTo>
                    <a:pt x="339" y="231"/>
                    <a:pt x="353" y="109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7"/>
            <p:cNvSpPr/>
            <p:nvPr/>
          </p:nvSpPr>
          <p:spPr>
            <a:xfrm>
              <a:off x="3209725" y="4343700"/>
              <a:ext cx="14975" cy="11925"/>
            </a:xfrm>
            <a:custGeom>
              <a:avLst/>
              <a:gdLst/>
              <a:ahLst/>
              <a:cxnLst/>
              <a:rect l="l" t="t" r="r" b="b"/>
              <a:pathLst>
                <a:path w="599" h="477" extrusionOk="0">
                  <a:moveTo>
                    <a:pt x="40" y="1"/>
                  </a:moveTo>
                  <a:cubicBezTo>
                    <a:pt x="17" y="1"/>
                    <a:pt x="0" y="33"/>
                    <a:pt x="24" y="44"/>
                  </a:cubicBezTo>
                  <a:cubicBezTo>
                    <a:pt x="227" y="126"/>
                    <a:pt x="417" y="275"/>
                    <a:pt x="539" y="465"/>
                  </a:cubicBezTo>
                  <a:cubicBezTo>
                    <a:pt x="548" y="473"/>
                    <a:pt x="557" y="476"/>
                    <a:pt x="566" y="476"/>
                  </a:cubicBezTo>
                  <a:cubicBezTo>
                    <a:pt x="585" y="476"/>
                    <a:pt x="599" y="461"/>
                    <a:pt x="580" y="451"/>
                  </a:cubicBezTo>
                  <a:cubicBezTo>
                    <a:pt x="444" y="248"/>
                    <a:pt x="268" y="99"/>
                    <a:pt x="51" y="4"/>
                  </a:cubicBezTo>
                  <a:cubicBezTo>
                    <a:pt x="47" y="2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7"/>
            <p:cNvSpPr/>
            <p:nvPr/>
          </p:nvSpPr>
          <p:spPr>
            <a:xfrm>
              <a:off x="3204550" y="4339025"/>
              <a:ext cx="13925" cy="9875"/>
            </a:xfrm>
            <a:custGeom>
              <a:avLst/>
              <a:gdLst/>
              <a:ahLst/>
              <a:cxnLst/>
              <a:rect l="l" t="t" r="r" b="b"/>
              <a:pathLst>
                <a:path w="557" h="395" extrusionOk="0">
                  <a:moveTo>
                    <a:pt x="0" y="1"/>
                  </a:moveTo>
                  <a:lnTo>
                    <a:pt x="0" y="1"/>
                  </a:lnTo>
                  <a:cubicBezTo>
                    <a:pt x="27" y="123"/>
                    <a:pt x="122" y="231"/>
                    <a:pt x="231" y="299"/>
                  </a:cubicBezTo>
                  <a:cubicBezTo>
                    <a:pt x="326" y="353"/>
                    <a:pt x="434" y="380"/>
                    <a:pt x="556" y="394"/>
                  </a:cubicBezTo>
                  <a:cubicBezTo>
                    <a:pt x="529" y="258"/>
                    <a:pt x="448" y="150"/>
                    <a:pt x="339" y="82"/>
                  </a:cubicBezTo>
                  <a:cubicBezTo>
                    <a:pt x="261" y="37"/>
                    <a:pt x="163" y="11"/>
                    <a:pt x="71" y="11"/>
                  </a:cubicBezTo>
                  <a:cubicBezTo>
                    <a:pt x="51" y="11"/>
                    <a:pt x="32" y="12"/>
                    <a:pt x="14" y="1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7"/>
            <p:cNvSpPr/>
            <p:nvPr/>
          </p:nvSpPr>
          <p:spPr>
            <a:xfrm>
              <a:off x="3219225" y="4318325"/>
              <a:ext cx="6700" cy="13550"/>
            </a:xfrm>
            <a:custGeom>
              <a:avLst/>
              <a:gdLst/>
              <a:ahLst/>
              <a:cxnLst/>
              <a:rect l="l" t="t" r="r" b="b"/>
              <a:pathLst>
                <a:path w="268" h="542" extrusionOk="0">
                  <a:moveTo>
                    <a:pt x="240" y="0"/>
                  </a:moveTo>
                  <a:cubicBezTo>
                    <a:pt x="233" y="0"/>
                    <a:pt x="227" y="5"/>
                    <a:pt x="227" y="15"/>
                  </a:cubicBezTo>
                  <a:lnTo>
                    <a:pt x="227" y="1"/>
                  </a:lnTo>
                  <a:cubicBezTo>
                    <a:pt x="200" y="191"/>
                    <a:pt x="132" y="354"/>
                    <a:pt x="10" y="503"/>
                  </a:cubicBezTo>
                  <a:cubicBezTo>
                    <a:pt x="0" y="522"/>
                    <a:pt x="18" y="542"/>
                    <a:pt x="34" y="542"/>
                  </a:cubicBezTo>
                  <a:cubicBezTo>
                    <a:pt x="40" y="542"/>
                    <a:pt x="47" y="538"/>
                    <a:pt x="51" y="530"/>
                  </a:cubicBezTo>
                  <a:cubicBezTo>
                    <a:pt x="159" y="381"/>
                    <a:pt x="241" y="205"/>
                    <a:pt x="268" y="29"/>
                  </a:cubicBezTo>
                  <a:cubicBezTo>
                    <a:pt x="268" y="12"/>
                    <a:pt x="252" y="0"/>
                    <a:pt x="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7"/>
            <p:cNvSpPr/>
            <p:nvPr/>
          </p:nvSpPr>
          <p:spPr>
            <a:xfrm>
              <a:off x="3217100" y="4324800"/>
              <a:ext cx="7475" cy="12225"/>
            </a:xfrm>
            <a:custGeom>
              <a:avLst/>
              <a:gdLst/>
              <a:ahLst/>
              <a:cxnLst/>
              <a:rect l="l" t="t" r="r" b="b"/>
              <a:pathLst>
                <a:path w="299" h="489" extrusionOk="0">
                  <a:moveTo>
                    <a:pt x="271" y="0"/>
                  </a:moveTo>
                  <a:cubicBezTo>
                    <a:pt x="190" y="68"/>
                    <a:pt x="122" y="136"/>
                    <a:pt x="68" y="217"/>
                  </a:cubicBezTo>
                  <a:cubicBezTo>
                    <a:pt x="14" y="299"/>
                    <a:pt x="0" y="393"/>
                    <a:pt x="14" y="488"/>
                  </a:cubicBezTo>
                  <a:lnTo>
                    <a:pt x="14" y="475"/>
                  </a:lnTo>
                  <a:cubicBezTo>
                    <a:pt x="109" y="434"/>
                    <a:pt x="176" y="366"/>
                    <a:pt x="231" y="285"/>
                  </a:cubicBezTo>
                  <a:cubicBezTo>
                    <a:pt x="285" y="204"/>
                    <a:pt x="298" y="95"/>
                    <a:pt x="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7"/>
            <p:cNvSpPr/>
            <p:nvPr/>
          </p:nvSpPr>
          <p:spPr>
            <a:xfrm>
              <a:off x="3221925" y="4341000"/>
              <a:ext cx="13400" cy="10550"/>
            </a:xfrm>
            <a:custGeom>
              <a:avLst/>
              <a:gdLst/>
              <a:ahLst/>
              <a:cxnLst/>
              <a:rect l="l" t="t" r="r" b="b"/>
              <a:pathLst>
                <a:path w="536" h="422" extrusionOk="0">
                  <a:moveTo>
                    <a:pt x="40" y="0"/>
                  </a:moveTo>
                  <a:cubicBezTo>
                    <a:pt x="18" y="0"/>
                    <a:pt x="1" y="32"/>
                    <a:pt x="24" y="44"/>
                  </a:cubicBezTo>
                  <a:cubicBezTo>
                    <a:pt x="214" y="125"/>
                    <a:pt x="363" y="247"/>
                    <a:pt x="485" y="410"/>
                  </a:cubicBezTo>
                  <a:cubicBezTo>
                    <a:pt x="489" y="418"/>
                    <a:pt x="496" y="422"/>
                    <a:pt x="503" y="422"/>
                  </a:cubicBezTo>
                  <a:cubicBezTo>
                    <a:pt x="519" y="422"/>
                    <a:pt x="535" y="406"/>
                    <a:pt x="526" y="396"/>
                  </a:cubicBezTo>
                  <a:cubicBezTo>
                    <a:pt x="404" y="220"/>
                    <a:pt x="241" y="84"/>
                    <a:pt x="51" y="3"/>
                  </a:cubicBezTo>
                  <a:cubicBezTo>
                    <a:pt x="47" y="1"/>
                    <a:pt x="44" y="0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7"/>
            <p:cNvSpPr/>
            <p:nvPr/>
          </p:nvSpPr>
          <p:spPr>
            <a:xfrm>
              <a:off x="3217425" y="4337000"/>
              <a:ext cx="12225" cy="8500"/>
            </a:xfrm>
            <a:custGeom>
              <a:avLst/>
              <a:gdLst/>
              <a:ahLst/>
              <a:cxnLst/>
              <a:rect l="l" t="t" r="r" b="b"/>
              <a:pathLst>
                <a:path w="489" h="340" extrusionOk="0">
                  <a:moveTo>
                    <a:pt x="1" y="0"/>
                  </a:moveTo>
                  <a:lnTo>
                    <a:pt x="1" y="0"/>
                  </a:lnTo>
                  <a:cubicBezTo>
                    <a:pt x="28" y="109"/>
                    <a:pt x="109" y="204"/>
                    <a:pt x="204" y="258"/>
                  </a:cubicBezTo>
                  <a:cubicBezTo>
                    <a:pt x="285" y="312"/>
                    <a:pt x="380" y="339"/>
                    <a:pt x="489" y="339"/>
                  </a:cubicBezTo>
                  <a:cubicBezTo>
                    <a:pt x="462" y="231"/>
                    <a:pt x="394" y="122"/>
                    <a:pt x="299" y="68"/>
                  </a:cubicBezTo>
                  <a:cubicBezTo>
                    <a:pt x="232" y="35"/>
                    <a:pt x="147" y="10"/>
                    <a:pt x="66" y="10"/>
                  </a:cubicBezTo>
                  <a:cubicBezTo>
                    <a:pt x="48" y="10"/>
                    <a:pt x="31" y="12"/>
                    <a:pt x="14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7"/>
            <p:cNvSpPr/>
            <p:nvPr/>
          </p:nvSpPr>
          <p:spPr>
            <a:xfrm>
              <a:off x="3132425" y="4330375"/>
              <a:ext cx="9075" cy="22525"/>
            </a:xfrm>
            <a:custGeom>
              <a:avLst/>
              <a:gdLst/>
              <a:ahLst/>
              <a:cxnLst/>
              <a:rect l="l" t="t" r="r" b="b"/>
              <a:pathLst>
                <a:path w="363" h="901" extrusionOk="0">
                  <a:moveTo>
                    <a:pt x="336" y="1"/>
                  </a:moveTo>
                  <a:cubicBezTo>
                    <a:pt x="322" y="1"/>
                    <a:pt x="309" y="8"/>
                    <a:pt x="309" y="21"/>
                  </a:cubicBezTo>
                  <a:cubicBezTo>
                    <a:pt x="281" y="320"/>
                    <a:pt x="173" y="618"/>
                    <a:pt x="10" y="876"/>
                  </a:cubicBezTo>
                  <a:cubicBezTo>
                    <a:pt x="1" y="885"/>
                    <a:pt x="17" y="901"/>
                    <a:pt x="33" y="901"/>
                  </a:cubicBezTo>
                  <a:cubicBezTo>
                    <a:pt x="40" y="901"/>
                    <a:pt x="47" y="898"/>
                    <a:pt x="51" y="889"/>
                  </a:cubicBezTo>
                  <a:cubicBezTo>
                    <a:pt x="227" y="632"/>
                    <a:pt x="336" y="333"/>
                    <a:pt x="363" y="21"/>
                  </a:cubicBezTo>
                  <a:cubicBezTo>
                    <a:pt x="363" y="8"/>
                    <a:pt x="349" y="1"/>
                    <a:pt x="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7"/>
            <p:cNvSpPr/>
            <p:nvPr/>
          </p:nvSpPr>
          <p:spPr>
            <a:xfrm>
              <a:off x="3128250" y="4341400"/>
              <a:ext cx="12250" cy="21050"/>
            </a:xfrm>
            <a:custGeom>
              <a:avLst/>
              <a:gdLst/>
              <a:ahLst/>
              <a:cxnLst/>
              <a:rect l="l" t="t" r="r" b="b"/>
              <a:pathLst>
                <a:path w="490" h="842" extrusionOk="0">
                  <a:moveTo>
                    <a:pt x="421" y="1"/>
                  </a:moveTo>
                  <a:cubicBezTo>
                    <a:pt x="299" y="96"/>
                    <a:pt x="191" y="231"/>
                    <a:pt x="109" y="367"/>
                  </a:cubicBezTo>
                  <a:cubicBezTo>
                    <a:pt x="28" y="516"/>
                    <a:pt x="1" y="679"/>
                    <a:pt x="42" y="842"/>
                  </a:cubicBezTo>
                  <a:lnTo>
                    <a:pt x="55" y="801"/>
                  </a:lnTo>
                  <a:cubicBezTo>
                    <a:pt x="191" y="719"/>
                    <a:pt x="313" y="597"/>
                    <a:pt x="394" y="462"/>
                  </a:cubicBezTo>
                  <a:cubicBezTo>
                    <a:pt x="476" y="326"/>
                    <a:pt x="489" y="150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7"/>
            <p:cNvSpPr/>
            <p:nvPr/>
          </p:nvSpPr>
          <p:spPr>
            <a:xfrm>
              <a:off x="3138175" y="4368450"/>
              <a:ext cx="21900" cy="15925"/>
            </a:xfrm>
            <a:custGeom>
              <a:avLst/>
              <a:gdLst/>
              <a:ahLst/>
              <a:cxnLst/>
              <a:rect l="l" t="t" r="r" b="b"/>
              <a:pathLst>
                <a:path w="876" h="637" extrusionOk="0">
                  <a:moveTo>
                    <a:pt x="27" y="1"/>
                  </a:moveTo>
                  <a:cubicBezTo>
                    <a:pt x="8" y="1"/>
                    <a:pt x="1" y="33"/>
                    <a:pt x="24" y="44"/>
                  </a:cubicBezTo>
                  <a:cubicBezTo>
                    <a:pt x="336" y="166"/>
                    <a:pt x="621" y="370"/>
                    <a:pt x="824" y="627"/>
                  </a:cubicBezTo>
                  <a:cubicBezTo>
                    <a:pt x="831" y="634"/>
                    <a:pt x="837" y="637"/>
                    <a:pt x="843" y="637"/>
                  </a:cubicBezTo>
                  <a:cubicBezTo>
                    <a:pt x="862" y="637"/>
                    <a:pt x="875" y="611"/>
                    <a:pt x="865" y="600"/>
                  </a:cubicBezTo>
                  <a:cubicBezTo>
                    <a:pt x="648" y="329"/>
                    <a:pt x="363" y="112"/>
                    <a:pt x="38" y="4"/>
                  </a:cubicBezTo>
                  <a:cubicBezTo>
                    <a:pt x="34" y="2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7"/>
            <p:cNvSpPr/>
            <p:nvPr/>
          </p:nvSpPr>
          <p:spPr>
            <a:xfrm>
              <a:off x="3129275" y="4362425"/>
              <a:ext cx="21375" cy="12575"/>
            </a:xfrm>
            <a:custGeom>
              <a:avLst/>
              <a:gdLst/>
              <a:ahLst/>
              <a:cxnLst/>
              <a:rect l="l" t="t" r="r" b="b"/>
              <a:pathLst>
                <a:path w="855" h="503" extrusionOk="0">
                  <a:moveTo>
                    <a:pt x="1" y="1"/>
                  </a:moveTo>
                  <a:cubicBezTo>
                    <a:pt x="68" y="177"/>
                    <a:pt x="204" y="312"/>
                    <a:pt x="367" y="394"/>
                  </a:cubicBezTo>
                  <a:cubicBezTo>
                    <a:pt x="516" y="462"/>
                    <a:pt x="679" y="502"/>
                    <a:pt x="855" y="502"/>
                  </a:cubicBezTo>
                  <a:cubicBezTo>
                    <a:pt x="801" y="312"/>
                    <a:pt x="679" y="163"/>
                    <a:pt x="516" y="68"/>
                  </a:cubicBezTo>
                  <a:cubicBezTo>
                    <a:pt x="414" y="22"/>
                    <a:pt x="299" y="1"/>
                    <a:pt x="185" y="1"/>
                  </a:cubicBezTo>
                  <a:cubicBezTo>
                    <a:pt x="132" y="1"/>
                    <a:pt x="79" y="5"/>
                    <a:pt x="28" y="1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7"/>
            <p:cNvSpPr/>
            <p:nvPr/>
          </p:nvSpPr>
          <p:spPr>
            <a:xfrm>
              <a:off x="3118225" y="4339550"/>
              <a:ext cx="6325" cy="20225"/>
            </a:xfrm>
            <a:custGeom>
              <a:avLst/>
              <a:gdLst/>
              <a:ahLst/>
              <a:cxnLst/>
              <a:rect l="l" t="t" r="r" b="b"/>
              <a:pathLst>
                <a:path w="253" h="809" extrusionOk="0">
                  <a:moveTo>
                    <a:pt x="227" y="0"/>
                  </a:moveTo>
                  <a:cubicBezTo>
                    <a:pt x="215" y="0"/>
                    <a:pt x="205" y="7"/>
                    <a:pt x="212" y="20"/>
                  </a:cubicBezTo>
                  <a:cubicBezTo>
                    <a:pt x="212" y="278"/>
                    <a:pt x="144" y="549"/>
                    <a:pt x="9" y="780"/>
                  </a:cubicBezTo>
                  <a:cubicBezTo>
                    <a:pt x="0" y="797"/>
                    <a:pt x="12" y="808"/>
                    <a:pt x="26" y="808"/>
                  </a:cubicBezTo>
                  <a:cubicBezTo>
                    <a:pt x="35" y="808"/>
                    <a:pt x="44" y="804"/>
                    <a:pt x="49" y="793"/>
                  </a:cubicBezTo>
                  <a:cubicBezTo>
                    <a:pt x="185" y="563"/>
                    <a:pt x="253" y="292"/>
                    <a:pt x="253" y="20"/>
                  </a:cubicBezTo>
                  <a:cubicBezTo>
                    <a:pt x="253" y="7"/>
                    <a:pt x="239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7"/>
            <p:cNvSpPr/>
            <p:nvPr/>
          </p:nvSpPr>
          <p:spPr>
            <a:xfrm>
              <a:off x="3115375" y="4349550"/>
              <a:ext cx="9525" cy="18675"/>
            </a:xfrm>
            <a:custGeom>
              <a:avLst/>
              <a:gdLst/>
              <a:ahLst/>
              <a:cxnLst/>
              <a:rect l="l" t="t" r="r" b="b"/>
              <a:pathLst>
                <a:path w="381" h="747" extrusionOk="0">
                  <a:moveTo>
                    <a:pt x="312" y="0"/>
                  </a:moveTo>
                  <a:cubicBezTo>
                    <a:pt x="204" y="95"/>
                    <a:pt x="123" y="217"/>
                    <a:pt x="68" y="339"/>
                  </a:cubicBezTo>
                  <a:cubicBezTo>
                    <a:pt x="0" y="461"/>
                    <a:pt x="0" y="610"/>
                    <a:pt x="41" y="746"/>
                  </a:cubicBezTo>
                  <a:lnTo>
                    <a:pt x="55" y="719"/>
                  </a:lnTo>
                  <a:cubicBezTo>
                    <a:pt x="163" y="638"/>
                    <a:pt x="258" y="529"/>
                    <a:pt x="326" y="407"/>
                  </a:cubicBezTo>
                  <a:cubicBezTo>
                    <a:pt x="380" y="271"/>
                    <a:pt x="380" y="122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7"/>
            <p:cNvSpPr/>
            <p:nvPr/>
          </p:nvSpPr>
          <p:spPr>
            <a:xfrm>
              <a:off x="3124525" y="4372600"/>
              <a:ext cx="20300" cy="12450"/>
            </a:xfrm>
            <a:custGeom>
              <a:avLst/>
              <a:gdLst/>
              <a:ahLst/>
              <a:cxnLst/>
              <a:rect l="l" t="t" r="r" b="b"/>
              <a:pathLst>
                <a:path w="812" h="498" extrusionOk="0">
                  <a:moveTo>
                    <a:pt x="41" y="0"/>
                  </a:moveTo>
                  <a:cubicBezTo>
                    <a:pt x="14" y="0"/>
                    <a:pt x="1" y="41"/>
                    <a:pt x="28" y="55"/>
                  </a:cubicBezTo>
                  <a:cubicBezTo>
                    <a:pt x="313" y="122"/>
                    <a:pt x="570" y="285"/>
                    <a:pt x="760" y="489"/>
                  </a:cubicBezTo>
                  <a:cubicBezTo>
                    <a:pt x="767" y="495"/>
                    <a:pt x="773" y="498"/>
                    <a:pt x="779" y="498"/>
                  </a:cubicBezTo>
                  <a:cubicBezTo>
                    <a:pt x="798" y="498"/>
                    <a:pt x="811" y="472"/>
                    <a:pt x="801" y="461"/>
                  </a:cubicBezTo>
                  <a:cubicBezTo>
                    <a:pt x="597" y="244"/>
                    <a:pt x="326" y="82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7"/>
            <p:cNvSpPr/>
            <p:nvPr/>
          </p:nvSpPr>
          <p:spPr>
            <a:xfrm>
              <a:off x="3116400" y="4368150"/>
              <a:ext cx="19350" cy="9650"/>
            </a:xfrm>
            <a:custGeom>
              <a:avLst/>
              <a:gdLst/>
              <a:ahLst/>
              <a:cxnLst/>
              <a:rect l="l" t="t" r="r" b="b"/>
              <a:pathLst>
                <a:path w="774" h="386" extrusionOk="0">
                  <a:moveTo>
                    <a:pt x="230" y="0"/>
                  </a:moveTo>
                  <a:cubicBezTo>
                    <a:pt x="167" y="0"/>
                    <a:pt x="104" y="10"/>
                    <a:pt x="41" y="29"/>
                  </a:cubicBezTo>
                  <a:lnTo>
                    <a:pt x="0" y="2"/>
                  </a:lnTo>
                  <a:lnTo>
                    <a:pt x="0" y="2"/>
                  </a:lnTo>
                  <a:cubicBezTo>
                    <a:pt x="82" y="151"/>
                    <a:pt x="204" y="260"/>
                    <a:pt x="353" y="328"/>
                  </a:cubicBezTo>
                  <a:cubicBezTo>
                    <a:pt x="464" y="361"/>
                    <a:pt x="585" y="385"/>
                    <a:pt x="700" y="385"/>
                  </a:cubicBezTo>
                  <a:cubicBezTo>
                    <a:pt x="725" y="385"/>
                    <a:pt x="749" y="384"/>
                    <a:pt x="773" y="382"/>
                  </a:cubicBezTo>
                  <a:cubicBezTo>
                    <a:pt x="719" y="219"/>
                    <a:pt x="610" y="97"/>
                    <a:pt x="448" y="43"/>
                  </a:cubicBezTo>
                  <a:cubicBezTo>
                    <a:pt x="375" y="14"/>
                    <a:pt x="302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7"/>
            <p:cNvSpPr/>
            <p:nvPr/>
          </p:nvSpPr>
          <p:spPr>
            <a:xfrm>
              <a:off x="3106325" y="4347350"/>
              <a:ext cx="5675" cy="19100"/>
            </a:xfrm>
            <a:custGeom>
              <a:avLst/>
              <a:gdLst/>
              <a:ahLst/>
              <a:cxnLst/>
              <a:rect l="l" t="t" r="r" b="b"/>
              <a:pathLst>
                <a:path w="227" h="764" extrusionOk="0">
                  <a:moveTo>
                    <a:pt x="193" y="0"/>
                  </a:moveTo>
                  <a:cubicBezTo>
                    <a:pt x="183" y="0"/>
                    <a:pt x="173" y="7"/>
                    <a:pt x="173" y="20"/>
                  </a:cubicBezTo>
                  <a:lnTo>
                    <a:pt x="159" y="20"/>
                  </a:lnTo>
                  <a:cubicBezTo>
                    <a:pt x="173" y="264"/>
                    <a:pt x="118" y="509"/>
                    <a:pt x="10" y="726"/>
                  </a:cubicBezTo>
                  <a:cubicBezTo>
                    <a:pt x="0" y="745"/>
                    <a:pt x="18" y="764"/>
                    <a:pt x="34" y="764"/>
                  </a:cubicBezTo>
                  <a:cubicBezTo>
                    <a:pt x="40" y="764"/>
                    <a:pt x="47" y="761"/>
                    <a:pt x="51" y="753"/>
                  </a:cubicBezTo>
                  <a:cubicBezTo>
                    <a:pt x="159" y="522"/>
                    <a:pt x="227" y="278"/>
                    <a:pt x="213" y="20"/>
                  </a:cubicBezTo>
                  <a:cubicBezTo>
                    <a:pt x="213" y="7"/>
                    <a:pt x="203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7"/>
            <p:cNvSpPr/>
            <p:nvPr/>
          </p:nvSpPr>
          <p:spPr>
            <a:xfrm>
              <a:off x="3103500" y="4356650"/>
              <a:ext cx="8500" cy="17675"/>
            </a:xfrm>
            <a:custGeom>
              <a:avLst/>
              <a:gdLst/>
              <a:ahLst/>
              <a:cxnLst/>
              <a:rect l="l" t="t" r="r" b="b"/>
              <a:pathLst>
                <a:path w="340" h="707" extrusionOk="0">
                  <a:moveTo>
                    <a:pt x="272" y="1"/>
                  </a:moveTo>
                  <a:cubicBezTo>
                    <a:pt x="177" y="96"/>
                    <a:pt x="109" y="204"/>
                    <a:pt x="55" y="326"/>
                  </a:cubicBezTo>
                  <a:cubicBezTo>
                    <a:pt x="1" y="449"/>
                    <a:pt x="1" y="584"/>
                    <a:pt x="55" y="706"/>
                  </a:cubicBezTo>
                  <a:lnTo>
                    <a:pt x="55" y="679"/>
                  </a:lnTo>
                  <a:cubicBezTo>
                    <a:pt x="164" y="598"/>
                    <a:pt x="245" y="489"/>
                    <a:pt x="299" y="367"/>
                  </a:cubicBezTo>
                  <a:cubicBezTo>
                    <a:pt x="340" y="245"/>
                    <a:pt x="340" y="109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7"/>
            <p:cNvSpPr/>
            <p:nvPr/>
          </p:nvSpPr>
          <p:spPr>
            <a:xfrm>
              <a:off x="3112325" y="4378025"/>
              <a:ext cx="19525" cy="11100"/>
            </a:xfrm>
            <a:custGeom>
              <a:avLst/>
              <a:gdLst/>
              <a:ahLst/>
              <a:cxnLst/>
              <a:rect l="l" t="t" r="r" b="b"/>
              <a:pathLst>
                <a:path w="781" h="444" extrusionOk="0">
                  <a:moveTo>
                    <a:pt x="41" y="0"/>
                  </a:moveTo>
                  <a:cubicBezTo>
                    <a:pt x="14" y="0"/>
                    <a:pt x="0" y="41"/>
                    <a:pt x="28" y="55"/>
                  </a:cubicBezTo>
                  <a:cubicBezTo>
                    <a:pt x="299" y="109"/>
                    <a:pt x="543" y="244"/>
                    <a:pt x="733" y="434"/>
                  </a:cubicBezTo>
                  <a:cubicBezTo>
                    <a:pt x="736" y="441"/>
                    <a:pt x="741" y="443"/>
                    <a:pt x="746" y="443"/>
                  </a:cubicBezTo>
                  <a:cubicBezTo>
                    <a:pt x="762" y="443"/>
                    <a:pt x="780" y="418"/>
                    <a:pt x="760" y="407"/>
                  </a:cubicBezTo>
                  <a:cubicBezTo>
                    <a:pt x="570" y="204"/>
                    <a:pt x="312" y="68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7"/>
            <p:cNvSpPr/>
            <p:nvPr/>
          </p:nvSpPr>
          <p:spPr>
            <a:xfrm>
              <a:off x="3104875" y="4373875"/>
              <a:ext cx="18325" cy="8700"/>
            </a:xfrm>
            <a:custGeom>
              <a:avLst/>
              <a:gdLst/>
              <a:ahLst/>
              <a:cxnLst/>
              <a:rect l="l" t="t" r="r" b="b"/>
              <a:pathLst>
                <a:path w="733" h="348" extrusionOk="0">
                  <a:moveTo>
                    <a:pt x="229" y="0"/>
                  </a:moveTo>
                  <a:cubicBezTo>
                    <a:pt x="163" y="0"/>
                    <a:pt x="95" y="10"/>
                    <a:pt x="27" y="31"/>
                  </a:cubicBezTo>
                  <a:lnTo>
                    <a:pt x="0" y="17"/>
                  </a:lnTo>
                  <a:lnTo>
                    <a:pt x="0" y="17"/>
                  </a:lnTo>
                  <a:cubicBezTo>
                    <a:pt x="68" y="153"/>
                    <a:pt x="190" y="248"/>
                    <a:pt x="339" y="302"/>
                  </a:cubicBezTo>
                  <a:cubicBezTo>
                    <a:pt x="431" y="332"/>
                    <a:pt x="530" y="348"/>
                    <a:pt x="631" y="348"/>
                  </a:cubicBezTo>
                  <a:cubicBezTo>
                    <a:pt x="665" y="348"/>
                    <a:pt x="699" y="346"/>
                    <a:pt x="732" y="343"/>
                  </a:cubicBezTo>
                  <a:cubicBezTo>
                    <a:pt x="678" y="193"/>
                    <a:pt x="570" y="85"/>
                    <a:pt x="420" y="31"/>
                  </a:cubicBezTo>
                  <a:cubicBezTo>
                    <a:pt x="359" y="10"/>
                    <a:pt x="295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7"/>
            <p:cNvSpPr/>
            <p:nvPr/>
          </p:nvSpPr>
          <p:spPr>
            <a:xfrm>
              <a:off x="3041750" y="4333275"/>
              <a:ext cx="191650" cy="95175"/>
            </a:xfrm>
            <a:custGeom>
              <a:avLst/>
              <a:gdLst/>
              <a:ahLst/>
              <a:cxnLst/>
              <a:rect l="l" t="t" r="r" b="b"/>
              <a:pathLst>
                <a:path w="7666" h="3807" extrusionOk="0">
                  <a:moveTo>
                    <a:pt x="7584" y="0"/>
                  </a:moveTo>
                  <a:cubicBezTo>
                    <a:pt x="6526" y="122"/>
                    <a:pt x="5482" y="366"/>
                    <a:pt x="4492" y="719"/>
                  </a:cubicBezTo>
                  <a:cubicBezTo>
                    <a:pt x="3339" y="1085"/>
                    <a:pt x="2254" y="1641"/>
                    <a:pt x="1291" y="2360"/>
                  </a:cubicBezTo>
                  <a:cubicBezTo>
                    <a:pt x="789" y="2740"/>
                    <a:pt x="369" y="3187"/>
                    <a:pt x="30" y="3716"/>
                  </a:cubicBezTo>
                  <a:cubicBezTo>
                    <a:pt x="1" y="3765"/>
                    <a:pt x="48" y="3806"/>
                    <a:pt x="92" y="3806"/>
                  </a:cubicBezTo>
                  <a:cubicBezTo>
                    <a:pt x="109" y="3806"/>
                    <a:pt x="127" y="3799"/>
                    <a:pt x="138" y="3784"/>
                  </a:cubicBezTo>
                  <a:lnTo>
                    <a:pt x="138" y="3770"/>
                  </a:lnTo>
                  <a:cubicBezTo>
                    <a:pt x="735" y="2807"/>
                    <a:pt x="1698" y="2129"/>
                    <a:pt x="2674" y="1600"/>
                  </a:cubicBezTo>
                  <a:cubicBezTo>
                    <a:pt x="3719" y="1072"/>
                    <a:pt x="4831" y="678"/>
                    <a:pt x="5970" y="421"/>
                  </a:cubicBezTo>
                  <a:cubicBezTo>
                    <a:pt x="6499" y="285"/>
                    <a:pt x="7041" y="190"/>
                    <a:pt x="7584" y="122"/>
                  </a:cubicBezTo>
                  <a:cubicBezTo>
                    <a:pt x="7665" y="109"/>
                    <a:pt x="7665" y="0"/>
                    <a:pt x="7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77"/>
            <p:cNvSpPr/>
            <p:nvPr/>
          </p:nvSpPr>
          <p:spPr>
            <a:xfrm>
              <a:off x="2805150" y="4351115"/>
              <a:ext cx="238440" cy="166608"/>
            </a:xfrm>
            <a:custGeom>
              <a:avLst/>
              <a:gdLst/>
              <a:ahLst/>
              <a:cxnLst/>
              <a:rect l="l" t="t" r="r" b="b"/>
              <a:pathLst>
                <a:path w="4734" h="5764" extrusionOk="0">
                  <a:moveTo>
                    <a:pt x="2374" y="0"/>
                  </a:moveTo>
                  <a:cubicBezTo>
                    <a:pt x="1058" y="0"/>
                    <a:pt x="0" y="1288"/>
                    <a:pt x="0" y="2875"/>
                  </a:cubicBezTo>
                  <a:cubicBezTo>
                    <a:pt x="0" y="4462"/>
                    <a:pt x="1058" y="5764"/>
                    <a:pt x="2374" y="5764"/>
                  </a:cubicBezTo>
                  <a:cubicBezTo>
                    <a:pt x="3676" y="5764"/>
                    <a:pt x="4733" y="4462"/>
                    <a:pt x="4733" y="2875"/>
                  </a:cubicBezTo>
                  <a:cubicBezTo>
                    <a:pt x="4733" y="1288"/>
                    <a:pt x="3676" y="0"/>
                    <a:pt x="2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77"/>
            <p:cNvSpPr/>
            <p:nvPr/>
          </p:nvSpPr>
          <p:spPr>
            <a:xfrm>
              <a:off x="2764450" y="4305800"/>
              <a:ext cx="73600" cy="132925"/>
            </a:xfrm>
            <a:custGeom>
              <a:avLst/>
              <a:gdLst/>
              <a:ahLst/>
              <a:cxnLst/>
              <a:rect l="l" t="t" r="r" b="b"/>
              <a:pathLst>
                <a:path w="2944" h="5317" extrusionOk="0">
                  <a:moveTo>
                    <a:pt x="2795" y="1"/>
                  </a:moveTo>
                  <a:cubicBezTo>
                    <a:pt x="910" y="1045"/>
                    <a:pt x="1" y="3242"/>
                    <a:pt x="598" y="5317"/>
                  </a:cubicBezTo>
                  <a:lnTo>
                    <a:pt x="1452" y="5263"/>
                  </a:lnTo>
                  <a:cubicBezTo>
                    <a:pt x="1520" y="5005"/>
                    <a:pt x="1710" y="4829"/>
                    <a:pt x="1886" y="4639"/>
                  </a:cubicBezTo>
                  <a:cubicBezTo>
                    <a:pt x="2401" y="4001"/>
                    <a:pt x="2740" y="3242"/>
                    <a:pt x="2835" y="2428"/>
                  </a:cubicBezTo>
                  <a:cubicBezTo>
                    <a:pt x="2944" y="1628"/>
                    <a:pt x="2930" y="801"/>
                    <a:pt x="2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77"/>
            <p:cNvSpPr/>
            <p:nvPr/>
          </p:nvSpPr>
          <p:spPr>
            <a:xfrm>
              <a:off x="2803800" y="4343775"/>
              <a:ext cx="65450" cy="93275"/>
            </a:xfrm>
            <a:custGeom>
              <a:avLst/>
              <a:gdLst/>
              <a:ahLst/>
              <a:cxnLst/>
              <a:rect l="l" t="t" r="r" b="b"/>
              <a:pathLst>
                <a:path w="2618" h="3731" extrusionOk="0">
                  <a:moveTo>
                    <a:pt x="2618" y="1"/>
                  </a:moveTo>
                  <a:lnTo>
                    <a:pt x="2618" y="1"/>
                  </a:lnTo>
                  <a:cubicBezTo>
                    <a:pt x="1953" y="407"/>
                    <a:pt x="1370" y="923"/>
                    <a:pt x="868" y="1506"/>
                  </a:cubicBezTo>
                  <a:cubicBezTo>
                    <a:pt x="366" y="2103"/>
                    <a:pt x="54" y="2835"/>
                    <a:pt x="0" y="3622"/>
                  </a:cubicBezTo>
                  <a:lnTo>
                    <a:pt x="1112" y="3730"/>
                  </a:lnTo>
                  <a:cubicBezTo>
                    <a:pt x="2048" y="2713"/>
                    <a:pt x="2590" y="1384"/>
                    <a:pt x="2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77"/>
            <p:cNvSpPr/>
            <p:nvPr/>
          </p:nvSpPr>
          <p:spPr>
            <a:xfrm>
              <a:off x="3010600" y="4265450"/>
              <a:ext cx="116325" cy="200075"/>
            </a:xfrm>
            <a:custGeom>
              <a:avLst/>
              <a:gdLst/>
              <a:ahLst/>
              <a:cxnLst/>
              <a:rect l="l" t="t" r="r" b="b"/>
              <a:pathLst>
                <a:path w="4653" h="8003" extrusionOk="0">
                  <a:moveTo>
                    <a:pt x="4653" y="1"/>
                  </a:moveTo>
                  <a:lnTo>
                    <a:pt x="4653" y="1"/>
                  </a:lnTo>
                  <a:cubicBezTo>
                    <a:pt x="2673" y="1357"/>
                    <a:pt x="1357" y="3473"/>
                    <a:pt x="476" y="5697"/>
                  </a:cubicBezTo>
                  <a:cubicBezTo>
                    <a:pt x="218" y="6321"/>
                    <a:pt x="1" y="6972"/>
                    <a:pt x="42" y="7636"/>
                  </a:cubicBezTo>
                  <a:lnTo>
                    <a:pt x="747" y="8002"/>
                  </a:lnTo>
                  <a:cubicBezTo>
                    <a:pt x="964" y="4937"/>
                    <a:pt x="2361" y="2062"/>
                    <a:pt x="4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77"/>
            <p:cNvSpPr/>
            <p:nvPr/>
          </p:nvSpPr>
          <p:spPr>
            <a:xfrm>
              <a:off x="3020100" y="4297325"/>
              <a:ext cx="126150" cy="161075"/>
            </a:xfrm>
            <a:custGeom>
              <a:avLst/>
              <a:gdLst/>
              <a:ahLst/>
              <a:cxnLst/>
              <a:rect l="l" t="t" r="r" b="b"/>
              <a:pathLst>
                <a:path w="5046" h="6443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2672" y="1520"/>
                    <a:pt x="896" y="3784"/>
                    <a:pt x="1" y="6443"/>
                  </a:cubicBezTo>
                  <a:lnTo>
                    <a:pt x="1357" y="5981"/>
                  </a:lnTo>
                  <a:cubicBezTo>
                    <a:pt x="1411" y="4096"/>
                    <a:pt x="2754" y="2523"/>
                    <a:pt x="4028" y="1126"/>
                  </a:cubicBezTo>
                  <a:cubicBezTo>
                    <a:pt x="4368" y="760"/>
                    <a:pt x="4707" y="380"/>
                    <a:pt x="50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77"/>
            <p:cNvSpPr/>
            <p:nvPr/>
          </p:nvSpPr>
          <p:spPr>
            <a:xfrm>
              <a:off x="3003150" y="4420350"/>
              <a:ext cx="83425" cy="227150"/>
            </a:xfrm>
            <a:custGeom>
              <a:avLst/>
              <a:gdLst/>
              <a:ahLst/>
              <a:cxnLst/>
              <a:rect l="l" t="t" r="r" b="b"/>
              <a:pathLst>
                <a:path w="3337" h="9086" extrusionOk="0">
                  <a:moveTo>
                    <a:pt x="1777" y="0"/>
                  </a:moveTo>
                  <a:cubicBezTo>
                    <a:pt x="1287" y="0"/>
                    <a:pt x="819" y="311"/>
                    <a:pt x="543" y="708"/>
                  </a:cubicBezTo>
                  <a:cubicBezTo>
                    <a:pt x="217" y="1169"/>
                    <a:pt x="95" y="1725"/>
                    <a:pt x="0" y="2295"/>
                  </a:cubicBezTo>
                  <a:lnTo>
                    <a:pt x="1438" y="4559"/>
                  </a:lnTo>
                  <a:cubicBezTo>
                    <a:pt x="1831" y="5916"/>
                    <a:pt x="1018" y="7516"/>
                    <a:pt x="1750" y="8723"/>
                  </a:cubicBezTo>
                  <a:cubicBezTo>
                    <a:pt x="1859" y="8911"/>
                    <a:pt x="2085" y="9086"/>
                    <a:pt x="2283" y="9086"/>
                  </a:cubicBezTo>
                  <a:cubicBezTo>
                    <a:pt x="2355" y="9086"/>
                    <a:pt x="2424" y="9062"/>
                    <a:pt x="2482" y="9008"/>
                  </a:cubicBezTo>
                  <a:cubicBezTo>
                    <a:pt x="2550" y="8940"/>
                    <a:pt x="2591" y="8845"/>
                    <a:pt x="2604" y="8764"/>
                  </a:cubicBezTo>
                  <a:cubicBezTo>
                    <a:pt x="2971" y="7584"/>
                    <a:pt x="2564" y="6322"/>
                    <a:pt x="2672" y="5088"/>
                  </a:cubicBezTo>
                  <a:cubicBezTo>
                    <a:pt x="2740" y="4370"/>
                    <a:pt x="2998" y="3664"/>
                    <a:pt x="3147" y="2946"/>
                  </a:cubicBezTo>
                  <a:cubicBezTo>
                    <a:pt x="3296" y="2227"/>
                    <a:pt x="3337" y="1440"/>
                    <a:pt x="2984" y="803"/>
                  </a:cubicBezTo>
                  <a:cubicBezTo>
                    <a:pt x="2781" y="396"/>
                    <a:pt x="2401" y="111"/>
                    <a:pt x="1967" y="16"/>
                  </a:cubicBezTo>
                  <a:cubicBezTo>
                    <a:pt x="1903" y="5"/>
                    <a:pt x="1840" y="0"/>
                    <a:pt x="1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77"/>
            <p:cNvSpPr/>
            <p:nvPr/>
          </p:nvSpPr>
          <p:spPr>
            <a:xfrm>
              <a:off x="3021125" y="4424375"/>
              <a:ext cx="132250" cy="188425"/>
            </a:xfrm>
            <a:custGeom>
              <a:avLst/>
              <a:gdLst/>
              <a:ahLst/>
              <a:cxnLst/>
              <a:rect l="l" t="t" r="r" b="b"/>
              <a:pathLst>
                <a:path w="5290" h="7537" extrusionOk="0">
                  <a:moveTo>
                    <a:pt x="2213" y="0"/>
                  </a:moveTo>
                  <a:cubicBezTo>
                    <a:pt x="1966" y="0"/>
                    <a:pt x="1721" y="48"/>
                    <a:pt x="1492" y="154"/>
                  </a:cubicBezTo>
                  <a:cubicBezTo>
                    <a:pt x="719" y="506"/>
                    <a:pt x="326" y="1347"/>
                    <a:pt x="0" y="2134"/>
                  </a:cubicBezTo>
                  <a:lnTo>
                    <a:pt x="624" y="1361"/>
                  </a:lnTo>
                  <a:cubicBezTo>
                    <a:pt x="762" y="1199"/>
                    <a:pt x="962" y="1128"/>
                    <a:pt x="1170" y="1128"/>
                  </a:cubicBezTo>
                  <a:cubicBezTo>
                    <a:pt x="1453" y="1128"/>
                    <a:pt x="1752" y="1258"/>
                    <a:pt x="1940" y="1469"/>
                  </a:cubicBezTo>
                  <a:cubicBezTo>
                    <a:pt x="2279" y="1849"/>
                    <a:pt x="2346" y="2378"/>
                    <a:pt x="2387" y="2879"/>
                  </a:cubicBezTo>
                  <a:cubicBezTo>
                    <a:pt x="2455" y="3897"/>
                    <a:pt x="2414" y="4927"/>
                    <a:pt x="2577" y="5931"/>
                  </a:cubicBezTo>
                  <a:cubicBezTo>
                    <a:pt x="2618" y="6338"/>
                    <a:pt x="2740" y="6717"/>
                    <a:pt x="2957" y="7043"/>
                  </a:cubicBezTo>
                  <a:cubicBezTo>
                    <a:pt x="3167" y="7352"/>
                    <a:pt x="3511" y="7537"/>
                    <a:pt x="3868" y="7537"/>
                  </a:cubicBezTo>
                  <a:cubicBezTo>
                    <a:pt x="3903" y="7537"/>
                    <a:pt x="3939" y="7535"/>
                    <a:pt x="3974" y="7531"/>
                  </a:cubicBezTo>
                  <a:cubicBezTo>
                    <a:pt x="4489" y="7450"/>
                    <a:pt x="4815" y="6934"/>
                    <a:pt x="4964" y="6433"/>
                  </a:cubicBezTo>
                  <a:cubicBezTo>
                    <a:pt x="5289" y="5416"/>
                    <a:pt x="5222" y="4331"/>
                    <a:pt x="5018" y="3286"/>
                  </a:cubicBezTo>
                  <a:cubicBezTo>
                    <a:pt x="4855" y="2391"/>
                    <a:pt x="4571" y="1483"/>
                    <a:pt x="3960" y="818"/>
                  </a:cubicBezTo>
                  <a:cubicBezTo>
                    <a:pt x="3519" y="328"/>
                    <a:pt x="2858" y="0"/>
                    <a:pt x="2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77"/>
            <p:cNvSpPr/>
            <p:nvPr/>
          </p:nvSpPr>
          <p:spPr>
            <a:xfrm>
              <a:off x="3079775" y="4427850"/>
              <a:ext cx="43750" cy="159750"/>
            </a:xfrm>
            <a:custGeom>
              <a:avLst/>
              <a:gdLst/>
              <a:ahLst/>
              <a:cxnLst/>
              <a:rect l="l" t="t" r="r" b="b"/>
              <a:pathLst>
                <a:path w="1750" h="6390" extrusionOk="0">
                  <a:moveTo>
                    <a:pt x="123" y="1"/>
                  </a:moveTo>
                  <a:cubicBezTo>
                    <a:pt x="0" y="1"/>
                    <a:pt x="0" y="191"/>
                    <a:pt x="123" y="191"/>
                  </a:cubicBezTo>
                  <a:cubicBezTo>
                    <a:pt x="706" y="191"/>
                    <a:pt x="1113" y="720"/>
                    <a:pt x="1302" y="1222"/>
                  </a:cubicBezTo>
                  <a:cubicBezTo>
                    <a:pt x="1465" y="1764"/>
                    <a:pt x="1533" y="2334"/>
                    <a:pt x="1479" y="2903"/>
                  </a:cubicBezTo>
                  <a:cubicBezTo>
                    <a:pt x="1411" y="4042"/>
                    <a:pt x="1140" y="5195"/>
                    <a:pt x="1465" y="6321"/>
                  </a:cubicBezTo>
                  <a:cubicBezTo>
                    <a:pt x="1476" y="6369"/>
                    <a:pt x="1512" y="6390"/>
                    <a:pt x="1549" y="6390"/>
                  </a:cubicBezTo>
                  <a:cubicBezTo>
                    <a:pt x="1606" y="6390"/>
                    <a:pt x="1666" y="6341"/>
                    <a:pt x="1641" y="6267"/>
                  </a:cubicBezTo>
                  <a:cubicBezTo>
                    <a:pt x="1370" y="5317"/>
                    <a:pt x="1547" y="4314"/>
                    <a:pt x="1628" y="3351"/>
                  </a:cubicBezTo>
                  <a:cubicBezTo>
                    <a:pt x="1723" y="2456"/>
                    <a:pt x="1750" y="1439"/>
                    <a:pt x="1221" y="665"/>
                  </a:cubicBezTo>
                  <a:cubicBezTo>
                    <a:pt x="991" y="272"/>
                    <a:pt x="584" y="28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77"/>
            <p:cNvSpPr/>
            <p:nvPr/>
          </p:nvSpPr>
          <p:spPr>
            <a:xfrm>
              <a:off x="3098700" y="4535275"/>
              <a:ext cx="20550" cy="35400"/>
            </a:xfrm>
            <a:custGeom>
              <a:avLst/>
              <a:gdLst/>
              <a:ahLst/>
              <a:cxnLst/>
              <a:rect l="l" t="t" r="r" b="b"/>
              <a:pathLst>
                <a:path w="822" h="1416" extrusionOk="0">
                  <a:moveTo>
                    <a:pt x="693" y="1"/>
                  </a:moveTo>
                  <a:cubicBezTo>
                    <a:pt x="662" y="1"/>
                    <a:pt x="631" y="17"/>
                    <a:pt x="613" y="57"/>
                  </a:cubicBezTo>
                  <a:cubicBezTo>
                    <a:pt x="328" y="423"/>
                    <a:pt x="139" y="844"/>
                    <a:pt x="17" y="1305"/>
                  </a:cubicBezTo>
                  <a:cubicBezTo>
                    <a:pt x="0" y="1370"/>
                    <a:pt x="57" y="1415"/>
                    <a:pt x="114" y="1415"/>
                  </a:cubicBezTo>
                  <a:cubicBezTo>
                    <a:pt x="152" y="1415"/>
                    <a:pt x="190" y="1395"/>
                    <a:pt x="206" y="1346"/>
                  </a:cubicBezTo>
                  <a:cubicBezTo>
                    <a:pt x="315" y="912"/>
                    <a:pt x="518" y="505"/>
                    <a:pt x="776" y="152"/>
                  </a:cubicBezTo>
                  <a:cubicBezTo>
                    <a:pt x="822" y="70"/>
                    <a:pt x="757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77"/>
            <p:cNvSpPr/>
            <p:nvPr/>
          </p:nvSpPr>
          <p:spPr>
            <a:xfrm>
              <a:off x="3095375" y="4501475"/>
              <a:ext cx="25600" cy="31275"/>
            </a:xfrm>
            <a:custGeom>
              <a:avLst/>
              <a:gdLst/>
              <a:ahLst/>
              <a:cxnLst/>
              <a:rect l="l" t="t" r="r" b="b"/>
              <a:pathLst>
                <a:path w="1024" h="1251" extrusionOk="0">
                  <a:moveTo>
                    <a:pt x="879" y="1"/>
                  </a:moveTo>
                  <a:cubicBezTo>
                    <a:pt x="857" y="1"/>
                    <a:pt x="835" y="8"/>
                    <a:pt x="814" y="26"/>
                  </a:cubicBezTo>
                  <a:cubicBezTo>
                    <a:pt x="461" y="324"/>
                    <a:pt x="190" y="704"/>
                    <a:pt x="14" y="1138"/>
                  </a:cubicBezTo>
                  <a:cubicBezTo>
                    <a:pt x="0" y="1179"/>
                    <a:pt x="27" y="1233"/>
                    <a:pt x="82" y="1247"/>
                  </a:cubicBezTo>
                  <a:cubicBezTo>
                    <a:pt x="89" y="1249"/>
                    <a:pt x="96" y="1250"/>
                    <a:pt x="104" y="1250"/>
                  </a:cubicBezTo>
                  <a:cubicBezTo>
                    <a:pt x="140" y="1250"/>
                    <a:pt x="179" y="1224"/>
                    <a:pt x="190" y="1179"/>
                  </a:cubicBezTo>
                  <a:cubicBezTo>
                    <a:pt x="367" y="785"/>
                    <a:pt x="624" y="433"/>
                    <a:pt x="950" y="162"/>
                  </a:cubicBezTo>
                  <a:cubicBezTo>
                    <a:pt x="1024" y="98"/>
                    <a:pt x="957" y="1"/>
                    <a:pt x="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77"/>
            <p:cNvSpPr/>
            <p:nvPr/>
          </p:nvSpPr>
          <p:spPr>
            <a:xfrm>
              <a:off x="3095375" y="4468125"/>
              <a:ext cx="23425" cy="24525"/>
            </a:xfrm>
            <a:custGeom>
              <a:avLst/>
              <a:gdLst/>
              <a:ahLst/>
              <a:cxnLst/>
              <a:rect l="l" t="t" r="r" b="b"/>
              <a:pathLst>
                <a:path w="937" h="981" extrusionOk="0">
                  <a:moveTo>
                    <a:pt x="828" y="0"/>
                  </a:moveTo>
                  <a:cubicBezTo>
                    <a:pt x="804" y="0"/>
                    <a:pt x="780" y="11"/>
                    <a:pt x="760" y="31"/>
                  </a:cubicBezTo>
                  <a:cubicBezTo>
                    <a:pt x="475" y="261"/>
                    <a:pt x="231" y="533"/>
                    <a:pt x="27" y="845"/>
                  </a:cubicBezTo>
                  <a:cubicBezTo>
                    <a:pt x="0" y="885"/>
                    <a:pt x="14" y="940"/>
                    <a:pt x="55" y="967"/>
                  </a:cubicBezTo>
                  <a:cubicBezTo>
                    <a:pt x="69" y="976"/>
                    <a:pt x="87" y="981"/>
                    <a:pt x="105" y="981"/>
                  </a:cubicBezTo>
                  <a:cubicBezTo>
                    <a:pt x="138" y="981"/>
                    <a:pt x="173" y="966"/>
                    <a:pt x="190" y="940"/>
                  </a:cubicBezTo>
                  <a:cubicBezTo>
                    <a:pt x="380" y="641"/>
                    <a:pt x="624" y="384"/>
                    <a:pt x="895" y="167"/>
                  </a:cubicBezTo>
                  <a:cubicBezTo>
                    <a:pt x="936" y="126"/>
                    <a:pt x="936" y="58"/>
                    <a:pt x="895" y="31"/>
                  </a:cubicBezTo>
                  <a:cubicBezTo>
                    <a:pt x="875" y="11"/>
                    <a:pt x="85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77"/>
            <p:cNvSpPr/>
            <p:nvPr/>
          </p:nvSpPr>
          <p:spPr>
            <a:xfrm>
              <a:off x="3113450" y="4556300"/>
              <a:ext cx="16875" cy="16700"/>
            </a:xfrm>
            <a:custGeom>
              <a:avLst/>
              <a:gdLst/>
              <a:ahLst/>
              <a:cxnLst/>
              <a:rect l="l" t="t" r="r" b="b"/>
              <a:pathLst>
                <a:path w="675" h="668" extrusionOk="0">
                  <a:moveTo>
                    <a:pt x="134" y="0"/>
                  </a:moveTo>
                  <a:cubicBezTo>
                    <a:pt x="51" y="0"/>
                    <a:pt x="1" y="123"/>
                    <a:pt x="91" y="179"/>
                  </a:cubicBezTo>
                  <a:lnTo>
                    <a:pt x="105" y="193"/>
                  </a:lnTo>
                  <a:cubicBezTo>
                    <a:pt x="132" y="206"/>
                    <a:pt x="145" y="220"/>
                    <a:pt x="172" y="233"/>
                  </a:cubicBezTo>
                  <a:lnTo>
                    <a:pt x="200" y="247"/>
                  </a:lnTo>
                  <a:lnTo>
                    <a:pt x="213" y="261"/>
                  </a:lnTo>
                  <a:cubicBezTo>
                    <a:pt x="254" y="288"/>
                    <a:pt x="294" y="328"/>
                    <a:pt x="335" y="369"/>
                  </a:cubicBezTo>
                  <a:cubicBezTo>
                    <a:pt x="349" y="383"/>
                    <a:pt x="362" y="410"/>
                    <a:pt x="389" y="423"/>
                  </a:cubicBezTo>
                  <a:lnTo>
                    <a:pt x="389" y="437"/>
                  </a:lnTo>
                  <a:lnTo>
                    <a:pt x="417" y="478"/>
                  </a:lnTo>
                  <a:cubicBezTo>
                    <a:pt x="444" y="518"/>
                    <a:pt x="471" y="573"/>
                    <a:pt x="484" y="613"/>
                  </a:cubicBezTo>
                  <a:cubicBezTo>
                    <a:pt x="502" y="649"/>
                    <a:pt x="539" y="667"/>
                    <a:pt x="573" y="667"/>
                  </a:cubicBezTo>
                  <a:cubicBezTo>
                    <a:pt x="590" y="667"/>
                    <a:pt x="606" y="663"/>
                    <a:pt x="620" y="654"/>
                  </a:cubicBezTo>
                  <a:cubicBezTo>
                    <a:pt x="661" y="627"/>
                    <a:pt x="674" y="559"/>
                    <a:pt x="661" y="518"/>
                  </a:cubicBezTo>
                  <a:cubicBezTo>
                    <a:pt x="566" y="301"/>
                    <a:pt x="403" y="125"/>
                    <a:pt x="186" y="16"/>
                  </a:cubicBezTo>
                  <a:cubicBezTo>
                    <a:pt x="168" y="5"/>
                    <a:pt x="150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77"/>
            <p:cNvSpPr/>
            <p:nvPr/>
          </p:nvSpPr>
          <p:spPr>
            <a:xfrm>
              <a:off x="3020450" y="4387150"/>
              <a:ext cx="165125" cy="161900"/>
            </a:xfrm>
            <a:custGeom>
              <a:avLst/>
              <a:gdLst/>
              <a:ahLst/>
              <a:cxnLst/>
              <a:rect l="l" t="t" r="r" b="b"/>
              <a:pathLst>
                <a:path w="6605" h="6476" extrusionOk="0">
                  <a:moveTo>
                    <a:pt x="2873" y="1"/>
                  </a:moveTo>
                  <a:cubicBezTo>
                    <a:pt x="2180" y="1"/>
                    <a:pt x="1508" y="372"/>
                    <a:pt x="1044" y="897"/>
                  </a:cubicBezTo>
                  <a:cubicBezTo>
                    <a:pt x="529" y="1480"/>
                    <a:pt x="231" y="2212"/>
                    <a:pt x="0" y="2958"/>
                  </a:cubicBezTo>
                  <a:lnTo>
                    <a:pt x="448" y="3053"/>
                  </a:lnTo>
                  <a:cubicBezTo>
                    <a:pt x="502" y="2551"/>
                    <a:pt x="1017" y="2171"/>
                    <a:pt x="1519" y="2131"/>
                  </a:cubicBezTo>
                  <a:cubicBezTo>
                    <a:pt x="1537" y="2130"/>
                    <a:pt x="1554" y="2130"/>
                    <a:pt x="1572" y="2130"/>
                  </a:cubicBezTo>
                  <a:cubicBezTo>
                    <a:pt x="2081" y="2130"/>
                    <a:pt x="2562" y="2319"/>
                    <a:pt x="2916" y="2673"/>
                  </a:cubicBezTo>
                  <a:cubicBezTo>
                    <a:pt x="3282" y="3039"/>
                    <a:pt x="3594" y="3446"/>
                    <a:pt x="3852" y="3894"/>
                  </a:cubicBezTo>
                  <a:lnTo>
                    <a:pt x="5018" y="5765"/>
                  </a:lnTo>
                  <a:cubicBezTo>
                    <a:pt x="5234" y="6109"/>
                    <a:pt x="5522" y="6476"/>
                    <a:pt x="5903" y="6476"/>
                  </a:cubicBezTo>
                  <a:cubicBezTo>
                    <a:pt x="5929" y="6476"/>
                    <a:pt x="5955" y="6474"/>
                    <a:pt x="5981" y="6471"/>
                  </a:cubicBezTo>
                  <a:cubicBezTo>
                    <a:pt x="6252" y="6416"/>
                    <a:pt x="6456" y="6213"/>
                    <a:pt x="6537" y="5942"/>
                  </a:cubicBezTo>
                  <a:cubicBezTo>
                    <a:pt x="6605" y="5684"/>
                    <a:pt x="6605" y="5413"/>
                    <a:pt x="6564" y="5155"/>
                  </a:cubicBezTo>
                  <a:cubicBezTo>
                    <a:pt x="6388" y="3799"/>
                    <a:pt x="5872" y="2510"/>
                    <a:pt x="5059" y="1412"/>
                  </a:cubicBezTo>
                  <a:cubicBezTo>
                    <a:pt x="4571" y="747"/>
                    <a:pt x="3920" y="124"/>
                    <a:pt x="3106" y="15"/>
                  </a:cubicBezTo>
                  <a:cubicBezTo>
                    <a:pt x="3028" y="6"/>
                    <a:pt x="2951" y="1"/>
                    <a:pt x="2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77"/>
            <p:cNvSpPr/>
            <p:nvPr/>
          </p:nvSpPr>
          <p:spPr>
            <a:xfrm>
              <a:off x="3021850" y="4404800"/>
              <a:ext cx="145550" cy="102475"/>
            </a:xfrm>
            <a:custGeom>
              <a:avLst/>
              <a:gdLst/>
              <a:ahLst/>
              <a:cxnLst/>
              <a:rect l="l" t="t" r="r" b="b"/>
              <a:pathLst>
                <a:path w="5822" h="4099" extrusionOk="0">
                  <a:moveTo>
                    <a:pt x="2684" y="1"/>
                  </a:moveTo>
                  <a:cubicBezTo>
                    <a:pt x="2087" y="14"/>
                    <a:pt x="1517" y="231"/>
                    <a:pt x="1070" y="611"/>
                  </a:cubicBezTo>
                  <a:cubicBezTo>
                    <a:pt x="582" y="991"/>
                    <a:pt x="215" y="1506"/>
                    <a:pt x="26" y="2089"/>
                  </a:cubicBezTo>
                  <a:cubicBezTo>
                    <a:pt x="1" y="2163"/>
                    <a:pt x="56" y="2212"/>
                    <a:pt x="112" y="2212"/>
                  </a:cubicBezTo>
                  <a:cubicBezTo>
                    <a:pt x="149" y="2212"/>
                    <a:pt x="186" y="2192"/>
                    <a:pt x="202" y="2144"/>
                  </a:cubicBezTo>
                  <a:cubicBezTo>
                    <a:pt x="527" y="1154"/>
                    <a:pt x="1504" y="204"/>
                    <a:pt x="2602" y="191"/>
                  </a:cubicBezTo>
                  <a:cubicBezTo>
                    <a:pt x="2609" y="191"/>
                    <a:pt x="2616" y="190"/>
                    <a:pt x="2622" y="190"/>
                  </a:cubicBezTo>
                  <a:cubicBezTo>
                    <a:pt x="3763" y="190"/>
                    <a:pt x="4449" y="1335"/>
                    <a:pt x="4826" y="2266"/>
                  </a:cubicBezTo>
                  <a:cubicBezTo>
                    <a:pt x="5071" y="2862"/>
                    <a:pt x="5274" y="3486"/>
                    <a:pt x="5613" y="4042"/>
                  </a:cubicBezTo>
                  <a:cubicBezTo>
                    <a:pt x="5631" y="4082"/>
                    <a:pt x="5662" y="4099"/>
                    <a:pt x="5693" y="4099"/>
                  </a:cubicBezTo>
                  <a:cubicBezTo>
                    <a:pt x="5757" y="4099"/>
                    <a:pt x="5821" y="4029"/>
                    <a:pt x="5776" y="3947"/>
                  </a:cubicBezTo>
                  <a:cubicBezTo>
                    <a:pt x="5138" y="2889"/>
                    <a:pt x="4976" y="1560"/>
                    <a:pt x="4067" y="665"/>
                  </a:cubicBezTo>
                  <a:cubicBezTo>
                    <a:pt x="3701" y="272"/>
                    <a:pt x="3213" y="41"/>
                    <a:pt x="2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77"/>
            <p:cNvSpPr/>
            <p:nvPr/>
          </p:nvSpPr>
          <p:spPr>
            <a:xfrm>
              <a:off x="3125675" y="4428900"/>
              <a:ext cx="10400" cy="43875"/>
            </a:xfrm>
            <a:custGeom>
              <a:avLst/>
              <a:gdLst/>
              <a:ahLst/>
              <a:cxnLst/>
              <a:rect l="l" t="t" r="r" b="b"/>
              <a:pathLst>
                <a:path w="416" h="1755" extrusionOk="0">
                  <a:moveTo>
                    <a:pt x="137" y="0"/>
                  </a:moveTo>
                  <a:cubicBezTo>
                    <a:pt x="66" y="0"/>
                    <a:pt x="0" y="89"/>
                    <a:pt x="63" y="162"/>
                  </a:cubicBezTo>
                  <a:cubicBezTo>
                    <a:pt x="185" y="366"/>
                    <a:pt x="226" y="610"/>
                    <a:pt x="158" y="827"/>
                  </a:cubicBezTo>
                  <a:cubicBezTo>
                    <a:pt x="77" y="1098"/>
                    <a:pt x="36" y="1383"/>
                    <a:pt x="36" y="1668"/>
                  </a:cubicBezTo>
                  <a:cubicBezTo>
                    <a:pt x="43" y="1724"/>
                    <a:pt x="97" y="1754"/>
                    <a:pt x="145" y="1754"/>
                  </a:cubicBezTo>
                  <a:cubicBezTo>
                    <a:pt x="191" y="1754"/>
                    <a:pt x="232" y="1727"/>
                    <a:pt x="226" y="1668"/>
                  </a:cubicBezTo>
                  <a:cubicBezTo>
                    <a:pt x="199" y="1356"/>
                    <a:pt x="321" y="1057"/>
                    <a:pt x="362" y="759"/>
                  </a:cubicBezTo>
                  <a:cubicBezTo>
                    <a:pt x="416" y="501"/>
                    <a:pt x="348" y="244"/>
                    <a:pt x="199" y="27"/>
                  </a:cubicBezTo>
                  <a:cubicBezTo>
                    <a:pt x="180" y="8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77"/>
            <p:cNvSpPr/>
            <p:nvPr/>
          </p:nvSpPr>
          <p:spPr>
            <a:xfrm>
              <a:off x="3104000" y="4410100"/>
              <a:ext cx="13425" cy="36825"/>
            </a:xfrm>
            <a:custGeom>
              <a:avLst/>
              <a:gdLst/>
              <a:ahLst/>
              <a:cxnLst/>
              <a:rect l="l" t="t" r="r" b="b"/>
              <a:pathLst>
                <a:path w="537" h="1473" extrusionOk="0">
                  <a:moveTo>
                    <a:pt x="134" y="1"/>
                  </a:moveTo>
                  <a:cubicBezTo>
                    <a:pt x="64" y="1"/>
                    <a:pt x="0" y="96"/>
                    <a:pt x="62" y="168"/>
                  </a:cubicBezTo>
                  <a:cubicBezTo>
                    <a:pt x="198" y="318"/>
                    <a:pt x="171" y="548"/>
                    <a:pt x="144" y="738"/>
                  </a:cubicBezTo>
                  <a:cubicBezTo>
                    <a:pt x="89" y="955"/>
                    <a:pt x="89" y="1186"/>
                    <a:pt x="144" y="1403"/>
                  </a:cubicBezTo>
                  <a:cubicBezTo>
                    <a:pt x="160" y="1452"/>
                    <a:pt x="198" y="1472"/>
                    <a:pt x="236" y="1472"/>
                  </a:cubicBezTo>
                  <a:cubicBezTo>
                    <a:pt x="293" y="1472"/>
                    <a:pt x="350" y="1427"/>
                    <a:pt x="333" y="1362"/>
                  </a:cubicBezTo>
                  <a:cubicBezTo>
                    <a:pt x="198" y="928"/>
                    <a:pt x="537" y="413"/>
                    <a:pt x="198" y="33"/>
                  </a:cubicBezTo>
                  <a:cubicBezTo>
                    <a:pt x="178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77"/>
            <p:cNvSpPr/>
            <p:nvPr/>
          </p:nvSpPr>
          <p:spPr>
            <a:xfrm>
              <a:off x="3118075" y="4416925"/>
              <a:ext cx="20500" cy="8325"/>
            </a:xfrm>
            <a:custGeom>
              <a:avLst/>
              <a:gdLst/>
              <a:ahLst/>
              <a:cxnLst/>
              <a:rect l="l" t="t" r="r" b="b"/>
              <a:pathLst>
                <a:path w="820" h="333" extrusionOk="0">
                  <a:moveTo>
                    <a:pt x="109" y="1"/>
                  </a:moveTo>
                  <a:cubicBezTo>
                    <a:pt x="65" y="1"/>
                    <a:pt x="26" y="27"/>
                    <a:pt x="15" y="72"/>
                  </a:cubicBezTo>
                  <a:cubicBezTo>
                    <a:pt x="1" y="126"/>
                    <a:pt x="28" y="167"/>
                    <a:pt x="82" y="180"/>
                  </a:cubicBezTo>
                  <a:lnTo>
                    <a:pt x="652" y="329"/>
                  </a:lnTo>
                  <a:cubicBezTo>
                    <a:pt x="661" y="331"/>
                    <a:pt x="669" y="332"/>
                    <a:pt x="677" y="332"/>
                  </a:cubicBezTo>
                  <a:cubicBezTo>
                    <a:pt x="781" y="332"/>
                    <a:pt x="820" y="177"/>
                    <a:pt x="706" y="140"/>
                  </a:cubicBezTo>
                  <a:lnTo>
                    <a:pt x="137" y="4"/>
                  </a:lnTo>
                  <a:cubicBezTo>
                    <a:pt x="127" y="2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77"/>
            <p:cNvSpPr/>
            <p:nvPr/>
          </p:nvSpPr>
          <p:spPr>
            <a:xfrm>
              <a:off x="3140800" y="4451550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79" y="0"/>
                  </a:moveTo>
                  <a:cubicBezTo>
                    <a:pt x="33" y="0"/>
                    <a:pt x="1" y="47"/>
                    <a:pt x="1" y="84"/>
                  </a:cubicBezTo>
                  <a:cubicBezTo>
                    <a:pt x="1" y="138"/>
                    <a:pt x="41" y="179"/>
                    <a:pt x="96" y="179"/>
                  </a:cubicBezTo>
                  <a:lnTo>
                    <a:pt x="163" y="192"/>
                  </a:lnTo>
                  <a:lnTo>
                    <a:pt x="231" y="206"/>
                  </a:lnTo>
                  <a:cubicBezTo>
                    <a:pt x="380" y="233"/>
                    <a:pt x="530" y="301"/>
                    <a:pt x="665" y="368"/>
                  </a:cubicBezTo>
                  <a:cubicBezTo>
                    <a:pt x="680" y="378"/>
                    <a:pt x="696" y="383"/>
                    <a:pt x="712" y="383"/>
                  </a:cubicBezTo>
                  <a:cubicBezTo>
                    <a:pt x="741" y="383"/>
                    <a:pt x="770" y="368"/>
                    <a:pt x="787" y="341"/>
                  </a:cubicBezTo>
                  <a:cubicBezTo>
                    <a:pt x="814" y="287"/>
                    <a:pt x="801" y="233"/>
                    <a:pt x="760" y="206"/>
                  </a:cubicBezTo>
                  <a:cubicBezTo>
                    <a:pt x="557" y="97"/>
                    <a:pt x="326" y="29"/>
                    <a:pt x="96" y="2"/>
                  </a:cubicBezTo>
                  <a:cubicBezTo>
                    <a:pt x="90" y="1"/>
                    <a:pt x="84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77"/>
            <p:cNvSpPr/>
            <p:nvPr/>
          </p:nvSpPr>
          <p:spPr>
            <a:xfrm>
              <a:off x="3089050" y="4399050"/>
              <a:ext cx="20925" cy="11550"/>
            </a:xfrm>
            <a:custGeom>
              <a:avLst/>
              <a:gdLst/>
              <a:ahLst/>
              <a:cxnLst/>
              <a:rect l="l" t="t" r="r" b="b"/>
              <a:pathLst>
                <a:path w="837" h="462" extrusionOk="0">
                  <a:moveTo>
                    <a:pt x="742" y="0"/>
                  </a:moveTo>
                  <a:cubicBezTo>
                    <a:pt x="484" y="27"/>
                    <a:pt x="253" y="136"/>
                    <a:pt x="63" y="312"/>
                  </a:cubicBezTo>
                  <a:cubicBezTo>
                    <a:pt x="1" y="375"/>
                    <a:pt x="58" y="461"/>
                    <a:pt x="131" y="461"/>
                  </a:cubicBezTo>
                  <a:cubicBezTo>
                    <a:pt x="153" y="461"/>
                    <a:pt x="177" y="453"/>
                    <a:pt x="199" y="434"/>
                  </a:cubicBezTo>
                  <a:lnTo>
                    <a:pt x="213" y="421"/>
                  </a:lnTo>
                  <a:lnTo>
                    <a:pt x="267" y="366"/>
                  </a:lnTo>
                  <a:cubicBezTo>
                    <a:pt x="280" y="353"/>
                    <a:pt x="308" y="339"/>
                    <a:pt x="321" y="326"/>
                  </a:cubicBezTo>
                  <a:cubicBezTo>
                    <a:pt x="362" y="299"/>
                    <a:pt x="416" y="271"/>
                    <a:pt x="470" y="244"/>
                  </a:cubicBezTo>
                  <a:lnTo>
                    <a:pt x="484" y="244"/>
                  </a:lnTo>
                  <a:lnTo>
                    <a:pt x="525" y="231"/>
                  </a:lnTo>
                  <a:cubicBezTo>
                    <a:pt x="538" y="217"/>
                    <a:pt x="565" y="217"/>
                    <a:pt x="592" y="204"/>
                  </a:cubicBezTo>
                  <a:lnTo>
                    <a:pt x="674" y="190"/>
                  </a:lnTo>
                  <a:lnTo>
                    <a:pt x="742" y="190"/>
                  </a:lnTo>
                  <a:cubicBezTo>
                    <a:pt x="796" y="190"/>
                    <a:pt x="836" y="149"/>
                    <a:pt x="836" y="95"/>
                  </a:cubicBezTo>
                  <a:cubicBezTo>
                    <a:pt x="836" y="41"/>
                    <a:pt x="796" y="0"/>
                    <a:pt x="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77"/>
            <p:cNvSpPr/>
            <p:nvPr/>
          </p:nvSpPr>
          <p:spPr>
            <a:xfrm>
              <a:off x="2999425" y="4252575"/>
              <a:ext cx="66475" cy="85800"/>
            </a:xfrm>
            <a:custGeom>
              <a:avLst/>
              <a:gdLst/>
              <a:ahLst/>
              <a:cxnLst/>
              <a:rect l="l" t="t" r="r" b="b"/>
              <a:pathLst>
                <a:path w="2659" h="3432" extrusionOk="0">
                  <a:moveTo>
                    <a:pt x="2658" y="0"/>
                  </a:moveTo>
                  <a:lnTo>
                    <a:pt x="2658" y="0"/>
                  </a:lnTo>
                  <a:cubicBezTo>
                    <a:pt x="1207" y="421"/>
                    <a:pt x="149" y="1682"/>
                    <a:pt x="0" y="3188"/>
                  </a:cubicBezTo>
                  <a:lnTo>
                    <a:pt x="68" y="3432"/>
                  </a:lnTo>
                  <a:cubicBezTo>
                    <a:pt x="1194" y="2523"/>
                    <a:pt x="2089" y="1343"/>
                    <a:pt x="2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77"/>
            <p:cNvSpPr/>
            <p:nvPr/>
          </p:nvSpPr>
          <p:spPr>
            <a:xfrm>
              <a:off x="2973325" y="4218000"/>
              <a:ext cx="40350" cy="118675"/>
            </a:xfrm>
            <a:custGeom>
              <a:avLst/>
              <a:gdLst/>
              <a:ahLst/>
              <a:cxnLst/>
              <a:rect l="l" t="t" r="r" b="b"/>
              <a:pathLst>
                <a:path w="1614" h="4747" extrusionOk="0">
                  <a:moveTo>
                    <a:pt x="1519" y="0"/>
                  </a:moveTo>
                  <a:lnTo>
                    <a:pt x="1519" y="0"/>
                  </a:lnTo>
                  <a:cubicBezTo>
                    <a:pt x="353" y="1289"/>
                    <a:pt x="0" y="3106"/>
                    <a:pt x="583" y="4747"/>
                  </a:cubicBezTo>
                  <a:lnTo>
                    <a:pt x="1004" y="4557"/>
                  </a:lnTo>
                  <a:cubicBezTo>
                    <a:pt x="1451" y="3079"/>
                    <a:pt x="1614" y="1533"/>
                    <a:pt x="15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77"/>
            <p:cNvSpPr/>
            <p:nvPr/>
          </p:nvSpPr>
          <p:spPr>
            <a:xfrm>
              <a:off x="2962475" y="4265450"/>
              <a:ext cx="41375" cy="69200"/>
            </a:xfrm>
            <a:custGeom>
              <a:avLst/>
              <a:gdLst/>
              <a:ahLst/>
              <a:cxnLst/>
              <a:rect l="l" t="t" r="r" b="b"/>
              <a:pathLst>
                <a:path w="1655" h="2768" extrusionOk="0">
                  <a:moveTo>
                    <a:pt x="258" y="1"/>
                  </a:moveTo>
                  <a:cubicBezTo>
                    <a:pt x="0" y="909"/>
                    <a:pt x="285" y="1886"/>
                    <a:pt x="1004" y="2510"/>
                  </a:cubicBezTo>
                  <a:lnTo>
                    <a:pt x="1655" y="2767"/>
                  </a:lnTo>
                  <a:cubicBezTo>
                    <a:pt x="1533" y="1710"/>
                    <a:pt x="1044" y="720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77"/>
            <p:cNvSpPr/>
            <p:nvPr/>
          </p:nvSpPr>
          <p:spPr>
            <a:xfrm>
              <a:off x="2989925" y="4255975"/>
              <a:ext cx="38350" cy="82075"/>
            </a:xfrm>
            <a:custGeom>
              <a:avLst/>
              <a:gdLst/>
              <a:ahLst/>
              <a:cxnLst/>
              <a:rect l="l" t="t" r="r" b="b"/>
              <a:pathLst>
                <a:path w="1534" h="3283" extrusionOk="0">
                  <a:moveTo>
                    <a:pt x="1397" y="0"/>
                  </a:moveTo>
                  <a:lnTo>
                    <a:pt x="1397" y="0"/>
                  </a:lnTo>
                  <a:cubicBezTo>
                    <a:pt x="462" y="827"/>
                    <a:pt x="1" y="2048"/>
                    <a:pt x="136" y="3282"/>
                  </a:cubicBezTo>
                  <a:lnTo>
                    <a:pt x="597" y="3079"/>
                  </a:lnTo>
                  <a:cubicBezTo>
                    <a:pt x="1248" y="2197"/>
                    <a:pt x="1533" y="1085"/>
                    <a:pt x="1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77"/>
            <p:cNvSpPr/>
            <p:nvPr/>
          </p:nvSpPr>
          <p:spPr>
            <a:xfrm>
              <a:off x="2954325" y="4324800"/>
              <a:ext cx="63775" cy="187450"/>
            </a:xfrm>
            <a:custGeom>
              <a:avLst/>
              <a:gdLst/>
              <a:ahLst/>
              <a:cxnLst/>
              <a:rect l="l" t="t" r="r" b="b"/>
              <a:pathLst>
                <a:path w="2551" h="7498" extrusionOk="0">
                  <a:moveTo>
                    <a:pt x="1249" y="1"/>
                  </a:moveTo>
                  <a:cubicBezTo>
                    <a:pt x="1017" y="1"/>
                    <a:pt x="770" y="104"/>
                    <a:pt x="611" y="285"/>
                  </a:cubicBezTo>
                  <a:cubicBezTo>
                    <a:pt x="326" y="610"/>
                    <a:pt x="272" y="1072"/>
                    <a:pt x="231" y="1519"/>
                  </a:cubicBezTo>
                  <a:cubicBezTo>
                    <a:pt x="55" y="3499"/>
                    <a:pt x="28" y="5493"/>
                    <a:pt x="1" y="7486"/>
                  </a:cubicBezTo>
                  <a:cubicBezTo>
                    <a:pt x="24" y="7494"/>
                    <a:pt x="48" y="7498"/>
                    <a:pt x="71" y="7498"/>
                  </a:cubicBezTo>
                  <a:cubicBezTo>
                    <a:pt x="244" y="7498"/>
                    <a:pt x="390" y="7288"/>
                    <a:pt x="462" y="7120"/>
                  </a:cubicBezTo>
                  <a:cubicBezTo>
                    <a:pt x="1303" y="5208"/>
                    <a:pt x="1981" y="3228"/>
                    <a:pt x="2482" y="1207"/>
                  </a:cubicBezTo>
                  <a:cubicBezTo>
                    <a:pt x="2537" y="1017"/>
                    <a:pt x="2550" y="814"/>
                    <a:pt x="2510" y="610"/>
                  </a:cubicBezTo>
                  <a:cubicBezTo>
                    <a:pt x="2466" y="445"/>
                    <a:pt x="2314" y="334"/>
                    <a:pt x="2150" y="334"/>
                  </a:cubicBezTo>
                  <a:cubicBezTo>
                    <a:pt x="2112" y="334"/>
                    <a:pt x="2073" y="340"/>
                    <a:pt x="2035" y="353"/>
                  </a:cubicBezTo>
                  <a:lnTo>
                    <a:pt x="1750" y="258"/>
                  </a:lnTo>
                  <a:cubicBezTo>
                    <a:pt x="1642" y="80"/>
                    <a:pt x="1452" y="1"/>
                    <a:pt x="1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77"/>
            <p:cNvSpPr/>
            <p:nvPr/>
          </p:nvSpPr>
          <p:spPr>
            <a:xfrm>
              <a:off x="2954325" y="4446375"/>
              <a:ext cx="14275" cy="7625"/>
            </a:xfrm>
            <a:custGeom>
              <a:avLst/>
              <a:gdLst/>
              <a:ahLst/>
              <a:cxnLst/>
              <a:rect l="l" t="t" r="r" b="b"/>
              <a:pathLst>
                <a:path w="571" h="305" extrusionOk="0">
                  <a:moveTo>
                    <a:pt x="139" y="0"/>
                  </a:moveTo>
                  <a:cubicBezTo>
                    <a:pt x="120" y="0"/>
                    <a:pt x="101" y="10"/>
                    <a:pt x="82" y="19"/>
                  </a:cubicBezTo>
                  <a:cubicBezTo>
                    <a:pt x="55" y="33"/>
                    <a:pt x="28" y="60"/>
                    <a:pt x="28" y="87"/>
                  </a:cubicBezTo>
                  <a:cubicBezTo>
                    <a:pt x="1" y="155"/>
                    <a:pt x="41" y="223"/>
                    <a:pt x="109" y="236"/>
                  </a:cubicBezTo>
                  <a:cubicBezTo>
                    <a:pt x="218" y="277"/>
                    <a:pt x="326" y="304"/>
                    <a:pt x="448" y="304"/>
                  </a:cubicBezTo>
                  <a:cubicBezTo>
                    <a:pt x="475" y="304"/>
                    <a:pt x="502" y="291"/>
                    <a:pt x="529" y="277"/>
                  </a:cubicBezTo>
                  <a:cubicBezTo>
                    <a:pt x="557" y="250"/>
                    <a:pt x="570" y="223"/>
                    <a:pt x="570" y="182"/>
                  </a:cubicBezTo>
                  <a:cubicBezTo>
                    <a:pt x="570" y="114"/>
                    <a:pt x="516" y="60"/>
                    <a:pt x="448" y="60"/>
                  </a:cubicBezTo>
                  <a:lnTo>
                    <a:pt x="394" y="60"/>
                  </a:lnTo>
                  <a:cubicBezTo>
                    <a:pt x="312" y="47"/>
                    <a:pt x="245" y="33"/>
                    <a:pt x="163" y="6"/>
                  </a:cubicBezTo>
                  <a:cubicBezTo>
                    <a:pt x="155" y="2"/>
                    <a:pt x="147" y="0"/>
                    <a:pt x="139" y="0"/>
                  </a:cubicBezTo>
                  <a:close/>
                </a:path>
              </a:pathLst>
            </a:custGeom>
            <a:solidFill>
              <a:srgbClr val="DF8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77"/>
            <p:cNvSpPr/>
            <p:nvPr/>
          </p:nvSpPr>
          <p:spPr>
            <a:xfrm>
              <a:off x="2936025" y="4280025"/>
              <a:ext cx="25775" cy="63100"/>
            </a:xfrm>
            <a:custGeom>
              <a:avLst/>
              <a:gdLst/>
              <a:ahLst/>
              <a:cxnLst/>
              <a:rect l="l" t="t" r="r" b="b"/>
              <a:pathLst>
                <a:path w="1031" h="2524" extrusionOk="0">
                  <a:moveTo>
                    <a:pt x="1031" y="1"/>
                  </a:moveTo>
                  <a:cubicBezTo>
                    <a:pt x="312" y="571"/>
                    <a:pt x="0" y="1520"/>
                    <a:pt x="244" y="2401"/>
                  </a:cubicBezTo>
                  <a:lnTo>
                    <a:pt x="339" y="2523"/>
                  </a:lnTo>
                  <a:cubicBezTo>
                    <a:pt x="773" y="1750"/>
                    <a:pt x="1017" y="882"/>
                    <a:pt x="1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77"/>
            <p:cNvSpPr/>
            <p:nvPr/>
          </p:nvSpPr>
          <p:spPr>
            <a:xfrm>
              <a:off x="2909225" y="4271225"/>
              <a:ext cx="27825" cy="72575"/>
            </a:xfrm>
            <a:custGeom>
              <a:avLst/>
              <a:gdLst/>
              <a:ahLst/>
              <a:cxnLst/>
              <a:rect l="l" t="t" r="r" b="b"/>
              <a:pathLst>
                <a:path w="1113" h="2903" extrusionOk="0">
                  <a:moveTo>
                    <a:pt x="367" y="0"/>
                  </a:moveTo>
                  <a:cubicBezTo>
                    <a:pt x="1" y="990"/>
                    <a:pt x="218" y="2102"/>
                    <a:pt x="909" y="2903"/>
                  </a:cubicBezTo>
                  <a:lnTo>
                    <a:pt x="1113" y="2699"/>
                  </a:lnTo>
                  <a:cubicBezTo>
                    <a:pt x="1032" y="1763"/>
                    <a:pt x="774" y="855"/>
                    <a:pt x="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77"/>
            <p:cNvSpPr/>
            <p:nvPr/>
          </p:nvSpPr>
          <p:spPr>
            <a:xfrm>
              <a:off x="2905175" y="4307500"/>
              <a:ext cx="35625" cy="31225"/>
            </a:xfrm>
            <a:custGeom>
              <a:avLst/>
              <a:gdLst/>
              <a:ahLst/>
              <a:cxnLst/>
              <a:rect l="l" t="t" r="r" b="b"/>
              <a:pathLst>
                <a:path w="1425" h="1249" extrusionOk="0">
                  <a:moveTo>
                    <a:pt x="0" y="0"/>
                  </a:moveTo>
                  <a:lnTo>
                    <a:pt x="0" y="0"/>
                  </a:lnTo>
                  <a:cubicBezTo>
                    <a:pt x="54" y="570"/>
                    <a:pt x="448" y="1058"/>
                    <a:pt x="990" y="1248"/>
                  </a:cubicBezTo>
                  <a:lnTo>
                    <a:pt x="1424" y="1248"/>
                  </a:lnTo>
                  <a:cubicBezTo>
                    <a:pt x="1112" y="679"/>
                    <a:pt x="610" y="2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77"/>
            <p:cNvSpPr/>
            <p:nvPr/>
          </p:nvSpPr>
          <p:spPr>
            <a:xfrm>
              <a:off x="2924825" y="4289525"/>
              <a:ext cx="18675" cy="53250"/>
            </a:xfrm>
            <a:custGeom>
              <a:avLst/>
              <a:gdLst/>
              <a:ahLst/>
              <a:cxnLst/>
              <a:rect l="l" t="t" r="r" b="b"/>
              <a:pathLst>
                <a:path w="747" h="2130" extrusionOk="0">
                  <a:moveTo>
                    <a:pt x="340" y="1"/>
                  </a:moveTo>
                  <a:cubicBezTo>
                    <a:pt x="1" y="679"/>
                    <a:pt x="1" y="1465"/>
                    <a:pt x="367" y="2130"/>
                  </a:cubicBezTo>
                  <a:lnTo>
                    <a:pt x="584" y="1926"/>
                  </a:lnTo>
                  <a:cubicBezTo>
                    <a:pt x="747" y="1276"/>
                    <a:pt x="665" y="584"/>
                    <a:pt x="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77"/>
            <p:cNvSpPr/>
            <p:nvPr/>
          </p:nvSpPr>
          <p:spPr>
            <a:xfrm>
              <a:off x="2906350" y="4340375"/>
              <a:ext cx="59700" cy="170525"/>
            </a:xfrm>
            <a:custGeom>
              <a:avLst/>
              <a:gdLst/>
              <a:ahLst/>
              <a:cxnLst/>
              <a:rect l="l" t="t" r="r" b="b"/>
              <a:pathLst>
                <a:path w="2388" h="6821" extrusionOk="0">
                  <a:moveTo>
                    <a:pt x="814" y="1"/>
                  </a:moveTo>
                  <a:cubicBezTo>
                    <a:pt x="533" y="1"/>
                    <a:pt x="236" y="221"/>
                    <a:pt x="136" y="501"/>
                  </a:cubicBezTo>
                  <a:cubicBezTo>
                    <a:pt x="0" y="880"/>
                    <a:pt x="109" y="1301"/>
                    <a:pt x="217" y="1681"/>
                  </a:cubicBezTo>
                  <a:cubicBezTo>
                    <a:pt x="746" y="3430"/>
                    <a:pt x="1397" y="5125"/>
                    <a:pt x="2048" y="6820"/>
                  </a:cubicBezTo>
                  <a:cubicBezTo>
                    <a:pt x="2252" y="6807"/>
                    <a:pt x="2306" y="6563"/>
                    <a:pt x="2319" y="6359"/>
                  </a:cubicBezTo>
                  <a:cubicBezTo>
                    <a:pt x="2387" y="4461"/>
                    <a:pt x="2292" y="2548"/>
                    <a:pt x="2021" y="663"/>
                  </a:cubicBezTo>
                  <a:cubicBezTo>
                    <a:pt x="2021" y="474"/>
                    <a:pt x="1953" y="297"/>
                    <a:pt x="1858" y="148"/>
                  </a:cubicBezTo>
                  <a:cubicBezTo>
                    <a:pt x="1793" y="59"/>
                    <a:pt x="1685" y="8"/>
                    <a:pt x="1576" y="8"/>
                  </a:cubicBezTo>
                  <a:cubicBezTo>
                    <a:pt x="1503" y="8"/>
                    <a:pt x="1430" y="31"/>
                    <a:pt x="1370" y="80"/>
                  </a:cubicBezTo>
                  <a:lnTo>
                    <a:pt x="1099" y="94"/>
                  </a:lnTo>
                  <a:cubicBezTo>
                    <a:pt x="1013" y="29"/>
                    <a:pt x="914" y="1"/>
                    <a:pt x="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77"/>
            <p:cNvSpPr/>
            <p:nvPr/>
          </p:nvSpPr>
          <p:spPr>
            <a:xfrm>
              <a:off x="2944150" y="4451800"/>
              <a:ext cx="13600" cy="7275"/>
            </a:xfrm>
            <a:custGeom>
              <a:avLst/>
              <a:gdLst/>
              <a:ahLst/>
              <a:cxnLst/>
              <a:rect l="l" t="t" r="r" b="b"/>
              <a:pathLst>
                <a:path w="544" h="291" extrusionOk="0">
                  <a:moveTo>
                    <a:pt x="399" y="0"/>
                  </a:moveTo>
                  <a:cubicBezTo>
                    <a:pt x="390" y="0"/>
                    <a:pt x="379" y="2"/>
                    <a:pt x="367" y="6"/>
                  </a:cubicBezTo>
                  <a:cubicBezTo>
                    <a:pt x="313" y="19"/>
                    <a:pt x="245" y="47"/>
                    <a:pt x="177" y="47"/>
                  </a:cubicBezTo>
                  <a:lnTo>
                    <a:pt x="123" y="47"/>
                  </a:lnTo>
                  <a:cubicBezTo>
                    <a:pt x="82" y="47"/>
                    <a:pt x="55" y="60"/>
                    <a:pt x="41" y="87"/>
                  </a:cubicBezTo>
                  <a:cubicBezTo>
                    <a:pt x="14" y="114"/>
                    <a:pt x="1" y="141"/>
                    <a:pt x="1" y="169"/>
                  </a:cubicBezTo>
                  <a:cubicBezTo>
                    <a:pt x="1" y="196"/>
                    <a:pt x="14" y="236"/>
                    <a:pt x="41" y="250"/>
                  </a:cubicBezTo>
                  <a:cubicBezTo>
                    <a:pt x="55" y="277"/>
                    <a:pt x="82" y="291"/>
                    <a:pt x="123" y="291"/>
                  </a:cubicBezTo>
                  <a:cubicBezTo>
                    <a:pt x="231" y="291"/>
                    <a:pt x="340" y="264"/>
                    <a:pt x="435" y="236"/>
                  </a:cubicBezTo>
                  <a:cubicBezTo>
                    <a:pt x="502" y="223"/>
                    <a:pt x="543" y="155"/>
                    <a:pt x="516" y="87"/>
                  </a:cubicBezTo>
                  <a:cubicBezTo>
                    <a:pt x="516" y="60"/>
                    <a:pt x="489" y="33"/>
                    <a:pt x="462" y="19"/>
                  </a:cubicBezTo>
                  <a:cubicBezTo>
                    <a:pt x="443" y="10"/>
                    <a:pt x="423" y="0"/>
                    <a:pt x="399" y="0"/>
                  </a:cubicBezTo>
                  <a:close/>
                </a:path>
              </a:pathLst>
            </a:custGeom>
            <a:solidFill>
              <a:srgbClr val="C04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77"/>
            <p:cNvSpPr/>
            <p:nvPr/>
          </p:nvSpPr>
          <p:spPr>
            <a:xfrm>
              <a:off x="2519325" y="4266975"/>
              <a:ext cx="8375" cy="26825"/>
            </a:xfrm>
            <a:custGeom>
              <a:avLst/>
              <a:gdLst/>
              <a:ahLst/>
              <a:cxnLst/>
              <a:rect l="l" t="t" r="r" b="b"/>
              <a:pathLst>
                <a:path w="335" h="1073" extrusionOk="0">
                  <a:moveTo>
                    <a:pt x="307" y="0"/>
                  </a:moveTo>
                  <a:cubicBezTo>
                    <a:pt x="299" y="0"/>
                    <a:pt x="290" y="6"/>
                    <a:pt x="285" y="21"/>
                  </a:cubicBezTo>
                  <a:cubicBezTo>
                    <a:pt x="96" y="333"/>
                    <a:pt x="1" y="686"/>
                    <a:pt x="1" y="1052"/>
                  </a:cubicBezTo>
                  <a:cubicBezTo>
                    <a:pt x="1" y="1065"/>
                    <a:pt x="11" y="1072"/>
                    <a:pt x="21" y="1072"/>
                  </a:cubicBezTo>
                  <a:cubicBezTo>
                    <a:pt x="31" y="1072"/>
                    <a:pt x="41" y="1065"/>
                    <a:pt x="41" y="1052"/>
                  </a:cubicBezTo>
                  <a:cubicBezTo>
                    <a:pt x="55" y="699"/>
                    <a:pt x="150" y="347"/>
                    <a:pt x="326" y="35"/>
                  </a:cubicBezTo>
                  <a:cubicBezTo>
                    <a:pt x="335" y="18"/>
                    <a:pt x="322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77"/>
            <p:cNvSpPr/>
            <p:nvPr/>
          </p:nvSpPr>
          <p:spPr>
            <a:xfrm>
              <a:off x="2514575" y="4279025"/>
              <a:ext cx="8850" cy="26475"/>
            </a:xfrm>
            <a:custGeom>
              <a:avLst/>
              <a:gdLst/>
              <a:ahLst/>
              <a:cxnLst/>
              <a:rect l="l" t="t" r="r" b="b"/>
              <a:pathLst>
                <a:path w="354" h="1059" extrusionOk="0">
                  <a:moveTo>
                    <a:pt x="286" y="0"/>
                  </a:moveTo>
                  <a:cubicBezTo>
                    <a:pt x="123" y="95"/>
                    <a:pt x="28" y="272"/>
                    <a:pt x="14" y="461"/>
                  </a:cubicBezTo>
                  <a:cubicBezTo>
                    <a:pt x="1" y="651"/>
                    <a:pt x="28" y="841"/>
                    <a:pt x="96" y="1017"/>
                  </a:cubicBezTo>
                  <a:lnTo>
                    <a:pt x="96" y="1058"/>
                  </a:lnTo>
                  <a:cubicBezTo>
                    <a:pt x="231" y="936"/>
                    <a:pt x="326" y="760"/>
                    <a:pt x="340" y="570"/>
                  </a:cubicBezTo>
                  <a:cubicBezTo>
                    <a:pt x="353" y="380"/>
                    <a:pt x="340" y="190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77"/>
            <p:cNvSpPr/>
            <p:nvPr/>
          </p:nvSpPr>
          <p:spPr>
            <a:xfrm>
              <a:off x="2474575" y="4302125"/>
              <a:ext cx="29775" cy="3425"/>
            </a:xfrm>
            <a:custGeom>
              <a:avLst/>
              <a:gdLst/>
              <a:ahLst/>
              <a:cxnLst/>
              <a:rect l="l" t="t" r="r" b="b"/>
              <a:pathLst>
                <a:path w="1191" h="137" extrusionOk="0">
                  <a:moveTo>
                    <a:pt x="580" y="0"/>
                  </a:moveTo>
                  <a:cubicBezTo>
                    <a:pt x="393" y="0"/>
                    <a:pt x="205" y="27"/>
                    <a:pt x="28" y="80"/>
                  </a:cubicBezTo>
                  <a:cubicBezTo>
                    <a:pt x="0" y="80"/>
                    <a:pt x="0" y="121"/>
                    <a:pt x="41" y="121"/>
                  </a:cubicBezTo>
                  <a:cubicBezTo>
                    <a:pt x="213" y="70"/>
                    <a:pt x="387" y="46"/>
                    <a:pt x="562" y="46"/>
                  </a:cubicBezTo>
                  <a:cubicBezTo>
                    <a:pt x="760" y="46"/>
                    <a:pt x="959" y="76"/>
                    <a:pt x="1153" y="134"/>
                  </a:cubicBezTo>
                  <a:cubicBezTo>
                    <a:pt x="1156" y="136"/>
                    <a:pt x="1159" y="136"/>
                    <a:pt x="1162" y="136"/>
                  </a:cubicBezTo>
                  <a:cubicBezTo>
                    <a:pt x="1183" y="136"/>
                    <a:pt x="1191" y="93"/>
                    <a:pt x="1167" y="93"/>
                  </a:cubicBezTo>
                  <a:cubicBezTo>
                    <a:pt x="978" y="31"/>
                    <a:pt x="779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77"/>
            <p:cNvSpPr/>
            <p:nvPr/>
          </p:nvSpPr>
          <p:spPr>
            <a:xfrm>
              <a:off x="2489150" y="4298050"/>
              <a:ext cx="27825" cy="10875"/>
            </a:xfrm>
            <a:custGeom>
              <a:avLst/>
              <a:gdLst/>
              <a:ahLst/>
              <a:cxnLst/>
              <a:rect l="l" t="t" r="r" b="b"/>
              <a:pathLst>
                <a:path w="1113" h="435" extrusionOk="0">
                  <a:moveTo>
                    <a:pt x="464" y="1"/>
                  </a:moveTo>
                  <a:cubicBezTo>
                    <a:pt x="298" y="1"/>
                    <a:pt x="132" y="66"/>
                    <a:pt x="1" y="175"/>
                  </a:cubicBezTo>
                  <a:cubicBezTo>
                    <a:pt x="150" y="297"/>
                    <a:pt x="326" y="378"/>
                    <a:pt x="502" y="419"/>
                  </a:cubicBezTo>
                  <a:cubicBezTo>
                    <a:pt x="557" y="429"/>
                    <a:pt x="611" y="434"/>
                    <a:pt x="664" y="434"/>
                  </a:cubicBezTo>
                  <a:cubicBezTo>
                    <a:pt x="825" y="434"/>
                    <a:pt x="980" y="389"/>
                    <a:pt x="1113" y="297"/>
                  </a:cubicBezTo>
                  <a:lnTo>
                    <a:pt x="1072" y="297"/>
                  </a:lnTo>
                  <a:cubicBezTo>
                    <a:pt x="950" y="148"/>
                    <a:pt x="774" y="53"/>
                    <a:pt x="584" y="12"/>
                  </a:cubicBezTo>
                  <a:cubicBezTo>
                    <a:pt x="544" y="4"/>
                    <a:pt x="504" y="1"/>
                    <a:pt x="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77"/>
            <p:cNvSpPr/>
            <p:nvPr/>
          </p:nvSpPr>
          <p:spPr>
            <a:xfrm>
              <a:off x="2508825" y="4250250"/>
              <a:ext cx="8400" cy="26925"/>
            </a:xfrm>
            <a:custGeom>
              <a:avLst/>
              <a:gdLst/>
              <a:ahLst/>
              <a:cxnLst/>
              <a:rect l="l" t="t" r="r" b="b"/>
              <a:pathLst>
                <a:path w="336" h="1077" extrusionOk="0">
                  <a:moveTo>
                    <a:pt x="302" y="1"/>
                  </a:moveTo>
                  <a:cubicBezTo>
                    <a:pt x="295" y="1"/>
                    <a:pt x="289" y="4"/>
                    <a:pt x="285" y="12"/>
                  </a:cubicBezTo>
                  <a:cubicBezTo>
                    <a:pt x="109" y="338"/>
                    <a:pt x="14" y="690"/>
                    <a:pt x="0" y="1056"/>
                  </a:cubicBezTo>
                  <a:cubicBezTo>
                    <a:pt x="0" y="1070"/>
                    <a:pt x="14" y="1077"/>
                    <a:pt x="27" y="1077"/>
                  </a:cubicBezTo>
                  <a:cubicBezTo>
                    <a:pt x="41" y="1077"/>
                    <a:pt x="54" y="1070"/>
                    <a:pt x="54" y="1056"/>
                  </a:cubicBezTo>
                  <a:cubicBezTo>
                    <a:pt x="54" y="704"/>
                    <a:pt x="149" y="351"/>
                    <a:pt x="326" y="39"/>
                  </a:cubicBezTo>
                  <a:cubicBezTo>
                    <a:pt x="335" y="20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77"/>
            <p:cNvSpPr/>
            <p:nvPr/>
          </p:nvSpPr>
          <p:spPr>
            <a:xfrm>
              <a:off x="2504075" y="4262400"/>
              <a:ext cx="8825" cy="26475"/>
            </a:xfrm>
            <a:custGeom>
              <a:avLst/>
              <a:gdLst/>
              <a:ahLst/>
              <a:cxnLst/>
              <a:rect l="l" t="t" r="r" b="b"/>
              <a:pathLst>
                <a:path w="353" h="1059" extrusionOk="0">
                  <a:moveTo>
                    <a:pt x="299" y="1"/>
                  </a:moveTo>
                  <a:cubicBezTo>
                    <a:pt x="136" y="96"/>
                    <a:pt x="27" y="272"/>
                    <a:pt x="14" y="462"/>
                  </a:cubicBezTo>
                  <a:cubicBezTo>
                    <a:pt x="0" y="652"/>
                    <a:pt x="27" y="842"/>
                    <a:pt x="109" y="1018"/>
                  </a:cubicBezTo>
                  <a:lnTo>
                    <a:pt x="95" y="1059"/>
                  </a:lnTo>
                  <a:cubicBezTo>
                    <a:pt x="244" y="937"/>
                    <a:pt x="326" y="760"/>
                    <a:pt x="339" y="570"/>
                  </a:cubicBezTo>
                  <a:cubicBezTo>
                    <a:pt x="353" y="380"/>
                    <a:pt x="339" y="19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77"/>
            <p:cNvSpPr/>
            <p:nvPr/>
          </p:nvSpPr>
          <p:spPr>
            <a:xfrm>
              <a:off x="2464150" y="4285500"/>
              <a:ext cx="29975" cy="3450"/>
            </a:xfrm>
            <a:custGeom>
              <a:avLst/>
              <a:gdLst/>
              <a:ahLst/>
              <a:cxnLst/>
              <a:rect l="l" t="t" r="r" b="b"/>
              <a:pathLst>
                <a:path w="1199" h="138" extrusionOk="0">
                  <a:moveTo>
                    <a:pt x="577" y="1"/>
                  </a:moveTo>
                  <a:cubicBezTo>
                    <a:pt x="389" y="1"/>
                    <a:pt x="202" y="28"/>
                    <a:pt x="24" y="80"/>
                  </a:cubicBezTo>
                  <a:cubicBezTo>
                    <a:pt x="0" y="80"/>
                    <a:pt x="8" y="123"/>
                    <a:pt x="29" y="123"/>
                  </a:cubicBezTo>
                  <a:cubicBezTo>
                    <a:pt x="32" y="123"/>
                    <a:pt x="35" y="123"/>
                    <a:pt x="38" y="121"/>
                  </a:cubicBezTo>
                  <a:cubicBezTo>
                    <a:pt x="209" y="70"/>
                    <a:pt x="387" y="46"/>
                    <a:pt x="565" y="46"/>
                  </a:cubicBezTo>
                  <a:cubicBezTo>
                    <a:pt x="767" y="46"/>
                    <a:pt x="969" y="77"/>
                    <a:pt x="1163" y="135"/>
                  </a:cubicBezTo>
                  <a:cubicBezTo>
                    <a:pt x="1167" y="136"/>
                    <a:pt x="1171" y="137"/>
                    <a:pt x="1174" y="137"/>
                  </a:cubicBezTo>
                  <a:cubicBezTo>
                    <a:pt x="1193" y="137"/>
                    <a:pt x="1198" y="106"/>
                    <a:pt x="1163" y="94"/>
                  </a:cubicBezTo>
                  <a:cubicBezTo>
                    <a:pt x="975" y="31"/>
                    <a:pt x="776" y="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77"/>
            <p:cNvSpPr/>
            <p:nvPr/>
          </p:nvSpPr>
          <p:spPr>
            <a:xfrm>
              <a:off x="2478650" y="4281225"/>
              <a:ext cx="27825" cy="11050"/>
            </a:xfrm>
            <a:custGeom>
              <a:avLst/>
              <a:gdLst/>
              <a:ahLst/>
              <a:cxnLst/>
              <a:rect l="l" t="t" r="r" b="b"/>
              <a:pathLst>
                <a:path w="1113" h="442" extrusionOk="0">
                  <a:moveTo>
                    <a:pt x="490" y="0"/>
                  </a:moveTo>
                  <a:cubicBezTo>
                    <a:pt x="310" y="0"/>
                    <a:pt x="136" y="59"/>
                    <a:pt x="0" y="184"/>
                  </a:cubicBezTo>
                  <a:cubicBezTo>
                    <a:pt x="149" y="306"/>
                    <a:pt x="326" y="387"/>
                    <a:pt x="516" y="428"/>
                  </a:cubicBezTo>
                  <a:cubicBezTo>
                    <a:pt x="561" y="437"/>
                    <a:pt x="608" y="441"/>
                    <a:pt x="654" y="441"/>
                  </a:cubicBezTo>
                  <a:cubicBezTo>
                    <a:pt x="815" y="441"/>
                    <a:pt x="976" y="390"/>
                    <a:pt x="1112" y="306"/>
                  </a:cubicBezTo>
                  <a:lnTo>
                    <a:pt x="1072" y="306"/>
                  </a:lnTo>
                  <a:cubicBezTo>
                    <a:pt x="949" y="156"/>
                    <a:pt x="787" y="48"/>
                    <a:pt x="597" y="7"/>
                  </a:cubicBezTo>
                  <a:cubicBezTo>
                    <a:pt x="561" y="3"/>
                    <a:pt x="526" y="0"/>
                    <a:pt x="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77"/>
            <p:cNvSpPr/>
            <p:nvPr/>
          </p:nvSpPr>
          <p:spPr>
            <a:xfrm>
              <a:off x="2498650" y="4233975"/>
              <a:ext cx="8400" cy="26925"/>
            </a:xfrm>
            <a:custGeom>
              <a:avLst/>
              <a:gdLst/>
              <a:ahLst/>
              <a:cxnLst/>
              <a:rect l="l" t="t" r="r" b="b"/>
              <a:pathLst>
                <a:path w="336" h="1077" extrusionOk="0">
                  <a:moveTo>
                    <a:pt x="302" y="1"/>
                  </a:moveTo>
                  <a:cubicBezTo>
                    <a:pt x="295" y="1"/>
                    <a:pt x="289" y="4"/>
                    <a:pt x="285" y="12"/>
                  </a:cubicBezTo>
                  <a:cubicBezTo>
                    <a:pt x="95" y="338"/>
                    <a:pt x="0" y="690"/>
                    <a:pt x="0" y="1056"/>
                  </a:cubicBezTo>
                  <a:cubicBezTo>
                    <a:pt x="0" y="1070"/>
                    <a:pt x="10" y="1077"/>
                    <a:pt x="21" y="1077"/>
                  </a:cubicBezTo>
                  <a:cubicBezTo>
                    <a:pt x="31" y="1077"/>
                    <a:pt x="41" y="1070"/>
                    <a:pt x="41" y="1056"/>
                  </a:cubicBezTo>
                  <a:cubicBezTo>
                    <a:pt x="55" y="704"/>
                    <a:pt x="149" y="351"/>
                    <a:pt x="326" y="39"/>
                  </a:cubicBezTo>
                  <a:cubicBezTo>
                    <a:pt x="335" y="20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77"/>
            <p:cNvSpPr/>
            <p:nvPr/>
          </p:nvSpPr>
          <p:spPr>
            <a:xfrm>
              <a:off x="2493900" y="4246125"/>
              <a:ext cx="8850" cy="26475"/>
            </a:xfrm>
            <a:custGeom>
              <a:avLst/>
              <a:gdLst/>
              <a:ahLst/>
              <a:cxnLst/>
              <a:rect l="l" t="t" r="r" b="b"/>
              <a:pathLst>
                <a:path w="354" h="1059" extrusionOk="0">
                  <a:moveTo>
                    <a:pt x="285" y="1"/>
                  </a:moveTo>
                  <a:cubicBezTo>
                    <a:pt x="123" y="96"/>
                    <a:pt x="28" y="272"/>
                    <a:pt x="14" y="462"/>
                  </a:cubicBezTo>
                  <a:cubicBezTo>
                    <a:pt x="0" y="652"/>
                    <a:pt x="28" y="842"/>
                    <a:pt x="109" y="1018"/>
                  </a:cubicBezTo>
                  <a:lnTo>
                    <a:pt x="95" y="1059"/>
                  </a:lnTo>
                  <a:cubicBezTo>
                    <a:pt x="231" y="937"/>
                    <a:pt x="312" y="760"/>
                    <a:pt x="339" y="570"/>
                  </a:cubicBezTo>
                  <a:cubicBezTo>
                    <a:pt x="353" y="381"/>
                    <a:pt x="339" y="19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77"/>
            <p:cNvSpPr/>
            <p:nvPr/>
          </p:nvSpPr>
          <p:spPr>
            <a:xfrm>
              <a:off x="2453625" y="4269225"/>
              <a:ext cx="30050" cy="3425"/>
            </a:xfrm>
            <a:custGeom>
              <a:avLst/>
              <a:gdLst/>
              <a:ahLst/>
              <a:cxnLst/>
              <a:rect l="l" t="t" r="r" b="b"/>
              <a:pathLst>
                <a:path w="1202" h="137" extrusionOk="0">
                  <a:moveTo>
                    <a:pt x="584" y="1"/>
                  </a:moveTo>
                  <a:cubicBezTo>
                    <a:pt x="396" y="1"/>
                    <a:pt x="209" y="28"/>
                    <a:pt x="25" y="80"/>
                  </a:cubicBezTo>
                  <a:cubicBezTo>
                    <a:pt x="1" y="80"/>
                    <a:pt x="9" y="123"/>
                    <a:pt x="30" y="123"/>
                  </a:cubicBezTo>
                  <a:cubicBezTo>
                    <a:pt x="32" y="123"/>
                    <a:pt x="35" y="123"/>
                    <a:pt x="38" y="121"/>
                  </a:cubicBezTo>
                  <a:cubicBezTo>
                    <a:pt x="210" y="70"/>
                    <a:pt x="388" y="46"/>
                    <a:pt x="566" y="46"/>
                  </a:cubicBezTo>
                  <a:cubicBezTo>
                    <a:pt x="767" y="46"/>
                    <a:pt x="969" y="77"/>
                    <a:pt x="1164" y="135"/>
                  </a:cubicBezTo>
                  <a:cubicBezTo>
                    <a:pt x="1167" y="136"/>
                    <a:pt x="1170" y="137"/>
                    <a:pt x="1172" y="137"/>
                  </a:cubicBezTo>
                  <a:cubicBezTo>
                    <a:pt x="1194" y="137"/>
                    <a:pt x="1202" y="94"/>
                    <a:pt x="1177" y="94"/>
                  </a:cubicBezTo>
                  <a:cubicBezTo>
                    <a:pt x="982" y="31"/>
                    <a:pt x="783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77"/>
            <p:cNvSpPr/>
            <p:nvPr/>
          </p:nvSpPr>
          <p:spPr>
            <a:xfrm>
              <a:off x="2468475" y="4265125"/>
              <a:ext cx="27825" cy="10875"/>
            </a:xfrm>
            <a:custGeom>
              <a:avLst/>
              <a:gdLst/>
              <a:ahLst/>
              <a:cxnLst/>
              <a:rect l="l" t="t" r="r" b="b"/>
              <a:pathLst>
                <a:path w="1113" h="435" extrusionOk="0">
                  <a:moveTo>
                    <a:pt x="451" y="1"/>
                  </a:moveTo>
                  <a:cubicBezTo>
                    <a:pt x="290" y="1"/>
                    <a:pt x="128" y="59"/>
                    <a:pt x="0" y="177"/>
                  </a:cubicBezTo>
                  <a:cubicBezTo>
                    <a:pt x="149" y="299"/>
                    <a:pt x="326" y="380"/>
                    <a:pt x="502" y="421"/>
                  </a:cubicBezTo>
                  <a:cubicBezTo>
                    <a:pt x="551" y="430"/>
                    <a:pt x="600" y="434"/>
                    <a:pt x="648" y="434"/>
                  </a:cubicBezTo>
                  <a:cubicBezTo>
                    <a:pt x="815" y="434"/>
                    <a:pt x="976" y="383"/>
                    <a:pt x="1112" y="299"/>
                  </a:cubicBezTo>
                  <a:lnTo>
                    <a:pt x="1072" y="299"/>
                  </a:lnTo>
                  <a:cubicBezTo>
                    <a:pt x="950" y="149"/>
                    <a:pt x="773" y="54"/>
                    <a:pt x="583" y="14"/>
                  </a:cubicBezTo>
                  <a:cubicBezTo>
                    <a:pt x="540" y="5"/>
                    <a:pt x="496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77"/>
            <p:cNvSpPr/>
            <p:nvPr/>
          </p:nvSpPr>
          <p:spPr>
            <a:xfrm>
              <a:off x="2487450" y="4223050"/>
              <a:ext cx="7350" cy="23275"/>
            </a:xfrm>
            <a:custGeom>
              <a:avLst/>
              <a:gdLst/>
              <a:ahLst/>
              <a:cxnLst/>
              <a:rect l="l" t="t" r="r" b="b"/>
              <a:pathLst>
                <a:path w="294" h="931" extrusionOk="0">
                  <a:moveTo>
                    <a:pt x="274" y="0"/>
                  </a:moveTo>
                  <a:cubicBezTo>
                    <a:pt x="266" y="0"/>
                    <a:pt x="255" y="5"/>
                    <a:pt x="245" y="15"/>
                  </a:cubicBezTo>
                  <a:cubicBezTo>
                    <a:pt x="96" y="286"/>
                    <a:pt x="14" y="598"/>
                    <a:pt x="1" y="910"/>
                  </a:cubicBezTo>
                  <a:cubicBezTo>
                    <a:pt x="1" y="924"/>
                    <a:pt x="14" y="931"/>
                    <a:pt x="28" y="931"/>
                  </a:cubicBezTo>
                  <a:cubicBezTo>
                    <a:pt x="41" y="931"/>
                    <a:pt x="55" y="924"/>
                    <a:pt x="55" y="910"/>
                  </a:cubicBezTo>
                  <a:cubicBezTo>
                    <a:pt x="55" y="598"/>
                    <a:pt x="136" y="300"/>
                    <a:pt x="286" y="29"/>
                  </a:cubicBezTo>
                  <a:cubicBezTo>
                    <a:pt x="294" y="12"/>
                    <a:pt x="287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77"/>
            <p:cNvSpPr/>
            <p:nvPr/>
          </p:nvSpPr>
          <p:spPr>
            <a:xfrm>
              <a:off x="2483400" y="4233575"/>
              <a:ext cx="7800" cy="22750"/>
            </a:xfrm>
            <a:custGeom>
              <a:avLst/>
              <a:gdLst/>
              <a:ahLst/>
              <a:cxnLst/>
              <a:rect l="l" t="t" r="r" b="b"/>
              <a:pathLst>
                <a:path w="312" h="910" extrusionOk="0">
                  <a:moveTo>
                    <a:pt x="258" y="1"/>
                  </a:moveTo>
                  <a:cubicBezTo>
                    <a:pt x="122" y="82"/>
                    <a:pt x="27" y="232"/>
                    <a:pt x="14" y="394"/>
                  </a:cubicBezTo>
                  <a:cubicBezTo>
                    <a:pt x="0" y="557"/>
                    <a:pt x="27" y="720"/>
                    <a:pt x="95" y="869"/>
                  </a:cubicBezTo>
                  <a:lnTo>
                    <a:pt x="81" y="910"/>
                  </a:lnTo>
                  <a:cubicBezTo>
                    <a:pt x="203" y="801"/>
                    <a:pt x="285" y="652"/>
                    <a:pt x="298" y="489"/>
                  </a:cubicBezTo>
                  <a:cubicBezTo>
                    <a:pt x="312" y="326"/>
                    <a:pt x="298" y="150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77"/>
            <p:cNvSpPr/>
            <p:nvPr/>
          </p:nvSpPr>
          <p:spPr>
            <a:xfrm>
              <a:off x="2448875" y="4253200"/>
              <a:ext cx="26325" cy="3175"/>
            </a:xfrm>
            <a:custGeom>
              <a:avLst/>
              <a:gdLst/>
              <a:ahLst/>
              <a:cxnLst/>
              <a:rect l="l" t="t" r="r" b="b"/>
              <a:pathLst>
                <a:path w="1053" h="127" extrusionOk="0">
                  <a:moveTo>
                    <a:pt x="510" y="1"/>
                  </a:moveTo>
                  <a:cubicBezTo>
                    <a:pt x="346" y="1"/>
                    <a:pt x="182" y="25"/>
                    <a:pt x="25" y="70"/>
                  </a:cubicBezTo>
                  <a:cubicBezTo>
                    <a:pt x="1" y="70"/>
                    <a:pt x="9" y="113"/>
                    <a:pt x="39" y="113"/>
                  </a:cubicBezTo>
                  <a:cubicBezTo>
                    <a:pt x="43" y="113"/>
                    <a:pt x="47" y="113"/>
                    <a:pt x="52" y="111"/>
                  </a:cubicBezTo>
                  <a:cubicBezTo>
                    <a:pt x="202" y="72"/>
                    <a:pt x="355" y="52"/>
                    <a:pt x="508" y="52"/>
                  </a:cubicBezTo>
                  <a:cubicBezTo>
                    <a:pt x="674" y="52"/>
                    <a:pt x="839" y="75"/>
                    <a:pt x="1001" y="125"/>
                  </a:cubicBezTo>
                  <a:cubicBezTo>
                    <a:pt x="1006" y="126"/>
                    <a:pt x="1010" y="127"/>
                    <a:pt x="1014" y="127"/>
                  </a:cubicBezTo>
                  <a:cubicBezTo>
                    <a:pt x="1044" y="127"/>
                    <a:pt x="1053" y="84"/>
                    <a:pt x="1028" y="84"/>
                  </a:cubicBezTo>
                  <a:cubicBezTo>
                    <a:pt x="860" y="28"/>
                    <a:pt x="685" y="1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77"/>
            <p:cNvSpPr/>
            <p:nvPr/>
          </p:nvSpPr>
          <p:spPr>
            <a:xfrm>
              <a:off x="2461700" y="4249700"/>
              <a:ext cx="24075" cy="9400"/>
            </a:xfrm>
            <a:custGeom>
              <a:avLst/>
              <a:gdLst/>
              <a:ahLst/>
              <a:cxnLst/>
              <a:rect l="l" t="t" r="r" b="b"/>
              <a:pathLst>
                <a:path w="963" h="376" extrusionOk="0">
                  <a:moveTo>
                    <a:pt x="412" y="0"/>
                  </a:moveTo>
                  <a:cubicBezTo>
                    <a:pt x="263" y="0"/>
                    <a:pt x="113" y="55"/>
                    <a:pt x="0" y="156"/>
                  </a:cubicBezTo>
                  <a:cubicBezTo>
                    <a:pt x="122" y="251"/>
                    <a:pt x="271" y="332"/>
                    <a:pt x="434" y="360"/>
                  </a:cubicBezTo>
                  <a:cubicBezTo>
                    <a:pt x="484" y="370"/>
                    <a:pt x="532" y="375"/>
                    <a:pt x="580" y="375"/>
                  </a:cubicBezTo>
                  <a:cubicBezTo>
                    <a:pt x="715" y="375"/>
                    <a:pt x="843" y="335"/>
                    <a:pt x="963" y="265"/>
                  </a:cubicBezTo>
                  <a:lnTo>
                    <a:pt x="922" y="251"/>
                  </a:lnTo>
                  <a:cubicBezTo>
                    <a:pt x="814" y="129"/>
                    <a:pt x="665" y="48"/>
                    <a:pt x="502" y="7"/>
                  </a:cubicBezTo>
                  <a:cubicBezTo>
                    <a:pt x="472" y="2"/>
                    <a:pt x="442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77"/>
            <p:cNvSpPr/>
            <p:nvPr/>
          </p:nvSpPr>
          <p:spPr>
            <a:xfrm>
              <a:off x="2476950" y="4216700"/>
              <a:ext cx="6025" cy="18775"/>
            </a:xfrm>
            <a:custGeom>
              <a:avLst/>
              <a:gdLst/>
              <a:ahLst/>
              <a:cxnLst/>
              <a:rect l="l" t="t" r="r" b="b"/>
              <a:pathLst>
                <a:path w="241" h="751" extrusionOk="0">
                  <a:moveTo>
                    <a:pt x="207" y="0"/>
                  </a:moveTo>
                  <a:cubicBezTo>
                    <a:pt x="200" y="0"/>
                    <a:pt x="194" y="4"/>
                    <a:pt x="190" y="11"/>
                  </a:cubicBezTo>
                  <a:cubicBezTo>
                    <a:pt x="68" y="228"/>
                    <a:pt x="0" y="473"/>
                    <a:pt x="0" y="730"/>
                  </a:cubicBezTo>
                  <a:cubicBezTo>
                    <a:pt x="0" y="744"/>
                    <a:pt x="11" y="751"/>
                    <a:pt x="21" y="751"/>
                  </a:cubicBezTo>
                  <a:cubicBezTo>
                    <a:pt x="31" y="751"/>
                    <a:pt x="41" y="744"/>
                    <a:pt x="41" y="730"/>
                  </a:cubicBezTo>
                  <a:cubicBezTo>
                    <a:pt x="41" y="486"/>
                    <a:pt x="109" y="242"/>
                    <a:pt x="231" y="39"/>
                  </a:cubicBezTo>
                  <a:cubicBezTo>
                    <a:pt x="240" y="19"/>
                    <a:pt x="223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77"/>
            <p:cNvSpPr/>
            <p:nvPr/>
          </p:nvSpPr>
          <p:spPr>
            <a:xfrm>
              <a:off x="2473900" y="4225100"/>
              <a:ext cx="6125" cy="18350"/>
            </a:xfrm>
            <a:custGeom>
              <a:avLst/>
              <a:gdLst/>
              <a:ahLst/>
              <a:cxnLst/>
              <a:rect l="l" t="t" r="r" b="b"/>
              <a:pathLst>
                <a:path w="245" h="734" extrusionOk="0">
                  <a:moveTo>
                    <a:pt x="204" y="1"/>
                  </a:moveTo>
                  <a:cubicBezTo>
                    <a:pt x="95" y="69"/>
                    <a:pt x="14" y="191"/>
                    <a:pt x="0" y="313"/>
                  </a:cubicBezTo>
                  <a:cubicBezTo>
                    <a:pt x="0" y="448"/>
                    <a:pt x="14" y="571"/>
                    <a:pt x="68" y="693"/>
                  </a:cubicBezTo>
                  <a:lnTo>
                    <a:pt x="68" y="733"/>
                  </a:lnTo>
                  <a:cubicBezTo>
                    <a:pt x="163" y="638"/>
                    <a:pt x="217" y="516"/>
                    <a:pt x="231" y="394"/>
                  </a:cubicBezTo>
                  <a:cubicBezTo>
                    <a:pt x="244" y="259"/>
                    <a:pt x="231" y="123"/>
                    <a:pt x="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77"/>
            <p:cNvSpPr/>
            <p:nvPr/>
          </p:nvSpPr>
          <p:spPr>
            <a:xfrm>
              <a:off x="2445750" y="4240825"/>
              <a:ext cx="21325" cy="2675"/>
            </a:xfrm>
            <a:custGeom>
              <a:avLst/>
              <a:gdLst/>
              <a:ahLst/>
              <a:cxnLst/>
              <a:rect l="l" t="t" r="r" b="b"/>
              <a:pathLst>
                <a:path w="853" h="107" extrusionOk="0">
                  <a:moveTo>
                    <a:pt x="409" y="1"/>
                  </a:moveTo>
                  <a:cubicBezTo>
                    <a:pt x="280" y="1"/>
                    <a:pt x="151" y="18"/>
                    <a:pt x="28" y="50"/>
                  </a:cubicBezTo>
                  <a:cubicBezTo>
                    <a:pt x="1" y="50"/>
                    <a:pt x="14" y="104"/>
                    <a:pt x="41" y="104"/>
                  </a:cubicBezTo>
                  <a:cubicBezTo>
                    <a:pt x="164" y="65"/>
                    <a:pt x="287" y="48"/>
                    <a:pt x="410" y="48"/>
                  </a:cubicBezTo>
                  <a:cubicBezTo>
                    <a:pt x="545" y="48"/>
                    <a:pt x="680" y="69"/>
                    <a:pt x="814" y="104"/>
                  </a:cubicBezTo>
                  <a:cubicBezTo>
                    <a:pt x="817" y="106"/>
                    <a:pt x="820" y="106"/>
                    <a:pt x="823" y="106"/>
                  </a:cubicBezTo>
                  <a:cubicBezTo>
                    <a:pt x="844" y="106"/>
                    <a:pt x="852" y="64"/>
                    <a:pt x="828" y="64"/>
                  </a:cubicBezTo>
                  <a:cubicBezTo>
                    <a:pt x="693" y="21"/>
                    <a:pt x="551" y="1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77"/>
            <p:cNvSpPr/>
            <p:nvPr/>
          </p:nvSpPr>
          <p:spPr>
            <a:xfrm>
              <a:off x="2456275" y="4238125"/>
              <a:ext cx="19350" cy="7575"/>
            </a:xfrm>
            <a:custGeom>
              <a:avLst/>
              <a:gdLst/>
              <a:ahLst/>
              <a:cxnLst/>
              <a:rect l="l" t="t" r="r" b="b"/>
              <a:pathLst>
                <a:path w="774" h="303" extrusionOk="0">
                  <a:moveTo>
                    <a:pt x="316" y="1"/>
                  </a:moveTo>
                  <a:cubicBezTo>
                    <a:pt x="199" y="1"/>
                    <a:pt x="86" y="42"/>
                    <a:pt x="0" y="117"/>
                  </a:cubicBezTo>
                  <a:cubicBezTo>
                    <a:pt x="109" y="199"/>
                    <a:pt x="231" y="267"/>
                    <a:pt x="353" y="294"/>
                  </a:cubicBezTo>
                  <a:cubicBezTo>
                    <a:pt x="385" y="299"/>
                    <a:pt x="416" y="302"/>
                    <a:pt x="448" y="302"/>
                  </a:cubicBezTo>
                  <a:cubicBezTo>
                    <a:pt x="564" y="302"/>
                    <a:pt x="677" y="266"/>
                    <a:pt x="773" y="212"/>
                  </a:cubicBezTo>
                  <a:lnTo>
                    <a:pt x="732" y="199"/>
                  </a:lnTo>
                  <a:cubicBezTo>
                    <a:pt x="651" y="104"/>
                    <a:pt x="529" y="36"/>
                    <a:pt x="407" y="9"/>
                  </a:cubicBezTo>
                  <a:cubicBezTo>
                    <a:pt x="376" y="3"/>
                    <a:pt x="346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77"/>
            <p:cNvSpPr/>
            <p:nvPr/>
          </p:nvSpPr>
          <p:spPr>
            <a:xfrm>
              <a:off x="2466425" y="4208225"/>
              <a:ext cx="5700" cy="16400"/>
            </a:xfrm>
            <a:custGeom>
              <a:avLst/>
              <a:gdLst/>
              <a:ahLst/>
              <a:cxnLst/>
              <a:rect l="l" t="t" r="r" b="b"/>
              <a:pathLst>
                <a:path w="228" h="656" extrusionOk="0">
                  <a:moveTo>
                    <a:pt x="194" y="0"/>
                  </a:moveTo>
                  <a:cubicBezTo>
                    <a:pt x="188" y="0"/>
                    <a:pt x="181" y="3"/>
                    <a:pt x="177" y="11"/>
                  </a:cubicBezTo>
                  <a:lnTo>
                    <a:pt x="164" y="11"/>
                  </a:lnTo>
                  <a:cubicBezTo>
                    <a:pt x="55" y="201"/>
                    <a:pt x="1" y="418"/>
                    <a:pt x="1" y="635"/>
                  </a:cubicBezTo>
                  <a:cubicBezTo>
                    <a:pt x="1" y="649"/>
                    <a:pt x="11" y="656"/>
                    <a:pt x="21" y="656"/>
                  </a:cubicBezTo>
                  <a:cubicBezTo>
                    <a:pt x="31" y="656"/>
                    <a:pt x="42" y="649"/>
                    <a:pt x="42" y="635"/>
                  </a:cubicBezTo>
                  <a:cubicBezTo>
                    <a:pt x="55" y="418"/>
                    <a:pt x="109" y="215"/>
                    <a:pt x="218" y="39"/>
                  </a:cubicBezTo>
                  <a:cubicBezTo>
                    <a:pt x="228" y="19"/>
                    <a:pt x="21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77"/>
            <p:cNvSpPr/>
            <p:nvPr/>
          </p:nvSpPr>
          <p:spPr>
            <a:xfrm>
              <a:off x="2463725" y="4215625"/>
              <a:ext cx="5450" cy="15950"/>
            </a:xfrm>
            <a:custGeom>
              <a:avLst/>
              <a:gdLst/>
              <a:ahLst/>
              <a:cxnLst/>
              <a:rect l="l" t="t" r="r" b="b"/>
              <a:pathLst>
                <a:path w="218" h="638" extrusionOk="0">
                  <a:moveTo>
                    <a:pt x="177" y="0"/>
                  </a:moveTo>
                  <a:cubicBezTo>
                    <a:pt x="82" y="68"/>
                    <a:pt x="14" y="163"/>
                    <a:pt x="0" y="271"/>
                  </a:cubicBezTo>
                  <a:cubicBezTo>
                    <a:pt x="0" y="394"/>
                    <a:pt x="14" y="516"/>
                    <a:pt x="55" y="610"/>
                  </a:cubicBezTo>
                  <a:lnTo>
                    <a:pt x="55" y="638"/>
                  </a:lnTo>
                  <a:cubicBezTo>
                    <a:pt x="136" y="556"/>
                    <a:pt x="190" y="448"/>
                    <a:pt x="204" y="339"/>
                  </a:cubicBezTo>
                  <a:cubicBezTo>
                    <a:pt x="217" y="231"/>
                    <a:pt x="204" y="109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77"/>
            <p:cNvSpPr/>
            <p:nvPr/>
          </p:nvSpPr>
          <p:spPr>
            <a:xfrm>
              <a:off x="2439375" y="4229275"/>
              <a:ext cx="18600" cy="2650"/>
            </a:xfrm>
            <a:custGeom>
              <a:avLst/>
              <a:gdLst/>
              <a:ahLst/>
              <a:cxnLst/>
              <a:rect l="l" t="t" r="r" b="b"/>
              <a:pathLst>
                <a:path w="744" h="106" extrusionOk="0">
                  <a:moveTo>
                    <a:pt x="376" y="0"/>
                  </a:moveTo>
                  <a:cubicBezTo>
                    <a:pt x="259" y="0"/>
                    <a:pt x="140" y="17"/>
                    <a:pt x="25" y="51"/>
                  </a:cubicBezTo>
                  <a:cubicBezTo>
                    <a:pt x="1" y="51"/>
                    <a:pt x="9" y="94"/>
                    <a:pt x="30" y="94"/>
                  </a:cubicBezTo>
                  <a:cubicBezTo>
                    <a:pt x="33" y="94"/>
                    <a:pt x="36" y="93"/>
                    <a:pt x="39" y="92"/>
                  </a:cubicBezTo>
                  <a:cubicBezTo>
                    <a:pt x="136" y="61"/>
                    <a:pt x="237" y="47"/>
                    <a:pt x="338" y="47"/>
                  </a:cubicBezTo>
                  <a:cubicBezTo>
                    <a:pt x="461" y="47"/>
                    <a:pt x="584" y="68"/>
                    <a:pt x="703" y="105"/>
                  </a:cubicBezTo>
                  <a:cubicBezTo>
                    <a:pt x="730" y="105"/>
                    <a:pt x="744" y="64"/>
                    <a:pt x="717" y="51"/>
                  </a:cubicBezTo>
                  <a:cubicBezTo>
                    <a:pt x="608" y="17"/>
                    <a:pt x="493" y="0"/>
                    <a:pt x="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77"/>
            <p:cNvSpPr/>
            <p:nvPr/>
          </p:nvSpPr>
          <p:spPr>
            <a:xfrm>
              <a:off x="2448475" y="4226925"/>
              <a:ext cx="16625" cy="6600"/>
            </a:xfrm>
            <a:custGeom>
              <a:avLst/>
              <a:gdLst/>
              <a:ahLst/>
              <a:cxnLst/>
              <a:rect l="l" t="t" r="r" b="b"/>
              <a:pathLst>
                <a:path w="665" h="264" extrusionOk="0">
                  <a:moveTo>
                    <a:pt x="275" y="1"/>
                  </a:moveTo>
                  <a:cubicBezTo>
                    <a:pt x="176" y="1"/>
                    <a:pt x="75" y="40"/>
                    <a:pt x="0" y="104"/>
                  </a:cubicBezTo>
                  <a:cubicBezTo>
                    <a:pt x="95" y="186"/>
                    <a:pt x="190" y="226"/>
                    <a:pt x="312" y="253"/>
                  </a:cubicBezTo>
                  <a:cubicBezTo>
                    <a:pt x="344" y="260"/>
                    <a:pt x="375" y="264"/>
                    <a:pt x="406" y="264"/>
                  </a:cubicBezTo>
                  <a:cubicBezTo>
                    <a:pt x="496" y="264"/>
                    <a:pt x="584" y="236"/>
                    <a:pt x="665" y="186"/>
                  </a:cubicBezTo>
                  <a:lnTo>
                    <a:pt x="638" y="172"/>
                  </a:lnTo>
                  <a:cubicBezTo>
                    <a:pt x="570" y="91"/>
                    <a:pt x="461" y="36"/>
                    <a:pt x="353" y="9"/>
                  </a:cubicBezTo>
                  <a:cubicBezTo>
                    <a:pt x="327" y="4"/>
                    <a:pt x="301" y="1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77"/>
            <p:cNvSpPr/>
            <p:nvPr/>
          </p:nvSpPr>
          <p:spPr>
            <a:xfrm>
              <a:off x="2528475" y="4283625"/>
              <a:ext cx="9775" cy="26450"/>
            </a:xfrm>
            <a:custGeom>
              <a:avLst/>
              <a:gdLst/>
              <a:ahLst/>
              <a:cxnLst/>
              <a:rect l="l" t="t" r="r" b="b"/>
              <a:pathLst>
                <a:path w="391" h="1058" extrusionOk="0">
                  <a:moveTo>
                    <a:pt x="355" y="1"/>
                  </a:moveTo>
                  <a:cubicBezTo>
                    <a:pt x="349" y="1"/>
                    <a:pt x="343" y="3"/>
                    <a:pt x="340" y="6"/>
                  </a:cubicBezTo>
                  <a:lnTo>
                    <a:pt x="340" y="20"/>
                  </a:lnTo>
                  <a:cubicBezTo>
                    <a:pt x="136" y="318"/>
                    <a:pt x="14" y="671"/>
                    <a:pt x="1" y="1037"/>
                  </a:cubicBezTo>
                  <a:cubicBezTo>
                    <a:pt x="1" y="1050"/>
                    <a:pt x="11" y="1057"/>
                    <a:pt x="21" y="1057"/>
                  </a:cubicBezTo>
                  <a:cubicBezTo>
                    <a:pt x="31" y="1057"/>
                    <a:pt x="41" y="1050"/>
                    <a:pt x="41" y="1037"/>
                  </a:cubicBezTo>
                  <a:cubicBezTo>
                    <a:pt x="69" y="671"/>
                    <a:pt x="191" y="332"/>
                    <a:pt x="381" y="33"/>
                  </a:cubicBezTo>
                  <a:cubicBezTo>
                    <a:pt x="390" y="13"/>
                    <a:pt x="371" y="1"/>
                    <a:pt x="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77"/>
            <p:cNvSpPr/>
            <p:nvPr/>
          </p:nvSpPr>
          <p:spPr>
            <a:xfrm>
              <a:off x="2523050" y="4295300"/>
              <a:ext cx="9525" cy="26125"/>
            </a:xfrm>
            <a:custGeom>
              <a:avLst/>
              <a:gdLst/>
              <a:ahLst/>
              <a:cxnLst/>
              <a:rect l="l" t="t" r="r" b="b"/>
              <a:pathLst>
                <a:path w="381" h="1045" extrusionOk="0">
                  <a:moveTo>
                    <a:pt x="340" y="0"/>
                  </a:moveTo>
                  <a:cubicBezTo>
                    <a:pt x="177" y="95"/>
                    <a:pt x="55" y="258"/>
                    <a:pt x="28" y="434"/>
                  </a:cubicBezTo>
                  <a:cubicBezTo>
                    <a:pt x="1" y="624"/>
                    <a:pt x="28" y="828"/>
                    <a:pt x="96" y="1004"/>
                  </a:cubicBezTo>
                  <a:lnTo>
                    <a:pt x="82" y="1045"/>
                  </a:lnTo>
                  <a:cubicBezTo>
                    <a:pt x="231" y="922"/>
                    <a:pt x="326" y="760"/>
                    <a:pt x="353" y="570"/>
                  </a:cubicBezTo>
                  <a:cubicBezTo>
                    <a:pt x="381" y="380"/>
                    <a:pt x="381" y="19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77"/>
            <p:cNvSpPr/>
            <p:nvPr/>
          </p:nvSpPr>
          <p:spPr>
            <a:xfrm>
              <a:off x="2482375" y="4315950"/>
              <a:ext cx="30100" cy="4525"/>
            </a:xfrm>
            <a:custGeom>
              <a:avLst/>
              <a:gdLst/>
              <a:ahLst/>
              <a:cxnLst/>
              <a:rect l="l" t="t" r="r" b="b"/>
              <a:pathLst>
                <a:path w="1204" h="181" extrusionOk="0">
                  <a:moveTo>
                    <a:pt x="435" y="0"/>
                  </a:moveTo>
                  <a:cubicBezTo>
                    <a:pt x="300" y="0"/>
                    <a:pt x="164" y="14"/>
                    <a:pt x="27" y="42"/>
                  </a:cubicBezTo>
                  <a:cubicBezTo>
                    <a:pt x="0" y="42"/>
                    <a:pt x="14" y="96"/>
                    <a:pt x="41" y="96"/>
                  </a:cubicBezTo>
                  <a:cubicBezTo>
                    <a:pt x="183" y="66"/>
                    <a:pt x="328" y="51"/>
                    <a:pt x="471" y="51"/>
                  </a:cubicBezTo>
                  <a:cubicBezTo>
                    <a:pt x="710" y="51"/>
                    <a:pt x="946" y="93"/>
                    <a:pt x="1167" y="178"/>
                  </a:cubicBezTo>
                  <a:cubicBezTo>
                    <a:pt x="1170" y="180"/>
                    <a:pt x="1174" y="181"/>
                    <a:pt x="1177" y="181"/>
                  </a:cubicBezTo>
                  <a:cubicBezTo>
                    <a:pt x="1197" y="181"/>
                    <a:pt x="1204" y="149"/>
                    <a:pt x="1180" y="137"/>
                  </a:cubicBezTo>
                  <a:cubicBezTo>
                    <a:pt x="941" y="49"/>
                    <a:pt x="690" y="0"/>
                    <a:pt x="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77"/>
            <p:cNvSpPr/>
            <p:nvPr/>
          </p:nvSpPr>
          <p:spPr>
            <a:xfrm>
              <a:off x="2497300" y="4312750"/>
              <a:ext cx="27825" cy="11325"/>
            </a:xfrm>
            <a:custGeom>
              <a:avLst/>
              <a:gdLst/>
              <a:ahLst/>
              <a:cxnLst/>
              <a:rect l="l" t="t" r="r" b="b"/>
              <a:pathLst>
                <a:path w="1113" h="453" extrusionOk="0">
                  <a:moveTo>
                    <a:pt x="437" y="0"/>
                  </a:moveTo>
                  <a:cubicBezTo>
                    <a:pt x="284" y="0"/>
                    <a:pt x="131" y="56"/>
                    <a:pt x="0" y="157"/>
                  </a:cubicBezTo>
                  <a:cubicBezTo>
                    <a:pt x="149" y="279"/>
                    <a:pt x="312" y="374"/>
                    <a:pt x="502" y="428"/>
                  </a:cubicBezTo>
                  <a:cubicBezTo>
                    <a:pt x="564" y="444"/>
                    <a:pt x="628" y="452"/>
                    <a:pt x="691" y="452"/>
                  </a:cubicBezTo>
                  <a:cubicBezTo>
                    <a:pt x="835" y="452"/>
                    <a:pt x="980" y="412"/>
                    <a:pt x="1112" y="347"/>
                  </a:cubicBezTo>
                  <a:lnTo>
                    <a:pt x="1071" y="333"/>
                  </a:lnTo>
                  <a:cubicBezTo>
                    <a:pt x="949" y="184"/>
                    <a:pt x="787" y="75"/>
                    <a:pt x="597" y="21"/>
                  </a:cubicBezTo>
                  <a:cubicBezTo>
                    <a:pt x="544" y="7"/>
                    <a:pt x="491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77"/>
            <p:cNvSpPr/>
            <p:nvPr/>
          </p:nvSpPr>
          <p:spPr>
            <a:xfrm>
              <a:off x="2535600" y="4304700"/>
              <a:ext cx="10825" cy="22175"/>
            </a:xfrm>
            <a:custGeom>
              <a:avLst/>
              <a:gdLst/>
              <a:ahLst/>
              <a:cxnLst/>
              <a:rect l="l" t="t" r="r" b="b"/>
              <a:pathLst>
                <a:path w="433" h="887" extrusionOk="0">
                  <a:moveTo>
                    <a:pt x="390" y="0"/>
                  </a:moveTo>
                  <a:cubicBezTo>
                    <a:pt x="386" y="0"/>
                    <a:pt x="383" y="1"/>
                    <a:pt x="380" y="4"/>
                  </a:cubicBezTo>
                  <a:lnTo>
                    <a:pt x="380" y="18"/>
                  </a:lnTo>
                  <a:cubicBezTo>
                    <a:pt x="177" y="262"/>
                    <a:pt x="55" y="546"/>
                    <a:pt x="1" y="858"/>
                  </a:cubicBezTo>
                  <a:cubicBezTo>
                    <a:pt x="1" y="875"/>
                    <a:pt x="16" y="887"/>
                    <a:pt x="31" y="887"/>
                  </a:cubicBezTo>
                  <a:cubicBezTo>
                    <a:pt x="40" y="887"/>
                    <a:pt x="50" y="882"/>
                    <a:pt x="55" y="872"/>
                  </a:cubicBezTo>
                  <a:cubicBezTo>
                    <a:pt x="96" y="574"/>
                    <a:pt x="218" y="289"/>
                    <a:pt x="421" y="45"/>
                  </a:cubicBezTo>
                  <a:cubicBezTo>
                    <a:pt x="432" y="23"/>
                    <a:pt x="407" y="0"/>
                    <a:pt x="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77"/>
            <p:cNvSpPr/>
            <p:nvPr/>
          </p:nvSpPr>
          <p:spPr>
            <a:xfrm>
              <a:off x="2531200" y="4314625"/>
              <a:ext cx="8825" cy="21725"/>
            </a:xfrm>
            <a:custGeom>
              <a:avLst/>
              <a:gdLst/>
              <a:ahLst/>
              <a:cxnLst/>
              <a:rect l="l" t="t" r="r" b="b"/>
              <a:pathLst>
                <a:path w="353" h="869" extrusionOk="0">
                  <a:moveTo>
                    <a:pt x="339" y="0"/>
                  </a:moveTo>
                  <a:lnTo>
                    <a:pt x="339" y="0"/>
                  </a:lnTo>
                  <a:cubicBezTo>
                    <a:pt x="190" y="55"/>
                    <a:pt x="82" y="190"/>
                    <a:pt x="41" y="353"/>
                  </a:cubicBezTo>
                  <a:cubicBezTo>
                    <a:pt x="0" y="516"/>
                    <a:pt x="0" y="678"/>
                    <a:pt x="55" y="841"/>
                  </a:cubicBezTo>
                  <a:lnTo>
                    <a:pt x="41" y="868"/>
                  </a:lnTo>
                  <a:cubicBezTo>
                    <a:pt x="177" y="787"/>
                    <a:pt x="272" y="651"/>
                    <a:pt x="312" y="489"/>
                  </a:cubicBezTo>
                  <a:cubicBezTo>
                    <a:pt x="353" y="326"/>
                    <a:pt x="353" y="163"/>
                    <a:pt x="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77"/>
            <p:cNvSpPr/>
            <p:nvPr/>
          </p:nvSpPr>
          <p:spPr>
            <a:xfrm>
              <a:off x="2495600" y="4329200"/>
              <a:ext cx="26025" cy="5850"/>
            </a:xfrm>
            <a:custGeom>
              <a:avLst/>
              <a:gdLst/>
              <a:ahLst/>
              <a:cxnLst/>
              <a:rect l="l" t="t" r="r" b="b"/>
              <a:pathLst>
                <a:path w="1041" h="234" extrusionOk="0">
                  <a:moveTo>
                    <a:pt x="245" y="1"/>
                  </a:moveTo>
                  <a:cubicBezTo>
                    <a:pt x="173" y="1"/>
                    <a:pt x="100" y="5"/>
                    <a:pt x="27" y="14"/>
                  </a:cubicBezTo>
                  <a:cubicBezTo>
                    <a:pt x="3" y="14"/>
                    <a:pt x="1" y="57"/>
                    <a:pt x="19" y="57"/>
                  </a:cubicBezTo>
                  <a:cubicBezTo>
                    <a:pt x="22" y="57"/>
                    <a:pt x="24" y="56"/>
                    <a:pt x="27" y="55"/>
                  </a:cubicBezTo>
                  <a:cubicBezTo>
                    <a:pt x="90" y="47"/>
                    <a:pt x="153" y="43"/>
                    <a:pt x="216" y="43"/>
                  </a:cubicBezTo>
                  <a:cubicBezTo>
                    <a:pt x="482" y="43"/>
                    <a:pt x="749" y="110"/>
                    <a:pt x="990" y="231"/>
                  </a:cubicBezTo>
                  <a:cubicBezTo>
                    <a:pt x="994" y="233"/>
                    <a:pt x="998" y="234"/>
                    <a:pt x="1001" y="234"/>
                  </a:cubicBezTo>
                  <a:cubicBezTo>
                    <a:pt x="1024" y="234"/>
                    <a:pt x="1041" y="200"/>
                    <a:pt x="1017" y="177"/>
                  </a:cubicBezTo>
                  <a:cubicBezTo>
                    <a:pt x="772" y="60"/>
                    <a:pt x="510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7"/>
            <p:cNvSpPr/>
            <p:nvPr/>
          </p:nvSpPr>
          <p:spPr>
            <a:xfrm>
              <a:off x="2508475" y="4327600"/>
              <a:ext cx="23750" cy="10375"/>
            </a:xfrm>
            <a:custGeom>
              <a:avLst/>
              <a:gdLst/>
              <a:ahLst/>
              <a:cxnLst/>
              <a:rect l="l" t="t" r="r" b="b"/>
              <a:pathLst>
                <a:path w="950" h="415" extrusionOk="0">
                  <a:moveTo>
                    <a:pt x="332" y="0"/>
                  </a:moveTo>
                  <a:cubicBezTo>
                    <a:pt x="218" y="0"/>
                    <a:pt x="104" y="36"/>
                    <a:pt x="1" y="105"/>
                  </a:cubicBezTo>
                  <a:cubicBezTo>
                    <a:pt x="109" y="214"/>
                    <a:pt x="258" y="309"/>
                    <a:pt x="407" y="376"/>
                  </a:cubicBezTo>
                  <a:cubicBezTo>
                    <a:pt x="487" y="401"/>
                    <a:pt x="569" y="414"/>
                    <a:pt x="651" y="414"/>
                  </a:cubicBezTo>
                  <a:cubicBezTo>
                    <a:pt x="752" y="414"/>
                    <a:pt x="853" y="394"/>
                    <a:pt x="950" y="349"/>
                  </a:cubicBezTo>
                  <a:lnTo>
                    <a:pt x="909" y="349"/>
                  </a:lnTo>
                  <a:cubicBezTo>
                    <a:pt x="814" y="200"/>
                    <a:pt x="692" y="92"/>
                    <a:pt x="530" y="37"/>
                  </a:cubicBezTo>
                  <a:cubicBezTo>
                    <a:pt x="465" y="12"/>
                    <a:pt x="398" y="0"/>
                    <a:pt x="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7"/>
            <p:cNvSpPr/>
            <p:nvPr/>
          </p:nvSpPr>
          <p:spPr>
            <a:xfrm>
              <a:off x="2541700" y="4321800"/>
              <a:ext cx="10675" cy="20350"/>
            </a:xfrm>
            <a:custGeom>
              <a:avLst/>
              <a:gdLst/>
              <a:ahLst/>
              <a:cxnLst/>
              <a:rect l="l" t="t" r="r" b="b"/>
              <a:pathLst>
                <a:path w="427" h="814" extrusionOk="0">
                  <a:moveTo>
                    <a:pt x="397" y="0"/>
                  </a:moveTo>
                  <a:cubicBezTo>
                    <a:pt x="391" y="0"/>
                    <a:pt x="384" y="4"/>
                    <a:pt x="380" y="12"/>
                  </a:cubicBezTo>
                  <a:cubicBezTo>
                    <a:pt x="177" y="229"/>
                    <a:pt x="55" y="500"/>
                    <a:pt x="1" y="785"/>
                  </a:cubicBezTo>
                  <a:cubicBezTo>
                    <a:pt x="1" y="801"/>
                    <a:pt x="16" y="813"/>
                    <a:pt x="28" y="813"/>
                  </a:cubicBezTo>
                  <a:cubicBezTo>
                    <a:pt x="35" y="813"/>
                    <a:pt x="41" y="809"/>
                    <a:pt x="41" y="798"/>
                  </a:cubicBezTo>
                  <a:cubicBezTo>
                    <a:pt x="96" y="513"/>
                    <a:pt x="218" y="256"/>
                    <a:pt x="408" y="39"/>
                  </a:cubicBezTo>
                  <a:cubicBezTo>
                    <a:pt x="427" y="20"/>
                    <a:pt x="412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77"/>
            <p:cNvSpPr/>
            <p:nvPr/>
          </p:nvSpPr>
          <p:spPr>
            <a:xfrm>
              <a:off x="2537625" y="4330550"/>
              <a:ext cx="8500" cy="20375"/>
            </a:xfrm>
            <a:custGeom>
              <a:avLst/>
              <a:gdLst/>
              <a:ahLst/>
              <a:cxnLst/>
              <a:rect l="l" t="t" r="r" b="b"/>
              <a:pathLst>
                <a:path w="340" h="815" extrusionOk="0">
                  <a:moveTo>
                    <a:pt x="326" y="1"/>
                  </a:moveTo>
                  <a:lnTo>
                    <a:pt x="326" y="1"/>
                  </a:lnTo>
                  <a:cubicBezTo>
                    <a:pt x="177" y="55"/>
                    <a:pt x="82" y="177"/>
                    <a:pt x="42" y="326"/>
                  </a:cubicBezTo>
                  <a:cubicBezTo>
                    <a:pt x="1" y="475"/>
                    <a:pt x="1" y="625"/>
                    <a:pt x="42" y="774"/>
                  </a:cubicBezTo>
                  <a:lnTo>
                    <a:pt x="15" y="814"/>
                  </a:lnTo>
                  <a:cubicBezTo>
                    <a:pt x="150" y="733"/>
                    <a:pt x="245" y="611"/>
                    <a:pt x="286" y="462"/>
                  </a:cubicBezTo>
                  <a:cubicBezTo>
                    <a:pt x="326" y="313"/>
                    <a:pt x="340" y="150"/>
                    <a:pt x="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77"/>
            <p:cNvSpPr/>
            <p:nvPr/>
          </p:nvSpPr>
          <p:spPr>
            <a:xfrm>
              <a:off x="2504400" y="4342950"/>
              <a:ext cx="24350" cy="6000"/>
            </a:xfrm>
            <a:custGeom>
              <a:avLst/>
              <a:gdLst/>
              <a:ahLst/>
              <a:cxnLst/>
              <a:rect l="l" t="t" r="r" b="b"/>
              <a:pathLst>
                <a:path w="974" h="240" extrusionOk="0">
                  <a:moveTo>
                    <a:pt x="164" y="1"/>
                  </a:moveTo>
                  <a:cubicBezTo>
                    <a:pt x="118" y="1"/>
                    <a:pt x="73" y="3"/>
                    <a:pt x="28" y="6"/>
                  </a:cubicBezTo>
                  <a:cubicBezTo>
                    <a:pt x="1" y="6"/>
                    <a:pt x="1" y="47"/>
                    <a:pt x="28" y="47"/>
                  </a:cubicBezTo>
                  <a:cubicBezTo>
                    <a:pt x="59" y="46"/>
                    <a:pt x="89" y="45"/>
                    <a:pt x="120" y="45"/>
                  </a:cubicBezTo>
                  <a:cubicBezTo>
                    <a:pt x="401" y="45"/>
                    <a:pt x="678" y="102"/>
                    <a:pt x="923" y="237"/>
                  </a:cubicBezTo>
                  <a:cubicBezTo>
                    <a:pt x="927" y="239"/>
                    <a:pt x="931" y="240"/>
                    <a:pt x="934" y="240"/>
                  </a:cubicBezTo>
                  <a:cubicBezTo>
                    <a:pt x="957" y="240"/>
                    <a:pt x="974" y="208"/>
                    <a:pt x="950" y="196"/>
                  </a:cubicBezTo>
                  <a:cubicBezTo>
                    <a:pt x="707" y="69"/>
                    <a:pt x="433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77"/>
            <p:cNvSpPr/>
            <p:nvPr/>
          </p:nvSpPr>
          <p:spPr>
            <a:xfrm>
              <a:off x="2516275" y="4341975"/>
              <a:ext cx="21725" cy="9975"/>
            </a:xfrm>
            <a:custGeom>
              <a:avLst/>
              <a:gdLst/>
              <a:ahLst/>
              <a:cxnLst/>
              <a:rect l="l" t="t" r="r" b="b"/>
              <a:pathLst>
                <a:path w="869" h="399" extrusionOk="0">
                  <a:moveTo>
                    <a:pt x="297" y="0"/>
                  </a:moveTo>
                  <a:cubicBezTo>
                    <a:pt x="194" y="0"/>
                    <a:pt x="92" y="28"/>
                    <a:pt x="1" y="86"/>
                  </a:cubicBezTo>
                  <a:cubicBezTo>
                    <a:pt x="95" y="195"/>
                    <a:pt x="231" y="290"/>
                    <a:pt x="367" y="357"/>
                  </a:cubicBezTo>
                  <a:cubicBezTo>
                    <a:pt x="448" y="385"/>
                    <a:pt x="536" y="398"/>
                    <a:pt x="623" y="398"/>
                  </a:cubicBezTo>
                  <a:cubicBezTo>
                    <a:pt x="709" y="398"/>
                    <a:pt x="794" y="385"/>
                    <a:pt x="869" y="357"/>
                  </a:cubicBezTo>
                  <a:lnTo>
                    <a:pt x="828" y="344"/>
                  </a:lnTo>
                  <a:cubicBezTo>
                    <a:pt x="760" y="208"/>
                    <a:pt x="638" y="100"/>
                    <a:pt x="489" y="32"/>
                  </a:cubicBezTo>
                  <a:cubicBezTo>
                    <a:pt x="426" y="11"/>
                    <a:pt x="361" y="0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77"/>
            <p:cNvSpPr/>
            <p:nvPr/>
          </p:nvSpPr>
          <p:spPr>
            <a:xfrm>
              <a:off x="2452525" y="4217075"/>
              <a:ext cx="107525" cy="228700"/>
            </a:xfrm>
            <a:custGeom>
              <a:avLst/>
              <a:gdLst/>
              <a:ahLst/>
              <a:cxnLst/>
              <a:rect l="l" t="t" r="r" b="b"/>
              <a:pathLst>
                <a:path w="4301" h="9148" extrusionOk="0">
                  <a:moveTo>
                    <a:pt x="80" y="0"/>
                  </a:moveTo>
                  <a:cubicBezTo>
                    <a:pt x="37" y="0"/>
                    <a:pt x="1" y="64"/>
                    <a:pt x="42" y="105"/>
                  </a:cubicBezTo>
                  <a:cubicBezTo>
                    <a:pt x="869" y="1014"/>
                    <a:pt x="1615" y="2004"/>
                    <a:pt x="2239" y="3061"/>
                  </a:cubicBezTo>
                  <a:cubicBezTo>
                    <a:pt x="2985" y="4268"/>
                    <a:pt x="3541" y="5570"/>
                    <a:pt x="3880" y="6940"/>
                  </a:cubicBezTo>
                  <a:cubicBezTo>
                    <a:pt x="4056" y="7645"/>
                    <a:pt x="4097" y="8378"/>
                    <a:pt x="4029" y="9096"/>
                  </a:cubicBezTo>
                  <a:cubicBezTo>
                    <a:pt x="4022" y="9130"/>
                    <a:pt x="4049" y="9147"/>
                    <a:pt x="4080" y="9147"/>
                  </a:cubicBezTo>
                  <a:cubicBezTo>
                    <a:pt x="4110" y="9147"/>
                    <a:pt x="4144" y="9130"/>
                    <a:pt x="4151" y="9096"/>
                  </a:cubicBezTo>
                  <a:cubicBezTo>
                    <a:pt x="4300" y="7754"/>
                    <a:pt x="3934" y="6398"/>
                    <a:pt x="3432" y="5164"/>
                  </a:cubicBezTo>
                  <a:cubicBezTo>
                    <a:pt x="2876" y="3875"/>
                    <a:pt x="2184" y="2655"/>
                    <a:pt x="1357" y="1515"/>
                  </a:cubicBezTo>
                  <a:cubicBezTo>
                    <a:pt x="977" y="1000"/>
                    <a:pt x="570" y="498"/>
                    <a:pt x="123" y="24"/>
                  </a:cubicBezTo>
                  <a:cubicBezTo>
                    <a:pt x="110" y="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77"/>
            <p:cNvSpPr/>
            <p:nvPr/>
          </p:nvSpPr>
          <p:spPr>
            <a:xfrm>
              <a:off x="2790225" y="4184775"/>
              <a:ext cx="60375" cy="82075"/>
            </a:xfrm>
            <a:custGeom>
              <a:avLst/>
              <a:gdLst/>
              <a:ahLst/>
              <a:cxnLst/>
              <a:rect l="l" t="t" r="r" b="b"/>
              <a:pathLst>
                <a:path w="2415" h="3283" extrusionOk="0">
                  <a:moveTo>
                    <a:pt x="1506" y="0"/>
                  </a:moveTo>
                  <a:lnTo>
                    <a:pt x="1506" y="0"/>
                  </a:lnTo>
                  <a:cubicBezTo>
                    <a:pt x="421" y="515"/>
                    <a:pt x="1" y="2048"/>
                    <a:pt x="652" y="3052"/>
                  </a:cubicBezTo>
                  <a:lnTo>
                    <a:pt x="841" y="3282"/>
                  </a:lnTo>
                  <a:cubicBezTo>
                    <a:pt x="2048" y="2767"/>
                    <a:pt x="2415" y="949"/>
                    <a:pt x="1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77"/>
            <p:cNvSpPr/>
            <p:nvPr/>
          </p:nvSpPr>
          <p:spPr>
            <a:xfrm>
              <a:off x="2810900" y="4255150"/>
              <a:ext cx="61075" cy="43800"/>
            </a:xfrm>
            <a:custGeom>
              <a:avLst/>
              <a:gdLst/>
              <a:ahLst/>
              <a:cxnLst/>
              <a:rect l="l" t="t" r="r" b="b"/>
              <a:pathLst>
                <a:path w="2443" h="1752" extrusionOk="0">
                  <a:moveTo>
                    <a:pt x="1758" y="0"/>
                  </a:moveTo>
                  <a:cubicBezTo>
                    <a:pt x="1003" y="0"/>
                    <a:pt x="238" y="506"/>
                    <a:pt x="42" y="1240"/>
                  </a:cubicBezTo>
                  <a:cubicBezTo>
                    <a:pt x="1" y="1321"/>
                    <a:pt x="1" y="1416"/>
                    <a:pt x="42" y="1498"/>
                  </a:cubicBezTo>
                  <a:cubicBezTo>
                    <a:pt x="82" y="1566"/>
                    <a:pt x="150" y="1620"/>
                    <a:pt x="231" y="1647"/>
                  </a:cubicBezTo>
                  <a:cubicBezTo>
                    <a:pt x="420" y="1718"/>
                    <a:pt x="613" y="1752"/>
                    <a:pt x="803" y="1752"/>
                  </a:cubicBezTo>
                  <a:cubicBezTo>
                    <a:pt x="1448" y="1752"/>
                    <a:pt x="2055" y="1364"/>
                    <a:pt x="2306" y="725"/>
                  </a:cubicBezTo>
                  <a:lnTo>
                    <a:pt x="2442" y="155"/>
                  </a:lnTo>
                  <a:cubicBezTo>
                    <a:pt x="2226" y="49"/>
                    <a:pt x="1993" y="0"/>
                    <a:pt x="1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77"/>
            <p:cNvSpPr/>
            <p:nvPr/>
          </p:nvSpPr>
          <p:spPr>
            <a:xfrm>
              <a:off x="2752925" y="4253925"/>
              <a:ext cx="33925" cy="63775"/>
            </a:xfrm>
            <a:custGeom>
              <a:avLst/>
              <a:gdLst/>
              <a:ahLst/>
              <a:cxnLst/>
              <a:rect l="l" t="t" r="r" b="b"/>
              <a:pathLst>
                <a:path w="1357" h="2551" extrusionOk="0">
                  <a:moveTo>
                    <a:pt x="814" y="1"/>
                  </a:moveTo>
                  <a:lnTo>
                    <a:pt x="720" y="136"/>
                  </a:lnTo>
                  <a:cubicBezTo>
                    <a:pt x="136" y="747"/>
                    <a:pt x="1" y="1655"/>
                    <a:pt x="367" y="2415"/>
                  </a:cubicBezTo>
                  <a:cubicBezTo>
                    <a:pt x="408" y="2483"/>
                    <a:pt x="448" y="2550"/>
                    <a:pt x="516" y="2550"/>
                  </a:cubicBezTo>
                  <a:cubicBezTo>
                    <a:pt x="570" y="2550"/>
                    <a:pt x="638" y="2523"/>
                    <a:pt x="665" y="2469"/>
                  </a:cubicBezTo>
                  <a:cubicBezTo>
                    <a:pt x="1303" y="1777"/>
                    <a:pt x="1357" y="747"/>
                    <a:pt x="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77"/>
            <p:cNvSpPr/>
            <p:nvPr/>
          </p:nvSpPr>
          <p:spPr>
            <a:xfrm>
              <a:off x="2695300" y="4226125"/>
              <a:ext cx="52900" cy="60050"/>
            </a:xfrm>
            <a:custGeom>
              <a:avLst/>
              <a:gdLst/>
              <a:ahLst/>
              <a:cxnLst/>
              <a:rect l="l" t="t" r="r" b="b"/>
              <a:pathLst>
                <a:path w="2116" h="2402" extrusionOk="0">
                  <a:moveTo>
                    <a:pt x="1912" y="1"/>
                  </a:moveTo>
                  <a:lnTo>
                    <a:pt x="1912" y="1"/>
                  </a:lnTo>
                  <a:cubicBezTo>
                    <a:pt x="814" y="123"/>
                    <a:pt x="0" y="1343"/>
                    <a:pt x="312" y="2401"/>
                  </a:cubicBezTo>
                  <a:lnTo>
                    <a:pt x="434" y="2279"/>
                  </a:lnTo>
                  <a:cubicBezTo>
                    <a:pt x="1465" y="2048"/>
                    <a:pt x="2116" y="103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77"/>
            <p:cNvSpPr/>
            <p:nvPr/>
          </p:nvSpPr>
          <p:spPr>
            <a:xfrm>
              <a:off x="2704450" y="4308925"/>
              <a:ext cx="47150" cy="35550"/>
            </a:xfrm>
            <a:custGeom>
              <a:avLst/>
              <a:gdLst/>
              <a:ahLst/>
              <a:cxnLst/>
              <a:rect l="l" t="t" r="r" b="b"/>
              <a:pathLst>
                <a:path w="1886" h="1422" extrusionOk="0">
                  <a:moveTo>
                    <a:pt x="1220" y="0"/>
                  </a:moveTo>
                  <a:cubicBezTo>
                    <a:pt x="1040" y="0"/>
                    <a:pt x="862" y="27"/>
                    <a:pt x="692" y="106"/>
                  </a:cubicBezTo>
                  <a:cubicBezTo>
                    <a:pt x="299" y="296"/>
                    <a:pt x="0" y="825"/>
                    <a:pt x="190" y="1191"/>
                  </a:cubicBezTo>
                  <a:cubicBezTo>
                    <a:pt x="283" y="1350"/>
                    <a:pt x="450" y="1422"/>
                    <a:pt x="634" y="1422"/>
                  </a:cubicBezTo>
                  <a:cubicBezTo>
                    <a:pt x="825" y="1422"/>
                    <a:pt x="1034" y="1343"/>
                    <a:pt x="1194" y="1205"/>
                  </a:cubicBezTo>
                  <a:cubicBezTo>
                    <a:pt x="1506" y="947"/>
                    <a:pt x="1682" y="527"/>
                    <a:pt x="1845" y="147"/>
                  </a:cubicBezTo>
                  <a:lnTo>
                    <a:pt x="1886" y="79"/>
                  </a:lnTo>
                  <a:cubicBezTo>
                    <a:pt x="1668" y="42"/>
                    <a:pt x="1443" y="0"/>
                    <a:pt x="1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77"/>
            <p:cNvSpPr/>
            <p:nvPr/>
          </p:nvSpPr>
          <p:spPr>
            <a:xfrm>
              <a:off x="2658675" y="4259025"/>
              <a:ext cx="42750" cy="64550"/>
            </a:xfrm>
            <a:custGeom>
              <a:avLst/>
              <a:gdLst/>
              <a:ahLst/>
              <a:cxnLst/>
              <a:rect l="l" t="t" r="r" b="b"/>
              <a:pathLst>
                <a:path w="1710" h="2582" extrusionOk="0">
                  <a:moveTo>
                    <a:pt x="1" y="0"/>
                  </a:moveTo>
                  <a:lnTo>
                    <a:pt x="1" y="0"/>
                  </a:lnTo>
                  <a:cubicBezTo>
                    <a:pt x="28" y="570"/>
                    <a:pt x="68" y="1180"/>
                    <a:pt x="326" y="1695"/>
                  </a:cubicBezTo>
                  <a:cubicBezTo>
                    <a:pt x="569" y="2169"/>
                    <a:pt x="1065" y="2581"/>
                    <a:pt x="1610" y="2581"/>
                  </a:cubicBezTo>
                  <a:cubicBezTo>
                    <a:pt x="1643" y="2581"/>
                    <a:pt x="1676" y="2580"/>
                    <a:pt x="1709" y="2577"/>
                  </a:cubicBezTo>
                  <a:lnTo>
                    <a:pt x="1669" y="1750"/>
                  </a:lnTo>
                  <a:cubicBezTo>
                    <a:pt x="1506" y="882"/>
                    <a:pt x="855" y="20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77"/>
            <p:cNvSpPr/>
            <p:nvPr/>
          </p:nvSpPr>
          <p:spPr>
            <a:xfrm>
              <a:off x="2755650" y="4362125"/>
              <a:ext cx="68850" cy="28650"/>
            </a:xfrm>
            <a:custGeom>
              <a:avLst/>
              <a:gdLst/>
              <a:ahLst/>
              <a:cxnLst/>
              <a:rect l="l" t="t" r="r" b="b"/>
              <a:pathLst>
                <a:path w="2754" h="1146" extrusionOk="0">
                  <a:moveTo>
                    <a:pt x="1801" y="1"/>
                  </a:moveTo>
                  <a:cubicBezTo>
                    <a:pt x="1135" y="1"/>
                    <a:pt x="523" y="237"/>
                    <a:pt x="52" y="766"/>
                  </a:cubicBezTo>
                  <a:lnTo>
                    <a:pt x="52" y="766"/>
                  </a:lnTo>
                  <a:cubicBezTo>
                    <a:pt x="34" y="751"/>
                    <a:pt x="17" y="734"/>
                    <a:pt x="0" y="718"/>
                  </a:cubicBezTo>
                  <a:lnTo>
                    <a:pt x="0" y="826"/>
                  </a:lnTo>
                  <a:cubicBezTo>
                    <a:pt x="17" y="806"/>
                    <a:pt x="35" y="786"/>
                    <a:pt x="52" y="766"/>
                  </a:cubicBezTo>
                  <a:lnTo>
                    <a:pt x="52" y="766"/>
                  </a:lnTo>
                  <a:cubicBezTo>
                    <a:pt x="344" y="1025"/>
                    <a:pt x="728" y="1145"/>
                    <a:pt x="1117" y="1145"/>
                  </a:cubicBezTo>
                  <a:cubicBezTo>
                    <a:pt x="1796" y="1145"/>
                    <a:pt x="2492" y="780"/>
                    <a:pt x="2753" y="148"/>
                  </a:cubicBezTo>
                  <a:cubicBezTo>
                    <a:pt x="2430" y="52"/>
                    <a:pt x="2110" y="1"/>
                    <a:pt x="1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77"/>
            <p:cNvSpPr/>
            <p:nvPr/>
          </p:nvSpPr>
          <p:spPr>
            <a:xfrm>
              <a:off x="2653525" y="4225575"/>
              <a:ext cx="171725" cy="279175"/>
            </a:xfrm>
            <a:custGeom>
              <a:avLst/>
              <a:gdLst/>
              <a:ahLst/>
              <a:cxnLst/>
              <a:rect l="l" t="t" r="r" b="b"/>
              <a:pathLst>
                <a:path w="6869" h="11167" extrusionOk="0">
                  <a:moveTo>
                    <a:pt x="6757" y="0"/>
                  </a:moveTo>
                  <a:cubicBezTo>
                    <a:pt x="6721" y="0"/>
                    <a:pt x="6686" y="20"/>
                    <a:pt x="6676" y="63"/>
                  </a:cubicBezTo>
                  <a:cubicBezTo>
                    <a:pt x="6214" y="1826"/>
                    <a:pt x="5401" y="3481"/>
                    <a:pt x="4302" y="4932"/>
                  </a:cubicBezTo>
                  <a:cubicBezTo>
                    <a:pt x="3299" y="6248"/>
                    <a:pt x="1997" y="7319"/>
                    <a:pt x="1047" y="8675"/>
                  </a:cubicBezTo>
                  <a:cubicBezTo>
                    <a:pt x="518" y="9380"/>
                    <a:pt x="166" y="10194"/>
                    <a:pt x="17" y="11062"/>
                  </a:cubicBezTo>
                  <a:cubicBezTo>
                    <a:pt x="1" y="11126"/>
                    <a:pt x="56" y="11167"/>
                    <a:pt x="106" y="11167"/>
                  </a:cubicBezTo>
                  <a:cubicBezTo>
                    <a:pt x="141" y="11167"/>
                    <a:pt x="174" y="11147"/>
                    <a:pt x="179" y="11103"/>
                  </a:cubicBezTo>
                  <a:cubicBezTo>
                    <a:pt x="424" y="9475"/>
                    <a:pt x="1549" y="8228"/>
                    <a:pt x="2634" y="7061"/>
                  </a:cubicBezTo>
                  <a:cubicBezTo>
                    <a:pt x="3204" y="6451"/>
                    <a:pt x="3800" y="5854"/>
                    <a:pt x="4316" y="5203"/>
                  </a:cubicBezTo>
                  <a:cubicBezTo>
                    <a:pt x="5496" y="3698"/>
                    <a:pt x="6350" y="1962"/>
                    <a:pt x="6852" y="118"/>
                  </a:cubicBezTo>
                  <a:cubicBezTo>
                    <a:pt x="6868" y="44"/>
                    <a:pt x="6811" y="0"/>
                    <a:pt x="6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77"/>
            <p:cNvSpPr/>
            <p:nvPr/>
          </p:nvSpPr>
          <p:spPr>
            <a:xfrm>
              <a:off x="2789500" y="4276800"/>
              <a:ext cx="44725" cy="28525"/>
            </a:xfrm>
            <a:custGeom>
              <a:avLst/>
              <a:gdLst/>
              <a:ahLst/>
              <a:cxnLst/>
              <a:rect l="l" t="t" r="r" b="b"/>
              <a:pathLst>
                <a:path w="1789" h="1141" extrusionOk="0">
                  <a:moveTo>
                    <a:pt x="1660" y="0"/>
                  </a:moveTo>
                  <a:cubicBezTo>
                    <a:pt x="1641" y="0"/>
                    <a:pt x="1621" y="7"/>
                    <a:pt x="1603" y="21"/>
                  </a:cubicBezTo>
                  <a:cubicBezTo>
                    <a:pt x="1155" y="428"/>
                    <a:pt x="640" y="754"/>
                    <a:pt x="84" y="984"/>
                  </a:cubicBezTo>
                  <a:cubicBezTo>
                    <a:pt x="0" y="1020"/>
                    <a:pt x="54" y="1141"/>
                    <a:pt x="142" y="1141"/>
                  </a:cubicBezTo>
                  <a:cubicBezTo>
                    <a:pt x="154" y="1141"/>
                    <a:pt x="166" y="1138"/>
                    <a:pt x="179" y="1134"/>
                  </a:cubicBezTo>
                  <a:cubicBezTo>
                    <a:pt x="735" y="889"/>
                    <a:pt x="1264" y="550"/>
                    <a:pt x="1725" y="144"/>
                  </a:cubicBezTo>
                  <a:cubicBezTo>
                    <a:pt x="1788" y="80"/>
                    <a:pt x="1728" y="0"/>
                    <a:pt x="1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77"/>
            <p:cNvSpPr/>
            <p:nvPr/>
          </p:nvSpPr>
          <p:spPr>
            <a:xfrm>
              <a:off x="2761075" y="4288025"/>
              <a:ext cx="13875" cy="45925"/>
            </a:xfrm>
            <a:custGeom>
              <a:avLst/>
              <a:gdLst/>
              <a:ahLst/>
              <a:cxnLst/>
              <a:rect l="l" t="t" r="r" b="b"/>
              <a:pathLst>
                <a:path w="555" h="1837" extrusionOk="0">
                  <a:moveTo>
                    <a:pt x="430" y="0"/>
                  </a:moveTo>
                  <a:cubicBezTo>
                    <a:pt x="406" y="0"/>
                    <a:pt x="382" y="10"/>
                    <a:pt x="366" y="34"/>
                  </a:cubicBezTo>
                  <a:cubicBezTo>
                    <a:pt x="0" y="562"/>
                    <a:pt x="0" y="1268"/>
                    <a:pt x="366" y="1797"/>
                  </a:cubicBezTo>
                  <a:cubicBezTo>
                    <a:pt x="387" y="1825"/>
                    <a:pt x="413" y="1836"/>
                    <a:pt x="438" y="1836"/>
                  </a:cubicBezTo>
                  <a:cubicBezTo>
                    <a:pt x="498" y="1836"/>
                    <a:pt x="554" y="1772"/>
                    <a:pt x="516" y="1715"/>
                  </a:cubicBezTo>
                  <a:cubicBezTo>
                    <a:pt x="177" y="1227"/>
                    <a:pt x="177" y="603"/>
                    <a:pt x="516" y="129"/>
                  </a:cubicBezTo>
                  <a:cubicBezTo>
                    <a:pt x="554" y="61"/>
                    <a:pt x="490" y="0"/>
                    <a:pt x="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77"/>
            <p:cNvSpPr/>
            <p:nvPr/>
          </p:nvSpPr>
          <p:spPr>
            <a:xfrm>
              <a:off x="2686900" y="4249350"/>
              <a:ext cx="37150" cy="184350"/>
            </a:xfrm>
            <a:custGeom>
              <a:avLst/>
              <a:gdLst/>
              <a:ahLst/>
              <a:cxnLst/>
              <a:rect l="l" t="t" r="r" b="b"/>
              <a:pathLst>
                <a:path w="1486" h="7374" extrusionOk="0">
                  <a:moveTo>
                    <a:pt x="1377" y="0"/>
                  </a:moveTo>
                  <a:cubicBezTo>
                    <a:pt x="1356" y="0"/>
                    <a:pt x="1333" y="10"/>
                    <a:pt x="1313" y="35"/>
                  </a:cubicBezTo>
                  <a:cubicBezTo>
                    <a:pt x="675" y="821"/>
                    <a:pt x="458" y="1784"/>
                    <a:pt x="431" y="2788"/>
                  </a:cubicBezTo>
                  <a:cubicBezTo>
                    <a:pt x="418" y="3289"/>
                    <a:pt x="445" y="3791"/>
                    <a:pt x="472" y="4293"/>
                  </a:cubicBezTo>
                  <a:cubicBezTo>
                    <a:pt x="513" y="4768"/>
                    <a:pt x="526" y="5242"/>
                    <a:pt x="513" y="5731"/>
                  </a:cubicBezTo>
                  <a:cubicBezTo>
                    <a:pt x="485" y="6259"/>
                    <a:pt x="323" y="6788"/>
                    <a:pt x="38" y="7249"/>
                  </a:cubicBezTo>
                  <a:cubicBezTo>
                    <a:pt x="1" y="7314"/>
                    <a:pt x="59" y="7373"/>
                    <a:pt x="117" y="7373"/>
                  </a:cubicBezTo>
                  <a:cubicBezTo>
                    <a:pt x="143" y="7373"/>
                    <a:pt x="170" y="7361"/>
                    <a:pt x="187" y="7331"/>
                  </a:cubicBezTo>
                  <a:cubicBezTo>
                    <a:pt x="431" y="6951"/>
                    <a:pt x="580" y="6517"/>
                    <a:pt x="648" y="6070"/>
                  </a:cubicBezTo>
                  <a:cubicBezTo>
                    <a:pt x="689" y="5622"/>
                    <a:pt x="702" y="5174"/>
                    <a:pt x="662" y="4741"/>
                  </a:cubicBezTo>
                  <a:cubicBezTo>
                    <a:pt x="607" y="3750"/>
                    <a:pt x="513" y="2720"/>
                    <a:pt x="702" y="1743"/>
                  </a:cubicBezTo>
                  <a:cubicBezTo>
                    <a:pt x="811" y="1160"/>
                    <a:pt x="1069" y="618"/>
                    <a:pt x="1435" y="157"/>
                  </a:cubicBezTo>
                  <a:cubicBezTo>
                    <a:pt x="1485" y="86"/>
                    <a:pt x="1438" y="0"/>
                    <a:pt x="1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77"/>
            <p:cNvSpPr/>
            <p:nvPr/>
          </p:nvSpPr>
          <p:spPr>
            <a:xfrm>
              <a:off x="2698800" y="4325125"/>
              <a:ext cx="27925" cy="22950"/>
            </a:xfrm>
            <a:custGeom>
              <a:avLst/>
              <a:gdLst/>
              <a:ahLst/>
              <a:cxnLst/>
              <a:rect l="l" t="t" r="r" b="b"/>
              <a:pathLst>
                <a:path w="1117" h="918" extrusionOk="0">
                  <a:moveTo>
                    <a:pt x="992" y="1"/>
                  </a:moveTo>
                  <a:cubicBezTo>
                    <a:pt x="972" y="1"/>
                    <a:pt x="951" y="9"/>
                    <a:pt x="932" y="28"/>
                  </a:cubicBezTo>
                  <a:cubicBezTo>
                    <a:pt x="647" y="272"/>
                    <a:pt x="362" y="530"/>
                    <a:pt x="64" y="774"/>
                  </a:cubicBezTo>
                  <a:cubicBezTo>
                    <a:pt x="0" y="837"/>
                    <a:pt x="60" y="917"/>
                    <a:pt x="129" y="917"/>
                  </a:cubicBezTo>
                  <a:cubicBezTo>
                    <a:pt x="148" y="917"/>
                    <a:pt x="168" y="911"/>
                    <a:pt x="186" y="896"/>
                  </a:cubicBezTo>
                  <a:lnTo>
                    <a:pt x="1054" y="150"/>
                  </a:lnTo>
                  <a:cubicBezTo>
                    <a:pt x="1116" y="87"/>
                    <a:pt x="1059" y="1"/>
                    <a:pt x="992" y="1"/>
                  </a:cubicBezTo>
                  <a:close/>
                </a:path>
              </a:pathLst>
            </a:custGeom>
            <a:solidFill>
              <a:srgbClr val="2E6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77"/>
            <p:cNvSpPr/>
            <p:nvPr/>
          </p:nvSpPr>
          <p:spPr>
            <a:xfrm>
              <a:off x="2738300" y="4372300"/>
              <a:ext cx="58050" cy="10600"/>
            </a:xfrm>
            <a:custGeom>
              <a:avLst/>
              <a:gdLst/>
              <a:ahLst/>
              <a:cxnLst/>
              <a:rect l="l" t="t" r="r" b="b"/>
              <a:pathLst>
                <a:path w="2322" h="424" extrusionOk="0">
                  <a:moveTo>
                    <a:pt x="2192" y="1"/>
                  </a:moveTo>
                  <a:cubicBezTo>
                    <a:pt x="2177" y="1"/>
                    <a:pt x="2162" y="4"/>
                    <a:pt x="2145" y="12"/>
                  </a:cubicBezTo>
                  <a:cubicBezTo>
                    <a:pt x="1778" y="172"/>
                    <a:pt x="1379" y="252"/>
                    <a:pt x="979" y="252"/>
                  </a:cubicBezTo>
                  <a:cubicBezTo>
                    <a:pt x="699" y="252"/>
                    <a:pt x="420" y="213"/>
                    <a:pt x="152" y="134"/>
                  </a:cubicBezTo>
                  <a:cubicBezTo>
                    <a:pt x="139" y="130"/>
                    <a:pt x="128" y="128"/>
                    <a:pt x="117" y="128"/>
                  </a:cubicBezTo>
                  <a:cubicBezTo>
                    <a:pt x="23" y="128"/>
                    <a:pt x="0" y="273"/>
                    <a:pt x="98" y="297"/>
                  </a:cubicBezTo>
                  <a:cubicBezTo>
                    <a:pt x="388" y="381"/>
                    <a:pt x="688" y="423"/>
                    <a:pt x="987" y="423"/>
                  </a:cubicBezTo>
                  <a:cubicBezTo>
                    <a:pt x="1415" y="423"/>
                    <a:pt x="1842" y="337"/>
                    <a:pt x="2240" y="162"/>
                  </a:cubicBezTo>
                  <a:cubicBezTo>
                    <a:pt x="2321" y="115"/>
                    <a:pt x="2274" y="1"/>
                    <a:pt x="2192" y="1"/>
                  </a:cubicBezTo>
                  <a:close/>
                </a:path>
              </a:pathLst>
            </a:custGeom>
            <a:solidFill>
              <a:srgbClr val="2E6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77"/>
            <p:cNvSpPr/>
            <p:nvPr/>
          </p:nvSpPr>
          <p:spPr>
            <a:xfrm>
              <a:off x="2517975" y="4325000"/>
              <a:ext cx="298050" cy="212275"/>
            </a:xfrm>
            <a:custGeom>
              <a:avLst/>
              <a:gdLst/>
              <a:ahLst/>
              <a:cxnLst/>
              <a:rect l="l" t="t" r="r" b="b"/>
              <a:pathLst>
                <a:path w="11922" h="8491" extrusionOk="0">
                  <a:moveTo>
                    <a:pt x="6894" y="0"/>
                  </a:moveTo>
                  <a:cubicBezTo>
                    <a:pt x="6322" y="0"/>
                    <a:pt x="5748" y="393"/>
                    <a:pt x="5154" y="507"/>
                  </a:cubicBezTo>
                  <a:cubicBezTo>
                    <a:pt x="4996" y="539"/>
                    <a:pt x="4836" y="550"/>
                    <a:pt x="4676" y="550"/>
                  </a:cubicBezTo>
                  <a:cubicBezTo>
                    <a:pt x="4355" y="550"/>
                    <a:pt x="4033" y="507"/>
                    <a:pt x="3716" y="507"/>
                  </a:cubicBezTo>
                  <a:cubicBezTo>
                    <a:pt x="2048" y="507"/>
                    <a:pt x="489" y="1864"/>
                    <a:pt x="244" y="3505"/>
                  </a:cubicBezTo>
                  <a:cubicBezTo>
                    <a:pt x="0" y="5146"/>
                    <a:pt x="1099" y="6895"/>
                    <a:pt x="2686" y="7397"/>
                  </a:cubicBezTo>
                  <a:lnTo>
                    <a:pt x="1885" y="7383"/>
                  </a:lnTo>
                  <a:lnTo>
                    <a:pt x="1885" y="7383"/>
                  </a:lnTo>
                  <a:cubicBezTo>
                    <a:pt x="3273" y="8024"/>
                    <a:pt x="4800" y="8491"/>
                    <a:pt x="6312" y="8491"/>
                  </a:cubicBezTo>
                  <a:cubicBezTo>
                    <a:pt x="6912" y="8491"/>
                    <a:pt x="7511" y="8417"/>
                    <a:pt x="8097" y="8251"/>
                  </a:cubicBezTo>
                  <a:cubicBezTo>
                    <a:pt x="10172" y="7668"/>
                    <a:pt x="11921" y="5675"/>
                    <a:pt x="11664" y="3545"/>
                  </a:cubicBezTo>
                  <a:cubicBezTo>
                    <a:pt x="11582" y="2962"/>
                    <a:pt x="11392" y="2406"/>
                    <a:pt x="11121" y="1877"/>
                  </a:cubicBezTo>
                  <a:cubicBezTo>
                    <a:pt x="10823" y="1294"/>
                    <a:pt x="10402" y="697"/>
                    <a:pt x="9792" y="521"/>
                  </a:cubicBezTo>
                  <a:cubicBezTo>
                    <a:pt x="9621" y="472"/>
                    <a:pt x="9444" y="457"/>
                    <a:pt x="9264" y="457"/>
                  </a:cubicBezTo>
                  <a:cubicBezTo>
                    <a:pt x="9018" y="457"/>
                    <a:pt x="8768" y="484"/>
                    <a:pt x="8523" y="484"/>
                  </a:cubicBezTo>
                  <a:cubicBezTo>
                    <a:pt x="8307" y="484"/>
                    <a:pt x="8095" y="463"/>
                    <a:pt x="7893" y="385"/>
                  </a:cubicBezTo>
                  <a:cubicBezTo>
                    <a:pt x="7663" y="291"/>
                    <a:pt x="7459" y="128"/>
                    <a:pt x="7215" y="46"/>
                  </a:cubicBezTo>
                  <a:cubicBezTo>
                    <a:pt x="7108" y="14"/>
                    <a:pt x="7001" y="0"/>
                    <a:pt x="6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77"/>
            <p:cNvSpPr/>
            <p:nvPr/>
          </p:nvSpPr>
          <p:spPr>
            <a:xfrm>
              <a:off x="2559000" y="4348875"/>
              <a:ext cx="94275" cy="157800"/>
            </a:xfrm>
            <a:custGeom>
              <a:avLst/>
              <a:gdLst/>
              <a:ahLst/>
              <a:cxnLst/>
              <a:rect l="l" t="t" r="r" b="b"/>
              <a:pathLst>
                <a:path w="3771" h="6312" extrusionOk="0">
                  <a:moveTo>
                    <a:pt x="3608" y="0"/>
                  </a:moveTo>
                  <a:cubicBezTo>
                    <a:pt x="2591" y="0"/>
                    <a:pt x="1641" y="461"/>
                    <a:pt x="1004" y="1248"/>
                  </a:cubicBezTo>
                  <a:cubicBezTo>
                    <a:pt x="312" y="2129"/>
                    <a:pt x="0" y="3241"/>
                    <a:pt x="136" y="4353"/>
                  </a:cubicBezTo>
                  <a:cubicBezTo>
                    <a:pt x="204" y="5018"/>
                    <a:pt x="394" y="5655"/>
                    <a:pt x="678" y="6252"/>
                  </a:cubicBezTo>
                  <a:cubicBezTo>
                    <a:pt x="695" y="6294"/>
                    <a:pt x="727" y="6311"/>
                    <a:pt x="762" y="6311"/>
                  </a:cubicBezTo>
                  <a:cubicBezTo>
                    <a:pt x="839" y="6311"/>
                    <a:pt x="929" y="6224"/>
                    <a:pt x="882" y="6130"/>
                  </a:cubicBezTo>
                  <a:cubicBezTo>
                    <a:pt x="421" y="5140"/>
                    <a:pt x="204" y="3987"/>
                    <a:pt x="461" y="2902"/>
                  </a:cubicBezTo>
                  <a:cubicBezTo>
                    <a:pt x="665" y="1953"/>
                    <a:pt x="1262" y="1139"/>
                    <a:pt x="2102" y="637"/>
                  </a:cubicBezTo>
                  <a:cubicBezTo>
                    <a:pt x="2530" y="379"/>
                    <a:pt x="3031" y="243"/>
                    <a:pt x="3536" y="243"/>
                  </a:cubicBezTo>
                  <a:cubicBezTo>
                    <a:pt x="3560" y="243"/>
                    <a:pt x="3584" y="244"/>
                    <a:pt x="3608" y="244"/>
                  </a:cubicBezTo>
                  <a:cubicBezTo>
                    <a:pt x="3771" y="244"/>
                    <a:pt x="3771" y="0"/>
                    <a:pt x="3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77"/>
            <p:cNvSpPr/>
            <p:nvPr/>
          </p:nvSpPr>
          <p:spPr>
            <a:xfrm>
              <a:off x="2650125" y="4345575"/>
              <a:ext cx="23150" cy="169150"/>
            </a:xfrm>
            <a:custGeom>
              <a:avLst/>
              <a:gdLst/>
              <a:ahLst/>
              <a:cxnLst/>
              <a:rect l="l" t="t" r="r" b="b"/>
              <a:pathLst>
                <a:path w="926" h="6766" extrusionOk="0">
                  <a:moveTo>
                    <a:pt x="168" y="0"/>
                  </a:moveTo>
                  <a:cubicBezTo>
                    <a:pt x="85" y="0"/>
                    <a:pt x="0" y="86"/>
                    <a:pt x="58" y="173"/>
                  </a:cubicBezTo>
                  <a:cubicBezTo>
                    <a:pt x="641" y="1027"/>
                    <a:pt x="654" y="2071"/>
                    <a:pt x="573" y="3061"/>
                  </a:cubicBezTo>
                  <a:cubicBezTo>
                    <a:pt x="465" y="4255"/>
                    <a:pt x="302" y="5435"/>
                    <a:pt x="71" y="6615"/>
                  </a:cubicBezTo>
                  <a:cubicBezTo>
                    <a:pt x="55" y="6705"/>
                    <a:pt x="134" y="6766"/>
                    <a:pt x="204" y="6766"/>
                  </a:cubicBezTo>
                  <a:cubicBezTo>
                    <a:pt x="249" y="6766"/>
                    <a:pt x="291" y="6741"/>
                    <a:pt x="302" y="6682"/>
                  </a:cubicBezTo>
                  <a:cubicBezTo>
                    <a:pt x="478" y="5720"/>
                    <a:pt x="627" y="4743"/>
                    <a:pt x="749" y="3767"/>
                  </a:cubicBezTo>
                  <a:cubicBezTo>
                    <a:pt x="844" y="2939"/>
                    <a:pt x="926" y="2099"/>
                    <a:pt x="763" y="1285"/>
                  </a:cubicBezTo>
                  <a:cubicBezTo>
                    <a:pt x="682" y="837"/>
                    <a:pt x="519" y="430"/>
                    <a:pt x="261" y="51"/>
                  </a:cubicBezTo>
                  <a:cubicBezTo>
                    <a:pt x="237" y="15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77"/>
            <p:cNvSpPr/>
            <p:nvPr/>
          </p:nvSpPr>
          <p:spPr>
            <a:xfrm>
              <a:off x="2657950" y="4345700"/>
              <a:ext cx="94675" cy="181600"/>
            </a:xfrm>
            <a:custGeom>
              <a:avLst/>
              <a:gdLst/>
              <a:ahLst/>
              <a:cxnLst/>
              <a:rect l="l" t="t" r="r" b="b"/>
              <a:pathLst>
                <a:path w="3787" h="7264" extrusionOk="0">
                  <a:moveTo>
                    <a:pt x="169" y="0"/>
                  </a:moveTo>
                  <a:cubicBezTo>
                    <a:pt x="36" y="0"/>
                    <a:pt x="1" y="198"/>
                    <a:pt x="138" y="236"/>
                  </a:cubicBezTo>
                  <a:cubicBezTo>
                    <a:pt x="1115" y="493"/>
                    <a:pt x="1833" y="1239"/>
                    <a:pt x="2349" y="2080"/>
                  </a:cubicBezTo>
                  <a:cubicBezTo>
                    <a:pt x="2932" y="3043"/>
                    <a:pt x="3298" y="4128"/>
                    <a:pt x="3406" y="5253"/>
                  </a:cubicBezTo>
                  <a:cubicBezTo>
                    <a:pt x="3474" y="5877"/>
                    <a:pt x="3474" y="6515"/>
                    <a:pt x="3393" y="7152"/>
                  </a:cubicBezTo>
                  <a:cubicBezTo>
                    <a:pt x="3379" y="7227"/>
                    <a:pt x="3434" y="7264"/>
                    <a:pt x="3495" y="7264"/>
                  </a:cubicBezTo>
                  <a:cubicBezTo>
                    <a:pt x="3556" y="7264"/>
                    <a:pt x="3623" y="7227"/>
                    <a:pt x="3637" y="7152"/>
                  </a:cubicBezTo>
                  <a:cubicBezTo>
                    <a:pt x="3786" y="5959"/>
                    <a:pt x="3678" y="4752"/>
                    <a:pt x="3312" y="3612"/>
                  </a:cubicBezTo>
                  <a:cubicBezTo>
                    <a:pt x="2986" y="2595"/>
                    <a:pt x="2457" y="1578"/>
                    <a:pt x="1671" y="832"/>
                  </a:cubicBezTo>
                  <a:cubicBezTo>
                    <a:pt x="1250" y="439"/>
                    <a:pt x="748" y="154"/>
                    <a:pt x="206" y="5"/>
                  </a:cubicBezTo>
                  <a:cubicBezTo>
                    <a:pt x="193" y="2"/>
                    <a:pt x="180" y="0"/>
                    <a:pt x="1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77"/>
            <p:cNvSpPr/>
            <p:nvPr/>
          </p:nvSpPr>
          <p:spPr>
            <a:xfrm>
              <a:off x="2661775" y="4340550"/>
              <a:ext cx="128650" cy="143025"/>
            </a:xfrm>
            <a:custGeom>
              <a:avLst/>
              <a:gdLst/>
              <a:ahLst/>
              <a:cxnLst/>
              <a:rect l="l" t="t" r="r" b="b"/>
              <a:pathLst>
                <a:path w="5146" h="5721" extrusionOk="0">
                  <a:moveTo>
                    <a:pt x="1154" y="0"/>
                  </a:moveTo>
                  <a:cubicBezTo>
                    <a:pt x="806" y="0"/>
                    <a:pt x="461" y="67"/>
                    <a:pt x="134" y="197"/>
                  </a:cubicBezTo>
                  <a:cubicBezTo>
                    <a:pt x="1" y="246"/>
                    <a:pt x="41" y="436"/>
                    <a:pt x="149" y="436"/>
                  </a:cubicBezTo>
                  <a:cubicBezTo>
                    <a:pt x="161" y="436"/>
                    <a:pt x="174" y="434"/>
                    <a:pt x="188" y="428"/>
                  </a:cubicBezTo>
                  <a:cubicBezTo>
                    <a:pt x="495" y="301"/>
                    <a:pt x="811" y="243"/>
                    <a:pt x="1125" y="243"/>
                  </a:cubicBezTo>
                  <a:cubicBezTo>
                    <a:pt x="1786" y="243"/>
                    <a:pt x="2440" y="498"/>
                    <a:pt x="2982" y="903"/>
                  </a:cubicBezTo>
                  <a:cubicBezTo>
                    <a:pt x="3877" y="1554"/>
                    <a:pt x="4366" y="2598"/>
                    <a:pt x="4623" y="3656"/>
                  </a:cubicBezTo>
                  <a:cubicBezTo>
                    <a:pt x="4759" y="4293"/>
                    <a:pt x="4854" y="4944"/>
                    <a:pt x="4894" y="5609"/>
                  </a:cubicBezTo>
                  <a:cubicBezTo>
                    <a:pt x="4901" y="5683"/>
                    <a:pt x="4966" y="5720"/>
                    <a:pt x="5027" y="5720"/>
                  </a:cubicBezTo>
                  <a:cubicBezTo>
                    <a:pt x="5088" y="5720"/>
                    <a:pt x="5145" y="5683"/>
                    <a:pt x="5139" y="5609"/>
                  </a:cubicBezTo>
                  <a:cubicBezTo>
                    <a:pt x="5044" y="4388"/>
                    <a:pt x="4867" y="3154"/>
                    <a:pt x="4284" y="2069"/>
                  </a:cubicBezTo>
                  <a:cubicBezTo>
                    <a:pt x="3782" y="1093"/>
                    <a:pt x="2901" y="374"/>
                    <a:pt x="1843" y="89"/>
                  </a:cubicBezTo>
                  <a:cubicBezTo>
                    <a:pt x="1616" y="29"/>
                    <a:pt x="1385" y="0"/>
                    <a:pt x="1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77"/>
            <p:cNvSpPr/>
            <p:nvPr/>
          </p:nvSpPr>
          <p:spPr>
            <a:xfrm>
              <a:off x="2620700" y="4288175"/>
              <a:ext cx="42075" cy="64775"/>
            </a:xfrm>
            <a:custGeom>
              <a:avLst/>
              <a:gdLst/>
              <a:ahLst/>
              <a:cxnLst/>
              <a:rect l="l" t="t" r="r" b="b"/>
              <a:pathLst>
                <a:path w="1683" h="2591" extrusionOk="0">
                  <a:moveTo>
                    <a:pt x="679" y="0"/>
                  </a:moveTo>
                  <a:cubicBezTo>
                    <a:pt x="624" y="0"/>
                    <a:pt x="584" y="0"/>
                    <a:pt x="530" y="14"/>
                  </a:cubicBezTo>
                  <a:cubicBezTo>
                    <a:pt x="150" y="123"/>
                    <a:pt x="1" y="584"/>
                    <a:pt x="245" y="909"/>
                  </a:cubicBezTo>
                  <a:cubicBezTo>
                    <a:pt x="638" y="1424"/>
                    <a:pt x="991" y="1967"/>
                    <a:pt x="1316" y="2537"/>
                  </a:cubicBezTo>
                  <a:lnTo>
                    <a:pt x="1682" y="2591"/>
                  </a:lnTo>
                  <a:cubicBezTo>
                    <a:pt x="1655" y="1858"/>
                    <a:pt x="1479" y="1126"/>
                    <a:pt x="1153" y="462"/>
                  </a:cubicBezTo>
                  <a:cubicBezTo>
                    <a:pt x="1058" y="245"/>
                    <a:pt x="909" y="14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77"/>
            <p:cNvSpPr/>
            <p:nvPr/>
          </p:nvSpPr>
          <p:spPr>
            <a:xfrm>
              <a:off x="2651925" y="4292550"/>
              <a:ext cx="82925" cy="55300"/>
            </a:xfrm>
            <a:custGeom>
              <a:avLst/>
              <a:gdLst/>
              <a:ahLst/>
              <a:cxnLst/>
              <a:rect l="l" t="t" r="r" b="b"/>
              <a:pathLst>
                <a:path w="3317" h="2212" extrusionOk="0">
                  <a:moveTo>
                    <a:pt x="1736" y="175"/>
                  </a:moveTo>
                  <a:cubicBezTo>
                    <a:pt x="1826" y="175"/>
                    <a:pt x="1874" y="294"/>
                    <a:pt x="1912" y="368"/>
                  </a:cubicBezTo>
                  <a:cubicBezTo>
                    <a:pt x="1952" y="476"/>
                    <a:pt x="1952" y="598"/>
                    <a:pt x="1912" y="707"/>
                  </a:cubicBezTo>
                  <a:cubicBezTo>
                    <a:pt x="1898" y="754"/>
                    <a:pt x="1880" y="799"/>
                    <a:pt x="1859" y="840"/>
                  </a:cubicBezTo>
                  <a:lnTo>
                    <a:pt x="1859" y="840"/>
                  </a:lnTo>
                  <a:cubicBezTo>
                    <a:pt x="1827" y="822"/>
                    <a:pt x="1794" y="800"/>
                    <a:pt x="1762" y="775"/>
                  </a:cubicBezTo>
                  <a:cubicBezTo>
                    <a:pt x="1681" y="721"/>
                    <a:pt x="1627" y="639"/>
                    <a:pt x="1600" y="544"/>
                  </a:cubicBezTo>
                  <a:cubicBezTo>
                    <a:pt x="1559" y="436"/>
                    <a:pt x="1559" y="205"/>
                    <a:pt x="1708" y="178"/>
                  </a:cubicBezTo>
                  <a:cubicBezTo>
                    <a:pt x="1718" y="176"/>
                    <a:pt x="1727" y="175"/>
                    <a:pt x="1736" y="175"/>
                  </a:cubicBezTo>
                  <a:close/>
                  <a:moveTo>
                    <a:pt x="697" y="346"/>
                  </a:moveTo>
                  <a:cubicBezTo>
                    <a:pt x="847" y="346"/>
                    <a:pt x="999" y="477"/>
                    <a:pt x="1044" y="598"/>
                  </a:cubicBezTo>
                  <a:cubicBezTo>
                    <a:pt x="1106" y="795"/>
                    <a:pt x="1039" y="1009"/>
                    <a:pt x="936" y="1194"/>
                  </a:cubicBezTo>
                  <a:lnTo>
                    <a:pt x="936" y="1194"/>
                  </a:lnTo>
                  <a:cubicBezTo>
                    <a:pt x="864" y="1166"/>
                    <a:pt x="795" y="1126"/>
                    <a:pt x="732" y="1073"/>
                  </a:cubicBezTo>
                  <a:cubicBezTo>
                    <a:pt x="582" y="938"/>
                    <a:pt x="325" y="517"/>
                    <a:pt x="596" y="368"/>
                  </a:cubicBezTo>
                  <a:cubicBezTo>
                    <a:pt x="629" y="353"/>
                    <a:pt x="663" y="346"/>
                    <a:pt x="697" y="346"/>
                  </a:cubicBezTo>
                  <a:close/>
                  <a:moveTo>
                    <a:pt x="1722" y="0"/>
                  </a:moveTo>
                  <a:cubicBezTo>
                    <a:pt x="1499" y="0"/>
                    <a:pt x="1377" y="308"/>
                    <a:pt x="1423" y="517"/>
                  </a:cubicBezTo>
                  <a:cubicBezTo>
                    <a:pt x="1465" y="719"/>
                    <a:pt x="1591" y="884"/>
                    <a:pt x="1761" y="987"/>
                  </a:cubicBezTo>
                  <a:lnTo>
                    <a:pt x="1761" y="987"/>
                  </a:lnTo>
                  <a:cubicBezTo>
                    <a:pt x="1619" y="1152"/>
                    <a:pt x="1411" y="1244"/>
                    <a:pt x="1199" y="1244"/>
                  </a:cubicBezTo>
                  <a:cubicBezTo>
                    <a:pt x="1167" y="1244"/>
                    <a:pt x="1135" y="1241"/>
                    <a:pt x="1103" y="1237"/>
                  </a:cubicBezTo>
                  <a:lnTo>
                    <a:pt x="1103" y="1237"/>
                  </a:lnTo>
                  <a:cubicBezTo>
                    <a:pt x="1237" y="979"/>
                    <a:pt x="1319" y="657"/>
                    <a:pt x="1139" y="409"/>
                  </a:cubicBezTo>
                  <a:cubicBezTo>
                    <a:pt x="1036" y="260"/>
                    <a:pt x="877" y="181"/>
                    <a:pt x="713" y="181"/>
                  </a:cubicBezTo>
                  <a:cubicBezTo>
                    <a:pt x="637" y="181"/>
                    <a:pt x="560" y="198"/>
                    <a:pt x="488" y="232"/>
                  </a:cubicBezTo>
                  <a:cubicBezTo>
                    <a:pt x="203" y="422"/>
                    <a:pt x="325" y="856"/>
                    <a:pt x="515" y="1073"/>
                  </a:cubicBezTo>
                  <a:cubicBezTo>
                    <a:pt x="604" y="1186"/>
                    <a:pt x="719" y="1276"/>
                    <a:pt x="848" y="1335"/>
                  </a:cubicBezTo>
                  <a:lnTo>
                    <a:pt x="848" y="1335"/>
                  </a:lnTo>
                  <a:cubicBezTo>
                    <a:pt x="818" y="1377"/>
                    <a:pt x="788" y="1417"/>
                    <a:pt x="759" y="1453"/>
                  </a:cubicBezTo>
                  <a:cubicBezTo>
                    <a:pt x="569" y="1683"/>
                    <a:pt x="338" y="1887"/>
                    <a:pt x="81" y="2050"/>
                  </a:cubicBezTo>
                  <a:cubicBezTo>
                    <a:pt x="1" y="2107"/>
                    <a:pt x="55" y="2211"/>
                    <a:pt x="123" y="2211"/>
                  </a:cubicBezTo>
                  <a:cubicBezTo>
                    <a:pt x="136" y="2211"/>
                    <a:pt x="149" y="2207"/>
                    <a:pt x="162" y="2199"/>
                  </a:cubicBezTo>
                  <a:cubicBezTo>
                    <a:pt x="499" y="1997"/>
                    <a:pt x="782" y="1714"/>
                    <a:pt x="1012" y="1392"/>
                  </a:cubicBezTo>
                  <a:lnTo>
                    <a:pt x="1012" y="1392"/>
                  </a:lnTo>
                  <a:cubicBezTo>
                    <a:pt x="1078" y="1408"/>
                    <a:pt x="1145" y="1416"/>
                    <a:pt x="1214" y="1416"/>
                  </a:cubicBezTo>
                  <a:cubicBezTo>
                    <a:pt x="1270" y="1416"/>
                    <a:pt x="1326" y="1410"/>
                    <a:pt x="1383" y="1399"/>
                  </a:cubicBezTo>
                  <a:cubicBezTo>
                    <a:pt x="1599" y="1345"/>
                    <a:pt x="1785" y="1225"/>
                    <a:pt x="1914" y="1059"/>
                  </a:cubicBezTo>
                  <a:lnTo>
                    <a:pt x="1914" y="1059"/>
                  </a:lnTo>
                  <a:cubicBezTo>
                    <a:pt x="1978" y="1080"/>
                    <a:pt x="2045" y="1095"/>
                    <a:pt x="2115" y="1100"/>
                  </a:cubicBezTo>
                  <a:cubicBezTo>
                    <a:pt x="2134" y="1101"/>
                    <a:pt x="2152" y="1102"/>
                    <a:pt x="2170" y="1102"/>
                  </a:cubicBezTo>
                  <a:cubicBezTo>
                    <a:pt x="2581" y="1102"/>
                    <a:pt x="2942" y="818"/>
                    <a:pt x="3241" y="571"/>
                  </a:cubicBezTo>
                  <a:cubicBezTo>
                    <a:pt x="3316" y="518"/>
                    <a:pt x="3255" y="429"/>
                    <a:pt x="3178" y="429"/>
                  </a:cubicBezTo>
                  <a:cubicBezTo>
                    <a:pt x="3159" y="429"/>
                    <a:pt x="3138" y="435"/>
                    <a:pt x="3119" y="449"/>
                  </a:cubicBezTo>
                  <a:cubicBezTo>
                    <a:pt x="2858" y="662"/>
                    <a:pt x="2514" y="923"/>
                    <a:pt x="2172" y="923"/>
                  </a:cubicBezTo>
                  <a:cubicBezTo>
                    <a:pt x="2118" y="923"/>
                    <a:pt x="2064" y="916"/>
                    <a:pt x="2011" y="902"/>
                  </a:cubicBezTo>
                  <a:lnTo>
                    <a:pt x="2011" y="902"/>
                  </a:lnTo>
                  <a:cubicBezTo>
                    <a:pt x="2031" y="861"/>
                    <a:pt x="2047" y="819"/>
                    <a:pt x="2061" y="775"/>
                  </a:cubicBezTo>
                  <a:cubicBezTo>
                    <a:pt x="2156" y="531"/>
                    <a:pt x="2115" y="151"/>
                    <a:pt x="1844" y="29"/>
                  </a:cubicBezTo>
                  <a:cubicBezTo>
                    <a:pt x="1801" y="9"/>
                    <a:pt x="1760" y="0"/>
                    <a:pt x="1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77"/>
            <p:cNvSpPr/>
            <p:nvPr/>
          </p:nvSpPr>
          <p:spPr>
            <a:xfrm>
              <a:off x="3142850" y="4470550"/>
              <a:ext cx="9100" cy="40100"/>
            </a:xfrm>
            <a:custGeom>
              <a:avLst/>
              <a:gdLst/>
              <a:ahLst/>
              <a:cxnLst/>
              <a:rect l="l" t="t" r="r" b="b"/>
              <a:pathLst>
                <a:path w="364" h="1604" extrusionOk="0">
                  <a:moveTo>
                    <a:pt x="219" y="1"/>
                  </a:moveTo>
                  <a:cubicBezTo>
                    <a:pt x="182" y="1"/>
                    <a:pt x="146" y="21"/>
                    <a:pt x="136" y="70"/>
                  </a:cubicBezTo>
                  <a:cubicBezTo>
                    <a:pt x="0" y="558"/>
                    <a:pt x="0" y="1060"/>
                    <a:pt x="149" y="1534"/>
                  </a:cubicBezTo>
                  <a:cubicBezTo>
                    <a:pt x="165" y="1582"/>
                    <a:pt x="204" y="1603"/>
                    <a:pt x="243" y="1603"/>
                  </a:cubicBezTo>
                  <a:cubicBezTo>
                    <a:pt x="304" y="1603"/>
                    <a:pt x="364" y="1554"/>
                    <a:pt x="339" y="1480"/>
                  </a:cubicBezTo>
                  <a:cubicBezTo>
                    <a:pt x="203" y="1046"/>
                    <a:pt x="190" y="571"/>
                    <a:pt x="312" y="124"/>
                  </a:cubicBezTo>
                  <a:cubicBezTo>
                    <a:pt x="337" y="50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77"/>
            <p:cNvSpPr/>
            <p:nvPr/>
          </p:nvSpPr>
          <p:spPr>
            <a:xfrm>
              <a:off x="2548825" y="4620100"/>
              <a:ext cx="218700" cy="264825"/>
            </a:xfrm>
            <a:custGeom>
              <a:avLst/>
              <a:gdLst/>
              <a:ahLst/>
              <a:cxnLst/>
              <a:rect l="l" t="t" r="r" b="b"/>
              <a:pathLst>
                <a:path w="8748" h="10593" fill="none" extrusionOk="0">
                  <a:moveTo>
                    <a:pt x="0" y="1"/>
                  </a:moveTo>
                  <a:cubicBezTo>
                    <a:pt x="109" y="326"/>
                    <a:pt x="136" y="6171"/>
                    <a:pt x="150" y="9521"/>
                  </a:cubicBezTo>
                  <a:cubicBezTo>
                    <a:pt x="150" y="10267"/>
                    <a:pt x="1099" y="10592"/>
                    <a:pt x="1574" y="9996"/>
                  </a:cubicBezTo>
                  <a:lnTo>
                    <a:pt x="8748" y="760"/>
                  </a:lnTo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accent5"/>
              </a:solidFill>
              <a:prstDash val="solid"/>
              <a:miter lim="135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77"/>
            <p:cNvSpPr/>
            <p:nvPr/>
          </p:nvSpPr>
          <p:spPr>
            <a:xfrm>
              <a:off x="2885500" y="4762150"/>
              <a:ext cx="222100" cy="201300"/>
            </a:xfrm>
            <a:custGeom>
              <a:avLst/>
              <a:gdLst/>
              <a:ahLst/>
              <a:cxnLst/>
              <a:rect l="l" t="t" r="r" b="b"/>
              <a:pathLst>
                <a:path w="8884" h="8052" extrusionOk="0">
                  <a:moveTo>
                    <a:pt x="4430" y="1"/>
                  </a:moveTo>
                  <a:cubicBezTo>
                    <a:pt x="2628" y="1"/>
                    <a:pt x="991" y="1225"/>
                    <a:pt x="543" y="3052"/>
                  </a:cubicBezTo>
                  <a:cubicBezTo>
                    <a:pt x="0" y="5209"/>
                    <a:pt x="1316" y="7392"/>
                    <a:pt x="3472" y="7935"/>
                  </a:cubicBezTo>
                  <a:cubicBezTo>
                    <a:pt x="3795" y="8014"/>
                    <a:pt x="4118" y="8052"/>
                    <a:pt x="4435" y="8052"/>
                  </a:cubicBezTo>
                  <a:cubicBezTo>
                    <a:pt x="6244" y="8052"/>
                    <a:pt x="7891" y="6826"/>
                    <a:pt x="8341" y="4992"/>
                  </a:cubicBezTo>
                  <a:cubicBezTo>
                    <a:pt x="8884" y="2835"/>
                    <a:pt x="7568" y="652"/>
                    <a:pt x="5412" y="123"/>
                  </a:cubicBezTo>
                  <a:cubicBezTo>
                    <a:pt x="5083" y="40"/>
                    <a:pt x="4754" y="1"/>
                    <a:pt x="4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77"/>
            <p:cNvSpPr/>
            <p:nvPr/>
          </p:nvSpPr>
          <p:spPr>
            <a:xfrm>
              <a:off x="2947200" y="4813350"/>
              <a:ext cx="98700" cy="99025"/>
            </a:xfrm>
            <a:custGeom>
              <a:avLst/>
              <a:gdLst/>
              <a:ahLst/>
              <a:cxnLst/>
              <a:rect l="l" t="t" r="r" b="b"/>
              <a:pathLst>
                <a:path w="3948" h="3961" extrusionOk="0">
                  <a:moveTo>
                    <a:pt x="1981" y="1"/>
                  </a:moveTo>
                  <a:cubicBezTo>
                    <a:pt x="882" y="1"/>
                    <a:pt x="1" y="882"/>
                    <a:pt x="1" y="1981"/>
                  </a:cubicBezTo>
                  <a:cubicBezTo>
                    <a:pt x="1" y="3066"/>
                    <a:pt x="882" y="3961"/>
                    <a:pt x="1981" y="3961"/>
                  </a:cubicBezTo>
                  <a:cubicBezTo>
                    <a:pt x="3066" y="3961"/>
                    <a:pt x="3947" y="3066"/>
                    <a:pt x="3947" y="1981"/>
                  </a:cubicBezTo>
                  <a:cubicBezTo>
                    <a:pt x="3947" y="882"/>
                    <a:pt x="3066" y="1"/>
                    <a:pt x="1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77"/>
            <p:cNvSpPr/>
            <p:nvPr/>
          </p:nvSpPr>
          <p:spPr>
            <a:xfrm>
              <a:off x="2872950" y="4608575"/>
              <a:ext cx="141425" cy="272950"/>
            </a:xfrm>
            <a:custGeom>
              <a:avLst/>
              <a:gdLst/>
              <a:ahLst/>
              <a:cxnLst/>
              <a:rect l="l" t="t" r="r" b="b"/>
              <a:pathLst>
                <a:path w="5657" h="10918" extrusionOk="0">
                  <a:moveTo>
                    <a:pt x="1004" y="0"/>
                  </a:moveTo>
                  <a:lnTo>
                    <a:pt x="1" y="448"/>
                  </a:lnTo>
                  <a:lnTo>
                    <a:pt x="4666" y="10918"/>
                  </a:lnTo>
                  <a:lnTo>
                    <a:pt x="5656" y="10470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77"/>
            <p:cNvSpPr/>
            <p:nvPr/>
          </p:nvSpPr>
          <p:spPr>
            <a:xfrm>
              <a:off x="2476163" y="4407825"/>
              <a:ext cx="591225" cy="288625"/>
            </a:xfrm>
            <a:custGeom>
              <a:avLst/>
              <a:gdLst/>
              <a:ahLst/>
              <a:cxnLst/>
              <a:rect l="l" t="t" r="r" b="b"/>
              <a:pathLst>
                <a:path w="23649" h="11545" extrusionOk="0">
                  <a:moveTo>
                    <a:pt x="1153" y="1"/>
                  </a:moveTo>
                  <a:cubicBezTo>
                    <a:pt x="505" y="1"/>
                    <a:pt x="0" y="594"/>
                    <a:pt x="132" y="1250"/>
                  </a:cubicBezTo>
                  <a:lnTo>
                    <a:pt x="1990" y="10703"/>
                  </a:lnTo>
                  <a:cubicBezTo>
                    <a:pt x="2096" y="11195"/>
                    <a:pt x="2529" y="11544"/>
                    <a:pt x="3045" y="11544"/>
                  </a:cubicBezTo>
                  <a:cubicBezTo>
                    <a:pt x="3055" y="11544"/>
                    <a:pt x="3065" y="11544"/>
                    <a:pt x="3075" y="11544"/>
                  </a:cubicBezTo>
                  <a:lnTo>
                    <a:pt x="20705" y="10839"/>
                  </a:lnTo>
                  <a:cubicBezTo>
                    <a:pt x="21180" y="10825"/>
                    <a:pt x="21573" y="10499"/>
                    <a:pt x="21695" y="10038"/>
                  </a:cubicBezTo>
                  <a:lnTo>
                    <a:pt x="23499" y="2525"/>
                  </a:lnTo>
                  <a:cubicBezTo>
                    <a:pt x="23648" y="1888"/>
                    <a:pt x="23187" y="1264"/>
                    <a:pt x="22536" y="1223"/>
                  </a:cubicBezTo>
                  <a:lnTo>
                    <a:pt x="1217" y="3"/>
                  </a:lnTo>
                  <a:cubicBezTo>
                    <a:pt x="1195" y="1"/>
                    <a:pt x="1174" y="1"/>
                    <a:pt x="11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77"/>
            <p:cNvSpPr/>
            <p:nvPr/>
          </p:nvSpPr>
          <p:spPr>
            <a:xfrm>
              <a:off x="2215200" y="4243075"/>
              <a:ext cx="291275" cy="196000"/>
            </a:xfrm>
            <a:custGeom>
              <a:avLst/>
              <a:gdLst/>
              <a:ahLst/>
              <a:cxnLst/>
              <a:rect l="l" t="t" r="r" b="b"/>
              <a:pathLst>
                <a:path w="11651" h="7840" fill="none" extrusionOk="0">
                  <a:moveTo>
                    <a:pt x="1" y="1"/>
                  </a:moveTo>
                  <a:cubicBezTo>
                    <a:pt x="204" y="313"/>
                    <a:pt x="3567" y="814"/>
                    <a:pt x="5819" y="1126"/>
                  </a:cubicBezTo>
                  <a:cubicBezTo>
                    <a:pt x="7080" y="1303"/>
                    <a:pt x="8206" y="2049"/>
                    <a:pt x="8870" y="3147"/>
                  </a:cubicBezTo>
                  <a:lnTo>
                    <a:pt x="11650" y="7839"/>
                  </a:lnTo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accent5"/>
              </a:solidFill>
              <a:prstDash val="solid"/>
              <a:miter lim="1356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77"/>
            <p:cNvSpPr/>
            <p:nvPr/>
          </p:nvSpPr>
          <p:spPr>
            <a:xfrm>
              <a:off x="2193500" y="4229650"/>
              <a:ext cx="135650" cy="52400"/>
            </a:xfrm>
            <a:custGeom>
              <a:avLst/>
              <a:gdLst/>
              <a:ahLst/>
              <a:cxnLst/>
              <a:rect l="l" t="t" r="r" b="b"/>
              <a:pathLst>
                <a:path w="5426" h="2096" extrusionOk="0">
                  <a:moveTo>
                    <a:pt x="711" y="1"/>
                  </a:moveTo>
                  <a:cubicBezTo>
                    <a:pt x="400" y="1"/>
                    <a:pt x="131" y="218"/>
                    <a:pt x="82" y="524"/>
                  </a:cubicBezTo>
                  <a:lnTo>
                    <a:pt x="55" y="633"/>
                  </a:lnTo>
                  <a:cubicBezTo>
                    <a:pt x="1" y="985"/>
                    <a:pt x="231" y="1311"/>
                    <a:pt x="570" y="1379"/>
                  </a:cubicBezTo>
                  <a:lnTo>
                    <a:pt x="4612" y="2084"/>
                  </a:lnTo>
                  <a:cubicBezTo>
                    <a:pt x="4653" y="2092"/>
                    <a:pt x="4694" y="2096"/>
                    <a:pt x="4735" y="2096"/>
                  </a:cubicBezTo>
                  <a:cubicBezTo>
                    <a:pt x="5037" y="2096"/>
                    <a:pt x="5296" y="1880"/>
                    <a:pt x="5344" y="1568"/>
                  </a:cubicBezTo>
                  <a:lnTo>
                    <a:pt x="5371" y="1460"/>
                  </a:lnTo>
                  <a:cubicBezTo>
                    <a:pt x="5425" y="1107"/>
                    <a:pt x="5195" y="782"/>
                    <a:pt x="4856" y="728"/>
                  </a:cubicBezTo>
                  <a:lnTo>
                    <a:pt x="814" y="9"/>
                  </a:lnTo>
                  <a:cubicBezTo>
                    <a:pt x="780" y="3"/>
                    <a:pt x="745" y="1"/>
                    <a:pt x="7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7"/>
            <p:cNvSpPr/>
            <p:nvPr/>
          </p:nvSpPr>
          <p:spPr>
            <a:xfrm>
              <a:off x="2481350" y="4451600"/>
              <a:ext cx="580475" cy="45125"/>
            </a:xfrm>
            <a:custGeom>
              <a:avLst/>
              <a:gdLst/>
              <a:ahLst/>
              <a:cxnLst/>
              <a:rect l="l" t="t" r="r" b="b"/>
              <a:pathLst>
                <a:path w="23219" h="1805" extrusionOk="0">
                  <a:moveTo>
                    <a:pt x="1" y="0"/>
                  </a:moveTo>
                  <a:lnTo>
                    <a:pt x="177" y="855"/>
                  </a:lnTo>
                  <a:lnTo>
                    <a:pt x="23015" y="1804"/>
                  </a:lnTo>
                  <a:lnTo>
                    <a:pt x="23219" y="9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636874" y="3125972"/>
            <a:ext cx="3774559" cy="88176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6175" y="1139421"/>
            <a:ext cx="7235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ĐÃ LẮNG NGHE BÀI GIẢNG!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57"/>
          <p:cNvSpPr txBox="1">
            <a:spLocks noGrp="1"/>
          </p:cNvSpPr>
          <p:nvPr>
            <p:ph type="title"/>
          </p:nvPr>
        </p:nvSpPr>
        <p:spPr>
          <a:xfrm>
            <a:off x="1309894" y="628745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NỘI DUNG BÀI HỌC</a:t>
            </a:r>
            <a:endParaRPr sz="32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17" name="Google Shape;1017;p57"/>
          <p:cNvSpPr/>
          <p:nvPr/>
        </p:nvSpPr>
        <p:spPr>
          <a:xfrm>
            <a:off x="2285994" y="1718651"/>
            <a:ext cx="953538" cy="672482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019" name="Google Shape;1019;p57"/>
          <p:cNvSpPr/>
          <p:nvPr/>
        </p:nvSpPr>
        <p:spPr>
          <a:xfrm>
            <a:off x="2285995" y="2809544"/>
            <a:ext cx="953538" cy="672482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029" name="Google Shape;1029;p57"/>
          <p:cNvSpPr txBox="1">
            <a:spLocks noGrp="1"/>
          </p:cNvSpPr>
          <p:nvPr>
            <p:ph type="title" idx="9"/>
          </p:nvPr>
        </p:nvSpPr>
        <p:spPr>
          <a:xfrm>
            <a:off x="2490847" y="1882992"/>
            <a:ext cx="551967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bg1"/>
                </a:solidFill>
                <a:latin typeface="+mn-lt"/>
              </a:rPr>
              <a:t>01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0" name="Google Shape;1030;p57"/>
          <p:cNvSpPr txBox="1">
            <a:spLocks noGrp="1"/>
          </p:cNvSpPr>
          <p:nvPr>
            <p:ph type="title" idx="13"/>
          </p:nvPr>
        </p:nvSpPr>
        <p:spPr>
          <a:xfrm>
            <a:off x="2490848" y="2973885"/>
            <a:ext cx="543831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bg1"/>
                </a:solidFill>
                <a:latin typeface="+mn-lt"/>
              </a:rPr>
              <a:t>02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4385" y="1795905"/>
            <a:ext cx="3747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Hệ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thống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hóa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kiến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thức</a:t>
            </a:r>
            <a:endParaRPr lang="en-US" sz="2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444385" y="2886798"/>
            <a:ext cx="3747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Luyện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tập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vận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dụng</a:t>
            </a:r>
            <a:endParaRPr lang="en-US" sz="2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7" r="28507"/>
          <a:stretch/>
        </p:blipFill>
        <p:spPr>
          <a:xfrm>
            <a:off x="71919" y="830721"/>
            <a:ext cx="2126751" cy="482952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" grpId="0" animBg="1"/>
      <p:bldP spid="1019" grpId="0" animBg="1"/>
      <p:bldP spid="1029" grpId="0"/>
      <p:bldP spid="1030" grpId="0"/>
      <p:bldP spid="12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68"/>
          <p:cNvSpPr txBox="1">
            <a:spLocks noGrp="1"/>
          </p:cNvSpPr>
          <p:nvPr>
            <p:ph type="title"/>
          </p:nvPr>
        </p:nvSpPr>
        <p:spPr>
          <a:xfrm>
            <a:off x="809089" y="42246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I.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Hệ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thống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hóa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kiến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thức</a:t>
            </a:r>
            <a:endParaRPr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089" y="976045"/>
            <a:ext cx="6904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Chia </a:t>
            </a:r>
            <a:r>
              <a:rPr lang="en-US" sz="2000" i="1" dirty="0" err="1" smtClean="0"/>
              <a:t>lớp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thành</a:t>
            </a:r>
            <a:r>
              <a:rPr lang="en-US" sz="2000" i="1" dirty="0" smtClean="0"/>
              <a:t> 4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các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hoàn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thành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đồ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sau</a:t>
            </a:r>
            <a:r>
              <a:rPr lang="en-US" sz="2000" i="1" dirty="0" smtClean="0"/>
              <a:t>:</a:t>
            </a:r>
            <a:endParaRPr lang="en-US" sz="2000" i="1" dirty="0"/>
          </a:p>
        </p:txBody>
      </p:sp>
      <p:sp>
        <p:nvSpPr>
          <p:cNvPr id="3" name="Rounded Rectangle 2"/>
          <p:cNvSpPr/>
          <p:nvPr/>
        </p:nvSpPr>
        <p:spPr>
          <a:xfrm>
            <a:off x="883578" y="1633590"/>
            <a:ext cx="1294544" cy="5239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Nhóm</a:t>
            </a:r>
            <a:r>
              <a:rPr lang="en-US" sz="2000" b="1" dirty="0" smtClean="0">
                <a:solidFill>
                  <a:srgbClr val="000000"/>
                </a:solidFill>
              </a:rPr>
              <a:t> 1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32" y="1633590"/>
            <a:ext cx="6359703" cy="320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6" y="2895887"/>
            <a:ext cx="2070528" cy="2247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8" grpId="0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68"/>
          <p:cNvSpPr txBox="1">
            <a:spLocks noGrp="1"/>
          </p:cNvSpPr>
          <p:nvPr>
            <p:ph type="title"/>
          </p:nvPr>
        </p:nvSpPr>
        <p:spPr>
          <a:xfrm>
            <a:off x="809089" y="42246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I.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Hệ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thống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hóa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kiến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thức</a:t>
            </a:r>
            <a:endParaRPr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089" y="976045"/>
            <a:ext cx="6904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Chia </a:t>
            </a:r>
            <a:r>
              <a:rPr lang="en-US" sz="2000" i="1" dirty="0" err="1" smtClean="0"/>
              <a:t>lớp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thành</a:t>
            </a:r>
            <a:r>
              <a:rPr lang="en-US" sz="2000" i="1" dirty="0" smtClean="0"/>
              <a:t> 4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các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hoàn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thành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đồ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sau</a:t>
            </a:r>
            <a:r>
              <a:rPr lang="en-US" sz="2000" i="1" dirty="0" smtClean="0"/>
              <a:t>:</a:t>
            </a:r>
            <a:endParaRPr lang="en-US" sz="2000" i="1" dirty="0"/>
          </a:p>
        </p:txBody>
      </p:sp>
      <p:sp>
        <p:nvSpPr>
          <p:cNvPr id="3" name="Rounded Rectangle 2"/>
          <p:cNvSpPr/>
          <p:nvPr/>
        </p:nvSpPr>
        <p:spPr>
          <a:xfrm>
            <a:off x="883578" y="1633590"/>
            <a:ext cx="1294544" cy="5239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Nhóm</a:t>
            </a:r>
            <a:r>
              <a:rPr lang="en-US" sz="2000" b="1" dirty="0" smtClean="0">
                <a:solidFill>
                  <a:srgbClr val="000000"/>
                </a:solidFill>
              </a:rPr>
              <a:t> 2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10" y="1599581"/>
            <a:ext cx="6252982" cy="3240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6" y="2895887"/>
            <a:ext cx="2070528" cy="224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68"/>
          <p:cNvSpPr txBox="1">
            <a:spLocks noGrp="1"/>
          </p:cNvSpPr>
          <p:nvPr>
            <p:ph type="title"/>
          </p:nvPr>
        </p:nvSpPr>
        <p:spPr>
          <a:xfrm>
            <a:off x="809089" y="42246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I.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Hệ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thống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hóa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kiến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thức</a:t>
            </a:r>
            <a:endParaRPr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089" y="976045"/>
            <a:ext cx="6904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Chia </a:t>
            </a:r>
            <a:r>
              <a:rPr lang="en-US" sz="2000" i="1" dirty="0" err="1" smtClean="0"/>
              <a:t>lớp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thành</a:t>
            </a:r>
            <a:r>
              <a:rPr lang="en-US" sz="2000" i="1" dirty="0" smtClean="0"/>
              <a:t> 5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các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hoàn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thành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đồ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sau</a:t>
            </a:r>
            <a:r>
              <a:rPr lang="en-US" sz="2000" i="1" dirty="0" smtClean="0"/>
              <a:t>:</a:t>
            </a:r>
            <a:endParaRPr lang="en-US" sz="2000" i="1" dirty="0"/>
          </a:p>
        </p:txBody>
      </p:sp>
      <p:sp>
        <p:nvSpPr>
          <p:cNvPr id="3" name="Rounded Rectangle 2"/>
          <p:cNvSpPr/>
          <p:nvPr/>
        </p:nvSpPr>
        <p:spPr>
          <a:xfrm>
            <a:off x="3942707" y="1437997"/>
            <a:ext cx="1294544" cy="5239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Nhóm</a:t>
            </a:r>
            <a:r>
              <a:rPr lang="en-US" sz="2000" b="1" dirty="0" smtClean="0">
                <a:solidFill>
                  <a:srgbClr val="000000"/>
                </a:solidFill>
              </a:rPr>
              <a:t> 3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9" y="2023823"/>
            <a:ext cx="7561780" cy="29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68"/>
          <p:cNvSpPr txBox="1">
            <a:spLocks noGrp="1"/>
          </p:cNvSpPr>
          <p:nvPr>
            <p:ph type="title"/>
          </p:nvPr>
        </p:nvSpPr>
        <p:spPr>
          <a:xfrm>
            <a:off x="809089" y="42246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I.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Hệ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thống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hóa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kiến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thức</a:t>
            </a:r>
            <a:endParaRPr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089" y="976045"/>
            <a:ext cx="6904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Chia </a:t>
            </a:r>
            <a:r>
              <a:rPr lang="en-US" sz="2000" i="1" dirty="0" err="1" smtClean="0"/>
              <a:t>lớp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thành</a:t>
            </a:r>
            <a:r>
              <a:rPr lang="en-US" sz="2000" i="1" dirty="0" smtClean="0"/>
              <a:t> 4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các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hoàn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thành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đồ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sau</a:t>
            </a:r>
            <a:r>
              <a:rPr lang="en-US" sz="2000" i="1" dirty="0" smtClean="0"/>
              <a:t>:</a:t>
            </a:r>
            <a:endParaRPr lang="en-US" sz="2000" i="1" dirty="0"/>
          </a:p>
        </p:txBody>
      </p:sp>
      <p:sp>
        <p:nvSpPr>
          <p:cNvPr id="3" name="Rounded Rectangle 2"/>
          <p:cNvSpPr/>
          <p:nvPr/>
        </p:nvSpPr>
        <p:spPr>
          <a:xfrm>
            <a:off x="883578" y="1633590"/>
            <a:ext cx="1294544" cy="5239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Nhóm</a:t>
            </a:r>
            <a:r>
              <a:rPr lang="en-US" sz="2000" b="1" dirty="0" smtClean="0">
                <a:solidFill>
                  <a:srgbClr val="000000"/>
                </a:solidFill>
              </a:rPr>
              <a:t> 4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29" y="1499840"/>
            <a:ext cx="5568594" cy="3484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6" y="2895887"/>
            <a:ext cx="2070528" cy="224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68"/>
          <p:cNvSpPr txBox="1">
            <a:spLocks noGrp="1"/>
          </p:cNvSpPr>
          <p:nvPr>
            <p:ph type="title"/>
          </p:nvPr>
        </p:nvSpPr>
        <p:spPr>
          <a:xfrm>
            <a:off x="809089" y="42246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I.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Hệ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thống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hóa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kiến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thức</a:t>
            </a:r>
            <a:endParaRPr sz="24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089" y="976045"/>
            <a:ext cx="6904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Chia </a:t>
            </a:r>
            <a:r>
              <a:rPr lang="en-US" sz="2000" i="1" dirty="0" err="1" smtClean="0"/>
              <a:t>lớp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thành</a:t>
            </a:r>
            <a:r>
              <a:rPr lang="en-US" sz="2000" i="1" dirty="0" smtClean="0"/>
              <a:t> 4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các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hoàn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thành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đồ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sau</a:t>
            </a:r>
            <a:r>
              <a:rPr lang="en-US" sz="2000" i="1" dirty="0" smtClean="0"/>
              <a:t>:</a:t>
            </a:r>
            <a:endParaRPr lang="en-US" sz="2000" i="1" dirty="0"/>
          </a:p>
        </p:txBody>
      </p:sp>
      <p:sp>
        <p:nvSpPr>
          <p:cNvPr id="3" name="Rounded Rectangle 2"/>
          <p:cNvSpPr/>
          <p:nvPr/>
        </p:nvSpPr>
        <p:spPr>
          <a:xfrm>
            <a:off x="883578" y="1633590"/>
            <a:ext cx="1294544" cy="52398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Nhóm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41" y="1499840"/>
            <a:ext cx="5959013" cy="3396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6" y="2895887"/>
            <a:ext cx="2070528" cy="224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6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46101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9249" y="1094444"/>
            <a:ext cx="1643866" cy="338554"/>
            <a:chOff x="159249" y="1094444"/>
            <a:chExt cx="1643866" cy="338554"/>
          </a:xfrm>
        </p:grpSpPr>
        <p:sp>
          <p:nvSpPr>
            <p:cNvPr id="7" name="Rectangle 6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 smtClean="0">
                  <a:solidFill>
                    <a:srgbClr val="C00000"/>
                  </a:solidFill>
                </a:rPr>
                <a:t>Cây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thực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phẩm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9249" y="1565343"/>
            <a:ext cx="1741470" cy="338554"/>
            <a:chOff x="159249" y="1094444"/>
            <a:chExt cx="1741470" cy="338554"/>
          </a:xfrm>
        </p:grpSpPr>
        <p:sp>
          <p:nvSpPr>
            <p:cNvPr id="11" name="Rectangle 10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9249" y="1094444"/>
              <a:ext cx="17414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 smtClean="0">
                  <a:solidFill>
                    <a:srgbClr val="C00000"/>
                  </a:solidFill>
                </a:rPr>
                <a:t>Cây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công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nghiệp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8051" y="2078318"/>
            <a:ext cx="1643866" cy="338554"/>
            <a:chOff x="159249" y="1094444"/>
            <a:chExt cx="1643866" cy="338554"/>
          </a:xfrm>
        </p:grpSpPr>
        <p:sp>
          <p:nvSpPr>
            <p:cNvPr id="14" name="Rectangle 13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Cây</a:t>
              </a:r>
              <a:r>
                <a:rPr lang="en-US" sz="1600" dirty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ăn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quả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2092" y="2562364"/>
            <a:ext cx="1643866" cy="338554"/>
            <a:chOff x="159249" y="1094444"/>
            <a:chExt cx="1643866" cy="338554"/>
          </a:xfrm>
        </p:grpSpPr>
        <p:sp>
          <p:nvSpPr>
            <p:cNvPr id="17" name="Rectangle 16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Cây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hằng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năm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2092" y="3039626"/>
            <a:ext cx="1643866" cy="338554"/>
            <a:chOff x="159249" y="1094444"/>
            <a:chExt cx="1643866" cy="338554"/>
          </a:xfrm>
        </p:grpSpPr>
        <p:sp>
          <p:nvSpPr>
            <p:cNvPr id="20" name="Rectangle 19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Cây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lâu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năm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00817" y="1001116"/>
            <a:ext cx="1643866" cy="584775"/>
            <a:chOff x="159249" y="1001116"/>
            <a:chExt cx="1643866" cy="584775"/>
          </a:xfrm>
        </p:grpSpPr>
        <p:sp>
          <p:nvSpPr>
            <p:cNvPr id="23" name="Rectangle 22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249" y="1001116"/>
              <a:ext cx="1643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Thức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ăn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chăn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nuôi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00817" y="1585891"/>
            <a:ext cx="1643866" cy="338554"/>
            <a:chOff x="159249" y="1094444"/>
            <a:chExt cx="1643866" cy="338554"/>
          </a:xfrm>
        </p:grpSpPr>
        <p:sp>
          <p:nvSpPr>
            <p:cNvPr id="26" name="Rectangle 25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 smtClean="0">
                  <a:solidFill>
                    <a:srgbClr val="C00000"/>
                  </a:solidFill>
                </a:rPr>
                <a:t>Nguyên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liệu</a:t>
              </a:r>
              <a:r>
                <a:rPr lang="en-US" sz="1600" dirty="0" smtClean="0">
                  <a:solidFill>
                    <a:srgbClr val="C00000"/>
                  </a:solidFill>
                </a:rPr>
                <a:t> CN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98249" y="2562364"/>
            <a:ext cx="1643866" cy="338554"/>
            <a:chOff x="159249" y="1094444"/>
            <a:chExt cx="1643866" cy="338554"/>
          </a:xfrm>
        </p:grpSpPr>
        <p:sp>
          <p:nvSpPr>
            <p:cNvPr id="29" name="Rectangle 28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Tạo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việc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làm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98249" y="3039626"/>
            <a:ext cx="1643866" cy="338554"/>
            <a:chOff x="159249" y="1094444"/>
            <a:chExt cx="1643866" cy="338554"/>
          </a:xfrm>
        </p:grpSpPr>
        <p:sp>
          <p:nvSpPr>
            <p:cNvPr id="32" name="Rectangle 31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9249" y="1094444"/>
              <a:ext cx="1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Tạo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cảnh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quan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403386" y="4050832"/>
            <a:ext cx="1643866" cy="584775"/>
            <a:chOff x="159249" y="1094444"/>
            <a:chExt cx="1643866" cy="584775"/>
          </a:xfrm>
        </p:grpSpPr>
        <p:sp>
          <p:nvSpPr>
            <p:cNvPr id="35" name="Rectangle 34"/>
            <p:cNvSpPr/>
            <p:nvPr/>
          </p:nvSpPr>
          <p:spPr>
            <a:xfrm>
              <a:off x="780836" y="1130157"/>
              <a:ext cx="400692" cy="267128"/>
            </a:xfrm>
            <a:prstGeom prst="rect">
              <a:avLst/>
            </a:prstGeom>
            <a:solidFill>
              <a:srgbClr val="FEF2C2"/>
            </a:solidFill>
            <a:ln>
              <a:solidFill>
                <a:srgbClr val="FEF2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9249" y="1094444"/>
              <a:ext cx="1643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C00000"/>
                  </a:solidFill>
                </a:rPr>
                <a:t>Trồng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trong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nhà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có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mái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che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64721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Farm Production Thesis XL by Slidesgo">
  <a:themeElements>
    <a:clrScheme name="Simple Light">
      <a:dk1>
        <a:srgbClr val="FFF8E7"/>
      </a:dk1>
      <a:lt1>
        <a:srgbClr val="FFFFFF"/>
      </a:lt1>
      <a:dk2>
        <a:srgbClr val="84B100"/>
      </a:dk2>
      <a:lt2>
        <a:srgbClr val="52321D"/>
      </a:lt2>
      <a:accent1>
        <a:srgbClr val="FAAA17"/>
      </a:accent1>
      <a:accent2>
        <a:srgbClr val="84B100"/>
      </a:accent2>
      <a:accent3>
        <a:srgbClr val="AFD43F"/>
      </a:accent3>
      <a:accent4>
        <a:srgbClr val="E33B3A"/>
      </a:accent4>
      <a:accent5>
        <a:srgbClr val="EBC590"/>
      </a:accent5>
      <a:accent6>
        <a:srgbClr val="52321D"/>
      </a:accent6>
      <a:hlink>
        <a:srgbClr val="84B1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1285</Words>
  <Application>Microsoft Office PowerPoint</Application>
  <PresentationFormat>On-screen Show (16:9)</PresentationFormat>
  <Paragraphs>153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Cabin Sketch</vt:lpstr>
      <vt:lpstr>Poppins Light</vt:lpstr>
      <vt:lpstr>Arial</vt:lpstr>
      <vt:lpstr>Calibri</vt:lpstr>
      <vt:lpstr>Times New Roman</vt:lpstr>
      <vt:lpstr>Poppins</vt:lpstr>
      <vt:lpstr>Montserrat</vt:lpstr>
      <vt:lpstr>Roboto Condensed Light</vt:lpstr>
      <vt:lpstr>Livvic</vt:lpstr>
      <vt:lpstr>Patrick Hand</vt:lpstr>
      <vt:lpstr>Wingdings</vt:lpstr>
      <vt:lpstr> Farm Production Thesis XL by Slidesgo</vt:lpstr>
      <vt:lpstr>PowerPoint Presentation</vt:lpstr>
      <vt:lpstr>PowerPoint Presentation</vt:lpstr>
      <vt:lpstr>NỘI DUNG BÀI HỌC</vt:lpstr>
      <vt:lpstr>I. Hệ thống hóa kiến thức</vt:lpstr>
      <vt:lpstr>I. Hệ thống hóa kiến thức</vt:lpstr>
      <vt:lpstr>I. Hệ thống hóa kiến thức</vt:lpstr>
      <vt:lpstr>I. Hệ thống hóa kiến thức</vt:lpstr>
      <vt:lpstr>I. Hệ thống hóa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Luyện tập và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PRODUCTION THESIS</dc:title>
  <dc:creator>User</dc:creator>
  <cp:lastModifiedBy>Microsoft account</cp:lastModifiedBy>
  <cp:revision>19</cp:revision>
  <dcterms:modified xsi:type="dcterms:W3CDTF">2022-09-24T10:01:40Z</dcterms:modified>
</cp:coreProperties>
</file>