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3"/>
  </p:notesMasterIdLst>
  <p:sldIdLst>
    <p:sldId id="270" r:id="rId2"/>
    <p:sldId id="257" r:id="rId3"/>
    <p:sldId id="265" r:id="rId4"/>
    <p:sldId id="259" r:id="rId5"/>
    <p:sldId id="258" r:id="rId6"/>
    <p:sldId id="256" r:id="rId7"/>
    <p:sldId id="260" r:id="rId8"/>
    <p:sldId id="263" r:id="rId9"/>
    <p:sldId id="272" r:id="rId10"/>
    <p:sldId id="312" r:id="rId11"/>
    <p:sldId id="311" r:id="rId12"/>
    <p:sldId id="313" r:id="rId13"/>
    <p:sldId id="261" r:id="rId14"/>
    <p:sldId id="266" r:id="rId15"/>
    <p:sldId id="262" r:id="rId16"/>
    <p:sldId id="271" r:id="rId17"/>
    <p:sldId id="279" r:id="rId18"/>
    <p:sldId id="273" r:id="rId19"/>
    <p:sldId id="264" r:id="rId20"/>
    <p:sldId id="286" r:id="rId21"/>
    <p:sldId id="284" r:id="rId22"/>
  </p:sldIdLst>
  <p:sldSz cx="9144000" cy="5143500" type="screen16x9"/>
  <p:notesSz cx="6858000" cy="9144000"/>
  <p:embeddedFontLst>
    <p:embeddedFont>
      <p:font typeface="PT Sans" panose="020B0604020202020204" charset="0"/>
      <p:italic r:id="rId24"/>
      <p:boldItalic r:id="rId25"/>
    </p:embeddedFont>
    <p:embeddedFont>
      <p:font typeface="Calibri" panose="020F0502020204030204" pitchFamily="34" charset="0"/>
      <p:regular r:id="rId26"/>
      <p:bold r:id="rId27"/>
      <p:italic r:id="rId28"/>
      <p:boldItalic r:id="rId29"/>
    </p:embeddedFont>
    <p:embeddedFont>
      <p:font typeface="Patrick Hand" panose="020B0604020202020204" charset="0"/>
      <p:regular r:id="rId30"/>
    </p:embeddedFont>
    <p:embeddedFont>
      <p:font typeface="Titan One" panose="020B0604020202020204" charset="0"/>
      <p:regular r:id="rId31"/>
    </p:embeddedFont>
    <p:embeddedFont>
      <p:font typeface="Rubik" panose="020B0604020202020204" charset="-79"/>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9B40C1-E4D5-47E1-8DD6-B339201E2717}">
  <a:tblStyle styleId="{5D9B40C1-E4D5-47E1-8DD6-B339201E27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90" d="100"/>
          <a:sy n="90" d="100"/>
        </p:scale>
        <p:origin x="1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668665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448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42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86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18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48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fc3aa562dc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fc3aa562dc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69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0270f2d1ab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10270f2d1ab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036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1023ba130b9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1023ba130b9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732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933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5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81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951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32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42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10270f2d1ab_0_1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10270f2d1ab_0_1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74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65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79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923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16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94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9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 name="Google Shape;319;p13"/>
          <p:cNvSpPr txBox="1">
            <a:spLocks noGrp="1"/>
          </p:cNvSpPr>
          <p:nvPr>
            <p:ph type="title" idx="2"/>
          </p:nvPr>
        </p:nvSpPr>
        <p:spPr>
          <a:xfrm>
            <a:off x="102262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13"/>
          <p:cNvSpPr txBox="1">
            <a:spLocks noGrp="1"/>
          </p:cNvSpPr>
          <p:nvPr>
            <p:ph type="subTitle" idx="1"/>
          </p:nvPr>
        </p:nvSpPr>
        <p:spPr>
          <a:xfrm>
            <a:off x="98377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idx="3"/>
          </p:nvPr>
        </p:nvSpPr>
        <p:spPr>
          <a:xfrm>
            <a:off x="3487047"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13"/>
          <p:cNvSpPr txBox="1">
            <a:spLocks noGrp="1"/>
          </p:cNvSpPr>
          <p:nvPr>
            <p:ph type="subTitle" idx="4"/>
          </p:nvPr>
        </p:nvSpPr>
        <p:spPr>
          <a:xfrm>
            <a:off x="3448201"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13"/>
          <p:cNvSpPr txBox="1">
            <a:spLocks noGrp="1"/>
          </p:cNvSpPr>
          <p:nvPr>
            <p:ph type="title" idx="5"/>
          </p:nvPr>
        </p:nvSpPr>
        <p:spPr>
          <a:xfrm>
            <a:off x="595148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13"/>
          <p:cNvSpPr txBox="1">
            <a:spLocks noGrp="1"/>
          </p:cNvSpPr>
          <p:nvPr>
            <p:ph type="subTitle" idx="6"/>
          </p:nvPr>
        </p:nvSpPr>
        <p:spPr>
          <a:xfrm>
            <a:off x="591263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13"/>
          <p:cNvSpPr txBox="1">
            <a:spLocks noGrp="1"/>
          </p:cNvSpPr>
          <p:nvPr>
            <p:ph type="title" idx="7" hasCustomPrompt="1"/>
          </p:nvPr>
        </p:nvSpPr>
        <p:spPr>
          <a:xfrm>
            <a:off x="212287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6" name="Google Shape;326;p13"/>
          <p:cNvSpPr txBox="1">
            <a:spLocks noGrp="1"/>
          </p:cNvSpPr>
          <p:nvPr>
            <p:ph type="title" idx="8" hasCustomPrompt="1"/>
          </p:nvPr>
        </p:nvSpPr>
        <p:spPr>
          <a:xfrm>
            <a:off x="458730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7" name="Google Shape;327;p13"/>
          <p:cNvSpPr txBox="1">
            <a:spLocks noGrp="1"/>
          </p:cNvSpPr>
          <p:nvPr>
            <p:ph type="title" idx="9" hasCustomPrompt="1"/>
          </p:nvPr>
        </p:nvSpPr>
        <p:spPr>
          <a:xfrm>
            <a:off x="7051736"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8" name="Google Shape;328;p13"/>
          <p:cNvSpPr/>
          <p:nvPr/>
        </p:nvSpPr>
        <p:spPr>
          <a:xfrm>
            <a:off x="3905538" y="4289609"/>
            <a:ext cx="721082" cy="239975"/>
          </a:xfrm>
          <a:custGeom>
            <a:avLst/>
            <a:gdLst/>
            <a:ahLst/>
            <a:cxnLst/>
            <a:rect l="l" t="t" r="r" b="b"/>
            <a:pathLst>
              <a:path w="18053" h="6008" extrusionOk="0">
                <a:moveTo>
                  <a:pt x="10788" y="1"/>
                </a:moveTo>
                <a:cubicBezTo>
                  <a:pt x="10387" y="1"/>
                  <a:pt x="10029" y="216"/>
                  <a:pt x="9699" y="388"/>
                </a:cubicBezTo>
                <a:cubicBezTo>
                  <a:pt x="8782" y="875"/>
                  <a:pt x="8037" y="1620"/>
                  <a:pt x="7221" y="2251"/>
                </a:cubicBezTo>
                <a:cubicBezTo>
                  <a:pt x="6714" y="2710"/>
                  <a:pt x="6003" y="3240"/>
                  <a:pt x="5637" y="3240"/>
                </a:cubicBezTo>
                <a:cubicBezTo>
                  <a:pt x="5570" y="3240"/>
                  <a:pt x="5514" y="3222"/>
                  <a:pt x="5474" y="3181"/>
                </a:cubicBezTo>
                <a:cubicBezTo>
                  <a:pt x="5459" y="3168"/>
                  <a:pt x="5445" y="3139"/>
                  <a:pt x="5445" y="3124"/>
                </a:cubicBezTo>
                <a:cubicBezTo>
                  <a:pt x="5373" y="2952"/>
                  <a:pt x="5373" y="3024"/>
                  <a:pt x="5373" y="2809"/>
                </a:cubicBezTo>
                <a:cubicBezTo>
                  <a:pt x="5416" y="2608"/>
                  <a:pt x="5573" y="1964"/>
                  <a:pt x="5459" y="1577"/>
                </a:cubicBezTo>
                <a:cubicBezTo>
                  <a:pt x="5376" y="1081"/>
                  <a:pt x="5003" y="741"/>
                  <a:pt x="4570" y="741"/>
                </a:cubicBezTo>
                <a:cubicBezTo>
                  <a:pt x="4403" y="741"/>
                  <a:pt x="4226" y="792"/>
                  <a:pt x="4055" y="904"/>
                </a:cubicBezTo>
                <a:cubicBezTo>
                  <a:pt x="3726" y="1090"/>
                  <a:pt x="3510" y="1405"/>
                  <a:pt x="3267" y="1691"/>
                </a:cubicBezTo>
                <a:cubicBezTo>
                  <a:pt x="2937" y="2079"/>
                  <a:pt x="2421" y="2766"/>
                  <a:pt x="2236" y="3038"/>
                </a:cubicBezTo>
                <a:cubicBezTo>
                  <a:pt x="1663" y="3769"/>
                  <a:pt x="1103" y="4528"/>
                  <a:pt x="444" y="5202"/>
                </a:cubicBezTo>
                <a:cubicBezTo>
                  <a:pt x="387" y="5202"/>
                  <a:pt x="316" y="5231"/>
                  <a:pt x="272" y="5273"/>
                </a:cubicBezTo>
                <a:cubicBezTo>
                  <a:pt x="173" y="5416"/>
                  <a:pt x="1" y="5531"/>
                  <a:pt x="1" y="5703"/>
                </a:cubicBezTo>
                <a:cubicBezTo>
                  <a:pt x="1" y="5881"/>
                  <a:pt x="147" y="5980"/>
                  <a:pt x="300" y="5980"/>
                </a:cubicBezTo>
                <a:cubicBezTo>
                  <a:pt x="320" y="5980"/>
                  <a:pt x="339" y="5979"/>
                  <a:pt x="358" y="5976"/>
                </a:cubicBezTo>
                <a:cubicBezTo>
                  <a:pt x="380" y="5982"/>
                  <a:pt x="423" y="5986"/>
                  <a:pt x="468" y="5986"/>
                </a:cubicBezTo>
                <a:cubicBezTo>
                  <a:pt x="512" y="5986"/>
                  <a:pt x="559" y="5982"/>
                  <a:pt x="588" y="5976"/>
                </a:cubicBezTo>
                <a:cubicBezTo>
                  <a:pt x="636" y="5976"/>
                  <a:pt x="811" y="6007"/>
                  <a:pt x="990" y="6007"/>
                </a:cubicBezTo>
                <a:cubicBezTo>
                  <a:pt x="1080" y="6007"/>
                  <a:pt x="1170" y="5999"/>
                  <a:pt x="1247" y="5976"/>
                </a:cubicBezTo>
                <a:cubicBezTo>
                  <a:pt x="1491" y="5961"/>
                  <a:pt x="1791" y="5918"/>
                  <a:pt x="2192" y="5890"/>
                </a:cubicBezTo>
                <a:cubicBezTo>
                  <a:pt x="2551" y="5875"/>
                  <a:pt x="2923" y="5832"/>
                  <a:pt x="3281" y="5832"/>
                </a:cubicBezTo>
                <a:cubicBezTo>
                  <a:pt x="3783" y="5775"/>
                  <a:pt x="4270" y="5660"/>
                  <a:pt x="4771" y="5574"/>
                </a:cubicBezTo>
                <a:cubicBezTo>
                  <a:pt x="5445" y="5546"/>
                  <a:pt x="6906" y="5374"/>
                  <a:pt x="7837" y="5231"/>
                </a:cubicBezTo>
                <a:cubicBezTo>
                  <a:pt x="8811" y="5087"/>
                  <a:pt x="9772" y="4872"/>
                  <a:pt x="10731" y="4686"/>
                </a:cubicBezTo>
                <a:cubicBezTo>
                  <a:pt x="11447" y="4499"/>
                  <a:pt x="12035" y="4356"/>
                  <a:pt x="12622" y="4314"/>
                </a:cubicBezTo>
                <a:cubicBezTo>
                  <a:pt x="13424" y="4256"/>
                  <a:pt x="14213" y="4228"/>
                  <a:pt x="15015" y="4228"/>
                </a:cubicBezTo>
                <a:cubicBezTo>
                  <a:pt x="15047" y="4227"/>
                  <a:pt x="15078" y="4227"/>
                  <a:pt x="15110" y="4227"/>
                </a:cubicBezTo>
                <a:cubicBezTo>
                  <a:pt x="15535" y="4227"/>
                  <a:pt x="15969" y="4284"/>
                  <a:pt x="16400" y="4284"/>
                </a:cubicBezTo>
                <a:cubicBezTo>
                  <a:pt x="16638" y="4284"/>
                  <a:pt x="16874" y="4266"/>
                  <a:pt x="17107" y="4213"/>
                </a:cubicBezTo>
                <a:cubicBezTo>
                  <a:pt x="17378" y="4113"/>
                  <a:pt x="17651" y="3955"/>
                  <a:pt x="17837" y="3741"/>
                </a:cubicBezTo>
                <a:cubicBezTo>
                  <a:pt x="17938" y="3611"/>
                  <a:pt x="18052" y="3454"/>
                  <a:pt x="18009" y="3282"/>
                </a:cubicBezTo>
                <a:cubicBezTo>
                  <a:pt x="17980" y="3139"/>
                  <a:pt x="17852" y="3053"/>
                  <a:pt x="17737" y="2981"/>
                </a:cubicBezTo>
                <a:cubicBezTo>
                  <a:pt x="17537" y="2866"/>
                  <a:pt x="17336" y="2780"/>
                  <a:pt x="17135" y="2709"/>
                </a:cubicBezTo>
                <a:cubicBezTo>
                  <a:pt x="16731" y="2594"/>
                  <a:pt x="16315" y="2582"/>
                  <a:pt x="15902" y="2582"/>
                </a:cubicBezTo>
                <a:cubicBezTo>
                  <a:pt x="15793" y="2582"/>
                  <a:pt x="15683" y="2582"/>
                  <a:pt x="15575" y="2582"/>
                </a:cubicBezTo>
                <a:cubicBezTo>
                  <a:pt x="15483" y="2582"/>
                  <a:pt x="15392" y="2582"/>
                  <a:pt x="15302" y="2580"/>
                </a:cubicBezTo>
                <a:cubicBezTo>
                  <a:pt x="15108" y="2586"/>
                  <a:pt x="14944" y="2597"/>
                  <a:pt x="14805" y="2597"/>
                </a:cubicBezTo>
                <a:cubicBezTo>
                  <a:pt x="14616" y="2597"/>
                  <a:pt x="14472" y="2576"/>
                  <a:pt x="14356" y="2494"/>
                </a:cubicBezTo>
                <a:lnTo>
                  <a:pt x="14356" y="2480"/>
                </a:lnTo>
                <a:cubicBezTo>
                  <a:pt x="14284" y="2251"/>
                  <a:pt x="14341" y="1749"/>
                  <a:pt x="14055" y="1462"/>
                </a:cubicBezTo>
                <a:cubicBezTo>
                  <a:pt x="13875" y="1327"/>
                  <a:pt x="13633" y="1280"/>
                  <a:pt x="13406" y="1280"/>
                </a:cubicBezTo>
                <a:cubicBezTo>
                  <a:pt x="13344" y="1280"/>
                  <a:pt x="13282" y="1284"/>
                  <a:pt x="13224" y="1290"/>
                </a:cubicBezTo>
                <a:cubicBezTo>
                  <a:pt x="12895" y="1305"/>
                  <a:pt x="12622" y="1506"/>
                  <a:pt x="12379" y="1691"/>
                </a:cubicBezTo>
                <a:cubicBezTo>
                  <a:pt x="12192" y="1806"/>
                  <a:pt x="12092" y="1878"/>
                  <a:pt x="11992" y="1907"/>
                </a:cubicBezTo>
                <a:cubicBezTo>
                  <a:pt x="11978" y="1863"/>
                  <a:pt x="11978" y="1749"/>
                  <a:pt x="11978" y="1720"/>
                </a:cubicBezTo>
                <a:cubicBezTo>
                  <a:pt x="12020" y="1334"/>
                  <a:pt x="12035" y="946"/>
                  <a:pt x="11848" y="602"/>
                </a:cubicBezTo>
                <a:cubicBezTo>
                  <a:pt x="11648" y="230"/>
                  <a:pt x="11189" y="16"/>
                  <a:pt x="10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flipH="1">
            <a:off x="7" y="4510101"/>
            <a:ext cx="9144068" cy="633387"/>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504425" y="4510088"/>
            <a:ext cx="1206296" cy="570380"/>
          </a:xfrm>
          <a:custGeom>
            <a:avLst/>
            <a:gdLst/>
            <a:ahLst/>
            <a:cxnLst/>
            <a:rect l="l" t="t" r="r" b="b"/>
            <a:pathLst>
              <a:path w="67091" h="31723" extrusionOk="0">
                <a:moveTo>
                  <a:pt x="16943" y="0"/>
                </a:moveTo>
                <a:cubicBezTo>
                  <a:pt x="16806" y="0"/>
                  <a:pt x="16669" y="87"/>
                  <a:pt x="16610" y="221"/>
                </a:cubicBezTo>
                <a:cubicBezTo>
                  <a:pt x="16578" y="205"/>
                  <a:pt x="16534" y="188"/>
                  <a:pt x="16494" y="188"/>
                </a:cubicBezTo>
                <a:cubicBezTo>
                  <a:pt x="16478" y="188"/>
                  <a:pt x="16462" y="191"/>
                  <a:pt x="16448" y="198"/>
                </a:cubicBezTo>
                <a:cubicBezTo>
                  <a:pt x="16262" y="245"/>
                  <a:pt x="16216" y="546"/>
                  <a:pt x="16402" y="639"/>
                </a:cubicBezTo>
                <a:cubicBezTo>
                  <a:pt x="17355" y="1361"/>
                  <a:pt x="18542" y="2175"/>
                  <a:pt x="19123" y="2919"/>
                </a:cubicBezTo>
                <a:cubicBezTo>
                  <a:pt x="19891" y="4268"/>
                  <a:pt x="20332" y="5735"/>
                  <a:pt x="20379" y="7386"/>
                </a:cubicBezTo>
                <a:cubicBezTo>
                  <a:pt x="20518" y="8387"/>
                  <a:pt x="20472" y="9876"/>
                  <a:pt x="20356" y="10828"/>
                </a:cubicBezTo>
                <a:cubicBezTo>
                  <a:pt x="20263" y="12155"/>
                  <a:pt x="20124" y="13086"/>
                  <a:pt x="19566" y="14225"/>
                </a:cubicBezTo>
                <a:cubicBezTo>
                  <a:pt x="19193" y="15062"/>
                  <a:pt x="18937" y="15714"/>
                  <a:pt x="18402" y="16318"/>
                </a:cubicBezTo>
                <a:cubicBezTo>
                  <a:pt x="17984" y="16877"/>
                  <a:pt x="17472" y="17133"/>
                  <a:pt x="16867" y="17645"/>
                </a:cubicBezTo>
                <a:cubicBezTo>
                  <a:pt x="16378" y="18111"/>
                  <a:pt x="15168" y="18948"/>
                  <a:pt x="14215" y="19389"/>
                </a:cubicBezTo>
                <a:cubicBezTo>
                  <a:pt x="13750" y="19553"/>
                  <a:pt x="12633" y="20040"/>
                  <a:pt x="12028" y="20297"/>
                </a:cubicBezTo>
                <a:cubicBezTo>
                  <a:pt x="11446" y="20552"/>
                  <a:pt x="10841" y="20716"/>
                  <a:pt x="10283" y="21017"/>
                </a:cubicBezTo>
                <a:cubicBezTo>
                  <a:pt x="8980" y="21762"/>
                  <a:pt x="7631" y="22367"/>
                  <a:pt x="6306" y="23065"/>
                </a:cubicBezTo>
                <a:cubicBezTo>
                  <a:pt x="5677" y="23414"/>
                  <a:pt x="5096" y="23902"/>
                  <a:pt x="4467" y="24298"/>
                </a:cubicBezTo>
                <a:cubicBezTo>
                  <a:pt x="3096" y="25322"/>
                  <a:pt x="1839" y="26020"/>
                  <a:pt x="909" y="27531"/>
                </a:cubicBezTo>
                <a:cubicBezTo>
                  <a:pt x="559" y="28089"/>
                  <a:pt x="118" y="28787"/>
                  <a:pt x="1" y="29463"/>
                </a:cubicBezTo>
                <a:cubicBezTo>
                  <a:pt x="1" y="30347"/>
                  <a:pt x="745" y="31067"/>
                  <a:pt x="1560" y="31138"/>
                </a:cubicBezTo>
                <a:cubicBezTo>
                  <a:pt x="1633" y="31144"/>
                  <a:pt x="1706" y="31148"/>
                  <a:pt x="1778" y="31148"/>
                </a:cubicBezTo>
                <a:cubicBezTo>
                  <a:pt x="2692" y="31148"/>
                  <a:pt x="3537" y="30631"/>
                  <a:pt x="4421" y="30415"/>
                </a:cubicBezTo>
                <a:cubicBezTo>
                  <a:pt x="4793" y="30322"/>
                  <a:pt x="5258" y="30300"/>
                  <a:pt x="5794" y="30183"/>
                </a:cubicBezTo>
                <a:cubicBezTo>
                  <a:pt x="6514" y="29997"/>
                  <a:pt x="6539" y="30021"/>
                  <a:pt x="7236" y="29857"/>
                </a:cubicBezTo>
                <a:cubicBezTo>
                  <a:pt x="8306" y="29578"/>
                  <a:pt x="9399" y="29230"/>
                  <a:pt x="10469" y="28904"/>
                </a:cubicBezTo>
                <a:cubicBezTo>
                  <a:pt x="11424" y="28648"/>
                  <a:pt x="12423" y="28508"/>
                  <a:pt x="13400" y="28253"/>
                </a:cubicBezTo>
                <a:cubicBezTo>
                  <a:pt x="14517" y="27974"/>
                  <a:pt x="15239" y="27834"/>
                  <a:pt x="16285" y="27577"/>
                </a:cubicBezTo>
                <a:cubicBezTo>
                  <a:pt x="17937" y="27183"/>
                  <a:pt x="19473" y="26787"/>
                  <a:pt x="20984" y="26554"/>
                </a:cubicBezTo>
                <a:cubicBezTo>
                  <a:pt x="21755" y="26445"/>
                  <a:pt x="22233" y="26250"/>
                  <a:pt x="22874" y="26250"/>
                </a:cubicBezTo>
                <a:cubicBezTo>
                  <a:pt x="22910" y="26250"/>
                  <a:pt x="22947" y="26251"/>
                  <a:pt x="22984" y="26252"/>
                </a:cubicBezTo>
                <a:cubicBezTo>
                  <a:pt x="23704" y="26232"/>
                  <a:pt x="24406" y="26148"/>
                  <a:pt x="25119" y="26148"/>
                </a:cubicBezTo>
                <a:cubicBezTo>
                  <a:pt x="25260" y="26148"/>
                  <a:pt x="25401" y="26152"/>
                  <a:pt x="25543" y="26159"/>
                </a:cubicBezTo>
                <a:cubicBezTo>
                  <a:pt x="26706" y="26252"/>
                  <a:pt x="27894" y="26228"/>
                  <a:pt x="29057" y="26321"/>
                </a:cubicBezTo>
                <a:cubicBezTo>
                  <a:pt x="29730" y="26392"/>
                  <a:pt x="30800" y="26647"/>
                  <a:pt x="31684" y="26950"/>
                </a:cubicBezTo>
                <a:cubicBezTo>
                  <a:pt x="32196" y="27136"/>
                  <a:pt x="32918" y="27462"/>
                  <a:pt x="33663" y="27695"/>
                </a:cubicBezTo>
                <a:cubicBezTo>
                  <a:pt x="34197" y="27927"/>
                  <a:pt x="35431" y="28346"/>
                  <a:pt x="35663" y="28415"/>
                </a:cubicBezTo>
                <a:cubicBezTo>
                  <a:pt x="36733" y="28904"/>
                  <a:pt x="37407" y="29183"/>
                  <a:pt x="38548" y="29531"/>
                </a:cubicBezTo>
                <a:cubicBezTo>
                  <a:pt x="39361" y="29811"/>
                  <a:pt x="40223" y="29928"/>
                  <a:pt x="41060" y="30090"/>
                </a:cubicBezTo>
                <a:cubicBezTo>
                  <a:pt x="42106" y="30369"/>
                  <a:pt x="43130" y="30602"/>
                  <a:pt x="44200" y="30788"/>
                </a:cubicBezTo>
                <a:cubicBezTo>
                  <a:pt x="46805" y="31138"/>
                  <a:pt x="48830" y="31486"/>
                  <a:pt x="51621" y="31672"/>
                </a:cubicBezTo>
                <a:cubicBezTo>
                  <a:pt x="51992" y="31706"/>
                  <a:pt x="52363" y="31722"/>
                  <a:pt x="52735" y="31722"/>
                </a:cubicBezTo>
                <a:cubicBezTo>
                  <a:pt x="54114" y="31722"/>
                  <a:pt x="55499" y="31505"/>
                  <a:pt x="56855" y="31231"/>
                </a:cubicBezTo>
                <a:cubicBezTo>
                  <a:pt x="57391" y="31160"/>
                  <a:pt x="58622" y="31044"/>
                  <a:pt x="59019" y="30951"/>
                </a:cubicBezTo>
                <a:cubicBezTo>
                  <a:pt x="59717" y="30927"/>
                  <a:pt x="60415" y="30881"/>
                  <a:pt x="61088" y="30695"/>
                </a:cubicBezTo>
                <a:cubicBezTo>
                  <a:pt x="61764" y="30555"/>
                  <a:pt x="62462" y="30440"/>
                  <a:pt x="63067" y="30114"/>
                </a:cubicBezTo>
                <a:cubicBezTo>
                  <a:pt x="63951" y="29649"/>
                  <a:pt x="64671" y="29090"/>
                  <a:pt x="65276" y="28625"/>
                </a:cubicBezTo>
                <a:cubicBezTo>
                  <a:pt x="65579" y="28322"/>
                  <a:pt x="65880" y="28043"/>
                  <a:pt x="66160" y="27717"/>
                </a:cubicBezTo>
                <a:cubicBezTo>
                  <a:pt x="66416" y="27369"/>
                  <a:pt x="66602" y="26926"/>
                  <a:pt x="66789" y="26532"/>
                </a:cubicBezTo>
                <a:cubicBezTo>
                  <a:pt x="66904" y="26252"/>
                  <a:pt x="67090" y="25996"/>
                  <a:pt x="67090" y="25694"/>
                </a:cubicBezTo>
                <a:cubicBezTo>
                  <a:pt x="67068" y="25251"/>
                  <a:pt x="66718" y="24903"/>
                  <a:pt x="66299" y="24903"/>
                </a:cubicBezTo>
                <a:cubicBezTo>
                  <a:pt x="65951" y="24903"/>
                  <a:pt x="65648" y="25112"/>
                  <a:pt x="65346" y="25275"/>
                </a:cubicBezTo>
                <a:cubicBezTo>
                  <a:pt x="64903" y="25508"/>
                  <a:pt x="64090" y="25809"/>
                  <a:pt x="63392" y="26066"/>
                </a:cubicBezTo>
                <a:cubicBezTo>
                  <a:pt x="62577" y="26368"/>
                  <a:pt x="61740" y="26671"/>
                  <a:pt x="60880" y="26811"/>
                </a:cubicBezTo>
                <a:cubicBezTo>
                  <a:pt x="60111" y="26857"/>
                  <a:pt x="58461" y="27043"/>
                  <a:pt x="57366" y="27090"/>
                </a:cubicBezTo>
                <a:cubicBezTo>
                  <a:pt x="56679" y="27115"/>
                  <a:pt x="55903" y="27160"/>
                  <a:pt x="55181" y="27160"/>
                </a:cubicBezTo>
                <a:cubicBezTo>
                  <a:pt x="54561" y="27160"/>
                  <a:pt x="53980" y="27127"/>
                  <a:pt x="53529" y="27019"/>
                </a:cubicBezTo>
                <a:cubicBezTo>
                  <a:pt x="52807" y="26880"/>
                  <a:pt x="51668" y="26764"/>
                  <a:pt x="50924" y="26600"/>
                </a:cubicBezTo>
                <a:cubicBezTo>
                  <a:pt x="49760" y="26299"/>
                  <a:pt x="48597" y="26020"/>
                  <a:pt x="47410" y="25763"/>
                </a:cubicBezTo>
                <a:cubicBezTo>
                  <a:pt x="46178" y="25508"/>
                  <a:pt x="44525" y="24903"/>
                  <a:pt x="43641" y="24531"/>
                </a:cubicBezTo>
                <a:cubicBezTo>
                  <a:pt x="42664" y="24088"/>
                  <a:pt x="41758" y="23461"/>
                  <a:pt x="40735" y="23111"/>
                </a:cubicBezTo>
                <a:cubicBezTo>
                  <a:pt x="39082" y="22413"/>
                  <a:pt x="37338" y="22112"/>
                  <a:pt x="35617" y="21576"/>
                </a:cubicBezTo>
                <a:cubicBezTo>
                  <a:pt x="35081" y="21436"/>
                  <a:pt x="34547" y="21250"/>
                  <a:pt x="34035" y="21064"/>
                </a:cubicBezTo>
                <a:cubicBezTo>
                  <a:pt x="33849" y="20831"/>
                  <a:pt x="33685" y="20599"/>
                  <a:pt x="33499" y="20204"/>
                </a:cubicBezTo>
                <a:cubicBezTo>
                  <a:pt x="33313" y="19739"/>
                  <a:pt x="33151" y="19041"/>
                  <a:pt x="32987" y="18343"/>
                </a:cubicBezTo>
                <a:cubicBezTo>
                  <a:pt x="32894" y="17528"/>
                  <a:pt x="32987" y="15853"/>
                  <a:pt x="32965" y="14690"/>
                </a:cubicBezTo>
                <a:cubicBezTo>
                  <a:pt x="33104" y="13458"/>
                  <a:pt x="33127" y="12202"/>
                  <a:pt x="33080" y="10946"/>
                </a:cubicBezTo>
                <a:cubicBezTo>
                  <a:pt x="33034" y="9550"/>
                  <a:pt x="33104" y="8130"/>
                  <a:pt x="32708" y="6758"/>
                </a:cubicBezTo>
                <a:cubicBezTo>
                  <a:pt x="32546" y="6061"/>
                  <a:pt x="32220" y="5432"/>
                  <a:pt x="31895" y="4804"/>
                </a:cubicBezTo>
                <a:cubicBezTo>
                  <a:pt x="31638" y="4361"/>
                  <a:pt x="31452" y="3874"/>
                  <a:pt x="31104" y="3524"/>
                </a:cubicBezTo>
                <a:cubicBezTo>
                  <a:pt x="30475" y="2873"/>
                  <a:pt x="29963" y="2733"/>
                  <a:pt x="29498" y="2128"/>
                </a:cubicBezTo>
                <a:cubicBezTo>
                  <a:pt x="29196" y="1756"/>
                  <a:pt x="28753" y="1594"/>
                  <a:pt x="28359" y="1384"/>
                </a:cubicBezTo>
                <a:cubicBezTo>
                  <a:pt x="28163" y="1276"/>
                  <a:pt x="27988" y="1126"/>
                  <a:pt x="27758" y="1126"/>
                </a:cubicBezTo>
                <a:cubicBezTo>
                  <a:pt x="27741" y="1126"/>
                  <a:pt x="27725" y="1127"/>
                  <a:pt x="27707" y="1129"/>
                </a:cubicBezTo>
                <a:lnTo>
                  <a:pt x="27683" y="1129"/>
                </a:lnTo>
                <a:cubicBezTo>
                  <a:pt x="27538" y="1087"/>
                  <a:pt x="27392" y="1008"/>
                  <a:pt x="27246" y="1008"/>
                </a:cubicBezTo>
                <a:cubicBezTo>
                  <a:pt x="27230" y="1008"/>
                  <a:pt x="27213" y="1009"/>
                  <a:pt x="27196" y="1012"/>
                </a:cubicBezTo>
                <a:cubicBezTo>
                  <a:pt x="27149" y="1012"/>
                  <a:pt x="27125" y="1012"/>
                  <a:pt x="27103" y="989"/>
                </a:cubicBezTo>
                <a:lnTo>
                  <a:pt x="27103" y="989"/>
                </a:lnTo>
                <a:lnTo>
                  <a:pt x="27125" y="1012"/>
                </a:lnTo>
                <a:cubicBezTo>
                  <a:pt x="27103" y="989"/>
                  <a:pt x="27103" y="989"/>
                  <a:pt x="27078" y="989"/>
                </a:cubicBezTo>
                <a:cubicBezTo>
                  <a:pt x="27032" y="965"/>
                  <a:pt x="27032" y="965"/>
                  <a:pt x="27056" y="965"/>
                </a:cubicBezTo>
                <a:cubicBezTo>
                  <a:pt x="26985" y="943"/>
                  <a:pt x="26939" y="896"/>
                  <a:pt x="26870" y="896"/>
                </a:cubicBezTo>
                <a:cubicBezTo>
                  <a:pt x="26851" y="893"/>
                  <a:pt x="26832" y="891"/>
                  <a:pt x="26813" y="891"/>
                </a:cubicBezTo>
                <a:cubicBezTo>
                  <a:pt x="26580" y="891"/>
                  <a:pt x="26386" y="1150"/>
                  <a:pt x="26451" y="1408"/>
                </a:cubicBezTo>
                <a:cubicBezTo>
                  <a:pt x="26498" y="1616"/>
                  <a:pt x="26730" y="1687"/>
                  <a:pt x="26892" y="1756"/>
                </a:cubicBezTo>
                <a:cubicBezTo>
                  <a:pt x="26985" y="1803"/>
                  <a:pt x="27103" y="1827"/>
                  <a:pt x="27196" y="1827"/>
                </a:cubicBezTo>
                <a:cubicBezTo>
                  <a:pt x="28080" y="2525"/>
                  <a:pt x="28939" y="3316"/>
                  <a:pt x="29801" y="4268"/>
                </a:cubicBezTo>
                <a:cubicBezTo>
                  <a:pt x="30382" y="4944"/>
                  <a:pt x="30707" y="5688"/>
                  <a:pt x="30894" y="6688"/>
                </a:cubicBezTo>
                <a:cubicBezTo>
                  <a:pt x="31057" y="7875"/>
                  <a:pt x="30987" y="9736"/>
                  <a:pt x="30871" y="11178"/>
                </a:cubicBezTo>
                <a:cubicBezTo>
                  <a:pt x="30871" y="11992"/>
                  <a:pt x="30754" y="12457"/>
                  <a:pt x="30754" y="13294"/>
                </a:cubicBezTo>
                <a:cubicBezTo>
                  <a:pt x="30707" y="13784"/>
                  <a:pt x="30521" y="14737"/>
                  <a:pt x="30475" y="15459"/>
                </a:cubicBezTo>
                <a:cubicBezTo>
                  <a:pt x="30406" y="16598"/>
                  <a:pt x="30313" y="17714"/>
                  <a:pt x="30242" y="18831"/>
                </a:cubicBezTo>
                <a:cubicBezTo>
                  <a:pt x="30242" y="19436"/>
                  <a:pt x="30266" y="19972"/>
                  <a:pt x="30335" y="20506"/>
                </a:cubicBezTo>
                <a:cubicBezTo>
                  <a:pt x="30034" y="20483"/>
                  <a:pt x="29730" y="20483"/>
                  <a:pt x="29382" y="20459"/>
                </a:cubicBezTo>
                <a:cubicBezTo>
                  <a:pt x="28773" y="20429"/>
                  <a:pt x="28174" y="20391"/>
                  <a:pt x="27572" y="20391"/>
                </a:cubicBezTo>
                <a:cubicBezTo>
                  <a:pt x="27231" y="20391"/>
                  <a:pt x="26889" y="20403"/>
                  <a:pt x="26544" y="20437"/>
                </a:cubicBezTo>
                <a:lnTo>
                  <a:pt x="24240" y="20366"/>
                </a:lnTo>
                <a:cubicBezTo>
                  <a:pt x="23381" y="20366"/>
                  <a:pt x="23170" y="20251"/>
                  <a:pt x="22124" y="20133"/>
                </a:cubicBezTo>
                <a:cubicBezTo>
                  <a:pt x="21961" y="20111"/>
                  <a:pt x="21659" y="20087"/>
                  <a:pt x="21588" y="20065"/>
                </a:cubicBezTo>
                <a:cubicBezTo>
                  <a:pt x="21402" y="20018"/>
                  <a:pt x="21240" y="19947"/>
                  <a:pt x="21054" y="19947"/>
                </a:cubicBezTo>
                <a:cubicBezTo>
                  <a:pt x="20891" y="19901"/>
                  <a:pt x="21030" y="19947"/>
                  <a:pt x="20775" y="19832"/>
                </a:cubicBezTo>
                <a:cubicBezTo>
                  <a:pt x="20589" y="19739"/>
                  <a:pt x="20379" y="19646"/>
                  <a:pt x="20193" y="19529"/>
                </a:cubicBezTo>
                <a:cubicBezTo>
                  <a:pt x="20193" y="19529"/>
                  <a:pt x="20170" y="19529"/>
                  <a:pt x="20170" y="19506"/>
                </a:cubicBezTo>
                <a:cubicBezTo>
                  <a:pt x="20170" y="19494"/>
                  <a:pt x="20169" y="19485"/>
                  <a:pt x="20167" y="19478"/>
                </a:cubicBezTo>
                <a:lnTo>
                  <a:pt x="20167" y="19478"/>
                </a:lnTo>
                <a:cubicBezTo>
                  <a:pt x="20168" y="19479"/>
                  <a:pt x="20169" y="19481"/>
                  <a:pt x="20170" y="19482"/>
                </a:cubicBezTo>
                <a:cubicBezTo>
                  <a:pt x="20007" y="19156"/>
                  <a:pt x="20193" y="18319"/>
                  <a:pt x="20450" y="17785"/>
                </a:cubicBezTo>
                <a:cubicBezTo>
                  <a:pt x="20751" y="17156"/>
                  <a:pt x="21356" y="16575"/>
                  <a:pt x="21706" y="15738"/>
                </a:cubicBezTo>
                <a:cubicBezTo>
                  <a:pt x="22497" y="14063"/>
                  <a:pt x="23241" y="12295"/>
                  <a:pt x="23288" y="10410"/>
                </a:cubicBezTo>
                <a:cubicBezTo>
                  <a:pt x="23170" y="8921"/>
                  <a:pt x="22729" y="7456"/>
                  <a:pt x="22240" y="6315"/>
                </a:cubicBezTo>
                <a:cubicBezTo>
                  <a:pt x="21775" y="5338"/>
                  <a:pt x="21194" y="4408"/>
                  <a:pt x="20775" y="3409"/>
                </a:cubicBezTo>
                <a:cubicBezTo>
                  <a:pt x="20518" y="2850"/>
                  <a:pt x="20193" y="2339"/>
                  <a:pt x="19845" y="1849"/>
                </a:cubicBezTo>
                <a:cubicBezTo>
                  <a:pt x="19612" y="1455"/>
                  <a:pt x="19402" y="1036"/>
                  <a:pt x="19100" y="710"/>
                </a:cubicBezTo>
                <a:cubicBezTo>
                  <a:pt x="18681" y="143"/>
                  <a:pt x="18014" y="31"/>
                  <a:pt x="17375" y="31"/>
                </a:cubicBezTo>
                <a:cubicBezTo>
                  <a:pt x="17306" y="31"/>
                  <a:pt x="17237" y="32"/>
                  <a:pt x="17169" y="35"/>
                </a:cubicBezTo>
                <a:lnTo>
                  <a:pt x="17146" y="35"/>
                </a:lnTo>
                <a:cubicBezTo>
                  <a:pt x="17100" y="35"/>
                  <a:pt x="17053" y="35"/>
                  <a:pt x="17029" y="12"/>
                </a:cubicBezTo>
                <a:cubicBezTo>
                  <a:pt x="17001" y="4"/>
                  <a:pt x="16972" y="0"/>
                  <a:pt x="16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13"/>
          <p:cNvGrpSpPr/>
          <p:nvPr/>
        </p:nvGrpSpPr>
        <p:grpSpPr>
          <a:xfrm>
            <a:off x="1229150" y="4436850"/>
            <a:ext cx="446225" cy="418075"/>
            <a:chOff x="234500" y="4006400"/>
            <a:chExt cx="446225" cy="418075"/>
          </a:xfrm>
        </p:grpSpPr>
        <p:sp>
          <p:nvSpPr>
            <p:cNvPr id="333" name="Google Shape;333;p13"/>
            <p:cNvSpPr/>
            <p:nvPr/>
          </p:nvSpPr>
          <p:spPr>
            <a:xfrm>
              <a:off x="234500" y="4072575"/>
              <a:ext cx="132175" cy="351900"/>
            </a:xfrm>
            <a:custGeom>
              <a:avLst/>
              <a:gdLst/>
              <a:ahLst/>
              <a:cxnLst/>
              <a:rect l="l" t="t" r="r" b="b"/>
              <a:pathLst>
                <a:path w="5287" h="14076" extrusionOk="0">
                  <a:moveTo>
                    <a:pt x="3173" y="0"/>
                  </a:moveTo>
                  <a:cubicBezTo>
                    <a:pt x="3112" y="0"/>
                    <a:pt x="3048" y="18"/>
                    <a:pt x="2983" y="57"/>
                  </a:cubicBezTo>
                  <a:cubicBezTo>
                    <a:pt x="1634" y="593"/>
                    <a:pt x="727" y="1779"/>
                    <a:pt x="2053" y="2919"/>
                  </a:cubicBezTo>
                  <a:cubicBezTo>
                    <a:pt x="2402" y="3245"/>
                    <a:pt x="3193" y="3478"/>
                    <a:pt x="3240" y="3593"/>
                  </a:cubicBezTo>
                  <a:cubicBezTo>
                    <a:pt x="3402" y="3779"/>
                    <a:pt x="3216" y="5128"/>
                    <a:pt x="2635" y="5664"/>
                  </a:cubicBezTo>
                  <a:cubicBezTo>
                    <a:pt x="2170" y="6130"/>
                    <a:pt x="1611" y="6502"/>
                    <a:pt x="1425" y="7175"/>
                  </a:cubicBezTo>
                  <a:cubicBezTo>
                    <a:pt x="1169" y="7827"/>
                    <a:pt x="1286" y="8618"/>
                    <a:pt x="1727" y="9176"/>
                  </a:cubicBezTo>
                  <a:cubicBezTo>
                    <a:pt x="1959" y="9455"/>
                    <a:pt x="2332" y="9595"/>
                    <a:pt x="2657" y="9734"/>
                  </a:cubicBezTo>
                  <a:cubicBezTo>
                    <a:pt x="2704" y="9758"/>
                    <a:pt x="2821" y="9805"/>
                    <a:pt x="2821" y="9805"/>
                  </a:cubicBezTo>
                  <a:cubicBezTo>
                    <a:pt x="3007" y="9898"/>
                    <a:pt x="3216" y="9967"/>
                    <a:pt x="3402" y="10060"/>
                  </a:cubicBezTo>
                  <a:lnTo>
                    <a:pt x="3402" y="10084"/>
                  </a:lnTo>
                  <a:lnTo>
                    <a:pt x="3402" y="10131"/>
                  </a:lnTo>
                  <a:lnTo>
                    <a:pt x="3402" y="10224"/>
                  </a:lnTo>
                  <a:cubicBezTo>
                    <a:pt x="3379" y="10317"/>
                    <a:pt x="3333" y="10572"/>
                    <a:pt x="3309" y="10642"/>
                  </a:cubicBezTo>
                  <a:cubicBezTo>
                    <a:pt x="3286" y="10875"/>
                    <a:pt x="2750" y="11294"/>
                    <a:pt x="2378" y="11874"/>
                  </a:cubicBezTo>
                  <a:cubicBezTo>
                    <a:pt x="2285" y="12014"/>
                    <a:pt x="2146" y="12131"/>
                    <a:pt x="2099" y="12293"/>
                  </a:cubicBezTo>
                  <a:cubicBezTo>
                    <a:pt x="1634" y="11899"/>
                    <a:pt x="1146" y="11456"/>
                    <a:pt x="703" y="11130"/>
                  </a:cubicBezTo>
                  <a:cubicBezTo>
                    <a:pt x="652" y="11104"/>
                    <a:pt x="600" y="11093"/>
                    <a:pt x="551" y="11093"/>
                  </a:cubicBezTo>
                  <a:cubicBezTo>
                    <a:pt x="241" y="11093"/>
                    <a:pt x="1" y="11541"/>
                    <a:pt x="262" y="11781"/>
                  </a:cubicBezTo>
                  <a:cubicBezTo>
                    <a:pt x="982" y="12410"/>
                    <a:pt x="2239" y="13434"/>
                    <a:pt x="2657" y="13829"/>
                  </a:cubicBezTo>
                  <a:cubicBezTo>
                    <a:pt x="2704" y="13899"/>
                    <a:pt x="2728" y="13922"/>
                    <a:pt x="2728" y="13922"/>
                  </a:cubicBezTo>
                  <a:cubicBezTo>
                    <a:pt x="2819" y="14014"/>
                    <a:pt x="2939" y="14076"/>
                    <a:pt x="3077" y="14076"/>
                  </a:cubicBezTo>
                  <a:cubicBezTo>
                    <a:pt x="3114" y="14076"/>
                    <a:pt x="3153" y="14071"/>
                    <a:pt x="3193" y="14061"/>
                  </a:cubicBezTo>
                  <a:cubicBezTo>
                    <a:pt x="3355" y="14015"/>
                    <a:pt x="3448" y="13899"/>
                    <a:pt x="3519" y="13735"/>
                  </a:cubicBezTo>
                  <a:cubicBezTo>
                    <a:pt x="3659" y="13503"/>
                    <a:pt x="3566" y="13620"/>
                    <a:pt x="3845" y="13341"/>
                  </a:cubicBezTo>
                  <a:cubicBezTo>
                    <a:pt x="4031" y="13108"/>
                    <a:pt x="4611" y="12922"/>
                    <a:pt x="5054" y="12526"/>
                  </a:cubicBezTo>
                  <a:cubicBezTo>
                    <a:pt x="5287" y="12247"/>
                    <a:pt x="5054" y="11781"/>
                    <a:pt x="4682" y="11781"/>
                  </a:cubicBezTo>
                  <a:cubicBezTo>
                    <a:pt x="4518" y="11781"/>
                    <a:pt x="4403" y="11874"/>
                    <a:pt x="4263" y="11968"/>
                  </a:cubicBezTo>
                  <a:cubicBezTo>
                    <a:pt x="3914" y="12131"/>
                    <a:pt x="3566" y="12317"/>
                    <a:pt x="3286" y="12572"/>
                  </a:cubicBezTo>
                  <a:cubicBezTo>
                    <a:pt x="3147" y="12690"/>
                    <a:pt x="3007" y="12805"/>
                    <a:pt x="2890" y="12969"/>
                  </a:cubicBezTo>
                  <a:cubicBezTo>
                    <a:pt x="2843" y="12922"/>
                    <a:pt x="2775" y="12876"/>
                    <a:pt x="2704" y="12805"/>
                  </a:cubicBezTo>
                  <a:cubicBezTo>
                    <a:pt x="2983" y="12619"/>
                    <a:pt x="3100" y="12271"/>
                    <a:pt x="3309" y="12038"/>
                  </a:cubicBezTo>
                  <a:cubicBezTo>
                    <a:pt x="3820" y="11502"/>
                    <a:pt x="4193" y="10968"/>
                    <a:pt x="4217" y="10200"/>
                  </a:cubicBezTo>
                  <a:cubicBezTo>
                    <a:pt x="4217" y="9945"/>
                    <a:pt x="4124" y="9665"/>
                    <a:pt x="3938" y="9479"/>
                  </a:cubicBezTo>
                  <a:cubicBezTo>
                    <a:pt x="3752" y="9316"/>
                    <a:pt x="3495" y="9247"/>
                    <a:pt x="3262" y="9129"/>
                  </a:cubicBezTo>
                  <a:cubicBezTo>
                    <a:pt x="2332" y="8688"/>
                    <a:pt x="2309" y="8804"/>
                    <a:pt x="2146" y="8059"/>
                  </a:cubicBezTo>
                  <a:cubicBezTo>
                    <a:pt x="2053" y="7851"/>
                    <a:pt x="2285" y="7153"/>
                    <a:pt x="2449" y="6967"/>
                  </a:cubicBezTo>
                  <a:cubicBezTo>
                    <a:pt x="2775" y="6641"/>
                    <a:pt x="3147" y="6362"/>
                    <a:pt x="3426" y="5990"/>
                  </a:cubicBezTo>
                  <a:cubicBezTo>
                    <a:pt x="3960" y="5199"/>
                    <a:pt x="4450" y="3779"/>
                    <a:pt x="3727" y="2966"/>
                  </a:cubicBezTo>
                  <a:cubicBezTo>
                    <a:pt x="3541" y="2802"/>
                    <a:pt x="3286" y="2733"/>
                    <a:pt x="3076" y="2616"/>
                  </a:cubicBezTo>
                  <a:cubicBezTo>
                    <a:pt x="2635" y="2430"/>
                    <a:pt x="2425" y="2221"/>
                    <a:pt x="2332" y="2128"/>
                  </a:cubicBezTo>
                  <a:cubicBezTo>
                    <a:pt x="2006" y="1546"/>
                    <a:pt x="2216" y="1291"/>
                    <a:pt x="3355" y="733"/>
                  </a:cubicBezTo>
                  <a:cubicBezTo>
                    <a:pt x="3730" y="516"/>
                    <a:pt x="3504" y="0"/>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302700" y="4316525"/>
              <a:ext cx="2350" cy="1200"/>
            </a:xfrm>
            <a:custGeom>
              <a:avLst/>
              <a:gdLst/>
              <a:ahLst/>
              <a:cxnLst/>
              <a:rect l="l" t="t" r="r" b="b"/>
              <a:pathLst>
                <a:path w="94" h="48" extrusionOk="0">
                  <a:moveTo>
                    <a:pt x="0" y="0"/>
                  </a:moveTo>
                  <a:lnTo>
                    <a:pt x="0" y="0"/>
                  </a:lnTo>
                  <a:cubicBezTo>
                    <a:pt x="8" y="9"/>
                    <a:pt x="17" y="14"/>
                    <a:pt x="27" y="19"/>
                  </a:cubicBezTo>
                  <a:lnTo>
                    <a:pt x="27" y="19"/>
                  </a:lnTo>
                  <a:cubicBezTo>
                    <a:pt x="19" y="14"/>
                    <a:pt x="11" y="8"/>
                    <a:pt x="0" y="0"/>
                  </a:cubicBezTo>
                  <a:close/>
                  <a:moveTo>
                    <a:pt x="27" y="19"/>
                  </a:moveTo>
                  <a:lnTo>
                    <a:pt x="27" y="19"/>
                  </a:lnTo>
                  <a:cubicBezTo>
                    <a:pt x="69" y="47"/>
                    <a:pt x="73" y="47"/>
                    <a:pt x="93" y="47"/>
                  </a:cubicBezTo>
                  <a:cubicBezTo>
                    <a:pt x="64" y="32"/>
                    <a:pt x="44" y="26"/>
                    <a:pt x="27" y="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392800" y="4049725"/>
              <a:ext cx="137900" cy="317650"/>
            </a:xfrm>
            <a:custGeom>
              <a:avLst/>
              <a:gdLst/>
              <a:ahLst/>
              <a:cxnLst/>
              <a:rect l="l" t="t" r="r" b="b"/>
              <a:pathLst>
                <a:path w="5516" h="12706" extrusionOk="0">
                  <a:moveTo>
                    <a:pt x="2290" y="0"/>
                  </a:moveTo>
                  <a:cubicBezTo>
                    <a:pt x="2201" y="0"/>
                    <a:pt x="2109" y="33"/>
                    <a:pt x="2026" y="111"/>
                  </a:cubicBezTo>
                  <a:cubicBezTo>
                    <a:pt x="1024" y="995"/>
                    <a:pt x="1" y="2693"/>
                    <a:pt x="1467" y="3623"/>
                  </a:cubicBezTo>
                  <a:cubicBezTo>
                    <a:pt x="2119" y="3973"/>
                    <a:pt x="2094" y="3926"/>
                    <a:pt x="2398" y="4392"/>
                  </a:cubicBezTo>
                  <a:lnTo>
                    <a:pt x="2398" y="4414"/>
                  </a:lnTo>
                  <a:cubicBezTo>
                    <a:pt x="2420" y="4438"/>
                    <a:pt x="2420" y="4460"/>
                    <a:pt x="2420" y="4485"/>
                  </a:cubicBezTo>
                  <a:cubicBezTo>
                    <a:pt x="2420" y="4507"/>
                    <a:pt x="2420" y="4507"/>
                    <a:pt x="2444" y="4531"/>
                  </a:cubicBezTo>
                  <a:cubicBezTo>
                    <a:pt x="2444" y="4578"/>
                    <a:pt x="2444" y="4671"/>
                    <a:pt x="2420" y="4740"/>
                  </a:cubicBezTo>
                  <a:cubicBezTo>
                    <a:pt x="2258" y="5322"/>
                    <a:pt x="2212" y="5624"/>
                    <a:pt x="1955" y="5973"/>
                  </a:cubicBezTo>
                  <a:cubicBezTo>
                    <a:pt x="1746" y="6299"/>
                    <a:pt x="1490" y="6601"/>
                    <a:pt x="1350" y="6973"/>
                  </a:cubicBezTo>
                  <a:cubicBezTo>
                    <a:pt x="1257" y="7345"/>
                    <a:pt x="1257" y="7810"/>
                    <a:pt x="1467" y="8160"/>
                  </a:cubicBezTo>
                  <a:cubicBezTo>
                    <a:pt x="1815" y="8741"/>
                    <a:pt x="2932" y="8927"/>
                    <a:pt x="3235" y="9044"/>
                  </a:cubicBezTo>
                  <a:cubicBezTo>
                    <a:pt x="3258" y="9091"/>
                    <a:pt x="3282" y="9113"/>
                    <a:pt x="3211" y="9485"/>
                  </a:cubicBezTo>
                  <a:cubicBezTo>
                    <a:pt x="3096" y="9928"/>
                    <a:pt x="3096" y="9928"/>
                    <a:pt x="2770" y="10393"/>
                  </a:cubicBezTo>
                  <a:cubicBezTo>
                    <a:pt x="2677" y="10533"/>
                    <a:pt x="2584" y="10672"/>
                    <a:pt x="2560" y="10834"/>
                  </a:cubicBezTo>
                  <a:cubicBezTo>
                    <a:pt x="2188" y="10555"/>
                    <a:pt x="1793" y="10300"/>
                    <a:pt x="1421" y="10021"/>
                  </a:cubicBezTo>
                  <a:cubicBezTo>
                    <a:pt x="1353" y="9987"/>
                    <a:pt x="1260" y="9965"/>
                    <a:pt x="1179" y="9965"/>
                  </a:cubicBezTo>
                  <a:cubicBezTo>
                    <a:pt x="1149" y="9965"/>
                    <a:pt x="1120" y="9968"/>
                    <a:pt x="1095" y="9975"/>
                  </a:cubicBezTo>
                  <a:cubicBezTo>
                    <a:pt x="723" y="10068"/>
                    <a:pt x="652" y="10602"/>
                    <a:pt x="978" y="10788"/>
                  </a:cubicBezTo>
                  <a:cubicBezTo>
                    <a:pt x="1793" y="11346"/>
                    <a:pt x="2420" y="11765"/>
                    <a:pt x="2956" y="12277"/>
                  </a:cubicBezTo>
                  <a:cubicBezTo>
                    <a:pt x="2978" y="12323"/>
                    <a:pt x="3072" y="12394"/>
                    <a:pt x="3118" y="12440"/>
                  </a:cubicBezTo>
                  <a:cubicBezTo>
                    <a:pt x="3220" y="12600"/>
                    <a:pt x="3404" y="12705"/>
                    <a:pt x="3578" y="12705"/>
                  </a:cubicBezTo>
                  <a:cubicBezTo>
                    <a:pt x="3683" y="12705"/>
                    <a:pt x="3784" y="12667"/>
                    <a:pt x="3862" y="12580"/>
                  </a:cubicBezTo>
                  <a:cubicBezTo>
                    <a:pt x="4166" y="12115"/>
                    <a:pt x="4259" y="12115"/>
                    <a:pt x="4793" y="11672"/>
                  </a:cubicBezTo>
                  <a:cubicBezTo>
                    <a:pt x="4864" y="11625"/>
                    <a:pt x="5165" y="11417"/>
                    <a:pt x="5236" y="11346"/>
                  </a:cubicBezTo>
                  <a:cubicBezTo>
                    <a:pt x="5468" y="11184"/>
                    <a:pt x="5515" y="10788"/>
                    <a:pt x="5258" y="10626"/>
                  </a:cubicBezTo>
                  <a:cubicBezTo>
                    <a:pt x="5184" y="10559"/>
                    <a:pt x="5100" y="10531"/>
                    <a:pt x="5016" y="10531"/>
                  </a:cubicBezTo>
                  <a:cubicBezTo>
                    <a:pt x="4865" y="10531"/>
                    <a:pt x="4712" y="10622"/>
                    <a:pt x="4607" y="10741"/>
                  </a:cubicBezTo>
                  <a:cubicBezTo>
                    <a:pt x="4445" y="10834"/>
                    <a:pt x="4281" y="10952"/>
                    <a:pt x="4142" y="11067"/>
                  </a:cubicBezTo>
                  <a:cubicBezTo>
                    <a:pt x="3933" y="11253"/>
                    <a:pt x="3701" y="11417"/>
                    <a:pt x="3514" y="11603"/>
                  </a:cubicBezTo>
                  <a:cubicBezTo>
                    <a:pt x="3397" y="11510"/>
                    <a:pt x="3282" y="11393"/>
                    <a:pt x="3142" y="11300"/>
                  </a:cubicBezTo>
                  <a:cubicBezTo>
                    <a:pt x="3165" y="11300"/>
                    <a:pt x="3189" y="11300"/>
                    <a:pt x="3189" y="11277"/>
                  </a:cubicBezTo>
                  <a:cubicBezTo>
                    <a:pt x="3397" y="11184"/>
                    <a:pt x="3421" y="10927"/>
                    <a:pt x="3561" y="10766"/>
                  </a:cubicBezTo>
                  <a:cubicBezTo>
                    <a:pt x="3980" y="10183"/>
                    <a:pt x="4259" y="9346"/>
                    <a:pt x="3955" y="8648"/>
                  </a:cubicBezTo>
                  <a:cubicBezTo>
                    <a:pt x="3794" y="8322"/>
                    <a:pt x="3421" y="8229"/>
                    <a:pt x="3096" y="8160"/>
                  </a:cubicBezTo>
                  <a:cubicBezTo>
                    <a:pt x="2653" y="8067"/>
                    <a:pt x="2374" y="7903"/>
                    <a:pt x="2258" y="7810"/>
                  </a:cubicBezTo>
                  <a:lnTo>
                    <a:pt x="2165" y="7717"/>
                  </a:lnTo>
                  <a:lnTo>
                    <a:pt x="2165" y="7695"/>
                  </a:lnTo>
                  <a:cubicBezTo>
                    <a:pt x="2141" y="7648"/>
                    <a:pt x="2141" y="7624"/>
                    <a:pt x="2119" y="7578"/>
                  </a:cubicBezTo>
                  <a:lnTo>
                    <a:pt x="2119" y="7298"/>
                  </a:lnTo>
                  <a:cubicBezTo>
                    <a:pt x="2165" y="7159"/>
                    <a:pt x="2141" y="7230"/>
                    <a:pt x="2305" y="6950"/>
                  </a:cubicBezTo>
                  <a:cubicBezTo>
                    <a:pt x="2653" y="6439"/>
                    <a:pt x="3025" y="5903"/>
                    <a:pt x="3118" y="5276"/>
                  </a:cubicBezTo>
                  <a:cubicBezTo>
                    <a:pt x="3258" y="4926"/>
                    <a:pt x="3304" y="4531"/>
                    <a:pt x="3189" y="4159"/>
                  </a:cubicBezTo>
                  <a:cubicBezTo>
                    <a:pt x="3025" y="3833"/>
                    <a:pt x="2792" y="3508"/>
                    <a:pt x="2513" y="3275"/>
                  </a:cubicBezTo>
                  <a:cubicBezTo>
                    <a:pt x="2026" y="2972"/>
                    <a:pt x="1700" y="2856"/>
                    <a:pt x="1653" y="2717"/>
                  </a:cubicBezTo>
                  <a:cubicBezTo>
                    <a:pt x="1304" y="2112"/>
                    <a:pt x="1746" y="1507"/>
                    <a:pt x="2584" y="670"/>
                  </a:cubicBezTo>
                  <a:cubicBezTo>
                    <a:pt x="2873" y="398"/>
                    <a:pt x="2601"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548675" y="4006400"/>
              <a:ext cx="132050" cy="327900"/>
            </a:xfrm>
            <a:custGeom>
              <a:avLst/>
              <a:gdLst/>
              <a:ahLst/>
              <a:cxnLst/>
              <a:rect l="l" t="t" r="r" b="b"/>
              <a:pathLst>
                <a:path w="5282" h="13116" extrusionOk="0">
                  <a:moveTo>
                    <a:pt x="5118" y="11285"/>
                  </a:moveTo>
                  <a:cubicBezTo>
                    <a:pt x="5119" y="11285"/>
                    <a:pt x="5100" y="11301"/>
                    <a:pt x="5044" y="11344"/>
                  </a:cubicBezTo>
                  <a:lnTo>
                    <a:pt x="5044" y="11344"/>
                  </a:lnTo>
                  <a:cubicBezTo>
                    <a:pt x="5080" y="11312"/>
                    <a:pt x="5116" y="11285"/>
                    <a:pt x="5118" y="11285"/>
                  </a:cubicBezTo>
                  <a:close/>
                  <a:moveTo>
                    <a:pt x="2205" y="0"/>
                  </a:moveTo>
                  <a:cubicBezTo>
                    <a:pt x="2114" y="0"/>
                    <a:pt x="2018" y="36"/>
                    <a:pt x="1932" y="123"/>
                  </a:cubicBezTo>
                  <a:cubicBezTo>
                    <a:pt x="955" y="960"/>
                    <a:pt x="0" y="2077"/>
                    <a:pt x="47" y="3448"/>
                  </a:cubicBezTo>
                  <a:cubicBezTo>
                    <a:pt x="47" y="3798"/>
                    <a:pt x="117" y="4146"/>
                    <a:pt x="372" y="4379"/>
                  </a:cubicBezTo>
                  <a:cubicBezTo>
                    <a:pt x="1048" y="5008"/>
                    <a:pt x="1815" y="5101"/>
                    <a:pt x="2233" y="5682"/>
                  </a:cubicBezTo>
                  <a:cubicBezTo>
                    <a:pt x="2351" y="5914"/>
                    <a:pt x="2513" y="5961"/>
                    <a:pt x="2118" y="6543"/>
                  </a:cubicBezTo>
                  <a:cubicBezTo>
                    <a:pt x="2047" y="6612"/>
                    <a:pt x="1908" y="6776"/>
                    <a:pt x="1839" y="6822"/>
                  </a:cubicBezTo>
                  <a:cubicBezTo>
                    <a:pt x="1839" y="6845"/>
                    <a:pt x="1815" y="6845"/>
                    <a:pt x="1815" y="6845"/>
                  </a:cubicBezTo>
                  <a:cubicBezTo>
                    <a:pt x="1163" y="7195"/>
                    <a:pt x="583" y="8032"/>
                    <a:pt x="908" y="8777"/>
                  </a:cubicBezTo>
                  <a:cubicBezTo>
                    <a:pt x="1163" y="9661"/>
                    <a:pt x="2513" y="9707"/>
                    <a:pt x="2723" y="9822"/>
                  </a:cubicBezTo>
                  <a:lnTo>
                    <a:pt x="2745" y="9847"/>
                  </a:lnTo>
                  <a:cubicBezTo>
                    <a:pt x="2769" y="9869"/>
                    <a:pt x="2792" y="9915"/>
                    <a:pt x="2816" y="9962"/>
                  </a:cubicBezTo>
                  <a:lnTo>
                    <a:pt x="2816" y="9986"/>
                  </a:lnTo>
                  <a:cubicBezTo>
                    <a:pt x="2838" y="10055"/>
                    <a:pt x="2862" y="10102"/>
                    <a:pt x="2769" y="10451"/>
                  </a:cubicBezTo>
                  <a:lnTo>
                    <a:pt x="2745" y="10474"/>
                  </a:lnTo>
                  <a:lnTo>
                    <a:pt x="2676" y="10613"/>
                  </a:lnTo>
                  <a:cubicBezTo>
                    <a:pt x="2537" y="10799"/>
                    <a:pt x="2326" y="10917"/>
                    <a:pt x="2140" y="11079"/>
                  </a:cubicBezTo>
                  <a:cubicBezTo>
                    <a:pt x="1861" y="10870"/>
                    <a:pt x="1560" y="10684"/>
                    <a:pt x="1303" y="10451"/>
                  </a:cubicBezTo>
                  <a:cubicBezTo>
                    <a:pt x="1107" y="10334"/>
                    <a:pt x="929" y="10151"/>
                    <a:pt x="697" y="10151"/>
                  </a:cubicBezTo>
                  <a:cubicBezTo>
                    <a:pt x="653" y="10151"/>
                    <a:pt x="607" y="10157"/>
                    <a:pt x="559" y="10172"/>
                  </a:cubicBezTo>
                  <a:cubicBezTo>
                    <a:pt x="186" y="10265"/>
                    <a:pt x="93" y="10846"/>
                    <a:pt x="465" y="11032"/>
                  </a:cubicBezTo>
                  <a:cubicBezTo>
                    <a:pt x="1141" y="11497"/>
                    <a:pt x="1932" y="12080"/>
                    <a:pt x="2094" y="12312"/>
                  </a:cubicBezTo>
                  <a:cubicBezTo>
                    <a:pt x="2202" y="12461"/>
                    <a:pt x="2269" y="12631"/>
                    <a:pt x="2387" y="12784"/>
                  </a:cubicBezTo>
                  <a:lnTo>
                    <a:pt x="2387" y="12784"/>
                  </a:lnTo>
                  <a:cubicBezTo>
                    <a:pt x="2370" y="12764"/>
                    <a:pt x="2361" y="12754"/>
                    <a:pt x="2359" y="12754"/>
                  </a:cubicBezTo>
                  <a:cubicBezTo>
                    <a:pt x="2355" y="12754"/>
                    <a:pt x="2380" y="12793"/>
                    <a:pt x="2420" y="12847"/>
                  </a:cubicBezTo>
                  <a:cubicBezTo>
                    <a:pt x="2594" y="13038"/>
                    <a:pt x="2752" y="13116"/>
                    <a:pt x="2902" y="13116"/>
                  </a:cubicBezTo>
                  <a:cubicBezTo>
                    <a:pt x="3153" y="13116"/>
                    <a:pt x="3382" y="12900"/>
                    <a:pt x="3629" y="12638"/>
                  </a:cubicBezTo>
                  <a:cubicBezTo>
                    <a:pt x="3908" y="12359"/>
                    <a:pt x="4234" y="12080"/>
                    <a:pt x="4560" y="11823"/>
                  </a:cubicBezTo>
                  <a:cubicBezTo>
                    <a:pt x="4630" y="11754"/>
                    <a:pt x="4723" y="11683"/>
                    <a:pt x="4746" y="11637"/>
                  </a:cubicBezTo>
                  <a:cubicBezTo>
                    <a:pt x="4858" y="11548"/>
                    <a:pt x="4925" y="11439"/>
                    <a:pt x="5033" y="11328"/>
                  </a:cubicBezTo>
                  <a:lnTo>
                    <a:pt x="5033" y="11328"/>
                  </a:lnTo>
                  <a:cubicBezTo>
                    <a:pt x="5016" y="11346"/>
                    <a:pt x="5003" y="11363"/>
                    <a:pt x="5003" y="11382"/>
                  </a:cubicBezTo>
                  <a:cubicBezTo>
                    <a:pt x="5012" y="11372"/>
                    <a:pt x="5022" y="11363"/>
                    <a:pt x="5033" y="11353"/>
                  </a:cubicBezTo>
                  <a:lnTo>
                    <a:pt x="5033" y="11353"/>
                  </a:lnTo>
                  <a:cubicBezTo>
                    <a:pt x="5192" y="11258"/>
                    <a:pt x="5281" y="11053"/>
                    <a:pt x="5258" y="10870"/>
                  </a:cubicBezTo>
                  <a:cubicBezTo>
                    <a:pt x="5242" y="10633"/>
                    <a:pt x="5013" y="10482"/>
                    <a:pt x="4787" y="10482"/>
                  </a:cubicBezTo>
                  <a:cubicBezTo>
                    <a:pt x="4679" y="10482"/>
                    <a:pt x="4573" y="10516"/>
                    <a:pt x="4491" y="10591"/>
                  </a:cubicBezTo>
                  <a:cubicBezTo>
                    <a:pt x="4094" y="10917"/>
                    <a:pt x="4234" y="10917"/>
                    <a:pt x="3886" y="11172"/>
                  </a:cubicBezTo>
                  <a:cubicBezTo>
                    <a:pt x="3583" y="11451"/>
                    <a:pt x="3304" y="11754"/>
                    <a:pt x="3024" y="12033"/>
                  </a:cubicBezTo>
                  <a:cubicBezTo>
                    <a:pt x="2955" y="11916"/>
                    <a:pt x="2909" y="11823"/>
                    <a:pt x="2862" y="11801"/>
                  </a:cubicBezTo>
                  <a:lnTo>
                    <a:pt x="2862" y="11776"/>
                  </a:lnTo>
                  <a:cubicBezTo>
                    <a:pt x="2931" y="11708"/>
                    <a:pt x="3002" y="11637"/>
                    <a:pt x="3071" y="11590"/>
                  </a:cubicBezTo>
                  <a:cubicBezTo>
                    <a:pt x="3769" y="11056"/>
                    <a:pt x="4072" y="9915"/>
                    <a:pt x="3443" y="9218"/>
                  </a:cubicBezTo>
                  <a:cubicBezTo>
                    <a:pt x="2955" y="8730"/>
                    <a:pt x="2490" y="8892"/>
                    <a:pt x="2072" y="8730"/>
                  </a:cubicBezTo>
                  <a:cubicBezTo>
                    <a:pt x="2025" y="8706"/>
                    <a:pt x="1908" y="8637"/>
                    <a:pt x="1839" y="8590"/>
                  </a:cubicBezTo>
                  <a:cubicBezTo>
                    <a:pt x="1675" y="8334"/>
                    <a:pt x="1699" y="8334"/>
                    <a:pt x="1746" y="8194"/>
                  </a:cubicBezTo>
                  <a:lnTo>
                    <a:pt x="1768" y="8172"/>
                  </a:lnTo>
                  <a:cubicBezTo>
                    <a:pt x="1954" y="7846"/>
                    <a:pt x="1861" y="7939"/>
                    <a:pt x="2094" y="7729"/>
                  </a:cubicBezTo>
                  <a:cubicBezTo>
                    <a:pt x="2490" y="7496"/>
                    <a:pt x="2838" y="7148"/>
                    <a:pt x="3049" y="6705"/>
                  </a:cubicBezTo>
                  <a:cubicBezTo>
                    <a:pt x="3979" y="4937"/>
                    <a:pt x="1234" y="4217"/>
                    <a:pt x="884" y="3774"/>
                  </a:cubicBezTo>
                  <a:cubicBezTo>
                    <a:pt x="583" y="3054"/>
                    <a:pt x="1256" y="1612"/>
                    <a:pt x="2490" y="681"/>
                  </a:cubicBezTo>
                  <a:cubicBezTo>
                    <a:pt x="2757" y="395"/>
                    <a:pt x="2505" y="0"/>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3"/>
          <p:cNvSpPr/>
          <p:nvPr/>
        </p:nvSpPr>
        <p:spPr>
          <a:xfrm>
            <a:off x="8430900" y="4393867"/>
            <a:ext cx="873569" cy="239979"/>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264525" y="699843"/>
            <a:ext cx="1206321" cy="603024"/>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3"/>
          <p:cNvGrpSpPr/>
          <p:nvPr/>
        </p:nvGrpSpPr>
        <p:grpSpPr>
          <a:xfrm>
            <a:off x="-106700" y="2538214"/>
            <a:ext cx="873593" cy="1179799"/>
            <a:chOff x="-106700" y="2538214"/>
            <a:chExt cx="873593" cy="1179799"/>
          </a:xfrm>
        </p:grpSpPr>
        <p:sp>
          <p:nvSpPr>
            <p:cNvPr id="340" name="Google Shape;340;p13"/>
            <p:cNvSpPr/>
            <p:nvPr/>
          </p:nvSpPr>
          <p:spPr>
            <a:xfrm>
              <a:off x="-106700" y="2538214"/>
              <a:ext cx="873593" cy="436698"/>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3"/>
            <p:cNvGrpSpPr/>
            <p:nvPr/>
          </p:nvGrpSpPr>
          <p:grpSpPr>
            <a:xfrm flipH="1">
              <a:off x="326304" y="3139000"/>
              <a:ext cx="172100" cy="325300"/>
              <a:chOff x="1469275" y="2250325"/>
              <a:chExt cx="172100" cy="325300"/>
            </a:xfrm>
          </p:grpSpPr>
          <p:sp>
            <p:nvSpPr>
              <p:cNvPr id="342" name="Google Shape;342;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13"/>
            <p:cNvGrpSpPr/>
            <p:nvPr/>
          </p:nvGrpSpPr>
          <p:grpSpPr>
            <a:xfrm flipH="1">
              <a:off x="250104" y="3369338"/>
              <a:ext cx="172100" cy="325300"/>
              <a:chOff x="1469275" y="2250325"/>
              <a:chExt cx="172100" cy="325300"/>
            </a:xfrm>
          </p:grpSpPr>
          <p:sp>
            <p:nvSpPr>
              <p:cNvPr id="345" name="Google Shape;345;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3"/>
            <p:cNvSpPr/>
            <p:nvPr/>
          </p:nvSpPr>
          <p:spPr>
            <a:xfrm flipH="1">
              <a:off x="547904" y="3579838"/>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9"/>
        <p:cNvGrpSpPr/>
        <p:nvPr/>
      </p:nvGrpSpPr>
      <p:grpSpPr>
        <a:xfrm>
          <a:off x="0" y="0"/>
          <a:ext cx="0" cy="0"/>
          <a:chOff x="0" y="0"/>
          <a:chExt cx="0" cy="0"/>
        </a:xfrm>
      </p:grpSpPr>
      <p:sp>
        <p:nvSpPr>
          <p:cNvPr id="480" name="Google Shape;480;p19"/>
          <p:cNvSpPr txBox="1">
            <a:spLocks noGrp="1"/>
          </p:cNvSpPr>
          <p:nvPr>
            <p:ph type="title"/>
          </p:nvPr>
        </p:nvSpPr>
        <p:spPr>
          <a:xfrm>
            <a:off x="2311800" y="6557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9"/>
          <p:cNvSpPr txBox="1">
            <a:spLocks noGrp="1"/>
          </p:cNvSpPr>
          <p:nvPr>
            <p:ph type="subTitle" idx="1"/>
          </p:nvPr>
        </p:nvSpPr>
        <p:spPr>
          <a:xfrm>
            <a:off x="2351850" y="2620100"/>
            <a:ext cx="44403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flipH="1">
            <a:off x="7" y="4740799"/>
            <a:ext cx="9144068" cy="402686"/>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a:off x="8027535" y="539401"/>
            <a:ext cx="1424240" cy="1402941"/>
            <a:chOff x="954600" y="1317375"/>
            <a:chExt cx="1670075" cy="1645100"/>
          </a:xfrm>
        </p:grpSpPr>
        <p:sp>
          <p:nvSpPr>
            <p:cNvPr id="485" name="Google Shape;485;p19"/>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9"/>
          <p:cNvSpPr/>
          <p:nvPr/>
        </p:nvSpPr>
        <p:spPr>
          <a:xfrm flipH="1">
            <a:off x="-258675" y="336550"/>
            <a:ext cx="1253013" cy="62636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2391900" y="242242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0"/>
          <p:cNvSpPr txBox="1">
            <a:spLocks noGrp="1"/>
          </p:cNvSpPr>
          <p:nvPr>
            <p:ph type="subTitle" idx="1"/>
          </p:nvPr>
        </p:nvSpPr>
        <p:spPr>
          <a:xfrm>
            <a:off x="1618800" y="1315424"/>
            <a:ext cx="5906400" cy="10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497" name="Google Shape;497;p20"/>
          <p:cNvSpPr/>
          <p:nvPr/>
        </p:nvSpPr>
        <p:spPr>
          <a:xfrm rot="10800000">
            <a:off x="-26" y="4114800"/>
            <a:ext cx="9163476" cy="10287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rot="10800000">
            <a:off x="-9726" y="4647900"/>
            <a:ext cx="9163476" cy="64395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237940" y="1057501"/>
            <a:ext cx="1424240" cy="1402941"/>
            <a:chOff x="954600" y="1317375"/>
            <a:chExt cx="1670075" cy="1645100"/>
          </a:xfrm>
        </p:grpSpPr>
        <p:sp>
          <p:nvSpPr>
            <p:cNvPr id="500" name="Google Shape;500;p20"/>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8049898" y="762536"/>
            <a:ext cx="1253040" cy="1089186"/>
            <a:chOff x="1583250" y="1593800"/>
            <a:chExt cx="1469325" cy="1277188"/>
          </a:xfrm>
        </p:grpSpPr>
        <p:sp>
          <p:nvSpPr>
            <p:cNvPr id="509" name="Google Shape;509;p20"/>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0"/>
          <p:cNvGrpSpPr/>
          <p:nvPr/>
        </p:nvGrpSpPr>
        <p:grpSpPr>
          <a:xfrm>
            <a:off x="4339200" y="4782138"/>
            <a:ext cx="2425425" cy="1203375"/>
            <a:chOff x="3587925" y="4231013"/>
            <a:chExt cx="2425425" cy="1203375"/>
          </a:xfrm>
        </p:grpSpPr>
        <p:sp>
          <p:nvSpPr>
            <p:cNvPr id="517" name="Google Shape;517;p20"/>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0"/>
            <p:cNvGrpSpPr/>
            <p:nvPr/>
          </p:nvGrpSpPr>
          <p:grpSpPr>
            <a:xfrm>
              <a:off x="3703775" y="4288988"/>
              <a:ext cx="2210325" cy="1019075"/>
              <a:chOff x="3703775" y="4288988"/>
              <a:chExt cx="2210325" cy="1019075"/>
            </a:xfrm>
          </p:grpSpPr>
          <p:sp>
            <p:nvSpPr>
              <p:cNvPr id="519" name="Google Shape;519;p20"/>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33"/>
        <p:cNvGrpSpPr/>
        <p:nvPr/>
      </p:nvGrpSpPr>
      <p:grpSpPr>
        <a:xfrm>
          <a:off x="0" y="0"/>
          <a:ext cx="0" cy="0"/>
          <a:chOff x="0" y="0"/>
          <a:chExt cx="0" cy="0"/>
        </a:xfrm>
      </p:grpSpPr>
      <p:sp>
        <p:nvSpPr>
          <p:cNvPr id="534" name="Google Shape;534;p22"/>
          <p:cNvSpPr/>
          <p:nvPr/>
        </p:nvSpPr>
        <p:spPr>
          <a:xfrm>
            <a:off x="603563" y="-461712"/>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a:spLocks noGrp="1"/>
          </p:cNvSpPr>
          <p:nvPr>
            <p:ph type="title"/>
          </p:nvPr>
        </p:nvSpPr>
        <p:spPr>
          <a:xfrm>
            <a:off x="720000" y="539400"/>
            <a:ext cx="77109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22"/>
          <p:cNvSpPr txBox="1">
            <a:spLocks noGrp="1"/>
          </p:cNvSpPr>
          <p:nvPr>
            <p:ph type="subTitle" idx="1"/>
          </p:nvPr>
        </p:nvSpPr>
        <p:spPr>
          <a:xfrm>
            <a:off x="4153625" y="2233800"/>
            <a:ext cx="3565200" cy="15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7" name="Google Shape;537;p22"/>
          <p:cNvSpPr txBox="1">
            <a:spLocks noGrp="1"/>
          </p:cNvSpPr>
          <p:nvPr>
            <p:ph type="subTitle" idx="2"/>
          </p:nvPr>
        </p:nvSpPr>
        <p:spPr>
          <a:xfrm>
            <a:off x="4151826" y="1679600"/>
            <a:ext cx="3565200" cy="4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2500"/>
              <a:buFont typeface="Titan One"/>
              <a:buNone/>
              <a:defRPr sz="4000" b="1">
                <a:solidFill>
                  <a:schemeClr val="accent2"/>
                </a:solidFill>
                <a:latin typeface="Patrick Hand"/>
                <a:ea typeface="Patrick Hand"/>
                <a:cs typeface="Patrick Hand"/>
                <a:sym typeface="Patrick Hand"/>
              </a:defRPr>
            </a:lvl1pPr>
            <a:lvl2pPr lvl="1">
              <a:spcBef>
                <a:spcPts val="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2pPr>
            <a:lvl3pPr lvl="2">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3pPr>
            <a:lvl4pPr lvl="3">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4pPr>
            <a:lvl5pPr lvl="4">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5pPr>
            <a:lvl6pPr lvl="5">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6pPr>
            <a:lvl7pPr lvl="6">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7pPr>
            <a:lvl8pPr lvl="7">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8pPr>
            <a:lvl9pPr lvl="8">
              <a:spcBef>
                <a:spcPts val="1600"/>
              </a:spcBef>
              <a:spcAft>
                <a:spcPts val="1600"/>
              </a:spcAft>
              <a:buClr>
                <a:schemeClr val="lt2"/>
              </a:buClr>
              <a:buSzPts val="2500"/>
              <a:buFont typeface="Titan One"/>
              <a:buNone/>
              <a:defRPr sz="2500">
                <a:solidFill>
                  <a:schemeClr val="lt2"/>
                </a:solidFill>
                <a:latin typeface="Titan One"/>
                <a:ea typeface="Titan One"/>
                <a:cs typeface="Titan One"/>
                <a:sym typeface="Titan One"/>
              </a:defRPr>
            </a:lvl9pPr>
          </a:lstStyle>
          <a:p>
            <a:endParaRPr/>
          </a:p>
        </p:txBody>
      </p:sp>
      <p:sp>
        <p:nvSpPr>
          <p:cNvPr id="538" name="Google Shape;538;p22"/>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rot="10800000">
            <a:off x="944613" y="54638"/>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rot="9899998">
            <a:off x="1070207" y="180230"/>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2" name="Google Shape;652;p28"/>
          <p:cNvSpPr txBox="1">
            <a:spLocks noGrp="1"/>
          </p:cNvSpPr>
          <p:nvPr>
            <p:ph type="title" idx="2"/>
          </p:nvPr>
        </p:nvSpPr>
        <p:spPr>
          <a:xfrm>
            <a:off x="737625"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8"/>
          <p:cNvSpPr txBox="1">
            <a:spLocks noGrp="1"/>
          </p:cNvSpPr>
          <p:nvPr>
            <p:ph type="title" idx="3"/>
          </p:nvPr>
        </p:nvSpPr>
        <p:spPr>
          <a:xfrm>
            <a:off x="4800683"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4" name="Google Shape;654;p28"/>
          <p:cNvSpPr txBox="1">
            <a:spLocks noGrp="1"/>
          </p:cNvSpPr>
          <p:nvPr>
            <p:ph type="subTitle" idx="1"/>
          </p:nvPr>
        </p:nvSpPr>
        <p:spPr>
          <a:xfrm>
            <a:off x="4941456"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5" name="Google Shape;655;p28"/>
          <p:cNvSpPr txBox="1">
            <a:spLocks noGrp="1"/>
          </p:cNvSpPr>
          <p:nvPr>
            <p:ph type="subTitle" idx="4"/>
          </p:nvPr>
        </p:nvSpPr>
        <p:spPr>
          <a:xfrm>
            <a:off x="878400"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56" name="Google Shape;656;p28"/>
          <p:cNvGrpSpPr/>
          <p:nvPr/>
        </p:nvGrpSpPr>
        <p:grpSpPr>
          <a:xfrm rot="-1184753">
            <a:off x="246628" y="3855249"/>
            <a:ext cx="612422" cy="782623"/>
            <a:chOff x="1027000" y="3669750"/>
            <a:chExt cx="850415" cy="1086759"/>
          </a:xfrm>
        </p:grpSpPr>
        <p:sp>
          <p:nvSpPr>
            <p:cNvPr id="657" name="Google Shape;657;p28"/>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8"/>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65"/>
        <p:cNvGrpSpPr/>
        <p:nvPr/>
      </p:nvGrpSpPr>
      <p:grpSpPr>
        <a:xfrm>
          <a:off x="0" y="0"/>
          <a:ext cx="0" cy="0"/>
          <a:chOff x="0" y="0"/>
          <a:chExt cx="0" cy="0"/>
        </a:xfrm>
      </p:grpSpPr>
      <p:sp>
        <p:nvSpPr>
          <p:cNvPr id="666" name="Google Shape;666;p29"/>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7" name="Google Shape;667;p29"/>
          <p:cNvSpPr txBox="1">
            <a:spLocks noGrp="1"/>
          </p:cNvSpPr>
          <p:nvPr>
            <p:ph type="title" idx="2"/>
          </p:nvPr>
        </p:nvSpPr>
        <p:spPr>
          <a:xfrm>
            <a:off x="789287" y="3286350"/>
            <a:ext cx="2378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8" name="Google Shape;668;p29"/>
          <p:cNvSpPr txBox="1">
            <a:spLocks noGrp="1"/>
          </p:cNvSpPr>
          <p:nvPr>
            <p:ph type="subTitle" idx="1"/>
          </p:nvPr>
        </p:nvSpPr>
        <p:spPr>
          <a:xfrm>
            <a:off x="789300" y="3792375"/>
            <a:ext cx="2378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9" name="Google Shape;669;p29"/>
          <p:cNvSpPr txBox="1">
            <a:spLocks noGrp="1"/>
          </p:cNvSpPr>
          <p:nvPr>
            <p:ph type="title" idx="3"/>
          </p:nvPr>
        </p:nvSpPr>
        <p:spPr>
          <a:xfrm>
            <a:off x="3382790" y="3286350"/>
            <a:ext cx="2378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0" name="Google Shape;670;p29"/>
          <p:cNvSpPr txBox="1">
            <a:spLocks noGrp="1"/>
          </p:cNvSpPr>
          <p:nvPr>
            <p:ph type="subTitle" idx="4"/>
          </p:nvPr>
        </p:nvSpPr>
        <p:spPr>
          <a:xfrm>
            <a:off x="3382797" y="3792375"/>
            <a:ext cx="2378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1" name="Google Shape;671;p29"/>
          <p:cNvSpPr txBox="1">
            <a:spLocks noGrp="1"/>
          </p:cNvSpPr>
          <p:nvPr>
            <p:ph type="title" idx="5"/>
          </p:nvPr>
        </p:nvSpPr>
        <p:spPr>
          <a:xfrm>
            <a:off x="5976300" y="3286350"/>
            <a:ext cx="2378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2" name="Google Shape;672;p29"/>
          <p:cNvSpPr txBox="1">
            <a:spLocks noGrp="1"/>
          </p:cNvSpPr>
          <p:nvPr>
            <p:ph type="subTitle" idx="6"/>
          </p:nvPr>
        </p:nvSpPr>
        <p:spPr>
          <a:xfrm>
            <a:off x="5976302" y="3792375"/>
            <a:ext cx="2378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73" name="Google Shape;673;p29"/>
          <p:cNvGrpSpPr/>
          <p:nvPr/>
        </p:nvGrpSpPr>
        <p:grpSpPr>
          <a:xfrm>
            <a:off x="8558125" y="4164877"/>
            <a:ext cx="446383" cy="570440"/>
            <a:chOff x="1027000" y="3669750"/>
            <a:chExt cx="850415" cy="1086759"/>
          </a:xfrm>
        </p:grpSpPr>
        <p:sp>
          <p:nvSpPr>
            <p:cNvPr id="674" name="Google Shape;674;p2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9"/>
          <p:cNvSpPr/>
          <p:nvPr/>
        </p:nvSpPr>
        <p:spPr>
          <a:xfrm>
            <a:off x="0" y="4538376"/>
            <a:ext cx="9144068" cy="60514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29"/>
          <p:cNvGrpSpPr/>
          <p:nvPr/>
        </p:nvGrpSpPr>
        <p:grpSpPr>
          <a:xfrm>
            <a:off x="-553868" y="3116897"/>
            <a:ext cx="1157526" cy="1657560"/>
            <a:chOff x="6444596" y="1879477"/>
            <a:chExt cx="1910109" cy="2735247"/>
          </a:xfrm>
        </p:grpSpPr>
        <p:sp>
          <p:nvSpPr>
            <p:cNvPr id="680" name="Google Shape;680;p2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29"/>
            <p:cNvGrpSpPr/>
            <p:nvPr/>
          </p:nvGrpSpPr>
          <p:grpSpPr>
            <a:xfrm>
              <a:off x="6651313" y="2092759"/>
              <a:ext cx="1536688" cy="1841237"/>
              <a:chOff x="6651313" y="2092759"/>
              <a:chExt cx="1536688" cy="1841237"/>
            </a:xfrm>
          </p:grpSpPr>
          <p:sp>
            <p:nvSpPr>
              <p:cNvPr id="693" name="Google Shape;693;p2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2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29"/>
          <p:cNvGrpSpPr/>
          <p:nvPr/>
        </p:nvGrpSpPr>
        <p:grpSpPr>
          <a:xfrm flipH="1">
            <a:off x="3092791" y="4352092"/>
            <a:ext cx="270640" cy="338908"/>
            <a:chOff x="7170450" y="2903900"/>
            <a:chExt cx="640872" cy="1361625"/>
          </a:xfrm>
        </p:grpSpPr>
        <p:sp>
          <p:nvSpPr>
            <p:cNvPr id="707" name="Google Shape;707;p2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29"/>
          <p:cNvSpPr/>
          <p:nvPr/>
        </p:nvSpPr>
        <p:spPr>
          <a:xfrm>
            <a:off x="-25" y="4804600"/>
            <a:ext cx="9144068" cy="338909"/>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9"/>
          <p:cNvGrpSpPr/>
          <p:nvPr/>
        </p:nvGrpSpPr>
        <p:grpSpPr>
          <a:xfrm>
            <a:off x="8629665" y="3054301"/>
            <a:ext cx="328499" cy="912147"/>
            <a:chOff x="5250225" y="2349700"/>
            <a:chExt cx="571900" cy="1588000"/>
          </a:xfrm>
        </p:grpSpPr>
        <p:sp>
          <p:nvSpPr>
            <p:cNvPr id="713" name="Google Shape;713;p29"/>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9"/>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29"/>
          <p:cNvSpPr/>
          <p:nvPr/>
        </p:nvSpPr>
        <p:spPr>
          <a:xfrm>
            <a:off x="7900375" y="222008"/>
            <a:ext cx="1787111" cy="788126"/>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52"/>
        <p:cNvGrpSpPr/>
        <p:nvPr/>
      </p:nvGrpSpPr>
      <p:grpSpPr>
        <a:xfrm>
          <a:off x="0" y="0"/>
          <a:ext cx="0" cy="0"/>
          <a:chOff x="0" y="0"/>
          <a:chExt cx="0" cy="0"/>
        </a:xfrm>
      </p:grpSpPr>
      <p:sp>
        <p:nvSpPr>
          <p:cNvPr id="753" name="Google Shape;753;p32"/>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4" name="Google Shape;754;p32"/>
          <p:cNvSpPr txBox="1">
            <a:spLocks noGrp="1"/>
          </p:cNvSpPr>
          <p:nvPr>
            <p:ph type="title" idx="2"/>
          </p:nvPr>
        </p:nvSpPr>
        <p:spPr>
          <a:xfrm>
            <a:off x="812638" y="124790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32"/>
          <p:cNvSpPr txBox="1">
            <a:spLocks noGrp="1"/>
          </p:cNvSpPr>
          <p:nvPr>
            <p:ph type="subTitle" idx="1"/>
          </p:nvPr>
        </p:nvSpPr>
        <p:spPr>
          <a:xfrm>
            <a:off x="864088" y="1698875"/>
            <a:ext cx="20484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6" name="Google Shape;756;p32"/>
          <p:cNvSpPr txBox="1">
            <a:spLocks noGrp="1"/>
          </p:cNvSpPr>
          <p:nvPr>
            <p:ph type="title" idx="3"/>
          </p:nvPr>
        </p:nvSpPr>
        <p:spPr>
          <a:xfrm>
            <a:off x="3496350" y="128500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7" name="Google Shape;757;p32"/>
          <p:cNvSpPr txBox="1">
            <a:spLocks noGrp="1"/>
          </p:cNvSpPr>
          <p:nvPr>
            <p:ph type="subTitle" idx="4"/>
          </p:nvPr>
        </p:nvSpPr>
        <p:spPr>
          <a:xfrm>
            <a:off x="3547800" y="1752712"/>
            <a:ext cx="20484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8" name="Google Shape;758;p32"/>
          <p:cNvSpPr txBox="1">
            <a:spLocks noGrp="1"/>
          </p:cNvSpPr>
          <p:nvPr>
            <p:ph type="title" idx="5"/>
          </p:nvPr>
        </p:nvSpPr>
        <p:spPr>
          <a:xfrm>
            <a:off x="812638" y="271845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9" name="Google Shape;759;p32"/>
          <p:cNvSpPr txBox="1">
            <a:spLocks noGrp="1"/>
          </p:cNvSpPr>
          <p:nvPr>
            <p:ph type="subTitle" idx="6"/>
          </p:nvPr>
        </p:nvSpPr>
        <p:spPr>
          <a:xfrm>
            <a:off x="864088" y="3182450"/>
            <a:ext cx="2048400" cy="65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0" name="Google Shape;760;p32"/>
          <p:cNvSpPr txBox="1">
            <a:spLocks noGrp="1"/>
          </p:cNvSpPr>
          <p:nvPr>
            <p:ph type="title" idx="7"/>
          </p:nvPr>
        </p:nvSpPr>
        <p:spPr>
          <a:xfrm>
            <a:off x="3496350" y="271845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1" name="Google Shape;761;p32"/>
          <p:cNvSpPr txBox="1">
            <a:spLocks noGrp="1"/>
          </p:cNvSpPr>
          <p:nvPr>
            <p:ph type="subTitle" idx="8"/>
          </p:nvPr>
        </p:nvSpPr>
        <p:spPr>
          <a:xfrm>
            <a:off x="3547800" y="3182457"/>
            <a:ext cx="2048400" cy="65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2" name="Google Shape;762;p32"/>
          <p:cNvSpPr txBox="1">
            <a:spLocks noGrp="1"/>
          </p:cNvSpPr>
          <p:nvPr>
            <p:ph type="title" idx="9"/>
          </p:nvPr>
        </p:nvSpPr>
        <p:spPr>
          <a:xfrm>
            <a:off x="6180068" y="128500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3" name="Google Shape;763;p32"/>
          <p:cNvSpPr txBox="1">
            <a:spLocks noGrp="1"/>
          </p:cNvSpPr>
          <p:nvPr>
            <p:ph type="subTitle" idx="13"/>
          </p:nvPr>
        </p:nvSpPr>
        <p:spPr>
          <a:xfrm>
            <a:off x="6231518" y="1752712"/>
            <a:ext cx="20484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4" name="Google Shape;764;p32"/>
          <p:cNvSpPr txBox="1">
            <a:spLocks noGrp="1"/>
          </p:cNvSpPr>
          <p:nvPr>
            <p:ph type="title" idx="14"/>
          </p:nvPr>
        </p:nvSpPr>
        <p:spPr>
          <a:xfrm>
            <a:off x="6180068" y="2718450"/>
            <a:ext cx="2151300" cy="39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5" name="Google Shape;765;p32"/>
          <p:cNvSpPr txBox="1">
            <a:spLocks noGrp="1"/>
          </p:cNvSpPr>
          <p:nvPr>
            <p:ph type="subTitle" idx="15"/>
          </p:nvPr>
        </p:nvSpPr>
        <p:spPr>
          <a:xfrm>
            <a:off x="6231518" y="3182457"/>
            <a:ext cx="2048400" cy="65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66" name="Google Shape;766;p32"/>
          <p:cNvGrpSpPr/>
          <p:nvPr/>
        </p:nvGrpSpPr>
        <p:grpSpPr>
          <a:xfrm flipH="1">
            <a:off x="8507093" y="4025800"/>
            <a:ext cx="477593" cy="362977"/>
            <a:chOff x="1027000" y="3669750"/>
            <a:chExt cx="850415" cy="1086759"/>
          </a:xfrm>
        </p:grpSpPr>
        <p:sp>
          <p:nvSpPr>
            <p:cNvPr id="767" name="Google Shape;767;p3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2"/>
          <p:cNvSpPr/>
          <p:nvPr/>
        </p:nvSpPr>
        <p:spPr>
          <a:xfrm rot="10800000">
            <a:off x="-26" y="4282524"/>
            <a:ext cx="9163476" cy="86097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flipH="1">
            <a:off x="91" y="4604100"/>
            <a:ext cx="916343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flipH="1">
            <a:off x="-126" y="4847125"/>
            <a:ext cx="5870999" cy="795009"/>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793"/>
        <p:cNvGrpSpPr/>
        <p:nvPr/>
      </p:nvGrpSpPr>
      <p:grpSpPr>
        <a:xfrm>
          <a:off x="0" y="0"/>
          <a:ext cx="0" cy="0"/>
          <a:chOff x="0" y="0"/>
          <a:chExt cx="0" cy="0"/>
        </a:xfrm>
      </p:grpSpPr>
      <p:sp>
        <p:nvSpPr>
          <p:cNvPr id="794" name="Google Shape;794;p34"/>
          <p:cNvSpPr txBox="1">
            <a:spLocks noGrp="1"/>
          </p:cNvSpPr>
          <p:nvPr>
            <p:ph type="title" hasCustomPrompt="1"/>
          </p:nvPr>
        </p:nvSpPr>
        <p:spPr>
          <a:xfrm>
            <a:off x="1198884" y="246277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5" name="Google Shape;795;p34"/>
          <p:cNvSpPr txBox="1">
            <a:spLocks noGrp="1"/>
          </p:cNvSpPr>
          <p:nvPr>
            <p:ph type="subTitle" idx="1"/>
          </p:nvPr>
        </p:nvSpPr>
        <p:spPr>
          <a:xfrm>
            <a:off x="1198875" y="343310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6" name="Google Shape;796;p34"/>
          <p:cNvSpPr txBox="1">
            <a:spLocks noGrp="1"/>
          </p:cNvSpPr>
          <p:nvPr>
            <p:ph type="title" idx="2" hasCustomPrompt="1"/>
          </p:nvPr>
        </p:nvSpPr>
        <p:spPr>
          <a:xfrm>
            <a:off x="1198884" y="53940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7" name="Google Shape;797;p34"/>
          <p:cNvSpPr txBox="1">
            <a:spLocks noGrp="1"/>
          </p:cNvSpPr>
          <p:nvPr>
            <p:ph type="subTitle" idx="3"/>
          </p:nvPr>
        </p:nvSpPr>
        <p:spPr>
          <a:xfrm>
            <a:off x="1198875" y="150968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8" name="Google Shape;798;p34"/>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flipH="1">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0" y="1428750"/>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4"/>
          <p:cNvGrpSpPr/>
          <p:nvPr/>
        </p:nvGrpSpPr>
        <p:grpSpPr>
          <a:xfrm>
            <a:off x="7287226" y="-489897"/>
            <a:ext cx="1708400" cy="1528104"/>
            <a:chOff x="4355689" y="-261291"/>
            <a:chExt cx="1525357" cy="1364379"/>
          </a:xfrm>
        </p:grpSpPr>
        <p:sp>
          <p:nvSpPr>
            <p:cNvPr id="802" name="Google Shape;802;p34"/>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4"/>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4"/>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4"/>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4"/>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9725" y="4644427"/>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6"/>
          <p:cNvGrpSpPr/>
          <p:nvPr/>
        </p:nvGrpSpPr>
        <p:grpSpPr>
          <a:xfrm flipH="1">
            <a:off x="-102294" y="4230838"/>
            <a:ext cx="847653" cy="61872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flipH="1">
            <a:off x="8503990" y="4074963"/>
            <a:ext cx="805239" cy="689444"/>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rot="10800000">
            <a:off x="-25" y="4916803"/>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rot="-9772188" flipH="1">
            <a:off x="69533" y="3211455"/>
            <a:ext cx="504006" cy="807182"/>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6"/>
          <p:cNvGrpSpPr/>
          <p:nvPr/>
        </p:nvGrpSpPr>
        <p:grpSpPr>
          <a:xfrm>
            <a:off x="8279847" y="804505"/>
            <a:ext cx="1342239" cy="1322167"/>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7"/>
          <p:cNvSpPr txBox="1">
            <a:spLocks noGrp="1"/>
          </p:cNvSpPr>
          <p:nvPr>
            <p:ph type="body" idx="1"/>
          </p:nvPr>
        </p:nvSpPr>
        <p:spPr>
          <a:xfrm>
            <a:off x="1405800" y="1947125"/>
            <a:ext cx="4117800" cy="24039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17" name="Google Shape;117;p7"/>
          <p:cNvSpPr txBox="1">
            <a:spLocks noGrp="1"/>
          </p:cNvSpPr>
          <p:nvPr>
            <p:ph type="title"/>
          </p:nvPr>
        </p:nvSpPr>
        <p:spPr>
          <a:xfrm>
            <a:off x="1405800" y="691800"/>
            <a:ext cx="3893400" cy="1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8" name="Google Shape;118;p7"/>
          <p:cNvGrpSpPr/>
          <p:nvPr/>
        </p:nvGrpSpPr>
        <p:grpSpPr>
          <a:xfrm>
            <a:off x="7359600" y="3475425"/>
            <a:ext cx="2055575" cy="1744275"/>
            <a:chOff x="204125" y="-2162125"/>
            <a:chExt cx="2055575" cy="1744275"/>
          </a:xfrm>
        </p:grpSpPr>
        <p:sp>
          <p:nvSpPr>
            <p:cNvPr id="119" name="Google Shape;119;p7"/>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7"/>
          <p:cNvGrpSpPr/>
          <p:nvPr/>
        </p:nvGrpSpPr>
        <p:grpSpPr>
          <a:xfrm flipH="1">
            <a:off x="200058" y="4139520"/>
            <a:ext cx="720812" cy="921137"/>
            <a:chOff x="1027000" y="3669750"/>
            <a:chExt cx="850415" cy="1086759"/>
          </a:xfrm>
        </p:grpSpPr>
        <p:sp>
          <p:nvSpPr>
            <p:cNvPr id="162" name="Google Shape;162;p7"/>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7"/>
          <p:cNvSpPr/>
          <p:nvPr/>
        </p:nvSpPr>
        <p:spPr>
          <a:xfrm>
            <a:off x="0" y="4542826"/>
            <a:ext cx="9144036" cy="60068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539875" y="679888"/>
            <a:ext cx="1206252" cy="633420"/>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4904250" y="-168750"/>
            <a:ext cx="1842661" cy="921122"/>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7"/>
          <p:cNvGrpSpPr/>
          <p:nvPr/>
        </p:nvGrpSpPr>
        <p:grpSpPr>
          <a:xfrm flipH="1">
            <a:off x="1191383" y="4351026"/>
            <a:ext cx="505776" cy="633428"/>
            <a:chOff x="7170450" y="2903900"/>
            <a:chExt cx="640872" cy="1361625"/>
          </a:xfrm>
        </p:grpSpPr>
        <p:sp>
          <p:nvSpPr>
            <p:cNvPr id="170" name="Google Shape;170;p7"/>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1849950" y="1395050"/>
            <a:ext cx="5444100" cy="5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3" name="Google Shape;253;p9"/>
          <p:cNvSpPr txBox="1">
            <a:spLocks noGrp="1"/>
          </p:cNvSpPr>
          <p:nvPr>
            <p:ph type="subTitle" idx="1"/>
          </p:nvPr>
        </p:nvSpPr>
        <p:spPr>
          <a:xfrm>
            <a:off x="2861100" y="2004875"/>
            <a:ext cx="3421800" cy="179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 name="Google Shape;254;p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
        <p:cNvGrpSpPr/>
        <p:nvPr/>
      </p:nvGrpSpPr>
      <p:grpSpPr>
        <a:xfrm>
          <a:off x="0" y="0"/>
          <a:ext cx="0" cy="0"/>
          <a:chOff x="0" y="0"/>
          <a:chExt cx="0" cy="0"/>
        </a:xfrm>
      </p:grpSpPr>
      <p:sp>
        <p:nvSpPr>
          <p:cNvPr id="257" name="Google Shape;257;p10"/>
          <p:cNvSpPr/>
          <p:nvPr/>
        </p:nvSpPr>
        <p:spPr>
          <a:xfrm flipH="1">
            <a:off x="41" y="3996200"/>
            <a:ext cx="9144084" cy="1152809"/>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flipH="1">
            <a:off x="41" y="4609644"/>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flipH="1">
            <a:off x="-4" y="4851741"/>
            <a:ext cx="9144129" cy="29728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txBox="1">
            <a:spLocks noGrp="1"/>
          </p:cNvSpPr>
          <p:nvPr>
            <p:ph type="title"/>
          </p:nvPr>
        </p:nvSpPr>
        <p:spPr>
          <a:xfrm>
            <a:off x="1038600" y="4192150"/>
            <a:ext cx="70668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grpSp>
        <p:nvGrpSpPr>
          <p:cNvPr id="262" name="Google Shape;262;p11"/>
          <p:cNvGrpSpPr/>
          <p:nvPr/>
        </p:nvGrpSpPr>
        <p:grpSpPr>
          <a:xfrm>
            <a:off x="8031864" y="-196258"/>
            <a:ext cx="1458326" cy="1267389"/>
            <a:chOff x="3274925" y="1917150"/>
            <a:chExt cx="921300" cy="800625"/>
          </a:xfrm>
        </p:grpSpPr>
        <p:sp>
          <p:nvSpPr>
            <p:cNvPr id="263" name="Google Shape;263;p1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txBox="1">
            <a:spLocks noGrp="1"/>
          </p:cNvSpPr>
          <p:nvPr>
            <p:ph type="title" hasCustomPrompt="1"/>
          </p:nvPr>
        </p:nvSpPr>
        <p:spPr>
          <a:xfrm>
            <a:off x="1284000" y="1010600"/>
            <a:ext cx="65760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2" name="Google Shape;292;p11"/>
          <p:cNvSpPr txBox="1">
            <a:spLocks noGrp="1"/>
          </p:cNvSpPr>
          <p:nvPr>
            <p:ph type="subTitle" idx="1"/>
          </p:nvPr>
        </p:nvSpPr>
        <p:spPr>
          <a:xfrm>
            <a:off x="1284000" y="2580200"/>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93" name="Google Shape;293;p11"/>
          <p:cNvSpPr/>
          <p:nvPr/>
        </p:nvSpPr>
        <p:spPr>
          <a:xfrm flipH="1">
            <a:off x="5" y="3847347"/>
            <a:ext cx="9258295" cy="129613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4"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1"/>
          <p:cNvGrpSpPr/>
          <p:nvPr/>
        </p:nvGrpSpPr>
        <p:grpSpPr>
          <a:xfrm flipH="1">
            <a:off x="4886800" y="4542892"/>
            <a:ext cx="2156564" cy="841813"/>
            <a:chOff x="-76300" y="4828453"/>
            <a:chExt cx="1400275" cy="546596"/>
          </a:xfrm>
        </p:grpSpPr>
        <p:sp>
          <p:nvSpPr>
            <p:cNvPr id="296" name="Google Shape;296;p11"/>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11"/>
            <p:cNvGrpSpPr/>
            <p:nvPr/>
          </p:nvGrpSpPr>
          <p:grpSpPr>
            <a:xfrm rot="10800000">
              <a:off x="37954" y="4901398"/>
              <a:ext cx="1012503" cy="364619"/>
              <a:chOff x="5155250" y="3647725"/>
              <a:chExt cx="2120425" cy="763600"/>
            </a:xfrm>
          </p:grpSpPr>
          <p:sp>
            <p:nvSpPr>
              <p:cNvPr id="298" name="Google Shape;298;p11"/>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 name="Google Shape;313;p11"/>
          <p:cNvSpPr/>
          <p:nvPr/>
        </p:nvSpPr>
        <p:spPr>
          <a:xfrm rot="-826046" flipH="1">
            <a:off x="4226581"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rot="-826044" flipH="1">
            <a:off x="3403000"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rot="7831882" flipH="1">
            <a:off x="8398820" y="2658343"/>
            <a:ext cx="602460" cy="205339"/>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6" r:id="rId16"/>
    <p:sldLayoutId id="2147483668" r:id="rId17"/>
    <p:sldLayoutId id="2147483674" r:id="rId18"/>
    <p:sldLayoutId id="2147483675" r:id="rId19"/>
    <p:sldLayoutId id="2147483678" r:id="rId20"/>
    <p:sldLayoutId id="2147483680"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 Id="rId19"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5"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55"/>
          <p:cNvSpPr txBox="1">
            <a:spLocks noGrp="1"/>
          </p:cNvSpPr>
          <p:nvPr>
            <p:ph type="title"/>
          </p:nvPr>
        </p:nvSpPr>
        <p:spPr>
          <a:xfrm>
            <a:off x="731716" y="734029"/>
            <a:ext cx="7723916" cy="2529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dirty="0" smtClean="0">
                <a:solidFill>
                  <a:schemeClr val="accent1">
                    <a:lumMod val="75000"/>
                  </a:schemeClr>
                </a:solidFill>
                <a:latin typeface="+mn-lt"/>
              </a:rPr>
              <a:t>CHÀO MỪNG CÁC EM </a:t>
            </a:r>
            <a:br>
              <a:rPr lang="en-US" sz="4000" dirty="0" smtClean="0">
                <a:solidFill>
                  <a:schemeClr val="accent1">
                    <a:lumMod val="75000"/>
                  </a:schemeClr>
                </a:solidFill>
                <a:latin typeface="+mn-lt"/>
              </a:rPr>
            </a:br>
            <a:r>
              <a:rPr lang="en-US" sz="4000" dirty="0" smtClean="0">
                <a:solidFill>
                  <a:schemeClr val="accent1">
                    <a:lumMod val="75000"/>
                  </a:schemeClr>
                </a:solidFill>
                <a:latin typeface="+mn-lt"/>
              </a:rPr>
              <a:t>ĐẾN VỚI BÀI HỌC HÔM NAY!</a:t>
            </a:r>
            <a:endParaRPr sz="4000" dirty="0">
              <a:solidFill>
                <a:schemeClr val="accent1">
                  <a:lumMod val="75000"/>
                </a:schemeClr>
              </a:solidFill>
              <a:latin typeface="+mn-lt"/>
            </a:endParaRPr>
          </a:p>
        </p:txBody>
      </p:sp>
      <p:sp>
        <p:nvSpPr>
          <p:cNvPr id="2168" name="Google Shape;2168;p55"/>
          <p:cNvSpPr/>
          <p:nvPr/>
        </p:nvSpPr>
        <p:spPr>
          <a:xfrm>
            <a:off x="813277" y="416502"/>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2842210" y="4632046"/>
            <a:ext cx="477593" cy="362977"/>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1" name="Google Shape;1661;p49"/>
          <p:cNvGrpSpPr/>
          <p:nvPr/>
        </p:nvGrpSpPr>
        <p:grpSpPr>
          <a:xfrm flipH="1">
            <a:off x="8654650" y="4503495"/>
            <a:ext cx="384843" cy="482015"/>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49"/>
          <p:cNvGrpSpPr/>
          <p:nvPr/>
        </p:nvGrpSpPr>
        <p:grpSpPr>
          <a:xfrm>
            <a:off x="80959" y="2681143"/>
            <a:ext cx="1926199" cy="2033534"/>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06" y="401298"/>
            <a:ext cx="774013" cy="709184"/>
          </a:xfrm>
          <a:prstGeom prst="rect">
            <a:avLst/>
          </a:prstGeom>
        </p:spPr>
      </p:pic>
      <p:sp>
        <p:nvSpPr>
          <p:cNvPr id="5" name="Rectangle 4"/>
          <p:cNvSpPr/>
          <p:nvPr/>
        </p:nvSpPr>
        <p:spPr>
          <a:xfrm>
            <a:off x="1619173" y="328472"/>
            <a:ext cx="6688569" cy="1015663"/>
          </a:xfrm>
          <a:prstGeom prst="rect">
            <a:avLst/>
          </a:prstGeom>
        </p:spPr>
        <p:txBody>
          <a:bodyPr wrap="square">
            <a:spAutoFit/>
          </a:bodyPr>
          <a:lstStyle/>
          <a:p>
            <a:pPr algn="just">
              <a:lnSpc>
                <a:spcPct val="150000"/>
              </a:lnSpc>
            </a:pPr>
            <a:r>
              <a:rPr lang="en-US" sz="2000" dirty="0" err="1"/>
              <a:t>Hãy</a:t>
            </a:r>
            <a:r>
              <a:rPr lang="en-US" sz="2000" dirty="0"/>
              <a:t> </a:t>
            </a:r>
            <a:r>
              <a:rPr lang="en-US" sz="2000" dirty="0" err="1"/>
              <a:t>xác</a:t>
            </a:r>
            <a:r>
              <a:rPr lang="en-US" sz="2000" dirty="0"/>
              <a:t> </a:t>
            </a:r>
            <a:r>
              <a:rPr lang="en-US" sz="2000" dirty="0" err="1"/>
              <a:t>định</a:t>
            </a:r>
            <a:r>
              <a:rPr lang="en-US" sz="2000" dirty="0"/>
              <a:t> </a:t>
            </a:r>
            <a:r>
              <a:rPr lang="en-US" sz="2000" dirty="0" err="1"/>
              <a:t>thời</a:t>
            </a:r>
            <a:r>
              <a:rPr lang="en-US" sz="2000" dirty="0"/>
              <a:t> </a:t>
            </a:r>
            <a:r>
              <a:rPr lang="en-US" sz="2000" dirty="0" err="1"/>
              <a:t>gian</a:t>
            </a:r>
            <a:r>
              <a:rPr lang="en-US" sz="2000" dirty="0"/>
              <a:t> </a:t>
            </a:r>
            <a:r>
              <a:rPr lang="en-US" sz="2000" dirty="0" err="1"/>
              <a:t>và</a:t>
            </a:r>
            <a:r>
              <a:rPr lang="en-US" sz="2000" dirty="0"/>
              <a:t> </a:t>
            </a:r>
            <a:r>
              <a:rPr lang="en-US" sz="2000" dirty="0" err="1"/>
              <a:t>số</a:t>
            </a:r>
            <a:r>
              <a:rPr lang="en-US" sz="2000" dirty="0"/>
              <a:t> </a:t>
            </a:r>
            <a:r>
              <a:rPr lang="en-US" sz="2000" dirty="0" err="1"/>
              <a:t>lần</a:t>
            </a:r>
            <a:r>
              <a:rPr lang="en-US" sz="2000" dirty="0"/>
              <a:t> </a:t>
            </a:r>
            <a:r>
              <a:rPr lang="en-US" sz="2000" dirty="0" err="1"/>
              <a:t>chăm</a:t>
            </a:r>
            <a:r>
              <a:rPr lang="en-US" sz="2000" dirty="0"/>
              <a:t> </a:t>
            </a:r>
            <a:r>
              <a:rPr lang="en-US" sz="2000" dirty="0" err="1"/>
              <a:t>sóc</a:t>
            </a:r>
            <a:r>
              <a:rPr lang="en-US" sz="2000" dirty="0"/>
              <a:t> </a:t>
            </a:r>
            <a:r>
              <a:rPr lang="en-US" sz="2000" dirty="0" err="1"/>
              <a:t>một</a:t>
            </a:r>
            <a:r>
              <a:rPr lang="en-US" sz="2000" dirty="0"/>
              <a:t> </a:t>
            </a:r>
            <a:r>
              <a:rPr lang="en-US" sz="2000" dirty="0" err="1"/>
              <a:t>loại</a:t>
            </a:r>
            <a:r>
              <a:rPr lang="en-US" sz="2000" dirty="0"/>
              <a:t> </a:t>
            </a:r>
            <a:r>
              <a:rPr lang="en-US" sz="2000" dirty="0" err="1"/>
              <a:t>cây</a:t>
            </a:r>
            <a:r>
              <a:rPr lang="en-US" sz="2000" dirty="0"/>
              <a:t> </a:t>
            </a:r>
            <a:r>
              <a:rPr lang="en-US" sz="2000" dirty="0" err="1"/>
              <a:t>rừng</a:t>
            </a:r>
            <a:r>
              <a:rPr lang="en-US" sz="2000" dirty="0"/>
              <a:t> </a:t>
            </a:r>
            <a:r>
              <a:rPr lang="en-US" sz="2000" dirty="0" err="1"/>
              <a:t>mà</a:t>
            </a:r>
            <a:r>
              <a:rPr lang="en-US" sz="2000" dirty="0"/>
              <a:t> </a:t>
            </a:r>
            <a:r>
              <a:rPr lang="en-US" sz="2000" dirty="0" err="1"/>
              <a:t>em</a:t>
            </a:r>
            <a:r>
              <a:rPr lang="en-US" sz="2000" dirty="0"/>
              <a:t> </a:t>
            </a:r>
            <a:r>
              <a:rPr lang="en-US" sz="2000" dirty="0" err="1" smtClean="0"/>
              <a:t>biết</a:t>
            </a:r>
            <a:r>
              <a:rPr lang="en-US" sz="2000" dirty="0" smtClean="0"/>
              <a:t>.</a:t>
            </a:r>
            <a:endParaRPr lang="en-US" sz="2000" dirty="0"/>
          </a:p>
        </p:txBody>
      </p:sp>
      <p:sp>
        <p:nvSpPr>
          <p:cNvPr id="6" name="Rectangle 5"/>
          <p:cNvSpPr/>
          <p:nvPr/>
        </p:nvSpPr>
        <p:spPr>
          <a:xfrm>
            <a:off x="1934064" y="1846464"/>
            <a:ext cx="6873633" cy="2862322"/>
          </a:xfrm>
          <a:prstGeom prst="rect">
            <a:avLst/>
          </a:prstGeom>
        </p:spPr>
        <p:txBody>
          <a:bodyPr wrap="square">
            <a:spAutoFit/>
          </a:bodyPr>
          <a:lstStyle/>
          <a:p>
            <a:pPr algn="just">
              <a:lnSpc>
                <a:spcPct val="150000"/>
              </a:lnSpc>
            </a:pPr>
            <a:r>
              <a:rPr lang="vi-VN" sz="2000" dirty="0"/>
              <a:t>Trong 3 năm đầu, rừng non bạch đàn phải được chăm sóc bảo vệ chu đáo, </a:t>
            </a:r>
            <a:r>
              <a:rPr lang="vi-VN" sz="2000" dirty="0" smtClean="0"/>
              <a:t>phòng </a:t>
            </a:r>
            <a:r>
              <a:rPr lang="vi-VN" sz="2000" dirty="0"/>
              <a:t>ngừa tránh mọi tác động gây hại. Nếu rừng được trồng vào vụ xuân, năm thứ nhất chăm sóc 3 lần, năm thứ 2 chăm sóc 2 lần, năm thứ 3 chăm sóc 1 lần. Nếu rừng trồng vào vụ </a:t>
            </a:r>
            <a:r>
              <a:rPr lang="vi-VN" sz="2000" dirty="0" smtClean="0"/>
              <a:t>thu</a:t>
            </a:r>
            <a:r>
              <a:rPr lang="en-US" sz="2000" dirty="0" smtClean="0"/>
              <a:t>,</a:t>
            </a:r>
            <a:r>
              <a:rPr lang="vi-VN" sz="2000" dirty="0" smtClean="0"/>
              <a:t> </a:t>
            </a:r>
            <a:r>
              <a:rPr lang="vi-VN" sz="2000" dirty="0"/>
              <a:t>năm thứ nhất chăm sóc 1 lần, năm thứ 2 chăm sóc 3 lần, năm thứ 3 chăm sóc 2 lần</a:t>
            </a:r>
            <a:r>
              <a:rPr lang="vi-VN" sz="2000" dirty="0" smtClean="0"/>
              <a:t>.</a:t>
            </a:r>
            <a:endParaRPr lang="en-US" sz="2000" dirty="0"/>
          </a:p>
        </p:txBody>
      </p:sp>
      <p:sp>
        <p:nvSpPr>
          <p:cNvPr id="8" name="Rectangle 7"/>
          <p:cNvSpPr/>
          <p:nvPr/>
        </p:nvSpPr>
        <p:spPr>
          <a:xfrm>
            <a:off x="1955718" y="1463746"/>
            <a:ext cx="2592376" cy="400110"/>
          </a:xfrm>
          <a:prstGeom prst="rect">
            <a:avLst/>
          </a:prstGeom>
        </p:spPr>
        <p:txBody>
          <a:bodyPr wrap="none">
            <a:spAutoFit/>
          </a:bodyPr>
          <a:lstStyle/>
          <a:p>
            <a:r>
              <a:rPr lang="en-US" sz="2000" b="1" u="sng" dirty="0" err="1" smtClean="0"/>
              <a:t>Ví</a:t>
            </a:r>
            <a:r>
              <a:rPr lang="en-US" sz="2000" b="1" u="sng" dirty="0" smtClean="0"/>
              <a:t> </a:t>
            </a:r>
            <a:r>
              <a:rPr lang="en-US" sz="2000" b="1" u="sng" dirty="0" err="1" smtClean="0"/>
              <a:t>dụ</a:t>
            </a:r>
            <a:r>
              <a:rPr lang="en-US" sz="2000" b="1" u="sng" dirty="0" smtClean="0"/>
              <a:t> </a:t>
            </a:r>
            <a:r>
              <a:rPr lang="en-US" sz="2000" b="1" u="sng" dirty="0" err="1" smtClean="0"/>
              <a:t>cây</a:t>
            </a:r>
            <a:r>
              <a:rPr lang="en-US" sz="2000" b="1" u="sng" dirty="0" smtClean="0"/>
              <a:t> </a:t>
            </a:r>
            <a:r>
              <a:rPr lang="en-US" sz="2000" b="1" u="sng" dirty="0" err="1"/>
              <a:t>bạch</a:t>
            </a:r>
            <a:r>
              <a:rPr lang="en-US" sz="2000" b="1" u="sng" dirty="0"/>
              <a:t> </a:t>
            </a:r>
            <a:r>
              <a:rPr lang="en-US" sz="2000" b="1" u="sng" dirty="0" err="1"/>
              <a:t>đàn</a:t>
            </a:r>
            <a:r>
              <a:rPr lang="en-US" sz="2000" b="1" u="sng" dirty="0"/>
              <a:t>:</a:t>
            </a:r>
          </a:p>
        </p:txBody>
      </p:sp>
      <p:sp>
        <p:nvSpPr>
          <p:cNvPr id="205" name="Google Shape;1405;p46"/>
          <p:cNvSpPr/>
          <p:nvPr/>
        </p:nvSpPr>
        <p:spPr>
          <a:xfrm rot="2404301">
            <a:off x="1039735" y="1586172"/>
            <a:ext cx="751203" cy="221086"/>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57924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5"/>
                                        </p:tgtEl>
                                        <p:attrNameLst>
                                          <p:attrName>style.visibility</p:attrName>
                                        </p:attrNameLst>
                                      </p:cBhvr>
                                      <p:to>
                                        <p:strVal val="visible"/>
                                      </p:to>
                                    </p:set>
                                    <p:animEffect transition="in" filter="wipe(left)">
                                      <p:cBhvr>
                                        <p:cTn id="19" dur="500"/>
                                        <p:tgtEl>
                                          <p:spTgt spid="20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grpSp>
        <p:nvGrpSpPr>
          <p:cNvPr id="3" name="Group 2"/>
          <p:cNvGrpSpPr/>
          <p:nvPr/>
        </p:nvGrpSpPr>
        <p:grpSpPr>
          <a:xfrm>
            <a:off x="697521" y="385688"/>
            <a:ext cx="6285760" cy="642380"/>
            <a:chOff x="697521" y="385688"/>
            <a:chExt cx="6285760" cy="642380"/>
          </a:xfrm>
        </p:grpSpPr>
        <p:sp>
          <p:nvSpPr>
            <p:cNvPr id="2" name="Rectangle 1"/>
            <p:cNvSpPr/>
            <p:nvPr/>
          </p:nvSpPr>
          <p:spPr>
            <a:xfrm>
              <a:off x="1378862" y="479964"/>
              <a:ext cx="5604419" cy="461665"/>
            </a:xfrm>
            <a:prstGeom prst="rect">
              <a:avLst/>
            </a:prstGeom>
          </p:spPr>
          <p:txBody>
            <a:bodyPr wrap="none">
              <a:spAutoFit/>
            </a:bodyPr>
            <a:lstStyle/>
            <a:p>
              <a:r>
                <a:rPr lang="en-US" sz="2400" b="1" dirty="0" err="1" smtClean="0">
                  <a:solidFill>
                    <a:srgbClr val="C00000"/>
                  </a:solidFill>
                </a:rPr>
                <a:t>Những</a:t>
              </a:r>
              <a:r>
                <a:rPr lang="en-US" sz="2400" b="1" dirty="0" smtClean="0">
                  <a:solidFill>
                    <a:srgbClr val="C00000"/>
                  </a:solidFill>
                </a:rPr>
                <a:t> </a:t>
              </a:r>
              <a:r>
                <a:rPr lang="en-US" sz="2400" b="1" dirty="0" err="1">
                  <a:solidFill>
                    <a:srgbClr val="C00000"/>
                  </a:solidFill>
                </a:rPr>
                <a:t>công</a:t>
              </a:r>
              <a:r>
                <a:rPr lang="en-US" sz="2400" b="1" dirty="0">
                  <a:solidFill>
                    <a:srgbClr val="C00000"/>
                  </a:solidFill>
                </a:rPr>
                <a:t> </a:t>
              </a:r>
              <a:r>
                <a:rPr lang="en-US" sz="2400" b="1" dirty="0" err="1">
                  <a:solidFill>
                    <a:srgbClr val="C00000"/>
                  </a:solidFill>
                </a:rPr>
                <a:t>việc</a:t>
              </a:r>
              <a:r>
                <a:rPr lang="en-US" sz="2400" b="1" dirty="0">
                  <a:solidFill>
                    <a:srgbClr val="C00000"/>
                  </a:solidFill>
                </a:rPr>
                <a:t> </a:t>
              </a:r>
              <a:r>
                <a:rPr lang="en-US" sz="2400" b="1" dirty="0" err="1">
                  <a:solidFill>
                    <a:srgbClr val="C00000"/>
                  </a:solidFill>
                </a:rPr>
                <a:t>chăm</a:t>
              </a:r>
              <a:r>
                <a:rPr lang="en-US" sz="2400" b="1" dirty="0">
                  <a:solidFill>
                    <a:srgbClr val="C00000"/>
                  </a:solidFill>
                </a:rPr>
                <a:t> </a:t>
              </a:r>
              <a:r>
                <a:rPr lang="en-US" sz="2400" b="1" dirty="0" err="1">
                  <a:solidFill>
                    <a:srgbClr val="C00000"/>
                  </a:solidFill>
                </a:rPr>
                <a:t>sóc</a:t>
              </a:r>
              <a:r>
                <a:rPr lang="en-US" sz="2400" b="1" dirty="0">
                  <a:solidFill>
                    <a:srgbClr val="C00000"/>
                  </a:solidFill>
                </a:rPr>
                <a:t> </a:t>
              </a:r>
              <a:r>
                <a:rPr lang="en-US" sz="2400" b="1" dirty="0" err="1">
                  <a:solidFill>
                    <a:srgbClr val="C00000"/>
                  </a:solidFill>
                </a:rPr>
                <a:t>cây</a:t>
              </a:r>
              <a:r>
                <a:rPr lang="en-US" sz="2400" b="1" dirty="0">
                  <a:solidFill>
                    <a:srgbClr val="C00000"/>
                  </a:solidFill>
                </a:rPr>
                <a:t> </a:t>
              </a:r>
              <a:r>
                <a:rPr lang="en-US" sz="2400" b="1" dirty="0" err="1">
                  <a:solidFill>
                    <a:srgbClr val="C00000"/>
                  </a:solidFill>
                </a:rPr>
                <a:t>rừng</a:t>
              </a:r>
              <a:endParaRPr lang="en-US" sz="2400" b="1" dirty="0">
                <a:solidFill>
                  <a:srgbClr val="C00000"/>
                </a:solidFill>
              </a:endParaRPr>
            </a:p>
          </p:txBody>
        </p:sp>
        <p:grpSp>
          <p:nvGrpSpPr>
            <p:cNvPr id="6" name="Group 5"/>
            <p:cNvGrpSpPr/>
            <p:nvPr/>
          </p:nvGrpSpPr>
          <p:grpSpPr>
            <a:xfrm>
              <a:off x="697521" y="385688"/>
              <a:ext cx="681341" cy="642380"/>
              <a:chOff x="512466" y="523264"/>
              <a:chExt cx="755300" cy="712110"/>
            </a:xfrm>
          </p:grpSpPr>
          <p:sp>
            <p:nvSpPr>
              <p:cNvPr id="7" name="Google Shape;1347;p45"/>
              <p:cNvSpPr/>
              <p:nvPr/>
            </p:nvSpPr>
            <p:spPr>
              <a:xfrm>
                <a:off x="512466" y="523264"/>
                <a:ext cx="755300" cy="712110"/>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a:off x="679674" y="627774"/>
                <a:ext cx="560586" cy="511778"/>
              </a:xfrm>
              <a:prstGeom prst="rect">
                <a:avLst/>
              </a:prstGeom>
              <a:noFill/>
            </p:spPr>
            <p:txBody>
              <a:bodyPr wrap="square" rtlCol="0">
                <a:spAutoFit/>
              </a:bodyPr>
              <a:lstStyle/>
              <a:p>
                <a:pPr algn="ctr"/>
                <a:r>
                  <a:rPr lang="en-US" sz="2400" b="1" dirty="0"/>
                  <a:t>3</a:t>
                </a:r>
                <a:r>
                  <a:rPr lang="en-US" sz="2400" b="1" dirty="0" smtClean="0"/>
                  <a:t>.</a:t>
                </a:r>
                <a:endParaRPr lang="en-US" sz="2400" b="1" dirty="0"/>
              </a:p>
            </p:txBody>
          </p:sp>
        </p:grpSp>
      </p:grpSp>
      <p:sp>
        <p:nvSpPr>
          <p:cNvPr id="9" name="Rectangle 8"/>
          <p:cNvSpPr/>
          <p:nvPr/>
        </p:nvSpPr>
        <p:spPr>
          <a:xfrm>
            <a:off x="553057" y="1869591"/>
            <a:ext cx="2628506" cy="1938992"/>
          </a:xfrm>
          <a:prstGeom prst="rect">
            <a:avLst/>
          </a:prstGeom>
        </p:spPr>
        <p:txBody>
          <a:bodyPr wrap="square">
            <a:spAutoFit/>
          </a:bodyPr>
          <a:lstStyle/>
          <a:p>
            <a:pPr algn="just">
              <a:lnSpc>
                <a:spcPct val="150000"/>
              </a:lnSpc>
            </a:pPr>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Hình</a:t>
            </a:r>
            <a:r>
              <a:rPr lang="en-US" sz="2000" i="1" dirty="0" smtClean="0"/>
              <a:t> 6.3 </a:t>
            </a:r>
            <a:r>
              <a:rPr lang="en-US" sz="2000" i="1" dirty="0" err="1" smtClean="0"/>
              <a:t>và</a:t>
            </a:r>
            <a:r>
              <a:rPr lang="en-US" sz="2000" i="1" dirty="0" smtClean="0"/>
              <a:t> </a:t>
            </a:r>
            <a:r>
              <a:rPr lang="en-US" sz="2000" i="1" dirty="0" err="1" smtClean="0"/>
              <a:t>mô</a:t>
            </a:r>
            <a:r>
              <a:rPr lang="en-US" sz="2000" i="1" dirty="0" smtClean="0"/>
              <a:t> </a:t>
            </a:r>
            <a:r>
              <a:rPr lang="en-US" sz="2000" i="1" dirty="0" err="1"/>
              <a:t>tả</a:t>
            </a:r>
            <a:r>
              <a:rPr lang="en-US" sz="2000" i="1" dirty="0"/>
              <a:t> </a:t>
            </a:r>
            <a:r>
              <a:rPr lang="en-US" sz="2000" i="1" dirty="0" err="1"/>
              <a:t>nội</a:t>
            </a:r>
            <a:r>
              <a:rPr lang="en-US" sz="2000" i="1" dirty="0"/>
              <a:t> dung </a:t>
            </a:r>
            <a:r>
              <a:rPr lang="en-US" sz="2000" i="1" dirty="0" err="1"/>
              <a:t>công</a:t>
            </a:r>
            <a:r>
              <a:rPr lang="en-US" sz="2000" i="1" dirty="0"/>
              <a:t> </a:t>
            </a:r>
            <a:r>
              <a:rPr lang="en-US" sz="2000" i="1" dirty="0" err="1"/>
              <a:t>việc</a:t>
            </a:r>
            <a:r>
              <a:rPr lang="en-US" sz="2000" i="1" dirty="0"/>
              <a:t> </a:t>
            </a:r>
            <a:r>
              <a:rPr lang="en-US" sz="2000" i="1" dirty="0" err="1"/>
              <a:t>chăm</a:t>
            </a:r>
            <a:r>
              <a:rPr lang="en-US" sz="2000" i="1" dirty="0"/>
              <a:t> </a:t>
            </a:r>
            <a:r>
              <a:rPr lang="en-US" sz="2000" i="1" dirty="0" err="1"/>
              <a:t>sóc</a:t>
            </a:r>
            <a:r>
              <a:rPr lang="en-US" sz="2000" i="1" dirty="0"/>
              <a:t> </a:t>
            </a:r>
            <a:r>
              <a:rPr lang="en-US" sz="2000" i="1" dirty="0" err="1"/>
              <a:t>cây</a:t>
            </a:r>
            <a:r>
              <a:rPr lang="en-US" sz="2000" i="1" dirty="0"/>
              <a:t> </a:t>
            </a:r>
            <a:r>
              <a:rPr lang="en-US" sz="2000" i="1" dirty="0" err="1"/>
              <a:t>rừng</a:t>
            </a:r>
            <a:r>
              <a:rPr lang="en-US" sz="2000" i="1" dirty="0"/>
              <a:t> </a:t>
            </a:r>
            <a:r>
              <a:rPr lang="en-US" sz="2000" i="1" dirty="0" err="1"/>
              <a:t>có</a:t>
            </a:r>
            <a:r>
              <a:rPr lang="en-US" sz="2000" i="1" dirty="0"/>
              <a:t> </a:t>
            </a:r>
            <a:r>
              <a:rPr lang="en-US" sz="2000" i="1" dirty="0" err="1"/>
              <a:t>trong</a:t>
            </a:r>
            <a:r>
              <a:rPr lang="en-US" sz="2000" i="1" dirty="0"/>
              <a:t> </a:t>
            </a:r>
            <a:r>
              <a:rPr lang="en-US" sz="2000" i="1" dirty="0" err="1" smtClean="0"/>
              <a:t>hình</a:t>
            </a:r>
            <a:r>
              <a:rPr lang="en-US" sz="2000" i="1" dirty="0" smtClean="0"/>
              <a:t>.</a:t>
            </a:r>
            <a:endParaRPr lang="en-US" sz="20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862" y="1118099"/>
            <a:ext cx="976897" cy="9768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731" y="1118099"/>
            <a:ext cx="5670944" cy="3332476"/>
          </a:xfrm>
          <a:prstGeom prst="rect">
            <a:avLst/>
          </a:prstGeom>
        </p:spPr>
      </p:pic>
      <p:grpSp>
        <p:nvGrpSpPr>
          <p:cNvPr id="20" name="Google Shape;2243;p57"/>
          <p:cNvGrpSpPr/>
          <p:nvPr/>
        </p:nvGrpSpPr>
        <p:grpSpPr>
          <a:xfrm rot="224121">
            <a:off x="576235" y="3987750"/>
            <a:ext cx="583343" cy="730570"/>
            <a:chOff x="7170450" y="2903900"/>
            <a:chExt cx="640872" cy="1361625"/>
          </a:xfrm>
        </p:grpSpPr>
        <p:sp>
          <p:nvSpPr>
            <p:cNvPr id="21" name="Google Shape;2244;p57"/>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5;p57"/>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46;p57"/>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47;p57"/>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9553839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4" name="Rectangle 3"/>
          <p:cNvSpPr/>
          <p:nvPr/>
        </p:nvSpPr>
        <p:spPr>
          <a:xfrm>
            <a:off x="862182" y="1832235"/>
            <a:ext cx="2076228" cy="1015663"/>
          </a:xfrm>
          <a:prstGeom prst="rect">
            <a:avLst/>
          </a:prstGeom>
        </p:spPr>
        <p:txBody>
          <a:bodyPr wrap="square">
            <a:spAutoFit/>
          </a:bodyPr>
          <a:lstStyle/>
          <a:p>
            <a:pPr algn="ctr">
              <a:lnSpc>
                <a:spcPct val="150000"/>
              </a:lnSpc>
            </a:pPr>
            <a:r>
              <a:rPr lang="en-US" sz="2000" dirty="0" err="1">
                <a:latin typeface="+mn-lt"/>
                <a:ea typeface="Times New Roman" panose="02020603050405020304" pitchFamily="18" charset="0"/>
              </a:rPr>
              <a:t>Công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việc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chăm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sóc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cây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rừng</a:t>
            </a:r>
            <a:r>
              <a:rPr lang="en-US" sz="2000" dirty="0">
                <a:latin typeface="+mn-lt"/>
                <a:ea typeface="Times New Roman" panose="02020603050405020304" pitchFamily="18" charset="0"/>
              </a:rPr>
              <a:t>:</a:t>
            </a:r>
            <a:endParaRPr lang="en-US" sz="2000" dirty="0">
              <a:latin typeface="+mn-lt"/>
            </a:endParaRPr>
          </a:p>
        </p:txBody>
      </p:sp>
      <p:sp>
        <p:nvSpPr>
          <p:cNvPr id="5" name="Rectangle 4"/>
          <p:cNvSpPr/>
          <p:nvPr/>
        </p:nvSpPr>
        <p:spPr>
          <a:xfrm>
            <a:off x="4013862" y="702079"/>
            <a:ext cx="2605200" cy="400110"/>
          </a:xfrm>
          <a:prstGeom prst="rect">
            <a:avLst/>
          </a:prstGeom>
        </p:spPr>
        <p:txBody>
          <a:bodyPr wrap="none">
            <a:spAutoFit/>
          </a:bodyPr>
          <a:lstStyle/>
          <a:p>
            <a:r>
              <a:rPr lang="en-US" sz="2000" dirty="0" err="1" smtClean="0"/>
              <a:t>Làm</a:t>
            </a:r>
            <a:r>
              <a:rPr lang="en-US" sz="2000" dirty="0" smtClean="0"/>
              <a:t> </a:t>
            </a:r>
            <a:r>
              <a:rPr lang="en-US" sz="2000" dirty="0" err="1"/>
              <a:t>hàng</a:t>
            </a:r>
            <a:r>
              <a:rPr lang="en-US" sz="2000" dirty="0"/>
              <a:t> </a:t>
            </a:r>
            <a:r>
              <a:rPr lang="en-US" sz="2000" dirty="0" err="1"/>
              <a:t>rào</a:t>
            </a:r>
            <a:r>
              <a:rPr lang="en-US" sz="2000" dirty="0"/>
              <a:t> </a:t>
            </a:r>
            <a:r>
              <a:rPr lang="en-US" sz="2000" dirty="0" err="1"/>
              <a:t>bảo</a:t>
            </a:r>
            <a:r>
              <a:rPr lang="en-US" sz="2000" dirty="0"/>
              <a:t> </a:t>
            </a:r>
            <a:r>
              <a:rPr lang="en-US" sz="2000" dirty="0" err="1"/>
              <a:t>vệ</a:t>
            </a:r>
            <a:endParaRPr lang="en-US" sz="2000" dirty="0"/>
          </a:p>
        </p:txBody>
      </p:sp>
      <p:sp>
        <p:nvSpPr>
          <p:cNvPr id="12" name="Rectangle 11"/>
          <p:cNvSpPr/>
          <p:nvPr/>
        </p:nvSpPr>
        <p:spPr>
          <a:xfrm>
            <a:off x="4013862" y="1491477"/>
            <a:ext cx="2047355" cy="400110"/>
          </a:xfrm>
          <a:prstGeom prst="rect">
            <a:avLst/>
          </a:prstGeom>
        </p:spPr>
        <p:txBody>
          <a:bodyPr wrap="none">
            <a:spAutoFit/>
          </a:bodyPr>
          <a:lstStyle/>
          <a:p>
            <a:r>
              <a:rPr lang="en-US" sz="2000" dirty="0" err="1" smtClean="0"/>
              <a:t>Xới</a:t>
            </a:r>
            <a:r>
              <a:rPr lang="en-US" sz="2000" dirty="0" smtClean="0"/>
              <a:t> </a:t>
            </a:r>
            <a:r>
              <a:rPr lang="en-US" sz="2000" dirty="0" err="1" smtClean="0"/>
              <a:t>đất</a:t>
            </a:r>
            <a:r>
              <a:rPr lang="en-US" sz="2000" dirty="0" smtClean="0"/>
              <a:t>, </a:t>
            </a:r>
            <a:r>
              <a:rPr lang="en-US" sz="2000" dirty="0" err="1" smtClean="0"/>
              <a:t>vun</a:t>
            </a:r>
            <a:r>
              <a:rPr lang="en-US" sz="2000" dirty="0" smtClean="0"/>
              <a:t> </a:t>
            </a:r>
            <a:r>
              <a:rPr lang="en-US" sz="2000" dirty="0" err="1" smtClean="0"/>
              <a:t>gốc</a:t>
            </a:r>
            <a:endParaRPr lang="en-US" sz="2000" dirty="0"/>
          </a:p>
        </p:txBody>
      </p:sp>
      <p:sp>
        <p:nvSpPr>
          <p:cNvPr id="13" name="Rectangle 12"/>
          <p:cNvSpPr/>
          <p:nvPr/>
        </p:nvSpPr>
        <p:spPr>
          <a:xfrm>
            <a:off x="4013862" y="2278421"/>
            <a:ext cx="1282723" cy="400110"/>
          </a:xfrm>
          <a:prstGeom prst="rect">
            <a:avLst/>
          </a:prstGeom>
        </p:spPr>
        <p:txBody>
          <a:bodyPr wrap="none">
            <a:spAutoFit/>
          </a:bodyPr>
          <a:lstStyle/>
          <a:p>
            <a:r>
              <a:rPr lang="en-US" sz="2000" dirty="0" err="1" smtClean="0"/>
              <a:t>Bón</a:t>
            </a:r>
            <a:r>
              <a:rPr lang="en-US" sz="2000" dirty="0" smtClean="0"/>
              <a:t> </a:t>
            </a:r>
            <a:r>
              <a:rPr lang="en-US" sz="2000" dirty="0" err="1" smtClean="0"/>
              <a:t>phân</a:t>
            </a:r>
            <a:endParaRPr lang="en-US" sz="2000" dirty="0"/>
          </a:p>
        </p:txBody>
      </p:sp>
      <p:sp>
        <p:nvSpPr>
          <p:cNvPr id="14" name="Rectangle 13"/>
          <p:cNvSpPr/>
          <p:nvPr/>
        </p:nvSpPr>
        <p:spPr>
          <a:xfrm>
            <a:off x="4013862" y="3065365"/>
            <a:ext cx="2106667" cy="400110"/>
          </a:xfrm>
          <a:prstGeom prst="rect">
            <a:avLst/>
          </a:prstGeom>
        </p:spPr>
        <p:txBody>
          <a:bodyPr wrap="none">
            <a:spAutoFit/>
          </a:bodyPr>
          <a:lstStyle/>
          <a:p>
            <a:r>
              <a:rPr lang="en-US" sz="2000" dirty="0" err="1" smtClean="0"/>
              <a:t>Tỉa</a:t>
            </a:r>
            <a:r>
              <a:rPr lang="en-US" sz="2000" dirty="0" smtClean="0"/>
              <a:t> </a:t>
            </a:r>
            <a:r>
              <a:rPr lang="en-US" sz="2000" dirty="0" err="1" smtClean="0"/>
              <a:t>và</a:t>
            </a:r>
            <a:r>
              <a:rPr lang="en-US" sz="2000" dirty="0" smtClean="0"/>
              <a:t> </a:t>
            </a:r>
            <a:r>
              <a:rPr lang="en-US" sz="2000" dirty="0" err="1" smtClean="0"/>
              <a:t>trồng</a:t>
            </a:r>
            <a:r>
              <a:rPr lang="en-US" sz="2000" dirty="0" smtClean="0"/>
              <a:t> </a:t>
            </a:r>
            <a:r>
              <a:rPr lang="en-US" sz="2000" dirty="0" err="1" smtClean="0"/>
              <a:t>dặm</a:t>
            </a:r>
            <a:endParaRPr lang="en-US" sz="2000" dirty="0"/>
          </a:p>
        </p:txBody>
      </p:sp>
      <p:sp>
        <p:nvSpPr>
          <p:cNvPr id="15" name="Rectangle 14"/>
          <p:cNvSpPr/>
          <p:nvPr/>
        </p:nvSpPr>
        <p:spPr>
          <a:xfrm>
            <a:off x="4013862" y="3852309"/>
            <a:ext cx="3275256" cy="400110"/>
          </a:xfrm>
          <a:prstGeom prst="rect">
            <a:avLst/>
          </a:prstGeom>
        </p:spPr>
        <p:txBody>
          <a:bodyPr wrap="none">
            <a:spAutoFit/>
          </a:bodyPr>
          <a:lstStyle/>
          <a:p>
            <a:r>
              <a:rPr lang="en-US" sz="2000" dirty="0" err="1" smtClean="0"/>
              <a:t>Phát</a:t>
            </a:r>
            <a:r>
              <a:rPr lang="en-US" sz="2000" dirty="0" smtClean="0"/>
              <a:t> </a:t>
            </a:r>
            <a:r>
              <a:rPr lang="en-US" sz="2000" dirty="0" err="1"/>
              <a:t>quang</a:t>
            </a:r>
            <a:r>
              <a:rPr lang="en-US" sz="2000" dirty="0"/>
              <a:t> </a:t>
            </a:r>
            <a:r>
              <a:rPr lang="en-US" sz="2000" dirty="0" err="1"/>
              <a:t>cây</a:t>
            </a:r>
            <a:r>
              <a:rPr lang="en-US" sz="2000" dirty="0"/>
              <a:t> </a:t>
            </a:r>
            <a:r>
              <a:rPr lang="en-US" sz="2000" dirty="0" err="1"/>
              <a:t>dại</a:t>
            </a:r>
            <a:r>
              <a:rPr lang="en-US" sz="2000" dirty="0"/>
              <a:t>, </a:t>
            </a:r>
            <a:r>
              <a:rPr lang="en-US" sz="2000" dirty="0" err="1"/>
              <a:t>làm</a:t>
            </a:r>
            <a:r>
              <a:rPr lang="en-US" sz="2000" dirty="0"/>
              <a:t> </a:t>
            </a:r>
            <a:r>
              <a:rPr lang="en-US" sz="2000" dirty="0" err="1"/>
              <a:t>cỏ</a:t>
            </a:r>
            <a:endParaRPr lang="en-US" sz="2000" dirty="0"/>
          </a:p>
        </p:txBody>
      </p:sp>
      <p:cxnSp>
        <p:nvCxnSpPr>
          <p:cNvPr id="17" name="Straight Arrow Connector 16"/>
          <p:cNvCxnSpPr>
            <a:stCxn id="4" idx="3"/>
            <a:endCxn id="5" idx="1"/>
          </p:cNvCxnSpPr>
          <p:nvPr/>
        </p:nvCxnSpPr>
        <p:spPr>
          <a:xfrm flipV="1">
            <a:off x="2938410" y="902134"/>
            <a:ext cx="1075452" cy="1437933"/>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3"/>
            <a:endCxn id="12" idx="1"/>
          </p:cNvCxnSpPr>
          <p:nvPr/>
        </p:nvCxnSpPr>
        <p:spPr>
          <a:xfrm flipV="1">
            <a:off x="2938410" y="1691532"/>
            <a:ext cx="1075452" cy="648535"/>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3" idx="1"/>
          </p:cNvCxnSpPr>
          <p:nvPr/>
        </p:nvCxnSpPr>
        <p:spPr>
          <a:xfrm>
            <a:off x="2938410" y="2340067"/>
            <a:ext cx="1075452" cy="138409"/>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 idx="3"/>
            <a:endCxn id="14" idx="1"/>
          </p:cNvCxnSpPr>
          <p:nvPr/>
        </p:nvCxnSpPr>
        <p:spPr>
          <a:xfrm>
            <a:off x="2938410" y="2340067"/>
            <a:ext cx="1075452" cy="925353"/>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3"/>
            <a:endCxn id="15" idx="1"/>
          </p:cNvCxnSpPr>
          <p:nvPr/>
        </p:nvCxnSpPr>
        <p:spPr>
          <a:xfrm>
            <a:off x="2938410" y="2340067"/>
            <a:ext cx="1075452" cy="171229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24768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84" name="Google Shape;1384;p46"/>
          <p:cNvSpPr/>
          <p:nvPr/>
        </p:nvSpPr>
        <p:spPr>
          <a:xfrm>
            <a:off x="3306325" y="498263"/>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6" name="Google Shape;1406;p46"/>
          <p:cNvGrpSpPr/>
          <p:nvPr/>
        </p:nvGrpSpPr>
        <p:grpSpPr>
          <a:xfrm>
            <a:off x="137477" y="2632148"/>
            <a:ext cx="1769761" cy="2007217"/>
            <a:chOff x="1056627" y="2596825"/>
            <a:chExt cx="1735910" cy="1968825"/>
          </a:xfrm>
        </p:grpSpPr>
        <p:sp>
          <p:nvSpPr>
            <p:cNvPr id="1407" name="Google Shape;1407;p46"/>
            <p:cNvSpPr/>
            <p:nvPr/>
          </p:nvSpPr>
          <p:spPr>
            <a:xfrm>
              <a:off x="1857209" y="3733548"/>
              <a:ext cx="345182" cy="820513"/>
            </a:xfrm>
            <a:custGeom>
              <a:avLst/>
              <a:gdLst/>
              <a:ahLst/>
              <a:cxnLst/>
              <a:rect l="l" t="t" r="r" b="b"/>
              <a:pathLst>
                <a:path w="8007" h="19033" extrusionOk="0">
                  <a:moveTo>
                    <a:pt x="5248" y="1"/>
                  </a:moveTo>
                  <a:cubicBezTo>
                    <a:pt x="4991" y="1"/>
                    <a:pt x="4640" y="137"/>
                    <a:pt x="4446" y="156"/>
                  </a:cubicBezTo>
                  <a:cubicBezTo>
                    <a:pt x="3995" y="236"/>
                    <a:pt x="3529" y="317"/>
                    <a:pt x="3061" y="446"/>
                  </a:cubicBezTo>
                  <a:cubicBezTo>
                    <a:pt x="2659" y="575"/>
                    <a:pt x="2417" y="639"/>
                    <a:pt x="2095" y="719"/>
                  </a:cubicBezTo>
                  <a:cubicBezTo>
                    <a:pt x="1918" y="784"/>
                    <a:pt x="1934" y="719"/>
                    <a:pt x="1821" y="833"/>
                  </a:cubicBezTo>
                  <a:cubicBezTo>
                    <a:pt x="1757" y="897"/>
                    <a:pt x="1757" y="994"/>
                    <a:pt x="1821" y="1058"/>
                  </a:cubicBezTo>
                  <a:cubicBezTo>
                    <a:pt x="2111" y="2185"/>
                    <a:pt x="2352" y="3457"/>
                    <a:pt x="2481" y="4714"/>
                  </a:cubicBezTo>
                  <a:cubicBezTo>
                    <a:pt x="2530" y="5922"/>
                    <a:pt x="2466" y="6968"/>
                    <a:pt x="2449" y="8145"/>
                  </a:cubicBezTo>
                  <a:cubicBezTo>
                    <a:pt x="2434" y="9111"/>
                    <a:pt x="2434" y="10045"/>
                    <a:pt x="2401" y="10979"/>
                  </a:cubicBezTo>
                  <a:cubicBezTo>
                    <a:pt x="1998" y="10432"/>
                    <a:pt x="1403" y="9771"/>
                    <a:pt x="999" y="9417"/>
                  </a:cubicBezTo>
                  <a:cubicBezTo>
                    <a:pt x="838" y="9240"/>
                    <a:pt x="677" y="9062"/>
                    <a:pt x="501" y="8886"/>
                  </a:cubicBezTo>
                  <a:cubicBezTo>
                    <a:pt x="442" y="8839"/>
                    <a:pt x="351" y="8767"/>
                    <a:pt x="268" y="8767"/>
                  </a:cubicBezTo>
                  <a:cubicBezTo>
                    <a:pt x="236" y="8767"/>
                    <a:pt x="205" y="8778"/>
                    <a:pt x="179" y="8804"/>
                  </a:cubicBezTo>
                  <a:cubicBezTo>
                    <a:pt x="130" y="8901"/>
                    <a:pt x="1" y="9047"/>
                    <a:pt x="82" y="9143"/>
                  </a:cubicBezTo>
                  <a:cubicBezTo>
                    <a:pt x="97" y="9176"/>
                    <a:pt x="130" y="9191"/>
                    <a:pt x="146" y="9208"/>
                  </a:cubicBezTo>
                  <a:cubicBezTo>
                    <a:pt x="114" y="9240"/>
                    <a:pt x="97" y="9304"/>
                    <a:pt x="130" y="9352"/>
                  </a:cubicBezTo>
                  <a:cubicBezTo>
                    <a:pt x="162" y="9433"/>
                    <a:pt x="259" y="9498"/>
                    <a:pt x="291" y="9530"/>
                  </a:cubicBezTo>
                  <a:cubicBezTo>
                    <a:pt x="469" y="9739"/>
                    <a:pt x="613" y="9884"/>
                    <a:pt x="774" y="10110"/>
                  </a:cubicBezTo>
                  <a:cubicBezTo>
                    <a:pt x="855" y="10190"/>
                    <a:pt x="887" y="10206"/>
                    <a:pt x="920" y="10254"/>
                  </a:cubicBezTo>
                  <a:cubicBezTo>
                    <a:pt x="999" y="10367"/>
                    <a:pt x="1081" y="10464"/>
                    <a:pt x="1160" y="10576"/>
                  </a:cubicBezTo>
                  <a:cubicBezTo>
                    <a:pt x="1467" y="10979"/>
                    <a:pt x="1757" y="11478"/>
                    <a:pt x="1950" y="11800"/>
                  </a:cubicBezTo>
                  <a:cubicBezTo>
                    <a:pt x="2095" y="12042"/>
                    <a:pt x="2208" y="12283"/>
                    <a:pt x="2337" y="12526"/>
                  </a:cubicBezTo>
                  <a:cubicBezTo>
                    <a:pt x="2305" y="13041"/>
                    <a:pt x="2240" y="13556"/>
                    <a:pt x="2176" y="14087"/>
                  </a:cubicBezTo>
                  <a:cubicBezTo>
                    <a:pt x="2079" y="14845"/>
                    <a:pt x="2030" y="15618"/>
                    <a:pt x="1886" y="16391"/>
                  </a:cubicBezTo>
                  <a:cubicBezTo>
                    <a:pt x="1708" y="17229"/>
                    <a:pt x="1418" y="18339"/>
                    <a:pt x="1257" y="19033"/>
                  </a:cubicBezTo>
                  <a:cubicBezTo>
                    <a:pt x="1483" y="19016"/>
                    <a:pt x="1725" y="19000"/>
                    <a:pt x="1966" y="18984"/>
                  </a:cubicBezTo>
                  <a:cubicBezTo>
                    <a:pt x="2369" y="18968"/>
                    <a:pt x="2771" y="18951"/>
                    <a:pt x="3190" y="18951"/>
                  </a:cubicBezTo>
                  <a:cubicBezTo>
                    <a:pt x="3819" y="18872"/>
                    <a:pt x="4463" y="18855"/>
                    <a:pt x="5090" y="18855"/>
                  </a:cubicBezTo>
                  <a:cubicBezTo>
                    <a:pt x="5426" y="18833"/>
                    <a:pt x="5761" y="18821"/>
                    <a:pt x="6095" y="18821"/>
                  </a:cubicBezTo>
                  <a:cubicBezTo>
                    <a:pt x="6482" y="18821"/>
                    <a:pt x="6868" y="18837"/>
                    <a:pt x="7249" y="18872"/>
                  </a:cubicBezTo>
                  <a:cubicBezTo>
                    <a:pt x="7506" y="18872"/>
                    <a:pt x="7764" y="18872"/>
                    <a:pt x="8006" y="18887"/>
                  </a:cubicBezTo>
                  <a:cubicBezTo>
                    <a:pt x="8006" y="18839"/>
                    <a:pt x="7990" y="18790"/>
                    <a:pt x="7974" y="18758"/>
                  </a:cubicBezTo>
                  <a:cubicBezTo>
                    <a:pt x="7345" y="18131"/>
                    <a:pt x="7088" y="17437"/>
                    <a:pt x="6911" y="16713"/>
                  </a:cubicBezTo>
                  <a:cubicBezTo>
                    <a:pt x="6621" y="15618"/>
                    <a:pt x="6508" y="14491"/>
                    <a:pt x="6396" y="13346"/>
                  </a:cubicBezTo>
                  <a:cubicBezTo>
                    <a:pt x="6202" y="11817"/>
                    <a:pt x="6121" y="10286"/>
                    <a:pt x="6041" y="8757"/>
                  </a:cubicBezTo>
                  <a:cubicBezTo>
                    <a:pt x="6009" y="7935"/>
                    <a:pt x="5848" y="7114"/>
                    <a:pt x="5848" y="6292"/>
                  </a:cubicBezTo>
                  <a:cubicBezTo>
                    <a:pt x="5848" y="4827"/>
                    <a:pt x="5702" y="3377"/>
                    <a:pt x="5590" y="1928"/>
                  </a:cubicBezTo>
                  <a:cubicBezTo>
                    <a:pt x="5655" y="1589"/>
                    <a:pt x="5606" y="575"/>
                    <a:pt x="5558" y="253"/>
                  </a:cubicBezTo>
                  <a:cubicBezTo>
                    <a:pt x="5545" y="60"/>
                    <a:pt x="5417"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1932956" y="4231832"/>
              <a:ext cx="66691" cy="316255"/>
            </a:xfrm>
            <a:custGeom>
              <a:avLst/>
              <a:gdLst/>
              <a:ahLst/>
              <a:cxnLst/>
              <a:rect l="l" t="t" r="r" b="b"/>
              <a:pathLst>
                <a:path w="1547" h="7336" extrusionOk="0">
                  <a:moveTo>
                    <a:pt x="1277" y="0"/>
                  </a:moveTo>
                  <a:cubicBezTo>
                    <a:pt x="1237" y="0"/>
                    <a:pt x="1196" y="18"/>
                    <a:pt x="1175" y="49"/>
                  </a:cubicBezTo>
                  <a:cubicBezTo>
                    <a:pt x="1160" y="113"/>
                    <a:pt x="1192" y="195"/>
                    <a:pt x="1207" y="259"/>
                  </a:cubicBezTo>
                  <a:cubicBezTo>
                    <a:pt x="1207" y="356"/>
                    <a:pt x="1207" y="468"/>
                    <a:pt x="1240" y="564"/>
                  </a:cubicBezTo>
                  <a:cubicBezTo>
                    <a:pt x="1256" y="774"/>
                    <a:pt x="1289" y="1000"/>
                    <a:pt x="1289" y="1209"/>
                  </a:cubicBezTo>
                  <a:cubicBezTo>
                    <a:pt x="1272" y="1419"/>
                    <a:pt x="1304" y="1627"/>
                    <a:pt x="1336" y="1853"/>
                  </a:cubicBezTo>
                  <a:cubicBezTo>
                    <a:pt x="1353" y="1982"/>
                    <a:pt x="1304" y="2160"/>
                    <a:pt x="1289" y="2353"/>
                  </a:cubicBezTo>
                  <a:cubicBezTo>
                    <a:pt x="1304" y="2643"/>
                    <a:pt x="1289" y="2933"/>
                    <a:pt x="1224" y="3223"/>
                  </a:cubicBezTo>
                  <a:cubicBezTo>
                    <a:pt x="1160" y="3947"/>
                    <a:pt x="1079" y="4801"/>
                    <a:pt x="838" y="5413"/>
                  </a:cubicBezTo>
                  <a:cubicBezTo>
                    <a:pt x="773" y="5542"/>
                    <a:pt x="756" y="5703"/>
                    <a:pt x="709" y="5847"/>
                  </a:cubicBezTo>
                  <a:cubicBezTo>
                    <a:pt x="660" y="5928"/>
                    <a:pt x="515" y="6298"/>
                    <a:pt x="419" y="6491"/>
                  </a:cubicBezTo>
                  <a:cubicBezTo>
                    <a:pt x="305" y="6749"/>
                    <a:pt x="64" y="7024"/>
                    <a:pt x="0" y="7281"/>
                  </a:cubicBezTo>
                  <a:cubicBezTo>
                    <a:pt x="17" y="7315"/>
                    <a:pt x="61" y="7336"/>
                    <a:pt x="103" y="7336"/>
                  </a:cubicBezTo>
                  <a:cubicBezTo>
                    <a:pt x="141" y="7336"/>
                    <a:pt x="178" y="7319"/>
                    <a:pt x="193" y="7281"/>
                  </a:cubicBezTo>
                  <a:cubicBezTo>
                    <a:pt x="950" y="6105"/>
                    <a:pt x="1304" y="4752"/>
                    <a:pt x="1401" y="3416"/>
                  </a:cubicBezTo>
                  <a:cubicBezTo>
                    <a:pt x="1450" y="3045"/>
                    <a:pt x="1497" y="2690"/>
                    <a:pt x="1482" y="2336"/>
                  </a:cubicBezTo>
                  <a:cubicBezTo>
                    <a:pt x="1497" y="2256"/>
                    <a:pt x="1546" y="1950"/>
                    <a:pt x="1514" y="1788"/>
                  </a:cubicBezTo>
                  <a:cubicBezTo>
                    <a:pt x="1465" y="1547"/>
                    <a:pt x="1482" y="1305"/>
                    <a:pt x="1482" y="1048"/>
                  </a:cubicBezTo>
                  <a:cubicBezTo>
                    <a:pt x="1450" y="807"/>
                    <a:pt x="1433" y="581"/>
                    <a:pt x="1401" y="356"/>
                  </a:cubicBezTo>
                  <a:cubicBezTo>
                    <a:pt x="1385" y="242"/>
                    <a:pt x="1401" y="98"/>
                    <a:pt x="1336" y="17"/>
                  </a:cubicBezTo>
                  <a:cubicBezTo>
                    <a:pt x="1319" y="5"/>
                    <a:pt x="1299" y="0"/>
                    <a:pt x="1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1941277" y="4333101"/>
              <a:ext cx="34014" cy="127950"/>
            </a:xfrm>
            <a:custGeom>
              <a:avLst/>
              <a:gdLst/>
              <a:ahLst/>
              <a:cxnLst/>
              <a:rect l="l" t="t" r="r" b="b"/>
              <a:pathLst>
                <a:path w="789" h="2968" extrusionOk="0">
                  <a:moveTo>
                    <a:pt x="665" y="0"/>
                  </a:moveTo>
                  <a:cubicBezTo>
                    <a:pt x="593" y="0"/>
                    <a:pt x="538" y="82"/>
                    <a:pt x="563" y="133"/>
                  </a:cubicBezTo>
                  <a:cubicBezTo>
                    <a:pt x="548" y="341"/>
                    <a:pt x="484" y="599"/>
                    <a:pt x="451" y="825"/>
                  </a:cubicBezTo>
                  <a:cubicBezTo>
                    <a:pt x="451" y="1050"/>
                    <a:pt x="355" y="1292"/>
                    <a:pt x="306" y="1550"/>
                  </a:cubicBezTo>
                  <a:cubicBezTo>
                    <a:pt x="209" y="2001"/>
                    <a:pt x="80" y="2452"/>
                    <a:pt x="0" y="2903"/>
                  </a:cubicBezTo>
                  <a:cubicBezTo>
                    <a:pt x="7" y="2947"/>
                    <a:pt x="45" y="2968"/>
                    <a:pt x="85" y="2968"/>
                  </a:cubicBezTo>
                  <a:cubicBezTo>
                    <a:pt x="133" y="2968"/>
                    <a:pt x="184" y="2939"/>
                    <a:pt x="194" y="2886"/>
                  </a:cubicBezTo>
                  <a:cubicBezTo>
                    <a:pt x="338" y="2194"/>
                    <a:pt x="596" y="1421"/>
                    <a:pt x="660" y="760"/>
                  </a:cubicBezTo>
                  <a:cubicBezTo>
                    <a:pt x="709" y="567"/>
                    <a:pt x="741" y="374"/>
                    <a:pt x="757" y="180"/>
                  </a:cubicBezTo>
                  <a:cubicBezTo>
                    <a:pt x="773" y="133"/>
                    <a:pt x="789" y="68"/>
                    <a:pt x="724" y="19"/>
                  </a:cubicBezTo>
                  <a:cubicBezTo>
                    <a:pt x="704" y="6"/>
                    <a:pt x="684" y="0"/>
                    <a:pt x="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1995425" y="4049427"/>
              <a:ext cx="43110" cy="30577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1978999" y="4117414"/>
              <a:ext cx="33798" cy="112086"/>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1965807" y="3818995"/>
              <a:ext cx="104671" cy="585606"/>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1994692" y="4421394"/>
              <a:ext cx="36902" cy="126787"/>
            </a:xfrm>
            <a:custGeom>
              <a:avLst/>
              <a:gdLst/>
              <a:ahLst/>
              <a:cxnLst/>
              <a:rect l="l" t="t" r="r" b="b"/>
              <a:pathLst>
                <a:path w="856" h="2941" extrusionOk="0">
                  <a:moveTo>
                    <a:pt x="726" y="1"/>
                  </a:moveTo>
                  <a:cubicBezTo>
                    <a:pt x="694" y="1"/>
                    <a:pt x="645" y="33"/>
                    <a:pt x="645" y="82"/>
                  </a:cubicBezTo>
                  <a:cubicBezTo>
                    <a:pt x="548" y="613"/>
                    <a:pt x="387" y="1145"/>
                    <a:pt x="275" y="1660"/>
                  </a:cubicBezTo>
                  <a:cubicBezTo>
                    <a:pt x="194" y="2062"/>
                    <a:pt x="65" y="2466"/>
                    <a:pt x="1" y="2868"/>
                  </a:cubicBezTo>
                  <a:cubicBezTo>
                    <a:pt x="9" y="2916"/>
                    <a:pt x="54" y="2940"/>
                    <a:pt x="98" y="2940"/>
                  </a:cubicBezTo>
                  <a:cubicBezTo>
                    <a:pt x="142" y="2940"/>
                    <a:pt x="186" y="2916"/>
                    <a:pt x="194" y="2868"/>
                  </a:cubicBezTo>
                  <a:cubicBezTo>
                    <a:pt x="404" y="1982"/>
                    <a:pt x="630" y="1080"/>
                    <a:pt x="823" y="194"/>
                  </a:cubicBezTo>
                  <a:cubicBezTo>
                    <a:pt x="838" y="114"/>
                    <a:pt x="855"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2044701" y="4353924"/>
              <a:ext cx="58371" cy="192486"/>
            </a:xfrm>
            <a:custGeom>
              <a:avLst/>
              <a:gdLst/>
              <a:ahLst/>
              <a:cxnLst/>
              <a:rect l="l" t="t" r="r" b="b"/>
              <a:pathLst>
                <a:path w="1354" h="4465" extrusionOk="0">
                  <a:moveTo>
                    <a:pt x="1250" y="0"/>
                  </a:moveTo>
                  <a:cubicBezTo>
                    <a:pt x="1230" y="0"/>
                    <a:pt x="1210" y="6"/>
                    <a:pt x="1192" y="19"/>
                  </a:cubicBezTo>
                  <a:cubicBezTo>
                    <a:pt x="887" y="503"/>
                    <a:pt x="565" y="1003"/>
                    <a:pt x="484" y="1550"/>
                  </a:cubicBezTo>
                  <a:cubicBezTo>
                    <a:pt x="275" y="2339"/>
                    <a:pt x="129" y="3112"/>
                    <a:pt x="49" y="3917"/>
                  </a:cubicBezTo>
                  <a:cubicBezTo>
                    <a:pt x="17" y="4095"/>
                    <a:pt x="1" y="4288"/>
                    <a:pt x="1" y="4465"/>
                  </a:cubicBezTo>
                  <a:lnTo>
                    <a:pt x="211" y="4465"/>
                  </a:lnTo>
                  <a:cubicBezTo>
                    <a:pt x="275" y="3386"/>
                    <a:pt x="500" y="2339"/>
                    <a:pt x="758" y="1276"/>
                  </a:cubicBezTo>
                  <a:cubicBezTo>
                    <a:pt x="838" y="938"/>
                    <a:pt x="1064" y="631"/>
                    <a:pt x="1257" y="294"/>
                  </a:cubicBezTo>
                  <a:cubicBezTo>
                    <a:pt x="1274" y="229"/>
                    <a:pt x="1338" y="165"/>
                    <a:pt x="1353" y="101"/>
                  </a:cubicBezTo>
                  <a:cubicBezTo>
                    <a:pt x="1353" y="42"/>
                    <a:pt x="1303" y="0"/>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2094021" y="4407814"/>
              <a:ext cx="29142" cy="131399"/>
            </a:xfrm>
            <a:custGeom>
              <a:avLst/>
              <a:gdLst/>
              <a:ahLst/>
              <a:cxnLst/>
              <a:rect l="l" t="t" r="r" b="b"/>
              <a:pathLst>
                <a:path w="676" h="3048" extrusionOk="0">
                  <a:moveTo>
                    <a:pt x="521" y="0"/>
                  </a:moveTo>
                  <a:cubicBezTo>
                    <a:pt x="477" y="0"/>
                    <a:pt x="432" y="18"/>
                    <a:pt x="403" y="58"/>
                  </a:cubicBezTo>
                  <a:cubicBezTo>
                    <a:pt x="1" y="767"/>
                    <a:pt x="162" y="1604"/>
                    <a:pt x="81" y="2362"/>
                  </a:cubicBezTo>
                  <a:cubicBezTo>
                    <a:pt x="113" y="2555"/>
                    <a:pt x="16" y="2860"/>
                    <a:pt x="130" y="3021"/>
                  </a:cubicBezTo>
                  <a:cubicBezTo>
                    <a:pt x="151" y="3039"/>
                    <a:pt x="178" y="3047"/>
                    <a:pt x="205" y="3047"/>
                  </a:cubicBezTo>
                  <a:cubicBezTo>
                    <a:pt x="277" y="3047"/>
                    <a:pt x="350" y="2991"/>
                    <a:pt x="338" y="2909"/>
                  </a:cubicBezTo>
                  <a:cubicBezTo>
                    <a:pt x="338" y="2345"/>
                    <a:pt x="370" y="1862"/>
                    <a:pt x="387" y="1250"/>
                  </a:cubicBezTo>
                  <a:cubicBezTo>
                    <a:pt x="403" y="831"/>
                    <a:pt x="467" y="397"/>
                    <a:pt x="645" y="139"/>
                  </a:cubicBezTo>
                  <a:cubicBezTo>
                    <a:pt x="676" y="56"/>
                    <a:pt x="601"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2129415" y="4417859"/>
              <a:ext cx="18106" cy="124847"/>
            </a:xfrm>
            <a:custGeom>
              <a:avLst/>
              <a:gdLst/>
              <a:ahLst/>
              <a:cxnLst/>
              <a:rect l="l" t="t" r="r" b="b"/>
              <a:pathLst>
                <a:path w="420" h="2896" extrusionOk="0">
                  <a:moveTo>
                    <a:pt x="274" y="1"/>
                  </a:moveTo>
                  <a:cubicBezTo>
                    <a:pt x="218" y="1"/>
                    <a:pt x="156" y="32"/>
                    <a:pt x="146" y="83"/>
                  </a:cubicBezTo>
                  <a:cubicBezTo>
                    <a:pt x="0" y="824"/>
                    <a:pt x="65" y="1564"/>
                    <a:pt x="114" y="2305"/>
                  </a:cubicBezTo>
                  <a:cubicBezTo>
                    <a:pt x="146" y="2483"/>
                    <a:pt x="114" y="2709"/>
                    <a:pt x="211" y="2870"/>
                  </a:cubicBezTo>
                  <a:cubicBezTo>
                    <a:pt x="233" y="2888"/>
                    <a:pt x="259" y="2896"/>
                    <a:pt x="285" y="2896"/>
                  </a:cubicBezTo>
                  <a:cubicBezTo>
                    <a:pt x="351" y="2896"/>
                    <a:pt x="415" y="2843"/>
                    <a:pt x="404" y="2773"/>
                  </a:cubicBezTo>
                  <a:cubicBezTo>
                    <a:pt x="307" y="2161"/>
                    <a:pt x="290" y="1307"/>
                    <a:pt x="290" y="808"/>
                  </a:cubicBezTo>
                  <a:cubicBezTo>
                    <a:pt x="290" y="583"/>
                    <a:pt x="419" y="212"/>
                    <a:pt x="355" y="35"/>
                  </a:cubicBezTo>
                  <a:cubicBezTo>
                    <a:pt x="337" y="11"/>
                    <a:pt x="307"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1993312" y="3795025"/>
              <a:ext cx="111138" cy="480159"/>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6"/>
            <p:cNvSpPr/>
            <p:nvPr/>
          </p:nvSpPr>
          <p:spPr>
            <a:xfrm>
              <a:off x="2025560" y="3784592"/>
              <a:ext cx="46041" cy="169897"/>
            </a:xfrm>
            <a:custGeom>
              <a:avLst/>
              <a:gdLst/>
              <a:ahLst/>
              <a:cxnLst/>
              <a:rect l="l" t="t" r="r" b="b"/>
              <a:pathLst>
                <a:path w="1068" h="3941" extrusionOk="0">
                  <a:moveTo>
                    <a:pt x="131" y="1"/>
                  </a:moveTo>
                  <a:cubicBezTo>
                    <a:pt x="68" y="1"/>
                    <a:pt x="1" y="43"/>
                    <a:pt x="10" y="115"/>
                  </a:cubicBezTo>
                  <a:cubicBezTo>
                    <a:pt x="139" y="1388"/>
                    <a:pt x="477" y="2709"/>
                    <a:pt x="848" y="3901"/>
                  </a:cubicBezTo>
                  <a:cubicBezTo>
                    <a:pt x="865" y="3929"/>
                    <a:pt x="897" y="3941"/>
                    <a:pt x="932" y="3941"/>
                  </a:cubicBezTo>
                  <a:cubicBezTo>
                    <a:pt x="996" y="3941"/>
                    <a:pt x="1067" y="3899"/>
                    <a:pt x="1057" y="3836"/>
                  </a:cubicBezTo>
                  <a:cubicBezTo>
                    <a:pt x="831" y="2999"/>
                    <a:pt x="590" y="2338"/>
                    <a:pt x="445" y="1500"/>
                  </a:cubicBezTo>
                  <a:cubicBezTo>
                    <a:pt x="380" y="1034"/>
                    <a:pt x="251" y="566"/>
                    <a:pt x="236" y="83"/>
                  </a:cubicBezTo>
                  <a:cubicBezTo>
                    <a:pt x="228" y="26"/>
                    <a:pt x="181"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6"/>
            <p:cNvSpPr/>
            <p:nvPr/>
          </p:nvSpPr>
          <p:spPr>
            <a:xfrm>
              <a:off x="2048711" y="3777436"/>
              <a:ext cx="43972" cy="147566"/>
            </a:xfrm>
            <a:custGeom>
              <a:avLst/>
              <a:gdLst/>
              <a:ahLst/>
              <a:cxnLst/>
              <a:rect l="l" t="t" r="r" b="b"/>
              <a:pathLst>
                <a:path w="1020" h="3423" extrusionOk="0">
                  <a:moveTo>
                    <a:pt x="146" y="0"/>
                  </a:moveTo>
                  <a:cubicBezTo>
                    <a:pt x="73" y="0"/>
                    <a:pt x="1" y="64"/>
                    <a:pt x="36" y="137"/>
                  </a:cubicBezTo>
                  <a:cubicBezTo>
                    <a:pt x="279" y="1054"/>
                    <a:pt x="520" y="2134"/>
                    <a:pt x="713" y="3148"/>
                  </a:cubicBezTo>
                  <a:cubicBezTo>
                    <a:pt x="730" y="3245"/>
                    <a:pt x="697" y="3422"/>
                    <a:pt x="858" y="3422"/>
                  </a:cubicBezTo>
                  <a:cubicBezTo>
                    <a:pt x="1019" y="3390"/>
                    <a:pt x="923" y="3212"/>
                    <a:pt x="923" y="3100"/>
                  </a:cubicBezTo>
                  <a:cubicBezTo>
                    <a:pt x="826" y="2568"/>
                    <a:pt x="713" y="2020"/>
                    <a:pt x="584" y="1473"/>
                  </a:cubicBezTo>
                  <a:cubicBezTo>
                    <a:pt x="455" y="1006"/>
                    <a:pt x="375" y="491"/>
                    <a:pt x="214" y="23"/>
                  </a:cubicBezTo>
                  <a:cubicBezTo>
                    <a:pt x="194" y="7"/>
                    <a:pt x="170"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2078759" y="3913712"/>
              <a:ext cx="100101" cy="144936"/>
            </a:xfrm>
            <a:custGeom>
              <a:avLst/>
              <a:gdLst/>
              <a:ahLst/>
              <a:cxnLst/>
              <a:rect l="l" t="t" r="r" b="b"/>
              <a:pathLst>
                <a:path w="2322" h="3362" extrusionOk="0">
                  <a:moveTo>
                    <a:pt x="2206" y="1"/>
                  </a:moveTo>
                  <a:cubicBezTo>
                    <a:pt x="2184" y="1"/>
                    <a:pt x="2157" y="6"/>
                    <a:pt x="2126" y="19"/>
                  </a:cubicBezTo>
                  <a:cubicBezTo>
                    <a:pt x="1933" y="180"/>
                    <a:pt x="1788" y="373"/>
                    <a:pt x="1626" y="583"/>
                  </a:cubicBezTo>
                  <a:cubicBezTo>
                    <a:pt x="1433" y="745"/>
                    <a:pt x="1304" y="985"/>
                    <a:pt x="1143" y="1179"/>
                  </a:cubicBezTo>
                  <a:cubicBezTo>
                    <a:pt x="773" y="1598"/>
                    <a:pt x="499" y="1952"/>
                    <a:pt x="226" y="2403"/>
                  </a:cubicBezTo>
                  <a:cubicBezTo>
                    <a:pt x="226" y="2420"/>
                    <a:pt x="226" y="2435"/>
                    <a:pt x="209" y="2435"/>
                  </a:cubicBezTo>
                  <a:cubicBezTo>
                    <a:pt x="177" y="2484"/>
                    <a:pt x="161" y="2532"/>
                    <a:pt x="145" y="2581"/>
                  </a:cubicBezTo>
                  <a:cubicBezTo>
                    <a:pt x="65" y="2725"/>
                    <a:pt x="0" y="2871"/>
                    <a:pt x="65" y="3032"/>
                  </a:cubicBezTo>
                  <a:cubicBezTo>
                    <a:pt x="80" y="3079"/>
                    <a:pt x="97" y="3112"/>
                    <a:pt x="129" y="3144"/>
                  </a:cubicBezTo>
                  <a:cubicBezTo>
                    <a:pt x="129" y="3160"/>
                    <a:pt x="161" y="3193"/>
                    <a:pt x="177" y="3225"/>
                  </a:cubicBezTo>
                  <a:cubicBezTo>
                    <a:pt x="260" y="3317"/>
                    <a:pt x="381" y="3362"/>
                    <a:pt x="486" y="3362"/>
                  </a:cubicBezTo>
                  <a:cubicBezTo>
                    <a:pt x="565" y="3362"/>
                    <a:pt x="636" y="3337"/>
                    <a:pt x="677" y="3289"/>
                  </a:cubicBezTo>
                  <a:cubicBezTo>
                    <a:pt x="789" y="3176"/>
                    <a:pt x="773" y="3064"/>
                    <a:pt x="886" y="2950"/>
                  </a:cubicBezTo>
                  <a:cubicBezTo>
                    <a:pt x="1014" y="2757"/>
                    <a:pt x="1096" y="2581"/>
                    <a:pt x="1208" y="2338"/>
                  </a:cubicBezTo>
                  <a:cubicBezTo>
                    <a:pt x="1579" y="1679"/>
                    <a:pt x="1869" y="985"/>
                    <a:pt x="2223" y="309"/>
                  </a:cubicBezTo>
                  <a:cubicBezTo>
                    <a:pt x="2317" y="161"/>
                    <a:pt x="2321" y="1"/>
                    <a:pt x="2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6"/>
            <p:cNvSpPr/>
            <p:nvPr/>
          </p:nvSpPr>
          <p:spPr>
            <a:xfrm>
              <a:off x="1056627" y="2596825"/>
              <a:ext cx="1735910" cy="1334729"/>
            </a:xfrm>
            <a:custGeom>
              <a:avLst/>
              <a:gdLst/>
              <a:ahLst/>
              <a:cxnLst/>
              <a:rect l="l" t="t" r="r" b="b"/>
              <a:pathLst>
                <a:path w="40267" h="30961" extrusionOk="0">
                  <a:moveTo>
                    <a:pt x="23044" y="0"/>
                  </a:moveTo>
                  <a:cubicBezTo>
                    <a:pt x="21777" y="0"/>
                    <a:pt x="20447" y="255"/>
                    <a:pt x="19457" y="560"/>
                  </a:cubicBezTo>
                  <a:cubicBezTo>
                    <a:pt x="18652" y="721"/>
                    <a:pt x="17894" y="946"/>
                    <a:pt x="17202" y="1333"/>
                  </a:cubicBezTo>
                  <a:cubicBezTo>
                    <a:pt x="14948" y="1767"/>
                    <a:pt x="13434" y="3378"/>
                    <a:pt x="12547" y="5198"/>
                  </a:cubicBezTo>
                  <a:cubicBezTo>
                    <a:pt x="12177" y="6165"/>
                    <a:pt x="12483" y="7276"/>
                    <a:pt x="12450" y="8130"/>
                  </a:cubicBezTo>
                  <a:cubicBezTo>
                    <a:pt x="12386" y="8532"/>
                    <a:pt x="12081" y="9015"/>
                    <a:pt x="11742" y="9515"/>
                  </a:cubicBezTo>
                  <a:cubicBezTo>
                    <a:pt x="11533" y="9756"/>
                    <a:pt x="11275" y="9885"/>
                    <a:pt x="10808" y="9966"/>
                  </a:cubicBezTo>
                  <a:cubicBezTo>
                    <a:pt x="10083" y="10110"/>
                    <a:pt x="9600" y="10030"/>
                    <a:pt x="8843" y="10207"/>
                  </a:cubicBezTo>
                  <a:cubicBezTo>
                    <a:pt x="7876" y="10432"/>
                    <a:pt x="6942" y="10803"/>
                    <a:pt x="6025" y="11141"/>
                  </a:cubicBezTo>
                  <a:cubicBezTo>
                    <a:pt x="5380" y="11415"/>
                    <a:pt x="4704" y="11609"/>
                    <a:pt x="4107" y="11946"/>
                  </a:cubicBezTo>
                  <a:cubicBezTo>
                    <a:pt x="3334" y="12511"/>
                    <a:pt x="2626" y="13170"/>
                    <a:pt x="2030" y="13896"/>
                  </a:cubicBezTo>
                  <a:cubicBezTo>
                    <a:pt x="1257" y="15071"/>
                    <a:pt x="1" y="16359"/>
                    <a:pt x="564" y="17809"/>
                  </a:cubicBezTo>
                  <a:cubicBezTo>
                    <a:pt x="645" y="18309"/>
                    <a:pt x="1450" y="18872"/>
                    <a:pt x="1691" y="19018"/>
                  </a:cubicBezTo>
                  <a:cubicBezTo>
                    <a:pt x="2561" y="19645"/>
                    <a:pt x="3061" y="20306"/>
                    <a:pt x="2803" y="21030"/>
                  </a:cubicBezTo>
                  <a:cubicBezTo>
                    <a:pt x="2546" y="21642"/>
                    <a:pt x="2030" y="22432"/>
                    <a:pt x="1530" y="23109"/>
                  </a:cubicBezTo>
                  <a:cubicBezTo>
                    <a:pt x="951" y="23800"/>
                    <a:pt x="162" y="24558"/>
                    <a:pt x="259" y="25476"/>
                  </a:cubicBezTo>
                  <a:cubicBezTo>
                    <a:pt x="338" y="26539"/>
                    <a:pt x="1402" y="27200"/>
                    <a:pt x="2110" y="27956"/>
                  </a:cubicBezTo>
                  <a:cubicBezTo>
                    <a:pt x="2803" y="28617"/>
                    <a:pt x="3705" y="29116"/>
                    <a:pt x="4752" y="29197"/>
                  </a:cubicBezTo>
                  <a:cubicBezTo>
                    <a:pt x="5088" y="29306"/>
                    <a:pt x="5571" y="29354"/>
                    <a:pt x="6056" y="29354"/>
                  </a:cubicBezTo>
                  <a:cubicBezTo>
                    <a:pt x="6498" y="29354"/>
                    <a:pt x="6943" y="29314"/>
                    <a:pt x="7281" y="29244"/>
                  </a:cubicBezTo>
                  <a:cubicBezTo>
                    <a:pt x="7829" y="29068"/>
                    <a:pt x="8408" y="29019"/>
                    <a:pt x="8939" y="28842"/>
                  </a:cubicBezTo>
                  <a:cubicBezTo>
                    <a:pt x="9584" y="28617"/>
                    <a:pt x="10034" y="28488"/>
                    <a:pt x="10775" y="28375"/>
                  </a:cubicBezTo>
                  <a:cubicBezTo>
                    <a:pt x="10998" y="28339"/>
                    <a:pt x="11246" y="28321"/>
                    <a:pt x="11507" y="28321"/>
                  </a:cubicBezTo>
                  <a:cubicBezTo>
                    <a:pt x="12775" y="28321"/>
                    <a:pt x="14368" y="28741"/>
                    <a:pt x="15076" y="29583"/>
                  </a:cubicBezTo>
                  <a:cubicBezTo>
                    <a:pt x="15607" y="30114"/>
                    <a:pt x="16252" y="30565"/>
                    <a:pt x="17041" y="30758"/>
                  </a:cubicBezTo>
                  <a:cubicBezTo>
                    <a:pt x="17573" y="30860"/>
                    <a:pt x="18372" y="30961"/>
                    <a:pt x="19128" y="30961"/>
                  </a:cubicBezTo>
                  <a:cubicBezTo>
                    <a:pt x="19334" y="30961"/>
                    <a:pt x="19537" y="30953"/>
                    <a:pt x="19730" y="30936"/>
                  </a:cubicBezTo>
                  <a:cubicBezTo>
                    <a:pt x="20568" y="30872"/>
                    <a:pt x="21212" y="30872"/>
                    <a:pt x="22018" y="30791"/>
                  </a:cubicBezTo>
                  <a:cubicBezTo>
                    <a:pt x="23001" y="30646"/>
                    <a:pt x="23950" y="30340"/>
                    <a:pt x="24852" y="29953"/>
                  </a:cubicBezTo>
                  <a:cubicBezTo>
                    <a:pt x="25996" y="29438"/>
                    <a:pt x="26882" y="28552"/>
                    <a:pt x="27510" y="27586"/>
                  </a:cubicBezTo>
                  <a:cubicBezTo>
                    <a:pt x="27994" y="26893"/>
                    <a:pt x="28090" y="26216"/>
                    <a:pt x="28606" y="25653"/>
                  </a:cubicBezTo>
                  <a:cubicBezTo>
                    <a:pt x="29116" y="24981"/>
                    <a:pt x="30053" y="24926"/>
                    <a:pt x="31061" y="24926"/>
                  </a:cubicBezTo>
                  <a:cubicBezTo>
                    <a:pt x="31261" y="24926"/>
                    <a:pt x="31463" y="24928"/>
                    <a:pt x="31666" y="24928"/>
                  </a:cubicBezTo>
                  <a:cubicBezTo>
                    <a:pt x="31824" y="24935"/>
                    <a:pt x="31982" y="24938"/>
                    <a:pt x="32140" y="24938"/>
                  </a:cubicBezTo>
                  <a:cubicBezTo>
                    <a:pt x="33060" y="24938"/>
                    <a:pt x="33980" y="24824"/>
                    <a:pt x="34887" y="24687"/>
                  </a:cubicBezTo>
                  <a:cubicBezTo>
                    <a:pt x="35725" y="24494"/>
                    <a:pt x="36466" y="24075"/>
                    <a:pt x="37142" y="23624"/>
                  </a:cubicBezTo>
                  <a:cubicBezTo>
                    <a:pt x="38624" y="22544"/>
                    <a:pt x="40170" y="21159"/>
                    <a:pt x="40057" y="19323"/>
                  </a:cubicBezTo>
                  <a:cubicBezTo>
                    <a:pt x="40267" y="16875"/>
                    <a:pt x="37576" y="15732"/>
                    <a:pt x="36030" y="14347"/>
                  </a:cubicBezTo>
                  <a:cubicBezTo>
                    <a:pt x="35113" y="13574"/>
                    <a:pt x="34275" y="12929"/>
                    <a:pt x="34178" y="11914"/>
                  </a:cubicBezTo>
                  <a:cubicBezTo>
                    <a:pt x="34146" y="11383"/>
                    <a:pt x="34565" y="10336"/>
                    <a:pt x="34984" y="9934"/>
                  </a:cubicBezTo>
                  <a:cubicBezTo>
                    <a:pt x="35579" y="9257"/>
                    <a:pt x="36449" y="8645"/>
                    <a:pt x="36900" y="7711"/>
                  </a:cubicBezTo>
                  <a:cubicBezTo>
                    <a:pt x="37078" y="7228"/>
                    <a:pt x="36932" y="6663"/>
                    <a:pt x="36706" y="6197"/>
                  </a:cubicBezTo>
                  <a:cubicBezTo>
                    <a:pt x="36481" y="5794"/>
                    <a:pt x="36094" y="5504"/>
                    <a:pt x="35789" y="5166"/>
                  </a:cubicBezTo>
                  <a:cubicBezTo>
                    <a:pt x="34340" y="3571"/>
                    <a:pt x="31875" y="3281"/>
                    <a:pt x="29733" y="3072"/>
                  </a:cubicBezTo>
                  <a:cubicBezTo>
                    <a:pt x="29145" y="3049"/>
                    <a:pt x="28075" y="3034"/>
                    <a:pt x="27416" y="3034"/>
                  </a:cubicBezTo>
                  <a:cubicBezTo>
                    <a:pt x="27173" y="3034"/>
                    <a:pt x="26985" y="3036"/>
                    <a:pt x="26898" y="3040"/>
                  </a:cubicBezTo>
                  <a:lnTo>
                    <a:pt x="26882" y="3023"/>
                  </a:lnTo>
                  <a:cubicBezTo>
                    <a:pt x="26882" y="3008"/>
                    <a:pt x="26866" y="2991"/>
                    <a:pt x="26866" y="2976"/>
                  </a:cubicBezTo>
                  <a:lnTo>
                    <a:pt x="26866" y="2944"/>
                  </a:lnTo>
                  <a:lnTo>
                    <a:pt x="26866" y="2895"/>
                  </a:lnTo>
                  <a:cubicBezTo>
                    <a:pt x="26866" y="2525"/>
                    <a:pt x="26931" y="2170"/>
                    <a:pt x="26898" y="1816"/>
                  </a:cubicBezTo>
                  <a:cubicBezTo>
                    <a:pt x="26866" y="1316"/>
                    <a:pt x="26560" y="994"/>
                    <a:pt x="26076" y="753"/>
                  </a:cubicBezTo>
                  <a:cubicBezTo>
                    <a:pt x="25481" y="367"/>
                    <a:pt x="24772" y="173"/>
                    <a:pt x="24047" y="60"/>
                  </a:cubicBezTo>
                  <a:cubicBezTo>
                    <a:pt x="23722" y="19"/>
                    <a:pt x="23385" y="0"/>
                    <a:pt x="23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6"/>
            <p:cNvSpPr/>
            <p:nvPr/>
          </p:nvSpPr>
          <p:spPr>
            <a:xfrm>
              <a:off x="1220149" y="3616112"/>
              <a:ext cx="211498" cy="123295"/>
            </a:xfrm>
            <a:custGeom>
              <a:avLst/>
              <a:gdLst/>
              <a:ahLst/>
              <a:cxnLst/>
              <a:rect l="l" t="t" r="r" b="b"/>
              <a:pathLst>
                <a:path w="4906" h="2860" extrusionOk="0">
                  <a:moveTo>
                    <a:pt x="103" y="0"/>
                  </a:moveTo>
                  <a:cubicBezTo>
                    <a:pt x="51" y="0"/>
                    <a:pt x="0" y="33"/>
                    <a:pt x="9" y="93"/>
                  </a:cubicBezTo>
                  <a:cubicBezTo>
                    <a:pt x="121" y="593"/>
                    <a:pt x="202" y="1141"/>
                    <a:pt x="475" y="1575"/>
                  </a:cubicBezTo>
                  <a:cubicBezTo>
                    <a:pt x="685" y="1865"/>
                    <a:pt x="1008" y="2075"/>
                    <a:pt x="1330" y="2251"/>
                  </a:cubicBezTo>
                  <a:cubicBezTo>
                    <a:pt x="1813" y="2509"/>
                    <a:pt x="2312" y="2751"/>
                    <a:pt x="2891" y="2816"/>
                  </a:cubicBezTo>
                  <a:cubicBezTo>
                    <a:pt x="3090" y="2847"/>
                    <a:pt x="3291" y="2860"/>
                    <a:pt x="3492" y="2860"/>
                  </a:cubicBezTo>
                  <a:cubicBezTo>
                    <a:pt x="3910" y="2860"/>
                    <a:pt x="4331" y="2805"/>
                    <a:pt x="4744" y="2751"/>
                  </a:cubicBezTo>
                  <a:cubicBezTo>
                    <a:pt x="4824" y="2751"/>
                    <a:pt x="4905" y="2719"/>
                    <a:pt x="4905" y="2638"/>
                  </a:cubicBezTo>
                  <a:cubicBezTo>
                    <a:pt x="4891" y="2597"/>
                    <a:pt x="4853" y="2555"/>
                    <a:pt x="4812" y="2555"/>
                  </a:cubicBezTo>
                  <a:cubicBezTo>
                    <a:pt x="4805" y="2555"/>
                    <a:pt x="4799" y="2556"/>
                    <a:pt x="4792" y="2558"/>
                  </a:cubicBezTo>
                  <a:cubicBezTo>
                    <a:pt x="4470" y="2573"/>
                    <a:pt x="4148" y="2606"/>
                    <a:pt x="3842" y="2638"/>
                  </a:cubicBezTo>
                  <a:cubicBezTo>
                    <a:pt x="3716" y="2650"/>
                    <a:pt x="3588" y="2656"/>
                    <a:pt x="3460" y="2656"/>
                  </a:cubicBezTo>
                  <a:cubicBezTo>
                    <a:pt x="3066" y="2656"/>
                    <a:pt x="2668" y="2598"/>
                    <a:pt x="2279" y="2477"/>
                  </a:cubicBezTo>
                  <a:cubicBezTo>
                    <a:pt x="2167" y="2445"/>
                    <a:pt x="1764" y="2251"/>
                    <a:pt x="1555" y="2155"/>
                  </a:cubicBezTo>
                  <a:cubicBezTo>
                    <a:pt x="1281" y="2010"/>
                    <a:pt x="798" y="1768"/>
                    <a:pt x="589" y="1366"/>
                  </a:cubicBezTo>
                  <a:cubicBezTo>
                    <a:pt x="396" y="995"/>
                    <a:pt x="299" y="512"/>
                    <a:pt x="202" y="78"/>
                  </a:cubicBezTo>
                  <a:cubicBezTo>
                    <a:pt x="194" y="25"/>
                    <a:pt x="149"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1186483" y="3241602"/>
              <a:ext cx="293665" cy="252711"/>
            </a:xfrm>
            <a:custGeom>
              <a:avLst/>
              <a:gdLst/>
              <a:ahLst/>
              <a:cxnLst/>
              <a:rect l="l" t="t" r="r" b="b"/>
              <a:pathLst>
                <a:path w="6812" h="5862" extrusionOk="0">
                  <a:moveTo>
                    <a:pt x="440" y="1"/>
                  </a:moveTo>
                  <a:cubicBezTo>
                    <a:pt x="388" y="1"/>
                    <a:pt x="333" y="32"/>
                    <a:pt x="322" y="83"/>
                  </a:cubicBezTo>
                  <a:cubicBezTo>
                    <a:pt x="210" y="873"/>
                    <a:pt x="0" y="1742"/>
                    <a:pt x="355" y="2499"/>
                  </a:cubicBezTo>
                  <a:cubicBezTo>
                    <a:pt x="694" y="3078"/>
                    <a:pt x="1273" y="3578"/>
                    <a:pt x="1950" y="3787"/>
                  </a:cubicBezTo>
                  <a:cubicBezTo>
                    <a:pt x="2088" y="3820"/>
                    <a:pt x="2269" y="3833"/>
                    <a:pt x="2458" y="3833"/>
                  </a:cubicBezTo>
                  <a:cubicBezTo>
                    <a:pt x="2821" y="3833"/>
                    <a:pt x="3213" y="3787"/>
                    <a:pt x="3383" y="3755"/>
                  </a:cubicBezTo>
                  <a:cubicBezTo>
                    <a:pt x="3399" y="3819"/>
                    <a:pt x="3399" y="3884"/>
                    <a:pt x="3415" y="3965"/>
                  </a:cubicBezTo>
                  <a:cubicBezTo>
                    <a:pt x="3528" y="4513"/>
                    <a:pt x="3947" y="4835"/>
                    <a:pt x="4334" y="5157"/>
                  </a:cubicBezTo>
                  <a:cubicBezTo>
                    <a:pt x="4768" y="5479"/>
                    <a:pt x="5300" y="5704"/>
                    <a:pt x="5848" y="5801"/>
                  </a:cubicBezTo>
                  <a:cubicBezTo>
                    <a:pt x="5924" y="5824"/>
                    <a:pt x="6173" y="5861"/>
                    <a:pt x="6386" y="5861"/>
                  </a:cubicBezTo>
                  <a:cubicBezTo>
                    <a:pt x="6620" y="5861"/>
                    <a:pt x="6811" y="5816"/>
                    <a:pt x="6685" y="5655"/>
                  </a:cubicBezTo>
                  <a:cubicBezTo>
                    <a:pt x="6637" y="5638"/>
                    <a:pt x="6587" y="5632"/>
                    <a:pt x="6537" y="5632"/>
                  </a:cubicBezTo>
                  <a:cubicBezTo>
                    <a:pt x="6438" y="5632"/>
                    <a:pt x="6336" y="5654"/>
                    <a:pt x="6238" y="5654"/>
                  </a:cubicBezTo>
                  <a:cubicBezTo>
                    <a:pt x="6198" y="5654"/>
                    <a:pt x="6159" y="5650"/>
                    <a:pt x="6121" y="5640"/>
                  </a:cubicBezTo>
                  <a:cubicBezTo>
                    <a:pt x="5622" y="5576"/>
                    <a:pt x="5139" y="5398"/>
                    <a:pt x="4736" y="5157"/>
                  </a:cubicBezTo>
                  <a:cubicBezTo>
                    <a:pt x="4237" y="4835"/>
                    <a:pt x="3737" y="4448"/>
                    <a:pt x="3625" y="3868"/>
                  </a:cubicBezTo>
                  <a:cubicBezTo>
                    <a:pt x="3595" y="3762"/>
                    <a:pt x="3621" y="3543"/>
                    <a:pt x="3465" y="3543"/>
                  </a:cubicBezTo>
                  <a:cubicBezTo>
                    <a:pt x="3455" y="3543"/>
                    <a:pt x="3444" y="3544"/>
                    <a:pt x="3432" y="3546"/>
                  </a:cubicBezTo>
                  <a:cubicBezTo>
                    <a:pt x="3093" y="3576"/>
                    <a:pt x="2762" y="3633"/>
                    <a:pt x="2441" y="3633"/>
                  </a:cubicBezTo>
                  <a:cubicBezTo>
                    <a:pt x="2257" y="3633"/>
                    <a:pt x="2077" y="3615"/>
                    <a:pt x="1901" y="3562"/>
                  </a:cubicBezTo>
                  <a:cubicBezTo>
                    <a:pt x="1257" y="3288"/>
                    <a:pt x="645" y="2789"/>
                    <a:pt x="436" y="2129"/>
                  </a:cubicBezTo>
                  <a:cubicBezTo>
                    <a:pt x="290" y="1597"/>
                    <a:pt x="436" y="1017"/>
                    <a:pt x="468" y="469"/>
                  </a:cubicBezTo>
                  <a:cubicBezTo>
                    <a:pt x="468" y="325"/>
                    <a:pt x="565" y="179"/>
                    <a:pt x="516" y="35"/>
                  </a:cubicBezTo>
                  <a:cubicBezTo>
                    <a:pt x="498" y="11"/>
                    <a:pt x="470"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1607809" y="3635513"/>
              <a:ext cx="301554" cy="178389"/>
            </a:xfrm>
            <a:custGeom>
              <a:avLst/>
              <a:gdLst/>
              <a:ahLst/>
              <a:cxnLst/>
              <a:rect l="l" t="t" r="r" b="b"/>
              <a:pathLst>
                <a:path w="6995" h="4138" extrusionOk="0">
                  <a:moveTo>
                    <a:pt x="157" y="0"/>
                  </a:moveTo>
                  <a:cubicBezTo>
                    <a:pt x="80" y="0"/>
                    <a:pt x="0" y="75"/>
                    <a:pt x="37" y="158"/>
                  </a:cubicBezTo>
                  <a:cubicBezTo>
                    <a:pt x="213" y="819"/>
                    <a:pt x="487" y="1528"/>
                    <a:pt x="1035" y="1995"/>
                  </a:cubicBezTo>
                  <a:cubicBezTo>
                    <a:pt x="1293" y="2123"/>
                    <a:pt x="1486" y="2284"/>
                    <a:pt x="1824" y="2381"/>
                  </a:cubicBezTo>
                  <a:cubicBezTo>
                    <a:pt x="2058" y="2462"/>
                    <a:pt x="2312" y="2493"/>
                    <a:pt x="2566" y="2493"/>
                  </a:cubicBezTo>
                  <a:cubicBezTo>
                    <a:pt x="2767" y="2493"/>
                    <a:pt x="2969" y="2474"/>
                    <a:pt x="3161" y="2446"/>
                  </a:cubicBezTo>
                  <a:cubicBezTo>
                    <a:pt x="3226" y="2430"/>
                    <a:pt x="3273" y="2413"/>
                    <a:pt x="3322" y="2381"/>
                  </a:cubicBezTo>
                  <a:cubicBezTo>
                    <a:pt x="3338" y="2413"/>
                    <a:pt x="3370" y="2446"/>
                    <a:pt x="3370" y="2478"/>
                  </a:cubicBezTo>
                  <a:cubicBezTo>
                    <a:pt x="3982" y="3429"/>
                    <a:pt x="5109" y="4024"/>
                    <a:pt x="6269" y="4105"/>
                  </a:cubicBezTo>
                  <a:cubicBezTo>
                    <a:pt x="6462" y="4121"/>
                    <a:pt x="6672" y="4137"/>
                    <a:pt x="6866" y="4137"/>
                  </a:cubicBezTo>
                  <a:cubicBezTo>
                    <a:pt x="6962" y="4121"/>
                    <a:pt x="6994" y="3976"/>
                    <a:pt x="6913" y="3927"/>
                  </a:cubicBezTo>
                  <a:cubicBezTo>
                    <a:pt x="6608" y="3847"/>
                    <a:pt x="6269" y="3912"/>
                    <a:pt x="5964" y="3831"/>
                  </a:cubicBezTo>
                  <a:cubicBezTo>
                    <a:pt x="4965" y="3686"/>
                    <a:pt x="3982" y="3107"/>
                    <a:pt x="3483" y="2220"/>
                  </a:cubicBezTo>
                  <a:cubicBezTo>
                    <a:pt x="3451" y="2177"/>
                    <a:pt x="3411" y="2156"/>
                    <a:pt x="3365" y="2156"/>
                  </a:cubicBezTo>
                  <a:cubicBezTo>
                    <a:pt x="3342" y="2156"/>
                    <a:pt x="3317" y="2162"/>
                    <a:pt x="3290" y="2172"/>
                  </a:cubicBezTo>
                  <a:cubicBezTo>
                    <a:pt x="3082" y="2239"/>
                    <a:pt x="2848" y="2271"/>
                    <a:pt x="2609" y="2271"/>
                  </a:cubicBezTo>
                  <a:cubicBezTo>
                    <a:pt x="2385" y="2271"/>
                    <a:pt x="2155" y="2243"/>
                    <a:pt x="1937" y="2188"/>
                  </a:cubicBezTo>
                  <a:cubicBezTo>
                    <a:pt x="1630" y="2108"/>
                    <a:pt x="1373" y="1930"/>
                    <a:pt x="1132" y="1786"/>
                  </a:cubicBezTo>
                  <a:cubicBezTo>
                    <a:pt x="971" y="1640"/>
                    <a:pt x="810" y="1399"/>
                    <a:pt x="681" y="1189"/>
                  </a:cubicBezTo>
                  <a:cubicBezTo>
                    <a:pt x="487" y="867"/>
                    <a:pt x="359" y="416"/>
                    <a:pt x="230" y="30"/>
                  </a:cubicBezTo>
                  <a:cubicBezTo>
                    <a:pt x="209" y="9"/>
                    <a:pt x="183"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2398992" y="3410686"/>
              <a:ext cx="297761" cy="176967"/>
            </a:xfrm>
            <a:custGeom>
              <a:avLst/>
              <a:gdLst/>
              <a:ahLst/>
              <a:cxnLst/>
              <a:rect l="l" t="t" r="r" b="b"/>
              <a:pathLst>
                <a:path w="6907" h="4105" extrusionOk="0">
                  <a:moveTo>
                    <a:pt x="6781" y="1"/>
                  </a:moveTo>
                  <a:cubicBezTo>
                    <a:pt x="6764" y="1"/>
                    <a:pt x="6747" y="4"/>
                    <a:pt x="6729" y="11"/>
                  </a:cubicBezTo>
                  <a:cubicBezTo>
                    <a:pt x="6649" y="11"/>
                    <a:pt x="6649" y="204"/>
                    <a:pt x="6649" y="204"/>
                  </a:cubicBezTo>
                  <a:cubicBezTo>
                    <a:pt x="6633" y="429"/>
                    <a:pt x="6649" y="574"/>
                    <a:pt x="6617" y="735"/>
                  </a:cubicBezTo>
                  <a:cubicBezTo>
                    <a:pt x="6553" y="1057"/>
                    <a:pt x="6392" y="1379"/>
                    <a:pt x="6117" y="1589"/>
                  </a:cubicBezTo>
                  <a:cubicBezTo>
                    <a:pt x="6053" y="1654"/>
                    <a:pt x="5924" y="1798"/>
                    <a:pt x="5780" y="1879"/>
                  </a:cubicBezTo>
                  <a:cubicBezTo>
                    <a:pt x="5558" y="2026"/>
                    <a:pt x="5231" y="2173"/>
                    <a:pt x="5040" y="2173"/>
                  </a:cubicBezTo>
                  <a:cubicBezTo>
                    <a:pt x="5022" y="2173"/>
                    <a:pt x="5005" y="2172"/>
                    <a:pt x="4990" y="2169"/>
                  </a:cubicBezTo>
                  <a:cubicBezTo>
                    <a:pt x="4951" y="2159"/>
                    <a:pt x="4877" y="2126"/>
                    <a:pt x="4810" y="2126"/>
                  </a:cubicBezTo>
                  <a:cubicBezTo>
                    <a:pt x="4766" y="2126"/>
                    <a:pt x="4725" y="2140"/>
                    <a:pt x="4700" y="2184"/>
                  </a:cubicBezTo>
                  <a:cubicBezTo>
                    <a:pt x="4652" y="2378"/>
                    <a:pt x="4620" y="2668"/>
                    <a:pt x="4571" y="2813"/>
                  </a:cubicBezTo>
                  <a:cubicBezTo>
                    <a:pt x="4506" y="3151"/>
                    <a:pt x="4169" y="3296"/>
                    <a:pt x="3879" y="3473"/>
                  </a:cubicBezTo>
                  <a:cubicBezTo>
                    <a:pt x="3669" y="3586"/>
                    <a:pt x="3186" y="3827"/>
                    <a:pt x="2848" y="3844"/>
                  </a:cubicBezTo>
                  <a:cubicBezTo>
                    <a:pt x="2612" y="3863"/>
                    <a:pt x="2376" y="3898"/>
                    <a:pt x="2140" y="3898"/>
                  </a:cubicBezTo>
                  <a:cubicBezTo>
                    <a:pt x="1973" y="3898"/>
                    <a:pt x="1806" y="3881"/>
                    <a:pt x="1640" y="3827"/>
                  </a:cubicBezTo>
                  <a:cubicBezTo>
                    <a:pt x="1156" y="3698"/>
                    <a:pt x="690" y="3490"/>
                    <a:pt x="222" y="3296"/>
                  </a:cubicBezTo>
                  <a:cubicBezTo>
                    <a:pt x="205" y="3288"/>
                    <a:pt x="189" y="3284"/>
                    <a:pt x="173" y="3284"/>
                  </a:cubicBezTo>
                  <a:cubicBezTo>
                    <a:pt x="68" y="3284"/>
                    <a:pt x="0" y="3447"/>
                    <a:pt x="126" y="3490"/>
                  </a:cubicBezTo>
                  <a:cubicBezTo>
                    <a:pt x="722" y="3731"/>
                    <a:pt x="1317" y="4021"/>
                    <a:pt x="1978" y="4102"/>
                  </a:cubicBezTo>
                  <a:cubicBezTo>
                    <a:pt x="2019" y="4104"/>
                    <a:pt x="2060" y="4105"/>
                    <a:pt x="2101" y="4105"/>
                  </a:cubicBezTo>
                  <a:cubicBezTo>
                    <a:pt x="2366" y="4105"/>
                    <a:pt x="2631" y="4065"/>
                    <a:pt x="2896" y="4037"/>
                  </a:cubicBezTo>
                  <a:cubicBezTo>
                    <a:pt x="3299" y="4005"/>
                    <a:pt x="3669" y="3812"/>
                    <a:pt x="4040" y="3634"/>
                  </a:cubicBezTo>
                  <a:cubicBezTo>
                    <a:pt x="4266" y="3473"/>
                    <a:pt x="4539" y="3344"/>
                    <a:pt x="4684" y="3103"/>
                  </a:cubicBezTo>
                  <a:cubicBezTo>
                    <a:pt x="4796" y="2861"/>
                    <a:pt x="4829" y="2620"/>
                    <a:pt x="4878" y="2378"/>
                  </a:cubicBezTo>
                  <a:lnTo>
                    <a:pt x="4878" y="2362"/>
                  </a:lnTo>
                  <a:cubicBezTo>
                    <a:pt x="4936" y="2384"/>
                    <a:pt x="4994" y="2392"/>
                    <a:pt x="5051" y="2392"/>
                  </a:cubicBezTo>
                  <a:cubicBezTo>
                    <a:pt x="5120" y="2392"/>
                    <a:pt x="5186" y="2380"/>
                    <a:pt x="5247" y="2362"/>
                  </a:cubicBezTo>
                  <a:cubicBezTo>
                    <a:pt x="5666" y="2266"/>
                    <a:pt x="6069" y="1991"/>
                    <a:pt x="6214" y="1830"/>
                  </a:cubicBezTo>
                  <a:cubicBezTo>
                    <a:pt x="6327" y="1718"/>
                    <a:pt x="6456" y="1621"/>
                    <a:pt x="6585" y="1444"/>
                  </a:cubicBezTo>
                  <a:cubicBezTo>
                    <a:pt x="6794" y="1154"/>
                    <a:pt x="6907" y="784"/>
                    <a:pt x="6890" y="429"/>
                  </a:cubicBezTo>
                  <a:lnTo>
                    <a:pt x="6890" y="429"/>
                  </a:lnTo>
                  <a:cubicBezTo>
                    <a:pt x="6891" y="431"/>
                    <a:pt x="6892" y="432"/>
                    <a:pt x="6893" y="432"/>
                  </a:cubicBezTo>
                  <a:cubicBezTo>
                    <a:pt x="6905" y="432"/>
                    <a:pt x="6891" y="183"/>
                    <a:pt x="6907" y="107"/>
                  </a:cubicBezTo>
                  <a:cubicBezTo>
                    <a:pt x="6894" y="44"/>
                    <a:pt x="6842" y="1"/>
                    <a:pt x="6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1723218" y="2701198"/>
              <a:ext cx="361779" cy="259910"/>
            </a:xfrm>
            <a:custGeom>
              <a:avLst/>
              <a:gdLst/>
              <a:ahLst/>
              <a:cxnLst/>
              <a:rect l="l" t="t" r="r" b="b"/>
              <a:pathLst>
                <a:path w="8392" h="6029" extrusionOk="0">
                  <a:moveTo>
                    <a:pt x="7680" y="1"/>
                  </a:moveTo>
                  <a:cubicBezTo>
                    <a:pt x="7166" y="1"/>
                    <a:pt x="6628" y="90"/>
                    <a:pt x="6137" y="216"/>
                  </a:cubicBezTo>
                  <a:cubicBezTo>
                    <a:pt x="5542" y="377"/>
                    <a:pt x="5042" y="699"/>
                    <a:pt x="4704" y="1199"/>
                  </a:cubicBezTo>
                  <a:cubicBezTo>
                    <a:pt x="4672" y="1263"/>
                    <a:pt x="4558" y="1392"/>
                    <a:pt x="4543" y="1425"/>
                  </a:cubicBezTo>
                  <a:lnTo>
                    <a:pt x="4478" y="1425"/>
                  </a:lnTo>
                  <a:cubicBezTo>
                    <a:pt x="4146" y="1326"/>
                    <a:pt x="3739" y="1209"/>
                    <a:pt x="3343" y="1209"/>
                  </a:cubicBezTo>
                  <a:cubicBezTo>
                    <a:pt x="3220" y="1209"/>
                    <a:pt x="3098" y="1220"/>
                    <a:pt x="2980" y="1247"/>
                  </a:cubicBezTo>
                  <a:cubicBezTo>
                    <a:pt x="1917" y="1343"/>
                    <a:pt x="871" y="2037"/>
                    <a:pt x="403" y="2939"/>
                  </a:cubicBezTo>
                  <a:cubicBezTo>
                    <a:pt x="1" y="3518"/>
                    <a:pt x="49" y="4210"/>
                    <a:pt x="291" y="4839"/>
                  </a:cubicBezTo>
                  <a:cubicBezTo>
                    <a:pt x="435" y="5226"/>
                    <a:pt x="484" y="5677"/>
                    <a:pt x="725" y="6014"/>
                  </a:cubicBezTo>
                  <a:cubicBezTo>
                    <a:pt x="742" y="6024"/>
                    <a:pt x="759" y="6029"/>
                    <a:pt x="775" y="6029"/>
                  </a:cubicBezTo>
                  <a:cubicBezTo>
                    <a:pt x="835" y="6029"/>
                    <a:pt x="879" y="5965"/>
                    <a:pt x="854" y="5902"/>
                  </a:cubicBezTo>
                  <a:cubicBezTo>
                    <a:pt x="596" y="5161"/>
                    <a:pt x="194" y="4356"/>
                    <a:pt x="339" y="3551"/>
                  </a:cubicBezTo>
                  <a:cubicBezTo>
                    <a:pt x="564" y="2971"/>
                    <a:pt x="871" y="2439"/>
                    <a:pt x="1434" y="2101"/>
                  </a:cubicBezTo>
                  <a:cubicBezTo>
                    <a:pt x="1966" y="1633"/>
                    <a:pt x="2690" y="1425"/>
                    <a:pt x="3399" y="1425"/>
                  </a:cubicBezTo>
                  <a:cubicBezTo>
                    <a:pt x="3577" y="1425"/>
                    <a:pt x="4043" y="1504"/>
                    <a:pt x="4285" y="1601"/>
                  </a:cubicBezTo>
                  <a:cubicBezTo>
                    <a:pt x="4361" y="1626"/>
                    <a:pt x="4438" y="1644"/>
                    <a:pt x="4512" y="1644"/>
                  </a:cubicBezTo>
                  <a:cubicBezTo>
                    <a:pt x="4627" y="1644"/>
                    <a:pt x="4731" y="1600"/>
                    <a:pt x="4801" y="1472"/>
                  </a:cubicBezTo>
                  <a:cubicBezTo>
                    <a:pt x="4994" y="1214"/>
                    <a:pt x="5187" y="957"/>
                    <a:pt x="5445" y="764"/>
                  </a:cubicBezTo>
                  <a:cubicBezTo>
                    <a:pt x="5815" y="538"/>
                    <a:pt x="6315" y="377"/>
                    <a:pt x="6766" y="329"/>
                  </a:cubicBezTo>
                  <a:cubicBezTo>
                    <a:pt x="7071" y="305"/>
                    <a:pt x="7377" y="243"/>
                    <a:pt x="7640" y="243"/>
                  </a:cubicBezTo>
                  <a:cubicBezTo>
                    <a:pt x="7724" y="243"/>
                    <a:pt x="7803" y="249"/>
                    <a:pt x="7876" y="265"/>
                  </a:cubicBezTo>
                  <a:cubicBezTo>
                    <a:pt x="8005" y="265"/>
                    <a:pt x="8007" y="315"/>
                    <a:pt x="8129" y="315"/>
                  </a:cubicBezTo>
                  <a:cubicBezTo>
                    <a:pt x="8145" y="315"/>
                    <a:pt x="8162" y="314"/>
                    <a:pt x="8183" y="313"/>
                  </a:cubicBezTo>
                  <a:cubicBezTo>
                    <a:pt x="8392" y="184"/>
                    <a:pt x="8198" y="39"/>
                    <a:pt x="7908" y="7"/>
                  </a:cubicBezTo>
                  <a:cubicBezTo>
                    <a:pt x="7833" y="3"/>
                    <a:pt x="7757"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1518399" y="3208277"/>
              <a:ext cx="390965" cy="222663"/>
            </a:xfrm>
            <a:custGeom>
              <a:avLst/>
              <a:gdLst/>
              <a:ahLst/>
              <a:cxnLst/>
              <a:rect l="l" t="t" r="r" b="b"/>
              <a:pathLst>
                <a:path w="9069" h="5165" extrusionOk="0">
                  <a:moveTo>
                    <a:pt x="298" y="1"/>
                  </a:moveTo>
                  <a:cubicBezTo>
                    <a:pt x="243" y="1"/>
                    <a:pt x="188" y="32"/>
                    <a:pt x="178" y="83"/>
                  </a:cubicBezTo>
                  <a:cubicBezTo>
                    <a:pt x="0" y="759"/>
                    <a:pt x="129" y="1484"/>
                    <a:pt x="387" y="2112"/>
                  </a:cubicBezTo>
                  <a:cubicBezTo>
                    <a:pt x="758" y="2724"/>
                    <a:pt x="1466" y="3078"/>
                    <a:pt x="2175" y="3239"/>
                  </a:cubicBezTo>
                  <a:cubicBezTo>
                    <a:pt x="2400" y="3283"/>
                    <a:pt x="2642" y="3297"/>
                    <a:pt x="2885" y="3297"/>
                  </a:cubicBezTo>
                  <a:cubicBezTo>
                    <a:pt x="3311" y="3297"/>
                    <a:pt x="3741" y="3255"/>
                    <a:pt x="4095" y="3255"/>
                  </a:cubicBezTo>
                  <a:cubicBezTo>
                    <a:pt x="4132" y="3255"/>
                    <a:pt x="4169" y="3255"/>
                    <a:pt x="4205" y="3256"/>
                  </a:cubicBezTo>
                  <a:cubicBezTo>
                    <a:pt x="4510" y="3385"/>
                    <a:pt x="4623" y="3723"/>
                    <a:pt x="4817" y="3965"/>
                  </a:cubicBezTo>
                  <a:cubicBezTo>
                    <a:pt x="5074" y="4335"/>
                    <a:pt x="5493" y="4625"/>
                    <a:pt x="5927" y="4835"/>
                  </a:cubicBezTo>
                  <a:cubicBezTo>
                    <a:pt x="6385" y="5050"/>
                    <a:pt x="6893" y="5164"/>
                    <a:pt x="7403" y="5164"/>
                  </a:cubicBezTo>
                  <a:cubicBezTo>
                    <a:pt x="7844" y="5164"/>
                    <a:pt x="8287" y="5078"/>
                    <a:pt x="8698" y="4899"/>
                  </a:cubicBezTo>
                  <a:cubicBezTo>
                    <a:pt x="8811" y="4835"/>
                    <a:pt x="9036" y="4850"/>
                    <a:pt x="9069" y="4689"/>
                  </a:cubicBezTo>
                  <a:cubicBezTo>
                    <a:pt x="9064" y="4610"/>
                    <a:pt x="9015" y="4582"/>
                    <a:pt x="8941" y="4582"/>
                  </a:cubicBezTo>
                  <a:cubicBezTo>
                    <a:pt x="8745" y="4582"/>
                    <a:pt x="8376" y="4790"/>
                    <a:pt x="8247" y="4802"/>
                  </a:cubicBezTo>
                  <a:cubicBezTo>
                    <a:pt x="7960" y="4901"/>
                    <a:pt x="7683" y="4944"/>
                    <a:pt x="7397" y="4944"/>
                  </a:cubicBezTo>
                  <a:cubicBezTo>
                    <a:pt x="7169" y="4944"/>
                    <a:pt x="6935" y="4917"/>
                    <a:pt x="6685" y="4867"/>
                  </a:cubicBezTo>
                  <a:cubicBezTo>
                    <a:pt x="6073" y="4689"/>
                    <a:pt x="5444" y="4416"/>
                    <a:pt x="5058" y="3916"/>
                  </a:cubicBezTo>
                  <a:cubicBezTo>
                    <a:pt x="4817" y="3611"/>
                    <a:pt x="4671" y="3160"/>
                    <a:pt x="4252" y="3046"/>
                  </a:cubicBezTo>
                  <a:cubicBezTo>
                    <a:pt x="4182" y="3043"/>
                    <a:pt x="4111" y="3041"/>
                    <a:pt x="4040" y="3041"/>
                  </a:cubicBezTo>
                  <a:cubicBezTo>
                    <a:pt x="3650" y="3041"/>
                    <a:pt x="3260" y="3085"/>
                    <a:pt x="2874" y="3085"/>
                  </a:cubicBezTo>
                  <a:cubicBezTo>
                    <a:pt x="2661" y="3085"/>
                    <a:pt x="2449" y="3072"/>
                    <a:pt x="2240" y="3031"/>
                  </a:cubicBezTo>
                  <a:cubicBezTo>
                    <a:pt x="1579" y="2885"/>
                    <a:pt x="934" y="2580"/>
                    <a:pt x="597" y="2015"/>
                  </a:cubicBezTo>
                  <a:cubicBezTo>
                    <a:pt x="371" y="1500"/>
                    <a:pt x="258" y="905"/>
                    <a:pt x="354" y="340"/>
                  </a:cubicBezTo>
                  <a:cubicBezTo>
                    <a:pt x="354" y="244"/>
                    <a:pt x="436" y="132"/>
                    <a:pt x="387" y="35"/>
                  </a:cubicBezTo>
                  <a:cubicBezTo>
                    <a:pt x="363" y="11"/>
                    <a:pt x="331" y="1"/>
                    <a:pt x="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2023878" y="3639565"/>
              <a:ext cx="138900" cy="37678"/>
            </a:xfrm>
            <a:custGeom>
              <a:avLst/>
              <a:gdLst/>
              <a:ahLst/>
              <a:cxnLst/>
              <a:rect l="l" t="t" r="r" b="b"/>
              <a:pathLst>
                <a:path w="3222" h="874" extrusionOk="0">
                  <a:moveTo>
                    <a:pt x="146" y="0"/>
                  </a:moveTo>
                  <a:cubicBezTo>
                    <a:pt x="49" y="0"/>
                    <a:pt x="0" y="146"/>
                    <a:pt x="81" y="193"/>
                  </a:cubicBezTo>
                  <a:cubicBezTo>
                    <a:pt x="597" y="554"/>
                    <a:pt x="1337" y="873"/>
                    <a:pt x="2020" y="873"/>
                  </a:cubicBezTo>
                  <a:cubicBezTo>
                    <a:pt x="2466" y="873"/>
                    <a:pt x="2888" y="737"/>
                    <a:pt x="3206" y="387"/>
                  </a:cubicBezTo>
                  <a:cubicBezTo>
                    <a:pt x="3222" y="322"/>
                    <a:pt x="3174" y="258"/>
                    <a:pt x="3109" y="242"/>
                  </a:cubicBezTo>
                  <a:cubicBezTo>
                    <a:pt x="2981" y="258"/>
                    <a:pt x="2884" y="387"/>
                    <a:pt x="2771" y="436"/>
                  </a:cubicBezTo>
                  <a:cubicBezTo>
                    <a:pt x="2555" y="583"/>
                    <a:pt x="2296" y="642"/>
                    <a:pt x="2021" y="642"/>
                  </a:cubicBezTo>
                  <a:cubicBezTo>
                    <a:pt x="1515" y="642"/>
                    <a:pt x="954" y="440"/>
                    <a:pt x="516" y="210"/>
                  </a:cubicBezTo>
                  <a:cubicBezTo>
                    <a:pt x="387" y="146"/>
                    <a:pt x="290" y="17"/>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2127648" y="2910807"/>
              <a:ext cx="358589" cy="209773"/>
            </a:xfrm>
            <a:custGeom>
              <a:avLst/>
              <a:gdLst/>
              <a:ahLst/>
              <a:cxnLst/>
              <a:rect l="l" t="t" r="r" b="b"/>
              <a:pathLst>
                <a:path w="8318" h="4866" extrusionOk="0">
                  <a:moveTo>
                    <a:pt x="8172" y="1"/>
                  </a:moveTo>
                  <a:cubicBezTo>
                    <a:pt x="8157" y="1"/>
                    <a:pt x="8141" y="4"/>
                    <a:pt x="8127" y="9"/>
                  </a:cubicBezTo>
                  <a:cubicBezTo>
                    <a:pt x="7740" y="557"/>
                    <a:pt x="7676" y="1313"/>
                    <a:pt x="7128" y="1588"/>
                  </a:cubicBezTo>
                  <a:cubicBezTo>
                    <a:pt x="6726" y="1845"/>
                    <a:pt x="5840" y="2151"/>
                    <a:pt x="5357" y="2247"/>
                  </a:cubicBezTo>
                  <a:cubicBezTo>
                    <a:pt x="5083" y="2329"/>
                    <a:pt x="4729" y="2361"/>
                    <a:pt x="4519" y="2569"/>
                  </a:cubicBezTo>
                  <a:cubicBezTo>
                    <a:pt x="4407" y="2747"/>
                    <a:pt x="4455" y="2941"/>
                    <a:pt x="4390" y="3117"/>
                  </a:cubicBezTo>
                  <a:cubicBezTo>
                    <a:pt x="4310" y="3407"/>
                    <a:pt x="4149" y="3568"/>
                    <a:pt x="3924" y="3761"/>
                  </a:cubicBezTo>
                  <a:cubicBezTo>
                    <a:pt x="3714" y="3955"/>
                    <a:pt x="3553" y="4212"/>
                    <a:pt x="3312" y="4373"/>
                  </a:cubicBezTo>
                  <a:cubicBezTo>
                    <a:pt x="3022" y="4519"/>
                    <a:pt x="2667" y="4631"/>
                    <a:pt x="2329" y="4648"/>
                  </a:cubicBezTo>
                  <a:cubicBezTo>
                    <a:pt x="2283" y="4653"/>
                    <a:pt x="2239" y="4655"/>
                    <a:pt x="2194" y="4655"/>
                  </a:cubicBezTo>
                  <a:cubicBezTo>
                    <a:pt x="1505" y="4655"/>
                    <a:pt x="977" y="4090"/>
                    <a:pt x="492" y="3681"/>
                  </a:cubicBezTo>
                  <a:cubicBezTo>
                    <a:pt x="380" y="3585"/>
                    <a:pt x="316" y="3424"/>
                    <a:pt x="170" y="3375"/>
                  </a:cubicBezTo>
                  <a:cubicBezTo>
                    <a:pt x="160" y="3371"/>
                    <a:pt x="150" y="3370"/>
                    <a:pt x="140" y="3370"/>
                  </a:cubicBezTo>
                  <a:cubicBezTo>
                    <a:pt x="58" y="3370"/>
                    <a:pt x="1" y="3478"/>
                    <a:pt x="58" y="3536"/>
                  </a:cubicBezTo>
                  <a:cubicBezTo>
                    <a:pt x="574" y="4100"/>
                    <a:pt x="1201" y="4712"/>
                    <a:pt x="2006" y="4857"/>
                  </a:cubicBezTo>
                  <a:cubicBezTo>
                    <a:pt x="2076" y="4862"/>
                    <a:pt x="2147" y="4865"/>
                    <a:pt x="2219" y="4865"/>
                  </a:cubicBezTo>
                  <a:cubicBezTo>
                    <a:pt x="2773" y="4865"/>
                    <a:pt x="3359" y="4693"/>
                    <a:pt x="3730" y="4294"/>
                  </a:cubicBezTo>
                  <a:cubicBezTo>
                    <a:pt x="3924" y="4036"/>
                    <a:pt x="4181" y="3843"/>
                    <a:pt x="4407" y="3600"/>
                  </a:cubicBezTo>
                  <a:cubicBezTo>
                    <a:pt x="4536" y="3407"/>
                    <a:pt x="4632" y="3182"/>
                    <a:pt x="4665" y="2956"/>
                  </a:cubicBezTo>
                  <a:cubicBezTo>
                    <a:pt x="4680" y="2876"/>
                    <a:pt x="4665" y="2747"/>
                    <a:pt x="4712" y="2683"/>
                  </a:cubicBezTo>
                  <a:cubicBezTo>
                    <a:pt x="4955" y="2537"/>
                    <a:pt x="5180" y="2522"/>
                    <a:pt x="5470" y="2457"/>
                  </a:cubicBezTo>
                  <a:cubicBezTo>
                    <a:pt x="6162" y="2280"/>
                    <a:pt x="6871" y="2054"/>
                    <a:pt x="7467" y="1652"/>
                  </a:cubicBezTo>
                  <a:cubicBezTo>
                    <a:pt x="7708" y="1459"/>
                    <a:pt x="7854" y="1169"/>
                    <a:pt x="7983" y="894"/>
                  </a:cubicBezTo>
                  <a:cubicBezTo>
                    <a:pt x="8095" y="653"/>
                    <a:pt x="8223" y="396"/>
                    <a:pt x="8305" y="138"/>
                  </a:cubicBezTo>
                  <a:cubicBezTo>
                    <a:pt x="8317" y="59"/>
                    <a:pt x="8244" y="1"/>
                    <a:pt x="8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2214130" y="3258976"/>
              <a:ext cx="281939" cy="125493"/>
            </a:xfrm>
            <a:custGeom>
              <a:avLst/>
              <a:gdLst/>
              <a:ahLst/>
              <a:cxnLst/>
              <a:rect l="l" t="t" r="r" b="b"/>
              <a:pathLst>
                <a:path w="6540" h="2911" extrusionOk="0">
                  <a:moveTo>
                    <a:pt x="6393" y="1"/>
                  </a:moveTo>
                  <a:cubicBezTo>
                    <a:pt x="6248" y="1"/>
                    <a:pt x="6231" y="183"/>
                    <a:pt x="6153" y="276"/>
                  </a:cubicBezTo>
                  <a:cubicBezTo>
                    <a:pt x="6056" y="437"/>
                    <a:pt x="5622" y="968"/>
                    <a:pt x="5412" y="1033"/>
                  </a:cubicBezTo>
                  <a:cubicBezTo>
                    <a:pt x="5243" y="1083"/>
                    <a:pt x="5035" y="1107"/>
                    <a:pt x="4822" y="1107"/>
                  </a:cubicBezTo>
                  <a:cubicBezTo>
                    <a:pt x="4628" y="1107"/>
                    <a:pt x="4429" y="1087"/>
                    <a:pt x="4253" y="1049"/>
                  </a:cubicBezTo>
                  <a:cubicBezTo>
                    <a:pt x="4079" y="995"/>
                    <a:pt x="3880" y="878"/>
                    <a:pt x="3722" y="878"/>
                  </a:cubicBezTo>
                  <a:cubicBezTo>
                    <a:pt x="3602" y="878"/>
                    <a:pt x="3506" y="946"/>
                    <a:pt x="3464" y="1161"/>
                  </a:cubicBezTo>
                  <a:cubicBezTo>
                    <a:pt x="3383" y="1404"/>
                    <a:pt x="3335" y="1677"/>
                    <a:pt x="3206" y="1887"/>
                  </a:cubicBezTo>
                  <a:cubicBezTo>
                    <a:pt x="2932" y="2273"/>
                    <a:pt x="2401" y="2628"/>
                    <a:pt x="2014" y="2675"/>
                  </a:cubicBezTo>
                  <a:cubicBezTo>
                    <a:pt x="1953" y="2686"/>
                    <a:pt x="1891" y="2692"/>
                    <a:pt x="1827" y="2692"/>
                  </a:cubicBezTo>
                  <a:cubicBezTo>
                    <a:pt x="1420" y="2692"/>
                    <a:pt x="966" y="2486"/>
                    <a:pt x="548" y="2306"/>
                  </a:cubicBezTo>
                  <a:cubicBezTo>
                    <a:pt x="412" y="2245"/>
                    <a:pt x="274" y="2111"/>
                    <a:pt x="123" y="2111"/>
                  </a:cubicBezTo>
                  <a:cubicBezTo>
                    <a:pt x="114" y="2111"/>
                    <a:pt x="106" y="2111"/>
                    <a:pt x="97" y="2112"/>
                  </a:cubicBezTo>
                  <a:cubicBezTo>
                    <a:pt x="0" y="2145"/>
                    <a:pt x="0" y="2289"/>
                    <a:pt x="97" y="2321"/>
                  </a:cubicBezTo>
                  <a:cubicBezTo>
                    <a:pt x="615" y="2597"/>
                    <a:pt x="1231" y="2910"/>
                    <a:pt x="1837" y="2910"/>
                  </a:cubicBezTo>
                  <a:cubicBezTo>
                    <a:pt x="2117" y="2910"/>
                    <a:pt x="2394" y="2844"/>
                    <a:pt x="2659" y="2675"/>
                  </a:cubicBezTo>
                  <a:cubicBezTo>
                    <a:pt x="3013" y="2450"/>
                    <a:pt x="3367" y="2160"/>
                    <a:pt x="3512" y="1774"/>
                  </a:cubicBezTo>
                  <a:cubicBezTo>
                    <a:pt x="3625" y="1548"/>
                    <a:pt x="3640" y="1307"/>
                    <a:pt x="3737" y="1097"/>
                  </a:cubicBezTo>
                  <a:lnTo>
                    <a:pt x="3754" y="1097"/>
                  </a:lnTo>
                  <a:cubicBezTo>
                    <a:pt x="4093" y="1253"/>
                    <a:pt x="4442" y="1336"/>
                    <a:pt x="4811" y="1336"/>
                  </a:cubicBezTo>
                  <a:cubicBezTo>
                    <a:pt x="4897" y="1336"/>
                    <a:pt x="4985" y="1332"/>
                    <a:pt x="5075" y="1323"/>
                  </a:cubicBezTo>
                  <a:cubicBezTo>
                    <a:pt x="5397" y="1323"/>
                    <a:pt x="5702" y="1178"/>
                    <a:pt x="5928" y="953"/>
                  </a:cubicBezTo>
                  <a:cubicBezTo>
                    <a:pt x="6153" y="711"/>
                    <a:pt x="6346" y="453"/>
                    <a:pt x="6507" y="163"/>
                  </a:cubicBezTo>
                  <a:cubicBezTo>
                    <a:pt x="6540" y="98"/>
                    <a:pt x="6492" y="19"/>
                    <a:pt x="6411" y="2"/>
                  </a:cubicBezTo>
                  <a:cubicBezTo>
                    <a:pt x="6405" y="1"/>
                    <a:pt x="6399"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1825238" y="4539225"/>
              <a:ext cx="446675" cy="26425"/>
            </a:xfrm>
            <a:custGeom>
              <a:avLst/>
              <a:gdLst/>
              <a:ahLst/>
              <a:cxnLst/>
              <a:rect l="l" t="t" r="r" b="b"/>
              <a:pathLst>
                <a:path w="8828" h="613" extrusionOk="0">
                  <a:moveTo>
                    <a:pt x="214" y="350"/>
                  </a:moveTo>
                  <a:lnTo>
                    <a:pt x="214" y="350"/>
                  </a:lnTo>
                  <a:cubicBezTo>
                    <a:pt x="213" y="352"/>
                    <a:pt x="211" y="353"/>
                    <a:pt x="210" y="355"/>
                  </a:cubicBezTo>
                  <a:cubicBezTo>
                    <a:pt x="205" y="355"/>
                    <a:pt x="208" y="353"/>
                    <a:pt x="214" y="350"/>
                  </a:cubicBezTo>
                  <a:close/>
                  <a:moveTo>
                    <a:pt x="4236" y="0"/>
                  </a:moveTo>
                  <a:cubicBezTo>
                    <a:pt x="3899" y="0"/>
                    <a:pt x="3544" y="0"/>
                    <a:pt x="3190" y="16"/>
                  </a:cubicBezTo>
                  <a:cubicBezTo>
                    <a:pt x="2900" y="32"/>
                    <a:pt x="2626" y="32"/>
                    <a:pt x="2336" y="65"/>
                  </a:cubicBezTo>
                  <a:cubicBezTo>
                    <a:pt x="2110" y="80"/>
                    <a:pt x="1869" y="97"/>
                    <a:pt x="1644" y="129"/>
                  </a:cubicBezTo>
                  <a:cubicBezTo>
                    <a:pt x="1451" y="145"/>
                    <a:pt x="1257" y="177"/>
                    <a:pt x="1064" y="193"/>
                  </a:cubicBezTo>
                  <a:cubicBezTo>
                    <a:pt x="935" y="226"/>
                    <a:pt x="790" y="241"/>
                    <a:pt x="661" y="273"/>
                  </a:cubicBezTo>
                  <a:cubicBezTo>
                    <a:pt x="549" y="290"/>
                    <a:pt x="452" y="306"/>
                    <a:pt x="355" y="322"/>
                  </a:cubicBezTo>
                  <a:cubicBezTo>
                    <a:pt x="323" y="338"/>
                    <a:pt x="274" y="338"/>
                    <a:pt x="242" y="338"/>
                  </a:cubicBezTo>
                  <a:cubicBezTo>
                    <a:pt x="238" y="338"/>
                    <a:pt x="235" y="338"/>
                    <a:pt x="232" y="338"/>
                  </a:cubicBezTo>
                  <a:lnTo>
                    <a:pt x="232" y="338"/>
                  </a:lnTo>
                  <a:cubicBezTo>
                    <a:pt x="231" y="338"/>
                    <a:pt x="229" y="338"/>
                    <a:pt x="226" y="338"/>
                  </a:cubicBezTo>
                  <a:cubicBezTo>
                    <a:pt x="210" y="355"/>
                    <a:pt x="194" y="355"/>
                    <a:pt x="177" y="355"/>
                  </a:cubicBezTo>
                  <a:lnTo>
                    <a:pt x="145" y="355"/>
                  </a:lnTo>
                  <a:cubicBezTo>
                    <a:pt x="65" y="355"/>
                    <a:pt x="1" y="402"/>
                    <a:pt x="16" y="483"/>
                  </a:cubicBezTo>
                  <a:cubicBezTo>
                    <a:pt x="16" y="548"/>
                    <a:pt x="65" y="612"/>
                    <a:pt x="145" y="612"/>
                  </a:cubicBezTo>
                  <a:cubicBezTo>
                    <a:pt x="210" y="612"/>
                    <a:pt x="291" y="595"/>
                    <a:pt x="355" y="580"/>
                  </a:cubicBezTo>
                  <a:cubicBezTo>
                    <a:pt x="452" y="563"/>
                    <a:pt x="549" y="548"/>
                    <a:pt x="628" y="531"/>
                  </a:cubicBezTo>
                  <a:cubicBezTo>
                    <a:pt x="757" y="516"/>
                    <a:pt x="886" y="483"/>
                    <a:pt x="1015" y="467"/>
                  </a:cubicBezTo>
                  <a:cubicBezTo>
                    <a:pt x="1096" y="451"/>
                    <a:pt x="1176" y="434"/>
                    <a:pt x="1257" y="434"/>
                  </a:cubicBezTo>
                  <a:cubicBezTo>
                    <a:pt x="1273" y="419"/>
                    <a:pt x="1289" y="419"/>
                    <a:pt x="1322" y="419"/>
                  </a:cubicBezTo>
                  <a:lnTo>
                    <a:pt x="1354" y="419"/>
                  </a:lnTo>
                  <a:cubicBezTo>
                    <a:pt x="1402" y="402"/>
                    <a:pt x="1451" y="402"/>
                    <a:pt x="1498" y="402"/>
                  </a:cubicBezTo>
                  <a:cubicBezTo>
                    <a:pt x="1708" y="370"/>
                    <a:pt x="1934" y="355"/>
                    <a:pt x="2142" y="338"/>
                  </a:cubicBezTo>
                  <a:cubicBezTo>
                    <a:pt x="2417" y="306"/>
                    <a:pt x="2690" y="290"/>
                    <a:pt x="2965" y="290"/>
                  </a:cubicBezTo>
                  <a:cubicBezTo>
                    <a:pt x="3302" y="273"/>
                    <a:pt x="3624" y="258"/>
                    <a:pt x="3963" y="258"/>
                  </a:cubicBezTo>
                  <a:cubicBezTo>
                    <a:pt x="4365" y="258"/>
                    <a:pt x="4768" y="273"/>
                    <a:pt x="5170" y="290"/>
                  </a:cubicBezTo>
                  <a:cubicBezTo>
                    <a:pt x="5638" y="306"/>
                    <a:pt x="6105" y="322"/>
                    <a:pt x="6588" y="355"/>
                  </a:cubicBezTo>
                  <a:cubicBezTo>
                    <a:pt x="7135" y="402"/>
                    <a:pt x="7700" y="451"/>
                    <a:pt x="8247" y="499"/>
                  </a:cubicBezTo>
                  <a:lnTo>
                    <a:pt x="8682" y="548"/>
                  </a:lnTo>
                  <a:cubicBezTo>
                    <a:pt x="8763" y="548"/>
                    <a:pt x="8827" y="483"/>
                    <a:pt x="8810" y="419"/>
                  </a:cubicBezTo>
                  <a:cubicBezTo>
                    <a:pt x="8810" y="338"/>
                    <a:pt x="8763" y="290"/>
                    <a:pt x="8682" y="290"/>
                  </a:cubicBezTo>
                  <a:cubicBezTo>
                    <a:pt x="8119" y="226"/>
                    <a:pt x="7539" y="177"/>
                    <a:pt x="6959" y="129"/>
                  </a:cubicBezTo>
                  <a:cubicBezTo>
                    <a:pt x="6476" y="97"/>
                    <a:pt x="5993" y="65"/>
                    <a:pt x="5493" y="48"/>
                  </a:cubicBezTo>
                  <a:cubicBezTo>
                    <a:pt x="5074" y="16"/>
                    <a:pt x="4655" y="16"/>
                    <a:pt x="4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79803" y="1785695"/>
            <a:ext cx="2536378" cy="2822117"/>
          </a:xfrm>
          <a:prstGeom prst="rect">
            <a:avLst/>
          </a:prstGeom>
        </p:spPr>
      </p:pic>
      <p:grpSp>
        <p:nvGrpSpPr>
          <p:cNvPr id="8" name="Group 7"/>
          <p:cNvGrpSpPr/>
          <p:nvPr/>
        </p:nvGrpSpPr>
        <p:grpSpPr>
          <a:xfrm>
            <a:off x="1197345" y="559269"/>
            <a:ext cx="5094207" cy="2011356"/>
            <a:chOff x="1145647" y="745445"/>
            <a:chExt cx="5094207" cy="2011356"/>
          </a:xfrm>
        </p:grpSpPr>
        <p:sp>
          <p:nvSpPr>
            <p:cNvPr id="6" name="Rounded Rectangular Callout 5"/>
            <p:cNvSpPr/>
            <p:nvPr/>
          </p:nvSpPr>
          <p:spPr>
            <a:xfrm>
              <a:off x="1145647" y="745445"/>
              <a:ext cx="5094207" cy="2011356"/>
            </a:xfrm>
            <a:prstGeom prst="wedgeRoundRectCallout">
              <a:avLst>
                <a:gd name="adj1" fmla="val 54596"/>
                <a:gd name="adj2" fmla="val 33384"/>
                <a:gd name="adj3" fmla="val 16667"/>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7618" y="764178"/>
              <a:ext cx="4714038" cy="1938992"/>
            </a:xfrm>
            <a:prstGeom prst="rect">
              <a:avLst/>
            </a:prstGeom>
          </p:spPr>
          <p:txBody>
            <a:bodyPr wrap="square">
              <a:spAutoFit/>
            </a:bodyPr>
            <a:lstStyle/>
            <a:p>
              <a:pPr algn="just">
                <a:lnSpc>
                  <a:spcPct val="150000"/>
                </a:lnSpc>
              </a:pPr>
              <a:r>
                <a:rPr lang="vi-VN" sz="2000" dirty="0"/>
                <a:t>Ngoài công việc chăm sóc cây rừng ở mục 3, theo em, để cây rừng sinh trưởng và phát triển tốt, người trồng rừng cần phải chú ý đến những việc gì?</a:t>
              </a:r>
              <a:endParaRPr lang="en-US" sz="2000" dirty="0"/>
            </a:p>
          </p:txBody>
        </p:sp>
      </p:grpSp>
      <p:sp>
        <p:nvSpPr>
          <p:cNvPr id="9" name="Rectangle 8"/>
          <p:cNvSpPr/>
          <p:nvPr/>
        </p:nvSpPr>
        <p:spPr>
          <a:xfrm>
            <a:off x="2025964" y="2975763"/>
            <a:ext cx="4160822" cy="1477328"/>
          </a:xfrm>
          <a:prstGeom prst="rect">
            <a:avLst/>
          </a:prstGeom>
        </p:spPr>
        <p:txBody>
          <a:bodyPr wrap="square">
            <a:spAutoFit/>
          </a:bodyPr>
          <a:lstStyle/>
          <a:p>
            <a:pPr algn="just">
              <a:lnSpc>
                <a:spcPct val="150000"/>
              </a:lnSpc>
            </a:pPr>
            <a:r>
              <a:rPr lang="vi-VN" sz="2000" dirty="0"/>
              <a:t>Người trồng rừng cần phải chú ý đến việc chăm sóc đúng thời điểm, đúng giai đoạn.</a:t>
            </a:r>
            <a:endParaRPr lang="en-US" sz="2000" dirty="0"/>
          </a:p>
        </p:txBody>
      </p:sp>
      <p:sp>
        <p:nvSpPr>
          <p:cNvPr id="87" name="Google Shape;2343;p57"/>
          <p:cNvSpPr/>
          <p:nvPr/>
        </p:nvSpPr>
        <p:spPr>
          <a:xfrm rot="12157782" flipH="1">
            <a:off x="3684554" y="2706926"/>
            <a:ext cx="585882" cy="294717"/>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up)">
                                      <p:cBhvr>
                                        <p:cTn id="15" dur="500"/>
                                        <p:tgtEl>
                                          <p:spTgt spid="8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6" name="Google Shape;1766;p51"/>
          <p:cNvSpPr/>
          <p:nvPr/>
        </p:nvSpPr>
        <p:spPr>
          <a:xfrm>
            <a:off x="3777766" y="-677101"/>
            <a:ext cx="78" cy="1167"/>
          </a:xfrm>
          <a:custGeom>
            <a:avLst/>
            <a:gdLst/>
            <a:ahLst/>
            <a:cxnLst/>
            <a:rect l="l" t="t" r="r" b="b"/>
            <a:pathLst>
              <a:path w="1" h="15" extrusionOk="0">
                <a:moveTo>
                  <a:pt x="0" y="1"/>
                </a:moveTo>
                <a:lnTo>
                  <a:pt x="0" y="15"/>
                </a:lnTo>
                <a:close/>
              </a:path>
            </a:pathLst>
          </a:custGeom>
          <a:solidFill>
            <a:srgbClr val="6A8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51"/>
          <p:cNvGrpSpPr/>
          <p:nvPr/>
        </p:nvGrpSpPr>
        <p:grpSpPr>
          <a:xfrm>
            <a:off x="6792770" y="3989513"/>
            <a:ext cx="1106031" cy="807316"/>
            <a:chOff x="2979700" y="-2028575"/>
            <a:chExt cx="1981424" cy="1446284"/>
          </a:xfrm>
        </p:grpSpPr>
        <p:sp>
          <p:nvSpPr>
            <p:cNvPr id="1768" name="Google Shape;1768;p51"/>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1"/>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1"/>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1"/>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1"/>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3" name="Google Shape;1773;p51"/>
          <p:cNvGrpSpPr/>
          <p:nvPr/>
        </p:nvGrpSpPr>
        <p:grpSpPr>
          <a:xfrm>
            <a:off x="152387" y="3630012"/>
            <a:ext cx="1184801" cy="1014424"/>
            <a:chOff x="6001325" y="-2272749"/>
            <a:chExt cx="1689194" cy="1446285"/>
          </a:xfrm>
        </p:grpSpPr>
        <p:sp>
          <p:nvSpPr>
            <p:cNvPr id="1774" name="Google Shape;1774;p5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 y="0"/>
            <a:ext cx="9127248" cy="5143500"/>
          </a:xfrm>
          <a:prstGeom prst="rect">
            <a:avLst/>
          </a:prstGeom>
        </p:spPr>
      </p:pic>
      <p:grpSp>
        <p:nvGrpSpPr>
          <p:cNvPr id="10" name="Group 9"/>
          <p:cNvGrpSpPr/>
          <p:nvPr/>
        </p:nvGrpSpPr>
        <p:grpSpPr>
          <a:xfrm>
            <a:off x="3143892" y="0"/>
            <a:ext cx="2722651" cy="798544"/>
            <a:chOff x="369870" y="-1"/>
            <a:chExt cx="2722651" cy="798544"/>
          </a:xfrm>
        </p:grpSpPr>
        <p:sp>
          <p:nvSpPr>
            <p:cNvPr id="6" name="Round Same Side Corner Rectangle 5"/>
            <p:cNvSpPr/>
            <p:nvPr/>
          </p:nvSpPr>
          <p:spPr>
            <a:xfrm flipV="1">
              <a:off x="369870" y="-1"/>
              <a:ext cx="2722651" cy="798544"/>
            </a:xfrm>
            <a:prstGeom prst="round2SameRect">
              <a:avLst>
                <a:gd name="adj1" fmla="val 37006"/>
                <a:gd name="adj2" fmla="val 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9539" y="183767"/>
              <a:ext cx="1885125" cy="461665"/>
            </a:xfrm>
            <a:prstGeom prst="rect">
              <a:avLst/>
            </a:prstGeom>
            <a:noFill/>
          </p:spPr>
          <p:txBody>
            <a:bodyPr wrap="square" rtlCol="0">
              <a:spAutoFit/>
            </a:bodyPr>
            <a:lstStyle/>
            <a:p>
              <a:r>
                <a:rPr lang="en-US" sz="2400" b="1" dirty="0" err="1" smtClean="0">
                  <a:solidFill>
                    <a:schemeClr val="tx1">
                      <a:lumMod val="50000"/>
                    </a:schemeClr>
                  </a:solidFill>
                </a:rPr>
                <a:t>Em</a:t>
              </a:r>
              <a:r>
                <a:rPr lang="en-US" sz="2400" b="1" dirty="0" smtClean="0">
                  <a:solidFill>
                    <a:schemeClr val="tx1">
                      <a:lumMod val="50000"/>
                    </a:schemeClr>
                  </a:solidFill>
                </a:rPr>
                <a:t> </a:t>
              </a:r>
              <a:r>
                <a:rPr lang="en-US" sz="2400" b="1" dirty="0" err="1" smtClean="0">
                  <a:solidFill>
                    <a:schemeClr val="tx1">
                      <a:lumMod val="50000"/>
                    </a:schemeClr>
                  </a:solidFill>
                </a:rPr>
                <a:t>có</a:t>
              </a:r>
              <a:r>
                <a:rPr lang="en-US" sz="2400" b="1" dirty="0" smtClean="0">
                  <a:solidFill>
                    <a:schemeClr val="tx1">
                      <a:lumMod val="50000"/>
                    </a:schemeClr>
                  </a:solidFill>
                </a:rPr>
                <a:t> </a:t>
              </a:r>
              <a:r>
                <a:rPr lang="en-US" sz="2400" b="1" dirty="0" err="1" smtClean="0">
                  <a:solidFill>
                    <a:schemeClr val="tx1">
                      <a:lumMod val="50000"/>
                    </a:schemeClr>
                  </a:solidFill>
                </a:rPr>
                <a:t>biết</a:t>
              </a:r>
              <a:endParaRPr lang="en-US" sz="2400" b="1" dirty="0">
                <a:solidFill>
                  <a:schemeClr val="tx1">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06" y="120296"/>
              <a:ext cx="572333" cy="588608"/>
            </a:xfrm>
            <a:prstGeom prst="rect">
              <a:avLst/>
            </a:prstGeom>
          </p:spPr>
        </p:pic>
      </p:grpSp>
      <p:sp>
        <p:nvSpPr>
          <p:cNvPr id="11" name="Rounded Rectangle 10"/>
          <p:cNvSpPr/>
          <p:nvPr/>
        </p:nvSpPr>
        <p:spPr>
          <a:xfrm>
            <a:off x="1775720" y="1292995"/>
            <a:ext cx="5736799" cy="2696547"/>
          </a:xfrm>
          <a:prstGeom prst="roundRect">
            <a:avLst>
              <a:gd name="adj" fmla="val 10300"/>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68091" y="1740765"/>
            <a:ext cx="4707116" cy="1754326"/>
          </a:xfrm>
          <a:prstGeom prst="rect">
            <a:avLst/>
          </a:prstGeom>
          <a:noFill/>
        </p:spPr>
        <p:txBody>
          <a:bodyPr wrap="square" rtlCol="0">
            <a:spAutoFit/>
          </a:bodyPr>
          <a:lstStyle/>
          <a:p>
            <a:pPr algn="ctr">
              <a:lnSpc>
                <a:spcPct val="150000"/>
              </a:lnSpc>
            </a:pPr>
            <a:r>
              <a:rPr lang="en-US" sz="2400" dirty="0" err="1" smtClean="0"/>
              <a:t>Bắc</a:t>
            </a:r>
            <a:r>
              <a:rPr lang="en-US" sz="2400" dirty="0"/>
              <a:t> </a:t>
            </a:r>
            <a:r>
              <a:rPr lang="en-US" sz="2400" dirty="0" err="1" smtClean="0"/>
              <a:t>Kạn</a:t>
            </a:r>
            <a:r>
              <a:rPr lang="en-US" sz="2400" dirty="0" smtClean="0"/>
              <a:t> </a:t>
            </a:r>
            <a:r>
              <a:rPr lang="en-US" sz="2400" dirty="0" err="1" smtClean="0"/>
              <a:t>là</a:t>
            </a:r>
            <a:r>
              <a:rPr lang="en-US" sz="2400" dirty="0" smtClean="0"/>
              <a:t> </a:t>
            </a:r>
            <a:r>
              <a:rPr lang="en-US" sz="2400" dirty="0" err="1" smtClean="0"/>
              <a:t>địa</a:t>
            </a:r>
            <a:r>
              <a:rPr lang="en-US" sz="2400" dirty="0" smtClean="0"/>
              <a:t> </a:t>
            </a:r>
            <a:r>
              <a:rPr lang="en-US" sz="2400" dirty="0" err="1" smtClean="0"/>
              <a:t>phương</a:t>
            </a:r>
            <a:r>
              <a:rPr lang="en-US" sz="2400" dirty="0" smtClean="0"/>
              <a:t> </a:t>
            </a:r>
            <a:r>
              <a:rPr lang="en-US" sz="2400" dirty="0" err="1" smtClean="0"/>
              <a:t>có</a:t>
            </a:r>
            <a:r>
              <a:rPr lang="en-US" sz="2400" dirty="0" smtClean="0"/>
              <a:t> </a:t>
            </a:r>
            <a:r>
              <a:rPr lang="en-US" sz="2400" dirty="0" err="1" smtClean="0"/>
              <a:t>độ</a:t>
            </a:r>
            <a:r>
              <a:rPr lang="en-US" sz="2400" dirty="0" smtClean="0"/>
              <a:t> </a:t>
            </a:r>
            <a:r>
              <a:rPr lang="en-US" sz="2400" dirty="0" err="1" smtClean="0"/>
              <a:t>che</a:t>
            </a:r>
            <a:r>
              <a:rPr lang="en-US" sz="2400" dirty="0" smtClean="0"/>
              <a:t> </a:t>
            </a:r>
            <a:r>
              <a:rPr lang="en-US" sz="2400" dirty="0" err="1" smtClean="0"/>
              <a:t>phủ</a:t>
            </a:r>
            <a:r>
              <a:rPr lang="en-US" sz="2400" dirty="0" smtClean="0"/>
              <a:t> </a:t>
            </a:r>
            <a:r>
              <a:rPr lang="en-US" sz="2400" dirty="0" err="1" smtClean="0"/>
              <a:t>rừng</a:t>
            </a:r>
            <a:r>
              <a:rPr lang="en-US" sz="2400" dirty="0" smtClean="0"/>
              <a:t> </a:t>
            </a:r>
            <a:r>
              <a:rPr lang="en-US" sz="2400" dirty="0" err="1" smtClean="0"/>
              <a:t>cao</a:t>
            </a:r>
            <a:r>
              <a:rPr lang="en-US" sz="2400" dirty="0" smtClean="0"/>
              <a:t> </a:t>
            </a:r>
            <a:r>
              <a:rPr lang="en-US" sz="2400" dirty="0" err="1" smtClean="0"/>
              <a:t>nhất</a:t>
            </a:r>
            <a:r>
              <a:rPr lang="en-US" sz="2400" dirty="0" smtClean="0"/>
              <a:t> </a:t>
            </a:r>
            <a:r>
              <a:rPr lang="en-US" sz="2400" dirty="0" err="1" smtClean="0"/>
              <a:t>cả</a:t>
            </a:r>
            <a:r>
              <a:rPr lang="en-US" sz="2400" dirty="0" smtClean="0"/>
              <a:t> </a:t>
            </a:r>
            <a:r>
              <a:rPr lang="en-US" sz="2400" dirty="0" err="1" smtClean="0"/>
              <a:t>nước</a:t>
            </a:r>
            <a:r>
              <a:rPr lang="en-US" sz="2400" dirty="0" smtClean="0"/>
              <a:t>, </a:t>
            </a:r>
            <a:r>
              <a:rPr lang="en-US" sz="2400" dirty="0" err="1" smtClean="0"/>
              <a:t>với</a:t>
            </a:r>
            <a:r>
              <a:rPr lang="en-US" sz="2400" dirty="0" smtClean="0"/>
              <a:t> 73,4% (</a:t>
            </a:r>
            <a:r>
              <a:rPr lang="en-US" sz="2400" dirty="0" err="1" smtClean="0"/>
              <a:t>năm</a:t>
            </a:r>
            <a:r>
              <a:rPr lang="en-US" sz="2400" dirty="0" smtClean="0"/>
              <a:t> 2020).</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47"/>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accent4">
                    <a:lumMod val="50000"/>
                  </a:schemeClr>
                </a:solidFill>
                <a:latin typeface="+mn-lt"/>
              </a:rPr>
              <a:t>LUYỆN TẬP</a:t>
            </a:r>
            <a:endParaRPr sz="3200" dirty="0">
              <a:solidFill>
                <a:schemeClr val="accent4">
                  <a:lumMod val="50000"/>
                </a:schemeClr>
              </a:solidFill>
              <a:latin typeface="+mn-lt"/>
            </a:endParaRPr>
          </a:p>
        </p:txBody>
      </p:sp>
      <p:sp>
        <p:nvSpPr>
          <p:cNvPr id="1493" name="Google Shape;1493;p47"/>
          <p:cNvSpPr/>
          <p:nvPr/>
        </p:nvSpPr>
        <p:spPr>
          <a:xfrm>
            <a:off x="583825" y="768000"/>
            <a:ext cx="1209802" cy="613096"/>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231859" y="957000"/>
            <a:ext cx="734689" cy="734689"/>
          </a:xfrm>
          <a:prstGeom prst="rect">
            <a:avLst/>
          </a:prstGeom>
        </p:spPr>
      </p:pic>
      <p:sp>
        <p:nvSpPr>
          <p:cNvPr id="6" name="TextBox 5"/>
          <p:cNvSpPr txBox="1"/>
          <p:nvPr/>
        </p:nvSpPr>
        <p:spPr>
          <a:xfrm>
            <a:off x="1966548" y="1186024"/>
            <a:ext cx="5609690" cy="400110"/>
          </a:xfrm>
          <a:prstGeom prst="rect">
            <a:avLst/>
          </a:prstGeom>
          <a:noFill/>
        </p:spPr>
        <p:txBody>
          <a:bodyPr wrap="square" rtlCol="0">
            <a:spAutoFit/>
          </a:bodyPr>
          <a:lstStyle/>
          <a:p>
            <a:r>
              <a:rPr lang="en-US" sz="2000" i="1" dirty="0" err="1" smtClean="0"/>
              <a:t>Thảo</a:t>
            </a:r>
            <a:r>
              <a:rPr lang="en-US" sz="2000" i="1" dirty="0" smtClean="0"/>
              <a:t> </a:t>
            </a:r>
            <a:r>
              <a:rPr lang="en-US" sz="2000" i="1" dirty="0" err="1" smtClean="0"/>
              <a:t>luận</a:t>
            </a:r>
            <a:r>
              <a:rPr lang="en-US" sz="2000" i="1" dirty="0" smtClean="0"/>
              <a:t> </a:t>
            </a:r>
            <a:r>
              <a:rPr lang="en-US" sz="2000" i="1" dirty="0" err="1" smtClean="0"/>
              <a:t>nhóm</a:t>
            </a:r>
            <a:r>
              <a:rPr lang="en-US" sz="2000" i="1" dirty="0" smtClean="0"/>
              <a:t> </a:t>
            </a:r>
            <a:r>
              <a:rPr lang="en-US" sz="2000" i="1" dirty="0" err="1" smtClean="0"/>
              <a:t>đôi</a:t>
            </a:r>
            <a:r>
              <a:rPr lang="en-US" sz="2000" i="1" dirty="0" smtClean="0"/>
              <a:t> </a:t>
            </a:r>
            <a:r>
              <a:rPr lang="en-US" sz="2000" i="1" dirty="0" err="1" smtClean="0"/>
              <a:t>và</a:t>
            </a:r>
            <a:r>
              <a:rPr lang="en-US" sz="2000" i="1" dirty="0" smtClean="0"/>
              <a:t> </a:t>
            </a:r>
            <a:r>
              <a:rPr lang="en-US" sz="2000" i="1" dirty="0" err="1" smtClean="0"/>
              <a:t>hoàn</a:t>
            </a:r>
            <a:r>
              <a:rPr lang="en-US" sz="2000" i="1" dirty="0" smtClean="0"/>
              <a:t> </a:t>
            </a:r>
            <a:r>
              <a:rPr lang="en-US" sz="2000" i="1" dirty="0" err="1" smtClean="0"/>
              <a:t>thành</a:t>
            </a:r>
            <a:r>
              <a:rPr lang="en-US" sz="2000" i="1" dirty="0" smtClean="0"/>
              <a:t> </a:t>
            </a:r>
            <a:r>
              <a:rPr lang="en-US" sz="2000" i="1" dirty="0" err="1" smtClean="0"/>
              <a:t>các</a:t>
            </a:r>
            <a:r>
              <a:rPr lang="en-US" sz="2000" i="1" dirty="0" smtClean="0"/>
              <a:t> </a:t>
            </a:r>
            <a:r>
              <a:rPr lang="en-US" sz="2000" i="1" dirty="0" err="1" smtClean="0"/>
              <a:t>bài</a:t>
            </a:r>
            <a:r>
              <a:rPr lang="en-US" sz="2000" i="1" dirty="0" smtClean="0"/>
              <a:t> </a:t>
            </a:r>
            <a:r>
              <a:rPr lang="en-US" sz="2000" i="1" dirty="0" err="1" smtClean="0"/>
              <a:t>tập</a:t>
            </a:r>
            <a:endParaRPr lang="en-US" sz="2000" i="1" dirty="0"/>
          </a:p>
        </p:txBody>
      </p:sp>
      <p:sp>
        <p:nvSpPr>
          <p:cNvPr id="7" name="Rectangle 6"/>
          <p:cNvSpPr/>
          <p:nvPr/>
        </p:nvSpPr>
        <p:spPr>
          <a:xfrm>
            <a:off x="1188726" y="1815158"/>
            <a:ext cx="5497018" cy="400110"/>
          </a:xfrm>
          <a:prstGeom prst="rect">
            <a:avLst/>
          </a:prstGeom>
        </p:spPr>
        <p:txBody>
          <a:bodyPr wrap="none">
            <a:spAutoFit/>
          </a:bodyPr>
          <a:lstStyle/>
          <a:p>
            <a:r>
              <a:rPr lang="en-US" sz="2000" b="1" dirty="0" err="1"/>
              <a:t>Câu</a:t>
            </a:r>
            <a:r>
              <a:rPr lang="en-US" sz="2000" b="1" dirty="0"/>
              <a:t> 1. </a:t>
            </a:r>
            <a:r>
              <a:rPr lang="en-US" sz="2000" dirty="0" err="1"/>
              <a:t>Nêu</a:t>
            </a:r>
            <a:r>
              <a:rPr lang="en-US" sz="2000" dirty="0"/>
              <a:t> </a:t>
            </a:r>
            <a:r>
              <a:rPr lang="en-US" sz="2000" dirty="0" err="1"/>
              <a:t>các</a:t>
            </a:r>
            <a:r>
              <a:rPr lang="en-US" sz="2000" dirty="0"/>
              <a:t> </a:t>
            </a:r>
            <a:r>
              <a:rPr lang="en-US" sz="2000" dirty="0" err="1"/>
              <a:t>công</a:t>
            </a:r>
            <a:r>
              <a:rPr lang="en-US" sz="2000" dirty="0"/>
              <a:t> </a:t>
            </a:r>
            <a:r>
              <a:rPr lang="en-US" sz="2000" dirty="0" err="1"/>
              <a:t>việc</a:t>
            </a:r>
            <a:r>
              <a:rPr lang="en-US" sz="2000" dirty="0"/>
              <a:t> </a:t>
            </a:r>
            <a:r>
              <a:rPr lang="en-US" sz="2000" dirty="0" err="1"/>
              <a:t>chăm</a:t>
            </a:r>
            <a:r>
              <a:rPr lang="en-US" sz="2000" dirty="0"/>
              <a:t> </a:t>
            </a:r>
            <a:r>
              <a:rPr lang="en-US" sz="2000" dirty="0" err="1"/>
              <a:t>sóc</a:t>
            </a:r>
            <a:r>
              <a:rPr lang="en-US" sz="2000" dirty="0"/>
              <a:t> </a:t>
            </a:r>
            <a:r>
              <a:rPr lang="en-US" sz="2000" dirty="0" err="1"/>
              <a:t>cây</a:t>
            </a:r>
            <a:r>
              <a:rPr lang="en-US" sz="2000" dirty="0"/>
              <a:t> </a:t>
            </a:r>
            <a:r>
              <a:rPr lang="en-US" sz="2000" dirty="0" err="1"/>
              <a:t>rừng</a:t>
            </a:r>
            <a:r>
              <a:rPr lang="en-US" sz="2000" dirty="0"/>
              <a:t>?</a:t>
            </a:r>
          </a:p>
        </p:txBody>
      </p:sp>
      <p:sp>
        <p:nvSpPr>
          <p:cNvPr id="8" name="Rectangle 7"/>
          <p:cNvSpPr/>
          <p:nvPr/>
        </p:nvSpPr>
        <p:spPr>
          <a:xfrm>
            <a:off x="1188726" y="2215268"/>
            <a:ext cx="5942813" cy="2400657"/>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smtClean="0"/>
              <a:t>Làm</a:t>
            </a:r>
            <a:r>
              <a:rPr lang="en-US" sz="2000" dirty="0" smtClean="0"/>
              <a:t> </a:t>
            </a:r>
            <a:r>
              <a:rPr lang="en-US" sz="2000" dirty="0" err="1"/>
              <a:t>hàng</a:t>
            </a:r>
            <a:r>
              <a:rPr lang="en-US" sz="2000" dirty="0"/>
              <a:t> </a:t>
            </a:r>
            <a:r>
              <a:rPr lang="en-US" sz="2000" dirty="0" err="1"/>
              <a:t>rào</a:t>
            </a:r>
            <a:r>
              <a:rPr lang="en-US" sz="2000" dirty="0"/>
              <a:t> </a:t>
            </a:r>
            <a:r>
              <a:rPr lang="en-US" sz="2000" dirty="0" err="1"/>
              <a:t>bảo</a:t>
            </a:r>
            <a:r>
              <a:rPr lang="en-US" sz="2000" dirty="0"/>
              <a:t> </a:t>
            </a:r>
            <a:r>
              <a:rPr lang="en-US" sz="2000" dirty="0" err="1"/>
              <a:t>vệ</a:t>
            </a:r>
            <a:endParaRPr lang="en-US" sz="2000" dirty="0"/>
          </a:p>
          <a:p>
            <a:pPr marL="342900" indent="-342900" algn="just">
              <a:lnSpc>
                <a:spcPct val="150000"/>
              </a:lnSpc>
              <a:buFont typeface="Wingdings" panose="05000000000000000000" pitchFamily="2" charset="2"/>
              <a:buChar char="Ø"/>
            </a:pPr>
            <a:r>
              <a:rPr lang="en-US" sz="2000" dirty="0" err="1" smtClean="0"/>
              <a:t>Xới</a:t>
            </a:r>
            <a:r>
              <a:rPr lang="en-US" sz="2000" dirty="0" smtClean="0"/>
              <a:t> </a:t>
            </a:r>
            <a:r>
              <a:rPr lang="en-US" sz="2000" dirty="0" err="1"/>
              <a:t>đất</a:t>
            </a:r>
            <a:r>
              <a:rPr lang="en-US" sz="2000" dirty="0"/>
              <a:t>, </a:t>
            </a:r>
            <a:r>
              <a:rPr lang="en-US" sz="2000" dirty="0" err="1"/>
              <a:t>vun</a:t>
            </a:r>
            <a:r>
              <a:rPr lang="en-US" sz="2000" dirty="0"/>
              <a:t> </a:t>
            </a:r>
            <a:r>
              <a:rPr lang="en-US" sz="2000" dirty="0" err="1"/>
              <a:t>gốc</a:t>
            </a:r>
            <a:r>
              <a:rPr lang="en-US" sz="2000" dirty="0"/>
              <a:t> </a:t>
            </a:r>
            <a:r>
              <a:rPr lang="en-US" sz="2000" dirty="0" err="1"/>
              <a:t>cho</a:t>
            </a:r>
            <a:r>
              <a:rPr lang="en-US" sz="2000" dirty="0"/>
              <a:t> </a:t>
            </a:r>
            <a:r>
              <a:rPr lang="en-US" sz="2000" dirty="0" err="1"/>
              <a:t>cây</a:t>
            </a:r>
            <a:r>
              <a:rPr lang="en-US" sz="2000" dirty="0"/>
              <a:t> </a:t>
            </a:r>
            <a:r>
              <a:rPr lang="en-US" sz="2000" dirty="0" err="1"/>
              <a:t>rừng</a:t>
            </a:r>
            <a:endParaRPr lang="en-US" sz="2000" dirty="0"/>
          </a:p>
          <a:p>
            <a:pPr marL="342900" indent="-342900" algn="just">
              <a:lnSpc>
                <a:spcPct val="150000"/>
              </a:lnSpc>
              <a:buFont typeface="Wingdings" panose="05000000000000000000" pitchFamily="2" charset="2"/>
              <a:buChar char="Ø"/>
            </a:pPr>
            <a:r>
              <a:rPr lang="en-US" sz="2000" dirty="0" err="1" smtClean="0"/>
              <a:t>Bón</a:t>
            </a:r>
            <a:r>
              <a:rPr lang="en-US" sz="2000" dirty="0" smtClean="0"/>
              <a:t> </a:t>
            </a:r>
            <a:r>
              <a:rPr lang="en-US" sz="2000" dirty="0" err="1"/>
              <a:t>thúc</a:t>
            </a:r>
            <a:endParaRPr lang="en-US" sz="2000" dirty="0"/>
          </a:p>
          <a:p>
            <a:pPr marL="342900" indent="-342900" algn="just">
              <a:lnSpc>
                <a:spcPct val="150000"/>
              </a:lnSpc>
              <a:buFont typeface="Wingdings" panose="05000000000000000000" pitchFamily="2" charset="2"/>
              <a:buChar char="Ø"/>
            </a:pPr>
            <a:r>
              <a:rPr lang="en-US" sz="2000" dirty="0" err="1" smtClean="0"/>
              <a:t>Tỉa</a:t>
            </a:r>
            <a:r>
              <a:rPr lang="en-US" sz="2000" dirty="0" smtClean="0"/>
              <a:t> </a:t>
            </a:r>
            <a:r>
              <a:rPr lang="en-US" sz="2000" dirty="0" err="1"/>
              <a:t>và</a:t>
            </a:r>
            <a:r>
              <a:rPr lang="en-US" sz="2000" dirty="0"/>
              <a:t> </a:t>
            </a:r>
            <a:r>
              <a:rPr lang="en-US" sz="2000" dirty="0" err="1"/>
              <a:t>trồng</a:t>
            </a:r>
            <a:r>
              <a:rPr lang="en-US" sz="2000" dirty="0"/>
              <a:t> </a:t>
            </a:r>
            <a:r>
              <a:rPr lang="en-US" sz="2000" dirty="0" err="1"/>
              <a:t>dặm</a:t>
            </a:r>
            <a:endParaRPr lang="en-US" sz="2000" dirty="0"/>
          </a:p>
          <a:p>
            <a:pPr marL="342900" indent="-342900" algn="just">
              <a:lnSpc>
                <a:spcPct val="150000"/>
              </a:lnSpc>
              <a:buFont typeface="Wingdings" panose="05000000000000000000" pitchFamily="2" charset="2"/>
              <a:buChar char="Ø"/>
            </a:pPr>
            <a:r>
              <a:rPr lang="en-US" sz="2000" dirty="0" err="1" smtClean="0"/>
              <a:t>Phát</a:t>
            </a:r>
            <a:r>
              <a:rPr lang="en-US" sz="2000" dirty="0" smtClean="0"/>
              <a:t> </a:t>
            </a:r>
            <a:r>
              <a:rPr lang="en-US" sz="2000" dirty="0" err="1"/>
              <a:t>quang</a:t>
            </a:r>
            <a:r>
              <a:rPr lang="en-US" sz="2000" dirty="0"/>
              <a:t> </a:t>
            </a:r>
            <a:r>
              <a:rPr lang="en-US" sz="2000" dirty="0" err="1"/>
              <a:t>cây</a:t>
            </a:r>
            <a:r>
              <a:rPr lang="en-US" sz="2000" dirty="0"/>
              <a:t> </a:t>
            </a:r>
            <a:r>
              <a:rPr lang="en-US" sz="2000" dirty="0" err="1"/>
              <a:t>hoang</a:t>
            </a:r>
            <a:r>
              <a:rPr lang="en-US" sz="2000" dirty="0"/>
              <a:t> </a:t>
            </a:r>
            <a:r>
              <a:rPr lang="en-US" sz="2000" dirty="0" err="1"/>
              <a:t>dại</a:t>
            </a:r>
            <a:r>
              <a:rPr lang="en-US" sz="2000" dirty="0"/>
              <a:t> </a:t>
            </a:r>
            <a:r>
              <a:rPr lang="en-US" sz="2000" dirty="0" err="1"/>
              <a:t>xung</a:t>
            </a:r>
            <a:r>
              <a:rPr lang="en-US" sz="2000" dirty="0"/>
              <a:t> </a:t>
            </a:r>
            <a:r>
              <a:rPr lang="en-US" sz="2000" dirty="0" err="1"/>
              <a:t>quanh</a:t>
            </a:r>
            <a:r>
              <a:rPr lang="en-US" sz="2000" dirty="0"/>
              <a:t>, </a:t>
            </a:r>
            <a:r>
              <a:rPr lang="en-US" sz="2000" dirty="0" err="1"/>
              <a:t>làm</a:t>
            </a:r>
            <a:r>
              <a:rPr lang="en-US" sz="2000" dirty="0"/>
              <a:t> </a:t>
            </a:r>
            <a:r>
              <a:rPr lang="en-US" sz="2000" dirty="0" err="1"/>
              <a:t>cỏ</a:t>
            </a:r>
            <a:r>
              <a:rPr lang="en-US" sz="2000" dirty="0"/>
              <a:t>.</a:t>
            </a:r>
          </a:p>
        </p:txBody>
      </p:sp>
      <p:grpSp>
        <p:nvGrpSpPr>
          <p:cNvPr id="68" name="Google Shape;1562;p49"/>
          <p:cNvGrpSpPr/>
          <p:nvPr/>
        </p:nvGrpSpPr>
        <p:grpSpPr>
          <a:xfrm>
            <a:off x="7131539" y="2106204"/>
            <a:ext cx="1731377" cy="2433538"/>
            <a:chOff x="7403325" y="3027400"/>
            <a:chExt cx="943825" cy="1298425"/>
          </a:xfrm>
        </p:grpSpPr>
        <p:sp>
          <p:nvSpPr>
            <p:cNvPr id="69" name="Google Shape;1563;p4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64;p4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65;p49"/>
            <p:cNvGrpSpPr/>
            <p:nvPr/>
          </p:nvGrpSpPr>
          <p:grpSpPr>
            <a:xfrm>
              <a:off x="7788950" y="4260825"/>
              <a:ext cx="65000" cy="53175"/>
              <a:chOff x="7788950" y="4260825"/>
              <a:chExt cx="65000" cy="53175"/>
            </a:xfrm>
          </p:grpSpPr>
          <p:sp>
            <p:nvSpPr>
              <p:cNvPr id="164" name="Google Shape;1566;p4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67;p4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68;p4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1569;p4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0;p4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71;p4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72;p4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73;p4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74;p4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75;p4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76;p4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77;p4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78;p4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79;p4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0;p4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81;p4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82;p4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83;p4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84;p4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85;p4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86;p4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87;p4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88;p4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89;p4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0;p4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91;p4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92;p4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93;p4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94;p4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95;p4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96;p4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97;p4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98;p4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99;p4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0;p4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01;p4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02;p4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03;p4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04;p4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05;p4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06;p4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07;p4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08;p4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09;p4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0;p4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1;p4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12;p4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13;p4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14;p4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15;p4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16;p4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17;p4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18;p4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19;p4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20;p4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21;p4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22;p4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23;p4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24;p4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25;p4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26;p4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27;p4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28;p4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29;p4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0;p4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31;p4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32;p4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33;p4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34;p4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35;p4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36;p4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37;p4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38;p4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39;p4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40;p4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41;p4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42;p4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43;p4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44;p4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5;p4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46;p4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47;p4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48;p4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49;p4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50;p4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51;p4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52;p4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53;p4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54;p4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55;p4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56;p4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7;p4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58;p4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59;p4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60;p4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80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8">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8">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additive="base">
                                        <p:cTn id="28"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8">
                                            <p:txEl>
                                              <p:pRg st="2" end="2"/>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additive="base">
                                        <p:cTn id="32"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3" dur="500"/>
                                        <p:tgtEl>
                                          <p:spTgt spid="8">
                                            <p:txEl>
                                              <p:pRg st="3" end="3"/>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3" name="Rectangle 2"/>
          <p:cNvSpPr/>
          <p:nvPr/>
        </p:nvSpPr>
        <p:spPr>
          <a:xfrm>
            <a:off x="878440" y="327228"/>
            <a:ext cx="7423079" cy="1015663"/>
          </a:xfrm>
          <a:prstGeom prst="rect">
            <a:avLst/>
          </a:prstGeom>
        </p:spPr>
        <p:txBody>
          <a:bodyPr wrap="square">
            <a:spAutoFit/>
          </a:bodyPr>
          <a:lstStyle/>
          <a:p>
            <a:pPr algn="just">
              <a:lnSpc>
                <a:spcPct val="150000"/>
              </a:lnSpc>
            </a:pPr>
            <a:r>
              <a:rPr lang="vi-VN" sz="2000" b="1" dirty="0"/>
              <a:t>Câu 2. </a:t>
            </a:r>
            <a:r>
              <a:rPr lang="vi-VN" sz="2000" dirty="0"/>
              <a:t>Hoàn thành vào vở tên công việc chăm sóc rừng theo mẫu bảng dưới đây:</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219782371"/>
              </p:ext>
            </p:extLst>
          </p:nvPr>
        </p:nvGraphicFramePr>
        <p:xfrm>
          <a:off x="649839" y="1342891"/>
          <a:ext cx="7880279" cy="3682080"/>
        </p:xfrm>
        <a:graphic>
          <a:graphicData uri="http://schemas.openxmlformats.org/drawingml/2006/table">
            <a:tbl>
              <a:tblPr firstRow="1" firstCol="1" bandRow="1"/>
              <a:tblGrid>
                <a:gridCol w="2835667"/>
                <a:gridCol w="5044612"/>
              </a:tblGrid>
              <a:tr h="953040">
                <a:tc>
                  <a:txBody>
                    <a:bodyPr/>
                    <a:lstStyle/>
                    <a:p>
                      <a:pPr marL="30480" marR="30480" algn="ctr">
                        <a:lnSpc>
                          <a:spcPct val="100000"/>
                        </a:lnSpc>
                        <a:spcAft>
                          <a:spcPts val="1200"/>
                        </a:spcAft>
                      </a:pPr>
                      <a:r>
                        <a:rPr lang="en-US" sz="1800" b="1" i="0" dirty="0" err="1">
                          <a:solidFill>
                            <a:srgbClr val="000000"/>
                          </a:solidFill>
                          <a:effectLst/>
                          <a:latin typeface="+mn-lt"/>
                          <a:ea typeface="Times New Roman" panose="02020603050405020304" pitchFamily="18" charset="0"/>
                          <a:cs typeface="Times New Roman" panose="02020603050405020304" pitchFamily="18" charset="0"/>
                        </a:rPr>
                        <a:t>Tên</a:t>
                      </a:r>
                      <a:r>
                        <a:rPr lang="en-US" sz="1800" b="1" i="0" dirty="0">
                          <a:solidFill>
                            <a:srgbClr val="000000"/>
                          </a:solidFill>
                          <a:effectLst/>
                          <a:latin typeface="+mn-lt"/>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mn-lt"/>
                          <a:ea typeface="Times New Roman" panose="02020603050405020304" pitchFamily="18" charset="0"/>
                          <a:cs typeface="Times New Roman" panose="02020603050405020304" pitchFamily="18" charset="0"/>
                        </a:rPr>
                        <a:t>công</a:t>
                      </a:r>
                      <a:r>
                        <a:rPr lang="en-US" sz="1800" b="1" i="0" dirty="0">
                          <a:solidFill>
                            <a:srgbClr val="000000"/>
                          </a:solidFill>
                          <a:effectLst/>
                          <a:latin typeface="+mn-lt"/>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mn-lt"/>
                          <a:ea typeface="Times New Roman" panose="02020603050405020304" pitchFamily="18" charset="0"/>
                          <a:cs typeface="Times New Roman" panose="02020603050405020304" pitchFamily="18" charset="0"/>
                        </a:rPr>
                        <a:t>việc</a:t>
                      </a:r>
                      <a:r>
                        <a:rPr lang="en-US" sz="1800" b="1" i="0" dirty="0">
                          <a:solidFill>
                            <a:srgbClr val="000000"/>
                          </a:solidFill>
                          <a:effectLst/>
                          <a:latin typeface="+mn-lt"/>
                          <a:ea typeface="Times New Roman" panose="02020603050405020304" pitchFamily="18" charset="0"/>
                          <a:cs typeface="Times New Roman" panose="02020603050405020304" pitchFamily="18" charset="0"/>
                        </a:rPr>
                        <a:t> </a:t>
                      </a:r>
                      <a:endParaRPr lang="en-US" sz="1800" b="1" i="0" dirty="0" smtClean="0">
                        <a:solidFill>
                          <a:srgbClr val="000000"/>
                        </a:solidFill>
                        <a:effectLst/>
                        <a:latin typeface="+mn-lt"/>
                        <a:ea typeface="Times New Roman" panose="02020603050405020304" pitchFamily="18" charset="0"/>
                        <a:cs typeface="Times New Roman" panose="02020603050405020304" pitchFamily="18" charset="0"/>
                      </a:endParaRPr>
                    </a:p>
                    <a:p>
                      <a:pPr marL="30480" marR="30480" algn="ctr">
                        <a:lnSpc>
                          <a:spcPct val="100000"/>
                        </a:lnSpc>
                        <a:spcAft>
                          <a:spcPts val="1200"/>
                        </a:spcAft>
                      </a:pPr>
                      <a:r>
                        <a:rPr lang="en-US" sz="1800" b="1" i="0" dirty="0" err="1" smtClean="0">
                          <a:solidFill>
                            <a:srgbClr val="000000"/>
                          </a:solidFill>
                          <a:effectLst/>
                          <a:latin typeface="+mn-lt"/>
                          <a:ea typeface="Times New Roman" panose="02020603050405020304" pitchFamily="18" charset="0"/>
                          <a:cs typeface="Times New Roman" panose="02020603050405020304" pitchFamily="18" charset="0"/>
                        </a:rPr>
                        <a:t>chăm</a:t>
                      </a:r>
                      <a:r>
                        <a:rPr lang="en-US" sz="1800" b="1" i="0" dirty="0" smtClean="0">
                          <a:solidFill>
                            <a:srgbClr val="000000"/>
                          </a:solidFill>
                          <a:effectLst/>
                          <a:latin typeface="+mn-lt"/>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mn-lt"/>
                          <a:ea typeface="Times New Roman" panose="02020603050405020304" pitchFamily="18" charset="0"/>
                          <a:cs typeface="Times New Roman" panose="02020603050405020304" pitchFamily="18" charset="0"/>
                        </a:rPr>
                        <a:t>sóc</a:t>
                      </a:r>
                      <a:r>
                        <a:rPr lang="en-US" sz="1800" b="1" i="0" dirty="0">
                          <a:solidFill>
                            <a:srgbClr val="000000"/>
                          </a:solidFill>
                          <a:effectLst/>
                          <a:latin typeface="+mn-lt"/>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mn-lt"/>
                          <a:ea typeface="Times New Roman" panose="02020603050405020304" pitchFamily="18" charset="0"/>
                          <a:cs typeface="Times New Roman" panose="02020603050405020304" pitchFamily="18" charset="0"/>
                        </a:rPr>
                        <a:t>rừng</a:t>
                      </a:r>
                      <a:endParaRPr lang="en-US" sz="1800" i="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30480" marR="30480" algn="ctr">
                        <a:lnSpc>
                          <a:spcPct val="150000"/>
                        </a:lnSpc>
                        <a:spcAft>
                          <a:spcPts val="1200"/>
                        </a:spcAft>
                      </a:pPr>
                      <a:r>
                        <a:rPr lang="en-US" sz="1800" b="1" i="0" dirty="0" err="1">
                          <a:solidFill>
                            <a:srgbClr val="000000"/>
                          </a:solidFill>
                          <a:effectLst/>
                          <a:latin typeface="+mn-lt"/>
                          <a:ea typeface="Times New Roman" panose="02020603050405020304" pitchFamily="18" charset="0"/>
                          <a:cs typeface="Times New Roman" panose="02020603050405020304" pitchFamily="18" charset="0"/>
                        </a:rPr>
                        <a:t>Mục</a:t>
                      </a:r>
                      <a:r>
                        <a:rPr lang="en-US" sz="1800" b="1" i="0" dirty="0">
                          <a:solidFill>
                            <a:srgbClr val="000000"/>
                          </a:solidFill>
                          <a:effectLst/>
                          <a:latin typeface="+mn-lt"/>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mn-lt"/>
                          <a:ea typeface="Times New Roman" panose="02020603050405020304" pitchFamily="18" charset="0"/>
                          <a:cs typeface="Times New Roman" panose="02020603050405020304" pitchFamily="18" charset="0"/>
                        </a:rPr>
                        <a:t>đích</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476520">
                <a:tc>
                  <a:txBody>
                    <a:bodyPr/>
                    <a:lstStyle/>
                    <a:p>
                      <a:pPr marL="30480" marR="30480" algn="ctr">
                        <a:lnSpc>
                          <a:spcPct val="150000"/>
                        </a:lnSpc>
                        <a:spcAft>
                          <a:spcPts val="1200"/>
                        </a:spcAft>
                      </a:pPr>
                      <a:r>
                        <a:rPr lang="en-US" sz="1800" i="0" dirty="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0480" marR="30480" algn="just">
                        <a:lnSpc>
                          <a:spcPct val="150000"/>
                        </a:lnSpc>
                        <a:spcAft>
                          <a:spcPts val="1200"/>
                        </a:spcAft>
                      </a:pPr>
                      <a:r>
                        <a:rPr lang="en-US" sz="1800" i="0" dirty="0" err="1">
                          <a:solidFill>
                            <a:srgbClr val="000000"/>
                          </a:solidFill>
                          <a:effectLst/>
                          <a:latin typeface="+mn-lt"/>
                          <a:ea typeface="Times New Roman" panose="02020603050405020304" pitchFamily="18" charset="0"/>
                          <a:cs typeface="Times New Roman" panose="02020603050405020304" pitchFamily="18" charset="0"/>
                        </a:rPr>
                        <a:t>Bổ</a:t>
                      </a:r>
                      <a:r>
                        <a:rPr lang="en-US" sz="1800" i="0" dirty="0">
                          <a:solidFill>
                            <a:srgbClr val="000000"/>
                          </a:solidFill>
                          <a:effectLst/>
                          <a:latin typeface="+mn-lt"/>
                          <a:ea typeface="Times New Roman" panose="02020603050405020304" pitchFamily="18" charset="0"/>
                          <a:cs typeface="Times New Roman" panose="02020603050405020304" pitchFamily="18" charset="0"/>
                        </a:rPr>
                        <a:t> sung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chất</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dinh</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dưỡng</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cho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smtClean="0">
                          <a:solidFill>
                            <a:srgbClr val="000000"/>
                          </a:solidFill>
                          <a:effectLst/>
                          <a:latin typeface="+mn-lt"/>
                          <a:ea typeface="Times New Roman" panose="02020603050405020304" pitchFamily="18" charset="0"/>
                          <a:cs typeface="Times New Roman" panose="02020603050405020304" pitchFamily="18" charset="0"/>
                        </a:rPr>
                        <a:t>cây</a:t>
                      </a:r>
                      <a:r>
                        <a:rPr lang="en-US" sz="1800" i="0" dirty="0" smtClean="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76520">
                <a:tc>
                  <a:txBody>
                    <a:bodyPr/>
                    <a:lstStyle/>
                    <a:p>
                      <a:pPr marL="30480" marR="30480" algn="ctr">
                        <a:lnSpc>
                          <a:spcPct val="150000"/>
                        </a:lnSpc>
                        <a:spcAft>
                          <a:spcPts val="1200"/>
                        </a:spcAft>
                      </a:pPr>
                      <a:r>
                        <a:rPr lang="en-US" sz="1800" i="0" dirty="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0480" marR="30480" algn="just">
                        <a:lnSpc>
                          <a:spcPct val="150000"/>
                        </a:lnSpc>
                        <a:spcAft>
                          <a:spcPts val="1200"/>
                        </a:spcAft>
                      </a:pPr>
                      <a:r>
                        <a:rPr lang="en-US" sz="1800" i="0" dirty="0" err="1">
                          <a:solidFill>
                            <a:srgbClr val="000000"/>
                          </a:solidFill>
                          <a:effectLst/>
                          <a:latin typeface="+mn-lt"/>
                          <a:ea typeface="Times New Roman" panose="02020603050405020304" pitchFamily="18" charset="0"/>
                          <a:cs typeface="Times New Roman" panose="02020603050405020304" pitchFamily="18" charset="0"/>
                        </a:rPr>
                        <a:t>Bảo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vệ</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cây</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rừng</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khỏi</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các</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loại</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động</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vật</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gây</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smtClean="0">
                          <a:solidFill>
                            <a:srgbClr val="000000"/>
                          </a:solidFill>
                          <a:effectLst/>
                          <a:latin typeface="+mn-lt"/>
                          <a:ea typeface="Times New Roman" panose="02020603050405020304" pitchFamily="18" charset="0"/>
                          <a:cs typeface="Times New Roman" panose="02020603050405020304" pitchFamily="18" charset="0"/>
                        </a:rPr>
                        <a:t>hại</a:t>
                      </a:r>
                      <a:r>
                        <a:rPr lang="en-US" sz="1800" i="0" dirty="0" smtClean="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76520">
                <a:tc>
                  <a:txBody>
                    <a:bodyPr/>
                    <a:lstStyle/>
                    <a:p>
                      <a:pPr marL="30480" marR="30480" algn="ctr">
                        <a:lnSpc>
                          <a:spcPct val="150000"/>
                        </a:lnSpc>
                        <a:spcAft>
                          <a:spcPts val="1200"/>
                        </a:spcAft>
                      </a:pPr>
                      <a:r>
                        <a:rPr lang="en-US" sz="1800" i="0">
                          <a:solidFill>
                            <a:srgbClr val="000000"/>
                          </a:solidFill>
                          <a:effectLst/>
                          <a:latin typeface="+mn-lt"/>
                          <a:ea typeface="Times New Roman" panose="02020603050405020304" pitchFamily="18" charset="0"/>
                          <a:cs typeface="Times New Roman" panose="02020603050405020304" pitchFamily="18" charset="0"/>
                        </a:rPr>
                        <a:t>?</a:t>
                      </a:r>
                      <a:endParaRPr lang="en-US" sz="1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0480" marR="30480" algn="just">
                        <a:lnSpc>
                          <a:spcPct val="150000"/>
                        </a:lnSpc>
                        <a:spcAft>
                          <a:spcPts val="1200"/>
                        </a:spcAft>
                      </a:pPr>
                      <a:r>
                        <a:rPr lang="en-US" sz="1800" i="0" dirty="0" err="1">
                          <a:solidFill>
                            <a:srgbClr val="000000"/>
                          </a:solidFill>
                          <a:effectLst/>
                          <a:latin typeface="+mn-lt"/>
                          <a:ea typeface="Times New Roman" panose="02020603050405020304" pitchFamily="18" charset="0"/>
                          <a:cs typeface="Times New Roman" panose="02020603050405020304" pitchFamily="18" charset="0"/>
                        </a:rPr>
                        <a:t>Đảm</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bảo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mật</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độ</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cây</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rừng</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phù</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smtClean="0">
                          <a:solidFill>
                            <a:srgbClr val="000000"/>
                          </a:solidFill>
                          <a:effectLst/>
                          <a:latin typeface="+mn-lt"/>
                          <a:ea typeface="Times New Roman" panose="02020603050405020304" pitchFamily="18" charset="0"/>
                          <a:cs typeface="Times New Roman" panose="02020603050405020304" pitchFamily="18" charset="0"/>
                        </a:rPr>
                        <a:t>hợp</a:t>
                      </a:r>
                      <a:r>
                        <a:rPr lang="en-US" sz="1800" i="0" dirty="0" smtClean="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76520">
                <a:tc>
                  <a:txBody>
                    <a:bodyPr/>
                    <a:lstStyle/>
                    <a:p>
                      <a:pPr marL="30480" marR="30480" algn="ctr">
                        <a:lnSpc>
                          <a:spcPct val="150000"/>
                        </a:lnSpc>
                        <a:spcAft>
                          <a:spcPts val="1200"/>
                        </a:spcAft>
                      </a:pPr>
                      <a:r>
                        <a:rPr lang="en-US" sz="1800" i="0">
                          <a:solidFill>
                            <a:srgbClr val="000000"/>
                          </a:solidFill>
                          <a:effectLst/>
                          <a:latin typeface="+mn-lt"/>
                          <a:ea typeface="Times New Roman" panose="02020603050405020304" pitchFamily="18" charset="0"/>
                          <a:cs typeface="Times New Roman" panose="02020603050405020304" pitchFamily="18" charset="0"/>
                        </a:rPr>
                        <a:t>?</a:t>
                      </a:r>
                      <a:endParaRPr lang="en-US" sz="1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0480" marR="30480" algn="just">
                        <a:lnSpc>
                          <a:spcPct val="150000"/>
                        </a:lnSpc>
                        <a:spcAft>
                          <a:spcPts val="1200"/>
                        </a:spcAft>
                      </a:pPr>
                      <a:r>
                        <a:rPr lang="en-US" sz="1800" i="0" dirty="0" err="1">
                          <a:solidFill>
                            <a:srgbClr val="000000"/>
                          </a:solidFill>
                          <a:effectLst/>
                          <a:latin typeface="+mn-lt"/>
                          <a:ea typeface="Times New Roman" panose="02020603050405020304" pitchFamily="18" charset="0"/>
                          <a:cs typeface="Times New Roman" panose="02020603050405020304" pitchFamily="18" charset="0"/>
                        </a:rPr>
                        <a:t>Tránh</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sự</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cạnh</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tranh</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về</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ánh</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sáng</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và</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thức</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smtClean="0">
                          <a:solidFill>
                            <a:srgbClr val="000000"/>
                          </a:solidFill>
                          <a:effectLst/>
                          <a:latin typeface="+mn-lt"/>
                          <a:ea typeface="Times New Roman" panose="02020603050405020304" pitchFamily="18" charset="0"/>
                          <a:cs typeface="Times New Roman" panose="02020603050405020304" pitchFamily="18" charset="0"/>
                        </a:rPr>
                        <a:t>ăn</a:t>
                      </a:r>
                      <a:r>
                        <a:rPr lang="en-US" sz="1800" i="0" dirty="0" smtClean="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41908">
                <a:tc>
                  <a:txBody>
                    <a:bodyPr/>
                    <a:lstStyle/>
                    <a:p>
                      <a:pPr marL="30480" marR="30480" algn="ctr">
                        <a:lnSpc>
                          <a:spcPct val="150000"/>
                        </a:lnSpc>
                        <a:spcAft>
                          <a:spcPts val="1200"/>
                        </a:spcAft>
                      </a:pPr>
                      <a:r>
                        <a:rPr lang="en-US" sz="1800" i="0" dirty="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0480" marR="30480" algn="just">
                        <a:lnSpc>
                          <a:spcPct val="150000"/>
                        </a:lnSpc>
                        <a:spcAft>
                          <a:spcPts val="1200"/>
                        </a:spcAft>
                      </a:pPr>
                      <a:r>
                        <a:rPr lang="en-US" sz="1800" i="0" dirty="0" err="1">
                          <a:solidFill>
                            <a:srgbClr val="000000"/>
                          </a:solidFill>
                          <a:effectLst/>
                          <a:latin typeface="+mn-lt"/>
                          <a:ea typeface="Times New Roman" panose="02020603050405020304" pitchFamily="18" charset="0"/>
                          <a:cs typeface="Times New Roman" panose="02020603050405020304" pitchFamily="18" charset="0"/>
                        </a:rPr>
                        <a:t>Làm</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cho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đất</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tơi</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xốp</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tạo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điều</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kiện</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cho</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rễ</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cây</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a:solidFill>
                            <a:srgbClr val="000000"/>
                          </a:solidFill>
                          <a:effectLst/>
                          <a:latin typeface="+mn-lt"/>
                          <a:ea typeface="Times New Roman" panose="02020603050405020304" pitchFamily="18" charset="0"/>
                          <a:cs typeface="Times New Roman" panose="02020603050405020304" pitchFamily="18" charset="0"/>
                        </a:rPr>
                        <a:t>phát</a:t>
                      </a:r>
                      <a:r>
                        <a:rPr lang="en-US" sz="1800" i="0" dirty="0">
                          <a:solidFill>
                            <a:srgbClr val="000000"/>
                          </a:solidFill>
                          <a:effectLst/>
                          <a:latin typeface="+mn-lt"/>
                          <a:ea typeface="Times New Roman" panose="02020603050405020304" pitchFamily="18" charset="0"/>
                          <a:cs typeface="Times New Roman" panose="02020603050405020304" pitchFamily="18" charset="0"/>
                        </a:rPr>
                        <a:t> </a:t>
                      </a:r>
                      <a:r>
                        <a:rPr lang="en-US" sz="1800" i="0" dirty="0" err="1" smtClean="0">
                          <a:solidFill>
                            <a:srgbClr val="000000"/>
                          </a:solidFill>
                          <a:effectLst/>
                          <a:latin typeface="+mn-lt"/>
                          <a:ea typeface="Times New Roman" panose="02020603050405020304" pitchFamily="18" charset="0"/>
                          <a:cs typeface="Times New Roman" panose="02020603050405020304" pitchFamily="18" charset="0"/>
                        </a:rPr>
                        <a:t>triển</a:t>
                      </a:r>
                      <a:r>
                        <a:rPr lang="en-US" sz="1800" i="0" dirty="0" smtClean="0">
                          <a:solidFill>
                            <a:srgbClr val="000000"/>
                          </a:solidFill>
                          <a:effectLst/>
                          <a:latin typeface="+mn-lt"/>
                          <a:ea typeface="Times New Roman" panose="02020603050405020304" pitchFamily="18" charset="0"/>
                          <a:cs typeface="Times New Roman" panose="02020603050405020304" pitchFamily="18" charset="0"/>
                        </a:rPr>
                        <a:t>.</a:t>
                      </a:r>
                      <a:endParaRPr lang="en-US" sz="18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5" name="TextBox 4"/>
          <p:cNvSpPr txBox="1"/>
          <p:nvPr/>
        </p:nvSpPr>
        <p:spPr>
          <a:xfrm>
            <a:off x="1065941" y="2342509"/>
            <a:ext cx="2162711" cy="369332"/>
          </a:xfrm>
          <a:prstGeom prst="rect">
            <a:avLst/>
          </a:prstGeom>
          <a:solidFill>
            <a:schemeClr val="accent2">
              <a:lumMod val="20000"/>
              <a:lumOff val="80000"/>
            </a:schemeClr>
          </a:solidFill>
        </p:spPr>
        <p:txBody>
          <a:bodyPr wrap="square" rtlCol="0">
            <a:spAutoFit/>
          </a:bodyPr>
          <a:lstStyle/>
          <a:p>
            <a:pPr algn="ctr"/>
            <a:r>
              <a:rPr lang="en-US" sz="1800" dirty="0" err="1" smtClean="0">
                <a:solidFill>
                  <a:srgbClr val="C00000"/>
                </a:solidFill>
              </a:rPr>
              <a:t>Bón</a:t>
            </a:r>
            <a:r>
              <a:rPr lang="en-US" sz="1800" dirty="0" smtClean="0">
                <a:solidFill>
                  <a:srgbClr val="C00000"/>
                </a:solidFill>
              </a:rPr>
              <a:t> </a:t>
            </a:r>
            <a:r>
              <a:rPr lang="en-US" sz="1800" dirty="0" err="1" smtClean="0">
                <a:solidFill>
                  <a:srgbClr val="C00000"/>
                </a:solidFill>
              </a:rPr>
              <a:t>phân</a:t>
            </a:r>
            <a:r>
              <a:rPr lang="en-US" sz="1800" dirty="0" smtClean="0">
                <a:solidFill>
                  <a:srgbClr val="C00000"/>
                </a:solidFill>
              </a:rPr>
              <a:t> </a:t>
            </a:r>
            <a:r>
              <a:rPr lang="en-US" sz="1800" dirty="0" err="1" smtClean="0">
                <a:solidFill>
                  <a:srgbClr val="C00000"/>
                </a:solidFill>
              </a:rPr>
              <a:t>cho</a:t>
            </a:r>
            <a:r>
              <a:rPr lang="en-US" sz="1800" dirty="0" smtClean="0">
                <a:solidFill>
                  <a:srgbClr val="C00000"/>
                </a:solidFill>
              </a:rPr>
              <a:t> </a:t>
            </a:r>
            <a:r>
              <a:rPr lang="en-US" sz="1800" dirty="0" err="1" smtClean="0">
                <a:solidFill>
                  <a:srgbClr val="C00000"/>
                </a:solidFill>
              </a:rPr>
              <a:t>cây</a:t>
            </a:r>
            <a:endParaRPr lang="en-US" sz="1800" dirty="0">
              <a:solidFill>
                <a:srgbClr val="C00000"/>
              </a:solidFill>
            </a:endParaRPr>
          </a:p>
        </p:txBody>
      </p:sp>
      <p:sp>
        <p:nvSpPr>
          <p:cNvPr id="16" name="TextBox 15"/>
          <p:cNvSpPr txBox="1"/>
          <p:nvPr/>
        </p:nvSpPr>
        <p:spPr>
          <a:xfrm>
            <a:off x="932377" y="2823682"/>
            <a:ext cx="2429840" cy="369332"/>
          </a:xfrm>
          <a:prstGeom prst="rect">
            <a:avLst/>
          </a:prstGeom>
          <a:solidFill>
            <a:schemeClr val="accent2">
              <a:lumMod val="20000"/>
              <a:lumOff val="80000"/>
            </a:schemeClr>
          </a:solidFill>
        </p:spPr>
        <p:txBody>
          <a:bodyPr wrap="square" rtlCol="0">
            <a:spAutoFit/>
          </a:bodyPr>
          <a:lstStyle/>
          <a:p>
            <a:pPr algn="ctr"/>
            <a:r>
              <a:rPr lang="en-US" sz="1800" dirty="0" err="1" smtClean="0">
                <a:solidFill>
                  <a:srgbClr val="C00000"/>
                </a:solidFill>
              </a:rPr>
              <a:t>Làm</a:t>
            </a:r>
            <a:r>
              <a:rPr lang="en-US" sz="1800" dirty="0" smtClean="0">
                <a:solidFill>
                  <a:srgbClr val="C00000"/>
                </a:solidFill>
              </a:rPr>
              <a:t> </a:t>
            </a:r>
            <a:r>
              <a:rPr lang="en-US" sz="1800" dirty="0" err="1" smtClean="0">
                <a:solidFill>
                  <a:srgbClr val="C00000"/>
                </a:solidFill>
              </a:rPr>
              <a:t>hàng</a:t>
            </a:r>
            <a:r>
              <a:rPr lang="en-US" sz="1800" dirty="0" smtClean="0">
                <a:solidFill>
                  <a:srgbClr val="C00000"/>
                </a:solidFill>
              </a:rPr>
              <a:t> </a:t>
            </a:r>
            <a:r>
              <a:rPr lang="en-US" sz="1800" dirty="0" err="1" smtClean="0">
                <a:solidFill>
                  <a:srgbClr val="C00000"/>
                </a:solidFill>
              </a:rPr>
              <a:t>rào</a:t>
            </a:r>
            <a:r>
              <a:rPr lang="en-US" sz="1800" dirty="0" smtClean="0">
                <a:solidFill>
                  <a:srgbClr val="C00000"/>
                </a:solidFill>
              </a:rPr>
              <a:t> </a:t>
            </a:r>
            <a:r>
              <a:rPr lang="en-US" sz="1800" dirty="0" err="1" smtClean="0">
                <a:solidFill>
                  <a:srgbClr val="C00000"/>
                </a:solidFill>
              </a:rPr>
              <a:t>bảo</a:t>
            </a:r>
            <a:r>
              <a:rPr lang="en-US" sz="1800" dirty="0" smtClean="0">
                <a:solidFill>
                  <a:srgbClr val="C00000"/>
                </a:solidFill>
              </a:rPr>
              <a:t> </a:t>
            </a:r>
            <a:r>
              <a:rPr lang="en-US" sz="1800" dirty="0" err="1" smtClean="0">
                <a:solidFill>
                  <a:srgbClr val="C00000"/>
                </a:solidFill>
              </a:rPr>
              <a:t>vệ</a:t>
            </a:r>
            <a:endParaRPr lang="en-US" sz="1800" dirty="0">
              <a:solidFill>
                <a:srgbClr val="C00000"/>
              </a:solidFill>
            </a:endParaRPr>
          </a:p>
        </p:txBody>
      </p:sp>
      <p:sp>
        <p:nvSpPr>
          <p:cNvPr id="17" name="TextBox 16"/>
          <p:cNvSpPr txBox="1"/>
          <p:nvPr/>
        </p:nvSpPr>
        <p:spPr>
          <a:xfrm>
            <a:off x="932377" y="3304855"/>
            <a:ext cx="2419564" cy="369332"/>
          </a:xfrm>
          <a:prstGeom prst="rect">
            <a:avLst/>
          </a:prstGeom>
          <a:solidFill>
            <a:schemeClr val="accent2">
              <a:lumMod val="20000"/>
              <a:lumOff val="80000"/>
            </a:schemeClr>
          </a:solidFill>
        </p:spPr>
        <p:txBody>
          <a:bodyPr wrap="square" rtlCol="0">
            <a:spAutoFit/>
          </a:bodyPr>
          <a:lstStyle/>
          <a:p>
            <a:pPr algn="ctr"/>
            <a:r>
              <a:rPr lang="en-US" sz="1800" dirty="0" err="1" smtClean="0">
                <a:solidFill>
                  <a:srgbClr val="C00000"/>
                </a:solidFill>
              </a:rPr>
              <a:t>Tỉa</a:t>
            </a:r>
            <a:r>
              <a:rPr lang="en-US" sz="1800" dirty="0" smtClean="0">
                <a:solidFill>
                  <a:srgbClr val="C00000"/>
                </a:solidFill>
              </a:rPr>
              <a:t> </a:t>
            </a:r>
            <a:r>
              <a:rPr lang="en-US" sz="1800" dirty="0" err="1" smtClean="0">
                <a:solidFill>
                  <a:srgbClr val="C00000"/>
                </a:solidFill>
              </a:rPr>
              <a:t>và</a:t>
            </a:r>
            <a:r>
              <a:rPr lang="en-US" sz="1800" dirty="0" smtClean="0">
                <a:solidFill>
                  <a:srgbClr val="C00000"/>
                </a:solidFill>
              </a:rPr>
              <a:t> </a:t>
            </a:r>
            <a:r>
              <a:rPr lang="en-US" sz="1800" dirty="0" err="1" smtClean="0">
                <a:solidFill>
                  <a:srgbClr val="C00000"/>
                </a:solidFill>
              </a:rPr>
              <a:t>trồng</a:t>
            </a:r>
            <a:r>
              <a:rPr lang="en-US" sz="1800" dirty="0" smtClean="0">
                <a:solidFill>
                  <a:srgbClr val="C00000"/>
                </a:solidFill>
              </a:rPr>
              <a:t> </a:t>
            </a:r>
            <a:r>
              <a:rPr lang="en-US" sz="1800" dirty="0" err="1" smtClean="0">
                <a:solidFill>
                  <a:srgbClr val="C00000"/>
                </a:solidFill>
              </a:rPr>
              <a:t>dặm</a:t>
            </a:r>
            <a:r>
              <a:rPr lang="en-US" sz="1800" dirty="0" smtClean="0">
                <a:solidFill>
                  <a:srgbClr val="C00000"/>
                </a:solidFill>
              </a:rPr>
              <a:t> </a:t>
            </a:r>
            <a:r>
              <a:rPr lang="en-US" sz="1800" dirty="0" err="1" smtClean="0">
                <a:solidFill>
                  <a:srgbClr val="C00000"/>
                </a:solidFill>
              </a:rPr>
              <a:t>cây</a:t>
            </a:r>
            <a:endParaRPr lang="en-US" sz="1800" dirty="0">
              <a:solidFill>
                <a:srgbClr val="C00000"/>
              </a:solidFill>
            </a:endParaRPr>
          </a:p>
        </p:txBody>
      </p:sp>
      <p:sp>
        <p:nvSpPr>
          <p:cNvPr id="18" name="TextBox 17"/>
          <p:cNvSpPr txBox="1"/>
          <p:nvPr/>
        </p:nvSpPr>
        <p:spPr>
          <a:xfrm>
            <a:off x="703777" y="3780890"/>
            <a:ext cx="2732926" cy="369332"/>
          </a:xfrm>
          <a:prstGeom prst="rect">
            <a:avLst/>
          </a:prstGeom>
          <a:solidFill>
            <a:schemeClr val="accent2">
              <a:lumMod val="20000"/>
              <a:lumOff val="80000"/>
            </a:schemeClr>
          </a:solidFill>
        </p:spPr>
        <p:txBody>
          <a:bodyPr wrap="square" rtlCol="0">
            <a:spAutoFit/>
          </a:bodyPr>
          <a:lstStyle/>
          <a:p>
            <a:pPr algn="ctr"/>
            <a:r>
              <a:rPr lang="en-US" sz="1800" dirty="0" err="1" smtClean="0">
                <a:solidFill>
                  <a:srgbClr val="C00000"/>
                </a:solidFill>
              </a:rPr>
              <a:t>Phát</a:t>
            </a:r>
            <a:r>
              <a:rPr lang="en-US" sz="1800" dirty="0" smtClean="0">
                <a:solidFill>
                  <a:srgbClr val="C00000"/>
                </a:solidFill>
              </a:rPr>
              <a:t> </a:t>
            </a:r>
            <a:r>
              <a:rPr lang="en-US" sz="1800" dirty="0" err="1" smtClean="0">
                <a:solidFill>
                  <a:srgbClr val="C00000"/>
                </a:solidFill>
              </a:rPr>
              <a:t>quang</a:t>
            </a:r>
            <a:r>
              <a:rPr lang="en-US" sz="1800" dirty="0" smtClean="0">
                <a:solidFill>
                  <a:srgbClr val="C00000"/>
                </a:solidFill>
              </a:rPr>
              <a:t> &amp; </a:t>
            </a:r>
            <a:r>
              <a:rPr lang="en-US" sz="1800" dirty="0" err="1" smtClean="0">
                <a:solidFill>
                  <a:srgbClr val="C00000"/>
                </a:solidFill>
              </a:rPr>
              <a:t>làm</a:t>
            </a:r>
            <a:r>
              <a:rPr lang="en-US" sz="1800" dirty="0" smtClean="0">
                <a:solidFill>
                  <a:srgbClr val="C00000"/>
                </a:solidFill>
              </a:rPr>
              <a:t> </a:t>
            </a:r>
            <a:r>
              <a:rPr lang="en-US" sz="1800" dirty="0" err="1" smtClean="0">
                <a:solidFill>
                  <a:srgbClr val="C00000"/>
                </a:solidFill>
              </a:rPr>
              <a:t>cỏ</a:t>
            </a:r>
            <a:r>
              <a:rPr lang="en-US" sz="1800" dirty="0" smtClean="0">
                <a:solidFill>
                  <a:srgbClr val="C00000"/>
                </a:solidFill>
              </a:rPr>
              <a:t> </a:t>
            </a:r>
            <a:r>
              <a:rPr lang="en-US" sz="1800" dirty="0" err="1" smtClean="0">
                <a:solidFill>
                  <a:srgbClr val="C00000"/>
                </a:solidFill>
              </a:rPr>
              <a:t>dại</a:t>
            </a:r>
            <a:endParaRPr lang="en-US" sz="1800" dirty="0">
              <a:solidFill>
                <a:srgbClr val="C00000"/>
              </a:solidFill>
            </a:endParaRPr>
          </a:p>
        </p:txBody>
      </p:sp>
      <p:sp>
        <p:nvSpPr>
          <p:cNvPr id="19" name="TextBox 18"/>
          <p:cNvSpPr txBox="1"/>
          <p:nvPr/>
        </p:nvSpPr>
        <p:spPr>
          <a:xfrm>
            <a:off x="870732" y="4304471"/>
            <a:ext cx="2419564" cy="369332"/>
          </a:xfrm>
          <a:prstGeom prst="rect">
            <a:avLst/>
          </a:prstGeom>
          <a:solidFill>
            <a:schemeClr val="accent2">
              <a:lumMod val="20000"/>
              <a:lumOff val="80000"/>
            </a:schemeClr>
          </a:solidFill>
        </p:spPr>
        <p:txBody>
          <a:bodyPr wrap="square" rtlCol="0">
            <a:spAutoFit/>
          </a:bodyPr>
          <a:lstStyle/>
          <a:p>
            <a:pPr algn="ctr"/>
            <a:r>
              <a:rPr lang="en-US" sz="1800" dirty="0" err="1" smtClean="0">
                <a:solidFill>
                  <a:srgbClr val="C00000"/>
                </a:solidFill>
              </a:rPr>
              <a:t>Xới</a:t>
            </a:r>
            <a:r>
              <a:rPr lang="en-US" sz="1800" dirty="0" smtClean="0">
                <a:solidFill>
                  <a:srgbClr val="C00000"/>
                </a:solidFill>
              </a:rPr>
              <a:t> </a:t>
            </a:r>
            <a:r>
              <a:rPr lang="en-US" sz="1800" dirty="0" err="1" smtClean="0">
                <a:solidFill>
                  <a:srgbClr val="C00000"/>
                </a:solidFill>
              </a:rPr>
              <a:t>đất</a:t>
            </a:r>
            <a:r>
              <a:rPr lang="en-US" sz="1800" dirty="0" smtClean="0">
                <a:solidFill>
                  <a:srgbClr val="C00000"/>
                </a:solidFill>
              </a:rPr>
              <a:t> </a:t>
            </a:r>
            <a:r>
              <a:rPr lang="en-US" sz="1800" dirty="0" err="1" smtClean="0">
                <a:solidFill>
                  <a:srgbClr val="C00000"/>
                </a:solidFill>
              </a:rPr>
              <a:t>và</a:t>
            </a:r>
            <a:r>
              <a:rPr lang="en-US" sz="1800" dirty="0" smtClean="0">
                <a:solidFill>
                  <a:srgbClr val="C00000"/>
                </a:solidFill>
              </a:rPr>
              <a:t> </a:t>
            </a:r>
            <a:r>
              <a:rPr lang="en-US" sz="1800" dirty="0" err="1">
                <a:solidFill>
                  <a:srgbClr val="C00000"/>
                </a:solidFill>
              </a:rPr>
              <a:t>v</a:t>
            </a:r>
            <a:r>
              <a:rPr lang="en-US" sz="1800" dirty="0" err="1" smtClean="0">
                <a:solidFill>
                  <a:srgbClr val="C00000"/>
                </a:solidFill>
              </a:rPr>
              <a:t>un</a:t>
            </a:r>
            <a:r>
              <a:rPr lang="en-US" sz="1800" dirty="0" smtClean="0">
                <a:solidFill>
                  <a:srgbClr val="C00000"/>
                </a:solidFill>
              </a:rPr>
              <a:t> </a:t>
            </a:r>
            <a:r>
              <a:rPr lang="en-US" sz="1800" dirty="0" err="1" smtClean="0">
                <a:solidFill>
                  <a:srgbClr val="C00000"/>
                </a:solidFill>
              </a:rPr>
              <a:t>gốc</a:t>
            </a:r>
            <a:endParaRPr lang="en-US" sz="18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out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out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13" name="Google Shape;2713;p6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accent4">
                    <a:lumMod val="50000"/>
                  </a:schemeClr>
                </a:solidFill>
                <a:latin typeface="+mn-lt"/>
              </a:rPr>
              <a:t>VẬN DỤNG</a:t>
            </a:r>
            <a:endParaRPr sz="3200" dirty="0">
              <a:solidFill>
                <a:schemeClr val="accent4">
                  <a:lumMod val="50000"/>
                </a:schemeClr>
              </a:solidFill>
              <a:latin typeface="+mn-lt"/>
            </a:endParaRPr>
          </a:p>
        </p:txBody>
      </p:sp>
      <p:grpSp>
        <p:nvGrpSpPr>
          <p:cNvPr id="2722" name="Google Shape;2722;p64"/>
          <p:cNvGrpSpPr/>
          <p:nvPr/>
        </p:nvGrpSpPr>
        <p:grpSpPr>
          <a:xfrm flipH="1">
            <a:off x="2963940" y="4066839"/>
            <a:ext cx="384843" cy="482015"/>
            <a:chOff x="7170450" y="2903900"/>
            <a:chExt cx="640872" cy="1361625"/>
          </a:xfrm>
        </p:grpSpPr>
        <p:sp>
          <p:nvSpPr>
            <p:cNvPr id="2723" name="Google Shape;2723;p6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7" name="Google Shape;2727;p64"/>
          <p:cNvSpPr/>
          <p:nvPr/>
        </p:nvSpPr>
        <p:spPr>
          <a:xfrm>
            <a:off x="197424" y="4312150"/>
            <a:ext cx="887605" cy="22593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4"/>
          <p:cNvSpPr/>
          <p:nvPr/>
        </p:nvSpPr>
        <p:spPr>
          <a:xfrm>
            <a:off x="7400000" y="4155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4"/>
          <p:cNvSpPr/>
          <p:nvPr/>
        </p:nvSpPr>
        <p:spPr>
          <a:xfrm>
            <a:off x="641227" y="415575"/>
            <a:ext cx="887608" cy="532924"/>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13"/>
          <p:cNvSpPr/>
          <p:nvPr/>
        </p:nvSpPr>
        <p:spPr>
          <a:xfrm>
            <a:off x="868995" y="1171139"/>
            <a:ext cx="5666198" cy="2862322"/>
          </a:xfrm>
          <a:prstGeom prst="rect">
            <a:avLst/>
          </a:prstGeom>
        </p:spPr>
        <p:txBody>
          <a:bodyPr wrap="square">
            <a:spAutoFit/>
          </a:bodyPr>
          <a:lstStyle/>
          <a:p>
            <a:pPr algn="just">
              <a:lnSpc>
                <a:spcPct val="150000"/>
              </a:lnSpc>
            </a:pPr>
            <a:r>
              <a:rPr lang="vi-VN" sz="2000" b="1" dirty="0"/>
              <a:t>Câu 1. </a:t>
            </a:r>
            <a:r>
              <a:rPr lang="vi-VN" sz="2000" dirty="0"/>
              <a:t>Tham gia trồng, chăm sóc cây trong khuôn viên nhà trường hoặc khu vực em sinh sống theo kĩ thuật đã học.</a:t>
            </a:r>
          </a:p>
          <a:p>
            <a:pPr algn="just">
              <a:lnSpc>
                <a:spcPct val="150000"/>
              </a:lnSpc>
            </a:pPr>
            <a:r>
              <a:rPr lang="vi-VN" sz="2000" b="1" dirty="0"/>
              <a:t>Câu 2. </a:t>
            </a:r>
            <a:r>
              <a:rPr lang="vi-VN" sz="2000" dirty="0"/>
              <a:t>Quan sát kĩ thuật trồng và chăm sóc cây ở gia đình em và đề xuất những điểm cần thay đổi (nếu có</a:t>
            </a:r>
            <a:r>
              <a:rPr lang="vi-VN" sz="2000" dirty="0" smtClean="0"/>
              <a:t>)</a:t>
            </a:r>
            <a:r>
              <a:rPr lang="en-US" sz="2000" dirty="0" smtClean="0"/>
              <a:t>.</a:t>
            </a:r>
            <a:endParaRPr lang="vi-VN" sz="2000" dirty="0"/>
          </a:p>
        </p:txBody>
      </p:sp>
      <p:grpSp>
        <p:nvGrpSpPr>
          <p:cNvPr id="36" name="Google Shape;3449;p76"/>
          <p:cNvGrpSpPr/>
          <p:nvPr/>
        </p:nvGrpSpPr>
        <p:grpSpPr>
          <a:xfrm>
            <a:off x="6661758" y="2392683"/>
            <a:ext cx="2235124" cy="2173820"/>
            <a:chOff x="6587775" y="2966825"/>
            <a:chExt cx="1702264" cy="1655575"/>
          </a:xfrm>
        </p:grpSpPr>
        <p:sp>
          <p:nvSpPr>
            <p:cNvPr id="37" name="Google Shape;3450;p76"/>
            <p:cNvSpPr/>
            <p:nvPr/>
          </p:nvSpPr>
          <p:spPr>
            <a:xfrm>
              <a:off x="6705921" y="3641867"/>
              <a:ext cx="241598" cy="128640"/>
            </a:xfrm>
            <a:custGeom>
              <a:avLst/>
              <a:gdLst/>
              <a:ahLst/>
              <a:cxnLst/>
              <a:rect l="l" t="t" r="r" b="b"/>
              <a:pathLst>
                <a:path w="11539" h="6144" extrusionOk="0">
                  <a:moveTo>
                    <a:pt x="1" y="0"/>
                  </a:moveTo>
                  <a:lnTo>
                    <a:pt x="1" y="0"/>
                  </a:lnTo>
                  <a:cubicBezTo>
                    <a:pt x="1702" y="1423"/>
                    <a:pt x="3417" y="2844"/>
                    <a:pt x="5367" y="4003"/>
                  </a:cubicBezTo>
                  <a:cubicBezTo>
                    <a:pt x="7302" y="5160"/>
                    <a:pt x="9487" y="6085"/>
                    <a:pt x="11539" y="6143"/>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51;p76"/>
            <p:cNvSpPr/>
            <p:nvPr/>
          </p:nvSpPr>
          <p:spPr>
            <a:xfrm>
              <a:off x="6598830" y="3523993"/>
              <a:ext cx="350829" cy="255103"/>
            </a:xfrm>
            <a:custGeom>
              <a:avLst/>
              <a:gdLst/>
              <a:ahLst/>
              <a:cxnLst/>
              <a:rect l="l" t="t" r="r" b="b"/>
              <a:pathLst>
                <a:path w="16756" h="12184" extrusionOk="0">
                  <a:moveTo>
                    <a:pt x="0" y="1"/>
                  </a:moveTo>
                  <a:cubicBezTo>
                    <a:pt x="2375" y="2273"/>
                    <a:pt x="5145" y="4179"/>
                    <a:pt x="7901" y="6085"/>
                  </a:cubicBezTo>
                  <a:cubicBezTo>
                    <a:pt x="10863" y="8122"/>
                    <a:pt x="13810" y="10145"/>
                    <a:pt x="16756" y="12184"/>
                  </a:cubicBezTo>
                  <a:cubicBezTo>
                    <a:pt x="11787" y="7610"/>
                    <a:pt x="6099" y="356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52;p76"/>
            <p:cNvSpPr/>
            <p:nvPr/>
          </p:nvSpPr>
          <p:spPr>
            <a:xfrm>
              <a:off x="6596673" y="3282446"/>
              <a:ext cx="345636" cy="484682"/>
            </a:xfrm>
            <a:custGeom>
              <a:avLst/>
              <a:gdLst/>
              <a:ahLst/>
              <a:cxnLst/>
              <a:rect l="l" t="t" r="r" b="b"/>
              <a:pathLst>
                <a:path w="16508" h="23149" extrusionOk="0">
                  <a:moveTo>
                    <a:pt x="0" y="1"/>
                  </a:moveTo>
                  <a:lnTo>
                    <a:pt x="0" y="1"/>
                  </a:lnTo>
                  <a:cubicBezTo>
                    <a:pt x="821" y="4559"/>
                    <a:pt x="2947" y="8914"/>
                    <a:pt x="5850" y="12798"/>
                  </a:cubicBezTo>
                  <a:cubicBezTo>
                    <a:pt x="8753" y="16684"/>
                    <a:pt x="12447" y="20114"/>
                    <a:pt x="16507" y="23148"/>
                  </a:cubicBezTo>
                  <a:cubicBezTo>
                    <a:pt x="16200" y="21184"/>
                    <a:pt x="14323" y="19528"/>
                    <a:pt x="12637" y="17900"/>
                  </a:cubicBezTo>
                  <a:cubicBezTo>
                    <a:pt x="7183" y="12667"/>
                    <a:pt x="2889" y="656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53;p76"/>
            <p:cNvSpPr/>
            <p:nvPr/>
          </p:nvSpPr>
          <p:spPr>
            <a:xfrm>
              <a:off x="6670328" y="3243462"/>
              <a:ext cx="272899" cy="519983"/>
            </a:xfrm>
            <a:custGeom>
              <a:avLst/>
              <a:gdLst/>
              <a:ahLst/>
              <a:cxnLst/>
              <a:rect l="l" t="t" r="r" b="b"/>
              <a:pathLst>
                <a:path w="13034" h="24835" extrusionOk="0">
                  <a:moveTo>
                    <a:pt x="0" y="0"/>
                  </a:moveTo>
                  <a:cubicBezTo>
                    <a:pt x="440" y="6261"/>
                    <a:pt x="2860" y="12301"/>
                    <a:pt x="6290" y="17813"/>
                  </a:cubicBezTo>
                  <a:cubicBezTo>
                    <a:pt x="6480" y="18135"/>
                    <a:pt x="6685" y="18458"/>
                    <a:pt x="6891" y="18765"/>
                  </a:cubicBezTo>
                  <a:lnTo>
                    <a:pt x="6920" y="18794"/>
                  </a:lnTo>
                  <a:cubicBezTo>
                    <a:pt x="7125" y="19103"/>
                    <a:pt x="7330" y="19410"/>
                    <a:pt x="7551" y="19719"/>
                  </a:cubicBezTo>
                  <a:cubicBezTo>
                    <a:pt x="7565" y="19733"/>
                    <a:pt x="7565" y="19748"/>
                    <a:pt x="7580" y="19748"/>
                  </a:cubicBezTo>
                  <a:cubicBezTo>
                    <a:pt x="7800" y="20055"/>
                    <a:pt x="8020" y="20364"/>
                    <a:pt x="8255" y="20657"/>
                  </a:cubicBezTo>
                  <a:lnTo>
                    <a:pt x="8284" y="20686"/>
                  </a:lnTo>
                  <a:cubicBezTo>
                    <a:pt x="8518" y="20979"/>
                    <a:pt x="8767" y="21287"/>
                    <a:pt x="9017" y="21566"/>
                  </a:cubicBezTo>
                  <a:cubicBezTo>
                    <a:pt x="9017" y="21580"/>
                    <a:pt x="9031" y="21580"/>
                    <a:pt x="9031" y="21580"/>
                  </a:cubicBezTo>
                  <a:cubicBezTo>
                    <a:pt x="9281" y="21873"/>
                    <a:pt x="9545" y="22152"/>
                    <a:pt x="9823" y="22430"/>
                  </a:cubicBezTo>
                  <a:lnTo>
                    <a:pt x="9838" y="22430"/>
                  </a:lnTo>
                  <a:cubicBezTo>
                    <a:pt x="10116" y="22709"/>
                    <a:pt x="10395" y="22973"/>
                    <a:pt x="10702" y="23222"/>
                  </a:cubicBezTo>
                  <a:cubicBezTo>
                    <a:pt x="10702" y="23237"/>
                    <a:pt x="10702" y="23237"/>
                    <a:pt x="10717" y="23237"/>
                  </a:cubicBezTo>
                  <a:cubicBezTo>
                    <a:pt x="11011" y="23486"/>
                    <a:pt x="11318" y="23735"/>
                    <a:pt x="11640" y="23970"/>
                  </a:cubicBezTo>
                  <a:lnTo>
                    <a:pt x="11656" y="23970"/>
                  </a:lnTo>
                  <a:cubicBezTo>
                    <a:pt x="11978" y="24205"/>
                    <a:pt x="12315" y="24424"/>
                    <a:pt x="12667" y="24629"/>
                  </a:cubicBezTo>
                  <a:cubicBezTo>
                    <a:pt x="12784" y="24703"/>
                    <a:pt x="12901" y="24762"/>
                    <a:pt x="13034" y="24834"/>
                  </a:cubicBezTo>
                  <a:cubicBezTo>
                    <a:pt x="9603" y="16537"/>
                    <a:pt x="5117" y="812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54;p76"/>
            <p:cNvSpPr/>
            <p:nvPr/>
          </p:nvSpPr>
          <p:spPr>
            <a:xfrm>
              <a:off x="6776854" y="3227508"/>
              <a:ext cx="168505" cy="537172"/>
            </a:xfrm>
            <a:custGeom>
              <a:avLst/>
              <a:gdLst/>
              <a:ahLst/>
              <a:cxnLst/>
              <a:rect l="l" t="t" r="r" b="b"/>
              <a:pathLst>
                <a:path w="8048" h="25656" extrusionOk="0">
                  <a:moveTo>
                    <a:pt x="968" y="0"/>
                  </a:moveTo>
                  <a:lnTo>
                    <a:pt x="968" y="0"/>
                  </a:lnTo>
                  <a:cubicBezTo>
                    <a:pt x="0" y="8884"/>
                    <a:pt x="3445" y="17680"/>
                    <a:pt x="8004" y="25655"/>
                  </a:cubicBezTo>
                  <a:cubicBezTo>
                    <a:pt x="8048" y="23221"/>
                    <a:pt x="7037" y="20774"/>
                    <a:pt x="6142" y="18325"/>
                  </a:cubicBezTo>
                  <a:cubicBezTo>
                    <a:pt x="3914" y="12330"/>
                    <a:pt x="2170" y="6202"/>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55;p76"/>
            <p:cNvSpPr/>
            <p:nvPr/>
          </p:nvSpPr>
          <p:spPr>
            <a:xfrm>
              <a:off x="6798943" y="3250203"/>
              <a:ext cx="141831" cy="515398"/>
            </a:xfrm>
            <a:custGeom>
              <a:avLst/>
              <a:gdLst/>
              <a:ahLst/>
              <a:cxnLst/>
              <a:rect l="l" t="t" r="r" b="b"/>
              <a:pathLst>
                <a:path w="6774" h="24616" fill="none" extrusionOk="0">
                  <a:moveTo>
                    <a:pt x="1" y="1"/>
                  </a:moveTo>
                  <a:cubicBezTo>
                    <a:pt x="396" y="5806"/>
                    <a:pt x="1818" y="10923"/>
                    <a:pt x="3988" y="16435"/>
                  </a:cubicBezTo>
                  <a:cubicBezTo>
                    <a:pt x="5044" y="19133"/>
                    <a:pt x="6304" y="21786"/>
                    <a:pt x="6773" y="24616"/>
                  </a:cubicBezTo>
                </a:path>
              </a:pathLst>
            </a:custGeom>
            <a:solidFill>
              <a:schemeClr val="lt2"/>
            </a:solidFill>
            <a:ln w="375" cap="rnd" cmpd="sng">
              <a:solidFill>
                <a:srgbClr val="928843"/>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56;p76"/>
            <p:cNvSpPr/>
            <p:nvPr/>
          </p:nvSpPr>
          <p:spPr>
            <a:xfrm>
              <a:off x="6943197" y="3505569"/>
              <a:ext cx="104059" cy="264315"/>
            </a:xfrm>
            <a:custGeom>
              <a:avLst/>
              <a:gdLst/>
              <a:ahLst/>
              <a:cxnLst/>
              <a:rect l="l" t="t" r="r" b="b"/>
              <a:pathLst>
                <a:path w="4970" h="12624" extrusionOk="0">
                  <a:moveTo>
                    <a:pt x="4970" y="1"/>
                  </a:moveTo>
                  <a:lnTo>
                    <a:pt x="4970" y="1"/>
                  </a:lnTo>
                  <a:cubicBezTo>
                    <a:pt x="1907" y="3637"/>
                    <a:pt x="910" y="8226"/>
                    <a:pt x="1" y="12624"/>
                  </a:cubicBezTo>
                  <a:cubicBezTo>
                    <a:pt x="1848" y="8314"/>
                    <a:pt x="3416" y="4150"/>
                    <a:pt x="4970"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57;p76"/>
            <p:cNvSpPr/>
            <p:nvPr/>
          </p:nvSpPr>
          <p:spPr>
            <a:xfrm>
              <a:off x="6943825" y="3503433"/>
              <a:ext cx="163606" cy="263059"/>
            </a:xfrm>
            <a:custGeom>
              <a:avLst/>
              <a:gdLst/>
              <a:ahLst/>
              <a:cxnLst/>
              <a:rect l="l" t="t" r="r" b="b"/>
              <a:pathLst>
                <a:path w="7814" h="12564" extrusionOk="0">
                  <a:moveTo>
                    <a:pt x="7813" y="1"/>
                  </a:moveTo>
                  <a:lnTo>
                    <a:pt x="7813" y="1"/>
                  </a:lnTo>
                  <a:cubicBezTo>
                    <a:pt x="4134" y="3607"/>
                    <a:pt x="1437" y="7947"/>
                    <a:pt x="0" y="12564"/>
                  </a:cubicBezTo>
                  <a:cubicBezTo>
                    <a:pt x="2668" y="8313"/>
                    <a:pt x="5219" y="4149"/>
                    <a:pt x="7813" y="1"/>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58;p76"/>
            <p:cNvSpPr/>
            <p:nvPr/>
          </p:nvSpPr>
          <p:spPr>
            <a:xfrm>
              <a:off x="6735714" y="3009892"/>
              <a:ext cx="294988" cy="804838"/>
            </a:xfrm>
            <a:custGeom>
              <a:avLst/>
              <a:gdLst/>
              <a:ahLst/>
              <a:cxnLst/>
              <a:rect l="l" t="t" r="r" b="b"/>
              <a:pathLst>
                <a:path w="14089" h="38440" extrusionOk="0">
                  <a:moveTo>
                    <a:pt x="1" y="1"/>
                  </a:moveTo>
                  <a:lnTo>
                    <a:pt x="1" y="1"/>
                  </a:lnTo>
                  <a:cubicBezTo>
                    <a:pt x="2566" y="11758"/>
                    <a:pt x="6318" y="23266"/>
                    <a:pt x="11171" y="34305"/>
                  </a:cubicBezTo>
                  <a:cubicBezTo>
                    <a:pt x="11831" y="35830"/>
                    <a:pt x="12564" y="37398"/>
                    <a:pt x="13912" y="38439"/>
                  </a:cubicBezTo>
                  <a:cubicBezTo>
                    <a:pt x="14088" y="36768"/>
                    <a:pt x="13854" y="35257"/>
                    <a:pt x="13517" y="33777"/>
                  </a:cubicBezTo>
                  <a:cubicBezTo>
                    <a:pt x="12667" y="30024"/>
                    <a:pt x="11156" y="26477"/>
                    <a:pt x="9661" y="22929"/>
                  </a:cubicBezTo>
                  <a:cubicBezTo>
                    <a:pt x="6436" y="15290"/>
                    <a:pt x="3226" y="763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59;p76"/>
            <p:cNvSpPr/>
            <p:nvPr/>
          </p:nvSpPr>
          <p:spPr>
            <a:xfrm>
              <a:off x="6811914" y="3009892"/>
              <a:ext cx="294695" cy="800524"/>
            </a:xfrm>
            <a:custGeom>
              <a:avLst/>
              <a:gdLst/>
              <a:ahLst/>
              <a:cxnLst/>
              <a:rect l="l" t="t" r="r" b="b"/>
              <a:pathLst>
                <a:path w="14075" h="38234" extrusionOk="0">
                  <a:moveTo>
                    <a:pt x="1" y="1"/>
                  </a:moveTo>
                  <a:cubicBezTo>
                    <a:pt x="118" y="528"/>
                    <a:pt x="235" y="1041"/>
                    <a:pt x="352" y="1569"/>
                  </a:cubicBezTo>
                  <a:cubicBezTo>
                    <a:pt x="382" y="1672"/>
                    <a:pt x="411" y="1789"/>
                    <a:pt x="454" y="1891"/>
                  </a:cubicBezTo>
                  <a:cubicBezTo>
                    <a:pt x="1334" y="4853"/>
                    <a:pt x="2229" y="7814"/>
                    <a:pt x="3269" y="10732"/>
                  </a:cubicBezTo>
                  <a:cubicBezTo>
                    <a:pt x="4311" y="13649"/>
                    <a:pt x="5513" y="16493"/>
                    <a:pt x="6876" y="19293"/>
                  </a:cubicBezTo>
                  <a:cubicBezTo>
                    <a:pt x="7565" y="20671"/>
                    <a:pt x="8283" y="22034"/>
                    <a:pt x="8914" y="23441"/>
                  </a:cubicBezTo>
                  <a:cubicBezTo>
                    <a:pt x="9530" y="24835"/>
                    <a:pt x="10028" y="26271"/>
                    <a:pt x="10468" y="27722"/>
                  </a:cubicBezTo>
                  <a:cubicBezTo>
                    <a:pt x="10687" y="28455"/>
                    <a:pt x="10892" y="29203"/>
                    <a:pt x="11084" y="29950"/>
                  </a:cubicBezTo>
                  <a:cubicBezTo>
                    <a:pt x="11274" y="30699"/>
                    <a:pt x="11523" y="31446"/>
                    <a:pt x="11758" y="32194"/>
                  </a:cubicBezTo>
                  <a:cubicBezTo>
                    <a:pt x="12256" y="33689"/>
                    <a:pt x="12769" y="35185"/>
                    <a:pt x="13326" y="36665"/>
                  </a:cubicBezTo>
                  <a:cubicBezTo>
                    <a:pt x="13531" y="37193"/>
                    <a:pt x="13736" y="37706"/>
                    <a:pt x="13928" y="38234"/>
                  </a:cubicBezTo>
                  <a:cubicBezTo>
                    <a:pt x="14074" y="36635"/>
                    <a:pt x="13840" y="35185"/>
                    <a:pt x="13517" y="33777"/>
                  </a:cubicBezTo>
                  <a:cubicBezTo>
                    <a:pt x="12652" y="30024"/>
                    <a:pt x="11156" y="26477"/>
                    <a:pt x="9661" y="22929"/>
                  </a:cubicBezTo>
                  <a:cubicBezTo>
                    <a:pt x="6436" y="15290"/>
                    <a:pt x="3226" y="763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60;p76"/>
            <p:cNvSpPr/>
            <p:nvPr/>
          </p:nvSpPr>
          <p:spPr>
            <a:xfrm>
              <a:off x="6914346" y="2984119"/>
              <a:ext cx="133853" cy="821692"/>
            </a:xfrm>
            <a:custGeom>
              <a:avLst/>
              <a:gdLst/>
              <a:ahLst/>
              <a:cxnLst/>
              <a:rect l="l" t="t" r="r" b="b"/>
              <a:pathLst>
                <a:path w="6393" h="39245" extrusionOk="0">
                  <a:moveTo>
                    <a:pt x="3050" y="0"/>
                  </a:moveTo>
                  <a:lnTo>
                    <a:pt x="3050" y="0"/>
                  </a:lnTo>
                  <a:cubicBezTo>
                    <a:pt x="704" y="6392"/>
                    <a:pt x="1" y="13208"/>
                    <a:pt x="543" y="19879"/>
                  </a:cubicBezTo>
                  <a:cubicBezTo>
                    <a:pt x="1070" y="26535"/>
                    <a:pt x="2845" y="33044"/>
                    <a:pt x="5337" y="39244"/>
                  </a:cubicBezTo>
                  <a:cubicBezTo>
                    <a:pt x="6392" y="36518"/>
                    <a:pt x="5439" y="33337"/>
                    <a:pt x="4663" y="30288"/>
                  </a:cubicBezTo>
                  <a:cubicBezTo>
                    <a:pt x="2170" y="20450"/>
                    <a:pt x="1627" y="10130"/>
                    <a:pt x="3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61;p76"/>
            <p:cNvSpPr/>
            <p:nvPr/>
          </p:nvSpPr>
          <p:spPr>
            <a:xfrm>
              <a:off x="6972969" y="2974907"/>
              <a:ext cx="119113" cy="826613"/>
            </a:xfrm>
            <a:custGeom>
              <a:avLst/>
              <a:gdLst/>
              <a:ahLst/>
              <a:cxnLst/>
              <a:rect l="l" t="t" r="r" b="b"/>
              <a:pathLst>
                <a:path w="5689" h="39480" extrusionOk="0">
                  <a:moveTo>
                    <a:pt x="5659" y="0"/>
                  </a:moveTo>
                  <a:lnTo>
                    <a:pt x="5659" y="0"/>
                  </a:lnTo>
                  <a:cubicBezTo>
                    <a:pt x="1642" y="8341"/>
                    <a:pt x="45" y="17548"/>
                    <a:pt x="15" y="26608"/>
                  </a:cubicBezTo>
                  <a:cubicBezTo>
                    <a:pt x="0" y="31064"/>
                    <a:pt x="397" y="35668"/>
                    <a:pt x="2713" y="39479"/>
                  </a:cubicBezTo>
                  <a:cubicBezTo>
                    <a:pt x="4765" y="26799"/>
                    <a:pt x="5688" y="13384"/>
                    <a:pt x="5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62;p76"/>
            <p:cNvSpPr/>
            <p:nvPr/>
          </p:nvSpPr>
          <p:spPr>
            <a:xfrm>
              <a:off x="6972969" y="2974907"/>
              <a:ext cx="118485" cy="816793"/>
            </a:xfrm>
            <a:custGeom>
              <a:avLst/>
              <a:gdLst/>
              <a:ahLst/>
              <a:cxnLst/>
              <a:rect l="l" t="t" r="r" b="b"/>
              <a:pathLst>
                <a:path w="5659" h="39011" extrusionOk="0">
                  <a:moveTo>
                    <a:pt x="5659" y="0"/>
                  </a:moveTo>
                  <a:cubicBezTo>
                    <a:pt x="1642" y="8341"/>
                    <a:pt x="45" y="17548"/>
                    <a:pt x="15" y="26608"/>
                  </a:cubicBezTo>
                  <a:cubicBezTo>
                    <a:pt x="0" y="30874"/>
                    <a:pt x="367" y="35302"/>
                    <a:pt x="2449" y="39010"/>
                  </a:cubicBezTo>
                  <a:lnTo>
                    <a:pt x="2404" y="38615"/>
                  </a:lnTo>
                  <a:cubicBezTo>
                    <a:pt x="2097" y="35492"/>
                    <a:pt x="1951" y="32340"/>
                    <a:pt x="1965" y="29203"/>
                  </a:cubicBezTo>
                  <a:cubicBezTo>
                    <a:pt x="1965" y="26037"/>
                    <a:pt x="2141" y="22855"/>
                    <a:pt x="2449" y="19688"/>
                  </a:cubicBezTo>
                  <a:cubicBezTo>
                    <a:pt x="2756" y="16434"/>
                    <a:pt x="3225" y="13179"/>
                    <a:pt x="3782" y="9954"/>
                  </a:cubicBezTo>
                  <a:cubicBezTo>
                    <a:pt x="4355" y="6699"/>
                    <a:pt x="4985" y="3460"/>
                    <a:pt x="5630" y="220"/>
                  </a:cubicBezTo>
                  <a:cubicBezTo>
                    <a:pt x="5630" y="190"/>
                    <a:pt x="5645" y="176"/>
                    <a:pt x="5659" y="161"/>
                  </a:cubicBezTo>
                  <a:lnTo>
                    <a:pt x="56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63;p76"/>
            <p:cNvSpPr/>
            <p:nvPr/>
          </p:nvSpPr>
          <p:spPr>
            <a:xfrm>
              <a:off x="7030042" y="3024924"/>
              <a:ext cx="218902" cy="779043"/>
            </a:xfrm>
            <a:custGeom>
              <a:avLst/>
              <a:gdLst/>
              <a:ahLst/>
              <a:cxnLst/>
              <a:rect l="l" t="t" r="r" b="b"/>
              <a:pathLst>
                <a:path w="10455" h="37208" extrusionOk="0">
                  <a:moveTo>
                    <a:pt x="10454" y="0"/>
                  </a:moveTo>
                  <a:lnTo>
                    <a:pt x="10454" y="0"/>
                  </a:lnTo>
                  <a:cubicBezTo>
                    <a:pt x="2919" y="10981"/>
                    <a:pt x="529" y="24307"/>
                    <a:pt x="1" y="37208"/>
                  </a:cubicBezTo>
                  <a:cubicBezTo>
                    <a:pt x="1819" y="34070"/>
                    <a:pt x="2434" y="30333"/>
                    <a:pt x="3167" y="26652"/>
                  </a:cubicBezTo>
                  <a:cubicBezTo>
                    <a:pt x="4927" y="17637"/>
                    <a:pt x="7375" y="8724"/>
                    <a:pt x="10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64;p76"/>
            <p:cNvSpPr/>
            <p:nvPr/>
          </p:nvSpPr>
          <p:spPr>
            <a:xfrm>
              <a:off x="7019930" y="3051933"/>
              <a:ext cx="407653" cy="758168"/>
            </a:xfrm>
            <a:custGeom>
              <a:avLst/>
              <a:gdLst/>
              <a:ahLst/>
              <a:cxnLst/>
              <a:rect l="l" t="t" r="r" b="b"/>
              <a:pathLst>
                <a:path w="19470" h="36211" extrusionOk="0">
                  <a:moveTo>
                    <a:pt x="910" y="35053"/>
                  </a:moveTo>
                  <a:lnTo>
                    <a:pt x="910" y="35053"/>
                  </a:lnTo>
                  <a:cubicBezTo>
                    <a:pt x="822" y="35258"/>
                    <a:pt x="718" y="35464"/>
                    <a:pt x="631" y="35669"/>
                  </a:cubicBezTo>
                  <a:cubicBezTo>
                    <a:pt x="587" y="35698"/>
                    <a:pt x="543" y="35728"/>
                    <a:pt x="499" y="35771"/>
                  </a:cubicBezTo>
                  <a:cubicBezTo>
                    <a:pt x="646" y="35522"/>
                    <a:pt x="777" y="35288"/>
                    <a:pt x="910" y="35053"/>
                  </a:cubicBezTo>
                  <a:close/>
                  <a:moveTo>
                    <a:pt x="19469" y="1"/>
                  </a:moveTo>
                  <a:lnTo>
                    <a:pt x="19469" y="1"/>
                  </a:lnTo>
                  <a:cubicBezTo>
                    <a:pt x="10980" y="8665"/>
                    <a:pt x="2742" y="23912"/>
                    <a:pt x="425" y="35830"/>
                  </a:cubicBezTo>
                  <a:cubicBezTo>
                    <a:pt x="279" y="35947"/>
                    <a:pt x="147" y="36064"/>
                    <a:pt x="1" y="36167"/>
                  </a:cubicBezTo>
                  <a:cubicBezTo>
                    <a:pt x="147" y="36109"/>
                    <a:pt x="279" y="36035"/>
                    <a:pt x="425" y="35976"/>
                  </a:cubicBezTo>
                  <a:lnTo>
                    <a:pt x="425" y="35976"/>
                  </a:lnTo>
                  <a:lnTo>
                    <a:pt x="395" y="36007"/>
                  </a:lnTo>
                  <a:lnTo>
                    <a:pt x="395" y="36007"/>
                  </a:lnTo>
                  <a:cubicBezTo>
                    <a:pt x="395" y="36007"/>
                    <a:pt x="396" y="36006"/>
                    <a:pt x="396" y="36005"/>
                  </a:cubicBezTo>
                  <a:lnTo>
                    <a:pt x="396" y="36005"/>
                  </a:lnTo>
                  <a:lnTo>
                    <a:pt x="382" y="36021"/>
                  </a:lnTo>
                  <a:lnTo>
                    <a:pt x="395" y="36007"/>
                  </a:lnTo>
                  <a:lnTo>
                    <a:pt x="395" y="36007"/>
                  </a:lnTo>
                  <a:cubicBezTo>
                    <a:pt x="351" y="36080"/>
                    <a:pt x="293" y="36139"/>
                    <a:pt x="235" y="36211"/>
                  </a:cubicBezTo>
                  <a:cubicBezTo>
                    <a:pt x="353" y="36109"/>
                    <a:pt x="470" y="36005"/>
                    <a:pt x="587" y="35888"/>
                  </a:cubicBezTo>
                  <a:cubicBezTo>
                    <a:pt x="5322" y="33660"/>
                    <a:pt x="9764" y="31344"/>
                    <a:pt x="14118" y="28867"/>
                  </a:cubicBezTo>
                  <a:lnTo>
                    <a:pt x="14118" y="28867"/>
                  </a:lnTo>
                  <a:cubicBezTo>
                    <a:pt x="11831" y="29482"/>
                    <a:pt x="9602" y="30317"/>
                    <a:pt x="7477" y="31344"/>
                  </a:cubicBezTo>
                  <a:cubicBezTo>
                    <a:pt x="11172" y="28910"/>
                    <a:pt x="14821" y="26492"/>
                    <a:pt x="18486" y="24087"/>
                  </a:cubicBezTo>
                  <a:lnTo>
                    <a:pt x="18486" y="24087"/>
                  </a:lnTo>
                  <a:cubicBezTo>
                    <a:pt x="14118" y="25773"/>
                    <a:pt x="9984" y="28060"/>
                    <a:pt x="6260" y="30831"/>
                  </a:cubicBezTo>
                  <a:cubicBezTo>
                    <a:pt x="9280" y="28089"/>
                    <a:pt x="12198" y="25348"/>
                    <a:pt x="15115" y="22606"/>
                  </a:cubicBezTo>
                  <a:lnTo>
                    <a:pt x="15115" y="22606"/>
                  </a:lnTo>
                  <a:cubicBezTo>
                    <a:pt x="10629" y="24805"/>
                    <a:pt x="7037" y="28251"/>
                    <a:pt x="3783" y="31975"/>
                  </a:cubicBezTo>
                  <a:cubicBezTo>
                    <a:pt x="3826" y="31901"/>
                    <a:pt x="3885" y="31828"/>
                    <a:pt x="3930" y="31769"/>
                  </a:cubicBezTo>
                  <a:cubicBezTo>
                    <a:pt x="10042" y="23061"/>
                    <a:pt x="12857" y="18136"/>
                    <a:pt x="18486" y="9148"/>
                  </a:cubicBezTo>
                  <a:lnTo>
                    <a:pt x="18486" y="9148"/>
                  </a:lnTo>
                  <a:cubicBezTo>
                    <a:pt x="17329" y="10585"/>
                    <a:pt x="10511" y="18824"/>
                    <a:pt x="7125" y="23941"/>
                  </a:cubicBezTo>
                  <a:cubicBezTo>
                    <a:pt x="11450" y="16024"/>
                    <a:pt x="15570" y="8049"/>
                    <a:pt x="19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65;p76"/>
            <p:cNvSpPr/>
            <p:nvPr/>
          </p:nvSpPr>
          <p:spPr>
            <a:xfrm>
              <a:off x="6814289" y="3528913"/>
              <a:ext cx="215489" cy="277485"/>
            </a:xfrm>
            <a:custGeom>
              <a:avLst/>
              <a:gdLst/>
              <a:ahLst/>
              <a:cxnLst/>
              <a:rect l="l" t="t" r="r" b="b"/>
              <a:pathLst>
                <a:path w="10292" h="13253" extrusionOk="0">
                  <a:moveTo>
                    <a:pt x="1" y="0"/>
                  </a:moveTo>
                  <a:lnTo>
                    <a:pt x="1" y="0"/>
                  </a:lnTo>
                  <a:cubicBezTo>
                    <a:pt x="1187" y="2654"/>
                    <a:pt x="2419" y="5293"/>
                    <a:pt x="4076" y="7697"/>
                  </a:cubicBezTo>
                  <a:cubicBezTo>
                    <a:pt x="5732" y="10101"/>
                    <a:pt x="7829" y="12271"/>
                    <a:pt x="10292" y="13253"/>
                  </a:cubicBezTo>
                  <a:cubicBezTo>
                    <a:pt x="6861" y="8841"/>
                    <a:pt x="3431" y="441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66;p76"/>
            <p:cNvSpPr/>
            <p:nvPr/>
          </p:nvSpPr>
          <p:spPr>
            <a:xfrm>
              <a:off x="6741241" y="3313767"/>
              <a:ext cx="271350" cy="494481"/>
            </a:xfrm>
            <a:custGeom>
              <a:avLst/>
              <a:gdLst/>
              <a:ahLst/>
              <a:cxnLst/>
              <a:rect l="l" t="t" r="r" b="b"/>
              <a:pathLst>
                <a:path w="12960" h="23617" extrusionOk="0">
                  <a:moveTo>
                    <a:pt x="0" y="0"/>
                  </a:moveTo>
                  <a:cubicBezTo>
                    <a:pt x="1496" y="4060"/>
                    <a:pt x="3709" y="7843"/>
                    <a:pt x="5908" y="11596"/>
                  </a:cubicBezTo>
                  <a:cubicBezTo>
                    <a:pt x="8253" y="15598"/>
                    <a:pt x="10599" y="19600"/>
                    <a:pt x="12960" y="23617"/>
                  </a:cubicBezTo>
                  <a:cubicBezTo>
                    <a:pt x="9690" y="15334"/>
                    <a:pt x="5233" y="741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67;p76"/>
            <p:cNvSpPr/>
            <p:nvPr/>
          </p:nvSpPr>
          <p:spPr>
            <a:xfrm>
              <a:off x="6922616" y="3758191"/>
              <a:ext cx="137538" cy="222775"/>
            </a:xfrm>
            <a:custGeom>
              <a:avLst/>
              <a:gdLst/>
              <a:ahLst/>
              <a:cxnLst/>
              <a:rect l="l" t="t" r="r" b="b"/>
              <a:pathLst>
                <a:path w="6569" h="10640" extrusionOk="0">
                  <a:moveTo>
                    <a:pt x="1320" y="1"/>
                  </a:moveTo>
                  <a:cubicBezTo>
                    <a:pt x="932" y="286"/>
                    <a:pt x="624" y="348"/>
                    <a:pt x="408" y="348"/>
                  </a:cubicBezTo>
                  <a:cubicBezTo>
                    <a:pt x="241" y="348"/>
                    <a:pt x="129" y="312"/>
                    <a:pt x="76" y="312"/>
                  </a:cubicBezTo>
                  <a:cubicBezTo>
                    <a:pt x="61" y="312"/>
                    <a:pt x="50" y="315"/>
                    <a:pt x="45" y="323"/>
                  </a:cubicBezTo>
                  <a:cubicBezTo>
                    <a:pt x="1" y="396"/>
                    <a:pt x="148" y="4442"/>
                    <a:pt x="339" y="6744"/>
                  </a:cubicBezTo>
                  <a:cubicBezTo>
                    <a:pt x="411" y="7726"/>
                    <a:pt x="661" y="8738"/>
                    <a:pt x="1336" y="9530"/>
                  </a:cubicBezTo>
                  <a:cubicBezTo>
                    <a:pt x="1888" y="10179"/>
                    <a:pt x="2796" y="10640"/>
                    <a:pt x="3710" y="10640"/>
                  </a:cubicBezTo>
                  <a:cubicBezTo>
                    <a:pt x="3911" y="10640"/>
                    <a:pt x="4113" y="10618"/>
                    <a:pt x="4311" y="10570"/>
                  </a:cubicBezTo>
                  <a:cubicBezTo>
                    <a:pt x="5147" y="10365"/>
                    <a:pt x="5777" y="9749"/>
                    <a:pt x="6115" y="9045"/>
                  </a:cubicBezTo>
                  <a:cubicBezTo>
                    <a:pt x="6451" y="8357"/>
                    <a:pt x="6569" y="7595"/>
                    <a:pt x="6569" y="6846"/>
                  </a:cubicBezTo>
                  <a:cubicBezTo>
                    <a:pt x="6569" y="4223"/>
                    <a:pt x="6496" y="2947"/>
                    <a:pt x="6085" y="1041"/>
                  </a:cubicBezTo>
                  <a:cubicBezTo>
                    <a:pt x="5327" y="1140"/>
                    <a:pt x="4608" y="1292"/>
                    <a:pt x="3840" y="1292"/>
                  </a:cubicBezTo>
                  <a:cubicBezTo>
                    <a:pt x="3806" y="1292"/>
                    <a:pt x="3773" y="1291"/>
                    <a:pt x="3740" y="1291"/>
                  </a:cubicBezTo>
                  <a:lnTo>
                    <a:pt x="3740" y="1291"/>
                  </a:lnTo>
                  <a:cubicBezTo>
                    <a:pt x="4238" y="3005"/>
                    <a:pt x="4370" y="4663"/>
                    <a:pt x="4282" y="6422"/>
                  </a:cubicBezTo>
                  <a:cubicBezTo>
                    <a:pt x="4252" y="6862"/>
                    <a:pt x="4150" y="7374"/>
                    <a:pt x="3681" y="7536"/>
                  </a:cubicBezTo>
                  <a:cubicBezTo>
                    <a:pt x="3519" y="7599"/>
                    <a:pt x="3316" y="7642"/>
                    <a:pt x="3122" y="7642"/>
                  </a:cubicBezTo>
                  <a:cubicBezTo>
                    <a:pt x="2911" y="7642"/>
                    <a:pt x="2711" y="7592"/>
                    <a:pt x="2581" y="7462"/>
                  </a:cubicBezTo>
                  <a:cubicBezTo>
                    <a:pt x="2332" y="7198"/>
                    <a:pt x="1320" y="6832"/>
                    <a:pt x="1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68;p76"/>
            <p:cNvSpPr/>
            <p:nvPr/>
          </p:nvSpPr>
          <p:spPr>
            <a:xfrm>
              <a:off x="6976654" y="3945404"/>
              <a:ext cx="57432" cy="107765"/>
            </a:xfrm>
            <a:custGeom>
              <a:avLst/>
              <a:gdLst/>
              <a:ahLst/>
              <a:cxnLst/>
              <a:rect l="l" t="t" r="r" b="b"/>
              <a:pathLst>
                <a:path w="2743" h="5147" extrusionOk="0">
                  <a:moveTo>
                    <a:pt x="2228" y="1"/>
                  </a:moveTo>
                  <a:cubicBezTo>
                    <a:pt x="1873" y="209"/>
                    <a:pt x="1455" y="330"/>
                    <a:pt x="996" y="330"/>
                  </a:cubicBezTo>
                  <a:cubicBezTo>
                    <a:pt x="681" y="330"/>
                    <a:pt x="347" y="273"/>
                    <a:pt x="0" y="147"/>
                  </a:cubicBezTo>
                  <a:lnTo>
                    <a:pt x="0" y="147"/>
                  </a:lnTo>
                  <a:cubicBezTo>
                    <a:pt x="205" y="1804"/>
                    <a:pt x="293" y="3476"/>
                    <a:pt x="279" y="5147"/>
                  </a:cubicBezTo>
                  <a:cubicBezTo>
                    <a:pt x="1100" y="5132"/>
                    <a:pt x="1921" y="5088"/>
                    <a:pt x="2742" y="4985"/>
                  </a:cubicBezTo>
                  <a:cubicBezTo>
                    <a:pt x="2566" y="3329"/>
                    <a:pt x="2390" y="1658"/>
                    <a:pt x="2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69;p76"/>
            <p:cNvSpPr/>
            <p:nvPr/>
          </p:nvSpPr>
          <p:spPr>
            <a:xfrm>
              <a:off x="6767642" y="4043935"/>
              <a:ext cx="461944" cy="387093"/>
            </a:xfrm>
            <a:custGeom>
              <a:avLst/>
              <a:gdLst/>
              <a:ahLst/>
              <a:cxnLst/>
              <a:rect l="l" t="t" r="r" b="b"/>
              <a:pathLst>
                <a:path w="22063" h="18488" extrusionOk="0">
                  <a:moveTo>
                    <a:pt x="30" y="1"/>
                  </a:moveTo>
                  <a:cubicBezTo>
                    <a:pt x="14" y="235"/>
                    <a:pt x="0" y="470"/>
                    <a:pt x="0" y="720"/>
                  </a:cubicBezTo>
                  <a:lnTo>
                    <a:pt x="0" y="11070"/>
                  </a:lnTo>
                  <a:cubicBezTo>
                    <a:pt x="0" y="15159"/>
                    <a:pt x="2903" y="18487"/>
                    <a:pt x="6494" y="18487"/>
                  </a:cubicBezTo>
                  <a:lnTo>
                    <a:pt x="15569" y="18487"/>
                  </a:lnTo>
                  <a:cubicBezTo>
                    <a:pt x="19146" y="18487"/>
                    <a:pt x="22063" y="15159"/>
                    <a:pt x="22063" y="11070"/>
                  </a:cubicBezTo>
                  <a:lnTo>
                    <a:pt x="22063" y="720"/>
                  </a:lnTo>
                  <a:cubicBezTo>
                    <a:pt x="22063" y="470"/>
                    <a:pt x="22049" y="235"/>
                    <a:pt x="22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70;p76"/>
            <p:cNvSpPr/>
            <p:nvPr/>
          </p:nvSpPr>
          <p:spPr>
            <a:xfrm>
              <a:off x="7214515" y="4315882"/>
              <a:ext cx="261551" cy="231485"/>
            </a:xfrm>
            <a:custGeom>
              <a:avLst/>
              <a:gdLst/>
              <a:ahLst/>
              <a:cxnLst/>
              <a:rect l="l" t="t" r="r" b="b"/>
              <a:pathLst>
                <a:path w="12492" h="11056" extrusionOk="0">
                  <a:moveTo>
                    <a:pt x="6620" y="0"/>
                  </a:moveTo>
                  <a:cubicBezTo>
                    <a:pt x="6175" y="0"/>
                    <a:pt x="6334" y="2706"/>
                    <a:pt x="6291" y="4164"/>
                  </a:cubicBezTo>
                  <a:cubicBezTo>
                    <a:pt x="6275" y="5043"/>
                    <a:pt x="6291" y="5864"/>
                    <a:pt x="5733" y="6656"/>
                  </a:cubicBezTo>
                  <a:cubicBezTo>
                    <a:pt x="4985" y="7727"/>
                    <a:pt x="3431" y="8327"/>
                    <a:pt x="2127" y="8767"/>
                  </a:cubicBezTo>
                  <a:cubicBezTo>
                    <a:pt x="1584" y="8943"/>
                    <a:pt x="470" y="9046"/>
                    <a:pt x="235" y="9559"/>
                  </a:cubicBezTo>
                  <a:cubicBezTo>
                    <a:pt x="1" y="10086"/>
                    <a:pt x="1437" y="10556"/>
                    <a:pt x="1789" y="10659"/>
                  </a:cubicBezTo>
                  <a:cubicBezTo>
                    <a:pt x="2514" y="10876"/>
                    <a:pt x="3282" y="10969"/>
                    <a:pt x="4049" y="10969"/>
                  </a:cubicBezTo>
                  <a:cubicBezTo>
                    <a:pt x="4367" y="10969"/>
                    <a:pt x="4686" y="10953"/>
                    <a:pt x="5000" y="10923"/>
                  </a:cubicBezTo>
                  <a:cubicBezTo>
                    <a:pt x="5528" y="10878"/>
                    <a:pt x="6041" y="10819"/>
                    <a:pt x="6554" y="10702"/>
                  </a:cubicBezTo>
                  <a:cubicBezTo>
                    <a:pt x="6689" y="10698"/>
                    <a:pt x="6824" y="10694"/>
                    <a:pt x="6959" y="10694"/>
                  </a:cubicBezTo>
                  <a:cubicBezTo>
                    <a:pt x="7233" y="10694"/>
                    <a:pt x="7505" y="10707"/>
                    <a:pt x="7771" y="10747"/>
                  </a:cubicBezTo>
                  <a:cubicBezTo>
                    <a:pt x="8402" y="10819"/>
                    <a:pt x="8988" y="11025"/>
                    <a:pt x="9633" y="11054"/>
                  </a:cubicBezTo>
                  <a:cubicBezTo>
                    <a:pt x="9661" y="11055"/>
                    <a:pt x="9689" y="11055"/>
                    <a:pt x="9716" y="11055"/>
                  </a:cubicBezTo>
                  <a:cubicBezTo>
                    <a:pt x="11381" y="11055"/>
                    <a:pt x="11493" y="9323"/>
                    <a:pt x="11436" y="8298"/>
                  </a:cubicBezTo>
                  <a:cubicBezTo>
                    <a:pt x="11392" y="7506"/>
                    <a:pt x="11465" y="6789"/>
                    <a:pt x="11597" y="6011"/>
                  </a:cubicBezTo>
                  <a:cubicBezTo>
                    <a:pt x="11875" y="4355"/>
                    <a:pt x="12491" y="1203"/>
                    <a:pt x="12198" y="704"/>
                  </a:cubicBezTo>
                  <a:cubicBezTo>
                    <a:pt x="12007" y="390"/>
                    <a:pt x="11291" y="330"/>
                    <a:pt x="10672" y="330"/>
                  </a:cubicBezTo>
                  <a:cubicBezTo>
                    <a:pt x="10338" y="330"/>
                    <a:pt x="10032" y="347"/>
                    <a:pt x="9852" y="352"/>
                  </a:cubicBezTo>
                  <a:cubicBezTo>
                    <a:pt x="9818" y="353"/>
                    <a:pt x="9782" y="354"/>
                    <a:pt x="9745" y="354"/>
                  </a:cubicBezTo>
                  <a:cubicBezTo>
                    <a:pt x="8919" y="354"/>
                    <a:pt x="7371" y="56"/>
                    <a:pt x="6627" y="0"/>
                  </a:cubicBezTo>
                  <a:cubicBezTo>
                    <a:pt x="6625" y="0"/>
                    <a:pt x="6622" y="0"/>
                    <a:pt x="6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71;p76"/>
            <p:cNvSpPr/>
            <p:nvPr/>
          </p:nvSpPr>
          <p:spPr>
            <a:xfrm>
              <a:off x="7289427" y="3932322"/>
              <a:ext cx="756011" cy="483405"/>
            </a:xfrm>
            <a:custGeom>
              <a:avLst/>
              <a:gdLst/>
              <a:ahLst/>
              <a:cxnLst/>
              <a:rect l="l" t="t" r="r" b="b"/>
              <a:pathLst>
                <a:path w="36108" h="23088" extrusionOk="0">
                  <a:moveTo>
                    <a:pt x="22167" y="1"/>
                  </a:moveTo>
                  <a:cubicBezTo>
                    <a:pt x="21399" y="1"/>
                    <a:pt x="18882" y="304"/>
                    <a:pt x="18882" y="304"/>
                  </a:cubicBezTo>
                  <a:cubicBezTo>
                    <a:pt x="16390" y="362"/>
                    <a:pt x="13912" y="406"/>
                    <a:pt x="11435" y="802"/>
                  </a:cubicBezTo>
                  <a:cubicBezTo>
                    <a:pt x="9265" y="1154"/>
                    <a:pt x="6699" y="1330"/>
                    <a:pt x="4809" y="2532"/>
                  </a:cubicBezTo>
                  <a:cubicBezTo>
                    <a:pt x="3313" y="3484"/>
                    <a:pt x="2536" y="5038"/>
                    <a:pt x="1773" y="6608"/>
                  </a:cubicBezTo>
                  <a:cubicBezTo>
                    <a:pt x="0" y="10287"/>
                    <a:pt x="411" y="19391"/>
                    <a:pt x="411" y="20549"/>
                  </a:cubicBezTo>
                  <a:cubicBezTo>
                    <a:pt x="411" y="20842"/>
                    <a:pt x="909" y="22455"/>
                    <a:pt x="2565" y="22455"/>
                  </a:cubicBezTo>
                  <a:cubicBezTo>
                    <a:pt x="5094" y="22455"/>
                    <a:pt x="5661" y="23088"/>
                    <a:pt x="7409" y="23088"/>
                  </a:cubicBezTo>
                  <a:cubicBezTo>
                    <a:pt x="7739" y="23088"/>
                    <a:pt x="8111" y="23065"/>
                    <a:pt x="8546" y="23012"/>
                  </a:cubicBezTo>
                  <a:cubicBezTo>
                    <a:pt x="8650" y="22822"/>
                    <a:pt x="8898" y="22191"/>
                    <a:pt x="8986" y="21985"/>
                  </a:cubicBezTo>
                  <a:cubicBezTo>
                    <a:pt x="9529" y="20681"/>
                    <a:pt x="9807" y="19435"/>
                    <a:pt x="10012" y="18042"/>
                  </a:cubicBezTo>
                  <a:cubicBezTo>
                    <a:pt x="10218" y="16591"/>
                    <a:pt x="10159" y="15183"/>
                    <a:pt x="10057" y="13732"/>
                  </a:cubicBezTo>
                  <a:cubicBezTo>
                    <a:pt x="10042" y="13336"/>
                    <a:pt x="10012" y="12896"/>
                    <a:pt x="9924" y="12472"/>
                  </a:cubicBezTo>
                  <a:lnTo>
                    <a:pt x="9924" y="12472"/>
                  </a:lnTo>
                  <a:cubicBezTo>
                    <a:pt x="10159" y="12618"/>
                    <a:pt x="10409" y="12736"/>
                    <a:pt x="10716" y="12838"/>
                  </a:cubicBezTo>
                  <a:cubicBezTo>
                    <a:pt x="11068" y="12941"/>
                    <a:pt x="18632" y="16254"/>
                    <a:pt x="20480" y="16870"/>
                  </a:cubicBezTo>
                  <a:cubicBezTo>
                    <a:pt x="22019" y="17368"/>
                    <a:pt x="23587" y="17324"/>
                    <a:pt x="25186" y="17397"/>
                  </a:cubicBezTo>
                  <a:cubicBezTo>
                    <a:pt x="25274" y="17401"/>
                    <a:pt x="25363" y="17403"/>
                    <a:pt x="25452" y="17403"/>
                  </a:cubicBezTo>
                  <a:cubicBezTo>
                    <a:pt x="27028" y="17403"/>
                    <a:pt x="28670" y="16811"/>
                    <a:pt x="30141" y="16297"/>
                  </a:cubicBezTo>
                  <a:cubicBezTo>
                    <a:pt x="31490" y="15828"/>
                    <a:pt x="32897" y="15022"/>
                    <a:pt x="33777" y="13864"/>
                  </a:cubicBezTo>
                  <a:cubicBezTo>
                    <a:pt x="34201" y="13307"/>
                    <a:pt x="34582" y="12662"/>
                    <a:pt x="34891" y="11987"/>
                  </a:cubicBezTo>
                  <a:cubicBezTo>
                    <a:pt x="36107" y="9950"/>
                    <a:pt x="35712" y="7722"/>
                    <a:pt x="34964" y="5537"/>
                  </a:cubicBezTo>
                  <a:cubicBezTo>
                    <a:pt x="34363" y="3807"/>
                    <a:pt x="33322" y="2224"/>
                    <a:pt x="31695" y="1271"/>
                  </a:cubicBezTo>
                  <a:cubicBezTo>
                    <a:pt x="30192" y="388"/>
                    <a:pt x="28453" y="27"/>
                    <a:pt x="26721" y="27"/>
                  </a:cubicBezTo>
                  <a:cubicBezTo>
                    <a:pt x="26527" y="27"/>
                    <a:pt x="26332" y="31"/>
                    <a:pt x="26138" y="40"/>
                  </a:cubicBezTo>
                  <a:cubicBezTo>
                    <a:pt x="25917" y="48"/>
                    <a:pt x="25693" y="51"/>
                    <a:pt x="25468" y="51"/>
                  </a:cubicBezTo>
                  <a:cubicBezTo>
                    <a:pt x="24604" y="51"/>
                    <a:pt x="23719" y="5"/>
                    <a:pt x="22837" y="5"/>
                  </a:cubicBezTo>
                  <a:cubicBezTo>
                    <a:pt x="22672" y="5"/>
                    <a:pt x="22507" y="7"/>
                    <a:pt x="22342" y="11"/>
                  </a:cubicBezTo>
                  <a:cubicBezTo>
                    <a:pt x="22304" y="4"/>
                    <a:pt x="22245" y="1"/>
                    <a:pt x="22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72;p76"/>
            <p:cNvSpPr/>
            <p:nvPr/>
          </p:nvSpPr>
          <p:spPr>
            <a:xfrm>
              <a:off x="8158635" y="4354490"/>
              <a:ext cx="131404" cy="221644"/>
            </a:xfrm>
            <a:custGeom>
              <a:avLst/>
              <a:gdLst/>
              <a:ahLst/>
              <a:cxnLst/>
              <a:rect l="l" t="t" r="r" b="b"/>
              <a:pathLst>
                <a:path w="6276" h="10586" extrusionOk="0">
                  <a:moveTo>
                    <a:pt x="4331" y="0"/>
                  </a:moveTo>
                  <a:cubicBezTo>
                    <a:pt x="3482" y="0"/>
                    <a:pt x="2479" y="414"/>
                    <a:pt x="1746" y="707"/>
                  </a:cubicBezTo>
                  <a:cubicBezTo>
                    <a:pt x="1717" y="693"/>
                    <a:pt x="1672" y="693"/>
                    <a:pt x="1643" y="693"/>
                  </a:cubicBezTo>
                  <a:cubicBezTo>
                    <a:pt x="1394" y="722"/>
                    <a:pt x="1160" y="752"/>
                    <a:pt x="925" y="840"/>
                  </a:cubicBezTo>
                  <a:cubicBezTo>
                    <a:pt x="851" y="869"/>
                    <a:pt x="792" y="928"/>
                    <a:pt x="792" y="1016"/>
                  </a:cubicBezTo>
                  <a:cubicBezTo>
                    <a:pt x="866" y="2335"/>
                    <a:pt x="1160" y="3713"/>
                    <a:pt x="602" y="4974"/>
                  </a:cubicBezTo>
                  <a:cubicBezTo>
                    <a:pt x="573" y="5062"/>
                    <a:pt x="587" y="5179"/>
                    <a:pt x="690" y="5223"/>
                  </a:cubicBezTo>
                  <a:cubicBezTo>
                    <a:pt x="1570" y="5604"/>
                    <a:pt x="2229" y="6323"/>
                    <a:pt x="2244" y="7290"/>
                  </a:cubicBezTo>
                  <a:cubicBezTo>
                    <a:pt x="2244" y="8199"/>
                    <a:pt x="1570" y="8140"/>
                    <a:pt x="910" y="8418"/>
                  </a:cubicBezTo>
                  <a:cubicBezTo>
                    <a:pt x="265" y="8698"/>
                    <a:pt x="1" y="9621"/>
                    <a:pt x="411" y="10193"/>
                  </a:cubicBezTo>
                  <a:cubicBezTo>
                    <a:pt x="613" y="10486"/>
                    <a:pt x="981" y="10585"/>
                    <a:pt x="1390" y="10585"/>
                  </a:cubicBezTo>
                  <a:cubicBezTo>
                    <a:pt x="1963" y="10585"/>
                    <a:pt x="2615" y="10388"/>
                    <a:pt x="2991" y="10251"/>
                  </a:cubicBezTo>
                  <a:cubicBezTo>
                    <a:pt x="4076" y="9870"/>
                    <a:pt x="5059" y="9108"/>
                    <a:pt x="5366" y="7994"/>
                  </a:cubicBezTo>
                  <a:cubicBezTo>
                    <a:pt x="5558" y="7319"/>
                    <a:pt x="5558" y="6645"/>
                    <a:pt x="5542" y="5956"/>
                  </a:cubicBezTo>
                  <a:cubicBezTo>
                    <a:pt x="5528" y="5193"/>
                    <a:pt x="5411" y="4138"/>
                    <a:pt x="5660" y="3405"/>
                  </a:cubicBezTo>
                  <a:cubicBezTo>
                    <a:pt x="5982" y="2408"/>
                    <a:pt x="6275" y="1485"/>
                    <a:pt x="5601" y="561"/>
                  </a:cubicBezTo>
                  <a:cubicBezTo>
                    <a:pt x="5293" y="149"/>
                    <a:pt x="4840" y="0"/>
                    <a:pt x="4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73;p76"/>
            <p:cNvSpPr/>
            <p:nvPr/>
          </p:nvSpPr>
          <p:spPr>
            <a:xfrm>
              <a:off x="7459140" y="3960503"/>
              <a:ext cx="727788" cy="661897"/>
            </a:xfrm>
            <a:custGeom>
              <a:avLst/>
              <a:gdLst/>
              <a:ahLst/>
              <a:cxnLst/>
              <a:rect l="l" t="t" r="r" b="b"/>
              <a:pathLst>
                <a:path w="34760" h="31613" extrusionOk="0">
                  <a:moveTo>
                    <a:pt x="23349" y="1"/>
                  </a:moveTo>
                  <a:cubicBezTo>
                    <a:pt x="22207" y="1"/>
                    <a:pt x="21058" y="185"/>
                    <a:pt x="19879" y="600"/>
                  </a:cubicBezTo>
                  <a:cubicBezTo>
                    <a:pt x="18296" y="1157"/>
                    <a:pt x="16933" y="1831"/>
                    <a:pt x="15731" y="3047"/>
                  </a:cubicBezTo>
                  <a:cubicBezTo>
                    <a:pt x="14588" y="4206"/>
                    <a:pt x="13620" y="5540"/>
                    <a:pt x="12725" y="6933"/>
                  </a:cubicBezTo>
                  <a:cubicBezTo>
                    <a:pt x="11728" y="8487"/>
                    <a:pt x="10776" y="10084"/>
                    <a:pt x="9676" y="11595"/>
                  </a:cubicBezTo>
                  <a:cubicBezTo>
                    <a:pt x="8562" y="13133"/>
                    <a:pt x="7389" y="14629"/>
                    <a:pt x="6275" y="16183"/>
                  </a:cubicBezTo>
                  <a:cubicBezTo>
                    <a:pt x="3724" y="19746"/>
                    <a:pt x="1" y="26108"/>
                    <a:pt x="4545" y="29802"/>
                  </a:cubicBezTo>
                  <a:cubicBezTo>
                    <a:pt x="4854" y="30051"/>
                    <a:pt x="5176" y="30256"/>
                    <a:pt x="5513" y="30432"/>
                  </a:cubicBezTo>
                  <a:cubicBezTo>
                    <a:pt x="6806" y="31400"/>
                    <a:pt x="8665" y="31613"/>
                    <a:pt x="10375" y="31613"/>
                  </a:cubicBezTo>
                  <a:cubicBezTo>
                    <a:pt x="11050" y="31613"/>
                    <a:pt x="11701" y="31580"/>
                    <a:pt x="12286" y="31546"/>
                  </a:cubicBezTo>
                  <a:cubicBezTo>
                    <a:pt x="16009" y="31356"/>
                    <a:pt x="19704" y="30462"/>
                    <a:pt x="23208" y="29157"/>
                  </a:cubicBezTo>
                  <a:cubicBezTo>
                    <a:pt x="25157" y="28439"/>
                    <a:pt x="27004" y="27486"/>
                    <a:pt x="28910" y="26665"/>
                  </a:cubicBezTo>
                  <a:cubicBezTo>
                    <a:pt x="30141" y="26137"/>
                    <a:pt x="33543" y="25243"/>
                    <a:pt x="33953" y="25243"/>
                  </a:cubicBezTo>
                  <a:cubicBezTo>
                    <a:pt x="34041" y="25243"/>
                    <a:pt x="34129" y="25155"/>
                    <a:pt x="34129" y="25082"/>
                  </a:cubicBezTo>
                  <a:cubicBezTo>
                    <a:pt x="34173" y="23968"/>
                    <a:pt x="34056" y="22780"/>
                    <a:pt x="34291" y="21681"/>
                  </a:cubicBezTo>
                  <a:cubicBezTo>
                    <a:pt x="34467" y="20772"/>
                    <a:pt x="34760" y="19892"/>
                    <a:pt x="34760" y="18968"/>
                  </a:cubicBezTo>
                  <a:cubicBezTo>
                    <a:pt x="34760" y="18880"/>
                    <a:pt x="34672" y="18792"/>
                    <a:pt x="34598" y="18792"/>
                  </a:cubicBezTo>
                  <a:lnTo>
                    <a:pt x="34584" y="18792"/>
                  </a:lnTo>
                  <a:cubicBezTo>
                    <a:pt x="34569" y="18734"/>
                    <a:pt x="34539" y="18704"/>
                    <a:pt x="34481" y="18675"/>
                  </a:cubicBezTo>
                  <a:cubicBezTo>
                    <a:pt x="33418" y="18237"/>
                    <a:pt x="32256" y="18088"/>
                    <a:pt x="31093" y="18088"/>
                  </a:cubicBezTo>
                  <a:cubicBezTo>
                    <a:pt x="30348" y="18088"/>
                    <a:pt x="29602" y="18150"/>
                    <a:pt x="28881" y="18235"/>
                  </a:cubicBezTo>
                  <a:cubicBezTo>
                    <a:pt x="27137" y="18456"/>
                    <a:pt x="25290" y="18749"/>
                    <a:pt x="23618" y="19379"/>
                  </a:cubicBezTo>
                  <a:cubicBezTo>
                    <a:pt x="25157" y="17913"/>
                    <a:pt x="26609" y="16359"/>
                    <a:pt x="28046" y="14761"/>
                  </a:cubicBezTo>
                  <a:cubicBezTo>
                    <a:pt x="29526" y="13090"/>
                    <a:pt x="30933" y="11302"/>
                    <a:pt x="31300" y="9015"/>
                  </a:cubicBezTo>
                  <a:cubicBezTo>
                    <a:pt x="31402" y="8282"/>
                    <a:pt x="31490" y="7490"/>
                    <a:pt x="31490" y="6698"/>
                  </a:cubicBezTo>
                  <a:cubicBezTo>
                    <a:pt x="31711" y="5408"/>
                    <a:pt x="31505" y="3722"/>
                    <a:pt x="30831" y="2740"/>
                  </a:cubicBezTo>
                  <a:cubicBezTo>
                    <a:pt x="30362" y="1669"/>
                    <a:pt x="28397" y="1024"/>
                    <a:pt x="27561" y="746"/>
                  </a:cubicBezTo>
                  <a:cubicBezTo>
                    <a:pt x="26140" y="278"/>
                    <a:pt x="24749" y="1"/>
                    <a:pt x="23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74;p76"/>
            <p:cNvSpPr/>
            <p:nvPr/>
          </p:nvSpPr>
          <p:spPr>
            <a:xfrm>
              <a:off x="7554612" y="3238542"/>
              <a:ext cx="184187" cy="252674"/>
            </a:xfrm>
            <a:custGeom>
              <a:avLst/>
              <a:gdLst/>
              <a:ahLst/>
              <a:cxnLst/>
              <a:rect l="l" t="t" r="r" b="b"/>
              <a:pathLst>
                <a:path w="8797" h="12068" extrusionOk="0">
                  <a:moveTo>
                    <a:pt x="5087" y="1"/>
                  </a:moveTo>
                  <a:lnTo>
                    <a:pt x="0" y="4047"/>
                  </a:lnTo>
                  <a:cubicBezTo>
                    <a:pt x="0" y="4047"/>
                    <a:pt x="1334" y="9559"/>
                    <a:pt x="2507" y="10996"/>
                  </a:cubicBezTo>
                  <a:cubicBezTo>
                    <a:pt x="2972" y="11556"/>
                    <a:pt x="3972" y="12067"/>
                    <a:pt x="5093" y="12067"/>
                  </a:cubicBezTo>
                  <a:cubicBezTo>
                    <a:pt x="5703" y="12067"/>
                    <a:pt x="6349" y="11916"/>
                    <a:pt x="6963" y="11539"/>
                  </a:cubicBezTo>
                  <a:cubicBezTo>
                    <a:pt x="8722" y="10468"/>
                    <a:pt x="8796" y="8020"/>
                    <a:pt x="8796" y="8020"/>
                  </a:cubicBezTo>
                  <a:lnTo>
                    <a:pt x="5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75;p76"/>
            <p:cNvSpPr/>
            <p:nvPr/>
          </p:nvSpPr>
          <p:spPr>
            <a:xfrm>
              <a:off x="7433974" y="3100255"/>
              <a:ext cx="237306" cy="282175"/>
            </a:xfrm>
            <a:custGeom>
              <a:avLst/>
              <a:gdLst/>
              <a:ahLst/>
              <a:cxnLst/>
              <a:rect l="l" t="t" r="r" b="b"/>
              <a:pathLst>
                <a:path w="11334" h="13477" extrusionOk="0">
                  <a:moveTo>
                    <a:pt x="6196" y="0"/>
                  </a:moveTo>
                  <a:cubicBezTo>
                    <a:pt x="5599" y="0"/>
                    <a:pt x="4620" y="88"/>
                    <a:pt x="3769" y="405"/>
                  </a:cubicBezTo>
                  <a:cubicBezTo>
                    <a:pt x="2405" y="933"/>
                    <a:pt x="1408" y="2047"/>
                    <a:pt x="1203" y="3337"/>
                  </a:cubicBezTo>
                  <a:cubicBezTo>
                    <a:pt x="1056" y="4129"/>
                    <a:pt x="1203" y="4950"/>
                    <a:pt x="1085" y="5741"/>
                  </a:cubicBezTo>
                  <a:cubicBezTo>
                    <a:pt x="895" y="7002"/>
                    <a:pt x="74" y="8116"/>
                    <a:pt x="30" y="9391"/>
                  </a:cubicBezTo>
                  <a:cubicBezTo>
                    <a:pt x="0" y="10623"/>
                    <a:pt x="733" y="11899"/>
                    <a:pt x="1936" y="12661"/>
                  </a:cubicBezTo>
                  <a:cubicBezTo>
                    <a:pt x="2758" y="13192"/>
                    <a:pt x="3772" y="13477"/>
                    <a:pt x="4758" y="13477"/>
                  </a:cubicBezTo>
                  <a:cubicBezTo>
                    <a:pt x="5214" y="13477"/>
                    <a:pt x="5663" y="13416"/>
                    <a:pt x="6085" y="13291"/>
                  </a:cubicBezTo>
                  <a:cubicBezTo>
                    <a:pt x="7316" y="12925"/>
                    <a:pt x="8225" y="12089"/>
                    <a:pt x="8958" y="11209"/>
                  </a:cubicBezTo>
                  <a:cubicBezTo>
                    <a:pt x="10380" y="9508"/>
                    <a:pt x="11333" y="7427"/>
                    <a:pt x="11083" y="5257"/>
                  </a:cubicBezTo>
                  <a:cubicBezTo>
                    <a:pt x="10819" y="3087"/>
                    <a:pt x="9178" y="874"/>
                    <a:pt x="6744" y="67"/>
                  </a:cubicBezTo>
                  <a:cubicBezTo>
                    <a:pt x="6789" y="34"/>
                    <a:pt x="6566" y="0"/>
                    <a:pt x="6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76;p76"/>
            <p:cNvSpPr/>
            <p:nvPr/>
          </p:nvSpPr>
          <p:spPr>
            <a:xfrm>
              <a:off x="7421077" y="3061689"/>
              <a:ext cx="328782" cy="238708"/>
            </a:xfrm>
            <a:custGeom>
              <a:avLst/>
              <a:gdLst/>
              <a:ahLst/>
              <a:cxnLst/>
              <a:rect l="l" t="t" r="r" b="b"/>
              <a:pathLst>
                <a:path w="15703" h="11401" extrusionOk="0">
                  <a:moveTo>
                    <a:pt x="7513" y="0"/>
                  </a:moveTo>
                  <a:cubicBezTo>
                    <a:pt x="4122" y="0"/>
                    <a:pt x="1839" y="2328"/>
                    <a:pt x="1365" y="3479"/>
                  </a:cubicBezTo>
                  <a:cubicBezTo>
                    <a:pt x="910" y="4563"/>
                    <a:pt x="1" y="6044"/>
                    <a:pt x="499" y="7099"/>
                  </a:cubicBezTo>
                  <a:cubicBezTo>
                    <a:pt x="709" y="7519"/>
                    <a:pt x="1122" y="7957"/>
                    <a:pt x="1527" y="7957"/>
                  </a:cubicBezTo>
                  <a:cubicBezTo>
                    <a:pt x="1631" y="7957"/>
                    <a:pt x="1734" y="7928"/>
                    <a:pt x="1834" y="7861"/>
                  </a:cubicBezTo>
                  <a:cubicBezTo>
                    <a:pt x="1936" y="6982"/>
                    <a:pt x="2024" y="6073"/>
                    <a:pt x="2376" y="5252"/>
                  </a:cubicBezTo>
                  <a:cubicBezTo>
                    <a:pt x="2713" y="4431"/>
                    <a:pt x="3358" y="3684"/>
                    <a:pt x="4209" y="3420"/>
                  </a:cubicBezTo>
                  <a:cubicBezTo>
                    <a:pt x="4390" y="3367"/>
                    <a:pt x="4580" y="3341"/>
                    <a:pt x="4772" y="3341"/>
                  </a:cubicBezTo>
                  <a:cubicBezTo>
                    <a:pt x="5477" y="3341"/>
                    <a:pt x="6189" y="3694"/>
                    <a:pt x="6466" y="4329"/>
                  </a:cubicBezTo>
                  <a:cubicBezTo>
                    <a:pt x="6715" y="4900"/>
                    <a:pt x="6642" y="5633"/>
                    <a:pt x="7141" y="6014"/>
                  </a:cubicBezTo>
                  <a:cubicBezTo>
                    <a:pt x="7346" y="6176"/>
                    <a:pt x="7610" y="6219"/>
                    <a:pt x="7858" y="6307"/>
                  </a:cubicBezTo>
                  <a:cubicBezTo>
                    <a:pt x="8959" y="6659"/>
                    <a:pt x="9809" y="7730"/>
                    <a:pt x="9897" y="8888"/>
                  </a:cubicBezTo>
                  <a:cubicBezTo>
                    <a:pt x="9940" y="9298"/>
                    <a:pt x="9882" y="9738"/>
                    <a:pt x="9999" y="10134"/>
                  </a:cubicBezTo>
                  <a:cubicBezTo>
                    <a:pt x="10175" y="10764"/>
                    <a:pt x="10776" y="11233"/>
                    <a:pt x="11421" y="11248"/>
                  </a:cubicBezTo>
                  <a:cubicBezTo>
                    <a:pt x="11628" y="11258"/>
                    <a:pt x="11978" y="11401"/>
                    <a:pt x="12396" y="11401"/>
                  </a:cubicBezTo>
                  <a:cubicBezTo>
                    <a:pt x="13286" y="11401"/>
                    <a:pt x="14484" y="10755"/>
                    <a:pt x="15262" y="6806"/>
                  </a:cubicBezTo>
                  <a:cubicBezTo>
                    <a:pt x="15702" y="4548"/>
                    <a:pt x="14104" y="2496"/>
                    <a:pt x="11934" y="1264"/>
                  </a:cubicBezTo>
                  <a:cubicBezTo>
                    <a:pt x="10320" y="353"/>
                    <a:pt x="8833" y="0"/>
                    <a:pt x="7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77;p76"/>
            <p:cNvSpPr/>
            <p:nvPr/>
          </p:nvSpPr>
          <p:spPr>
            <a:xfrm>
              <a:off x="7608922" y="3238500"/>
              <a:ext cx="76150" cy="66414"/>
            </a:xfrm>
            <a:custGeom>
              <a:avLst/>
              <a:gdLst/>
              <a:ahLst/>
              <a:cxnLst/>
              <a:rect l="l" t="t" r="r" b="b"/>
              <a:pathLst>
                <a:path w="3637" h="3172" extrusionOk="0">
                  <a:moveTo>
                    <a:pt x="2524" y="1"/>
                  </a:moveTo>
                  <a:cubicBezTo>
                    <a:pt x="2266" y="1"/>
                    <a:pt x="1999" y="66"/>
                    <a:pt x="1760" y="179"/>
                  </a:cubicBezTo>
                  <a:cubicBezTo>
                    <a:pt x="1261" y="413"/>
                    <a:pt x="866" y="824"/>
                    <a:pt x="470" y="1234"/>
                  </a:cubicBezTo>
                  <a:cubicBezTo>
                    <a:pt x="456" y="1308"/>
                    <a:pt x="250" y="1557"/>
                    <a:pt x="133" y="1850"/>
                  </a:cubicBezTo>
                  <a:cubicBezTo>
                    <a:pt x="16" y="2158"/>
                    <a:pt x="1" y="2495"/>
                    <a:pt x="147" y="2759"/>
                  </a:cubicBezTo>
                  <a:cubicBezTo>
                    <a:pt x="294" y="3023"/>
                    <a:pt x="602" y="3155"/>
                    <a:pt x="895" y="3169"/>
                  </a:cubicBezTo>
                  <a:cubicBezTo>
                    <a:pt x="918" y="3171"/>
                    <a:pt x="940" y="3171"/>
                    <a:pt x="962" y="3171"/>
                  </a:cubicBezTo>
                  <a:cubicBezTo>
                    <a:pt x="1233" y="3171"/>
                    <a:pt x="1503" y="3087"/>
                    <a:pt x="1760" y="2964"/>
                  </a:cubicBezTo>
                  <a:cubicBezTo>
                    <a:pt x="2434" y="2642"/>
                    <a:pt x="3006" y="2100"/>
                    <a:pt x="3372" y="1439"/>
                  </a:cubicBezTo>
                  <a:cubicBezTo>
                    <a:pt x="3519" y="1176"/>
                    <a:pt x="3636" y="868"/>
                    <a:pt x="3548" y="589"/>
                  </a:cubicBezTo>
                  <a:cubicBezTo>
                    <a:pt x="3490" y="458"/>
                    <a:pt x="3402" y="341"/>
                    <a:pt x="3284" y="253"/>
                  </a:cubicBezTo>
                  <a:cubicBezTo>
                    <a:pt x="3071" y="77"/>
                    <a:pt x="2802" y="1"/>
                    <a:pt x="2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78;p76"/>
            <p:cNvSpPr/>
            <p:nvPr/>
          </p:nvSpPr>
          <p:spPr>
            <a:xfrm>
              <a:off x="7561353" y="2966825"/>
              <a:ext cx="152886" cy="139465"/>
            </a:xfrm>
            <a:custGeom>
              <a:avLst/>
              <a:gdLst/>
              <a:ahLst/>
              <a:cxnLst/>
              <a:rect l="l" t="t" r="r" b="b"/>
              <a:pathLst>
                <a:path w="7302" h="6661" extrusionOk="0">
                  <a:moveTo>
                    <a:pt x="3507" y="0"/>
                  </a:moveTo>
                  <a:cubicBezTo>
                    <a:pt x="2967" y="0"/>
                    <a:pt x="2429" y="118"/>
                    <a:pt x="1950" y="357"/>
                  </a:cubicBezTo>
                  <a:cubicBezTo>
                    <a:pt x="777" y="958"/>
                    <a:pt x="1" y="2292"/>
                    <a:pt x="103" y="3612"/>
                  </a:cubicBezTo>
                  <a:cubicBezTo>
                    <a:pt x="147" y="4198"/>
                    <a:pt x="353" y="4769"/>
                    <a:pt x="587" y="5297"/>
                  </a:cubicBezTo>
                  <a:cubicBezTo>
                    <a:pt x="646" y="5414"/>
                    <a:pt x="705" y="5547"/>
                    <a:pt x="807" y="5635"/>
                  </a:cubicBezTo>
                  <a:cubicBezTo>
                    <a:pt x="939" y="5737"/>
                    <a:pt x="1115" y="5766"/>
                    <a:pt x="1291" y="5795"/>
                  </a:cubicBezTo>
                  <a:cubicBezTo>
                    <a:pt x="2390" y="5957"/>
                    <a:pt x="3461" y="6265"/>
                    <a:pt x="4472" y="6661"/>
                  </a:cubicBezTo>
                  <a:cubicBezTo>
                    <a:pt x="5161" y="6470"/>
                    <a:pt x="5879" y="6265"/>
                    <a:pt x="6377" y="5766"/>
                  </a:cubicBezTo>
                  <a:cubicBezTo>
                    <a:pt x="6788" y="5371"/>
                    <a:pt x="7022" y="4799"/>
                    <a:pt x="7110" y="4227"/>
                  </a:cubicBezTo>
                  <a:cubicBezTo>
                    <a:pt x="7302" y="2922"/>
                    <a:pt x="6744" y="1515"/>
                    <a:pt x="5703" y="723"/>
                  </a:cubicBezTo>
                  <a:cubicBezTo>
                    <a:pt x="5079" y="246"/>
                    <a:pt x="4290" y="0"/>
                    <a:pt x="3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79;p76"/>
            <p:cNvSpPr/>
            <p:nvPr/>
          </p:nvSpPr>
          <p:spPr>
            <a:xfrm>
              <a:off x="7478172" y="3204792"/>
              <a:ext cx="51590" cy="77071"/>
            </a:xfrm>
            <a:custGeom>
              <a:avLst/>
              <a:gdLst/>
              <a:ahLst/>
              <a:cxnLst/>
              <a:rect l="l" t="t" r="r" b="b"/>
              <a:pathLst>
                <a:path w="2464" h="3681" fill="none" extrusionOk="0">
                  <a:moveTo>
                    <a:pt x="2463" y="0"/>
                  </a:moveTo>
                  <a:cubicBezTo>
                    <a:pt x="2127" y="1144"/>
                    <a:pt x="1276" y="2141"/>
                    <a:pt x="118" y="2756"/>
                  </a:cubicBezTo>
                  <a:cubicBezTo>
                    <a:pt x="74" y="2786"/>
                    <a:pt x="16" y="2815"/>
                    <a:pt x="16" y="2859"/>
                  </a:cubicBezTo>
                  <a:cubicBezTo>
                    <a:pt x="0" y="2932"/>
                    <a:pt x="88" y="2977"/>
                    <a:pt x="162" y="3020"/>
                  </a:cubicBezTo>
                  <a:cubicBezTo>
                    <a:pt x="514" y="3182"/>
                    <a:pt x="866" y="3358"/>
                    <a:pt x="1203" y="3534"/>
                  </a:cubicBezTo>
                  <a:cubicBezTo>
                    <a:pt x="1291" y="3577"/>
                    <a:pt x="1378" y="3636"/>
                    <a:pt x="1466" y="3680"/>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80;p76"/>
            <p:cNvSpPr/>
            <p:nvPr/>
          </p:nvSpPr>
          <p:spPr>
            <a:xfrm>
              <a:off x="7468352" y="3294108"/>
              <a:ext cx="57118" cy="23031"/>
            </a:xfrm>
            <a:custGeom>
              <a:avLst/>
              <a:gdLst/>
              <a:ahLst/>
              <a:cxnLst/>
              <a:rect l="l" t="t" r="r" b="b"/>
              <a:pathLst>
                <a:path w="2728" h="1100" fill="none" extrusionOk="0">
                  <a:moveTo>
                    <a:pt x="2727" y="1027"/>
                  </a:moveTo>
                  <a:cubicBezTo>
                    <a:pt x="2215" y="1056"/>
                    <a:pt x="1672" y="1100"/>
                    <a:pt x="1159" y="968"/>
                  </a:cubicBezTo>
                  <a:cubicBezTo>
                    <a:pt x="661" y="836"/>
                    <a:pt x="176" y="499"/>
                    <a:pt x="0" y="1"/>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1;p76"/>
            <p:cNvSpPr/>
            <p:nvPr/>
          </p:nvSpPr>
          <p:spPr>
            <a:xfrm>
              <a:off x="7557982" y="3210026"/>
              <a:ext cx="28873" cy="13526"/>
            </a:xfrm>
            <a:custGeom>
              <a:avLst/>
              <a:gdLst/>
              <a:ahLst/>
              <a:cxnLst/>
              <a:rect l="l" t="t" r="r" b="b"/>
              <a:pathLst>
                <a:path w="1379" h="646" fill="none" extrusionOk="0">
                  <a:moveTo>
                    <a:pt x="1378" y="645"/>
                  </a:moveTo>
                  <a:cubicBezTo>
                    <a:pt x="909" y="425"/>
                    <a:pt x="455" y="205"/>
                    <a:pt x="0" y="0"/>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82;p76"/>
            <p:cNvSpPr/>
            <p:nvPr/>
          </p:nvSpPr>
          <p:spPr>
            <a:xfrm>
              <a:off x="7488598" y="3182683"/>
              <a:ext cx="20602" cy="7098"/>
            </a:xfrm>
            <a:custGeom>
              <a:avLst/>
              <a:gdLst/>
              <a:ahLst/>
              <a:cxnLst/>
              <a:rect l="l" t="t" r="r" b="b"/>
              <a:pathLst>
                <a:path w="984" h="339" fill="none" extrusionOk="0">
                  <a:moveTo>
                    <a:pt x="984" y="338"/>
                  </a:moveTo>
                  <a:cubicBezTo>
                    <a:pt x="675" y="206"/>
                    <a:pt x="353" y="89"/>
                    <a:pt x="1" y="1"/>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83;p76"/>
            <p:cNvSpPr/>
            <p:nvPr/>
          </p:nvSpPr>
          <p:spPr>
            <a:xfrm>
              <a:off x="7550613" y="3222923"/>
              <a:ext cx="20582" cy="21942"/>
            </a:xfrm>
            <a:custGeom>
              <a:avLst/>
              <a:gdLst/>
              <a:ahLst/>
              <a:cxnLst/>
              <a:rect l="l" t="t" r="r" b="b"/>
              <a:pathLst>
                <a:path w="983" h="1048" extrusionOk="0">
                  <a:moveTo>
                    <a:pt x="630" y="0"/>
                  </a:moveTo>
                  <a:cubicBezTo>
                    <a:pt x="470" y="0"/>
                    <a:pt x="283" y="124"/>
                    <a:pt x="162" y="322"/>
                  </a:cubicBezTo>
                  <a:cubicBezTo>
                    <a:pt x="0" y="586"/>
                    <a:pt x="15" y="893"/>
                    <a:pt x="191" y="1011"/>
                  </a:cubicBezTo>
                  <a:cubicBezTo>
                    <a:pt x="237" y="1036"/>
                    <a:pt x="288" y="1048"/>
                    <a:pt x="342" y="1048"/>
                  </a:cubicBezTo>
                  <a:cubicBezTo>
                    <a:pt x="509" y="1048"/>
                    <a:pt x="699" y="929"/>
                    <a:pt x="821" y="717"/>
                  </a:cubicBezTo>
                  <a:cubicBezTo>
                    <a:pt x="983" y="454"/>
                    <a:pt x="968" y="146"/>
                    <a:pt x="778" y="43"/>
                  </a:cubicBezTo>
                  <a:cubicBezTo>
                    <a:pt x="734" y="14"/>
                    <a:pt x="684"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84;p76"/>
            <p:cNvSpPr/>
            <p:nvPr/>
          </p:nvSpPr>
          <p:spPr>
            <a:xfrm>
              <a:off x="7483699" y="3195810"/>
              <a:ext cx="20602" cy="22319"/>
            </a:xfrm>
            <a:custGeom>
              <a:avLst/>
              <a:gdLst/>
              <a:ahLst/>
              <a:cxnLst/>
              <a:rect l="l" t="t" r="r" b="b"/>
              <a:pathLst>
                <a:path w="984" h="1066" extrusionOk="0">
                  <a:moveTo>
                    <a:pt x="636" y="1"/>
                  </a:moveTo>
                  <a:cubicBezTo>
                    <a:pt x="472" y="1"/>
                    <a:pt x="277" y="138"/>
                    <a:pt x="162" y="356"/>
                  </a:cubicBezTo>
                  <a:cubicBezTo>
                    <a:pt x="0" y="620"/>
                    <a:pt x="30" y="928"/>
                    <a:pt x="221" y="1031"/>
                  </a:cubicBezTo>
                  <a:cubicBezTo>
                    <a:pt x="264" y="1054"/>
                    <a:pt x="312" y="1065"/>
                    <a:pt x="362" y="1065"/>
                  </a:cubicBezTo>
                  <a:cubicBezTo>
                    <a:pt x="531" y="1065"/>
                    <a:pt x="723" y="938"/>
                    <a:pt x="837" y="722"/>
                  </a:cubicBezTo>
                  <a:cubicBezTo>
                    <a:pt x="983" y="444"/>
                    <a:pt x="954" y="136"/>
                    <a:pt x="763" y="34"/>
                  </a:cubicBezTo>
                  <a:cubicBezTo>
                    <a:pt x="724" y="11"/>
                    <a:pt x="681"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85;p76"/>
            <p:cNvSpPr/>
            <p:nvPr/>
          </p:nvSpPr>
          <p:spPr>
            <a:xfrm>
              <a:off x="7574543" y="3346764"/>
              <a:ext cx="586606" cy="800880"/>
            </a:xfrm>
            <a:custGeom>
              <a:avLst/>
              <a:gdLst/>
              <a:ahLst/>
              <a:cxnLst/>
              <a:rect l="l" t="t" r="r" b="b"/>
              <a:pathLst>
                <a:path w="28017" h="38251" extrusionOk="0">
                  <a:moveTo>
                    <a:pt x="7489" y="1"/>
                  </a:moveTo>
                  <a:cubicBezTo>
                    <a:pt x="7285" y="1"/>
                    <a:pt x="7082" y="36"/>
                    <a:pt x="6877" y="139"/>
                  </a:cubicBezTo>
                  <a:cubicBezTo>
                    <a:pt x="6525" y="315"/>
                    <a:pt x="6320" y="740"/>
                    <a:pt x="6144" y="1048"/>
                  </a:cubicBezTo>
                  <a:cubicBezTo>
                    <a:pt x="5953" y="1370"/>
                    <a:pt x="5747" y="1679"/>
                    <a:pt x="5528" y="1972"/>
                  </a:cubicBezTo>
                  <a:cubicBezTo>
                    <a:pt x="4633" y="2851"/>
                    <a:pt x="3812" y="3833"/>
                    <a:pt x="2552" y="4259"/>
                  </a:cubicBezTo>
                  <a:cubicBezTo>
                    <a:pt x="1994" y="4449"/>
                    <a:pt x="1173" y="4611"/>
                    <a:pt x="837" y="5138"/>
                  </a:cubicBezTo>
                  <a:cubicBezTo>
                    <a:pt x="514" y="5607"/>
                    <a:pt x="704" y="6458"/>
                    <a:pt x="646" y="6986"/>
                  </a:cubicBezTo>
                  <a:cubicBezTo>
                    <a:pt x="397" y="9433"/>
                    <a:pt x="1" y="11911"/>
                    <a:pt x="104" y="14388"/>
                  </a:cubicBezTo>
                  <a:cubicBezTo>
                    <a:pt x="192" y="16778"/>
                    <a:pt x="792" y="18845"/>
                    <a:pt x="1906" y="20985"/>
                  </a:cubicBezTo>
                  <a:cubicBezTo>
                    <a:pt x="2493" y="22129"/>
                    <a:pt x="3182" y="23258"/>
                    <a:pt x="3431" y="24519"/>
                  </a:cubicBezTo>
                  <a:cubicBezTo>
                    <a:pt x="3666" y="25706"/>
                    <a:pt x="3681" y="26908"/>
                    <a:pt x="3622" y="28110"/>
                  </a:cubicBezTo>
                  <a:cubicBezTo>
                    <a:pt x="3534" y="29928"/>
                    <a:pt x="3372" y="31804"/>
                    <a:pt x="4164" y="33520"/>
                  </a:cubicBezTo>
                  <a:cubicBezTo>
                    <a:pt x="4985" y="35323"/>
                    <a:pt x="6539" y="36393"/>
                    <a:pt x="8445" y="37082"/>
                  </a:cubicBezTo>
                  <a:cubicBezTo>
                    <a:pt x="10909" y="37980"/>
                    <a:pt x="13559" y="38251"/>
                    <a:pt x="15923" y="38251"/>
                  </a:cubicBezTo>
                  <a:cubicBezTo>
                    <a:pt x="19465" y="38251"/>
                    <a:pt x="22364" y="37643"/>
                    <a:pt x="23032" y="37625"/>
                  </a:cubicBezTo>
                  <a:cubicBezTo>
                    <a:pt x="24424" y="37610"/>
                    <a:pt x="26609" y="37566"/>
                    <a:pt x="27225" y="36042"/>
                  </a:cubicBezTo>
                  <a:cubicBezTo>
                    <a:pt x="28016" y="34033"/>
                    <a:pt x="27195" y="31350"/>
                    <a:pt x="26375" y="29459"/>
                  </a:cubicBezTo>
                  <a:cubicBezTo>
                    <a:pt x="25290" y="26967"/>
                    <a:pt x="19367" y="11075"/>
                    <a:pt x="18179" y="8817"/>
                  </a:cubicBezTo>
                  <a:cubicBezTo>
                    <a:pt x="17051" y="6677"/>
                    <a:pt x="15012" y="3012"/>
                    <a:pt x="12917" y="1693"/>
                  </a:cubicBezTo>
                  <a:cubicBezTo>
                    <a:pt x="12213" y="1268"/>
                    <a:pt x="11435" y="813"/>
                    <a:pt x="10630" y="520"/>
                  </a:cubicBezTo>
                  <a:cubicBezTo>
                    <a:pt x="10614" y="520"/>
                    <a:pt x="10614" y="506"/>
                    <a:pt x="10614" y="506"/>
                  </a:cubicBezTo>
                  <a:cubicBezTo>
                    <a:pt x="10585" y="491"/>
                    <a:pt x="10556" y="491"/>
                    <a:pt x="10527" y="476"/>
                  </a:cubicBezTo>
                  <a:cubicBezTo>
                    <a:pt x="10145" y="344"/>
                    <a:pt x="9764" y="227"/>
                    <a:pt x="9369" y="183"/>
                  </a:cubicBezTo>
                  <a:cubicBezTo>
                    <a:pt x="9221" y="155"/>
                    <a:pt x="9079" y="145"/>
                    <a:pt x="8939" y="145"/>
                  </a:cubicBezTo>
                  <a:cubicBezTo>
                    <a:pt x="8857" y="145"/>
                    <a:pt x="8776" y="148"/>
                    <a:pt x="8695" y="154"/>
                  </a:cubicBezTo>
                  <a:cubicBezTo>
                    <a:pt x="8665" y="139"/>
                    <a:pt x="8636" y="125"/>
                    <a:pt x="8591" y="125"/>
                  </a:cubicBezTo>
                  <a:cubicBezTo>
                    <a:pt x="8548" y="125"/>
                    <a:pt x="8489" y="125"/>
                    <a:pt x="8431" y="139"/>
                  </a:cubicBezTo>
                  <a:cubicBezTo>
                    <a:pt x="8415" y="125"/>
                    <a:pt x="8401" y="125"/>
                    <a:pt x="8386" y="125"/>
                  </a:cubicBezTo>
                  <a:cubicBezTo>
                    <a:pt x="8076" y="73"/>
                    <a:pt x="7781" y="1"/>
                    <a:pt x="7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86;p76"/>
            <p:cNvSpPr/>
            <p:nvPr/>
          </p:nvSpPr>
          <p:spPr>
            <a:xfrm>
              <a:off x="6965599" y="3585798"/>
              <a:ext cx="169761" cy="137811"/>
            </a:xfrm>
            <a:custGeom>
              <a:avLst/>
              <a:gdLst/>
              <a:ahLst/>
              <a:cxnLst/>
              <a:rect l="l" t="t" r="r" b="b"/>
              <a:pathLst>
                <a:path w="8108" h="6582" extrusionOk="0">
                  <a:moveTo>
                    <a:pt x="2466" y="1"/>
                  </a:moveTo>
                  <a:cubicBezTo>
                    <a:pt x="2338" y="1"/>
                    <a:pt x="2265" y="59"/>
                    <a:pt x="2317" y="215"/>
                  </a:cubicBezTo>
                  <a:cubicBezTo>
                    <a:pt x="2375" y="362"/>
                    <a:pt x="4604" y="1945"/>
                    <a:pt x="4824" y="2253"/>
                  </a:cubicBezTo>
                  <a:cubicBezTo>
                    <a:pt x="5251" y="2645"/>
                    <a:pt x="5272" y="3443"/>
                    <a:pt x="4723" y="3443"/>
                  </a:cubicBezTo>
                  <a:cubicBezTo>
                    <a:pt x="4614" y="3443"/>
                    <a:pt x="4482" y="3411"/>
                    <a:pt x="4326" y="3338"/>
                  </a:cubicBezTo>
                  <a:cubicBezTo>
                    <a:pt x="3802" y="3090"/>
                    <a:pt x="2540" y="1366"/>
                    <a:pt x="1453" y="1366"/>
                  </a:cubicBezTo>
                  <a:cubicBezTo>
                    <a:pt x="1384" y="1366"/>
                    <a:pt x="1315" y="1373"/>
                    <a:pt x="1247" y="1388"/>
                  </a:cubicBezTo>
                  <a:cubicBezTo>
                    <a:pt x="1027" y="1433"/>
                    <a:pt x="1027" y="1535"/>
                    <a:pt x="1042" y="1638"/>
                  </a:cubicBezTo>
                  <a:cubicBezTo>
                    <a:pt x="1056" y="1681"/>
                    <a:pt x="1232" y="1843"/>
                    <a:pt x="1525" y="2092"/>
                  </a:cubicBezTo>
                  <a:cubicBezTo>
                    <a:pt x="2097" y="2635"/>
                    <a:pt x="4076" y="3880"/>
                    <a:pt x="3636" y="4482"/>
                  </a:cubicBezTo>
                  <a:cubicBezTo>
                    <a:pt x="3491" y="4684"/>
                    <a:pt x="3316" y="4758"/>
                    <a:pt x="3136" y="4758"/>
                  </a:cubicBezTo>
                  <a:cubicBezTo>
                    <a:pt x="2806" y="4758"/>
                    <a:pt x="2456" y="4511"/>
                    <a:pt x="2229" y="4349"/>
                  </a:cubicBezTo>
                  <a:cubicBezTo>
                    <a:pt x="1584" y="3909"/>
                    <a:pt x="645" y="3016"/>
                    <a:pt x="411" y="2825"/>
                  </a:cubicBezTo>
                  <a:cubicBezTo>
                    <a:pt x="366" y="2783"/>
                    <a:pt x="323" y="2767"/>
                    <a:pt x="282" y="2767"/>
                  </a:cubicBezTo>
                  <a:cubicBezTo>
                    <a:pt x="136" y="2767"/>
                    <a:pt x="23" y="2978"/>
                    <a:pt x="0" y="3001"/>
                  </a:cubicBezTo>
                  <a:lnTo>
                    <a:pt x="0" y="3104"/>
                  </a:lnTo>
                  <a:cubicBezTo>
                    <a:pt x="0" y="3147"/>
                    <a:pt x="16" y="3192"/>
                    <a:pt x="30" y="3235"/>
                  </a:cubicBezTo>
                  <a:cubicBezTo>
                    <a:pt x="279" y="3470"/>
                    <a:pt x="514" y="3719"/>
                    <a:pt x="778" y="3954"/>
                  </a:cubicBezTo>
                  <a:cubicBezTo>
                    <a:pt x="924" y="4085"/>
                    <a:pt x="1056" y="4203"/>
                    <a:pt x="1202" y="4335"/>
                  </a:cubicBezTo>
                  <a:cubicBezTo>
                    <a:pt x="2053" y="5024"/>
                    <a:pt x="2948" y="5698"/>
                    <a:pt x="3886" y="6182"/>
                  </a:cubicBezTo>
                  <a:cubicBezTo>
                    <a:pt x="4332" y="6416"/>
                    <a:pt x="4840" y="6582"/>
                    <a:pt x="5348" y="6582"/>
                  </a:cubicBezTo>
                  <a:cubicBezTo>
                    <a:pt x="5922" y="6582"/>
                    <a:pt x="6496" y="6369"/>
                    <a:pt x="6978" y="5801"/>
                  </a:cubicBezTo>
                  <a:cubicBezTo>
                    <a:pt x="8108" y="4467"/>
                    <a:pt x="6715" y="3104"/>
                    <a:pt x="6261" y="2605"/>
                  </a:cubicBezTo>
                  <a:cubicBezTo>
                    <a:pt x="5674" y="1974"/>
                    <a:pt x="3417" y="332"/>
                    <a:pt x="2932" y="127"/>
                  </a:cubicBezTo>
                  <a:cubicBezTo>
                    <a:pt x="2767" y="55"/>
                    <a:pt x="2591" y="1"/>
                    <a:pt x="2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87;p76"/>
            <p:cNvSpPr/>
            <p:nvPr/>
          </p:nvSpPr>
          <p:spPr>
            <a:xfrm>
              <a:off x="7095742" y="3696763"/>
              <a:ext cx="156550" cy="133330"/>
            </a:xfrm>
            <a:custGeom>
              <a:avLst/>
              <a:gdLst/>
              <a:ahLst/>
              <a:cxnLst/>
              <a:rect l="l" t="t" r="r" b="b"/>
              <a:pathLst>
                <a:path w="7477" h="6368" extrusionOk="0">
                  <a:moveTo>
                    <a:pt x="715" y="0"/>
                  </a:moveTo>
                  <a:cubicBezTo>
                    <a:pt x="664" y="0"/>
                    <a:pt x="614" y="25"/>
                    <a:pt x="587" y="61"/>
                  </a:cubicBezTo>
                  <a:cubicBezTo>
                    <a:pt x="411" y="251"/>
                    <a:pt x="88" y="486"/>
                    <a:pt x="29" y="736"/>
                  </a:cubicBezTo>
                  <a:cubicBezTo>
                    <a:pt x="0" y="824"/>
                    <a:pt x="2947" y="3697"/>
                    <a:pt x="4339" y="5089"/>
                  </a:cubicBezTo>
                  <a:cubicBezTo>
                    <a:pt x="4703" y="5453"/>
                    <a:pt x="5517" y="6367"/>
                    <a:pt x="6211" y="6367"/>
                  </a:cubicBezTo>
                  <a:cubicBezTo>
                    <a:pt x="6356" y="6367"/>
                    <a:pt x="6497" y="6327"/>
                    <a:pt x="6626" y="6233"/>
                  </a:cubicBezTo>
                  <a:cubicBezTo>
                    <a:pt x="6802" y="6101"/>
                    <a:pt x="6906" y="5955"/>
                    <a:pt x="6964" y="5808"/>
                  </a:cubicBezTo>
                  <a:cubicBezTo>
                    <a:pt x="7477" y="5104"/>
                    <a:pt x="6275" y="4225"/>
                    <a:pt x="5791" y="3828"/>
                  </a:cubicBezTo>
                  <a:cubicBezTo>
                    <a:pt x="4193" y="2538"/>
                    <a:pt x="2566" y="1322"/>
                    <a:pt x="924" y="105"/>
                  </a:cubicBezTo>
                  <a:cubicBezTo>
                    <a:pt x="909" y="91"/>
                    <a:pt x="895" y="91"/>
                    <a:pt x="880" y="91"/>
                  </a:cubicBezTo>
                  <a:cubicBezTo>
                    <a:pt x="850" y="61"/>
                    <a:pt x="821" y="46"/>
                    <a:pt x="807" y="32"/>
                  </a:cubicBezTo>
                  <a:cubicBezTo>
                    <a:pt x="779" y="10"/>
                    <a:pt x="746"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88;p76"/>
            <p:cNvSpPr/>
            <p:nvPr/>
          </p:nvSpPr>
          <p:spPr>
            <a:xfrm>
              <a:off x="7108031" y="3689267"/>
              <a:ext cx="291618" cy="124683"/>
            </a:xfrm>
            <a:custGeom>
              <a:avLst/>
              <a:gdLst/>
              <a:ahLst/>
              <a:cxnLst/>
              <a:rect l="l" t="t" r="r" b="b"/>
              <a:pathLst>
                <a:path w="13928" h="5955" extrusionOk="0">
                  <a:moveTo>
                    <a:pt x="6378" y="0"/>
                  </a:moveTo>
                  <a:cubicBezTo>
                    <a:pt x="4453" y="0"/>
                    <a:pt x="2495" y="781"/>
                    <a:pt x="851" y="1680"/>
                  </a:cubicBezTo>
                  <a:cubicBezTo>
                    <a:pt x="425" y="1915"/>
                    <a:pt x="0" y="2472"/>
                    <a:pt x="235" y="2970"/>
                  </a:cubicBezTo>
                  <a:cubicBezTo>
                    <a:pt x="382" y="3307"/>
                    <a:pt x="557" y="3483"/>
                    <a:pt x="909" y="3645"/>
                  </a:cubicBezTo>
                  <a:cubicBezTo>
                    <a:pt x="1070" y="3717"/>
                    <a:pt x="1275" y="3674"/>
                    <a:pt x="1349" y="3864"/>
                  </a:cubicBezTo>
                  <a:cubicBezTo>
                    <a:pt x="1466" y="4202"/>
                    <a:pt x="1627" y="4392"/>
                    <a:pt x="1906" y="4597"/>
                  </a:cubicBezTo>
                  <a:cubicBezTo>
                    <a:pt x="2096" y="4729"/>
                    <a:pt x="2419" y="4671"/>
                    <a:pt x="2536" y="4876"/>
                  </a:cubicBezTo>
                  <a:cubicBezTo>
                    <a:pt x="2721" y="5183"/>
                    <a:pt x="3008" y="5315"/>
                    <a:pt x="3338" y="5315"/>
                  </a:cubicBezTo>
                  <a:cubicBezTo>
                    <a:pt x="3402" y="5315"/>
                    <a:pt x="3467" y="5310"/>
                    <a:pt x="3533" y="5301"/>
                  </a:cubicBezTo>
                  <a:cubicBezTo>
                    <a:pt x="3595" y="5547"/>
                    <a:pt x="3790" y="5643"/>
                    <a:pt x="4023" y="5643"/>
                  </a:cubicBezTo>
                  <a:cubicBezTo>
                    <a:pt x="4289" y="5643"/>
                    <a:pt x="4604" y="5517"/>
                    <a:pt x="4823" y="5345"/>
                  </a:cubicBezTo>
                  <a:cubicBezTo>
                    <a:pt x="5355" y="4946"/>
                    <a:pt x="6550" y="3584"/>
                    <a:pt x="7412" y="3584"/>
                  </a:cubicBezTo>
                  <a:cubicBezTo>
                    <a:pt x="7501" y="3584"/>
                    <a:pt x="7586" y="3598"/>
                    <a:pt x="7667" y="3629"/>
                  </a:cubicBezTo>
                  <a:cubicBezTo>
                    <a:pt x="8532" y="3952"/>
                    <a:pt x="9383" y="4362"/>
                    <a:pt x="10233" y="4744"/>
                  </a:cubicBezTo>
                  <a:cubicBezTo>
                    <a:pt x="11009" y="5066"/>
                    <a:pt x="11772" y="5447"/>
                    <a:pt x="12549" y="5756"/>
                  </a:cubicBezTo>
                  <a:cubicBezTo>
                    <a:pt x="12684" y="5818"/>
                    <a:pt x="12968" y="5955"/>
                    <a:pt x="13195" y="5955"/>
                  </a:cubicBezTo>
                  <a:cubicBezTo>
                    <a:pt x="13287" y="5955"/>
                    <a:pt x="13370" y="5932"/>
                    <a:pt x="13429" y="5873"/>
                  </a:cubicBezTo>
                  <a:cubicBezTo>
                    <a:pt x="13751" y="5564"/>
                    <a:pt x="13707" y="5140"/>
                    <a:pt x="13693" y="4744"/>
                  </a:cubicBezTo>
                  <a:cubicBezTo>
                    <a:pt x="13663" y="3864"/>
                    <a:pt x="13853" y="2970"/>
                    <a:pt x="13927" y="2091"/>
                  </a:cubicBezTo>
                  <a:cubicBezTo>
                    <a:pt x="13927" y="1969"/>
                    <a:pt x="13840" y="1898"/>
                    <a:pt x="13735" y="1898"/>
                  </a:cubicBezTo>
                  <a:cubicBezTo>
                    <a:pt x="13726" y="1898"/>
                    <a:pt x="13716" y="1898"/>
                    <a:pt x="13707" y="1899"/>
                  </a:cubicBezTo>
                  <a:cubicBezTo>
                    <a:pt x="13576" y="1899"/>
                    <a:pt x="13429" y="1915"/>
                    <a:pt x="13267" y="1929"/>
                  </a:cubicBezTo>
                  <a:cubicBezTo>
                    <a:pt x="13267" y="1915"/>
                    <a:pt x="13253" y="1885"/>
                    <a:pt x="13224" y="1885"/>
                  </a:cubicBezTo>
                  <a:cubicBezTo>
                    <a:pt x="10937" y="1680"/>
                    <a:pt x="9002" y="140"/>
                    <a:pt x="6729" y="9"/>
                  </a:cubicBezTo>
                  <a:cubicBezTo>
                    <a:pt x="6612" y="3"/>
                    <a:pt x="6495" y="0"/>
                    <a:pt x="6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89;p76"/>
            <p:cNvSpPr/>
            <p:nvPr/>
          </p:nvSpPr>
          <p:spPr>
            <a:xfrm>
              <a:off x="7284800" y="3433023"/>
              <a:ext cx="543935" cy="483698"/>
            </a:xfrm>
            <a:custGeom>
              <a:avLst/>
              <a:gdLst/>
              <a:ahLst/>
              <a:cxnLst/>
              <a:rect l="l" t="t" r="r" b="b"/>
              <a:pathLst>
                <a:path w="25979" h="23102" extrusionOk="0">
                  <a:moveTo>
                    <a:pt x="20869" y="1"/>
                  </a:moveTo>
                  <a:cubicBezTo>
                    <a:pt x="19857" y="1"/>
                    <a:pt x="18861" y="208"/>
                    <a:pt x="18179" y="563"/>
                  </a:cubicBezTo>
                  <a:cubicBezTo>
                    <a:pt x="16625" y="1384"/>
                    <a:pt x="15468" y="2645"/>
                    <a:pt x="14412" y="3994"/>
                  </a:cubicBezTo>
                  <a:cubicBezTo>
                    <a:pt x="13826" y="4742"/>
                    <a:pt x="13298" y="5534"/>
                    <a:pt x="12755" y="6296"/>
                  </a:cubicBezTo>
                  <a:cubicBezTo>
                    <a:pt x="12755" y="6339"/>
                    <a:pt x="12755" y="6369"/>
                    <a:pt x="12741" y="6413"/>
                  </a:cubicBezTo>
                  <a:cubicBezTo>
                    <a:pt x="12418" y="7146"/>
                    <a:pt x="11890" y="7821"/>
                    <a:pt x="11509" y="8538"/>
                  </a:cubicBezTo>
                  <a:cubicBezTo>
                    <a:pt x="11025" y="9418"/>
                    <a:pt x="10688" y="10356"/>
                    <a:pt x="10161" y="11206"/>
                  </a:cubicBezTo>
                  <a:cubicBezTo>
                    <a:pt x="10145" y="11206"/>
                    <a:pt x="10145" y="11222"/>
                    <a:pt x="10131" y="11236"/>
                  </a:cubicBezTo>
                  <a:cubicBezTo>
                    <a:pt x="9985" y="11368"/>
                    <a:pt x="9809" y="11486"/>
                    <a:pt x="9574" y="11574"/>
                  </a:cubicBezTo>
                  <a:cubicBezTo>
                    <a:pt x="9383" y="11646"/>
                    <a:pt x="9266" y="11779"/>
                    <a:pt x="9148" y="11925"/>
                  </a:cubicBezTo>
                  <a:cubicBezTo>
                    <a:pt x="9072" y="12002"/>
                    <a:pt x="8872" y="12595"/>
                    <a:pt x="8656" y="12595"/>
                  </a:cubicBezTo>
                  <a:cubicBezTo>
                    <a:pt x="8625" y="12595"/>
                    <a:pt x="8593" y="12583"/>
                    <a:pt x="8562" y="12555"/>
                  </a:cubicBezTo>
                  <a:cubicBezTo>
                    <a:pt x="8431" y="12424"/>
                    <a:pt x="8269" y="12248"/>
                    <a:pt x="8079" y="12203"/>
                  </a:cubicBezTo>
                  <a:cubicBezTo>
                    <a:pt x="7970" y="12177"/>
                    <a:pt x="7875" y="12165"/>
                    <a:pt x="7791" y="12165"/>
                  </a:cubicBezTo>
                  <a:cubicBezTo>
                    <a:pt x="7364" y="12165"/>
                    <a:pt x="7207" y="12467"/>
                    <a:pt x="6877" y="12688"/>
                  </a:cubicBezTo>
                  <a:cubicBezTo>
                    <a:pt x="6862" y="12672"/>
                    <a:pt x="6847" y="12672"/>
                    <a:pt x="6832" y="12658"/>
                  </a:cubicBezTo>
                  <a:cubicBezTo>
                    <a:pt x="6510" y="12541"/>
                    <a:pt x="6216" y="12438"/>
                    <a:pt x="5865" y="12379"/>
                  </a:cubicBezTo>
                  <a:cubicBezTo>
                    <a:pt x="5784" y="12364"/>
                    <a:pt x="5705" y="12357"/>
                    <a:pt x="5628" y="12357"/>
                  </a:cubicBezTo>
                  <a:cubicBezTo>
                    <a:pt x="5327" y="12357"/>
                    <a:pt x="5052" y="12463"/>
                    <a:pt x="4795" y="12614"/>
                  </a:cubicBezTo>
                  <a:cubicBezTo>
                    <a:pt x="4698" y="12578"/>
                    <a:pt x="4601" y="12552"/>
                    <a:pt x="4495" y="12552"/>
                  </a:cubicBezTo>
                  <a:cubicBezTo>
                    <a:pt x="4473" y="12552"/>
                    <a:pt x="4451" y="12553"/>
                    <a:pt x="4428" y="12555"/>
                  </a:cubicBezTo>
                  <a:cubicBezTo>
                    <a:pt x="3887" y="12578"/>
                    <a:pt x="3363" y="12696"/>
                    <a:pt x="2823" y="12696"/>
                  </a:cubicBezTo>
                  <a:cubicBezTo>
                    <a:pt x="2661" y="12696"/>
                    <a:pt x="2498" y="12685"/>
                    <a:pt x="2332" y="12658"/>
                  </a:cubicBezTo>
                  <a:cubicBezTo>
                    <a:pt x="2168" y="12626"/>
                    <a:pt x="1924" y="12581"/>
                    <a:pt x="1688" y="12581"/>
                  </a:cubicBezTo>
                  <a:cubicBezTo>
                    <a:pt x="1377" y="12581"/>
                    <a:pt x="1081" y="12660"/>
                    <a:pt x="998" y="12952"/>
                  </a:cubicBezTo>
                  <a:cubicBezTo>
                    <a:pt x="646" y="14212"/>
                    <a:pt x="778" y="15737"/>
                    <a:pt x="632" y="17027"/>
                  </a:cubicBezTo>
                  <a:cubicBezTo>
                    <a:pt x="544" y="17745"/>
                    <a:pt x="1" y="19226"/>
                    <a:pt x="514" y="19856"/>
                  </a:cubicBezTo>
                  <a:cubicBezTo>
                    <a:pt x="822" y="20237"/>
                    <a:pt x="1218" y="20442"/>
                    <a:pt x="1658" y="20633"/>
                  </a:cubicBezTo>
                  <a:cubicBezTo>
                    <a:pt x="2317" y="20911"/>
                    <a:pt x="2815" y="21337"/>
                    <a:pt x="3417" y="21718"/>
                  </a:cubicBezTo>
                  <a:cubicBezTo>
                    <a:pt x="4311" y="22275"/>
                    <a:pt x="5352" y="22598"/>
                    <a:pt x="6408" y="22803"/>
                  </a:cubicBezTo>
                  <a:cubicBezTo>
                    <a:pt x="7277" y="22980"/>
                    <a:pt x="8215" y="23102"/>
                    <a:pt x="9151" y="23102"/>
                  </a:cubicBezTo>
                  <a:cubicBezTo>
                    <a:pt x="10456" y="23102"/>
                    <a:pt x="11756" y="22866"/>
                    <a:pt x="12858" y="22217"/>
                  </a:cubicBezTo>
                  <a:cubicBezTo>
                    <a:pt x="20261" y="17833"/>
                    <a:pt x="23853" y="11603"/>
                    <a:pt x="24469" y="10401"/>
                  </a:cubicBezTo>
                  <a:cubicBezTo>
                    <a:pt x="25011" y="9375"/>
                    <a:pt x="25978" y="6560"/>
                    <a:pt x="25348" y="4126"/>
                  </a:cubicBezTo>
                  <a:cubicBezTo>
                    <a:pt x="24952" y="2602"/>
                    <a:pt x="24805" y="2191"/>
                    <a:pt x="24586" y="1736"/>
                  </a:cubicBezTo>
                  <a:cubicBezTo>
                    <a:pt x="24059" y="504"/>
                    <a:pt x="22445" y="1"/>
                    <a:pt x="20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90;p76"/>
            <p:cNvSpPr/>
            <p:nvPr/>
          </p:nvSpPr>
          <p:spPr>
            <a:xfrm>
              <a:off x="7127356" y="3747765"/>
              <a:ext cx="24874" cy="15368"/>
            </a:xfrm>
            <a:custGeom>
              <a:avLst/>
              <a:gdLst/>
              <a:ahLst/>
              <a:cxnLst/>
              <a:rect l="l" t="t" r="r" b="b"/>
              <a:pathLst>
                <a:path w="1188" h="734" fill="none" extrusionOk="0">
                  <a:moveTo>
                    <a:pt x="1" y="733"/>
                  </a:moveTo>
                  <a:cubicBezTo>
                    <a:pt x="177" y="469"/>
                    <a:pt x="880" y="278"/>
                    <a:pt x="1188" y="0"/>
                  </a:cubicBezTo>
                </a:path>
              </a:pathLst>
            </a:custGeom>
            <a:noFill/>
            <a:ln w="9525" cap="rnd"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91;p76"/>
            <p:cNvSpPr/>
            <p:nvPr/>
          </p:nvSpPr>
          <p:spPr>
            <a:xfrm>
              <a:off x="7152208" y="3769853"/>
              <a:ext cx="19367" cy="15368"/>
            </a:xfrm>
            <a:custGeom>
              <a:avLst/>
              <a:gdLst/>
              <a:ahLst/>
              <a:cxnLst/>
              <a:rect l="l" t="t" r="r" b="b"/>
              <a:pathLst>
                <a:path w="925" h="734" fill="none" extrusionOk="0">
                  <a:moveTo>
                    <a:pt x="1" y="734"/>
                  </a:moveTo>
                  <a:cubicBezTo>
                    <a:pt x="147" y="470"/>
                    <a:pt x="661" y="249"/>
                    <a:pt x="925" y="1"/>
                  </a:cubicBezTo>
                </a:path>
              </a:pathLst>
            </a:custGeom>
            <a:noFill/>
            <a:ln w="9525" cap="rnd"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92;p76"/>
            <p:cNvSpPr/>
            <p:nvPr/>
          </p:nvSpPr>
          <p:spPr>
            <a:xfrm>
              <a:off x="7171553" y="3786728"/>
              <a:ext cx="15368" cy="11076"/>
            </a:xfrm>
            <a:custGeom>
              <a:avLst/>
              <a:gdLst/>
              <a:ahLst/>
              <a:cxnLst/>
              <a:rect l="l" t="t" r="r" b="b"/>
              <a:pathLst>
                <a:path w="734" h="529" fill="none" extrusionOk="0">
                  <a:moveTo>
                    <a:pt x="1" y="528"/>
                  </a:moveTo>
                  <a:cubicBezTo>
                    <a:pt x="249" y="352"/>
                    <a:pt x="528" y="162"/>
                    <a:pt x="734" y="1"/>
                  </a:cubicBezTo>
                </a:path>
              </a:pathLst>
            </a:custGeom>
            <a:noFill/>
            <a:ln w="9525" cap="rnd"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93;p76"/>
            <p:cNvSpPr/>
            <p:nvPr/>
          </p:nvSpPr>
          <p:spPr>
            <a:xfrm>
              <a:off x="6587775" y="4253575"/>
              <a:ext cx="400283" cy="301751"/>
            </a:xfrm>
            <a:custGeom>
              <a:avLst/>
              <a:gdLst/>
              <a:ahLst/>
              <a:cxnLst/>
              <a:rect l="l" t="t" r="r" b="b"/>
              <a:pathLst>
                <a:path w="19118" h="14412" extrusionOk="0">
                  <a:moveTo>
                    <a:pt x="17798" y="1"/>
                  </a:moveTo>
                  <a:cubicBezTo>
                    <a:pt x="17343" y="807"/>
                    <a:pt x="16302" y="1129"/>
                    <a:pt x="15364" y="1320"/>
                  </a:cubicBezTo>
                  <a:cubicBezTo>
                    <a:pt x="13827" y="1634"/>
                    <a:pt x="12255" y="1792"/>
                    <a:pt x="10681" y="1792"/>
                  </a:cubicBezTo>
                  <a:cubicBezTo>
                    <a:pt x="8576" y="1792"/>
                    <a:pt x="6466" y="1510"/>
                    <a:pt x="4428" y="939"/>
                  </a:cubicBezTo>
                  <a:cubicBezTo>
                    <a:pt x="1408" y="5132"/>
                    <a:pt x="0" y="9808"/>
                    <a:pt x="2214" y="14411"/>
                  </a:cubicBezTo>
                  <a:cubicBezTo>
                    <a:pt x="4509" y="13580"/>
                    <a:pt x="7348" y="13241"/>
                    <a:pt x="10225" y="13241"/>
                  </a:cubicBezTo>
                  <a:cubicBezTo>
                    <a:pt x="13284" y="13241"/>
                    <a:pt x="16387" y="13625"/>
                    <a:pt x="18926" y="14206"/>
                  </a:cubicBezTo>
                  <a:cubicBezTo>
                    <a:pt x="18662" y="11772"/>
                    <a:pt x="18427" y="9603"/>
                    <a:pt x="18765" y="7169"/>
                  </a:cubicBezTo>
                  <a:cubicBezTo>
                    <a:pt x="19088" y="4736"/>
                    <a:pt x="19117" y="2126"/>
                    <a:pt x="177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94;p76"/>
            <p:cNvSpPr/>
            <p:nvPr/>
          </p:nvSpPr>
          <p:spPr>
            <a:xfrm>
              <a:off x="6636264" y="4228702"/>
              <a:ext cx="350850" cy="136743"/>
            </a:xfrm>
            <a:custGeom>
              <a:avLst/>
              <a:gdLst/>
              <a:ahLst/>
              <a:cxnLst/>
              <a:rect l="l" t="t" r="r" b="b"/>
              <a:pathLst>
                <a:path w="16757" h="6531" extrusionOk="0">
                  <a:moveTo>
                    <a:pt x="15466" y="1"/>
                  </a:moveTo>
                  <a:cubicBezTo>
                    <a:pt x="13957" y="1408"/>
                    <a:pt x="11860" y="2229"/>
                    <a:pt x="9735" y="2376"/>
                  </a:cubicBezTo>
                  <a:cubicBezTo>
                    <a:pt x="9488" y="2393"/>
                    <a:pt x="9242" y="2401"/>
                    <a:pt x="8995" y="2401"/>
                  </a:cubicBezTo>
                  <a:cubicBezTo>
                    <a:pt x="7113" y="2401"/>
                    <a:pt x="5235" y="1917"/>
                    <a:pt x="3563" y="1101"/>
                  </a:cubicBezTo>
                  <a:cubicBezTo>
                    <a:pt x="3065" y="846"/>
                    <a:pt x="2512" y="568"/>
                    <a:pt x="2338" y="568"/>
                  </a:cubicBezTo>
                  <a:cubicBezTo>
                    <a:pt x="2313" y="568"/>
                    <a:pt x="2295" y="574"/>
                    <a:pt x="2288" y="587"/>
                  </a:cubicBezTo>
                  <a:cubicBezTo>
                    <a:pt x="777" y="1350"/>
                    <a:pt x="1" y="3754"/>
                    <a:pt x="177" y="5352"/>
                  </a:cubicBezTo>
                  <a:cubicBezTo>
                    <a:pt x="663" y="4881"/>
                    <a:pt x="1201" y="4712"/>
                    <a:pt x="1758" y="4712"/>
                  </a:cubicBezTo>
                  <a:cubicBezTo>
                    <a:pt x="2794" y="4712"/>
                    <a:pt x="3900" y="5296"/>
                    <a:pt x="4882" y="5601"/>
                  </a:cubicBezTo>
                  <a:cubicBezTo>
                    <a:pt x="6719" y="6160"/>
                    <a:pt x="8324" y="6530"/>
                    <a:pt x="9886" y="6530"/>
                  </a:cubicBezTo>
                  <a:cubicBezTo>
                    <a:pt x="11440" y="6530"/>
                    <a:pt x="12950" y="6163"/>
                    <a:pt x="14602" y="5249"/>
                  </a:cubicBezTo>
                  <a:cubicBezTo>
                    <a:pt x="15540" y="4751"/>
                    <a:pt x="16405" y="3988"/>
                    <a:pt x="16581" y="2992"/>
                  </a:cubicBezTo>
                  <a:cubicBezTo>
                    <a:pt x="16757" y="1922"/>
                    <a:pt x="16097" y="910"/>
                    <a:pt x="15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95;p76"/>
            <p:cNvSpPr/>
            <p:nvPr/>
          </p:nvSpPr>
          <p:spPr>
            <a:xfrm>
              <a:off x="6684440" y="4198406"/>
              <a:ext cx="279662" cy="111576"/>
            </a:xfrm>
            <a:custGeom>
              <a:avLst/>
              <a:gdLst/>
              <a:ahLst/>
              <a:cxnLst/>
              <a:rect l="l" t="t" r="r" b="b"/>
              <a:pathLst>
                <a:path w="13357" h="5329" extrusionOk="0">
                  <a:moveTo>
                    <a:pt x="7029" y="1"/>
                  </a:moveTo>
                  <a:cubicBezTo>
                    <a:pt x="6182" y="1"/>
                    <a:pt x="5518" y="925"/>
                    <a:pt x="4633" y="1125"/>
                  </a:cubicBezTo>
                  <a:cubicBezTo>
                    <a:pt x="4509" y="1152"/>
                    <a:pt x="4384" y="1162"/>
                    <a:pt x="4259" y="1162"/>
                  </a:cubicBezTo>
                  <a:cubicBezTo>
                    <a:pt x="3749" y="1162"/>
                    <a:pt x="3231" y="985"/>
                    <a:pt x="2713" y="950"/>
                  </a:cubicBezTo>
                  <a:cubicBezTo>
                    <a:pt x="2632" y="942"/>
                    <a:pt x="2551" y="939"/>
                    <a:pt x="2470" y="939"/>
                  </a:cubicBezTo>
                  <a:cubicBezTo>
                    <a:pt x="1540" y="939"/>
                    <a:pt x="630" y="1394"/>
                    <a:pt x="118" y="2122"/>
                  </a:cubicBezTo>
                  <a:cubicBezTo>
                    <a:pt x="1" y="2298"/>
                    <a:pt x="251" y="2665"/>
                    <a:pt x="499" y="2900"/>
                  </a:cubicBezTo>
                  <a:cubicBezTo>
                    <a:pt x="1335" y="3735"/>
                    <a:pt x="2362" y="4395"/>
                    <a:pt x="3476" y="4835"/>
                  </a:cubicBezTo>
                  <a:cubicBezTo>
                    <a:pt x="3842" y="4982"/>
                    <a:pt x="4223" y="5113"/>
                    <a:pt x="4633" y="5158"/>
                  </a:cubicBezTo>
                  <a:cubicBezTo>
                    <a:pt x="4761" y="5170"/>
                    <a:pt x="4890" y="5174"/>
                    <a:pt x="5019" y="5174"/>
                  </a:cubicBezTo>
                  <a:cubicBezTo>
                    <a:pt x="5296" y="5174"/>
                    <a:pt x="5576" y="5155"/>
                    <a:pt x="5857" y="5155"/>
                  </a:cubicBezTo>
                  <a:cubicBezTo>
                    <a:pt x="5914" y="5155"/>
                    <a:pt x="5970" y="5156"/>
                    <a:pt x="6027" y="5158"/>
                  </a:cubicBezTo>
                  <a:cubicBezTo>
                    <a:pt x="6715" y="5167"/>
                    <a:pt x="7410" y="5329"/>
                    <a:pt x="8087" y="5329"/>
                  </a:cubicBezTo>
                  <a:cubicBezTo>
                    <a:pt x="8377" y="5329"/>
                    <a:pt x="8663" y="5299"/>
                    <a:pt x="8943" y="5216"/>
                  </a:cubicBezTo>
                  <a:cubicBezTo>
                    <a:pt x="9412" y="5070"/>
                    <a:pt x="9823" y="4776"/>
                    <a:pt x="10219" y="4497"/>
                  </a:cubicBezTo>
                  <a:lnTo>
                    <a:pt x="12286" y="3002"/>
                  </a:lnTo>
                  <a:cubicBezTo>
                    <a:pt x="12594" y="2783"/>
                    <a:pt x="12902" y="2548"/>
                    <a:pt x="13048" y="2210"/>
                  </a:cubicBezTo>
                  <a:cubicBezTo>
                    <a:pt x="13357" y="1493"/>
                    <a:pt x="12682" y="701"/>
                    <a:pt x="11905" y="408"/>
                  </a:cubicBezTo>
                  <a:cubicBezTo>
                    <a:pt x="11520" y="252"/>
                    <a:pt x="11094" y="174"/>
                    <a:pt x="10668" y="174"/>
                  </a:cubicBezTo>
                  <a:cubicBezTo>
                    <a:pt x="10331" y="174"/>
                    <a:pt x="9994" y="222"/>
                    <a:pt x="9676" y="320"/>
                  </a:cubicBezTo>
                  <a:cubicBezTo>
                    <a:pt x="9358" y="422"/>
                    <a:pt x="9038" y="579"/>
                    <a:pt x="8709" y="579"/>
                  </a:cubicBezTo>
                  <a:cubicBezTo>
                    <a:pt x="8660" y="579"/>
                    <a:pt x="8611" y="576"/>
                    <a:pt x="8562" y="568"/>
                  </a:cubicBezTo>
                  <a:cubicBezTo>
                    <a:pt x="8093" y="510"/>
                    <a:pt x="7727" y="114"/>
                    <a:pt x="7272" y="27"/>
                  </a:cubicBezTo>
                  <a:cubicBezTo>
                    <a:pt x="7189" y="9"/>
                    <a:pt x="7108" y="1"/>
                    <a:pt x="7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496;p76"/>
            <p:cNvSpPr/>
            <p:nvPr/>
          </p:nvSpPr>
          <p:spPr>
            <a:xfrm>
              <a:off x="6718818" y="4235779"/>
              <a:ext cx="79835" cy="17818"/>
            </a:xfrm>
            <a:custGeom>
              <a:avLst/>
              <a:gdLst/>
              <a:ahLst/>
              <a:cxnLst/>
              <a:rect l="l" t="t" r="r" b="b"/>
              <a:pathLst>
                <a:path w="3813" h="851" fill="none" extrusionOk="0">
                  <a:moveTo>
                    <a:pt x="1" y="851"/>
                  </a:moveTo>
                  <a:cubicBezTo>
                    <a:pt x="221" y="294"/>
                    <a:pt x="998" y="1"/>
                    <a:pt x="1555" y="265"/>
                  </a:cubicBezTo>
                  <a:cubicBezTo>
                    <a:pt x="1877" y="411"/>
                    <a:pt x="2112" y="704"/>
                    <a:pt x="2464" y="777"/>
                  </a:cubicBezTo>
                  <a:cubicBezTo>
                    <a:pt x="2727" y="836"/>
                    <a:pt x="3021" y="748"/>
                    <a:pt x="3241" y="587"/>
                  </a:cubicBezTo>
                  <a:cubicBezTo>
                    <a:pt x="3460" y="441"/>
                    <a:pt x="3636" y="235"/>
                    <a:pt x="3812" y="30"/>
                  </a:cubicBezTo>
                </a:path>
              </a:pathLst>
            </a:custGeom>
            <a:noFill/>
            <a:ln w="9525" cap="flat" cmpd="sng">
              <a:solidFill>
                <a:schemeClr val="accent6"/>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497;p76"/>
            <p:cNvSpPr/>
            <p:nvPr/>
          </p:nvSpPr>
          <p:spPr>
            <a:xfrm>
              <a:off x="6783596" y="4271078"/>
              <a:ext cx="88712" cy="23345"/>
            </a:xfrm>
            <a:custGeom>
              <a:avLst/>
              <a:gdLst/>
              <a:ahLst/>
              <a:cxnLst/>
              <a:rect l="l" t="t" r="r" b="b"/>
              <a:pathLst>
                <a:path w="4237" h="1115" fill="none" extrusionOk="0">
                  <a:moveTo>
                    <a:pt x="1" y="1114"/>
                  </a:moveTo>
                  <a:cubicBezTo>
                    <a:pt x="206" y="704"/>
                    <a:pt x="454" y="264"/>
                    <a:pt x="909" y="117"/>
                  </a:cubicBezTo>
                  <a:cubicBezTo>
                    <a:pt x="1275" y="0"/>
                    <a:pt x="1701" y="117"/>
                    <a:pt x="2008" y="338"/>
                  </a:cubicBezTo>
                  <a:cubicBezTo>
                    <a:pt x="2258" y="498"/>
                    <a:pt x="2463" y="719"/>
                    <a:pt x="2741" y="807"/>
                  </a:cubicBezTo>
                  <a:cubicBezTo>
                    <a:pt x="3021" y="880"/>
                    <a:pt x="3328" y="821"/>
                    <a:pt x="3578" y="690"/>
                  </a:cubicBezTo>
                  <a:cubicBezTo>
                    <a:pt x="3826" y="543"/>
                    <a:pt x="4031" y="352"/>
                    <a:pt x="4237" y="162"/>
                  </a:cubicBezTo>
                </a:path>
              </a:pathLst>
            </a:custGeom>
            <a:noFill/>
            <a:ln w="9525" cap="flat" cmpd="sng">
              <a:solidFill>
                <a:schemeClr val="accent6"/>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98;p76"/>
            <p:cNvSpPr/>
            <p:nvPr/>
          </p:nvSpPr>
          <p:spPr>
            <a:xfrm>
              <a:off x="6835456" y="4218883"/>
              <a:ext cx="71229" cy="30108"/>
            </a:xfrm>
            <a:custGeom>
              <a:avLst/>
              <a:gdLst/>
              <a:ahLst/>
              <a:cxnLst/>
              <a:rect l="l" t="t" r="r" b="b"/>
              <a:pathLst>
                <a:path w="3402" h="1438" fill="none" extrusionOk="0">
                  <a:moveTo>
                    <a:pt x="0" y="1438"/>
                  </a:moveTo>
                  <a:cubicBezTo>
                    <a:pt x="147" y="1101"/>
                    <a:pt x="352" y="720"/>
                    <a:pt x="733" y="646"/>
                  </a:cubicBezTo>
                  <a:cubicBezTo>
                    <a:pt x="983" y="602"/>
                    <a:pt x="1232" y="705"/>
                    <a:pt x="1482" y="792"/>
                  </a:cubicBezTo>
                  <a:cubicBezTo>
                    <a:pt x="1863" y="910"/>
                    <a:pt x="2303" y="968"/>
                    <a:pt x="2684" y="851"/>
                  </a:cubicBezTo>
                  <a:cubicBezTo>
                    <a:pt x="3079" y="720"/>
                    <a:pt x="3402" y="382"/>
                    <a:pt x="3402" y="1"/>
                  </a:cubicBezTo>
                </a:path>
              </a:pathLst>
            </a:custGeom>
            <a:noFill/>
            <a:ln w="9525" cap="flat" cmpd="sng">
              <a:solidFill>
                <a:schemeClr val="accent6"/>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99;p76"/>
            <p:cNvSpPr/>
            <p:nvPr/>
          </p:nvSpPr>
          <p:spPr>
            <a:xfrm>
              <a:off x="6907604" y="4231172"/>
              <a:ext cx="27931" cy="39300"/>
            </a:xfrm>
            <a:custGeom>
              <a:avLst/>
              <a:gdLst/>
              <a:ahLst/>
              <a:cxnLst/>
              <a:rect l="l" t="t" r="r" b="b"/>
              <a:pathLst>
                <a:path w="1334" h="1877" fill="none" extrusionOk="0">
                  <a:moveTo>
                    <a:pt x="73" y="1877"/>
                  </a:moveTo>
                  <a:cubicBezTo>
                    <a:pt x="0" y="1584"/>
                    <a:pt x="176" y="1261"/>
                    <a:pt x="454" y="1144"/>
                  </a:cubicBezTo>
                  <a:cubicBezTo>
                    <a:pt x="630" y="1071"/>
                    <a:pt x="821" y="1056"/>
                    <a:pt x="982" y="968"/>
                  </a:cubicBezTo>
                  <a:cubicBezTo>
                    <a:pt x="1144" y="880"/>
                    <a:pt x="1246" y="704"/>
                    <a:pt x="1290" y="528"/>
                  </a:cubicBezTo>
                  <a:cubicBezTo>
                    <a:pt x="1334" y="367"/>
                    <a:pt x="1320" y="176"/>
                    <a:pt x="1320" y="0"/>
                  </a:cubicBezTo>
                </a:path>
              </a:pathLst>
            </a:custGeom>
            <a:noFill/>
            <a:ln w="9525" cap="flat" cmpd="sng">
              <a:solidFill>
                <a:schemeClr val="accent6"/>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00;p76"/>
            <p:cNvSpPr/>
            <p:nvPr/>
          </p:nvSpPr>
          <p:spPr>
            <a:xfrm>
              <a:off x="6620604" y="4442340"/>
              <a:ext cx="56196" cy="87498"/>
            </a:xfrm>
            <a:custGeom>
              <a:avLst/>
              <a:gdLst/>
              <a:ahLst/>
              <a:cxnLst/>
              <a:rect l="l" t="t" r="r" b="b"/>
              <a:pathLst>
                <a:path w="2684" h="4179" fill="none" extrusionOk="0">
                  <a:moveTo>
                    <a:pt x="1" y="0"/>
                  </a:moveTo>
                  <a:cubicBezTo>
                    <a:pt x="558" y="1554"/>
                    <a:pt x="1482" y="2991"/>
                    <a:pt x="2684" y="4179"/>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501;p76"/>
            <p:cNvSpPr/>
            <p:nvPr/>
          </p:nvSpPr>
          <p:spPr>
            <a:xfrm>
              <a:off x="6625231" y="4393223"/>
              <a:ext cx="93004" cy="131111"/>
            </a:xfrm>
            <a:custGeom>
              <a:avLst/>
              <a:gdLst/>
              <a:ahLst/>
              <a:cxnLst/>
              <a:rect l="l" t="t" r="r" b="b"/>
              <a:pathLst>
                <a:path w="4442" h="6262" fill="none" extrusionOk="0">
                  <a:moveTo>
                    <a:pt x="0" y="1"/>
                  </a:moveTo>
                  <a:cubicBezTo>
                    <a:pt x="952" y="2362"/>
                    <a:pt x="2492" y="4516"/>
                    <a:pt x="4441" y="6261"/>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502;p76"/>
            <p:cNvSpPr/>
            <p:nvPr/>
          </p:nvSpPr>
          <p:spPr>
            <a:xfrm>
              <a:off x="6639342" y="4355788"/>
              <a:ext cx="118799" cy="163920"/>
            </a:xfrm>
            <a:custGeom>
              <a:avLst/>
              <a:gdLst/>
              <a:ahLst/>
              <a:cxnLst/>
              <a:rect l="l" t="t" r="r" b="b"/>
              <a:pathLst>
                <a:path w="5674" h="7829" fill="none" extrusionOk="0">
                  <a:moveTo>
                    <a:pt x="0" y="0"/>
                  </a:moveTo>
                  <a:cubicBezTo>
                    <a:pt x="1334" y="2918"/>
                    <a:pt x="3284" y="5586"/>
                    <a:pt x="5673" y="7829"/>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3;p76"/>
            <p:cNvSpPr/>
            <p:nvPr/>
          </p:nvSpPr>
          <p:spPr>
            <a:xfrm>
              <a:off x="6802628" y="4366821"/>
              <a:ext cx="148866" cy="164548"/>
            </a:xfrm>
            <a:custGeom>
              <a:avLst/>
              <a:gdLst/>
              <a:ahLst/>
              <a:cxnLst/>
              <a:rect l="l" t="t" r="r" b="b"/>
              <a:pathLst>
                <a:path w="7110" h="7859" fill="none" extrusionOk="0">
                  <a:moveTo>
                    <a:pt x="0" y="1"/>
                  </a:moveTo>
                  <a:cubicBezTo>
                    <a:pt x="2126" y="2816"/>
                    <a:pt x="4500" y="5440"/>
                    <a:pt x="7110" y="7859"/>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04;p76"/>
            <p:cNvSpPr/>
            <p:nvPr/>
          </p:nvSpPr>
          <p:spPr>
            <a:xfrm>
              <a:off x="6867992" y="4380661"/>
              <a:ext cx="86577" cy="98846"/>
            </a:xfrm>
            <a:custGeom>
              <a:avLst/>
              <a:gdLst/>
              <a:ahLst/>
              <a:cxnLst/>
              <a:rect l="l" t="t" r="r" b="b"/>
              <a:pathLst>
                <a:path w="4135" h="4721" fill="none" extrusionOk="0">
                  <a:moveTo>
                    <a:pt x="0" y="0"/>
                  </a:moveTo>
                  <a:cubicBezTo>
                    <a:pt x="1247" y="1671"/>
                    <a:pt x="2625" y="3240"/>
                    <a:pt x="4135" y="4721"/>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05;p76"/>
            <p:cNvSpPr/>
            <p:nvPr/>
          </p:nvSpPr>
          <p:spPr>
            <a:xfrm>
              <a:off x="6909447" y="4368371"/>
              <a:ext cx="50355" cy="58960"/>
            </a:xfrm>
            <a:custGeom>
              <a:avLst/>
              <a:gdLst/>
              <a:ahLst/>
              <a:cxnLst/>
              <a:rect l="l" t="t" r="r" b="b"/>
              <a:pathLst>
                <a:path w="2405" h="2816" fill="none" extrusionOk="0">
                  <a:moveTo>
                    <a:pt x="0" y="1"/>
                  </a:moveTo>
                  <a:cubicBezTo>
                    <a:pt x="806" y="939"/>
                    <a:pt x="1613" y="1877"/>
                    <a:pt x="2404" y="2816"/>
                  </a:cubicBezTo>
                </a:path>
              </a:pathLst>
            </a:custGeom>
            <a:noFill/>
            <a:ln w="9525" cap="flat" cmpd="sng">
              <a:solidFill>
                <a:schemeClr val="dk1"/>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strips(downRight)">
                                      <p:cBhvr>
                                        <p:cTn id="7" dur="500"/>
                                        <p:tgtEl>
                                          <p:spTgt spid="14">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strips(downRight)">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grpSp>
        <p:nvGrpSpPr>
          <p:cNvPr id="2355" name="Google Shape;2355;p58"/>
          <p:cNvGrpSpPr/>
          <p:nvPr/>
        </p:nvGrpSpPr>
        <p:grpSpPr>
          <a:xfrm>
            <a:off x="6681165" y="3496401"/>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58"/>
          <p:cNvGrpSpPr/>
          <p:nvPr/>
        </p:nvGrpSpPr>
        <p:grpSpPr>
          <a:xfrm>
            <a:off x="7719760" y="244333"/>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3" name="Google Shape;2373;p58"/>
          <p:cNvSpPr/>
          <p:nvPr/>
        </p:nvSpPr>
        <p:spPr>
          <a:xfrm>
            <a:off x="6995589" y="125794"/>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569765" y="290456"/>
            <a:ext cx="1380533" cy="1109603"/>
            <a:chOff x="713102" y="394431"/>
            <a:chExt cx="1380533" cy="1109603"/>
          </a:xfrm>
        </p:grpSpPr>
        <p:pic>
          <p:nvPicPr>
            <p:cNvPr id="8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13102" y="394431"/>
              <a:ext cx="1380533" cy="1109603"/>
            </a:xfrm>
            <a:prstGeom prst="rect">
              <a:avLst/>
            </a:prstGeom>
          </p:spPr>
        </p:pic>
        <p:sp>
          <p:nvSpPr>
            <p:cNvPr id="5" name="TextBox 4"/>
            <p:cNvSpPr txBox="1"/>
            <p:nvPr/>
          </p:nvSpPr>
          <p:spPr>
            <a:xfrm>
              <a:off x="1022473" y="696948"/>
              <a:ext cx="929617" cy="400110"/>
            </a:xfrm>
            <a:prstGeom prst="rect">
              <a:avLst/>
            </a:prstGeom>
            <a:noFill/>
          </p:spPr>
          <p:txBody>
            <a:bodyPr wrap="square" rtlCol="0">
              <a:spAutoFit/>
            </a:bodyPr>
            <a:lstStyle/>
            <a:p>
              <a:pPr algn="ctr"/>
              <a:r>
                <a:rPr lang="en-US" sz="2000" b="1" dirty="0" err="1" smtClean="0"/>
                <a:t>Gợi</a:t>
              </a:r>
              <a:r>
                <a:rPr lang="en-US" sz="2000" b="1" dirty="0" smtClean="0"/>
                <a:t> ý</a:t>
              </a:r>
              <a:endParaRPr lang="en-US" sz="2000" b="1" dirty="0"/>
            </a:p>
          </p:txBody>
        </p:sp>
      </p:grpSp>
      <p:sp>
        <p:nvSpPr>
          <p:cNvPr id="7" name="Rectangle 6"/>
          <p:cNvSpPr/>
          <p:nvPr/>
        </p:nvSpPr>
        <p:spPr>
          <a:xfrm>
            <a:off x="1978814" y="975519"/>
            <a:ext cx="6208355" cy="3323987"/>
          </a:xfrm>
          <a:prstGeom prst="rect">
            <a:avLst/>
          </a:prstGeom>
        </p:spPr>
        <p:txBody>
          <a:bodyPr wrap="square">
            <a:spAutoFit/>
          </a:bodyPr>
          <a:lstStyle/>
          <a:p>
            <a:pPr algn="just">
              <a:lnSpc>
                <a:spcPct val="150000"/>
              </a:lnSpc>
            </a:pPr>
            <a:r>
              <a:rPr lang="vi-VN" sz="2000" b="1" dirty="0"/>
              <a:t>Câu 1. </a:t>
            </a:r>
            <a:r>
              <a:rPr lang="vi-VN" sz="2000" dirty="0" smtClean="0"/>
              <a:t>Chăm </a:t>
            </a:r>
            <a:r>
              <a:rPr lang="vi-VN" sz="2000" dirty="0"/>
              <a:t>sóc cây trong khuôn viên trường hoặc nơi em sinh sống bằng những công việc sau:</a:t>
            </a:r>
          </a:p>
          <a:p>
            <a:pPr marL="342900" indent="-342900" algn="just">
              <a:lnSpc>
                <a:spcPct val="150000"/>
              </a:lnSpc>
              <a:buFont typeface="Wingdings" panose="05000000000000000000" pitchFamily="2" charset="2"/>
              <a:buChar char="ü"/>
            </a:pPr>
            <a:r>
              <a:rPr lang="vi-VN" sz="2000" dirty="0" smtClean="0"/>
              <a:t>Làm </a:t>
            </a:r>
            <a:r>
              <a:rPr lang="vi-VN" sz="2000" dirty="0"/>
              <a:t>hàng rào bảo vệ</a:t>
            </a:r>
          </a:p>
          <a:p>
            <a:pPr marL="342900" indent="-342900" algn="just">
              <a:lnSpc>
                <a:spcPct val="150000"/>
              </a:lnSpc>
              <a:buFont typeface="Wingdings" panose="05000000000000000000" pitchFamily="2" charset="2"/>
              <a:buChar char="ü"/>
            </a:pPr>
            <a:r>
              <a:rPr lang="vi-VN" sz="2000" dirty="0" smtClean="0"/>
              <a:t>Làm </a:t>
            </a:r>
            <a:r>
              <a:rPr lang="vi-VN" sz="2000" dirty="0"/>
              <a:t>cỏ</a:t>
            </a:r>
          </a:p>
          <a:p>
            <a:pPr marL="342900" indent="-342900" algn="just">
              <a:lnSpc>
                <a:spcPct val="150000"/>
              </a:lnSpc>
              <a:buFont typeface="Wingdings" panose="05000000000000000000" pitchFamily="2" charset="2"/>
              <a:buChar char="ü"/>
            </a:pPr>
            <a:r>
              <a:rPr lang="vi-VN" sz="2000" dirty="0" smtClean="0"/>
              <a:t>Tỉa </a:t>
            </a:r>
            <a:r>
              <a:rPr lang="vi-VN" sz="2000" dirty="0"/>
              <a:t>và dặm cây</a:t>
            </a:r>
          </a:p>
          <a:p>
            <a:pPr marL="342900" indent="-342900" algn="just">
              <a:lnSpc>
                <a:spcPct val="150000"/>
              </a:lnSpc>
              <a:buFont typeface="Wingdings" panose="05000000000000000000" pitchFamily="2" charset="2"/>
              <a:buChar char="ü"/>
            </a:pPr>
            <a:r>
              <a:rPr lang="vi-VN" sz="2000" dirty="0" smtClean="0"/>
              <a:t>Xới </a:t>
            </a:r>
            <a:r>
              <a:rPr lang="vi-VN" sz="2000" dirty="0"/>
              <a:t>đất và vun gốc</a:t>
            </a:r>
          </a:p>
          <a:p>
            <a:pPr marL="342900" indent="-342900" algn="just">
              <a:lnSpc>
                <a:spcPct val="150000"/>
              </a:lnSpc>
              <a:buFont typeface="Wingdings" panose="05000000000000000000" pitchFamily="2" charset="2"/>
              <a:buChar char="ü"/>
            </a:pPr>
            <a:r>
              <a:rPr lang="vi-VN" sz="2000" dirty="0" smtClean="0"/>
              <a:t>Bón </a:t>
            </a:r>
            <a:r>
              <a:rPr lang="vi-VN" sz="2000" dirty="0"/>
              <a:t>phân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2392043" y="3949600"/>
            <a:ext cx="477593" cy="362977"/>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1" name="Google Shape;1661;p49"/>
          <p:cNvGrpSpPr/>
          <p:nvPr/>
        </p:nvGrpSpPr>
        <p:grpSpPr>
          <a:xfrm flipH="1">
            <a:off x="5063327" y="3883214"/>
            <a:ext cx="384843" cy="482015"/>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49"/>
          <p:cNvSpPr/>
          <p:nvPr/>
        </p:nvSpPr>
        <p:spPr>
          <a:xfrm>
            <a:off x="365927" y="4307050"/>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7" name="Google Shape;1667;p49"/>
          <p:cNvGrpSpPr/>
          <p:nvPr/>
        </p:nvGrpSpPr>
        <p:grpSpPr>
          <a:xfrm>
            <a:off x="7058766" y="2381646"/>
            <a:ext cx="2090788" cy="2207294"/>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28294" y="549415"/>
            <a:ext cx="6346699" cy="3323987"/>
          </a:xfrm>
          <a:prstGeom prst="rect">
            <a:avLst/>
          </a:prstGeom>
        </p:spPr>
        <p:txBody>
          <a:bodyPr wrap="square">
            <a:spAutoFit/>
          </a:bodyPr>
          <a:lstStyle/>
          <a:p>
            <a:pPr algn="just">
              <a:lnSpc>
                <a:spcPct val="150000"/>
              </a:lnSpc>
            </a:pPr>
            <a:r>
              <a:rPr lang="vi-VN" sz="2000" b="1" dirty="0"/>
              <a:t>Câu 2. </a:t>
            </a:r>
            <a:r>
              <a:rPr lang="vi-VN" sz="2000" b="1" dirty="0" smtClean="0"/>
              <a:t> </a:t>
            </a:r>
            <a:endParaRPr lang="vi-VN" sz="2000" b="1" dirty="0"/>
          </a:p>
          <a:p>
            <a:pPr marL="342900" indent="-342900" algn="just">
              <a:lnSpc>
                <a:spcPct val="150000"/>
              </a:lnSpc>
              <a:buFont typeface="Wingdings" panose="05000000000000000000" pitchFamily="2" charset="2"/>
              <a:buChar char="Ø"/>
            </a:pPr>
            <a:r>
              <a:rPr lang="vi-VN" sz="2000" b="1" dirty="0" smtClean="0">
                <a:solidFill>
                  <a:schemeClr val="bg1">
                    <a:lumMod val="50000"/>
                  </a:schemeClr>
                </a:solidFill>
              </a:rPr>
              <a:t>Kĩ </a:t>
            </a:r>
            <a:r>
              <a:rPr lang="vi-VN" sz="2000" b="1" dirty="0">
                <a:solidFill>
                  <a:schemeClr val="bg1">
                    <a:lumMod val="50000"/>
                  </a:schemeClr>
                </a:solidFill>
              </a:rPr>
              <a:t>thuật trồng</a:t>
            </a:r>
            <a:r>
              <a:rPr lang="vi-VN" sz="2000" dirty="0"/>
              <a:t>: không vun gốc nên cây bị úng nước khi mùa mưa. Do đó cần thực hiện bước vun gốc đúng </a:t>
            </a:r>
            <a:r>
              <a:rPr lang="vi-VN" sz="2000" dirty="0" smtClean="0"/>
              <a:t>k</a:t>
            </a:r>
            <a:r>
              <a:rPr lang="en-US" sz="2000" dirty="0"/>
              <a:t>ĩ</a:t>
            </a:r>
            <a:r>
              <a:rPr lang="vi-VN" sz="2000" dirty="0" smtClean="0"/>
              <a:t> </a:t>
            </a:r>
            <a:r>
              <a:rPr lang="vi-VN" sz="2000" dirty="0"/>
              <a:t>thuật.</a:t>
            </a:r>
          </a:p>
          <a:p>
            <a:pPr marL="342900" indent="-342900" algn="just">
              <a:lnSpc>
                <a:spcPct val="150000"/>
              </a:lnSpc>
              <a:buFont typeface="Wingdings" panose="05000000000000000000" pitchFamily="2" charset="2"/>
              <a:buChar char="Ø"/>
            </a:pPr>
            <a:r>
              <a:rPr lang="vi-VN" sz="2000" b="1" dirty="0" smtClean="0">
                <a:solidFill>
                  <a:schemeClr val="accent4">
                    <a:lumMod val="75000"/>
                  </a:schemeClr>
                </a:solidFill>
              </a:rPr>
              <a:t>Chăm </a:t>
            </a:r>
            <a:r>
              <a:rPr lang="vi-VN" sz="2000" b="1" dirty="0">
                <a:solidFill>
                  <a:schemeClr val="accent4">
                    <a:lumMod val="75000"/>
                  </a:schemeClr>
                </a:solidFill>
              </a:rPr>
              <a:t>sóc: </a:t>
            </a:r>
            <a:r>
              <a:rPr lang="vi-VN" sz="2000" dirty="0"/>
              <a:t>không làm hàng rào bảo vệ nên gia súc gia cầm phá hại cây trồng. Do đó, cần làm hàng rào bảo vệ cây theo quy trình chăm sóc cây trồng.</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4" name="Round Same Side Corner Rectangle 3"/>
          <p:cNvSpPr/>
          <p:nvPr/>
        </p:nvSpPr>
        <p:spPr>
          <a:xfrm flipH="1" flipV="1">
            <a:off x="2979505" y="0"/>
            <a:ext cx="3349376" cy="863029"/>
          </a:xfrm>
          <a:prstGeom prst="round2SameRect">
            <a:avLst>
              <a:gd name="adj1" fmla="val 42208"/>
              <a:gd name="adj2" fmla="val 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92867" y="196061"/>
            <a:ext cx="2722652" cy="523220"/>
          </a:xfrm>
          <a:prstGeom prst="rect">
            <a:avLst/>
          </a:prstGeom>
          <a:noFill/>
        </p:spPr>
        <p:txBody>
          <a:bodyPr wrap="square" rtlCol="0">
            <a:spAutoFit/>
          </a:bodyPr>
          <a:lstStyle/>
          <a:p>
            <a:pPr algn="ctr"/>
            <a:r>
              <a:rPr lang="en-US" sz="2800" b="1" dirty="0" smtClean="0">
                <a:solidFill>
                  <a:schemeClr val="tx1">
                    <a:lumMod val="75000"/>
                  </a:schemeClr>
                </a:solidFill>
              </a:rPr>
              <a:t>KHỞI ĐỘNG</a:t>
            </a:r>
            <a:endParaRPr lang="en-US" sz="2800" b="1" dirty="0">
              <a:solidFill>
                <a:schemeClr val="tx1">
                  <a:lumMod val="75000"/>
                </a:schemeClr>
              </a:solidFill>
            </a:endParaRPr>
          </a:p>
        </p:txBody>
      </p:sp>
      <p:sp>
        <p:nvSpPr>
          <p:cNvPr id="6" name="Rectangle 5"/>
          <p:cNvSpPr/>
          <p:nvPr/>
        </p:nvSpPr>
        <p:spPr>
          <a:xfrm>
            <a:off x="1335640" y="976897"/>
            <a:ext cx="6390525" cy="958660"/>
          </a:xfrm>
          <a:prstGeom prst="rect">
            <a:avLst/>
          </a:prstGeom>
        </p:spPr>
        <p:txBody>
          <a:bodyPr wrap="square">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hình</a:t>
            </a:r>
            <a:r>
              <a:rPr lang="en-US" sz="2000" i="1" dirty="0"/>
              <a:t> 6.1 </a:t>
            </a:r>
            <a:r>
              <a:rPr lang="en-US" sz="2000" i="1" dirty="0" err="1"/>
              <a:t>và</a:t>
            </a:r>
            <a:r>
              <a:rPr lang="en-US" sz="2000" i="1" dirty="0"/>
              <a:t> </a:t>
            </a:r>
            <a:r>
              <a:rPr lang="en-US" sz="2000" i="1" dirty="0" err="1"/>
              <a:t>cho</a:t>
            </a:r>
            <a:r>
              <a:rPr lang="en-US" sz="2000" i="1" dirty="0"/>
              <a:t> </a:t>
            </a:r>
            <a:r>
              <a:rPr lang="en-US" sz="2000" i="1" dirty="0" err="1"/>
              <a:t>biết</a:t>
            </a:r>
            <a:r>
              <a:rPr lang="en-US" sz="2000" i="1" dirty="0"/>
              <a:t> </a:t>
            </a:r>
            <a:r>
              <a:rPr lang="en-US" sz="2000" i="1" dirty="0" err="1"/>
              <a:t>hậu</a:t>
            </a:r>
            <a:r>
              <a:rPr lang="en-US" sz="2000" i="1" dirty="0"/>
              <a:t> </a:t>
            </a:r>
            <a:r>
              <a:rPr lang="en-US" sz="2000" i="1" dirty="0" err="1"/>
              <a:t>quả</a:t>
            </a:r>
            <a:r>
              <a:rPr lang="en-US" sz="2000" i="1" dirty="0"/>
              <a:t> </a:t>
            </a:r>
            <a:r>
              <a:rPr lang="en-US" sz="2000" i="1" dirty="0" err="1"/>
              <a:t>của</a:t>
            </a:r>
            <a:r>
              <a:rPr lang="en-US" sz="2000" i="1" dirty="0"/>
              <a:t> </a:t>
            </a:r>
            <a:r>
              <a:rPr lang="en-US" sz="2000" i="1" dirty="0" err="1"/>
              <a:t>việc</a:t>
            </a:r>
            <a:r>
              <a:rPr lang="en-US" sz="2000" i="1" dirty="0"/>
              <a:t> </a:t>
            </a:r>
            <a:r>
              <a:rPr lang="en-US" sz="2000" i="1" dirty="0" err="1"/>
              <a:t>không</a:t>
            </a:r>
            <a:r>
              <a:rPr lang="en-US" sz="2000" i="1" dirty="0"/>
              <a:t> </a:t>
            </a:r>
            <a:r>
              <a:rPr lang="en-US" sz="2000" i="1" dirty="0" err="1"/>
              <a:t>chăm</a:t>
            </a:r>
            <a:r>
              <a:rPr lang="en-US" sz="2000" i="1" dirty="0"/>
              <a:t> </a:t>
            </a:r>
            <a:r>
              <a:rPr lang="en-US" sz="2000" i="1" dirty="0" err="1"/>
              <a:t>sóc</a:t>
            </a:r>
            <a:r>
              <a:rPr lang="en-US" sz="2000" i="1" dirty="0"/>
              <a:t> </a:t>
            </a:r>
            <a:r>
              <a:rPr lang="en-US" sz="2000" i="1" dirty="0" err="1"/>
              <a:t>cây</a:t>
            </a:r>
            <a:r>
              <a:rPr lang="en-US" sz="2000" i="1" dirty="0"/>
              <a:t> </a:t>
            </a:r>
            <a:r>
              <a:rPr lang="en-US" sz="2000" i="1" dirty="0" err="1"/>
              <a:t>rừng</a:t>
            </a:r>
            <a:r>
              <a:rPr lang="en-US" sz="2000" i="1"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09" y="578516"/>
            <a:ext cx="976897" cy="9768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09" y="2140526"/>
            <a:ext cx="7782673" cy="27133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ppt_w+.3"/>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0" name="Google Shape;3030;p71"/>
          <p:cNvSpPr/>
          <p:nvPr/>
        </p:nvSpPr>
        <p:spPr>
          <a:xfrm>
            <a:off x="628025" y="971600"/>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71"/>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accent4">
                    <a:lumMod val="50000"/>
                  </a:schemeClr>
                </a:solidFill>
                <a:latin typeface="+mn-lt"/>
              </a:rPr>
              <a:t>HƯỚNG DẪN VỀ NHÀ</a:t>
            </a:r>
            <a:endParaRPr sz="3200" dirty="0">
              <a:solidFill>
                <a:schemeClr val="accent4">
                  <a:lumMod val="50000"/>
                </a:schemeClr>
              </a:solidFill>
              <a:latin typeface="+mn-lt"/>
            </a:endParaRPr>
          </a:p>
        </p:txBody>
      </p:sp>
      <p:grpSp>
        <p:nvGrpSpPr>
          <p:cNvPr id="12" name="Group 11"/>
          <p:cNvGrpSpPr/>
          <p:nvPr/>
        </p:nvGrpSpPr>
        <p:grpSpPr>
          <a:xfrm>
            <a:off x="720000" y="1451471"/>
            <a:ext cx="2413618" cy="2555450"/>
            <a:chOff x="720000" y="1451471"/>
            <a:chExt cx="2413618" cy="2555450"/>
          </a:xfrm>
        </p:grpSpPr>
        <p:sp>
          <p:nvSpPr>
            <p:cNvPr id="8" name="Rounded Rectangle 7"/>
            <p:cNvSpPr/>
            <p:nvPr/>
          </p:nvSpPr>
          <p:spPr>
            <a:xfrm>
              <a:off x="720000" y="1767155"/>
              <a:ext cx="2413618" cy="223976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08310" y="1451471"/>
              <a:ext cx="672553" cy="6725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solidFill>
                </a:rPr>
                <a:t>01</a:t>
              </a:r>
              <a:endParaRPr lang="en-US" sz="2000" b="1" dirty="0">
                <a:solidFill>
                  <a:schemeClr val="accent6"/>
                </a:solidFill>
              </a:endParaRPr>
            </a:p>
          </p:txBody>
        </p:sp>
        <p:sp>
          <p:nvSpPr>
            <p:cNvPr id="10" name="TextBox 9"/>
            <p:cNvSpPr txBox="1"/>
            <p:nvPr/>
          </p:nvSpPr>
          <p:spPr>
            <a:xfrm>
              <a:off x="893277" y="2258626"/>
              <a:ext cx="2116475" cy="1015663"/>
            </a:xfrm>
            <a:prstGeom prst="rect">
              <a:avLst/>
            </a:prstGeom>
            <a:noFill/>
          </p:spPr>
          <p:txBody>
            <a:bodyPr wrap="square" rtlCol="0">
              <a:spAutoFit/>
            </a:bodyPr>
            <a:lstStyle/>
            <a:p>
              <a:pPr algn="ctr">
                <a:lnSpc>
                  <a:spcPct val="150000"/>
                </a:lnSpc>
              </a:pPr>
              <a:r>
                <a:rPr lang="en-US" sz="2000" dirty="0" err="1" smtClean="0"/>
                <a:t>Ôn</a:t>
              </a:r>
              <a:r>
                <a:rPr lang="en-US" sz="2000" dirty="0" smtClean="0"/>
                <a:t> </a:t>
              </a:r>
              <a:r>
                <a:rPr lang="en-US" sz="2000" dirty="0" err="1" smtClean="0"/>
                <a:t>tập</a:t>
              </a:r>
              <a:r>
                <a:rPr lang="en-US" sz="2000" dirty="0" smtClean="0"/>
                <a:t> </a:t>
              </a:r>
              <a:r>
                <a:rPr lang="en-US" sz="2000" dirty="0" err="1" smtClean="0"/>
                <a:t>kiến</a:t>
              </a:r>
              <a:r>
                <a:rPr lang="en-US" sz="2000" dirty="0" smtClean="0"/>
                <a:t> </a:t>
              </a:r>
              <a:r>
                <a:rPr lang="en-US" sz="2000" dirty="0" err="1" smtClean="0"/>
                <a:t>thức</a:t>
              </a:r>
              <a:r>
                <a:rPr lang="en-US" sz="2000" dirty="0" smtClean="0"/>
                <a:t> </a:t>
              </a:r>
              <a:r>
                <a:rPr lang="en-US" sz="2000" dirty="0" err="1" smtClean="0"/>
                <a:t>đã</a:t>
              </a:r>
              <a:r>
                <a:rPr lang="en-US" sz="2000" dirty="0" smtClean="0"/>
                <a:t> </a:t>
              </a:r>
              <a:r>
                <a:rPr lang="en-US" sz="2000" dirty="0" err="1" smtClean="0"/>
                <a:t>học</a:t>
              </a:r>
              <a:endParaRPr lang="en-US" sz="2000" dirty="0"/>
            </a:p>
          </p:txBody>
        </p:sp>
      </p:grpSp>
      <p:grpSp>
        <p:nvGrpSpPr>
          <p:cNvPr id="13" name="Group 12"/>
          <p:cNvGrpSpPr/>
          <p:nvPr/>
        </p:nvGrpSpPr>
        <p:grpSpPr>
          <a:xfrm>
            <a:off x="3441795" y="1430878"/>
            <a:ext cx="2413618" cy="2576043"/>
            <a:chOff x="3441795" y="1430878"/>
            <a:chExt cx="2413618" cy="2576043"/>
          </a:xfrm>
        </p:grpSpPr>
        <p:sp>
          <p:nvSpPr>
            <p:cNvPr id="22" name="Rounded Rectangle 21"/>
            <p:cNvSpPr/>
            <p:nvPr/>
          </p:nvSpPr>
          <p:spPr>
            <a:xfrm>
              <a:off x="3441795" y="1767155"/>
              <a:ext cx="2413618" cy="223976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312327" y="1430878"/>
              <a:ext cx="672553" cy="672553"/>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solidFill>
                </a:rPr>
                <a:t>02</a:t>
              </a:r>
              <a:endParaRPr lang="en-US" sz="2000" b="1" dirty="0">
                <a:solidFill>
                  <a:schemeClr val="accent6"/>
                </a:solidFill>
              </a:endParaRPr>
            </a:p>
          </p:txBody>
        </p:sp>
        <p:sp>
          <p:nvSpPr>
            <p:cNvPr id="28" name="TextBox 27"/>
            <p:cNvSpPr txBox="1"/>
            <p:nvPr/>
          </p:nvSpPr>
          <p:spPr>
            <a:xfrm>
              <a:off x="3597294" y="2258626"/>
              <a:ext cx="2116475" cy="1015663"/>
            </a:xfrm>
            <a:prstGeom prst="rect">
              <a:avLst/>
            </a:prstGeom>
            <a:noFill/>
          </p:spPr>
          <p:txBody>
            <a:bodyPr wrap="square" rtlCol="0">
              <a:spAutoFit/>
            </a:bodyPr>
            <a:lstStyle/>
            <a:p>
              <a:pPr algn="ctr">
                <a:lnSpc>
                  <a:spcPct val="150000"/>
                </a:lnSpc>
              </a:pPr>
              <a:r>
                <a:rPr lang="en-US" sz="2000" dirty="0" err="1" smtClean="0"/>
                <a:t>Làm</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trong</a:t>
              </a:r>
              <a:r>
                <a:rPr lang="en-US" sz="2000" dirty="0" smtClean="0"/>
                <a:t> SBT</a:t>
              </a:r>
              <a:endParaRPr lang="en-US" sz="2000" dirty="0"/>
            </a:p>
          </p:txBody>
        </p:sp>
      </p:grpSp>
      <p:grpSp>
        <p:nvGrpSpPr>
          <p:cNvPr id="14" name="Group 13"/>
          <p:cNvGrpSpPr/>
          <p:nvPr/>
        </p:nvGrpSpPr>
        <p:grpSpPr>
          <a:xfrm>
            <a:off x="6163591" y="1451471"/>
            <a:ext cx="2413618" cy="2555450"/>
            <a:chOff x="6163591" y="1451471"/>
            <a:chExt cx="2413618" cy="2555450"/>
          </a:xfrm>
        </p:grpSpPr>
        <p:sp>
          <p:nvSpPr>
            <p:cNvPr id="23" name="Rounded Rectangle 22"/>
            <p:cNvSpPr/>
            <p:nvPr/>
          </p:nvSpPr>
          <p:spPr>
            <a:xfrm>
              <a:off x="6163591" y="1767155"/>
              <a:ext cx="2413618" cy="223976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52304" y="1451471"/>
              <a:ext cx="672553" cy="67255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solidFill>
                </a:rPr>
                <a:t>03</a:t>
              </a:r>
              <a:endParaRPr lang="en-US" sz="2000" b="1" dirty="0">
                <a:solidFill>
                  <a:schemeClr val="accent6"/>
                </a:solidFill>
              </a:endParaRPr>
            </a:p>
          </p:txBody>
        </p:sp>
        <p:sp>
          <p:nvSpPr>
            <p:cNvPr id="11" name="Rectangle 10"/>
            <p:cNvSpPr/>
            <p:nvPr/>
          </p:nvSpPr>
          <p:spPr>
            <a:xfrm>
              <a:off x="6316846" y="2221016"/>
              <a:ext cx="2107154" cy="1420325"/>
            </a:xfrm>
            <a:prstGeom prst="rect">
              <a:avLst/>
            </a:prstGeom>
          </p:spPr>
          <p:txBody>
            <a:bodyPr wrap="square">
              <a:spAutoFit/>
            </a:bodyPr>
            <a:lstStyle/>
            <a:p>
              <a:pPr algn="ctr">
                <a:lnSpc>
                  <a:spcPct val="150000"/>
                </a:lnSpc>
              </a:pPr>
              <a:r>
                <a:rPr lang="vi-VN" sz="2000" dirty="0"/>
                <a:t>Đọc và tìm hiểu trước </a:t>
              </a:r>
              <a:r>
                <a:rPr lang="vi-VN" sz="2000" b="1" i="1" dirty="0"/>
                <a:t>Bài 7. </a:t>
              </a:r>
              <a:endParaRPr lang="en-US" sz="2000" b="1" i="1" dirty="0" smtClean="0"/>
            </a:p>
            <a:p>
              <a:pPr algn="ctr">
                <a:lnSpc>
                  <a:spcPct val="150000"/>
                </a:lnSpc>
              </a:pPr>
              <a:r>
                <a:rPr lang="vi-VN" sz="2000" b="1" i="1" dirty="0" smtClean="0"/>
                <a:t>Bảo </a:t>
              </a:r>
              <a:r>
                <a:rPr lang="vi-VN" sz="2000" b="1" i="1" dirty="0"/>
                <a:t>vệ rừng</a:t>
              </a:r>
              <a:endParaRPr lang="en-US" sz="2000" b="1" i="1" dirty="0"/>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601109" y="2883261"/>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8476188" y="2465798"/>
            <a:ext cx="565070" cy="68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oogle Shape;2971;p70"/>
          <p:cNvGrpSpPr/>
          <p:nvPr/>
        </p:nvGrpSpPr>
        <p:grpSpPr>
          <a:xfrm>
            <a:off x="313955" y="3167262"/>
            <a:ext cx="1440111" cy="1633337"/>
            <a:chOff x="1056627" y="2596825"/>
            <a:chExt cx="1735910" cy="1968825"/>
          </a:xfrm>
        </p:grpSpPr>
        <p:sp>
          <p:nvSpPr>
            <p:cNvPr id="154" name="Google Shape;2972;p70"/>
            <p:cNvSpPr/>
            <p:nvPr/>
          </p:nvSpPr>
          <p:spPr>
            <a:xfrm>
              <a:off x="1857209" y="3733548"/>
              <a:ext cx="345182" cy="820513"/>
            </a:xfrm>
            <a:custGeom>
              <a:avLst/>
              <a:gdLst/>
              <a:ahLst/>
              <a:cxnLst/>
              <a:rect l="l" t="t" r="r" b="b"/>
              <a:pathLst>
                <a:path w="8007" h="19033" extrusionOk="0">
                  <a:moveTo>
                    <a:pt x="5248" y="1"/>
                  </a:moveTo>
                  <a:cubicBezTo>
                    <a:pt x="4991" y="1"/>
                    <a:pt x="4640" y="137"/>
                    <a:pt x="4446" y="156"/>
                  </a:cubicBezTo>
                  <a:cubicBezTo>
                    <a:pt x="3995" y="236"/>
                    <a:pt x="3529" y="317"/>
                    <a:pt x="3061" y="446"/>
                  </a:cubicBezTo>
                  <a:cubicBezTo>
                    <a:pt x="2659" y="575"/>
                    <a:pt x="2417" y="639"/>
                    <a:pt x="2095" y="719"/>
                  </a:cubicBezTo>
                  <a:cubicBezTo>
                    <a:pt x="1918" y="784"/>
                    <a:pt x="1934" y="719"/>
                    <a:pt x="1821" y="833"/>
                  </a:cubicBezTo>
                  <a:cubicBezTo>
                    <a:pt x="1757" y="897"/>
                    <a:pt x="1757" y="994"/>
                    <a:pt x="1821" y="1058"/>
                  </a:cubicBezTo>
                  <a:cubicBezTo>
                    <a:pt x="2111" y="2185"/>
                    <a:pt x="2352" y="3457"/>
                    <a:pt x="2481" y="4714"/>
                  </a:cubicBezTo>
                  <a:cubicBezTo>
                    <a:pt x="2530" y="5922"/>
                    <a:pt x="2466" y="6968"/>
                    <a:pt x="2449" y="8145"/>
                  </a:cubicBezTo>
                  <a:cubicBezTo>
                    <a:pt x="2434" y="9111"/>
                    <a:pt x="2434" y="10045"/>
                    <a:pt x="2401" y="10979"/>
                  </a:cubicBezTo>
                  <a:cubicBezTo>
                    <a:pt x="1998" y="10432"/>
                    <a:pt x="1403" y="9771"/>
                    <a:pt x="999" y="9417"/>
                  </a:cubicBezTo>
                  <a:cubicBezTo>
                    <a:pt x="838" y="9240"/>
                    <a:pt x="677" y="9062"/>
                    <a:pt x="501" y="8886"/>
                  </a:cubicBezTo>
                  <a:cubicBezTo>
                    <a:pt x="442" y="8839"/>
                    <a:pt x="351" y="8767"/>
                    <a:pt x="268" y="8767"/>
                  </a:cubicBezTo>
                  <a:cubicBezTo>
                    <a:pt x="236" y="8767"/>
                    <a:pt x="205" y="8778"/>
                    <a:pt x="179" y="8804"/>
                  </a:cubicBezTo>
                  <a:cubicBezTo>
                    <a:pt x="130" y="8901"/>
                    <a:pt x="1" y="9047"/>
                    <a:pt x="82" y="9143"/>
                  </a:cubicBezTo>
                  <a:cubicBezTo>
                    <a:pt x="97" y="9176"/>
                    <a:pt x="130" y="9191"/>
                    <a:pt x="146" y="9208"/>
                  </a:cubicBezTo>
                  <a:cubicBezTo>
                    <a:pt x="114" y="9240"/>
                    <a:pt x="97" y="9304"/>
                    <a:pt x="130" y="9352"/>
                  </a:cubicBezTo>
                  <a:cubicBezTo>
                    <a:pt x="162" y="9433"/>
                    <a:pt x="259" y="9498"/>
                    <a:pt x="291" y="9530"/>
                  </a:cubicBezTo>
                  <a:cubicBezTo>
                    <a:pt x="469" y="9739"/>
                    <a:pt x="613" y="9884"/>
                    <a:pt x="774" y="10110"/>
                  </a:cubicBezTo>
                  <a:cubicBezTo>
                    <a:pt x="855" y="10190"/>
                    <a:pt x="887" y="10206"/>
                    <a:pt x="920" y="10254"/>
                  </a:cubicBezTo>
                  <a:cubicBezTo>
                    <a:pt x="999" y="10367"/>
                    <a:pt x="1081" y="10464"/>
                    <a:pt x="1160" y="10576"/>
                  </a:cubicBezTo>
                  <a:cubicBezTo>
                    <a:pt x="1467" y="10979"/>
                    <a:pt x="1757" y="11478"/>
                    <a:pt x="1950" y="11800"/>
                  </a:cubicBezTo>
                  <a:cubicBezTo>
                    <a:pt x="2095" y="12042"/>
                    <a:pt x="2208" y="12283"/>
                    <a:pt x="2337" y="12526"/>
                  </a:cubicBezTo>
                  <a:cubicBezTo>
                    <a:pt x="2305" y="13041"/>
                    <a:pt x="2240" y="13556"/>
                    <a:pt x="2176" y="14087"/>
                  </a:cubicBezTo>
                  <a:cubicBezTo>
                    <a:pt x="2079" y="14845"/>
                    <a:pt x="2030" y="15618"/>
                    <a:pt x="1886" y="16391"/>
                  </a:cubicBezTo>
                  <a:cubicBezTo>
                    <a:pt x="1708" y="17229"/>
                    <a:pt x="1418" y="18339"/>
                    <a:pt x="1257" y="19033"/>
                  </a:cubicBezTo>
                  <a:cubicBezTo>
                    <a:pt x="1483" y="19016"/>
                    <a:pt x="1725" y="19000"/>
                    <a:pt x="1966" y="18984"/>
                  </a:cubicBezTo>
                  <a:cubicBezTo>
                    <a:pt x="2369" y="18968"/>
                    <a:pt x="2771" y="18951"/>
                    <a:pt x="3190" y="18951"/>
                  </a:cubicBezTo>
                  <a:cubicBezTo>
                    <a:pt x="3819" y="18872"/>
                    <a:pt x="4463" y="18855"/>
                    <a:pt x="5090" y="18855"/>
                  </a:cubicBezTo>
                  <a:cubicBezTo>
                    <a:pt x="5426" y="18833"/>
                    <a:pt x="5761" y="18821"/>
                    <a:pt x="6095" y="18821"/>
                  </a:cubicBezTo>
                  <a:cubicBezTo>
                    <a:pt x="6482" y="18821"/>
                    <a:pt x="6868" y="18837"/>
                    <a:pt x="7249" y="18872"/>
                  </a:cubicBezTo>
                  <a:cubicBezTo>
                    <a:pt x="7506" y="18872"/>
                    <a:pt x="7764" y="18872"/>
                    <a:pt x="8006" y="18887"/>
                  </a:cubicBezTo>
                  <a:cubicBezTo>
                    <a:pt x="8006" y="18839"/>
                    <a:pt x="7990" y="18790"/>
                    <a:pt x="7974" y="18758"/>
                  </a:cubicBezTo>
                  <a:cubicBezTo>
                    <a:pt x="7345" y="18131"/>
                    <a:pt x="7088" y="17437"/>
                    <a:pt x="6911" y="16713"/>
                  </a:cubicBezTo>
                  <a:cubicBezTo>
                    <a:pt x="6621" y="15618"/>
                    <a:pt x="6508" y="14491"/>
                    <a:pt x="6396" y="13346"/>
                  </a:cubicBezTo>
                  <a:cubicBezTo>
                    <a:pt x="6202" y="11817"/>
                    <a:pt x="6121" y="10286"/>
                    <a:pt x="6041" y="8757"/>
                  </a:cubicBezTo>
                  <a:cubicBezTo>
                    <a:pt x="6009" y="7935"/>
                    <a:pt x="5848" y="7114"/>
                    <a:pt x="5848" y="6292"/>
                  </a:cubicBezTo>
                  <a:cubicBezTo>
                    <a:pt x="5848" y="4827"/>
                    <a:pt x="5702" y="3377"/>
                    <a:pt x="5590" y="1928"/>
                  </a:cubicBezTo>
                  <a:cubicBezTo>
                    <a:pt x="5655" y="1589"/>
                    <a:pt x="5606" y="575"/>
                    <a:pt x="5558" y="253"/>
                  </a:cubicBezTo>
                  <a:cubicBezTo>
                    <a:pt x="5545" y="60"/>
                    <a:pt x="5417"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73;p70"/>
            <p:cNvSpPr/>
            <p:nvPr/>
          </p:nvSpPr>
          <p:spPr>
            <a:xfrm>
              <a:off x="1932956" y="4231832"/>
              <a:ext cx="66691" cy="316255"/>
            </a:xfrm>
            <a:custGeom>
              <a:avLst/>
              <a:gdLst/>
              <a:ahLst/>
              <a:cxnLst/>
              <a:rect l="l" t="t" r="r" b="b"/>
              <a:pathLst>
                <a:path w="1547" h="7336" extrusionOk="0">
                  <a:moveTo>
                    <a:pt x="1277" y="0"/>
                  </a:moveTo>
                  <a:cubicBezTo>
                    <a:pt x="1237" y="0"/>
                    <a:pt x="1196" y="18"/>
                    <a:pt x="1175" y="49"/>
                  </a:cubicBezTo>
                  <a:cubicBezTo>
                    <a:pt x="1160" y="113"/>
                    <a:pt x="1192" y="195"/>
                    <a:pt x="1207" y="259"/>
                  </a:cubicBezTo>
                  <a:cubicBezTo>
                    <a:pt x="1207" y="356"/>
                    <a:pt x="1207" y="468"/>
                    <a:pt x="1240" y="564"/>
                  </a:cubicBezTo>
                  <a:cubicBezTo>
                    <a:pt x="1256" y="774"/>
                    <a:pt x="1289" y="1000"/>
                    <a:pt x="1289" y="1209"/>
                  </a:cubicBezTo>
                  <a:cubicBezTo>
                    <a:pt x="1272" y="1419"/>
                    <a:pt x="1304" y="1627"/>
                    <a:pt x="1336" y="1853"/>
                  </a:cubicBezTo>
                  <a:cubicBezTo>
                    <a:pt x="1353" y="1982"/>
                    <a:pt x="1304" y="2160"/>
                    <a:pt x="1289" y="2353"/>
                  </a:cubicBezTo>
                  <a:cubicBezTo>
                    <a:pt x="1304" y="2643"/>
                    <a:pt x="1289" y="2933"/>
                    <a:pt x="1224" y="3223"/>
                  </a:cubicBezTo>
                  <a:cubicBezTo>
                    <a:pt x="1160" y="3947"/>
                    <a:pt x="1079" y="4801"/>
                    <a:pt x="838" y="5413"/>
                  </a:cubicBezTo>
                  <a:cubicBezTo>
                    <a:pt x="773" y="5542"/>
                    <a:pt x="756" y="5703"/>
                    <a:pt x="709" y="5847"/>
                  </a:cubicBezTo>
                  <a:cubicBezTo>
                    <a:pt x="660" y="5928"/>
                    <a:pt x="515" y="6298"/>
                    <a:pt x="419" y="6491"/>
                  </a:cubicBezTo>
                  <a:cubicBezTo>
                    <a:pt x="305" y="6749"/>
                    <a:pt x="64" y="7024"/>
                    <a:pt x="0" y="7281"/>
                  </a:cubicBezTo>
                  <a:cubicBezTo>
                    <a:pt x="17" y="7315"/>
                    <a:pt x="61" y="7336"/>
                    <a:pt x="103" y="7336"/>
                  </a:cubicBezTo>
                  <a:cubicBezTo>
                    <a:pt x="141" y="7336"/>
                    <a:pt x="178" y="7319"/>
                    <a:pt x="193" y="7281"/>
                  </a:cubicBezTo>
                  <a:cubicBezTo>
                    <a:pt x="950" y="6105"/>
                    <a:pt x="1304" y="4752"/>
                    <a:pt x="1401" y="3416"/>
                  </a:cubicBezTo>
                  <a:cubicBezTo>
                    <a:pt x="1450" y="3045"/>
                    <a:pt x="1497" y="2690"/>
                    <a:pt x="1482" y="2336"/>
                  </a:cubicBezTo>
                  <a:cubicBezTo>
                    <a:pt x="1497" y="2256"/>
                    <a:pt x="1546" y="1950"/>
                    <a:pt x="1514" y="1788"/>
                  </a:cubicBezTo>
                  <a:cubicBezTo>
                    <a:pt x="1465" y="1547"/>
                    <a:pt x="1482" y="1305"/>
                    <a:pt x="1482" y="1048"/>
                  </a:cubicBezTo>
                  <a:cubicBezTo>
                    <a:pt x="1450" y="807"/>
                    <a:pt x="1433" y="581"/>
                    <a:pt x="1401" y="356"/>
                  </a:cubicBezTo>
                  <a:cubicBezTo>
                    <a:pt x="1385" y="242"/>
                    <a:pt x="1401" y="98"/>
                    <a:pt x="1336" y="17"/>
                  </a:cubicBezTo>
                  <a:cubicBezTo>
                    <a:pt x="1319" y="5"/>
                    <a:pt x="1299" y="0"/>
                    <a:pt x="1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74;p70"/>
            <p:cNvSpPr/>
            <p:nvPr/>
          </p:nvSpPr>
          <p:spPr>
            <a:xfrm>
              <a:off x="1941277" y="4333101"/>
              <a:ext cx="34014" cy="127950"/>
            </a:xfrm>
            <a:custGeom>
              <a:avLst/>
              <a:gdLst/>
              <a:ahLst/>
              <a:cxnLst/>
              <a:rect l="l" t="t" r="r" b="b"/>
              <a:pathLst>
                <a:path w="789" h="2968" extrusionOk="0">
                  <a:moveTo>
                    <a:pt x="665" y="0"/>
                  </a:moveTo>
                  <a:cubicBezTo>
                    <a:pt x="593" y="0"/>
                    <a:pt x="538" y="82"/>
                    <a:pt x="563" y="133"/>
                  </a:cubicBezTo>
                  <a:cubicBezTo>
                    <a:pt x="548" y="341"/>
                    <a:pt x="484" y="599"/>
                    <a:pt x="451" y="825"/>
                  </a:cubicBezTo>
                  <a:cubicBezTo>
                    <a:pt x="451" y="1050"/>
                    <a:pt x="355" y="1292"/>
                    <a:pt x="306" y="1550"/>
                  </a:cubicBezTo>
                  <a:cubicBezTo>
                    <a:pt x="209" y="2001"/>
                    <a:pt x="80" y="2452"/>
                    <a:pt x="0" y="2903"/>
                  </a:cubicBezTo>
                  <a:cubicBezTo>
                    <a:pt x="7" y="2947"/>
                    <a:pt x="45" y="2968"/>
                    <a:pt x="85" y="2968"/>
                  </a:cubicBezTo>
                  <a:cubicBezTo>
                    <a:pt x="133" y="2968"/>
                    <a:pt x="184" y="2939"/>
                    <a:pt x="194" y="2886"/>
                  </a:cubicBezTo>
                  <a:cubicBezTo>
                    <a:pt x="338" y="2194"/>
                    <a:pt x="596" y="1421"/>
                    <a:pt x="660" y="760"/>
                  </a:cubicBezTo>
                  <a:cubicBezTo>
                    <a:pt x="709" y="567"/>
                    <a:pt x="741" y="374"/>
                    <a:pt x="757" y="180"/>
                  </a:cubicBezTo>
                  <a:cubicBezTo>
                    <a:pt x="773" y="133"/>
                    <a:pt x="789" y="68"/>
                    <a:pt x="724" y="19"/>
                  </a:cubicBezTo>
                  <a:cubicBezTo>
                    <a:pt x="704" y="6"/>
                    <a:pt x="684" y="0"/>
                    <a:pt x="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5;p70"/>
            <p:cNvSpPr/>
            <p:nvPr/>
          </p:nvSpPr>
          <p:spPr>
            <a:xfrm>
              <a:off x="1995425" y="4049427"/>
              <a:ext cx="43110" cy="30577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6;p70"/>
            <p:cNvSpPr/>
            <p:nvPr/>
          </p:nvSpPr>
          <p:spPr>
            <a:xfrm>
              <a:off x="1978999" y="4117414"/>
              <a:ext cx="33798" cy="112086"/>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7;p70"/>
            <p:cNvSpPr/>
            <p:nvPr/>
          </p:nvSpPr>
          <p:spPr>
            <a:xfrm>
              <a:off x="1965807" y="3818995"/>
              <a:ext cx="104671" cy="585606"/>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8;p70"/>
            <p:cNvSpPr/>
            <p:nvPr/>
          </p:nvSpPr>
          <p:spPr>
            <a:xfrm>
              <a:off x="1994692" y="4421394"/>
              <a:ext cx="36902" cy="126787"/>
            </a:xfrm>
            <a:custGeom>
              <a:avLst/>
              <a:gdLst/>
              <a:ahLst/>
              <a:cxnLst/>
              <a:rect l="l" t="t" r="r" b="b"/>
              <a:pathLst>
                <a:path w="856" h="2941" extrusionOk="0">
                  <a:moveTo>
                    <a:pt x="726" y="1"/>
                  </a:moveTo>
                  <a:cubicBezTo>
                    <a:pt x="694" y="1"/>
                    <a:pt x="645" y="33"/>
                    <a:pt x="645" y="82"/>
                  </a:cubicBezTo>
                  <a:cubicBezTo>
                    <a:pt x="548" y="613"/>
                    <a:pt x="387" y="1145"/>
                    <a:pt x="275" y="1660"/>
                  </a:cubicBezTo>
                  <a:cubicBezTo>
                    <a:pt x="194" y="2062"/>
                    <a:pt x="65" y="2466"/>
                    <a:pt x="1" y="2868"/>
                  </a:cubicBezTo>
                  <a:cubicBezTo>
                    <a:pt x="9" y="2916"/>
                    <a:pt x="54" y="2940"/>
                    <a:pt x="98" y="2940"/>
                  </a:cubicBezTo>
                  <a:cubicBezTo>
                    <a:pt x="142" y="2940"/>
                    <a:pt x="186" y="2916"/>
                    <a:pt x="194" y="2868"/>
                  </a:cubicBezTo>
                  <a:cubicBezTo>
                    <a:pt x="404" y="1982"/>
                    <a:pt x="630" y="1080"/>
                    <a:pt x="823" y="194"/>
                  </a:cubicBezTo>
                  <a:cubicBezTo>
                    <a:pt x="838" y="114"/>
                    <a:pt x="855"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79;p70"/>
            <p:cNvSpPr/>
            <p:nvPr/>
          </p:nvSpPr>
          <p:spPr>
            <a:xfrm>
              <a:off x="2044701" y="4353924"/>
              <a:ext cx="58371" cy="192486"/>
            </a:xfrm>
            <a:custGeom>
              <a:avLst/>
              <a:gdLst/>
              <a:ahLst/>
              <a:cxnLst/>
              <a:rect l="l" t="t" r="r" b="b"/>
              <a:pathLst>
                <a:path w="1354" h="4465" extrusionOk="0">
                  <a:moveTo>
                    <a:pt x="1250" y="0"/>
                  </a:moveTo>
                  <a:cubicBezTo>
                    <a:pt x="1230" y="0"/>
                    <a:pt x="1210" y="6"/>
                    <a:pt x="1192" y="19"/>
                  </a:cubicBezTo>
                  <a:cubicBezTo>
                    <a:pt x="887" y="503"/>
                    <a:pt x="565" y="1003"/>
                    <a:pt x="484" y="1550"/>
                  </a:cubicBezTo>
                  <a:cubicBezTo>
                    <a:pt x="275" y="2339"/>
                    <a:pt x="129" y="3112"/>
                    <a:pt x="49" y="3917"/>
                  </a:cubicBezTo>
                  <a:cubicBezTo>
                    <a:pt x="17" y="4095"/>
                    <a:pt x="1" y="4288"/>
                    <a:pt x="1" y="4465"/>
                  </a:cubicBezTo>
                  <a:lnTo>
                    <a:pt x="211" y="4465"/>
                  </a:lnTo>
                  <a:cubicBezTo>
                    <a:pt x="275" y="3386"/>
                    <a:pt x="500" y="2339"/>
                    <a:pt x="758" y="1276"/>
                  </a:cubicBezTo>
                  <a:cubicBezTo>
                    <a:pt x="838" y="938"/>
                    <a:pt x="1064" y="631"/>
                    <a:pt x="1257" y="294"/>
                  </a:cubicBezTo>
                  <a:cubicBezTo>
                    <a:pt x="1274" y="229"/>
                    <a:pt x="1338" y="165"/>
                    <a:pt x="1353" y="101"/>
                  </a:cubicBezTo>
                  <a:cubicBezTo>
                    <a:pt x="1353" y="42"/>
                    <a:pt x="1303" y="0"/>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80;p70"/>
            <p:cNvSpPr/>
            <p:nvPr/>
          </p:nvSpPr>
          <p:spPr>
            <a:xfrm>
              <a:off x="2094021" y="4407814"/>
              <a:ext cx="29142" cy="131399"/>
            </a:xfrm>
            <a:custGeom>
              <a:avLst/>
              <a:gdLst/>
              <a:ahLst/>
              <a:cxnLst/>
              <a:rect l="l" t="t" r="r" b="b"/>
              <a:pathLst>
                <a:path w="676" h="3048" extrusionOk="0">
                  <a:moveTo>
                    <a:pt x="521" y="0"/>
                  </a:moveTo>
                  <a:cubicBezTo>
                    <a:pt x="477" y="0"/>
                    <a:pt x="432" y="18"/>
                    <a:pt x="403" y="58"/>
                  </a:cubicBezTo>
                  <a:cubicBezTo>
                    <a:pt x="1" y="767"/>
                    <a:pt x="162" y="1604"/>
                    <a:pt x="81" y="2362"/>
                  </a:cubicBezTo>
                  <a:cubicBezTo>
                    <a:pt x="113" y="2555"/>
                    <a:pt x="16" y="2860"/>
                    <a:pt x="130" y="3021"/>
                  </a:cubicBezTo>
                  <a:cubicBezTo>
                    <a:pt x="151" y="3039"/>
                    <a:pt x="178" y="3047"/>
                    <a:pt x="205" y="3047"/>
                  </a:cubicBezTo>
                  <a:cubicBezTo>
                    <a:pt x="277" y="3047"/>
                    <a:pt x="350" y="2991"/>
                    <a:pt x="338" y="2909"/>
                  </a:cubicBezTo>
                  <a:cubicBezTo>
                    <a:pt x="338" y="2345"/>
                    <a:pt x="370" y="1862"/>
                    <a:pt x="387" y="1250"/>
                  </a:cubicBezTo>
                  <a:cubicBezTo>
                    <a:pt x="403" y="831"/>
                    <a:pt x="467" y="397"/>
                    <a:pt x="645" y="139"/>
                  </a:cubicBezTo>
                  <a:cubicBezTo>
                    <a:pt x="676" y="56"/>
                    <a:pt x="601"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81;p70"/>
            <p:cNvSpPr/>
            <p:nvPr/>
          </p:nvSpPr>
          <p:spPr>
            <a:xfrm>
              <a:off x="2129415" y="4417859"/>
              <a:ext cx="18106" cy="124847"/>
            </a:xfrm>
            <a:custGeom>
              <a:avLst/>
              <a:gdLst/>
              <a:ahLst/>
              <a:cxnLst/>
              <a:rect l="l" t="t" r="r" b="b"/>
              <a:pathLst>
                <a:path w="420" h="2896" extrusionOk="0">
                  <a:moveTo>
                    <a:pt x="274" y="1"/>
                  </a:moveTo>
                  <a:cubicBezTo>
                    <a:pt x="218" y="1"/>
                    <a:pt x="156" y="32"/>
                    <a:pt x="146" y="83"/>
                  </a:cubicBezTo>
                  <a:cubicBezTo>
                    <a:pt x="0" y="824"/>
                    <a:pt x="65" y="1564"/>
                    <a:pt x="114" y="2305"/>
                  </a:cubicBezTo>
                  <a:cubicBezTo>
                    <a:pt x="146" y="2483"/>
                    <a:pt x="114" y="2709"/>
                    <a:pt x="211" y="2870"/>
                  </a:cubicBezTo>
                  <a:cubicBezTo>
                    <a:pt x="233" y="2888"/>
                    <a:pt x="259" y="2896"/>
                    <a:pt x="285" y="2896"/>
                  </a:cubicBezTo>
                  <a:cubicBezTo>
                    <a:pt x="351" y="2896"/>
                    <a:pt x="415" y="2843"/>
                    <a:pt x="404" y="2773"/>
                  </a:cubicBezTo>
                  <a:cubicBezTo>
                    <a:pt x="307" y="2161"/>
                    <a:pt x="290" y="1307"/>
                    <a:pt x="290" y="808"/>
                  </a:cubicBezTo>
                  <a:cubicBezTo>
                    <a:pt x="290" y="583"/>
                    <a:pt x="419" y="212"/>
                    <a:pt x="355" y="35"/>
                  </a:cubicBezTo>
                  <a:cubicBezTo>
                    <a:pt x="337" y="11"/>
                    <a:pt x="307"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82;p70"/>
            <p:cNvSpPr/>
            <p:nvPr/>
          </p:nvSpPr>
          <p:spPr>
            <a:xfrm>
              <a:off x="1993312" y="3795025"/>
              <a:ext cx="111138" cy="480159"/>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83;p70"/>
            <p:cNvSpPr/>
            <p:nvPr/>
          </p:nvSpPr>
          <p:spPr>
            <a:xfrm>
              <a:off x="2025560" y="3784592"/>
              <a:ext cx="46041" cy="169897"/>
            </a:xfrm>
            <a:custGeom>
              <a:avLst/>
              <a:gdLst/>
              <a:ahLst/>
              <a:cxnLst/>
              <a:rect l="l" t="t" r="r" b="b"/>
              <a:pathLst>
                <a:path w="1068" h="3941" extrusionOk="0">
                  <a:moveTo>
                    <a:pt x="131" y="1"/>
                  </a:moveTo>
                  <a:cubicBezTo>
                    <a:pt x="68" y="1"/>
                    <a:pt x="1" y="43"/>
                    <a:pt x="10" y="115"/>
                  </a:cubicBezTo>
                  <a:cubicBezTo>
                    <a:pt x="139" y="1388"/>
                    <a:pt x="477" y="2709"/>
                    <a:pt x="848" y="3901"/>
                  </a:cubicBezTo>
                  <a:cubicBezTo>
                    <a:pt x="865" y="3929"/>
                    <a:pt x="897" y="3941"/>
                    <a:pt x="932" y="3941"/>
                  </a:cubicBezTo>
                  <a:cubicBezTo>
                    <a:pt x="996" y="3941"/>
                    <a:pt x="1067" y="3899"/>
                    <a:pt x="1057" y="3836"/>
                  </a:cubicBezTo>
                  <a:cubicBezTo>
                    <a:pt x="831" y="2999"/>
                    <a:pt x="590" y="2338"/>
                    <a:pt x="445" y="1500"/>
                  </a:cubicBezTo>
                  <a:cubicBezTo>
                    <a:pt x="380" y="1034"/>
                    <a:pt x="251" y="566"/>
                    <a:pt x="236" y="83"/>
                  </a:cubicBezTo>
                  <a:cubicBezTo>
                    <a:pt x="228" y="26"/>
                    <a:pt x="181"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84;p70"/>
            <p:cNvSpPr/>
            <p:nvPr/>
          </p:nvSpPr>
          <p:spPr>
            <a:xfrm>
              <a:off x="2048711" y="3777436"/>
              <a:ext cx="43972" cy="147566"/>
            </a:xfrm>
            <a:custGeom>
              <a:avLst/>
              <a:gdLst/>
              <a:ahLst/>
              <a:cxnLst/>
              <a:rect l="l" t="t" r="r" b="b"/>
              <a:pathLst>
                <a:path w="1020" h="3423" extrusionOk="0">
                  <a:moveTo>
                    <a:pt x="146" y="0"/>
                  </a:moveTo>
                  <a:cubicBezTo>
                    <a:pt x="73" y="0"/>
                    <a:pt x="1" y="64"/>
                    <a:pt x="36" y="137"/>
                  </a:cubicBezTo>
                  <a:cubicBezTo>
                    <a:pt x="279" y="1054"/>
                    <a:pt x="520" y="2134"/>
                    <a:pt x="713" y="3148"/>
                  </a:cubicBezTo>
                  <a:cubicBezTo>
                    <a:pt x="730" y="3245"/>
                    <a:pt x="697" y="3422"/>
                    <a:pt x="858" y="3422"/>
                  </a:cubicBezTo>
                  <a:cubicBezTo>
                    <a:pt x="1019" y="3390"/>
                    <a:pt x="923" y="3212"/>
                    <a:pt x="923" y="3100"/>
                  </a:cubicBezTo>
                  <a:cubicBezTo>
                    <a:pt x="826" y="2568"/>
                    <a:pt x="713" y="2020"/>
                    <a:pt x="584" y="1473"/>
                  </a:cubicBezTo>
                  <a:cubicBezTo>
                    <a:pt x="455" y="1006"/>
                    <a:pt x="375" y="491"/>
                    <a:pt x="214" y="23"/>
                  </a:cubicBezTo>
                  <a:cubicBezTo>
                    <a:pt x="194" y="7"/>
                    <a:pt x="170"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85;p70"/>
            <p:cNvSpPr/>
            <p:nvPr/>
          </p:nvSpPr>
          <p:spPr>
            <a:xfrm>
              <a:off x="2078759" y="3913712"/>
              <a:ext cx="100101" cy="144936"/>
            </a:xfrm>
            <a:custGeom>
              <a:avLst/>
              <a:gdLst/>
              <a:ahLst/>
              <a:cxnLst/>
              <a:rect l="l" t="t" r="r" b="b"/>
              <a:pathLst>
                <a:path w="2322" h="3362" extrusionOk="0">
                  <a:moveTo>
                    <a:pt x="2206" y="1"/>
                  </a:moveTo>
                  <a:cubicBezTo>
                    <a:pt x="2184" y="1"/>
                    <a:pt x="2157" y="6"/>
                    <a:pt x="2126" y="19"/>
                  </a:cubicBezTo>
                  <a:cubicBezTo>
                    <a:pt x="1933" y="180"/>
                    <a:pt x="1788" y="373"/>
                    <a:pt x="1626" y="583"/>
                  </a:cubicBezTo>
                  <a:cubicBezTo>
                    <a:pt x="1433" y="745"/>
                    <a:pt x="1304" y="985"/>
                    <a:pt x="1143" y="1179"/>
                  </a:cubicBezTo>
                  <a:cubicBezTo>
                    <a:pt x="773" y="1598"/>
                    <a:pt x="499" y="1952"/>
                    <a:pt x="226" y="2403"/>
                  </a:cubicBezTo>
                  <a:cubicBezTo>
                    <a:pt x="226" y="2420"/>
                    <a:pt x="226" y="2435"/>
                    <a:pt x="209" y="2435"/>
                  </a:cubicBezTo>
                  <a:cubicBezTo>
                    <a:pt x="177" y="2484"/>
                    <a:pt x="161" y="2532"/>
                    <a:pt x="145" y="2581"/>
                  </a:cubicBezTo>
                  <a:cubicBezTo>
                    <a:pt x="65" y="2725"/>
                    <a:pt x="0" y="2871"/>
                    <a:pt x="65" y="3032"/>
                  </a:cubicBezTo>
                  <a:cubicBezTo>
                    <a:pt x="80" y="3079"/>
                    <a:pt x="97" y="3112"/>
                    <a:pt x="129" y="3144"/>
                  </a:cubicBezTo>
                  <a:cubicBezTo>
                    <a:pt x="129" y="3160"/>
                    <a:pt x="161" y="3193"/>
                    <a:pt x="177" y="3225"/>
                  </a:cubicBezTo>
                  <a:cubicBezTo>
                    <a:pt x="260" y="3317"/>
                    <a:pt x="381" y="3362"/>
                    <a:pt x="486" y="3362"/>
                  </a:cubicBezTo>
                  <a:cubicBezTo>
                    <a:pt x="565" y="3362"/>
                    <a:pt x="636" y="3337"/>
                    <a:pt x="677" y="3289"/>
                  </a:cubicBezTo>
                  <a:cubicBezTo>
                    <a:pt x="789" y="3176"/>
                    <a:pt x="773" y="3064"/>
                    <a:pt x="886" y="2950"/>
                  </a:cubicBezTo>
                  <a:cubicBezTo>
                    <a:pt x="1014" y="2757"/>
                    <a:pt x="1096" y="2581"/>
                    <a:pt x="1208" y="2338"/>
                  </a:cubicBezTo>
                  <a:cubicBezTo>
                    <a:pt x="1579" y="1679"/>
                    <a:pt x="1869" y="985"/>
                    <a:pt x="2223" y="309"/>
                  </a:cubicBezTo>
                  <a:cubicBezTo>
                    <a:pt x="2317" y="161"/>
                    <a:pt x="2321" y="1"/>
                    <a:pt x="2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86;p70"/>
            <p:cNvSpPr/>
            <p:nvPr/>
          </p:nvSpPr>
          <p:spPr>
            <a:xfrm>
              <a:off x="1056627" y="2596825"/>
              <a:ext cx="1735910" cy="1334729"/>
            </a:xfrm>
            <a:custGeom>
              <a:avLst/>
              <a:gdLst/>
              <a:ahLst/>
              <a:cxnLst/>
              <a:rect l="l" t="t" r="r" b="b"/>
              <a:pathLst>
                <a:path w="40267" h="30961" extrusionOk="0">
                  <a:moveTo>
                    <a:pt x="23044" y="0"/>
                  </a:moveTo>
                  <a:cubicBezTo>
                    <a:pt x="21777" y="0"/>
                    <a:pt x="20447" y="255"/>
                    <a:pt x="19457" y="560"/>
                  </a:cubicBezTo>
                  <a:cubicBezTo>
                    <a:pt x="18652" y="721"/>
                    <a:pt x="17894" y="946"/>
                    <a:pt x="17202" y="1333"/>
                  </a:cubicBezTo>
                  <a:cubicBezTo>
                    <a:pt x="14948" y="1767"/>
                    <a:pt x="13434" y="3378"/>
                    <a:pt x="12547" y="5198"/>
                  </a:cubicBezTo>
                  <a:cubicBezTo>
                    <a:pt x="12177" y="6165"/>
                    <a:pt x="12483" y="7276"/>
                    <a:pt x="12450" y="8130"/>
                  </a:cubicBezTo>
                  <a:cubicBezTo>
                    <a:pt x="12386" y="8532"/>
                    <a:pt x="12081" y="9015"/>
                    <a:pt x="11742" y="9515"/>
                  </a:cubicBezTo>
                  <a:cubicBezTo>
                    <a:pt x="11533" y="9756"/>
                    <a:pt x="11275" y="9885"/>
                    <a:pt x="10808" y="9966"/>
                  </a:cubicBezTo>
                  <a:cubicBezTo>
                    <a:pt x="10083" y="10110"/>
                    <a:pt x="9600" y="10030"/>
                    <a:pt x="8843" y="10207"/>
                  </a:cubicBezTo>
                  <a:cubicBezTo>
                    <a:pt x="7876" y="10432"/>
                    <a:pt x="6942" y="10803"/>
                    <a:pt x="6025" y="11141"/>
                  </a:cubicBezTo>
                  <a:cubicBezTo>
                    <a:pt x="5380" y="11415"/>
                    <a:pt x="4704" y="11609"/>
                    <a:pt x="4107" y="11946"/>
                  </a:cubicBezTo>
                  <a:cubicBezTo>
                    <a:pt x="3334" y="12511"/>
                    <a:pt x="2626" y="13170"/>
                    <a:pt x="2030" y="13896"/>
                  </a:cubicBezTo>
                  <a:cubicBezTo>
                    <a:pt x="1257" y="15071"/>
                    <a:pt x="1" y="16359"/>
                    <a:pt x="564" y="17809"/>
                  </a:cubicBezTo>
                  <a:cubicBezTo>
                    <a:pt x="645" y="18309"/>
                    <a:pt x="1450" y="18872"/>
                    <a:pt x="1691" y="19018"/>
                  </a:cubicBezTo>
                  <a:cubicBezTo>
                    <a:pt x="2561" y="19645"/>
                    <a:pt x="3061" y="20306"/>
                    <a:pt x="2803" y="21030"/>
                  </a:cubicBezTo>
                  <a:cubicBezTo>
                    <a:pt x="2546" y="21642"/>
                    <a:pt x="2030" y="22432"/>
                    <a:pt x="1530" y="23109"/>
                  </a:cubicBezTo>
                  <a:cubicBezTo>
                    <a:pt x="951" y="23800"/>
                    <a:pt x="162" y="24558"/>
                    <a:pt x="259" y="25476"/>
                  </a:cubicBezTo>
                  <a:cubicBezTo>
                    <a:pt x="338" y="26539"/>
                    <a:pt x="1402" y="27200"/>
                    <a:pt x="2110" y="27956"/>
                  </a:cubicBezTo>
                  <a:cubicBezTo>
                    <a:pt x="2803" y="28617"/>
                    <a:pt x="3705" y="29116"/>
                    <a:pt x="4752" y="29197"/>
                  </a:cubicBezTo>
                  <a:cubicBezTo>
                    <a:pt x="5088" y="29306"/>
                    <a:pt x="5571" y="29354"/>
                    <a:pt x="6056" y="29354"/>
                  </a:cubicBezTo>
                  <a:cubicBezTo>
                    <a:pt x="6498" y="29354"/>
                    <a:pt x="6943" y="29314"/>
                    <a:pt x="7281" y="29244"/>
                  </a:cubicBezTo>
                  <a:cubicBezTo>
                    <a:pt x="7829" y="29068"/>
                    <a:pt x="8408" y="29019"/>
                    <a:pt x="8939" y="28842"/>
                  </a:cubicBezTo>
                  <a:cubicBezTo>
                    <a:pt x="9584" y="28617"/>
                    <a:pt x="10034" y="28488"/>
                    <a:pt x="10775" y="28375"/>
                  </a:cubicBezTo>
                  <a:cubicBezTo>
                    <a:pt x="10998" y="28339"/>
                    <a:pt x="11246" y="28321"/>
                    <a:pt x="11507" y="28321"/>
                  </a:cubicBezTo>
                  <a:cubicBezTo>
                    <a:pt x="12775" y="28321"/>
                    <a:pt x="14368" y="28741"/>
                    <a:pt x="15076" y="29583"/>
                  </a:cubicBezTo>
                  <a:cubicBezTo>
                    <a:pt x="15607" y="30114"/>
                    <a:pt x="16252" y="30565"/>
                    <a:pt x="17041" y="30758"/>
                  </a:cubicBezTo>
                  <a:cubicBezTo>
                    <a:pt x="17573" y="30860"/>
                    <a:pt x="18372" y="30961"/>
                    <a:pt x="19128" y="30961"/>
                  </a:cubicBezTo>
                  <a:cubicBezTo>
                    <a:pt x="19334" y="30961"/>
                    <a:pt x="19537" y="30953"/>
                    <a:pt x="19730" y="30936"/>
                  </a:cubicBezTo>
                  <a:cubicBezTo>
                    <a:pt x="20568" y="30872"/>
                    <a:pt x="21212" y="30872"/>
                    <a:pt x="22018" y="30791"/>
                  </a:cubicBezTo>
                  <a:cubicBezTo>
                    <a:pt x="23001" y="30646"/>
                    <a:pt x="23950" y="30340"/>
                    <a:pt x="24852" y="29953"/>
                  </a:cubicBezTo>
                  <a:cubicBezTo>
                    <a:pt x="25996" y="29438"/>
                    <a:pt x="26882" y="28552"/>
                    <a:pt x="27510" y="27586"/>
                  </a:cubicBezTo>
                  <a:cubicBezTo>
                    <a:pt x="27994" y="26893"/>
                    <a:pt x="28090" y="26216"/>
                    <a:pt x="28606" y="25653"/>
                  </a:cubicBezTo>
                  <a:cubicBezTo>
                    <a:pt x="29116" y="24981"/>
                    <a:pt x="30053" y="24926"/>
                    <a:pt x="31061" y="24926"/>
                  </a:cubicBezTo>
                  <a:cubicBezTo>
                    <a:pt x="31261" y="24926"/>
                    <a:pt x="31463" y="24928"/>
                    <a:pt x="31666" y="24928"/>
                  </a:cubicBezTo>
                  <a:cubicBezTo>
                    <a:pt x="31824" y="24935"/>
                    <a:pt x="31982" y="24938"/>
                    <a:pt x="32140" y="24938"/>
                  </a:cubicBezTo>
                  <a:cubicBezTo>
                    <a:pt x="33060" y="24938"/>
                    <a:pt x="33980" y="24824"/>
                    <a:pt x="34887" y="24687"/>
                  </a:cubicBezTo>
                  <a:cubicBezTo>
                    <a:pt x="35725" y="24494"/>
                    <a:pt x="36466" y="24075"/>
                    <a:pt x="37142" y="23624"/>
                  </a:cubicBezTo>
                  <a:cubicBezTo>
                    <a:pt x="38624" y="22544"/>
                    <a:pt x="40170" y="21159"/>
                    <a:pt x="40057" y="19323"/>
                  </a:cubicBezTo>
                  <a:cubicBezTo>
                    <a:pt x="40267" y="16875"/>
                    <a:pt x="37576" y="15732"/>
                    <a:pt x="36030" y="14347"/>
                  </a:cubicBezTo>
                  <a:cubicBezTo>
                    <a:pt x="35113" y="13574"/>
                    <a:pt x="34275" y="12929"/>
                    <a:pt x="34178" y="11914"/>
                  </a:cubicBezTo>
                  <a:cubicBezTo>
                    <a:pt x="34146" y="11383"/>
                    <a:pt x="34565" y="10336"/>
                    <a:pt x="34984" y="9934"/>
                  </a:cubicBezTo>
                  <a:cubicBezTo>
                    <a:pt x="35579" y="9257"/>
                    <a:pt x="36449" y="8645"/>
                    <a:pt x="36900" y="7711"/>
                  </a:cubicBezTo>
                  <a:cubicBezTo>
                    <a:pt x="37078" y="7228"/>
                    <a:pt x="36932" y="6663"/>
                    <a:pt x="36706" y="6197"/>
                  </a:cubicBezTo>
                  <a:cubicBezTo>
                    <a:pt x="36481" y="5794"/>
                    <a:pt x="36094" y="5504"/>
                    <a:pt x="35789" y="5166"/>
                  </a:cubicBezTo>
                  <a:cubicBezTo>
                    <a:pt x="34340" y="3571"/>
                    <a:pt x="31875" y="3281"/>
                    <a:pt x="29733" y="3072"/>
                  </a:cubicBezTo>
                  <a:cubicBezTo>
                    <a:pt x="29145" y="3049"/>
                    <a:pt x="28075" y="3034"/>
                    <a:pt x="27416" y="3034"/>
                  </a:cubicBezTo>
                  <a:cubicBezTo>
                    <a:pt x="27173" y="3034"/>
                    <a:pt x="26985" y="3036"/>
                    <a:pt x="26898" y="3040"/>
                  </a:cubicBezTo>
                  <a:lnTo>
                    <a:pt x="26882" y="3023"/>
                  </a:lnTo>
                  <a:cubicBezTo>
                    <a:pt x="26882" y="3008"/>
                    <a:pt x="26866" y="2991"/>
                    <a:pt x="26866" y="2976"/>
                  </a:cubicBezTo>
                  <a:lnTo>
                    <a:pt x="26866" y="2944"/>
                  </a:lnTo>
                  <a:lnTo>
                    <a:pt x="26866" y="2895"/>
                  </a:lnTo>
                  <a:cubicBezTo>
                    <a:pt x="26866" y="2525"/>
                    <a:pt x="26931" y="2170"/>
                    <a:pt x="26898" y="1816"/>
                  </a:cubicBezTo>
                  <a:cubicBezTo>
                    <a:pt x="26866" y="1316"/>
                    <a:pt x="26560" y="994"/>
                    <a:pt x="26076" y="753"/>
                  </a:cubicBezTo>
                  <a:cubicBezTo>
                    <a:pt x="25481" y="367"/>
                    <a:pt x="24772" y="173"/>
                    <a:pt x="24047" y="60"/>
                  </a:cubicBezTo>
                  <a:cubicBezTo>
                    <a:pt x="23722" y="19"/>
                    <a:pt x="23385" y="0"/>
                    <a:pt x="23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87;p70"/>
            <p:cNvSpPr/>
            <p:nvPr/>
          </p:nvSpPr>
          <p:spPr>
            <a:xfrm>
              <a:off x="1220149" y="3616112"/>
              <a:ext cx="211498" cy="123295"/>
            </a:xfrm>
            <a:custGeom>
              <a:avLst/>
              <a:gdLst/>
              <a:ahLst/>
              <a:cxnLst/>
              <a:rect l="l" t="t" r="r" b="b"/>
              <a:pathLst>
                <a:path w="4906" h="2860" extrusionOk="0">
                  <a:moveTo>
                    <a:pt x="103" y="0"/>
                  </a:moveTo>
                  <a:cubicBezTo>
                    <a:pt x="51" y="0"/>
                    <a:pt x="0" y="33"/>
                    <a:pt x="9" y="93"/>
                  </a:cubicBezTo>
                  <a:cubicBezTo>
                    <a:pt x="121" y="593"/>
                    <a:pt x="202" y="1141"/>
                    <a:pt x="475" y="1575"/>
                  </a:cubicBezTo>
                  <a:cubicBezTo>
                    <a:pt x="685" y="1865"/>
                    <a:pt x="1008" y="2075"/>
                    <a:pt x="1330" y="2251"/>
                  </a:cubicBezTo>
                  <a:cubicBezTo>
                    <a:pt x="1813" y="2509"/>
                    <a:pt x="2312" y="2751"/>
                    <a:pt x="2891" y="2816"/>
                  </a:cubicBezTo>
                  <a:cubicBezTo>
                    <a:pt x="3090" y="2847"/>
                    <a:pt x="3291" y="2860"/>
                    <a:pt x="3492" y="2860"/>
                  </a:cubicBezTo>
                  <a:cubicBezTo>
                    <a:pt x="3910" y="2860"/>
                    <a:pt x="4331" y="2805"/>
                    <a:pt x="4744" y="2751"/>
                  </a:cubicBezTo>
                  <a:cubicBezTo>
                    <a:pt x="4824" y="2751"/>
                    <a:pt x="4905" y="2719"/>
                    <a:pt x="4905" y="2638"/>
                  </a:cubicBezTo>
                  <a:cubicBezTo>
                    <a:pt x="4891" y="2597"/>
                    <a:pt x="4853" y="2555"/>
                    <a:pt x="4812" y="2555"/>
                  </a:cubicBezTo>
                  <a:cubicBezTo>
                    <a:pt x="4805" y="2555"/>
                    <a:pt x="4799" y="2556"/>
                    <a:pt x="4792" y="2558"/>
                  </a:cubicBezTo>
                  <a:cubicBezTo>
                    <a:pt x="4470" y="2573"/>
                    <a:pt x="4148" y="2606"/>
                    <a:pt x="3842" y="2638"/>
                  </a:cubicBezTo>
                  <a:cubicBezTo>
                    <a:pt x="3716" y="2650"/>
                    <a:pt x="3588" y="2656"/>
                    <a:pt x="3460" y="2656"/>
                  </a:cubicBezTo>
                  <a:cubicBezTo>
                    <a:pt x="3066" y="2656"/>
                    <a:pt x="2668" y="2598"/>
                    <a:pt x="2279" y="2477"/>
                  </a:cubicBezTo>
                  <a:cubicBezTo>
                    <a:pt x="2167" y="2445"/>
                    <a:pt x="1764" y="2251"/>
                    <a:pt x="1555" y="2155"/>
                  </a:cubicBezTo>
                  <a:cubicBezTo>
                    <a:pt x="1281" y="2010"/>
                    <a:pt x="798" y="1768"/>
                    <a:pt x="589" y="1366"/>
                  </a:cubicBezTo>
                  <a:cubicBezTo>
                    <a:pt x="396" y="995"/>
                    <a:pt x="299" y="512"/>
                    <a:pt x="202" y="78"/>
                  </a:cubicBezTo>
                  <a:cubicBezTo>
                    <a:pt x="194" y="25"/>
                    <a:pt x="149"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88;p70"/>
            <p:cNvSpPr/>
            <p:nvPr/>
          </p:nvSpPr>
          <p:spPr>
            <a:xfrm>
              <a:off x="1186483" y="3241602"/>
              <a:ext cx="293665" cy="252711"/>
            </a:xfrm>
            <a:custGeom>
              <a:avLst/>
              <a:gdLst/>
              <a:ahLst/>
              <a:cxnLst/>
              <a:rect l="l" t="t" r="r" b="b"/>
              <a:pathLst>
                <a:path w="6812" h="5862" extrusionOk="0">
                  <a:moveTo>
                    <a:pt x="440" y="1"/>
                  </a:moveTo>
                  <a:cubicBezTo>
                    <a:pt x="388" y="1"/>
                    <a:pt x="333" y="32"/>
                    <a:pt x="322" y="83"/>
                  </a:cubicBezTo>
                  <a:cubicBezTo>
                    <a:pt x="210" y="873"/>
                    <a:pt x="0" y="1742"/>
                    <a:pt x="355" y="2499"/>
                  </a:cubicBezTo>
                  <a:cubicBezTo>
                    <a:pt x="694" y="3078"/>
                    <a:pt x="1273" y="3578"/>
                    <a:pt x="1950" y="3787"/>
                  </a:cubicBezTo>
                  <a:cubicBezTo>
                    <a:pt x="2088" y="3820"/>
                    <a:pt x="2269" y="3833"/>
                    <a:pt x="2458" y="3833"/>
                  </a:cubicBezTo>
                  <a:cubicBezTo>
                    <a:pt x="2821" y="3833"/>
                    <a:pt x="3213" y="3787"/>
                    <a:pt x="3383" y="3755"/>
                  </a:cubicBezTo>
                  <a:cubicBezTo>
                    <a:pt x="3399" y="3819"/>
                    <a:pt x="3399" y="3884"/>
                    <a:pt x="3415" y="3965"/>
                  </a:cubicBezTo>
                  <a:cubicBezTo>
                    <a:pt x="3528" y="4513"/>
                    <a:pt x="3947" y="4835"/>
                    <a:pt x="4334" y="5157"/>
                  </a:cubicBezTo>
                  <a:cubicBezTo>
                    <a:pt x="4768" y="5479"/>
                    <a:pt x="5300" y="5704"/>
                    <a:pt x="5848" y="5801"/>
                  </a:cubicBezTo>
                  <a:cubicBezTo>
                    <a:pt x="5924" y="5824"/>
                    <a:pt x="6173" y="5861"/>
                    <a:pt x="6386" y="5861"/>
                  </a:cubicBezTo>
                  <a:cubicBezTo>
                    <a:pt x="6620" y="5861"/>
                    <a:pt x="6811" y="5816"/>
                    <a:pt x="6685" y="5655"/>
                  </a:cubicBezTo>
                  <a:cubicBezTo>
                    <a:pt x="6637" y="5638"/>
                    <a:pt x="6587" y="5632"/>
                    <a:pt x="6537" y="5632"/>
                  </a:cubicBezTo>
                  <a:cubicBezTo>
                    <a:pt x="6438" y="5632"/>
                    <a:pt x="6336" y="5654"/>
                    <a:pt x="6238" y="5654"/>
                  </a:cubicBezTo>
                  <a:cubicBezTo>
                    <a:pt x="6198" y="5654"/>
                    <a:pt x="6159" y="5650"/>
                    <a:pt x="6121" y="5640"/>
                  </a:cubicBezTo>
                  <a:cubicBezTo>
                    <a:pt x="5622" y="5576"/>
                    <a:pt x="5139" y="5398"/>
                    <a:pt x="4736" y="5157"/>
                  </a:cubicBezTo>
                  <a:cubicBezTo>
                    <a:pt x="4237" y="4835"/>
                    <a:pt x="3737" y="4448"/>
                    <a:pt x="3625" y="3868"/>
                  </a:cubicBezTo>
                  <a:cubicBezTo>
                    <a:pt x="3595" y="3762"/>
                    <a:pt x="3621" y="3543"/>
                    <a:pt x="3465" y="3543"/>
                  </a:cubicBezTo>
                  <a:cubicBezTo>
                    <a:pt x="3455" y="3543"/>
                    <a:pt x="3444" y="3544"/>
                    <a:pt x="3432" y="3546"/>
                  </a:cubicBezTo>
                  <a:cubicBezTo>
                    <a:pt x="3093" y="3576"/>
                    <a:pt x="2762" y="3633"/>
                    <a:pt x="2441" y="3633"/>
                  </a:cubicBezTo>
                  <a:cubicBezTo>
                    <a:pt x="2257" y="3633"/>
                    <a:pt x="2077" y="3615"/>
                    <a:pt x="1901" y="3562"/>
                  </a:cubicBezTo>
                  <a:cubicBezTo>
                    <a:pt x="1257" y="3288"/>
                    <a:pt x="645" y="2789"/>
                    <a:pt x="436" y="2129"/>
                  </a:cubicBezTo>
                  <a:cubicBezTo>
                    <a:pt x="290" y="1597"/>
                    <a:pt x="436" y="1017"/>
                    <a:pt x="468" y="469"/>
                  </a:cubicBezTo>
                  <a:cubicBezTo>
                    <a:pt x="468" y="325"/>
                    <a:pt x="565" y="179"/>
                    <a:pt x="516" y="35"/>
                  </a:cubicBezTo>
                  <a:cubicBezTo>
                    <a:pt x="498" y="11"/>
                    <a:pt x="470"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89;p70"/>
            <p:cNvSpPr/>
            <p:nvPr/>
          </p:nvSpPr>
          <p:spPr>
            <a:xfrm>
              <a:off x="1607809" y="3635513"/>
              <a:ext cx="301554" cy="178389"/>
            </a:xfrm>
            <a:custGeom>
              <a:avLst/>
              <a:gdLst/>
              <a:ahLst/>
              <a:cxnLst/>
              <a:rect l="l" t="t" r="r" b="b"/>
              <a:pathLst>
                <a:path w="6995" h="4138" extrusionOk="0">
                  <a:moveTo>
                    <a:pt x="157" y="0"/>
                  </a:moveTo>
                  <a:cubicBezTo>
                    <a:pt x="80" y="0"/>
                    <a:pt x="0" y="75"/>
                    <a:pt x="37" y="158"/>
                  </a:cubicBezTo>
                  <a:cubicBezTo>
                    <a:pt x="213" y="819"/>
                    <a:pt x="487" y="1528"/>
                    <a:pt x="1035" y="1995"/>
                  </a:cubicBezTo>
                  <a:cubicBezTo>
                    <a:pt x="1293" y="2123"/>
                    <a:pt x="1486" y="2284"/>
                    <a:pt x="1824" y="2381"/>
                  </a:cubicBezTo>
                  <a:cubicBezTo>
                    <a:pt x="2058" y="2462"/>
                    <a:pt x="2312" y="2493"/>
                    <a:pt x="2566" y="2493"/>
                  </a:cubicBezTo>
                  <a:cubicBezTo>
                    <a:pt x="2767" y="2493"/>
                    <a:pt x="2969" y="2474"/>
                    <a:pt x="3161" y="2446"/>
                  </a:cubicBezTo>
                  <a:cubicBezTo>
                    <a:pt x="3226" y="2430"/>
                    <a:pt x="3273" y="2413"/>
                    <a:pt x="3322" y="2381"/>
                  </a:cubicBezTo>
                  <a:cubicBezTo>
                    <a:pt x="3338" y="2413"/>
                    <a:pt x="3370" y="2446"/>
                    <a:pt x="3370" y="2478"/>
                  </a:cubicBezTo>
                  <a:cubicBezTo>
                    <a:pt x="3982" y="3429"/>
                    <a:pt x="5109" y="4024"/>
                    <a:pt x="6269" y="4105"/>
                  </a:cubicBezTo>
                  <a:cubicBezTo>
                    <a:pt x="6462" y="4121"/>
                    <a:pt x="6672" y="4137"/>
                    <a:pt x="6866" y="4137"/>
                  </a:cubicBezTo>
                  <a:cubicBezTo>
                    <a:pt x="6962" y="4121"/>
                    <a:pt x="6994" y="3976"/>
                    <a:pt x="6913" y="3927"/>
                  </a:cubicBezTo>
                  <a:cubicBezTo>
                    <a:pt x="6608" y="3847"/>
                    <a:pt x="6269" y="3912"/>
                    <a:pt x="5964" y="3831"/>
                  </a:cubicBezTo>
                  <a:cubicBezTo>
                    <a:pt x="4965" y="3686"/>
                    <a:pt x="3982" y="3107"/>
                    <a:pt x="3483" y="2220"/>
                  </a:cubicBezTo>
                  <a:cubicBezTo>
                    <a:pt x="3451" y="2177"/>
                    <a:pt x="3411" y="2156"/>
                    <a:pt x="3365" y="2156"/>
                  </a:cubicBezTo>
                  <a:cubicBezTo>
                    <a:pt x="3342" y="2156"/>
                    <a:pt x="3317" y="2162"/>
                    <a:pt x="3290" y="2172"/>
                  </a:cubicBezTo>
                  <a:cubicBezTo>
                    <a:pt x="3082" y="2239"/>
                    <a:pt x="2848" y="2271"/>
                    <a:pt x="2609" y="2271"/>
                  </a:cubicBezTo>
                  <a:cubicBezTo>
                    <a:pt x="2385" y="2271"/>
                    <a:pt x="2155" y="2243"/>
                    <a:pt x="1937" y="2188"/>
                  </a:cubicBezTo>
                  <a:cubicBezTo>
                    <a:pt x="1630" y="2108"/>
                    <a:pt x="1373" y="1930"/>
                    <a:pt x="1132" y="1786"/>
                  </a:cubicBezTo>
                  <a:cubicBezTo>
                    <a:pt x="971" y="1640"/>
                    <a:pt x="810" y="1399"/>
                    <a:pt x="681" y="1189"/>
                  </a:cubicBezTo>
                  <a:cubicBezTo>
                    <a:pt x="487" y="867"/>
                    <a:pt x="359" y="416"/>
                    <a:pt x="230" y="30"/>
                  </a:cubicBezTo>
                  <a:cubicBezTo>
                    <a:pt x="209" y="9"/>
                    <a:pt x="183"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90;p70"/>
            <p:cNvSpPr/>
            <p:nvPr/>
          </p:nvSpPr>
          <p:spPr>
            <a:xfrm>
              <a:off x="2398992" y="3410686"/>
              <a:ext cx="297761" cy="176967"/>
            </a:xfrm>
            <a:custGeom>
              <a:avLst/>
              <a:gdLst/>
              <a:ahLst/>
              <a:cxnLst/>
              <a:rect l="l" t="t" r="r" b="b"/>
              <a:pathLst>
                <a:path w="6907" h="4105" extrusionOk="0">
                  <a:moveTo>
                    <a:pt x="6781" y="1"/>
                  </a:moveTo>
                  <a:cubicBezTo>
                    <a:pt x="6764" y="1"/>
                    <a:pt x="6747" y="4"/>
                    <a:pt x="6729" y="11"/>
                  </a:cubicBezTo>
                  <a:cubicBezTo>
                    <a:pt x="6649" y="11"/>
                    <a:pt x="6649" y="204"/>
                    <a:pt x="6649" y="204"/>
                  </a:cubicBezTo>
                  <a:cubicBezTo>
                    <a:pt x="6633" y="429"/>
                    <a:pt x="6649" y="574"/>
                    <a:pt x="6617" y="735"/>
                  </a:cubicBezTo>
                  <a:cubicBezTo>
                    <a:pt x="6553" y="1057"/>
                    <a:pt x="6392" y="1379"/>
                    <a:pt x="6117" y="1589"/>
                  </a:cubicBezTo>
                  <a:cubicBezTo>
                    <a:pt x="6053" y="1654"/>
                    <a:pt x="5924" y="1798"/>
                    <a:pt x="5780" y="1879"/>
                  </a:cubicBezTo>
                  <a:cubicBezTo>
                    <a:pt x="5558" y="2026"/>
                    <a:pt x="5231" y="2173"/>
                    <a:pt x="5040" y="2173"/>
                  </a:cubicBezTo>
                  <a:cubicBezTo>
                    <a:pt x="5022" y="2173"/>
                    <a:pt x="5005" y="2172"/>
                    <a:pt x="4990" y="2169"/>
                  </a:cubicBezTo>
                  <a:cubicBezTo>
                    <a:pt x="4951" y="2159"/>
                    <a:pt x="4877" y="2126"/>
                    <a:pt x="4810" y="2126"/>
                  </a:cubicBezTo>
                  <a:cubicBezTo>
                    <a:pt x="4766" y="2126"/>
                    <a:pt x="4725" y="2140"/>
                    <a:pt x="4700" y="2184"/>
                  </a:cubicBezTo>
                  <a:cubicBezTo>
                    <a:pt x="4652" y="2378"/>
                    <a:pt x="4620" y="2668"/>
                    <a:pt x="4571" y="2813"/>
                  </a:cubicBezTo>
                  <a:cubicBezTo>
                    <a:pt x="4506" y="3151"/>
                    <a:pt x="4169" y="3296"/>
                    <a:pt x="3879" y="3473"/>
                  </a:cubicBezTo>
                  <a:cubicBezTo>
                    <a:pt x="3669" y="3586"/>
                    <a:pt x="3186" y="3827"/>
                    <a:pt x="2848" y="3844"/>
                  </a:cubicBezTo>
                  <a:cubicBezTo>
                    <a:pt x="2612" y="3863"/>
                    <a:pt x="2376" y="3898"/>
                    <a:pt x="2140" y="3898"/>
                  </a:cubicBezTo>
                  <a:cubicBezTo>
                    <a:pt x="1973" y="3898"/>
                    <a:pt x="1806" y="3881"/>
                    <a:pt x="1640" y="3827"/>
                  </a:cubicBezTo>
                  <a:cubicBezTo>
                    <a:pt x="1156" y="3698"/>
                    <a:pt x="690" y="3490"/>
                    <a:pt x="222" y="3296"/>
                  </a:cubicBezTo>
                  <a:cubicBezTo>
                    <a:pt x="205" y="3288"/>
                    <a:pt x="189" y="3284"/>
                    <a:pt x="173" y="3284"/>
                  </a:cubicBezTo>
                  <a:cubicBezTo>
                    <a:pt x="68" y="3284"/>
                    <a:pt x="0" y="3447"/>
                    <a:pt x="126" y="3490"/>
                  </a:cubicBezTo>
                  <a:cubicBezTo>
                    <a:pt x="722" y="3731"/>
                    <a:pt x="1317" y="4021"/>
                    <a:pt x="1978" y="4102"/>
                  </a:cubicBezTo>
                  <a:cubicBezTo>
                    <a:pt x="2019" y="4104"/>
                    <a:pt x="2060" y="4105"/>
                    <a:pt x="2101" y="4105"/>
                  </a:cubicBezTo>
                  <a:cubicBezTo>
                    <a:pt x="2366" y="4105"/>
                    <a:pt x="2631" y="4065"/>
                    <a:pt x="2896" y="4037"/>
                  </a:cubicBezTo>
                  <a:cubicBezTo>
                    <a:pt x="3299" y="4005"/>
                    <a:pt x="3669" y="3812"/>
                    <a:pt x="4040" y="3634"/>
                  </a:cubicBezTo>
                  <a:cubicBezTo>
                    <a:pt x="4266" y="3473"/>
                    <a:pt x="4539" y="3344"/>
                    <a:pt x="4684" y="3103"/>
                  </a:cubicBezTo>
                  <a:cubicBezTo>
                    <a:pt x="4796" y="2861"/>
                    <a:pt x="4829" y="2620"/>
                    <a:pt x="4878" y="2378"/>
                  </a:cubicBezTo>
                  <a:lnTo>
                    <a:pt x="4878" y="2362"/>
                  </a:lnTo>
                  <a:cubicBezTo>
                    <a:pt x="4936" y="2384"/>
                    <a:pt x="4994" y="2392"/>
                    <a:pt x="5051" y="2392"/>
                  </a:cubicBezTo>
                  <a:cubicBezTo>
                    <a:pt x="5120" y="2392"/>
                    <a:pt x="5186" y="2380"/>
                    <a:pt x="5247" y="2362"/>
                  </a:cubicBezTo>
                  <a:cubicBezTo>
                    <a:pt x="5666" y="2266"/>
                    <a:pt x="6069" y="1991"/>
                    <a:pt x="6214" y="1830"/>
                  </a:cubicBezTo>
                  <a:cubicBezTo>
                    <a:pt x="6327" y="1718"/>
                    <a:pt x="6456" y="1621"/>
                    <a:pt x="6585" y="1444"/>
                  </a:cubicBezTo>
                  <a:cubicBezTo>
                    <a:pt x="6794" y="1154"/>
                    <a:pt x="6907" y="784"/>
                    <a:pt x="6890" y="429"/>
                  </a:cubicBezTo>
                  <a:lnTo>
                    <a:pt x="6890" y="429"/>
                  </a:lnTo>
                  <a:cubicBezTo>
                    <a:pt x="6891" y="431"/>
                    <a:pt x="6892" y="432"/>
                    <a:pt x="6893" y="432"/>
                  </a:cubicBezTo>
                  <a:cubicBezTo>
                    <a:pt x="6905" y="432"/>
                    <a:pt x="6891" y="183"/>
                    <a:pt x="6907" y="107"/>
                  </a:cubicBezTo>
                  <a:cubicBezTo>
                    <a:pt x="6894" y="44"/>
                    <a:pt x="6842" y="1"/>
                    <a:pt x="6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91;p70"/>
            <p:cNvSpPr/>
            <p:nvPr/>
          </p:nvSpPr>
          <p:spPr>
            <a:xfrm>
              <a:off x="1723218" y="2701198"/>
              <a:ext cx="361779" cy="259910"/>
            </a:xfrm>
            <a:custGeom>
              <a:avLst/>
              <a:gdLst/>
              <a:ahLst/>
              <a:cxnLst/>
              <a:rect l="l" t="t" r="r" b="b"/>
              <a:pathLst>
                <a:path w="8392" h="6029" extrusionOk="0">
                  <a:moveTo>
                    <a:pt x="7680" y="1"/>
                  </a:moveTo>
                  <a:cubicBezTo>
                    <a:pt x="7166" y="1"/>
                    <a:pt x="6628" y="90"/>
                    <a:pt x="6137" y="216"/>
                  </a:cubicBezTo>
                  <a:cubicBezTo>
                    <a:pt x="5542" y="377"/>
                    <a:pt x="5042" y="699"/>
                    <a:pt x="4704" y="1199"/>
                  </a:cubicBezTo>
                  <a:cubicBezTo>
                    <a:pt x="4672" y="1263"/>
                    <a:pt x="4558" y="1392"/>
                    <a:pt x="4543" y="1425"/>
                  </a:cubicBezTo>
                  <a:lnTo>
                    <a:pt x="4478" y="1425"/>
                  </a:lnTo>
                  <a:cubicBezTo>
                    <a:pt x="4146" y="1326"/>
                    <a:pt x="3739" y="1209"/>
                    <a:pt x="3343" y="1209"/>
                  </a:cubicBezTo>
                  <a:cubicBezTo>
                    <a:pt x="3220" y="1209"/>
                    <a:pt x="3098" y="1220"/>
                    <a:pt x="2980" y="1247"/>
                  </a:cubicBezTo>
                  <a:cubicBezTo>
                    <a:pt x="1917" y="1343"/>
                    <a:pt x="871" y="2037"/>
                    <a:pt x="403" y="2939"/>
                  </a:cubicBezTo>
                  <a:cubicBezTo>
                    <a:pt x="1" y="3518"/>
                    <a:pt x="49" y="4210"/>
                    <a:pt x="291" y="4839"/>
                  </a:cubicBezTo>
                  <a:cubicBezTo>
                    <a:pt x="435" y="5226"/>
                    <a:pt x="484" y="5677"/>
                    <a:pt x="725" y="6014"/>
                  </a:cubicBezTo>
                  <a:cubicBezTo>
                    <a:pt x="742" y="6024"/>
                    <a:pt x="759" y="6029"/>
                    <a:pt x="775" y="6029"/>
                  </a:cubicBezTo>
                  <a:cubicBezTo>
                    <a:pt x="835" y="6029"/>
                    <a:pt x="879" y="5965"/>
                    <a:pt x="854" y="5902"/>
                  </a:cubicBezTo>
                  <a:cubicBezTo>
                    <a:pt x="596" y="5161"/>
                    <a:pt x="194" y="4356"/>
                    <a:pt x="339" y="3551"/>
                  </a:cubicBezTo>
                  <a:cubicBezTo>
                    <a:pt x="564" y="2971"/>
                    <a:pt x="871" y="2439"/>
                    <a:pt x="1434" y="2101"/>
                  </a:cubicBezTo>
                  <a:cubicBezTo>
                    <a:pt x="1966" y="1633"/>
                    <a:pt x="2690" y="1425"/>
                    <a:pt x="3399" y="1425"/>
                  </a:cubicBezTo>
                  <a:cubicBezTo>
                    <a:pt x="3577" y="1425"/>
                    <a:pt x="4043" y="1504"/>
                    <a:pt x="4285" y="1601"/>
                  </a:cubicBezTo>
                  <a:cubicBezTo>
                    <a:pt x="4361" y="1626"/>
                    <a:pt x="4438" y="1644"/>
                    <a:pt x="4512" y="1644"/>
                  </a:cubicBezTo>
                  <a:cubicBezTo>
                    <a:pt x="4627" y="1644"/>
                    <a:pt x="4731" y="1600"/>
                    <a:pt x="4801" y="1472"/>
                  </a:cubicBezTo>
                  <a:cubicBezTo>
                    <a:pt x="4994" y="1214"/>
                    <a:pt x="5187" y="957"/>
                    <a:pt x="5445" y="764"/>
                  </a:cubicBezTo>
                  <a:cubicBezTo>
                    <a:pt x="5815" y="538"/>
                    <a:pt x="6315" y="377"/>
                    <a:pt x="6766" y="329"/>
                  </a:cubicBezTo>
                  <a:cubicBezTo>
                    <a:pt x="7071" y="305"/>
                    <a:pt x="7377" y="243"/>
                    <a:pt x="7640" y="243"/>
                  </a:cubicBezTo>
                  <a:cubicBezTo>
                    <a:pt x="7724" y="243"/>
                    <a:pt x="7803" y="249"/>
                    <a:pt x="7876" y="265"/>
                  </a:cubicBezTo>
                  <a:cubicBezTo>
                    <a:pt x="8005" y="265"/>
                    <a:pt x="8007" y="315"/>
                    <a:pt x="8129" y="315"/>
                  </a:cubicBezTo>
                  <a:cubicBezTo>
                    <a:pt x="8145" y="315"/>
                    <a:pt x="8162" y="314"/>
                    <a:pt x="8183" y="313"/>
                  </a:cubicBezTo>
                  <a:cubicBezTo>
                    <a:pt x="8392" y="184"/>
                    <a:pt x="8198" y="39"/>
                    <a:pt x="7908" y="7"/>
                  </a:cubicBezTo>
                  <a:cubicBezTo>
                    <a:pt x="7833" y="3"/>
                    <a:pt x="7757"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92;p70"/>
            <p:cNvSpPr/>
            <p:nvPr/>
          </p:nvSpPr>
          <p:spPr>
            <a:xfrm>
              <a:off x="1518399" y="3208277"/>
              <a:ext cx="390965" cy="222663"/>
            </a:xfrm>
            <a:custGeom>
              <a:avLst/>
              <a:gdLst/>
              <a:ahLst/>
              <a:cxnLst/>
              <a:rect l="l" t="t" r="r" b="b"/>
              <a:pathLst>
                <a:path w="9069" h="5165" extrusionOk="0">
                  <a:moveTo>
                    <a:pt x="298" y="1"/>
                  </a:moveTo>
                  <a:cubicBezTo>
                    <a:pt x="243" y="1"/>
                    <a:pt x="188" y="32"/>
                    <a:pt x="178" y="83"/>
                  </a:cubicBezTo>
                  <a:cubicBezTo>
                    <a:pt x="0" y="759"/>
                    <a:pt x="129" y="1484"/>
                    <a:pt x="387" y="2112"/>
                  </a:cubicBezTo>
                  <a:cubicBezTo>
                    <a:pt x="758" y="2724"/>
                    <a:pt x="1466" y="3078"/>
                    <a:pt x="2175" y="3239"/>
                  </a:cubicBezTo>
                  <a:cubicBezTo>
                    <a:pt x="2400" y="3283"/>
                    <a:pt x="2642" y="3297"/>
                    <a:pt x="2885" y="3297"/>
                  </a:cubicBezTo>
                  <a:cubicBezTo>
                    <a:pt x="3311" y="3297"/>
                    <a:pt x="3741" y="3255"/>
                    <a:pt x="4095" y="3255"/>
                  </a:cubicBezTo>
                  <a:cubicBezTo>
                    <a:pt x="4132" y="3255"/>
                    <a:pt x="4169" y="3255"/>
                    <a:pt x="4205" y="3256"/>
                  </a:cubicBezTo>
                  <a:cubicBezTo>
                    <a:pt x="4510" y="3385"/>
                    <a:pt x="4623" y="3723"/>
                    <a:pt x="4817" y="3965"/>
                  </a:cubicBezTo>
                  <a:cubicBezTo>
                    <a:pt x="5074" y="4335"/>
                    <a:pt x="5493" y="4625"/>
                    <a:pt x="5927" y="4835"/>
                  </a:cubicBezTo>
                  <a:cubicBezTo>
                    <a:pt x="6385" y="5050"/>
                    <a:pt x="6893" y="5164"/>
                    <a:pt x="7403" y="5164"/>
                  </a:cubicBezTo>
                  <a:cubicBezTo>
                    <a:pt x="7844" y="5164"/>
                    <a:pt x="8287" y="5078"/>
                    <a:pt x="8698" y="4899"/>
                  </a:cubicBezTo>
                  <a:cubicBezTo>
                    <a:pt x="8811" y="4835"/>
                    <a:pt x="9036" y="4850"/>
                    <a:pt x="9069" y="4689"/>
                  </a:cubicBezTo>
                  <a:cubicBezTo>
                    <a:pt x="9064" y="4610"/>
                    <a:pt x="9015" y="4582"/>
                    <a:pt x="8941" y="4582"/>
                  </a:cubicBezTo>
                  <a:cubicBezTo>
                    <a:pt x="8745" y="4582"/>
                    <a:pt x="8376" y="4790"/>
                    <a:pt x="8247" y="4802"/>
                  </a:cubicBezTo>
                  <a:cubicBezTo>
                    <a:pt x="7960" y="4901"/>
                    <a:pt x="7683" y="4944"/>
                    <a:pt x="7397" y="4944"/>
                  </a:cubicBezTo>
                  <a:cubicBezTo>
                    <a:pt x="7169" y="4944"/>
                    <a:pt x="6935" y="4917"/>
                    <a:pt x="6685" y="4867"/>
                  </a:cubicBezTo>
                  <a:cubicBezTo>
                    <a:pt x="6073" y="4689"/>
                    <a:pt x="5444" y="4416"/>
                    <a:pt x="5058" y="3916"/>
                  </a:cubicBezTo>
                  <a:cubicBezTo>
                    <a:pt x="4817" y="3611"/>
                    <a:pt x="4671" y="3160"/>
                    <a:pt x="4252" y="3046"/>
                  </a:cubicBezTo>
                  <a:cubicBezTo>
                    <a:pt x="4182" y="3043"/>
                    <a:pt x="4111" y="3041"/>
                    <a:pt x="4040" y="3041"/>
                  </a:cubicBezTo>
                  <a:cubicBezTo>
                    <a:pt x="3650" y="3041"/>
                    <a:pt x="3260" y="3085"/>
                    <a:pt x="2874" y="3085"/>
                  </a:cubicBezTo>
                  <a:cubicBezTo>
                    <a:pt x="2661" y="3085"/>
                    <a:pt x="2449" y="3072"/>
                    <a:pt x="2240" y="3031"/>
                  </a:cubicBezTo>
                  <a:cubicBezTo>
                    <a:pt x="1579" y="2885"/>
                    <a:pt x="934" y="2580"/>
                    <a:pt x="597" y="2015"/>
                  </a:cubicBezTo>
                  <a:cubicBezTo>
                    <a:pt x="371" y="1500"/>
                    <a:pt x="258" y="905"/>
                    <a:pt x="354" y="340"/>
                  </a:cubicBezTo>
                  <a:cubicBezTo>
                    <a:pt x="354" y="244"/>
                    <a:pt x="436" y="132"/>
                    <a:pt x="387" y="35"/>
                  </a:cubicBezTo>
                  <a:cubicBezTo>
                    <a:pt x="363" y="11"/>
                    <a:pt x="331" y="1"/>
                    <a:pt x="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93;p70"/>
            <p:cNvSpPr/>
            <p:nvPr/>
          </p:nvSpPr>
          <p:spPr>
            <a:xfrm>
              <a:off x="2023878" y="3639565"/>
              <a:ext cx="138900" cy="37678"/>
            </a:xfrm>
            <a:custGeom>
              <a:avLst/>
              <a:gdLst/>
              <a:ahLst/>
              <a:cxnLst/>
              <a:rect l="l" t="t" r="r" b="b"/>
              <a:pathLst>
                <a:path w="3222" h="874" extrusionOk="0">
                  <a:moveTo>
                    <a:pt x="146" y="0"/>
                  </a:moveTo>
                  <a:cubicBezTo>
                    <a:pt x="49" y="0"/>
                    <a:pt x="0" y="146"/>
                    <a:pt x="81" y="193"/>
                  </a:cubicBezTo>
                  <a:cubicBezTo>
                    <a:pt x="597" y="554"/>
                    <a:pt x="1337" y="873"/>
                    <a:pt x="2020" y="873"/>
                  </a:cubicBezTo>
                  <a:cubicBezTo>
                    <a:pt x="2466" y="873"/>
                    <a:pt x="2888" y="737"/>
                    <a:pt x="3206" y="387"/>
                  </a:cubicBezTo>
                  <a:cubicBezTo>
                    <a:pt x="3222" y="322"/>
                    <a:pt x="3174" y="258"/>
                    <a:pt x="3109" y="242"/>
                  </a:cubicBezTo>
                  <a:cubicBezTo>
                    <a:pt x="2981" y="258"/>
                    <a:pt x="2884" y="387"/>
                    <a:pt x="2771" y="436"/>
                  </a:cubicBezTo>
                  <a:cubicBezTo>
                    <a:pt x="2555" y="583"/>
                    <a:pt x="2296" y="642"/>
                    <a:pt x="2021" y="642"/>
                  </a:cubicBezTo>
                  <a:cubicBezTo>
                    <a:pt x="1515" y="642"/>
                    <a:pt x="954" y="440"/>
                    <a:pt x="516" y="210"/>
                  </a:cubicBezTo>
                  <a:cubicBezTo>
                    <a:pt x="387" y="146"/>
                    <a:pt x="290" y="17"/>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94;p70"/>
            <p:cNvSpPr/>
            <p:nvPr/>
          </p:nvSpPr>
          <p:spPr>
            <a:xfrm>
              <a:off x="2127648" y="2910807"/>
              <a:ext cx="358589" cy="209773"/>
            </a:xfrm>
            <a:custGeom>
              <a:avLst/>
              <a:gdLst/>
              <a:ahLst/>
              <a:cxnLst/>
              <a:rect l="l" t="t" r="r" b="b"/>
              <a:pathLst>
                <a:path w="8318" h="4866" extrusionOk="0">
                  <a:moveTo>
                    <a:pt x="8172" y="1"/>
                  </a:moveTo>
                  <a:cubicBezTo>
                    <a:pt x="8157" y="1"/>
                    <a:pt x="8141" y="4"/>
                    <a:pt x="8127" y="9"/>
                  </a:cubicBezTo>
                  <a:cubicBezTo>
                    <a:pt x="7740" y="557"/>
                    <a:pt x="7676" y="1313"/>
                    <a:pt x="7128" y="1588"/>
                  </a:cubicBezTo>
                  <a:cubicBezTo>
                    <a:pt x="6726" y="1845"/>
                    <a:pt x="5840" y="2151"/>
                    <a:pt x="5357" y="2247"/>
                  </a:cubicBezTo>
                  <a:cubicBezTo>
                    <a:pt x="5083" y="2329"/>
                    <a:pt x="4729" y="2361"/>
                    <a:pt x="4519" y="2569"/>
                  </a:cubicBezTo>
                  <a:cubicBezTo>
                    <a:pt x="4407" y="2747"/>
                    <a:pt x="4455" y="2941"/>
                    <a:pt x="4390" y="3117"/>
                  </a:cubicBezTo>
                  <a:cubicBezTo>
                    <a:pt x="4310" y="3407"/>
                    <a:pt x="4149" y="3568"/>
                    <a:pt x="3924" y="3761"/>
                  </a:cubicBezTo>
                  <a:cubicBezTo>
                    <a:pt x="3714" y="3955"/>
                    <a:pt x="3553" y="4212"/>
                    <a:pt x="3312" y="4373"/>
                  </a:cubicBezTo>
                  <a:cubicBezTo>
                    <a:pt x="3022" y="4519"/>
                    <a:pt x="2667" y="4631"/>
                    <a:pt x="2329" y="4648"/>
                  </a:cubicBezTo>
                  <a:cubicBezTo>
                    <a:pt x="2283" y="4653"/>
                    <a:pt x="2239" y="4655"/>
                    <a:pt x="2194" y="4655"/>
                  </a:cubicBezTo>
                  <a:cubicBezTo>
                    <a:pt x="1505" y="4655"/>
                    <a:pt x="977" y="4090"/>
                    <a:pt x="492" y="3681"/>
                  </a:cubicBezTo>
                  <a:cubicBezTo>
                    <a:pt x="380" y="3585"/>
                    <a:pt x="316" y="3424"/>
                    <a:pt x="170" y="3375"/>
                  </a:cubicBezTo>
                  <a:cubicBezTo>
                    <a:pt x="160" y="3371"/>
                    <a:pt x="150" y="3370"/>
                    <a:pt x="140" y="3370"/>
                  </a:cubicBezTo>
                  <a:cubicBezTo>
                    <a:pt x="58" y="3370"/>
                    <a:pt x="1" y="3478"/>
                    <a:pt x="58" y="3536"/>
                  </a:cubicBezTo>
                  <a:cubicBezTo>
                    <a:pt x="574" y="4100"/>
                    <a:pt x="1201" y="4712"/>
                    <a:pt x="2006" y="4857"/>
                  </a:cubicBezTo>
                  <a:cubicBezTo>
                    <a:pt x="2076" y="4862"/>
                    <a:pt x="2147" y="4865"/>
                    <a:pt x="2219" y="4865"/>
                  </a:cubicBezTo>
                  <a:cubicBezTo>
                    <a:pt x="2773" y="4865"/>
                    <a:pt x="3359" y="4693"/>
                    <a:pt x="3730" y="4294"/>
                  </a:cubicBezTo>
                  <a:cubicBezTo>
                    <a:pt x="3924" y="4036"/>
                    <a:pt x="4181" y="3843"/>
                    <a:pt x="4407" y="3600"/>
                  </a:cubicBezTo>
                  <a:cubicBezTo>
                    <a:pt x="4536" y="3407"/>
                    <a:pt x="4632" y="3182"/>
                    <a:pt x="4665" y="2956"/>
                  </a:cubicBezTo>
                  <a:cubicBezTo>
                    <a:pt x="4680" y="2876"/>
                    <a:pt x="4665" y="2747"/>
                    <a:pt x="4712" y="2683"/>
                  </a:cubicBezTo>
                  <a:cubicBezTo>
                    <a:pt x="4955" y="2537"/>
                    <a:pt x="5180" y="2522"/>
                    <a:pt x="5470" y="2457"/>
                  </a:cubicBezTo>
                  <a:cubicBezTo>
                    <a:pt x="6162" y="2280"/>
                    <a:pt x="6871" y="2054"/>
                    <a:pt x="7467" y="1652"/>
                  </a:cubicBezTo>
                  <a:cubicBezTo>
                    <a:pt x="7708" y="1459"/>
                    <a:pt x="7854" y="1169"/>
                    <a:pt x="7983" y="894"/>
                  </a:cubicBezTo>
                  <a:cubicBezTo>
                    <a:pt x="8095" y="653"/>
                    <a:pt x="8223" y="396"/>
                    <a:pt x="8305" y="138"/>
                  </a:cubicBezTo>
                  <a:cubicBezTo>
                    <a:pt x="8317" y="59"/>
                    <a:pt x="8244" y="1"/>
                    <a:pt x="8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995;p70"/>
            <p:cNvSpPr/>
            <p:nvPr/>
          </p:nvSpPr>
          <p:spPr>
            <a:xfrm>
              <a:off x="2214130" y="3258976"/>
              <a:ext cx="281939" cy="125493"/>
            </a:xfrm>
            <a:custGeom>
              <a:avLst/>
              <a:gdLst/>
              <a:ahLst/>
              <a:cxnLst/>
              <a:rect l="l" t="t" r="r" b="b"/>
              <a:pathLst>
                <a:path w="6540" h="2911" extrusionOk="0">
                  <a:moveTo>
                    <a:pt x="6393" y="1"/>
                  </a:moveTo>
                  <a:cubicBezTo>
                    <a:pt x="6248" y="1"/>
                    <a:pt x="6231" y="183"/>
                    <a:pt x="6153" y="276"/>
                  </a:cubicBezTo>
                  <a:cubicBezTo>
                    <a:pt x="6056" y="437"/>
                    <a:pt x="5622" y="968"/>
                    <a:pt x="5412" y="1033"/>
                  </a:cubicBezTo>
                  <a:cubicBezTo>
                    <a:pt x="5243" y="1083"/>
                    <a:pt x="5035" y="1107"/>
                    <a:pt x="4822" y="1107"/>
                  </a:cubicBezTo>
                  <a:cubicBezTo>
                    <a:pt x="4628" y="1107"/>
                    <a:pt x="4429" y="1087"/>
                    <a:pt x="4253" y="1049"/>
                  </a:cubicBezTo>
                  <a:cubicBezTo>
                    <a:pt x="4079" y="995"/>
                    <a:pt x="3880" y="878"/>
                    <a:pt x="3722" y="878"/>
                  </a:cubicBezTo>
                  <a:cubicBezTo>
                    <a:pt x="3602" y="878"/>
                    <a:pt x="3506" y="946"/>
                    <a:pt x="3464" y="1161"/>
                  </a:cubicBezTo>
                  <a:cubicBezTo>
                    <a:pt x="3383" y="1404"/>
                    <a:pt x="3335" y="1677"/>
                    <a:pt x="3206" y="1887"/>
                  </a:cubicBezTo>
                  <a:cubicBezTo>
                    <a:pt x="2932" y="2273"/>
                    <a:pt x="2401" y="2628"/>
                    <a:pt x="2014" y="2675"/>
                  </a:cubicBezTo>
                  <a:cubicBezTo>
                    <a:pt x="1953" y="2686"/>
                    <a:pt x="1891" y="2692"/>
                    <a:pt x="1827" y="2692"/>
                  </a:cubicBezTo>
                  <a:cubicBezTo>
                    <a:pt x="1420" y="2692"/>
                    <a:pt x="966" y="2486"/>
                    <a:pt x="548" y="2306"/>
                  </a:cubicBezTo>
                  <a:cubicBezTo>
                    <a:pt x="412" y="2245"/>
                    <a:pt x="274" y="2111"/>
                    <a:pt x="123" y="2111"/>
                  </a:cubicBezTo>
                  <a:cubicBezTo>
                    <a:pt x="114" y="2111"/>
                    <a:pt x="106" y="2111"/>
                    <a:pt x="97" y="2112"/>
                  </a:cubicBezTo>
                  <a:cubicBezTo>
                    <a:pt x="0" y="2145"/>
                    <a:pt x="0" y="2289"/>
                    <a:pt x="97" y="2321"/>
                  </a:cubicBezTo>
                  <a:cubicBezTo>
                    <a:pt x="615" y="2597"/>
                    <a:pt x="1231" y="2910"/>
                    <a:pt x="1837" y="2910"/>
                  </a:cubicBezTo>
                  <a:cubicBezTo>
                    <a:pt x="2117" y="2910"/>
                    <a:pt x="2394" y="2844"/>
                    <a:pt x="2659" y="2675"/>
                  </a:cubicBezTo>
                  <a:cubicBezTo>
                    <a:pt x="3013" y="2450"/>
                    <a:pt x="3367" y="2160"/>
                    <a:pt x="3512" y="1774"/>
                  </a:cubicBezTo>
                  <a:cubicBezTo>
                    <a:pt x="3625" y="1548"/>
                    <a:pt x="3640" y="1307"/>
                    <a:pt x="3737" y="1097"/>
                  </a:cubicBezTo>
                  <a:lnTo>
                    <a:pt x="3754" y="1097"/>
                  </a:lnTo>
                  <a:cubicBezTo>
                    <a:pt x="4093" y="1253"/>
                    <a:pt x="4442" y="1336"/>
                    <a:pt x="4811" y="1336"/>
                  </a:cubicBezTo>
                  <a:cubicBezTo>
                    <a:pt x="4897" y="1336"/>
                    <a:pt x="4985" y="1332"/>
                    <a:pt x="5075" y="1323"/>
                  </a:cubicBezTo>
                  <a:cubicBezTo>
                    <a:pt x="5397" y="1323"/>
                    <a:pt x="5702" y="1178"/>
                    <a:pt x="5928" y="953"/>
                  </a:cubicBezTo>
                  <a:cubicBezTo>
                    <a:pt x="6153" y="711"/>
                    <a:pt x="6346" y="453"/>
                    <a:pt x="6507" y="163"/>
                  </a:cubicBezTo>
                  <a:cubicBezTo>
                    <a:pt x="6540" y="98"/>
                    <a:pt x="6492" y="19"/>
                    <a:pt x="6411" y="2"/>
                  </a:cubicBezTo>
                  <a:cubicBezTo>
                    <a:pt x="6405" y="1"/>
                    <a:pt x="6399"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996;p70"/>
            <p:cNvSpPr/>
            <p:nvPr/>
          </p:nvSpPr>
          <p:spPr>
            <a:xfrm>
              <a:off x="1825238" y="4539225"/>
              <a:ext cx="446675" cy="26425"/>
            </a:xfrm>
            <a:custGeom>
              <a:avLst/>
              <a:gdLst/>
              <a:ahLst/>
              <a:cxnLst/>
              <a:rect l="l" t="t" r="r" b="b"/>
              <a:pathLst>
                <a:path w="8828" h="613" extrusionOk="0">
                  <a:moveTo>
                    <a:pt x="214" y="350"/>
                  </a:moveTo>
                  <a:lnTo>
                    <a:pt x="214" y="350"/>
                  </a:lnTo>
                  <a:cubicBezTo>
                    <a:pt x="213" y="352"/>
                    <a:pt x="211" y="353"/>
                    <a:pt x="210" y="355"/>
                  </a:cubicBezTo>
                  <a:cubicBezTo>
                    <a:pt x="205" y="355"/>
                    <a:pt x="208" y="353"/>
                    <a:pt x="214" y="350"/>
                  </a:cubicBezTo>
                  <a:close/>
                  <a:moveTo>
                    <a:pt x="4236" y="0"/>
                  </a:moveTo>
                  <a:cubicBezTo>
                    <a:pt x="3899" y="0"/>
                    <a:pt x="3544" y="0"/>
                    <a:pt x="3190" y="16"/>
                  </a:cubicBezTo>
                  <a:cubicBezTo>
                    <a:pt x="2900" y="32"/>
                    <a:pt x="2626" y="32"/>
                    <a:pt x="2336" y="65"/>
                  </a:cubicBezTo>
                  <a:cubicBezTo>
                    <a:pt x="2110" y="80"/>
                    <a:pt x="1869" y="97"/>
                    <a:pt x="1644" y="129"/>
                  </a:cubicBezTo>
                  <a:cubicBezTo>
                    <a:pt x="1451" y="145"/>
                    <a:pt x="1257" y="177"/>
                    <a:pt x="1064" y="193"/>
                  </a:cubicBezTo>
                  <a:cubicBezTo>
                    <a:pt x="935" y="226"/>
                    <a:pt x="790" y="241"/>
                    <a:pt x="661" y="273"/>
                  </a:cubicBezTo>
                  <a:cubicBezTo>
                    <a:pt x="549" y="290"/>
                    <a:pt x="452" y="306"/>
                    <a:pt x="355" y="322"/>
                  </a:cubicBezTo>
                  <a:cubicBezTo>
                    <a:pt x="323" y="338"/>
                    <a:pt x="274" y="338"/>
                    <a:pt x="242" y="338"/>
                  </a:cubicBezTo>
                  <a:cubicBezTo>
                    <a:pt x="238" y="338"/>
                    <a:pt x="235" y="338"/>
                    <a:pt x="232" y="338"/>
                  </a:cubicBezTo>
                  <a:lnTo>
                    <a:pt x="232" y="338"/>
                  </a:lnTo>
                  <a:cubicBezTo>
                    <a:pt x="231" y="338"/>
                    <a:pt x="229" y="338"/>
                    <a:pt x="226" y="338"/>
                  </a:cubicBezTo>
                  <a:cubicBezTo>
                    <a:pt x="210" y="355"/>
                    <a:pt x="194" y="355"/>
                    <a:pt x="177" y="355"/>
                  </a:cubicBezTo>
                  <a:lnTo>
                    <a:pt x="145" y="355"/>
                  </a:lnTo>
                  <a:cubicBezTo>
                    <a:pt x="65" y="355"/>
                    <a:pt x="1" y="402"/>
                    <a:pt x="16" y="483"/>
                  </a:cubicBezTo>
                  <a:cubicBezTo>
                    <a:pt x="16" y="548"/>
                    <a:pt x="65" y="612"/>
                    <a:pt x="145" y="612"/>
                  </a:cubicBezTo>
                  <a:cubicBezTo>
                    <a:pt x="210" y="612"/>
                    <a:pt x="291" y="595"/>
                    <a:pt x="355" y="580"/>
                  </a:cubicBezTo>
                  <a:cubicBezTo>
                    <a:pt x="452" y="563"/>
                    <a:pt x="549" y="548"/>
                    <a:pt x="628" y="531"/>
                  </a:cubicBezTo>
                  <a:cubicBezTo>
                    <a:pt x="757" y="516"/>
                    <a:pt x="886" y="483"/>
                    <a:pt x="1015" y="467"/>
                  </a:cubicBezTo>
                  <a:cubicBezTo>
                    <a:pt x="1096" y="451"/>
                    <a:pt x="1176" y="434"/>
                    <a:pt x="1257" y="434"/>
                  </a:cubicBezTo>
                  <a:cubicBezTo>
                    <a:pt x="1273" y="419"/>
                    <a:pt x="1289" y="419"/>
                    <a:pt x="1322" y="419"/>
                  </a:cubicBezTo>
                  <a:lnTo>
                    <a:pt x="1354" y="419"/>
                  </a:lnTo>
                  <a:cubicBezTo>
                    <a:pt x="1402" y="402"/>
                    <a:pt x="1451" y="402"/>
                    <a:pt x="1498" y="402"/>
                  </a:cubicBezTo>
                  <a:cubicBezTo>
                    <a:pt x="1708" y="370"/>
                    <a:pt x="1934" y="355"/>
                    <a:pt x="2142" y="338"/>
                  </a:cubicBezTo>
                  <a:cubicBezTo>
                    <a:pt x="2417" y="306"/>
                    <a:pt x="2690" y="290"/>
                    <a:pt x="2965" y="290"/>
                  </a:cubicBezTo>
                  <a:cubicBezTo>
                    <a:pt x="3302" y="273"/>
                    <a:pt x="3624" y="258"/>
                    <a:pt x="3963" y="258"/>
                  </a:cubicBezTo>
                  <a:cubicBezTo>
                    <a:pt x="4365" y="258"/>
                    <a:pt x="4768" y="273"/>
                    <a:pt x="5170" y="290"/>
                  </a:cubicBezTo>
                  <a:cubicBezTo>
                    <a:pt x="5638" y="306"/>
                    <a:pt x="6105" y="322"/>
                    <a:pt x="6588" y="355"/>
                  </a:cubicBezTo>
                  <a:cubicBezTo>
                    <a:pt x="7135" y="402"/>
                    <a:pt x="7700" y="451"/>
                    <a:pt x="8247" y="499"/>
                  </a:cubicBezTo>
                  <a:lnTo>
                    <a:pt x="8682" y="548"/>
                  </a:lnTo>
                  <a:cubicBezTo>
                    <a:pt x="8763" y="548"/>
                    <a:pt x="8827" y="483"/>
                    <a:pt x="8810" y="419"/>
                  </a:cubicBezTo>
                  <a:cubicBezTo>
                    <a:pt x="8810" y="338"/>
                    <a:pt x="8763" y="290"/>
                    <a:pt x="8682" y="290"/>
                  </a:cubicBezTo>
                  <a:cubicBezTo>
                    <a:pt x="8119" y="226"/>
                    <a:pt x="7539" y="177"/>
                    <a:pt x="6959" y="129"/>
                  </a:cubicBezTo>
                  <a:cubicBezTo>
                    <a:pt x="6476" y="97"/>
                    <a:pt x="5993" y="65"/>
                    <a:pt x="5493" y="48"/>
                  </a:cubicBezTo>
                  <a:cubicBezTo>
                    <a:pt x="5074" y="16"/>
                    <a:pt x="4655" y="16"/>
                    <a:pt x="4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744352" y="1067881"/>
            <a:ext cx="7445332" cy="1938992"/>
          </a:xfrm>
          <a:prstGeom prst="rect">
            <a:avLst/>
          </a:prstGeom>
          <a:noFill/>
        </p:spPr>
        <p:txBody>
          <a:bodyPr wrap="square" rtlCol="0">
            <a:spAutoFit/>
          </a:bodyPr>
          <a:lstStyle/>
          <a:p>
            <a:pPr algn="ctr">
              <a:lnSpc>
                <a:spcPct val="150000"/>
              </a:lnSpc>
            </a:pPr>
            <a:r>
              <a:rPr lang="en-US" sz="4000" b="1" dirty="0" smtClean="0">
                <a:solidFill>
                  <a:schemeClr val="accent4">
                    <a:lumMod val="50000"/>
                  </a:schemeClr>
                </a:solidFill>
              </a:rPr>
              <a:t>CẢM ƠN CÁC EM ĐÃ </a:t>
            </a:r>
          </a:p>
          <a:p>
            <a:pPr algn="ctr">
              <a:lnSpc>
                <a:spcPct val="150000"/>
              </a:lnSpc>
            </a:pPr>
            <a:r>
              <a:rPr lang="en-US" sz="4000" b="1" dirty="0" smtClean="0">
                <a:solidFill>
                  <a:schemeClr val="accent4">
                    <a:lumMod val="50000"/>
                  </a:schemeClr>
                </a:solidFill>
              </a:rPr>
              <a:t>CHÚ Ý THEO DÕI BÀI GIẢNG!</a:t>
            </a:r>
            <a:endParaRPr lang="en-US" sz="4000" b="1" dirty="0">
              <a:solidFill>
                <a:schemeClr val="accent4">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64" y="544532"/>
            <a:ext cx="2594778" cy="24966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667" y="544532"/>
            <a:ext cx="2630061" cy="24966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054" y="544532"/>
            <a:ext cx="2625312" cy="2496620"/>
          </a:xfrm>
          <a:prstGeom prst="rect">
            <a:avLst/>
          </a:prstGeom>
        </p:spPr>
      </p:pic>
      <p:sp>
        <p:nvSpPr>
          <p:cNvPr id="7" name="Rectangle 6"/>
          <p:cNvSpPr/>
          <p:nvPr/>
        </p:nvSpPr>
        <p:spPr>
          <a:xfrm>
            <a:off x="254291" y="3445278"/>
            <a:ext cx="2843324" cy="1015663"/>
          </a:xfrm>
          <a:prstGeom prst="rect">
            <a:avLst/>
          </a:prstGeom>
        </p:spPr>
        <p:txBody>
          <a:bodyPr wrap="square">
            <a:spAutoFit/>
          </a:bodyPr>
          <a:lstStyle/>
          <a:p>
            <a:pPr algn="ctr">
              <a:lnSpc>
                <a:spcPct val="150000"/>
              </a:lnSpc>
            </a:pPr>
            <a:r>
              <a:rPr lang="en-US" sz="2000"/>
              <a:t>Cây</a:t>
            </a:r>
            <a:r>
              <a:rPr lang="en-US" sz="2000" dirty="0"/>
              <a:t> </a:t>
            </a:r>
            <a:r>
              <a:rPr lang="en-US" sz="2000" dirty="0" err="1"/>
              <a:t>không</a:t>
            </a:r>
            <a:r>
              <a:rPr lang="en-US" sz="2000" dirty="0"/>
              <a:t> </a:t>
            </a:r>
            <a:r>
              <a:rPr lang="en-US" sz="2000" dirty="0" err="1"/>
              <a:t>thể</a:t>
            </a:r>
            <a:r>
              <a:rPr lang="en-US" sz="2000" dirty="0"/>
              <a:t> </a:t>
            </a:r>
            <a:r>
              <a:rPr lang="en-US" sz="2000" dirty="0" err="1"/>
              <a:t>phát</a:t>
            </a:r>
            <a:r>
              <a:rPr lang="en-US" sz="2000" dirty="0"/>
              <a:t> </a:t>
            </a:r>
            <a:r>
              <a:rPr lang="en-US" sz="2000" dirty="0" err="1"/>
              <a:t>triển</a:t>
            </a:r>
            <a:r>
              <a:rPr lang="en-US" sz="2000" dirty="0"/>
              <a:t> </a:t>
            </a:r>
            <a:r>
              <a:rPr lang="en-US" sz="2000" dirty="0" err="1"/>
              <a:t>hoặc</a:t>
            </a:r>
            <a:r>
              <a:rPr lang="en-US" sz="2000" dirty="0"/>
              <a:t> </a:t>
            </a:r>
            <a:r>
              <a:rPr lang="en-US" sz="2000" dirty="0" err="1"/>
              <a:t>sẽ</a:t>
            </a:r>
            <a:r>
              <a:rPr lang="en-US" sz="2000" dirty="0"/>
              <a:t> </a:t>
            </a:r>
            <a:r>
              <a:rPr lang="en-US" sz="2000" dirty="0" err="1"/>
              <a:t>bị</a:t>
            </a:r>
            <a:r>
              <a:rPr lang="en-US" sz="2000" dirty="0"/>
              <a:t> </a:t>
            </a:r>
            <a:r>
              <a:rPr lang="en-US" sz="2000" dirty="0" err="1"/>
              <a:t>chết</a:t>
            </a:r>
            <a:r>
              <a:rPr lang="en-US" sz="2000" dirty="0"/>
              <a:t>.</a:t>
            </a:r>
          </a:p>
        </p:txBody>
      </p:sp>
      <p:sp>
        <p:nvSpPr>
          <p:cNvPr id="10" name="Google Shape;1351;p45"/>
          <p:cNvSpPr/>
          <p:nvPr/>
        </p:nvSpPr>
        <p:spPr>
          <a:xfrm rot="21011640">
            <a:off x="1352050" y="3071698"/>
            <a:ext cx="401328" cy="496783"/>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3334041" y="3753054"/>
            <a:ext cx="2451312" cy="400110"/>
          </a:xfrm>
          <a:prstGeom prst="rect">
            <a:avLst/>
          </a:prstGeom>
        </p:spPr>
        <p:txBody>
          <a:bodyPr wrap="none">
            <a:spAutoFit/>
          </a:bodyPr>
          <a:lstStyle/>
          <a:p>
            <a:r>
              <a:rPr lang="en-US" sz="2000" dirty="0" err="1"/>
              <a:t>Cây</a:t>
            </a:r>
            <a:r>
              <a:rPr lang="en-US" sz="2000" dirty="0"/>
              <a:t> </a:t>
            </a:r>
            <a:r>
              <a:rPr lang="en-US" sz="2000" dirty="0" err="1"/>
              <a:t>bị</a:t>
            </a:r>
            <a:r>
              <a:rPr lang="en-US" sz="2000" dirty="0"/>
              <a:t> </a:t>
            </a:r>
            <a:r>
              <a:rPr lang="en-US" sz="2000" dirty="0" err="1"/>
              <a:t>sâu</a:t>
            </a:r>
            <a:r>
              <a:rPr lang="en-US" sz="2000" dirty="0"/>
              <a:t> </a:t>
            </a:r>
            <a:r>
              <a:rPr lang="en-US" sz="2000" dirty="0" err="1"/>
              <a:t>bệnh</a:t>
            </a:r>
            <a:r>
              <a:rPr lang="en-US" sz="2000" dirty="0"/>
              <a:t> </a:t>
            </a:r>
            <a:r>
              <a:rPr lang="en-US" sz="2000" dirty="0" err="1"/>
              <a:t>hại</a:t>
            </a:r>
            <a:endParaRPr lang="en-US" sz="2000" dirty="0"/>
          </a:p>
        </p:txBody>
      </p:sp>
      <p:sp>
        <p:nvSpPr>
          <p:cNvPr id="12" name="Google Shape;1351;p45"/>
          <p:cNvSpPr/>
          <p:nvPr/>
        </p:nvSpPr>
        <p:spPr>
          <a:xfrm rot="19487217">
            <a:off x="4369646" y="3157517"/>
            <a:ext cx="423659" cy="479169"/>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1;p45"/>
          <p:cNvSpPr/>
          <p:nvPr/>
        </p:nvSpPr>
        <p:spPr>
          <a:xfrm rot="588360" flipH="1">
            <a:off x="7474847" y="3071698"/>
            <a:ext cx="401328" cy="496783"/>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p:cNvSpPr/>
          <p:nvPr/>
        </p:nvSpPr>
        <p:spPr>
          <a:xfrm>
            <a:off x="5897539" y="3502281"/>
            <a:ext cx="3122341" cy="958660"/>
          </a:xfrm>
          <a:prstGeom prst="rect">
            <a:avLst/>
          </a:prstGeom>
        </p:spPr>
        <p:txBody>
          <a:bodyPr wrap="square">
            <a:spAutoFit/>
          </a:bodyPr>
          <a:lstStyle/>
          <a:p>
            <a:pPr algn="ctr">
              <a:lnSpc>
                <a:spcPct val="150000"/>
              </a:lnSpc>
            </a:pPr>
            <a:r>
              <a:rPr lang="en-US" sz="2000" dirty="0" err="1"/>
              <a:t>Cây</a:t>
            </a:r>
            <a:r>
              <a:rPr lang="en-US" sz="2000" dirty="0"/>
              <a:t> </a:t>
            </a:r>
            <a:r>
              <a:rPr lang="en-US" sz="2000" dirty="0" err="1"/>
              <a:t>bị</a:t>
            </a:r>
            <a:r>
              <a:rPr lang="en-US" sz="2000" dirty="0"/>
              <a:t> </a:t>
            </a:r>
            <a:r>
              <a:rPr lang="en-US" sz="2000" dirty="0" err="1"/>
              <a:t>động</a:t>
            </a:r>
            <a:r>
              <a:rPr lang="en-US" sz="2000" dirty="0"/>
              <a:t> </a:t>
            </a:r>
            <a:r>
              <a:rPr lang="en-US" sz="2000" dirty="0" err="1"/>
              <a:t>vật</a:t>
            </a:r>
            <a:r>
              <a:rPr lang="en-US" sz="2000" dirty="0"/>
              <a:t> </a:t>
            </a:r>
            <a:r>
              <a:rPr lang="en-US" sz="2000" dirty="0" err="1"/>
              <a:t>giẫm</a:t>
            </a:r>
            <a:r>
              <a:rPr lang="en-US" sz="2000" dirty="0"/>
              <a:t> </a:t>
            </a:r>
            <a:r>
              <a:rPr lang="en-US" sz="2000" dirty="0" err="1"/>
              <a:t>nát</a:t>
            </a:r>
            <a:r>
              <a:rPr lang="en-US" sz="2000" dirty="0"/>
              <a:t>, </a:t>
            </a:r>
            <a:r>
              <a:rPr lang="en-US" sz="2000" dirty="0" err="1"/>
              <a:t>phá</a:t>
            </a:r>
            <a:r>
              <a:rPr lang="en-US" sz="2000" dirty="0"/>
              <a:t> </a:t>
            </a:r>
            <a:r>
              <a:rPr lang="en-US" sz="2000" dirty="0" err="1"/>
              <a:t>hoại</a:t>
            </a:r>
            <a:r>
              <a:rPr lang="en-US" sz="2000" dirty="0"/>
              <a:t>, </a:t>
            </a:r>
            <a:r>
              <a:rPr lang="en-US" sz="2000" dirty="0" err="1"/>
              <a:t>làm</a:t>
            </a:r>
            <a:r>
              <a:rPr lang="en-US" sz="2000" dirty="0"/>
              <a:t> </a:t>
            </a:r>
            <a:r>
              <a:rPr lang="en-US" sz="2000" dirty="0" err="1"/>
              <a:t>gãy</a:t>
            </a:r>
            <a:r>
              <a:rPr lang="en-US" sz="2000" dirty="0"/>
              <a:t> </a:t>
            </a:r>
            <a:r>
              <a:rPr lang="en-US" sz="2000" dirty="0" err="1"/>
              <a:t>đổ</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8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8" grpId="0"/>
      <p:bldP spid="12" grpId="0" animBg="1"/>
      <p:bldP spid="13"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4"/>
          <p:cNvSpPr txBox="1">
            <a:spLocks noGrp="1"/>
          </p:cNvSpPr>
          <p:nvPr>
            <p:ph type="title"/>
          </p:nvPr>
        </p:nvSpPr>
        <p:spPr>
          <a:xfrm>
            <a:off x="742670" y="1084569"/>
            <a:ext cx="7623310" cy="1964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dirty="0" smtClean="0">
                <a:solidFill>
                  <a:schemeClr val="bg1">
                    <a:lumMod val="25000"/>
                  </a:schemeClr>
                </a:solidFill>
                <a:latin typeface="+mn-lt"/>
              </a:rPr>
              <a:t>BÀI 6: CHĂM SÓC CÂY RỪNG SAU KHI TRỒNG</a:t>
            </a:r>
            <a:endParaRPr sz="4000" dirty="0">
              <a:solidFill>
                <a:schemeClr val="bg1">
                  <a:lumMod val="25000"/>
                </a:schemeClr>
              </a:solidFill>
              <a:latin typeface="+mn-lt"/>
            </a:endParaRPr>
          </a:p>
        </p:txBody>
      </p:sp>
      <p:grpSp>
        <p:nvGrpSpPr>
          <p:cNvPr id="1173" name="Google Shape;1173;p44"/>
          <p:cNvGrpSpPr/>
          <p:nvPr/>
        </p:nvGrpSpPr>
        <p:grpSpPr>
          <a:xfrm>
            <a:off x="7148307" y="2880822"/>
            <a:ext cx="1157526" cy="1657560"/>
            <a:chOff x="6444596" y="1879477"/>
            <a:chExt cx="1910109" cy="2735247"/>
          </a:xfrm>
        </p:grpSpPr>
        <p:sp>
          <p:nvSpPr>
            <p:cNvPr id="1174" name="Google Shape;1174;p44"/>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44"/>
            <p:cNvGrpSpPr/>
            <p:nvPr/>
          </p:nvGrpSpPr>
          <p:grpSpPr>
            <a:xfrm>
              <a:off x="6651313" y="2092759"/>
              <a:ext cx="1536688" cy="1841237"/>
              <a:chOff x="6651313" y="2092759"/>
              <a:chExt cx="1536688" cy="1841237"/>
            </a:xfrm>
          </p:grpSpPr>
          <p:sp>
            <p:nvSpPr>
              <p:cNvPr id="1187" name="Google Shape;1187;p44"/>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44"/>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44"/>
          <p:cNvGrpSpPr/>
          <p:nvPr/>
        </p:nvGrpSpPr>
        <p:grpSpPr>
          <a:xfrm flipH="1">
            <a:off x="4379577" y="4132889"/>
            <a:ext cx="384843" cy="482015"/>
            <a:chOff x="7170450" y="2903900"/>
            <a:chExt cx="640872" cy="1361625"/>
          </a:xfrm>
        </p:grpSpPr>
        <p:sp>
          <p:nvSpPr>
            <p:cNvPr id="1201" name="Google Shape;1201;p4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44"/>
          <p:cNvSpPr/>
          <p:nvPr/>
        </p:nvSpPr>
        <p:spPr>
          <a:xfrm>
            <a:off x="5324125" y="377457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4"/>
          <p:cNvGrpSpPr/>
          <p:nvPr/>
        </p:nvGrpSpPr>
        <p:grpSpPr>
          <a:xfrm rot="663864" flipH="1">
            <a:off x="1302630" y="4024563"/>
            <a:ext cx="450230" cy="560694"/>
            <a:chOff x="1021924" y="3691123"/>
            <a:chExt cx="855491" cy="1065386"/>
          </a:xfrm>
        </p:grpSpPr>
        <p:sp>
          <p:nvSpPr>
            <p:cNvPr id="1220" name="Google Shape;1220;p44"/>
            <p:cNvSpPr/>
            <p:nvPr/>
          </p:nvSpPr>
          <p:spPr>
            <a:xfrm>
              <a:off x="1021924" y="3691123"/>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1028148" y="3703096"/>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3"/>
          <p:cNvSpPr/>
          <p:nvPr/>
        </p:nvSpPr>
        <p:spPr>
          <a:xfrm>
            <a:off x="4051137" y="1434499"/>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3"/>
          <p:cNvSpPr/>
          <p:nvPr/>
        </p:nvSpPr>
        <p:spPr>
          <a:xfrm>
            <a:off x="6742796" y="1411907"/>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3"/>
          <p:cNvSpPr/>
          <p:nvPr/>
        </p:nvSpPr>
        <p:spPr>
          <a:xfrm>
            <a:off x="1377561" y="1446050"/>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3"/>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tx1">
                    <a:lumMod val="75000"/>
                  </a:schemeClr>
                </a:solidFill>
                <a:latin typeface="+mn-lt"/>
              </a:rPr>
              <a:t>NỘI DUNG BÀI HỌC</a:t>
            </a:r>
            <a:endParaRPr sz="3200" dirty="0">
              <a:solidFill>
                <a:schemeClr val="tx1">
                  <a:lumMod val="75000"/>
                </a:schemeClr>
              </a:solidFill>
              <a:latin typeface="+mn-lt"/>
            </a:endParaRPr>
          </a:p>
        </p:txBody>
      </p:sp>
      <p:sp>
        <p:nvSpPr>
          <p:cNvPr id="987" name="Google Shape;987;p43"/>
          <p:cNvSpPr txBox="1">
            <a:spLocks noGrp="1"/>
          </p:cNvSpPr>
          <p:nvPr>
            <p:ph type="title" idx="7"/>
          </p:nvPr>
        </p:nvSpPr>
        <p:spPr>
          <a:xfrm>
            <a:off x="1661861" y="1669075"/>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latin typeface="+mn-lt"/>
              </a:rPr>
              <a:t>01</a:t>
            </a:r>
            <a:endParaRPr dirty="0">
              <a:solidFill>
                <a:schemeClr val="accent6"/>
              </a:solidFill>
              <a:latin typeface="+mn-lt"/>
            </a:endParaRPr>
          </a:p>
        </p:txBody>
      </p:sp>
      <p:sp>
        <p:nvSpPr>
          <p:cNvPr id="988" name="Google Shape;988;p43"/>
          <p:cNvSpPr txBox="1">
            <a:spLocks noGrp="1"/>
          </p:cNvSpPr>
          <p:nvPr>
            <p:ph type="title" idx="8"/>
          </p:nvPr>
        </p:nvSpPr>
        <p:spPr>
          <a:xfrm>
            <a:off x="4382129" y="1657524"/>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solidFill>
                <a:latin typeface="+mn-lt"/>
              </a:rPr>
              <a:t>02</a:t>
            </a:r>
            <a:endParaRPr>
              <a:solidFill>
                <a:schemeClr val="accent6"/>
              </a:solidFill>
              <a:latin typeface="+mn-lt"/>
            </a:endParaRPr>
          </a:p>
        </p:txBody>
      </p:sp>
      <p:sp>
        <p:nvSpPr>
          <p:cNvPr id="989" name="Google Shape;989;p43"/>
          <p:cNvSpPr txBox="1">
            <a:spLocks noGrp="1"/>
          </p:cNvSpPr>
          <p:nvPr>
            <p:ph type="title" idx="9"/>
          </p:nvPr>
        </p:nvSpPr>
        <p:spPr>
          <a:xfrm>
            <a:off x="7046714" y="1644975"/>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latin typeface="+mn-lt"/>
              </a:rPr>
              <a:t>03</a:t>
            </a:r>
            <a:endParaRPr dirty="0">
              <a:solidFill>
                <a:schemeClr val="accent6"/>
              </a:solidFill>
              <a:latin typeface="+mn-lt"/>
            </a:endParaRPr>
          </a:p>
        </p:txBody>
      </p:sp>
      <p:grpSp>
        <p:nvGrpSpPr>
          <p:cNvPr id="990" name="Google Shape;990;p43"/>
          <p:cNvGrpSpPr/>
          <p:nvPr/>
        </p:nvGrpSpPr>
        <p:grpSpPr>
          <a:xfrm>
            <a:off x="6426033" y="1281257"/>
            <a:ext cx="724750" cy="1223600"/>
            <a:chOff x="2467775" y="1455275"/>
            <a:chExt cx="724750" cy="1223600"/>
          </a:xfrm>
        </p:grpSpPr>
        <p:sp>
          <p:nvSpPr>
            <p:cNvPr id="991" name="Google Shape;991;p43"/>
            <p:cNvSpPr/>
            <p:nvPr/>
          </p:nvSpPr>
          <p:spPr>
            <a:xfrm>
              <a:off x="2840625" y="1802300"/>
              <a:ext cx="25" cy="25"/>
            </a:xfrm>
            <a:custGeom>
              <a:avLst/>
              <a:gdLst/>
              <a:ahLst/>
              <a:cxnLst/>
              <a:rect l="l" t="t" r="r" b="b"/>
              <a:pathLst>
                <a:path w="1" h="1" extrusionOk="0">
                  <a:moveTo>
                    <a:pt x="1" y="0"/>
                  </a:moveTo>
                  <a:close/>
                </a:path>
              </a:pathLst>
            </a:custGeom>
            <a:solidFill>
              <a:srgbClr val="6A6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3"/>
            <p:cNvSpPr/>
            <p:nvPr/>
          </p:nvSpPr>
          <p:spPr>
            <a:xfrm>
              <a:off x="2840050" y="1801525"/>
              <a:ext cx="600" cy="950"/>
            </a:xfrm>
            <a:custGeom>
              <a:avLst/>
              <a:gdLst/>
              <a:ahLst/>
              <a:cxnLst/>
              <a:rect l="l" t="t" r="r" b="b"/>
              <a:pathLst>
                <a:path w="24" h="38" extrusionOk="0">
                  <a:moveTo>
                    <a:pt x="1" y="1"/>
                  </a:moveTo>
                  <a:lnTo>
                    <a:pt x="1" y="1"/>
                  </a:lnTo>
                  <a:cubicBezTo>
                    <a:pt x="0" y="1"/>
                    <a:pt x="2" y="4"/>
                    <a:pt x="7" y="14"/>
                  </a:cubicBezTo>
                  <a:cubicBezTo>
                    <a:pt x="7" y="26"/>
                    <a:pt x="16" y="37"/>
                    <a:pt x="20" y="37"/>
                  </a:cubicBezTo>
                  <a:cubicBezTo>
                    <a:pt x="22" y="37"/>
                    <a:pt x="24" y="36"/>
                    <a:pt x="24" y="31"/>
                  </a:cubicBezTo>
                  <a:cubicBezTo>
                    <a:pt x="12" y="20"/>
                    <a:pt x="1" y="1"/>
                    <a:pt x="1" y="1"/>
                  </a:cubicBezTo>
                  <a:close/>
                </a:path>
              </a:pathLst>
            </a:custGeom>
            <a:solidFill>
              <a:srgbClr val="6A6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3"/>
            <p:cNvSpPr/>
            <p:nvPr/>
          </p:nvSpPr>
          <p:spPr>
            <a:xfrm>
              <a:off x="2871225" y="1455275"/>
              <a:ext cx="119600" cy="487825"/>
            </a:xfrm>
            <a:custGeom>
              <a:avLst/>
              <a:gdLst/>
              <a:ahLst/>
              <a:cxnLst/>
              <a:rect l="l" t="t" r="r" b="b"/>
              <a:pathLst>
                <a:path w="4784" h="19513" extrusionOk="0">
                  <a:moveTo>
                    <a:pt x="4533" y="0"/>
                  </a:moveTo>
                  <a:cubicBezTo>
                    <a:pt x="4415" y="0"/>
                    <a:pt x="4320" y="155"/>
                    <a:pt x="4236" y="238"/>
                  </a:cubicBezTo>
                  <a:cubicBezTo>
                    <a:pt x="2449" y="2381"/>
                    <a:pt x="1079" y="5087"/>
                    <a:pt x="596" y="7922"/>
                  </a:cubicBezTo>
                  <a:cubicBezTo>
                    <a:pt x="259" y="10224"/>
                    <a:pt x="1" y="12544"/>
                    <a:pt x="65" y="14863"/>
                  </a:cubicBezTo>
                  <a:cubicBezTo>
                    <a:pt x="108" y="16997"/>
                    <a:pt x="418" y="19512"/>
                    <a:pt x="758" y="19512"/>
                  </a:cubicBezTo>
                  <a:cubicBezTo>
                    <a:pt x="800" y="19512"/>
                    <a:pt x="843" y="19473"/>
                    <a:pt x="886" y="19389"/>
                  </a:cubicBezTo>
                  <a:cubicBezTo>
                    <a:pt x="1096" y="18971"/>
                    <a:pt x="1225" y="18262"/>
                    <a:pt x="1515" y="17714"/>
                  </a:cubicBezTo>
                  <a:cubicBezTo>
                    <a:pt x="2014" y="16716"/>
                    <a:pt x="2675" y="15105"/>
                    <a:pt x="3029" y="13817"/>
                  </a:cubicBezTo>
                  <a:cubicBezTo>
                    <a:pt x="3656" y="11787"/>
                    <a:pt x="4027" y="9999"/>
                    <a:pt x="4221" y="7922"/>
                  </a:cubicBezTo>
                  <a:cubicBezTo>
                    <a:pt x="4543" y="5811"/>
                    <a:pt x="4511" y="3702"/>
                    <a:pt x="4543" y="1591"/>
                  </a:cubicBezTo>
                  <a:cubicBezTo>
                    <a:pt x="4543" y="1254"/>
                    <a:pt x="4543" y="851"/>
                    <a:pt x="4591" y="642"/>
                  </a:cubicBezTo>
                  <a:cubicBezTo>
                    <a:pt x="4607" y="432"/>
                    <a:pt x="4784" y="126"/>
                    <a:pt x="4591" y="13"/>
                  </a:cubicBezTo>
                  <a:cubicBezTo>
                    <a:pt x="4571" y="4"/>
                    <a:pt x="4551"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3"/>
            <p:cNvSpPr/>
            <p:nvPr/>
          </p:nvSpPr>
          <p:spPr>
            <a:xfrm>
              <a:off x="2872050" y="1711650"/>
              <a:ext cx="268575" cy="381200"/>
            </a:xfrm>
            <a:custGeom>
              <a:avLst/>
              <a:gdLst/>
              <a:ahLst/>
              <a:cxnLst/>
              <a:rect l="l" t="t" r="r" b="b"/>
              <a:pathLst>
                <a:path w="10743" h="15248" extrusionOk="0">
                  <a:moveTo>
                    <a:pt x="10585" y="1"/>
                  </a:moveTo>
                  <a:cubicBezTo>
                    <a:pt x="10526" y="1"/>
                    <a:pt x="10468" y="46"/>
                    <a:pt x="10420" y="83"/>
                  </a:cubicBezTo>
                  <a:cubicBezTo>
                    <a:pt x="9567" y="759"/>
                    <a:pt x="8665" y="1354"/>
                    <a:pt x="7763" y="1967"/>
                  </a:cubicBezTo>
                  <a:cubicBezTo>
                    <a:pt x="6733" y="2821"/>
                    <a:pt x="5766" y="3755"/>
                    <a:pt x="4847" y="4754"/>
                  </a:cubicBezTo>
                  <a:cubicBezTo>
                    <a:pt x="3946" y="5752"/>
                    <a:pt x="3333" y="6992"/>
                    <a:pt x="2609" y="8136"/>
                  </a:cubicBezTo>
                  <a:cubicBezTo>
                    <a:pt x="1933" y="9375"/>
                    <a:pt x="1336" y="10599"/>
                    <a:pt x="902" y="11905"/>
                  </a:cubicBezTo>
                  <a:cubicBezTo>
                    <a:pt x="531" y="12871"/>
                    <a:pt x="241" y="13853"/>
                    <a:pt x="32" y="14852"/>
                  </a:cubicBezTo>
                  <a:cubicBezTo>
                    <a:pt x="16" y="14852"/>
                    <a:pt x="16" y="14868"/>
                    <a:pt x="16" y="14884"/>
                  </a:cubicBezTo>
                  <a:lnTo>
                    <a:pt x="16" y="14868"/>
                  </a:lnTo>
                  <a:cubicBezTo>
                    <a:pt x="16" y="14900"/>
                    <a:pt x="0" y="14948"/>
                    <a:pt x="0" y="14980"/>
                  </a:cubicBezTo>
                  <a:cubicBezTo>
                    <a:pt x="14" y="15093"/>
                    <a:pt x="77" y="15145"/>
                    <a:pt x="147" y="15145"/>
                  </a:cubicBezTo>
                  <a:cubicBezTo>
                    <a:pt x="157" y="15145"/>
                    <a:pt x="167" y="15144"/>
                    <a:pt x="177" y="15141"/>
                  </a:cubicBezTo>
                  <a:lnTo>
                    <a:pt x="193" y="15158"/>
                  </a:lnTo>
                  <a:cubicBezTo>
                    <a:pt x="193" y="15174"/>
                    <a:pt x="193" y="15190"/>
                    <a:pt x="209" y="15206"/>
                  </a:cubicBezTo>
                  <a:cubicBezTo>
                    <a:pt x="227" y="15235"/>
                    <a:pt x="253" y="15248"/>
                    <a:pt x="281" y="15248"/>
                  </a:cubicBezTo>
                  <a:cubicBezTo>
                    <a:pt x="331" y="15248"/>
                    <a:pt x="388" y="15209"/>
                    <a:pt x="419" y="15158"/>
                  </a:cubicBezTo>
                  <a:cubicBezTo>
                    <a:pt x="419" y="15141"/>
                    <a:pt x="434" y="15126"/>
                    <a:pt x="451" y="15109"/>
                  </a:cubicBezTo>
                  <a:cubicBezTo>
                    <a:pt x="467" y="15109"/>
                    <a:pt x="677" y="14884"/>
                    <a:pt x="724" y="14836"/>
                  </a:cubicBezTo>
                  <a:cubicBezTo>
                    <a:pt x="1916" y="13660"/>
                    <a:pt x="3544" y="12807"/>
                    <a:pt x="4912" y="11615"/>
                  </a:cubicBezTo>
                  <a:cubicBezTo>
                    <a:pt x="5766" y="10906"/>
                    <a:pt x="6394" y="9923"/>
                    <a:pt x="7038" y="8989"/>
                  </a:cubicBezTo>
                  <a:cubicBezTo>
                    <a:pt x="8198" y="7363"/>
                    <a:pt x="9116" y="5559"/>
                    <a:pt x="9728" y="3626"/>
                  </a:cubicBezTo>
                  <a:cubicBezTo>
                    <a:pt x="10050" y="2692"/>
                    <a:pt x="10291" y="1726"/>
                    <a:pt x="10581" y="775"/>
                  </a:cubicBezTo>
                  <a:cubicBezTo>
                    <a:pt x="10630" y="598"/>
                    <a:pt x="10727" y="437"/>
                    <a:pt x="10742" y="259"/>
                  </a:cubicBezTo>
                  <a:cubicBezTo>
                    <a:pt x="10742" y="163"/>
                    <a:pt x="10727" y="51"/>
                    <a:pt x="10646" y="18"/>
                  </a:cubicBezTo>
                  <a:cubicBezTo>
                    <a:pt x="10626" y="6"/>
                    <a:pt x="10605" y="1"/>
                    <a:pt x="10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3"/>
            <p:cNvSpPr/>
            <p:nvPr/>
          </p:nvSpPr>
          <p:spPr>
            <a:xfrm>
              <a:off x="2739975" y="1598450"/>
              <a:ext cx="119200" cy="446300"/>
            </a:xfrm>
            <a:custGeom>
              <a:avLst/>
              <a:gdLst/>
              <a:ahLst/>
              <a:cxnLst/>
              <a:rect l="l" t="t" r="r" b="b"/>
              <a:pathLst>
                <a:path w="4768" h="17852" extrusionOk="0">
                  <a:moveTo>
                    <a:pt x="1559" y="1"/>
                  </a:moveTo>
                  <a:cubicBezTo>
                    <a:pt x="1467" y="1"/>
                    <a:pt x="1362" y="73"/>
                    <a:pt x="1321" y="165"/>
                  </a:cubicBezTo>
                  <a:cubicBezTo>
                    <a:pt x="1096" y="681"/>
                    <a:pt x="902" y="1341"/>
                    <a:pt x="709" y="2017"/>
                  </a:cubicBezTo>
                  <a:cubicBezTo>
                    <a:pt x="709" y="2049"/>
                    <a:pt x="692" y="2066"/>
                    <a:pt x="677" y="2098"/>
                  </a:cubicBezTo>
                  <a:cubicBezTo>
                    <a:pt x="563" y="2356"/>
                    <a:pt x="499" y="2629"/>
                    <a:pt x="483" y="2919"/>
                  </a:cubicBezTo>
                  <a:cubicBezTo>
                    <a:pt x="402" y="3258"/>
                    <a:pt x="322" y="3580"/>
                    <a:pt x="258" y="3902"/>
                  </a:cubicBezTo>
                  <a:cubicBezTo>
                    <a:pt x="48" y="5496"/>
                    <a:pt x="0" y="7107"/>
                    <a:pt x="161" y="8670"/>
                  </a:cubicBezTo>
                  <a:cubicBezTo>
                    <a:pt x="194" y="10070"/>
                    <a:pt x="596" y="11069"/>
                    <a:pt x="1014" y="12325"/>
                  </a:cubicBezTo>
                  <a:cubicBezTo>
                    <a:pt x="1579" y="14094"/>
                    <a:pt x="3968" y="17851"/>
                    <a:pt x="4625" y="17851"/>
                  </a:cubicBezTo>
                  <a:cubicBezTo>
                    <a:pt x="4680" y="17851"/>
                    <a:pt x="4722" y="17825"/>
                    <a:pt x="4751" y="17769"/>
                  </a:cubicBezTo>
                  <a:cubicBezTo>
                    <a:pt x="4768" y="17350"/>
                    <a:pt x="4703" y="16126"/>
                    <a:pt x="4719" y="15740"/>
                  </a:cubicBezTo>
                  <a:cubicBezTo>
                    <a:pt x="4751" y="14468"/>
                    <a:pt x="4703" y="13211"/>
                    <a:pt x="4558" y="11971"/>
                  </a:cubicBezTo>
                  <a:cubicBezTo>
                    <a:pt x="4252" y="9024"/>
                    <a:pt x="3801" y="6076"/>
                    <a:pt x="2947" y="3290"/>
                  </a:cubicBezTo>
                  <a:cubicBezTo>
                    <a:pt x="2689" y="2517"/>
                    <a:pt x="2352" y="1776"/>
                    <a:pt x="2077" y="1018"/>
                  </a:cubicBezTo>
                  <a:cubicBezTo>
                    <a:pt x="1965" y="696"/>
                    <a:pt x="1852" y="391"/>
                    <a:pt x="1691" y="84"/>
                  </a:cubicBezTo>
                  <a:cubicBezTo>
                    <a:pt x="1661" y="25"/>
                    <a:pt x="1613" y="1"/>
                    <a:pt x="15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3"/>
            <p:cNvSpPr/>
            <p:nvPr/>
          </p:nvSpPr>
          <p:spPr>
            <a:xfrm>
              <a:off x="2630025" y="1790500"/>
              <a:ext cx="174225" cy="415875"/>
            </a:xfrm>
            <a:custGeom>
              <a:avLst/>
              <a:gdLst/>
              <a:ahLst/>
              <a:cxnLst/>
              <a:rect l="l" t="t" r="r" b="b"/>
              <a:pathLst>
                <a:path w="6969" h="16635" extrusionOk="0">
                  <a:moveTo>
                    <a:pt x="454" y="1"/>
                  </a:moveTo>
                  <a:cubicBezTo>
                    <a:pt x="443" y="1"/>
                    <a:pt x="432" y="2"/>
                    <a:pt x="419" y="4"/>
                  </a:cubicBezTo>
                  <a:cubicBezTo>
                    <a:pt x="323" y="37"/>
                    <a:pt x="258" y="133"/>
                    <a:pt x="291" y="230"/>
                  </a:cubicBezTo>
                  <a:cubicBezTo>
                    <a:pt x="178" y="2598"/>
                    <a:pt x="1" y="5577"/>
                    <a:pt x="742" y="7978"/>
                  </a:cubicBezTo>
                  <a:cubicBezTo>
                    <a:pt x="1209" y="10104"/>
                    <a:pt x="2094" y="12101"/>
                    <a:pt x="3400" y="13679"/>
                  </a:cubicBezTo>
                  <a:cubicBezTo>
                    <a:pt x="4220" y="14661"/>
                    <a:pt x="6250" y="16449"/>
                    <a:pt x="6572" y="16594"/>
                  </a:cubicBezTo>
                  <a:cubicBezTo>
                    <a:pt x="6572" y="16609"/>
                    <a:pt x="6664" y="16635"/>
                    <a:pt x="6757" y="16635"/>
                  </a:cubicBezTo>
                  <a:cubicBezTo>
                    <a:pt x="6862" y="16635"/>
                    <a:pt x="6968" y="16602"/>
                    <a:pt x="6943" y="16482"/>
                  </a:cubicBezTo>
                  <a:cubicBezTo>
                    <a:pt x="6943" y="16353"/>
                    <a:pt x="6814" y="14275"/>
                    <a:pt x="6718" y="13422"/>
                  </a:cubicBezTo>
                  <a:cubicBezTo>
                    <a:pt x="6460" y="11247"/>
                    <a:pt x="5863" y="9395"/>
                    <a:pt x="5122" y="7478"/>
                  </a:cubicBezTo>
                  <a:cubicBezTo>
                    <a:pt x="4510" y="6060"/>
                    <a:pt x="3625" y="4531"/>
                    <a:pt x="2820" y="3242"/>
                  </a:cubicBezTo>
                  <a:cubicBezTo>
                    <a:pt x="2288" y="2420"/>
                    <a:pt x="1692" y="1664"/>
                    <a:pt x="1145" y="874"/>
                  </a:cubicBezTo>
                  <a:cubicBezTo>
                    <a:pt x="967" y="616"/>
                    <a:pt x="887" y="504"/>
                    <a:pt x="742" y="279"/>
                  </a:cubicBezTo>
                  <a:cubicBezTo>
                    <a:pt x="668" y="174"/>
                    <a:pt x="593"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3"/>
            <p:cNvSpPr/>
            <p:nvPr/>
          </p:nvSpPr>
          <p:spPr>
            <a:xfrm>
              <a:off x="2829750" y="1944425"/>
              <a:ext cx="362775" cy="280900"/>
            </a:xfrm>
            <a:custGeom>
              <a:avLst/>
              <a:gdLst/>
              <a:ahLst/>
              <a:cxnLst/>
              <a:rect l="l" t="t" r="r" b="b"/>
              <a:pathLst>
                <a:path w="14511" h="11236" extrusionOk="0">
                  <a:moveTo>
                    <a:pt x="14281" y="1"/>
                  </a:moveTo>
                  <a:cubicBezTo>
                    <a:pt x="14211" y="1"/>
                    <a:pt x="14135" y="26"/>
                    <a:pt x="14077" y="49"/>
                  </a:cubicBezTo>
                  <a:cubicBezTo>
                    <a:pt x="13658" y="97"/>
                    <a:pt x="13353" y="210"/>
                    <a:pt x="12902" y="468"/>
                  </a:cubicBezTo>
                  <a:cubicBezTo>
                    <a:pt x="12419" y="709"/>
                    <a:pt x="11678" y="966"/>
                    <a:pt x="11034" y="1176"/>
                  </a:cubicBezTo>
                  <a:cubicBezTo>
                    <a:pt x="7297" y="2465"/>
                    <a:pt x="4011" y="4767"/>
                    <a:pt x="1385" y="8118"/>
                  </a:cubicBezTo>
                  <a:cubicBezTo>
                    <a:pt x="790" y="8955"/>
                    <a:pt x="275" y="9938"/>
                    <a:pt x="0" y="10969"/>
                  </a:cubicBezTo>
                  <a:cubicBezTo>
                    <a:pt x="0" y="11049"/>
                    <a:pt x="49" y="11098"/>
                    <a:pt x="114" y="11098"/>
                  </a:cubicBezTo>
                  <a:cubicBezTo>
                    <a:pt x="140" y="11177"/>
                    <a:pt x="189" y="11235"/>
                    <a:pt x="277" y="11235"/>
                  </a:cubicBezTo>
                  <a:cubicBezTo>
                    <a:pt x="296" y="11235"/>
                    <a:pt x="316" y="11232"/>
                    <a:pt x="339" y="11227"/>
                  </a:cubicBezTo>
                  <a:lnTo>
                    <a:pt x="322" y="11227"/>
                  </a:lnTo>
                  <a:cubicBezTo>
                    <a:pt x="339" y="11227"/>
                    <a:pt x="387" y="11210"/>
                    <a:pt x="419" y="11210"/>
                  </a:cubicBezTo>
                  <a:lnTo>
                    <a:pt x="484" y="11178"/>
                  </a:lnTo>
                  <a:cubicBezTo>
                    <a:pt x="497" y="11178"/>
                    <a:pt x="521" y="11168"/>
                    <a:pt x="538" y="11155"/>
                  </a:cubicBezTo>
                  <a:lnTo>
                    <a:pt x="538" y="11155"/>
                  </a:lnTo>
                  <a:cubicBezTo>
                    <a:pt x="528" y="11159"/>
                    <a:pt x="520" y="11162"/>
                    <a:pt x="516" y="11162"/>
                  </a:cubicBezTo>
                  <a:cubicBezTo>
                    <a:pt x="525" y="11158"/>
                    <a:pt x="533" y="11154"/>
                    <a:pt x="542" y="11151"/>
                  </a:cubicBezTo>
                  <a:lnTo>
                    <a:pt x="542" y="11151"/>
                  </a:lnTo>
                  <a:cubicBezTo>
                    <a:pt x="541" y="11152"/>
                    <a:pt x="539" y="11154"/>
                    <a:pt x="538" y="11155"/>
                  </a:cubicBezTo>
                  <a:lnTo>
                    <a:pt x="538" y="11155"/>
                  </a:lnTo>
                  <a:cubicBezTo>
                    <a:pt x="542" y="11153"/>
                    <a:pt x="547" y="11150"/>
                    <a:pt x="552" y="11148"/>
                  </a:cubicBezTo>
                  <a:lnTo>
                    <a:pt x="552" y="11148"/>
                  </a:lnTo>
                  <a:cubicBezTo>
                    <a:pt x="549" y="11149"/>
                    <a:pt x="545" y="11150"/>
                    <a:pt x="542" y="11151"/>
                  </a:cubicBezTo>
                  <a:lnTo>
                    <a:pt x="542" y="11151"/>
                  </a:lnTo>
                  <a:cubicBezTo>
                    <a:pt x="544" y="11149"/>
                    <a:pt x="546" y="11147"/>
                    <a:pt x="548" y="11145"/>
                  </a:cubicBezTo>
                  <a:cubicBezTo>
                    <a:pt x="564" y="11138"/>
                    <a:pt x="571" y="11135"/>
                    <a:pt x="572" y="11135"/>
                  </a:cubicBezTo>
                  <a:cubicBezTo>
                    <a:pt x="574" y="11135"/>
                    <a:pt x="564" y="11141"/>
                    <a:pt x="552" y="11148"/>
                  </a:cubicBezTo>
                  <a:lnTo>
                    <a:pt x="552" y="11148"/>
                  </a:lnTo>
                  <a:cubicBezTo>
                    <a:pt x="570" y="11141"/>
                    <a:pt x="587" y="11133"/>
                    <a:pt x="597" y="11113"/>
                  </a:cubicBezTo>
                  <a:cubicBezTo>
                    <a:pt x="838" y="11066"/>
                    <a:pt x="1306" y="10952"/>
                    <a:pt x="1643" y="10920"/>
                  </a:cubicBezTo>
                  <a:cubicBezTo>
                    <a:pt x="2191" y="10840"/>
                    <a:pt x="2577" y="10695"/>
                    <a:pt x="3028" y="10679"/>
                  </a:cubicBezTo>
                  <a:cubicBezTo>
                    <a:pt x="3544" y="10501"/>
                    <a:pt x="4076" y="10372"/>
                    <a:pt x="4575" y="10179"/>
                  </a:cubicBezTo>
                  <a:cubicBezTo>
                    <a:pt x="5848" y="9631"/>
                    <a:pt x="7023" y="8811"/>
                    <a:pt x="8199" y="8021"/>
                  </a:cubicBezTo>
                  <a:cubicBezTo>
                    <a:pt x="9471" y="7071"/>
                    <a:pt x="10759" y="6105"/>
                    <a:pt x="11822" y="4832"/>
                  </a:cubicBezTo>
                  <a:cubicBezTo>
                    <a:pt x="12387" y="4204"/>
                    <a:pt x="12821" y="3463"/>
                    <a:pt x="13304" y="2738"/>
                  </a:cubicBezTo>
                  <a:cubicBezTo>
                    <a:pt x="13723" y="1997"/>
                    <a:pt x="14174" y="1241"/>
                    <a:pt x="14448" y="403"/>
                  </a:cubicBezTo>
                  <a:cubicBezTo>
                    <a:pt x="14510" y="82"/>
                    <a:pt x="14406" y="1"/>
                    <a:pt x="14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3"/>
            <p:cNvSpPr/>
            <p:nvPr/>
          </p:nvSpPr>
          <p:spPr>
            <a:xfrm>
              <a:off x="2557975" y="1970450"/>
              <a:ext cx="196900" cy="456000"/>
            </a:xfrm>
            <a:custGeom>
              <a:avLst/>
              <a:gdLst/>
              <a:ahLst/>
              <a:cxnLst/>
              <a:rect l="l" t="t" r="r" b="b"/>
              <a:pathLst>
                <a:path w="7876" h="18240" extrusionOk="0">
                  <a:moveTo>
                    <a:pt x="261" y="1"/>
                  </a:moveTo>
                  <a:cubicBezTo>
                    <a:pt x="244" y="1"/>
                    <a:pt x="227" y="3"/>
                    <a:pt x="209" y="7"/>
                  </a:cubicBezTo>
                  <a:cubicBezTo>
                    <a:pt x="97" y="39"/>
                    <a:pt x="32" y="168"/>
                    <a:pt x="32" y="280"/>
                  </a:cubicBezTo>
                  <a:cubicBezTo>
                    <a:pt x="32" y="441"/>
                    <a:pt x="48" y="586"/>
                    <a:pt x="48" y="827"/>
                  </a:cubicBezTo>
                  <a:cubicBezTo>
                    <a:pt x="32" y="1521"/>
                    <a:pt x="0" y="2229"/>
                    <a:pt x="16" y="2921"/>
                  </a:cubicBezTo>
                  <a:cubicBezTo>
                    <a:pt x="16" y="3969"/>
                    <a:pt x="0" y="5015"/>
                    <a:pt x="129" y="6046"/>
                  </a:cubicBezTo>
                  <a:cubicBezTo>
                    <a:pt x="258" y="6997"/>
                    <a:pt x="451" y="7931"/>
                    <a:pt x="677" y="8848"/>
                  </a:cubicBezTo>
                  <a:cubicBezTo>
                    <a:pt x="1095" y="9847"/>
                    <a:pt x="1465" y="10878"/>
                    <a:pt x="1965" y="11828"/>
                  </a:cubicBezTo>
                  <a:cubicBezTo>
                    <a:pt x="2674" y="13020"/>
                    <a:pt x="3398" y="14244"/>
                    <a:pt x="4349" y="15194"/>
                  </a:cubicBezTo>
                  <a:cubicBezTo>
                    <a:pt x="5380" y="16306"/>
                    <a:pt x="6314" y="17256"/>
                    <a:pt x="7521" y="18158"/>
                  </a:cubicBezTo>
                  <a:lnTo>
                    <a:pt x="7521" y="18174"/>
                  </a:lnTo>
                  <a:cubicBezTo>
                    <a:pt x="7557" y="18220"/>
                    <a:pt x="7605" y="18240"/>
                    <a:pt x="7655" y="18240"/>
                  </a:cubicBezTo>
                  <a:cubicBezTo>
                    <a:pt x="7763" y="18240"/>
                    <a:pt x="7876" y="18146"/>
                    <a:pt x="7876" y="18013"/>
                  </a:cubicBezTo>
                  <a:cubicBezTo>
                    <a:pt x="7860" y="17771"/>
                    <a:pt x="7828" y="17835"/>
                    <a:pt x="7779" y="17610"/>
                  </a:cubicBezTo>
                  <a:cubicBezTo>
                    <a:pt x="7699" y="16998"/>
                    <a:pt x="7682" y="16515"/>
                    <a:pt x="7602" y="15823"/>
                  </a:cubicBezTo>
                  <a:cubicBezTo>
                    <a:pt x="7521" y="14582"/>
                    <a:pt x="7167" y="13439"/>
                    <a:pt x="6941" y="12247"/>
                  </a:cubicBezTo>
                  <a:cubicBezTo>
                    <a:pt x="6346" y="8962"/>
                    <a:pt x="5202" y="5805"/>
                    <a:pt x="3286" y="3292"/>
                  </a:cubicBezTo>
                  <a:cubicBezTo>
                    <a:pt x="2771" y="2616"/>
                    <a:pt x="2223" y="1987"/>
                    <a:pt x="1675" y="1343"/>
                  </a:cubicBezTo>
                  <a:cubicBezTo>
                    <a:pt x="1304" y="844"/>
                    <a:pt x="1046" y="473"/>
                    <a:pt x="580" y="151"/>
                  </a:cubicBezTo>
                  <a:cubicBezTo>
                    <a:pt x="480" y="94"/>
                    <a:pt x="382" y="1"/>
                    <a:pt x="2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3"/>
            <p:cNvSpPr/>
            <p:nvPr/>
          </p:nvSpPr>
          <p:spPr>
            <a:xfrm>
              <a:off x="2786675" y="2162275"/>
              <a:ext cx="339875" cy="258775"/>
            </a:xfrm>
            <a:custGeom>
              <a:avLst/>
              <a:gdLst/>
              <a:ahLst/>
              <a:cxnLst/>
              <a:rect l="l" t="t" r="r" b="b"/>
              <a:pathLst>
                <a:path w="13595" h="10351" extrusionOk="0">
                  <a:moveTo>
                    <a:pt x="13409" y="1"/>
                  </a:moveTo>
                  <a:cubicBezTo>
                    <a:pt x="13291" y="1"/>
                    <a:pt x="13155" y="134"/>
                    <a:pt x="13047" y="144"/>
                  </a:cubicBezTo>
                  <a:cubicBezTo>
                    <a:pt x="12579" y="354"/>
                    <a:pt x="12080" y="531"/>
                    <a:pt x="11597" y="677"/>
                  </a:cubicBezTo>
                  <a:cubicBezTo>
                    <a:pt x="9841" y="1192"/>
                    <a:pt x="8295" y="1916"/>
                    <a:pt x="6701" y="2721"/>
                  </a:cubicBezTo>
                  <a:cubicBezTo>
                    <a:pt x="4253" y="3784"/>
                    <a:pt x="1756" y="5476"/>
                    <a:pt x="548" y="8230"/>
                  </a:cubicBezTo>
                  <a:cubicBezTo>
                    <a:pt x="291" y="8859"/>
                    <a:pt x="33" y="9535"/>
                    <a:pt x="1" y="10195"/>
                  </a:cubicBezTo>
                  <a:cubicBezTo>
                    <a:pt x="1" y="10227"/>
                    <a:pt x="33" y="10244"/>
                    <a:pt x="48" y="10259"/>
                  </a:cubicBezTo>
                  <a:cubicBezTo>
                    <a:pt x="73" y="10310"/>
                    <a:pt x="129" y="10350"/>
                    <a:pt x="198" y="10350"/>
                  </a:cubicBezTo>
                  <a:cubicBezTo>
                    <a:pt x="217" y="10350"/>
                    <a:pt x="237" y="10347"/>
                    <a:pt x="258" y="10340"/>
                  </a:cubicBezTo>
                  <a:cubicBezTo>
                    <a:pt x="580" y="10130"/>
                    <a:pt x="1240" y="9711"/>
                    <a:pt x="1740" y="9454"/>
                  </a:cubicBezTo>
                  <a:cubicBezTo>
                    <a:pt x="2368" y="9196"/>
                    <a:pt x="3286" y="8859"/>
                    <a:pt x="4092" y="8536"/>
                  </a:cubicBezTo>
                  <a:cubicBezTo>
                    <a:pt x="5283" y="8004"/>
                    <a:pt x="6411" y="7280"/>
                    <a:pt x="7522" y="6555"/>
                  </a:cubicBezTo>
                  <a:cubicBezTo>
                    <a:pt x="9471" y="5170"/>
                    <a:pt x="11645" y="3898"/>
                    <a:pt x="12837" y="1578"/>
                  </a:cubicBezTo>
                  <a:cubicBezTo>
                    <a:pt x="13062" y="1160"/>
                    <a:pt x="13304" y="741"/>
                    <a:pt x="13545" y="322"/>
                  </a:cubicBezTo>
                  <a:cubicBezTo>
                    <a:pt x="13578" y="273"/>
                    <a:pt x="13594" y="193"/>
                    <a:pt x="13562" y="129"/>
                  </a:cubicBezTo>
                  <a:cubicBezTo>
                    <a:pt x="13520" y="33"/>
                    <a:pt x="13466" y="1"/>
                    <a:pt x="13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3"/>
            <p:cNvSpPr/>
            <p:nvPr/>
          </p:nvSpPr>
          <p:spPr>
            <a:xfrm>
              <a:off x="2467775" y="2170825"/>
              <a:ext cx="249250" cy="398950"/>
            </a:xfrm>
            <a:custGeom>
              <a:avLst/>
              <a:gdLst/>
              <a:ahLst/>
              <a:cxnLst/>
              <a:rect l="l" t="t" r="r" b="b"/>
              <a:pathLst>
                <a:path w="9970" h="15958" extrusionOk="0">
                  <a:moveTo>
                    <a:pt x="182" y="0"/>
                  </a:moveTo>
                  <a:cubicBezTo>
                    <a:pt x="102" y="0"/>
                    <a:pt x="30" y="48"/>
                    <a:pt x="0" y="173"/>
                  </a:cubicBezTo>
                  <a:cubicBezTo>
                    <a:pt x="0" y="431"/>
                    <a:pt x="177" y="657"/>
                    <a:pt x="226" y="898"/>
                  </a:cubicBezTo>
                  <a:cubicBezTo>
                    <a:pt x="596" y="2154"/>
                    <a:pt x="870" y="3910"/>
                    <a:pt x="1208" y="5360"/>
                  </a:cubicBezTo>
                  <a:cubicBezTo>
                    <a:pt x="1594" y="7325"/>
                    <a:pt x="2464" y="9112"/>
                    <a:pt x="3447" y="10739"/>
                  </a:cubicBezTo>
                  <a:cubicBezTo>
                    <a:pt x="3898" y="11624"/>
                    <a:pt x="4832" y="12479"/>
                    <a:pt x="5524" y="13364"/>
                  </a:cubicBezTo>
                  <a:cubicBezTo>
                    <a:pt x="5702" y="13671"/>
                    <a:pt x="5975" y="13911"/>
                    <a:pt x="6282" y="14057"/>
                  </a:cubicBezTo>
                  <a:cubicBezTo>
                    <a:pt x="6958" y="14476"/>
                    <a:pt x="7667" y="14830"/>
                    <a:pt x="8376" y="15184"/>
                  </a:cubicBezTo>
                  <a:cubicBezTo>
                    <a:pt x="8537" y="15281"/>
                    <a:pt x="8713" y="15361"/>
                    <a:pt x="8891" y="15442"/>
                  </a:cubicBezTo>
                  <a:cubicBezTo>
                    <a:pt x="8971" y="15490"/>
                    <a:pt x="9035" y="15539"/>
                    <a:pt x="9117" y="15603"/>
                  </a:cubicBezTo>
                  <a:cubicBezTo>
                    <a:pt x="9374" y="15797"/>
                    <a:pt x="9486" y="15876"/>
                    <a:pt x="9729" y="15958"/>
                  </a:cubicBezTo>
                  <a:cubicBezTo>
                    <a:pt x="9857" y="15958"/>
                    <a:pt x="9970" y="15780"/>
                    <a:pt x="9922" y="15651"/>
                  </a:cubicBezTo>
                  <a:cubicBezTo>
                    <a:pt x="9890" y="15507"/>
                    <a:pt x="9825" y="15023"/>
                    <a:pt x="9744" y="14717"/>
                  </a:cubicBezTo>
                  <a:cubicBezTo>
                    <a:pt x="9744" y="14652"/>
                    <a:pt x="9744" y="14588"/>
                    <a:pt x="9729" y="14508"/>
                  </a:cubicBezTo>
                  <a:cubicBezTo>
                    <a:pt x="9744" y="13718"/>
                    <a:pt x="9632" y="12962"/>
                    <a:pt x="9406" y="12253"/>
                  </a:cubicBezTo>
                  <a:cubicBezTo>
                    <a:pt x="9196" y="11383"/>
                    <a:pt x="8794" y="10514"/>
                    <a:pt x="8584" y="9820"/>
                  </a:cubicBezTo>
                  <a:cubicBezTo>
                    <a:pt x="8262" y="9144"/>
                    <a:pt x="7876" y="8500"/>
                    <a:pt x="7521" y="7856"/>
                  </a:cubicBezTo>
                  <a:cubicBezTo>
                    <a:pt x="6894" y="6792"/>
                    <a:pt x="6233" y="5762"/>
                    <a:pt x="5395" y="4909"/>
                  </a:cubicBezTo>
                  <a:cubicBezTo>
                    <a:pt x="4558" y="4103"/>
                    <a:pt x="3898" y="3475"/>
                    <a:pt x="3044" y="2686"/>
                  </a:cubicBezTo>
                  <a:cubicBezTo>
                    <a:pt x="2625" y="2364"/>
                    <a:pt x="2367" y="2042"/>
                    <a:pt x="1949" y="1606"/>
                  </a:cubicBezTo>
                  <a:cubicBezTo>
                    <a:pt x="1465" y="1108"/>
                    <a:pt x="935" y="657"/>
                    <a:pt x="435" y="157"/>
                  </a:cubicBezTo>
                  <a:cubicBezTo>
                    <a:pt x="382" y="69"/>
                    <a:pt x="277"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3"/>
            <p:cNvSpPr/>
            <p:nvPr/>
          </p:nvSpPr>
          <p:spPr>
            <a:xfrm>
              <a:off x="2750025" y="2358125"/>
              <a:ext cx="343500" cy="216100"/>
            </a:xfrm>
            <a:custGeom>
              <a:avLst/>
              <a:gdLst/>
              <a:ahLst/>
              <a:cxnLst/>
              <a:rect l="l" t="t" r="r" b="b"/>
              <a:pathLst>
                <a:path w="13740" h="8644" extrusionOk="0">
                  <a:moveTo>
                    <a:pt x="13374" y="1"/>
                  </a:moveTo>
                  <a:cubicBezTo>
                    <a:pt x="13304" y="1"/>
                    <a:pt x="13229" y="13"/>
                    <a:pt x="13160" y="26"/>
                  </a:cubicBezTo>
                  <a:cubicBezTo>
                    <a:pt x="12773" y="106"/>
                    <a:pt x="12387" y="284"/>
                    <a:pt x="12000" y="380"/>
                  </a:cubicBezTo>
                  <a:cubicBezTo>
                    <a:pt x="9890" y="1057"/>
                    <a:pt x="7699" y="1620"/>
                    <a:pt x="5815" y="2586"/>
                  </a:cubicBezTo>
                  <a:cubicBezTo>
                    <a:pt x="4252" y="3391"/>
                    <a:pt x="2867" y="4326"/>
                    <a:pt x="1643" y="5534"/>
                  </a:cubicBezTo>
                  <a:cubicBezTo>
                    <a:pt x="951" y="6275"/>
                    <a:pt x="468" y="7209"/>
                    <a:pt x="65" y="8159"/>
                  </a:cubicBezTo>
                  <a:cubicBezTo>
                    <a:pt x="17" y="8240"/>
                    <a:pt x="0" y="8305"/>
                    <a:pt x="33" y="8369"/>
                  </a:cubicBezTo>
                  <a:cubicBezTo>
                    <a:pt x="0" y="8481"/>
                    <a:pt x="33" y="8610"/>
                    <a:pt x="146" y="8642"/>
                  </a:cubicBezTo>
                  <a:cubicBezTo>
                    <a:pt x="156" y="8643"/>
                    <a:pt x="166" y="8644"/>
                    <a:pt x="176" y="8644"/>
                  </a:cubicBezTo>
                  <a:cubicBezTo>
                    <a:pt x="320" y="8644"/>
                    <a:pt x="526" y="8542"/>
                    <a:pt x="661" y="8498"/>
                  </a:cubicBezTo>
                  <a:cubicBezTo>
                    <a:pt x="887" y="8369"/>
                    <a:pt x="1128" y="8337"/>
                    <a:pt x="1353" y="8272"/>
                  </a:cubicBezTo>
                  <a:cubicBezTo>
                    <a:pt x="1692" y="8159"/>
                    <a:pt x="1982" y="8191"/>
                    <a:pt x="2416" y="8143"/>
                  </a:cubicBezTo>
                  <a:cubicBezTo>
                    <a:pt x="2561" y="8154"/>
                    <a:pt x="2713" y="8173"/>
                    <a:pt x="2867" y="8173"/>
                  </a:cubicBezTo>
                  <a:cubicBezTo>
                    <a:pt x="2937" y="8173"/>
                    <a:pt x="3007" y="8169"/>
                    <a:pt x="3077" y="8159"/>
                  </a:cubicBezTo>
                  <a:cubicBezTo>
                    <a:pt x="4832" y="7837"/>
                    <a:pt x="6507" y="7016"/>
                    <a:pt x="8038" y="5889"/>
                  </a:cubicBezTo>
                  <a:cubicBezTo>
                    <a:pt x="9198" y="5099"/>
                    <a:pt x="10325" y="4246"/>
                    <a:pt x="11371" y="3279"/>
                  </a:cubicBezTo>
                  <a:cubicBezTo>
                    <a:pt x="12129" y="2635"/>
                    <a:pt x="12789" y="1862"/>
                    <a:pt x="13353" y="1025"/>
                  </a:cubicBezTo>
                  <a:cubicBezTo>
                    <a:pt x="13514" y="767"/>
                    <a:pt x="13740" y="460"/>
                    <a:pt x="13643" y="138"/>
                  </a:cubicBezTo>
                  <a:cubicBezTo>
                    <a:pt x="13584" y="31"/>
                    <a:pt x="13484" y="1"/>
                    <a:pt x="13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3"/>
            <p:cNvSpPr/>
            <p:nvPr/>
          </p:nvSpPr>
          <p:spPr>
            <a:xfrm>
              <a:off x="3002900" y="2434450"/>
              <a:ext cx="25" cy="25"/>
            </a:xfrm>
            <a:custGeom>
              <a:avLst/>
              <a:gdLst/>
              <a:ahLst/>
              <a:cxnLst/>
              <a:rect l="l" t="t" r="r" b="b"/>
              <a:pathLst>
                <a:path w="1" h="1" extrusionOk="0">
                  <a:moveTo>
                    <a:pt x="0" y="1"/>
                  </a:moveTo>
                  <a:lnTo>
                    <a:pt x="0" y="1"/>
                  </a:lnTo>
                  <a:close/>
                </a:path>
              </a:pathLst>
            </a:custGeom>
            <a:solidFill>
              <a:srgbClr val="6A6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3"/>
            <p:cNvSpPr/>
            <p:nvPr/>
          </p:nvSpPr>
          <p:spPr>
            <a:xfrm>
              <a:off x="2532050" y="1718600"/>
              <a:ext cx="609800" cy="960275"/>
            </a:xfrm>
            <a:custGeom>
              <a:avLst/>
              <a:gdLst/>
              <a:ahLst/>
              <a:cxnLst/>
              <a:rect l="l" t="t" r="r" b="b"/>
              <a:pathLst>
                <a:path w="24392" h="38411" extrusionOk="0">
                  <a:moveTo>
                    <a:pt x="10040" y="1"/>
                  </a:moveTo>
                  <a:cubicBezTo>
                    <a:pt x="9982" y="1"/>
                    <a:pt x="9933" y="44"/>
                    <a:pt x="9943" y="110"/>
                  </a:cubicBezTo>
                  <a:cubicBezTo>
                    <a:pt x="10089" y="1399"/>
                    <a:pt x="10250" y="2687"/>
                    <a:pt x="10443" y="3960"/>
                  </a:cubicBezTo>
                  <a:cubicBezTo>
                    <a:pt x="10845" y="5732"/>
                    <a:pt x="11329" y="7568"/>
                    <a:pt x="11828" y="9387"/>
                  </a:cubicBezTo>
                  <a:cubicBezTo>
                    <a:pt x="12134" y="10177"/>
                    <a:pt x="12424" y="10982"/>
                    <a:pt x="12778" y="11771"/>
                  </a:cubicBezTo>
                  <a:cubicBezTo>
                    <a:pt x="12956" y="12415"/>
                    <a:pt x="13293" y="13270"/>
                    <a:pt x="13504" y="13753"/>
                  </a:cubicBezTo>
                  <a:cubicBezTo>
                    <a:pt x="13504" y="13768"/>
                    <a:pt x="13519" y="13800"/>
                    <a:pt x="13519" y="13833"/>
                  </a:cubicBezTo>
                  <a:cubicBezTo>
                    <a:pt x="13471" y="14251"/>
                    <a:pt x="13390" y="14702"/>
                    <a:pt x="13197" y="15508"/>
                  </a:cubicBezTo>
                  <a:cubicBezTo>
                    <a:pt x="13068" y="16072"/>
                    <a:pt x="12649" y="16942"/>
                    <a:pt x="12392" y="17601"/>
                  </a:cubicBezTo>
                  <a:cubicBezTo>
                    <a:pt x="12198" y="18117"/>
                    <a:pt x="12069" y="18793"/>
                    <a:pt x="11908" y="19180"/>
                  </a:cubicBezTo>
                  <a:cubicBezTo>
                    <a:pt x="11796" y="19470"/>
                    <a:pt x="11683" y="19776"/>
                    <a:pt x="11571" y="20082"/>
                  </a:cubicBezTo>
                  <a:cubicBezTo>
                    <a:pt x="11088" y="19615"/>
                    <a:pt x="10733" y="19019"/>
                    <a:pt x="10298" y="18359"/>
                  </a:cubicBezTo>
                  <a:cubicBezTo>
                    <a:pt x="10089" y="17956"/>
                    <a:pt x="9782" y="17264"/>
                    <a:pt x="9525" y="16748"/>
                  </a:cubicBezTo>
                  <a:cubicBezTo>
                    <a:pt x="8607" y="14767"/>
                    <a:pt x="7785" y="12754"/>
                    <a:pt x="7029" y="10708"/>
                  </a:cubicBezTo>
                  <a:cubicBezTo>
                    <a:pt x="6625" y="9613"/>
                    <a:pt x="6239" y="8518"/>
                    <a:pt x="5852" y="7422"/>
                  </a:cubicBezTo>
                  <a:cubicBezTo>
                    <a:pt x="5772" y="7278"/>
                    <a:pt x="5772" y="7085"/>
                    <a:pt x="5644" y="6971"/>
                  </a:cubicBezTo>
                  <a:cubicBezTo>
                    <a:pt x="5629" y="6963"/>
                    <a:pt x="5613" y="6959"/>
                    <a:pt x="5597" y="6959"/>
                  </a:cubicBezTo>
                  <a:cubicBezTo>
                    <a:pt x="5526" y="6959"/>
                    <a:pt x="5456" y="7038"/>
                    <a:pt x="5483" y="7117"/>
                  </a:cubicBezTo>
                  <a:cubicBezTo>
                    <a:pt x="6529" y="10128"/>
                    <a:pt x="7641" y="13124"/>
                    <a:pt x="8913" y="16040"/>
                  </a:cubicBezTo>
                  <a:cubicBezTo>
                    <a:pt x="9348" y="16942"/>
                    <a:pt x="9735" y="17876"/>
                    <a:pt x="10233" y="18746"/>
                  </a:cubicBezTo>
                  <a:cubicBezTo>
                    <a:pt x="10443" y="19068"/>
                    <a:pt x="10572" y="19293"/>
                    <a:pt x="10749" y="19566"/>
                  </a:cubicBezTo>
                  <a:cubicBezTo>
                    <a:pt x="10862" y="19680"/>
                    <a:pt x="11023" y="19905"/>
                    <a:pt x="11184" y="20114"/>
                  </a:cubicBezTo>
                  <a:cubicBezTo>
                    <a:pt x="11313" y="20243"/>
                    <a:pt x="11361" y="20275"/>
                    <a:pt x="11457" y="20389"/>
                  </a:cubicBezTo>
                  <a:cubicBezTo>
                    <a:pt x="10974" y="21628"/>
                    <a:pt x="10508" y="22852"/>
                    <a:pt x="10218" y="24157"/>
                  </a:cubicBezTo>
                  <a:cubicBezTo>
                    <a:pt x="9879" y="25575"/>
                    <a:pt x="9847" y="27056"/>
                    <a:pt x="9541" y="28489"/>
                  </a:cubicBezTo>
                  <a:cubicBezTo>
                    <a:pt x="9509" y="28457"/>
                    <a:pt x="9477" y="28425"/>
                    <a:pt x="9460" y="28393"/>
                  </a:cubicBezTo>
                  <a:cubicBezTo>
                    <a:pt x="9187" y="28167"/>
                    <a:pt x="8913" y="27862"/>
                    <a:pt x="8752" y="27733"/>
                  </a:cubicBezTo>
                  <a:cubicBezTo>
                    <a:pt x="8317" y="27201"/>
                    <a:pt x="7914" y="26573"/>
                    <a:pt x="7656" y="26041"/>
                  </a:cubicBezTo>
                  <a:cubicBezTo>
                    <a:pt x="7222" y="25236"/>
                    <a:pt x="6868" y="24592"/>
                    <a:pt x="6529" y="23722"/>
                  </a:cubicBezTo>
                  <a:cubicBezTo>
                    <a:pt x="6207" y="22820"/>
                    <a:pt x="5869" y="21918"/>
                    <a:pt x="5450" y="21048"/>
                  </a:cubicBezTo>
                  <a:cubicBezTo>
                    <a:pt x="5079" y="20178"/>
                    <a:pt x="4789" y="19277"/>
                    <a:pt x="4435" y="18407"/>
                  </a:cubicBezTo>
                  <a:cubicBezTo>
                    <a:pt x="4065" y="17376"/>
                    <a:pt x="3679" y="16345"/>
                    <a:pt x="3324" y="15299"/>
                  </a:cubicBezTo>
                  <a:cubicBezTo>
                    <a:pt x="3228" y="15106"/>
                    <a:pt x="3195" y="14799"/>
                    <a:pt x="3050" y="14655"/>
                  </a:cubicBezTo>
                  <a:cubicBezTo>
                    <a:pt x="3032" y="14646"/>
                    <a:pt x="3014" y="14642"/>
                    <a:pt x="2996" y="14642"/>
                  </a:cubicBezTo>
                  <a:cubicBezTo>
                    <a:pt x="2917" y="14642"/>
                    <a:pt x="2850" y="14720"/>
                    <a:pt x="2889" y="14799"/>
                  </a:cubicBezTo>
                  <a:cubicBezTo>
                    <a:pt x="3855" y="17554"/>
                    <a:pt x="4854" y="20292"/>
                    <a:pt x="5998" y="22966"/>
                  </a:cubicBezTo>
                  <a:cubicBezTo>
                    <a:pt x="6497" y="24495"/>
                    <a:pt x="7205" y="25816"/>
                    <a:pt x="7995" y="27153"/>
                  </a:cubicBezTo>
                  <a:cubicBezTo>
                    <a:pt x="8382" y="27813"/>
                    <a:pt x="9009" y="28328"/>
                    <a:pt x="9460" y="28796"/>
                  </a:cubicBezTo>
                  <a:cubicBezTo>
                    <a:pt x="9460" y="28811"/>
                    <a:pt x="9460" y="28844"/>
                    <a:pt x="9445" y="28860"/>
                  </a:cubicBezTo>
                  <a:cubicBezTo>
                    <a:pt x="9187" y="30197"/>
                    <a:pt x="8478" y="31421"/>
                    <a:pt x="7914" y="32758"/>
                  </a:cubicBezTo>
                  <a:cubicBezTo>
                    <a:pt x="7753" y="33128"/>
                    <a:pt x="7609" y="33499"/>
                    <a:pt x="7463" y="33886"/>
                  </a:cubicBezTo>
                  <a:cubicBezTo>
                    <a:pt x="7319" y="33772"/>
                    <a:pt x="7190" y="33660"/>
                    <a:pt x="7125" y="33596"/>
                  </a:cubicBezTo>
                  <a:cubicBezTo>
                    <a:pt x="6368" y="32823"/>
                    <a:pt x="5885" y="31856"/>
                    <a:pt x="5337" y="30954"/>
                  </a:cubicBezTo>
                  <a:cubicBezTo>
                    <a:pt x="4242" y="29118"/>
                    <a:pt x="3195" y="27265"/>
                    <a:pt x="2116" y="25414"/>
                  </a:cubicBezTo>
                  <a:cubicBezTo>
                    <a:pt x="1504" y="24463"/>
                    <a:pt x="941" y="23481"/>
                    <a:pt x="280" y="22562"/>
                  </a:cubicBezTo>
                  <a:cubicBezTo>
                    <a:pt x="253" y="22527"/>
                    <a:pt x="219" y="22512"/>
                    <a:pt x="184" y="22512"/>
                  </a:cubicBezTo>
                  <a:cubicBezTo>
                    <a:pt x="92" y="22512"/>
                    <a:pt x="0" y="22618"/>
                    <a:pt x="71" y="22723"/>
                  </a:cubicBezTo>
                  <a:cubicBezTo>
                    <a:pt x="2358" y="26026"/>
                    <a:pt x="4097" y="29666"/>
                    <a:pt x="6256" y="33031"/>
                  </a:cubicBezTo>
                  <a:cubicBezTo>
                    <a:pt x="6529" y="33370"/>
                    <a:pt x="6787" y="33708"/>
                    <a:pt x="7109" y="33998"/>
                  </a:cubicBezTo>
                  <a:cubicBezTo>
                    <a:pt x="7190" y="34062"/>
                    <a:pt x="7286" y="34126"/>
                    <a:pt x="7366" y="34191"/>
                  </a:cubicBezTo>
                  <a:cubicBezTo>
                    <a:pt x="7125" y="34916"/>
                    <a:pt x="6915" y="35640"/>
                    <a:pt x="6722" y="36334"/>
                  </a:cubicBezTo>
                  <a:cubicBezTo>
                    <a:pt x="6625" y="36752"/>
                    <a:pt x="6578" y="37187"/>
                    <a:pt x="6707" y="37605"/>
                  </a:cubicBezTo>
                  <a:cubicBezTo>
                    <a:pt x="6739" y="37734"/>
                    <a:pt x="6754" y="37880"/>
                    <a:pt x="6868" y="37977"/>
                  </a:cubicBezTo>
                  <a:cubicBezTo>
                    <a:pt x="6915" y="38041"/>
                    <a:pt x="6980" y="38089"/>
                    <a:pt x="7044" y="38153"/>
                  </a:cubicBezTo>
                  <a:cubicBezTo>
                    <a:pt x="7066" y="38164"/>
                    <a:pt x="7109" y="38196"/>
                    <a:pt x="7121" y="38202"/>
                  </a:cubicBezTo>
                  <a:lnTo>
                    <a:pt x="7121" y="38202"/>
                  </a:lnTo>
                  <a:cubicBezTo>
                    <a:pt x="7221" y="38335"/>
                    <a:pt x="7406" y="38380"/>
                    <a:pt x="7576" y="38411"/>
                  </a:cubicBezTo>
                  <a:cubicBezTo>
                    <a:pt x="7641" y="38411"/>
                    <a:pt x="7705" y="38363"/>
                    <a:pt x="7737" y="38299"/>
                  </a:cubicBezTo>
                  <a:cubicBezTo>
                    <a:pt x="7753" y="38250"/>
                    <a:pt x="7753" y="38202"/>
                    <a:pt x="7737" y="38153"/>
                  </a:cubicBezTo>
                  <a:cubicBezTo>
                    <a:pt x="7737" y="38138"/>
                    <a:pt x="7705" y="38073"/>
                    <a:pt x="7688" y="38041"/>
                  </a:cubicBezTo>
                  <a:cubicBezTo>
                    <a:pt x="7560" y="37766"/>
                    <a:pt x="7641" y="37412"/>
                    <a:pt x="7705" y="36993"/>
                  </a:cubicBezTo>
                  <a:cubicBezTo>
                    <a:pt x="7817" y="36285"/>
                    <a:pt x="7963" y="35608"/>
                    <a:pt x="8124" y="34949"/>
                  </a:cubicBezTo>
                  <a:cubicBezTo>
                    <a:pt x="8204" y="34884"/>
                    <a:pt x="8285" y="34803"/>
                    <a:pt x="8365" y="34739"/>
                  </a:cubicBezTo>
                  <a:cubicBezTo>
                    <a:pt x="8833" y="34240"/>
                    <a:pt x="9187" y="33740"/>
                    <a:pt x="9686" y="33402"/>
                  </a:cubicBezTo>
                  <a:cubicBezTo>
                    <a:pt x="10669" y="32451"/>
                    <a:pt x="11747" y="31856"/>
                    <a:pt x="12939" y="31356"/>
                  </a:cubicBezTo>
                  <a:cubicBezTo>
                    <a:pt x="13616" y="31099"/>
                    <a:pt x="14421" y="30729"/>
                    <a:pt x="14936" y="30439"/>
                  </a:cubicBezTo>
                  <a:cubicBezTo>
                    <a:pt x="15999" y="29923"/>
                    <a:pt x="17030" y="29359"/>
                    <a:pt x="18045" y="28764"/>
                  </a:cubicBezTo>
                  <a:cubicBezTo>
                    <a:pt x="18851" y="28313"/>
                    <a:pt x="19592" y="27926"/>
                    <a:pt x="20348" y="27507"/>
                  </a:cubicBezTo>
                  <a:cubicBezTo>
                    <a:pt x="20455" y="27427"/>
                    <a:pt x="20374" y="27258"/>
                    <a:pt x="20260" y="27258"/>
                  </a:cubicBezTo>
                  <a:cubicBezTo>
                    <a:pt x="20237" y="27258"/>
                    <a:pt x="20212" y="27266"/>
                    <a:pt x="20187" y="27282"/>
                  </a:cubicBezTo>
                  <a:cubicBezTo>
                    <a:pt x="18078" y="28409"/>
                    <a:pt x="15709" y="29810"/>
                    <a:pt x="13665" y="30712"/>
                  </a:cubicBezTo>
                  <a:cubicBezTo>
                    <a:pt x="12778" y="31066"/>
                    <a:pt x="11876" y="31421"/>
                    <a:pt x="11055" y="31921"/>
                  </a:cubicBezTo>
                  <a:cubicBezTo>
                    <a:pt x="10330" y="32339"/>
                    <a:pt x="9735" y="32919"/>
                    <a:pt x="9090" y="33450"/>
                  </a:cubicBezTo>
                  <a:cubicBezTo>
                    <a:pt x="8784" y="33724"/>
                    <a:pt x="8543" y="34062"/>
                    <a:pt x="8285" y="34336"/>
                  </a:cubicBezTo>
                  <a:cubicBezTo>
                    <a:pt x="8478" y="33660"/>
                    <a:pt x="8687" y="33016"/>
                    <a:pt x="8929" y="32339"/>
                  </a:cubicBezTo>
                  <a:cubicBezTo>
                    <a:pt x="9058" y="31856"/>
                    <a:pt x="9331" y="31421"/>
                    <a:pt x="9460" y="30937"/>
                  </a:cubicBezTo>
                  <a:cubicBezTo>
                    <a:pt x="9477" y="30858"/>
                    <a:pt x="9509" y="30776"/>
                    <a:pt x="9525" y="30680"/>
                  </a:cubicBezTo>
                  <a:cubicBezTo>
                    <a:pt x="9621" y="30486"/>
                    <a:pt x="9686" y="30278"/>
                    <a:pt x="9718" y="30068"/>
                  </a:cubicBezTo>
                  <a:cubicBezTo>
                    <a:pt x="9767" y="29891"/>
                    <a:pt x="9815" y="29713"/>
                    <a:pt x="9831" y="29537"/>
                  </a:cubicBezTo>
                  <a:cubicBezTo>
                    <a:pt x="9911" y="29183"/>
                    <a:pt x="9992" y="28876"/>
                    <a:pt x="10057" y="28554"/>
                  </a:cubicBezTo>
                  <a:cubicBezTo>
                    <a:pt x="10121" y="28474"/>
                    <a:pt x="10186" y="28393"/>
                    <a:pt x="10265" y="28313"/>
                  </a:cubicBezTo>
                  <a:cubicBezTo>
                    <a:pt x="10508" y="28038"/>
                    <a:pt x="10798" y="27830"/>
                    <a:pt x="11135" y="27540"/>
                  </a:cubicBezTo>
                  <a:cubicBezTo>
                    <a:pt x="11603" y="27089"/>
                    <a:pt x="12069" y="26621"/>
                    <a:pt x="12440" y="26234"/>
                  </a:cubicBezTo>
                  <a:cubicBezTo>
                    <a:pt x="13053" y="25800"/>
                    <a:pt x="13568" y="25268"/>
                    <a:pt x="14180" y="24834"/>
                  </a:cubicBezTo>
                  <a:cubicBezTo>
                    <a:pt x="15258" y="24012"/>
                    <a:pt x="16370" y="23271"/>
                    <a:pt x="17449" y="22450"/>
                  </a:cubicBezTo>
                  <a:cubicBezTo>
                    <a:pt x="18432" y="21709"/>
                    <a:pt x="19463" y="21033"/>
                    <a:pt x="20461" y="20307"/>
                  </a:cubicBezTo>
                  <a:cubicBezTo>
                    <a:pt x="20719" y="20114"/>
                    <a:pt x="20960" y="19921"/>
                    <a:pt x="21218" y="19728"/>
                  </a:cubicBezTo>
                  <a:cubicBezTo>
                    <a:pt x="21250" y="19712"/>
                    <a:pt x="21267" y="19695"/>
                    <a:pt x="21267" y="19663"/>
                  </a:cubicBezTo>
                  <a:cubicBezTo>
                    <a:pt x="21278" y="19591"/>
                    <a:pt x="21218" y="19528"/>
                    <a:pt x="21153" y="19528"/>
                  </a:cubicBezTo>
                  <a:cubicBezTo>
                    <a:pt x="21132" y="19528"/>
                    <a:pt x="21109" y="19535"/>
                    <a:pt x="21089" y="19551"/>
                  </a:cubicBezTo>
                  <a:cubicBezTo>
                    <a:pt x="19302" y="20887"/>
                    <a:pt x="17433" y="22111"/>
                    <a:pt x="15662" y="23464"/>
                  </a:cubicBezTo>
                  <a:cubicBezTo>
                    <a:pt x="14438" y="24254"/>
                    <a:pt x="13326" y="25204"/>
                    <a:pt x="12198" y="26106"/>
                  </a:cubicBezTo>
                  <a:cubicBezTo>
                    <a:pt x="11812" y="26524"/>
                    <a:pt x="11329" y="26960"/>
                    <a:pt x="10991" y="27314"/>
                  </a:cubicBezTo>
                  <a:cubicBezTo>
                    <a:pt x="10701" y="27540"/>
                    <a:pt x="10411" y="27765"/>
                    <a:pt x="10153" y="28023"/>
                  </a:cubicBezTo>
                  <a:lnTo>
                    <a:pt x="10201" y="27684"/>
                  </a:lnTo>
                  <a:cubicBezTo>
                    <a:pt x="10233" y="26992"/>
                    <a:pt x="10379" y="26331"/>
                    <a:pt x="10443" y="25655"/>
                  </a:cubicBezTo>
                  <a:cubicBezTo>
                    <a:pt x="10540" y="25010"/>
                    <a:pt x="10637" y="24366"/>
                    <a:pt x="10798" y="23739"/>
                  </a:cubicBezTo>
                  <a:cubicBezTo>
                    <a:pt x="10894" y="23223"/>
                    <a:pt x="10942" y="22676"/>
                    <a:pt x="11103" y="22289"/>
                  </a:cubicBezTo>
                  <a:cubicBezTo>
                    <a:pt x="11377" y="21709"/>
                    <a:pt x="11539" y="21145"/>
                    <a:pt x="11715" y="20597"/>
                  </a:cubicBezTo>
                  <a:cubicBezTo>
                    <a:pt x="11747" y="20582"/>
                    <a:pt x="11764" y="20565"/>
                    <a:pt x="11779" y="20550"/>
                  </a:cubicBezTo>
                  <a:cubicBezTo>
                    <a:pt x="11893" y="20550"/>
                    <a:pt x="11861" y="20533"/>
                    <a:pt x="11990" y="20468"/>
                  </a:cubicBezTo>
                  <a:cubicBezTo>
                    <a:pt x="12440" y="20163"/>
                    <a:pt x="12859" y="19824"/>
                    <a:pt x="13326" y="19534"/>
                  </a:cubicBezTo>
                  <a:cubicBezTo>
                    <a:pt x="13906" y="19309"/>
                    <a:pt x="14743" y="18729"/>
                    <a:pt x="15387" y="18359"/>
                  </a:cubicBezTo>
                  <a:cubicBezTo>
                    <a:pt x="17176" y="17086"/>
                    <a:pt x="18898" y="15733"/>
                    <a:pt x="20670" y="14461"/>
                  </a:cubicBezTo>
                  <a:cubicBezTo>
                    <a:pt x="21847" y="13414"/>
                    <a:pt x="23103" y="12432"/>
                    <a:pt x="24230" y="11305"/>
                  </a:cubicBezTo>
                  <a:cubicBezTo>
                    <a:pt x="24278" y="11223"/>
                    <a:pt x="24391" y="11176"/>
                    <a:pt x="24391" y="11062"/>
                  </a:cubicBezTo>
                  <a:cubicBezTo>
                    <a:pt x="24380" y="11000"/>
                    <a:pt x="24322" y="10958"/>
                    <a:pt x="24265" y="10958"/>
                  </a:cubicBezTo>
                  <a:cubicBezTo>
                    <a:pt x="24235" y="10958"/>
                    <a:pt x="24204" y="10970"/>
                    <a:pt x="24181" y="10998"/>
                  </a:cubicBezTo>
                  <a:cubicBezTo>
                    <a:pt x="23071" y="12158"/>
                    <a:pt x="21685" y="13253"/>
                    <a:pt x="20397" y="14365"/>
                  </a:cubicBezTo>
                  <a:cubicBezTo>
                    <a:pt x="18690" y="15589"/>
                    <a:pt x="17030" y="16877"/>
                    <a:pt x="15307" y="18101"/>
                  </a:cubicBezTo>
                  <a:cubicBezTo>
                    <a:pt x="14550" y="18536"/>
                    <a:pt x="13970" y="18971"/>
                    <a:pt x="13229" y="19277"/>
                  </a:cubicBezTo>
                  <a:cubicBezTo>
                    <a:pt x="12763" y="19551"/>
                    <a:pt x="12327" y="19905"/>
                    <a:pt x="11876" y="20211"/>
                  </a:cubicBezTo>
                  <a:cubicBezTo>
                    <a:pt x="11861" y="20227"/>
                    <a:pt x="11861" y="20227"/>
                    <a:pt x="11844" y="20227"/>
                  </a:cubicBezTo>
                  <a:cubicBezTo>
                    <a:pt x="11925" y="20002"/>
                    <a:pt x="12005" y="19792"/>
                    <a:pt x="12118" y="19566"/>
                  </a:cubicBezTo>
                  <a:cubicBezTo>
                    <a:pt x="12376" y="18778"/>
                    <a:pt x="12859" y="17891"/>
                    <a:pt x="13004" y="17199"/>
                  </a:cubicBezTo>
                  <a:cubicBezTo>
                    <a:pt x="13342" y="16410"/>
                    <a:pt x="13487" y="15718"/>
                    <a:pt x="13712" y="14960"/>
                  </a:cubicBezTo>
                  <a:cubicBezTo>
                    <a:pt x="13841" y="14735"/>
                    <a:pt x="13970" y="14558"/>
                    <a:pt x="14148" y="14300"/>
                  </a:cubicBezTo>
                  <a:cubicBezTo>
                    <a:pt x="14405" y="13946"/>
                    <a:pt x="14485" y="13721"/>
                    <a:pt x="14792" y="13366"/>
                  </a:cubicBezTo>
                  <a:cubicBezTo>
                    <a:pt x="15340" y="12658"/>
                    <a:pt x="15855" y="11900"/>
                    <a:pt x="16450" y="11240"/>
                  </a:cubicBezTo>
                  <a:cubicBezTo>
                    <a:pt x="17562" y="9709"/>
                    <a:pt x="18673" y="8195"/>
                    <a:pt x="19800" y="6681"/>
                  </a:cubicBezTo>
                  <a:cubicBezTo>
                    <a:pt x="20590" y="5554"/>
                    <a:pt x="21379" y="4411"/>
                    <a:pt x="22088" y="3219"/>
                  </a:cubicBezTo>
                  <a:cubicBezTo>
                    <a:pt x="22120" y="3133"/>
                    <a:pt x="22045" y="3062"/>
                    <a:pt x="21977" y="3062"/>
                  </a:cubicBezTo>
                  <a:cubicBezTo>
                    <a:pt x="21943" y="3062"/>
                    <a:pt x="21911" y="3080"/>
                    <a:pt x="21894" y="3123"/>
                  </a:cubicBezTo>
                  <a:cubicBezTo>
                    <a:pt x="20284" y="5844"/>
                    <a:pt x="18174" y="8470"/>
                    <a:pt x="16289" y="11095"/>
                  </a:cubicBezTo>
                  <a:cubicBezTo>
                    <a:pt x="15677" y="11739"/>
                    <a:pt x="15179" y="12480"/>
                    <a:pt x="14631" y="13173"/>
                  </a:cubicBezTo>
                  <a:cubicBezTo>
                    <a:pt x="14260" y="13639"/>
                    <a:pt x="13873" y="14219"/>
                    <a:pt x="13826" y="14300"/>
                  </a:cubicBezTo>
                  <a:cubicBezTo>
                    <a:pt x="14002" y="12915"/>
                    <a:pt x="13906" y="11707"/>
                    <a:pt x="14067" y="10338"/>
                  </a:cubicBezTo>
                  <a:cubicBezTo>
                    <a:pt x="14180" y="9516"/>
                    <a:pt x="14421" y="8728"/>
                    <a:pt x="14518" y="7906"/>
                  </a:cubicBezTo>
                  <a:cubicBezTo>
                    <a:pt x="14646" y="7149"/>
                    <a:pt x="14646" y="6376"/>
                    <a:pt x="14792" y="5635"/>
                  </a:cubicBezTo>
                  <a:cubicBezTo>
                    <a:pt x="14985" y="4717"/>
                    <a:pt x="15017" y="3782"/>
                    <a:pt x="15194" y="2865"/>
                  </a:cubicBezTo>
                  <a:cubicBezTo>
                    <a:pt x="15323" y="2204"/>
                    <a:pt x="15501" y="1463"/>
                    <a:pt x="15484" y="915"/>
                  </a:cubicBezTo>
                  <a:cubicBezTo>
                    <a:pt x="15484" y="803"/>
                    <a:pt x="15548" y="674"/>
                    <a:pt x="15484" y="561"/>
                  </a:cubicBezTo>
                  <a:cubicBezTo>
                    <a:pt x="15459" y="519"/>
                    <a:pt x="15420" y="499"/>
                    <a:pt x="15380" y="499"/>
                  </a:cubicBezTo>
                  <a:cubicBezTo>
                    <a:pt x="15343" y="499"/>
                    <a:pt x="15306" y="515"/>
                    <a:pt x="15275" y="546"/>
                  </a:cubicBezTo>
                  <a:cubicBezTo>
                    <a:pt x="15211" y="739"/>
                    <a:pt x="15211" y="948"/>
                    <a:pt x="15211" y="1109"/>
                  </a:cubicBezTo>
                  <a:cubicBezTo>
                    <a:pt x="15162" y="1415"/>
                    <a:pt x="15130" y="1721"/>
                    <a:pt x="15082" y="2027"/>
                  </a:cubicBezTo>
                  <a:cubicBezTo>
                    <a:pt x="15017" y="2285"/>
                    <a:pt x="14953" y="2558"/>
                    <a:pt x="14904" y="2833"/>
                  </a:cubicBezTo>
                  <a:cubicBezTo>
                    <a:pt x="14840" y="3187"/>
                    <a:pt x="14792" y="3525"/>
                    <a:pt x="14760" y="3879"/>
                  </a:cubicBezTo>
                  <a:cubicBezTo>
                    <a:pt x="14631" y="4572"/>
                    <a:pt x="14518" y="5264"/>
                    <a:pt x="14405" y="5973"/>
                  </a:cubicBezTo>
                  <a:cubicBezTo>
                    <a:pt x="14099" y="7568"/>
                    <a:pt x="13777" y="9162"/>
                    <a:pt x="13648" y="10789"/>
                  </a:cubicBezTo>
                  <a:cubicBezTo>
                    <a:pt x="13583" y="11401"/>
                    <a:pt x="13568" y="12303"/>
                    <a:pt x="13632" y="12786"/>
                  </a:cubicBezTo>
                  <a:cubicBezTo>
                    <a:pt x="13616" y="12947"/>
                    <a:pt x="13600" y="13108"/>
                    <a:pt x="13583" y="13285"/>
                  </a:cubicBezTo>
                  <a:cubicBezTo>
                    <a:pt x="13390" y="12802"/>
                    <a:pt x="13132" y="12190"/>
                    <a:pt x="13004" y="11674"/>
                  </a:cubicBezTo>
                  <a:cubicBezTo>
                    <a:pt x="12681" y="10998"/>
                    <a:pt x="12440" y="10274"/>
                    <a:pt x="12134" y="9581"/>
                  </a:cubicBezTo>
                  <a:cubicBezTo>
                    <a:pt x="11603" y="7890"/>
                    <a:pt x="11216" y="6183"/>
                    <a:pt x="10798" y="4523"/>
                  </a:cubicBezTo>
                  <a:cubicBezTo>
                    <a:pt x="10491" y="3348"/>
                    <a:pt x="10411" y="1946"/>
                    <a:pt x="10218" y="642"/>
                  </a:cubicBezTo>
                  <a:cubicBezTo>
                    <a:pt x="10169" y="449"/>
                    <a:pt x="10218" y="191"/>
                    <a:pt x="10121" y="30"/>
                  </a:cubicBezTo>
                  <a:cubicBezTo>
                    <a:pt x="10096" y="10"/>
                    <a:pt x="10067" y="1"/>
                    <a:pt x="10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43"/>
          <p:cNvGrpSpPr/>
          <p:nvPr/>
        </p:nvGrpSpPr>
        <p:grpSpPr>
          <a:xfrm>
            <a:off x="692374" y="1421700"/>
            <a:ext cx="1028825" cy="1175525"/>
            <a:chOff x="130325" y="1561575"/>
            <a:chExt cx="1028825" cy="1175525"/>
          </a:xfrm>
        </p:grpSpPr>
        <p:sp>
          <p:nvSpPr>
            <p:cNvPr id="1005" name="Google Shape;1005;p43"/>
            <p:cNvSpPr/>
            <p:nvPr/>
          </p:nvSpPr>
          <p:spPr>
            <a:xfrm>
              <a:off x="130325" y="1561575"/>
              <a:ext cx="1028825" cy="1117675"/>
            </a:xfrm>
            <a:custGeom>
              <a:avLst/>
              <a:gdLst/>
              <a:ahLst/>
              <a:cxnLst/>
              <a:rect l="l" t="t" r="r" b="b"/>
              <a:pathLst>
                <a:path w="41153" h="44707" extrusionOk="0">
                  <a:moveTo>
                    <a:pt x="31017" y="0"/>
                  </a:moveTo>
                  <a:cubicBezTo>
                    <a:pt x="30985" y="0"/>
                    <a:pt x="30952" y="9"/>
                    <a:pt x="30925" y="30"/>
                  </a:cubicBezTo>
                  <a:cubicBezTo>
                    <a:pt x="30893" y="30"/>
                    <a:pt x="30860" y="94"/>
                    <a:pt x="30845" y="142"/>
                  </a:cubicBezTo>
                  <a:cubicBezTo>
                    <a:pt x="30764" y="255"/>
                    <a:pt x="30506" y="464"/>
                    <a:pt x="30330" y="610"/>
                  </a:cubicBezTo>
                  <a:cubicBezTo>
                    <a:pt x="29105" y="1576"/>
                    <a:pt x="27881" y="2156"/>
                    <a:pt x="26690" y="3122"/>
                  </a:cubicBezTo>
                  <a:cubicBezTo>
                    <a:pt x="25996" y="3734"/>
                    <a:pt x="25288" y="4346"/>
                    <a:pt x="24708" y="5070"/>
                  </a:cubicBezTo>
                  <a:cubicBezTo>
                    <a:pt x="24225" y="5747"/>
                    <a:pt x="23790" y="6488"/>
                    <a:pt x="23533" y="7278"/>
                  </a:cubicBezTo>
                  <a:cubicBezTo>
                    <a:pt x="23243" y="8195"/>
                    <a:pt x="23275" y="9161"/>
                    <a:pt x="23258" y="10112"/>
                  </a:cubicBezTo>
                  <a:cubicBezTo>
                    <a:pt x="23323" y="11481"/>
                    <a:pt x="23533" y="13059"/>
                    <a:pt x="23452" y="14283"/>
                  </a:cubicBezTo>
                  <a:cubicBezTo>
                    <a:pt x="23404" y="14895"/>
                    <a:pt x="23243" y="15862"/>
                    <a:pt x="23162" y="16297"/>
                  </a:cubicBezTo>
                  <a:cubicBezTo>
                    <a:pt x="23146" y="16329"/>
                    <a:pt x="23146" y="16377"/>
                    <a:pt x="23129" y="16409"/>
                  </a:cubicBezTo>
                  <a:cubicBezTo>
                    <a:pt x="22985" y="15234"/>
                    <a:pt x="22953" y="13591"/>
                    <a:pt x="22517" y="12447"/>
                  </a:cubicBezTo>
                  <a:cubicBezTo>
                    <a:pt x="22083" y="11433"/>
                    <a:pt x="21680" y="10370"/>
                    <a:pt x="20891" y="9565"/>
                  </a:cubicBezTo>
                  <a:cubicBezTo>
                    <a:pt x="20069" y="8469"/>
                    <a:pt x="19167" y="7696"/>
                    <a:pt x="18024" y="6874"/>
                  </a:cubicBezTo>
                  <a:cubicBezTo>
                    <a:pt x="17412" y="6537"/>
                    <a:pt x="16543" y="5989"/>
                    <a:pt x="16027" y="5860"/>
                  </a:cubicBezTo>
                  <a:cubicBezTo>
                    <a:pt x="15415" y="5747"/>
                    <a:pt x="14883" y="5409"/>
                    <a:pt x="14191" y="5296"/>
                  </a:cubicBezTo>
                  <a:cubicBezTo>
                    <a:pt x="13129" y="5220"/>
                    <a:pt x="12039" y="4907"/>
                    <a:pt x="11059" y="4907"/>
                  </a:cubicBezTo>
                  <a:cubicBezTo>
                    <a:pt x="11013" y="4907"/>
                    <a:pt x="10967" y="4908"/>
                    <a:pt x="10921" y="4909"/>
                  </a:cubicBezTo>
                  <a:cubicBezTo>
                    <a:pt x="10461" y="4909"/>
                    <a:pt x="10013" y="4745"/>
                    <a:pt x="9554" y="4745"/>
                  </a:cubicBezTo>
                  <a:cubicBezTo>
                    <a:pt x="9516" y="4745"/>
                    <a:pt x="9478" y="4746"/>
                    <a:pt x="9439" y="4748"/>
                  </a:cubicBezTo>
                  <a:cubicBezTo>
                    <a:pt x="9198" y="4813"/>
                    <a:pt x="9327" y="5103"/>
                    <a:pt x="9327" y="5280"/>
                  </a:cubicBezTo>
                  <a:cubicBezTo>
                    <a:pt x="9424" y="5747"/>
                    <a:pt x="9552" y="6005"/>
                    <a:pt x="9617" y="6440"/>
                  </a:cubicBezTo>
                  <a:cubicBezTo>
                    <a:pt x="9649" y="6923"/>
                    <a:pt x="9697" y="7729"/>
                    <a:pt x="9746" y="8098"/>
                  </a:cubicBezTo>
                  <a:cubicBezTo>
                    <a:pt x="9746" y="9371"/>
                    <a:pt x="9488" y="10467"/>
                    <a:pt x="9181" y="11771"/>
                  </a:cubicBezTo>
                  <a:cubicBezTo>
                    <a:pt x="9085" y="12705"/>
                    <a:pt x="8940" y="13639"/>
                    <a:pt x="9101" y="14573"/>
                  </a:cubicBezTo>
                  <a:cubicBezTo>
                    <a:pt x="9246" y="15556"/>
                    <a:pt x="9600" y="16602"/>
                    <a:pt x="10116" y="17425"/>
                  </a:cubicBezTo>
                  <a:cubicBezTo>
                    <a:pt x="10373" y="17923"/>
                    <a:pt x="10728" y="18359"/>
                    <a:pt x="11146" y="18728"/>
                  </a:cubicBezTo>
                  <a:cubicBezTo>
                    <a:pt x="10470" y="18423"/>
                    <a:pt x="9793" y="18423"/>
                    <a:pt x="9053" y="18423"/>
                  </a:cubicBezTo>
                  <a:cubicBezTo>
                    <a:pt x="8992" y="18425"/>
                    <a:pt x="8931" y="18426"/>
                    <a:pt x="8871" y="18426"/>
                  </a:cubicBezTo>
                  <a:cubicBezTo>
                    <a:pt x="8496" y="18426"/>
                    <a:pt x="8120" y="18391"/>
                    <a:pt x="7732" y="18391"/>
                  </a:cubicBezTo>
                  <a:cubicBezTo>
                    <a:pt x="7216" y="18423"/>
                    <a:pt x="6701" y="18488"/>
                    <a:pt x="6186" y="18488"/>
                  </a:cubicBezTo>
                  <a:cubicBezTo>
                    <a:pt x="5912" y="18503"/>
                    <a:pt x="5413" y="18552"/>
                    <a:pt x="5526" y="18922"/>
                  </a:cubicBezTo>
                  <a:cubicBezTo>
                    <a:pt x="5719" y="19405"/>
                    <a:pt x="5977" y="19873"/>
                    <a:pt x="6267" y="20324"/>
                  </a:cubicBezTo>
                  <a:cubicBezTo>
                    <a:pt x="6765" y="21080"/>
                    <a:pt x="7216" y="22175"/>
                    <a:pt x="8054" y="22819"/>
                  </a:cubicBezTo>
                  <a:cubicBezTo>
                    <a:pt x="8618" y="23238"/>
                    <a:pt x="9295" y="23545"/>
                    <a:pt x="9971" y="23754"/>
                  </a:cubicBezTo>
                  <a:cubicBezTo>
                    <a:pt x="10970" y="24011"/>
                    <a:pt x="11791" y="24108"/>
                    <a:pt x="12693" y="24415"/>
                  </a:cubicBezTo>
                  <a:cubicBezTo>
                    <a:pt x="13064" y="24527"/>
                    <a:pt x="13225" y="24527"/>
                    <a:pt x="13530" y="24672"/>
                  </a:cubicBezTo>
                  <a:cubicBezTo>
                    <a:pt x="13691" y="24769"/>
                    <a:pt x="13884" y="24866"/>
                    <a:pt x="14078" y="24962"/>
                  </a:cubicBezTo>
                  <a:cubicBezTo>
                    <a:pt x="13401" y="24898"/>
                    <a:pt x="12725" y="24817"/>
                    <a:pt x="12065" y="24688"/>
                  </a:cubicBezTo>
                  <a:cubicBezTo>
                    <a:pt x="11502" y="24583"/>
                    <a:pt x="10941" y="24436"/>
                    <a:pt x="10370" y="24436"/>
                  </a:cubicBezTo>
                  <a:cubicBezTo>
                    <a:pt x="10238" y="24436"/>
                    <a:pt x="10105" y="24444"/>
                    <a:pt x="9971" y="24462"/>
                  </a:cubicBezTo>
                  <a:cubicBezTo>
                    <a:pt x="8651" y="24623"/>
                    <a:pt x="7281" y="24623"/>
                    <a:pt x="6138" y="25059"/>
                  </a:cubicBezTo>
                  <a:cubicBezTo>
                    <a:pt x="5494" y="25284"/>
                    <a:pt x="4929" y="25671"/>
                    <a:pt x="4398" y="26073"/>
                  </a:cubicBezTo>
                  <a:cubicBezTo>
                    <a:pt x="3496" y="26605"/>
                    <a:pt x="2595" y="27443"/>
                    <a:pt x="1998" y="28070"/>
                  </a:cubicBezTo>
                  <a:cubicBezTo>
                    <a:pt x="1564" y="28424"/>
                    <a:pt x="1242" y="28650"/>
                    <a:pt x="823" y="28731"/>
                  </a:cubicBezTo>
                  <a:cubicBezTo>
                    <a:pt x="581" y="28811"/>
                    <a:pt x="469" y="28811"/>
                    <a:pt x="146" y="28875"/>
                  </a:cubicBezTo>
                  <a:cubicBezTo>
                    <a:pt x="33" y="28924"/>
                    <a:pt x="1" y="29069"/>
                    <a:pt x="65" y="29165"/>
                  </a:cubicBezTo>
                  <a:cubicBezTo>
                    <a:pt x="469" y="29375"/>
                    <a:pt x="758" y="29762"/>
                    <a:pt x="1145" y="30132"/>
                  </a:cubicBezTo>
                  <a:cubicBezTo>
                    <a:pt x="1418" y="30406"/>
                    <a:pt x="1772" y="30583"/>
                    <a:pt x="2047" y="30840"/>
                  </a:cubicBezTo>
                  <a:cubicBezTo>
                    <a:pt x="2272" y="31034"/>
                    <a:pt x="2481" y="31291"/>
                    <a:pt x="2707" y="31598"/>
                  </a:cubicBezTo>
                  <a:cubicBezTo>
                    <a:pt x="3078" y="32000"/>
                    <a:pt x="3480" y="32354"/>
                    <a:pt x="3883" y="32725"/>
                  </a:cubicBezTo>
                  <a:cubicBezTo>
                    <a:pt x="4463" y="33241"/>
                    <a:pt x="5219" y="33482"/>
                    <a:pt x="5912" y="33836"/>
                  </a:cubicBezTo>
                  <a:cubicBezTo>
                    <a:pt x="6508" y="34175"/>
                    <a:pt x="7055" y="34465"/>
                    <a:pt x="7781" y="34738"/>
                  </a:cubicBezTo>
                  <a:cubicBezTo>
                    <a:pt x="8473" y="35077"/>
                    <a:pt x="9327" y="35769"/>
                    <a:pt x="10261" y="35947"/>
                  </a:cubicBezTo>
                  <a:cubicBezTo>
                    <a:pt x="10517" y="35980"/>
                    <a:pt x="10779" y="35996"/>
                    <a:pt x="11042" y="35996"/>
                  </a:cubicBezTo>
                  <a:cubicBezTo>
                    <a:pt x="11540" y="35996"/>
                    <a:pt x="12041" y="35939"/>
                    <a:pt x="12516" y="35833"/>
                  </a:cubicBezTo>
                  <a:cubicBezTo>
                    <a:pt x="13225" y="35543"/>
                    <a:pt x="13981" y="35318"/>
                    <a:pt x="14610" y="34884"/>
                  </a:cubicBezTo>
                  <a:cubicBezTo>
                    <a:pt x="15061" y="34529"/>
                    <a:pt x="15753" y="34287"/>
                    <a:pt x="16397" y="34014"/>
                  </a:cubicBezTo>
                  <a:cubicBezTo>
                    <a:pt x="16719" y="33821"/>
                    <a:pt x="16977" y="33546"/>
                    <a:pt x="17283" y="33321"/>
                  </a:cubicBezTo>
                  <a:cubicBezTo>
                    <a:pt x="17814" y="32887"/>
                    <a:pt x="18379" y="32483"/>
                    <a:pt x="18910" y="32049"/>
                  </a:cubicBezTo>
                  <a:lnTo>
                    <a:pt x="18910" y="32049"/>
                  </a:lnTo>
                  <a:cubicBezTo>
                    <a:pt x="18910" y="32081"/>
                    <a:pt x="18910" y="32097"/>
                    <a:pt x="18894" y="32129"/>
                  </a:cubicBezTo>
                  <a:cubicBezTo>
                    <a:pt x="18877" y="32146"/>
                    <a:pt x="18523" y="32902"/>
                    <a:pt x="18491" y="32919"/>
                  </a:cubicBezTo>
                  <a:cubicBezTo>
                    <a:pt x="18282" y="33241"/>
                    <a:pt x="18024" y="33514"/>
                    <a:pt x="17863" y="33868"/>
                  </a:cubicBezTo>
                  <a:cubicBezTo>
                    <a:pt x="17606" y="34336"/>
                    <a:pt x="17557" y="34884"/>
                    <a:pt x="17396" y="35382"/>
                  </a:cubicBezTo>
                  <a:cubicBezTo>
                    <a:pt x="17138" y="36059"/>
                    <a:pt x="16994" y="37347"/>
                    <a:pt x="17009" y="38266"/>
                  </a:cubicBezTo>
                  <a:cubicBezTo>
                    <a:pt x="17009" y="38975"/>
                    <a:pt x="17090" y="39716"/>
                    <a:pt x="17363" y="40392"/>
                  </a:cubicBezTo>
                  <a:cubicBezTo>
                    <a:pt x="17670" y="41101"/>
                    <a:pt x="18104" y="41745"/>
                    <a:pt x="18540" y="42372"/>
                  </a:cubicBezTo>
                  <a:cubicBezTo>
                    <a:pt x="19232" y="43049"/>
                    <a:pt x="19973" y="43678"/>
                    <a:pt x="20730" y="44273"/>
                  </a:cubicBezTo>
                  <a:cubicBezTo>
                    <a:pt x="21099" y="44579"/>
                    <a:pt x="21334" y="44707"/>
                    <a:pt x="21495" y="44707"/>
                  </a:cubicBezTo>
                  <a:cubicBezTo>
                    <a:pt x="21825" y="44707"/>
                    <a:pt x="21845" y="44167"/>
                    <a:pt x="22083" y="43517"/>
                  </a:cubicBezTo>
                  <a:cubicBezTo>
                    <a:pt x="22373" y="42454"/>
                    <a:pt x="22921" y="41519"/>
                    <a:pt x="23372" y="40633"/>
                  </a:cubicBezTo>
                  <a:cubicBezTo>
                    <a:pt x="24080" y="39297"/>
                    <a:pt x="24692" y="38120"/>
                    <a:pt x="25288" y="36784"/>
                  </a:cubicBezTo>
                  <a:cubicBezTo>
                    <a:pt x="25594" y="36059"/>
                    <a:pt x="25900" y="35335"/>
                    <a:pt x="26078" y="34577"/>
                  </a:cubicBezTo>
                  <a:cubicBezTo>
                    <a:pt x="26157" y="34158"/>
                    <a:pt x="26222" y="33739"/>
                    <a:pt x="26303" y="33321"/>
                  </a:cubicBezTo>
                  <a:cubicBezTo>
                    <a:pt x="26318" y="33241"/>
                    <a:pt x="26318" y="33112"/>
                    <a:pt x="26335" y="33015"/>
                  </a:cubicBezTo>
                  <a:cubicBezTo>
                    <a:pt x="26496" y="33048"/>
                    <a:pt x="26690" y="33095"/>
                    <a:pt x="26818" y="33192"/>
                  </a:cubicBezTo>
                  <a:cubicBezTo>
                    <a:pt x="27478" y="33707"/>
                    <a:pt x="28107" y="34239"/>
                    <a:pt x="28816" y="34674"/>
                  </a:cubicBezTo>
                  <a:cubicBezTo>
                    <a:pt x="29589" y="35335"/>
                    <a:pt x="30491" y="35818"/>
                    <a:pt x="31440" y="36172"/>
                  </a:cubicBezTo>
                  <a:cubicBezTo>
                    <a:pt x="32683" y="36586"/>
                    <a:pt x="34224" y="36756"/>
                    <a:pt x="35329" y="36756"/>
                  </a:cubicBezTo>
                  <a:cubicBezTo>
                    <a:pt x="35427" y="36756"/>
                    <a:pt x="35522" y="36755"/>
                    <a:pt x="35612" y="36752"/>
                  </a:cubicBezTo>
                  <a:cubicBezTo>
                    <a:pt x="35877" y="36771"/>
                    <a:pt x="36152" y="36779"/>
                    <a:pt x="36431" y="36779"/>
                  </a:cubicBezTo>
                  <a:cubicBezTo>
                    <a:pt x="37562" y="36779"/>
                    <a:pt x="38776" y="36652"/>
                    <a:pt x="39783" y="36639"/>
                  </a:cubicBezTo>
                  <a:cubicBezTo>
                    <a:pt x="39828" y="36636"/>
                    <a:pt x="39868" y="36635"/>
                    <a:pt x="39904" y="36635"/>
                  </a:cubicBezTo>
                  <a:cubicBezTo>
                    <a:pt x="40050" y="36635"/>
                    <a:pt x="40139" y="36650"/>
                    <a:pt x="40279" y="36650"/>
                  </a:cubicBezTo>
                  <a:cubicBezTo>
                    <a:pt x="40342" y="36650"/>
                    <a:pt x="40415" y="36647"/>
                    <a:pt x="40509" y="36639"/>
                  </a:cubicBezTo>
                  <a:cubicBezTo>
                    <a:pt x="40717" y="36574"/>
                    <a:pt x="40782" y="36349"/>
                    <a:pt x="40782" y="36155"/>
                  </a:cubicBezTo>
                  <a:cubicBezTo>
                    <a:pt x="40814" y="35947"/>
                    <a:pt x="40799" y="35737"/>
                    <a:pt x="40782" y="35528"/>
                  </a:cubicBezTo>
                  <a:cubicBezTo>
                    <a:pt x="40717" y="34594"/>
                    <a:pt x="40717" y="33772"/>
                    <a:pt x="40428" y="32805"/>
                  </a:cubicBezTo>
                  <a:cubicBezTo>
                    <a:pt x="39134" y="30004"/>
                    <a:pt x="35795" y="29059"/>
                    <a:pt x="32875" y="29059"/>
                  </a:cubicBezTo>
                  <a:cubicBezTo>
                    <a:pt x="32707" y="29059"/>
                    <a:pt x="32540" y="29063"/>
                    <a:pt x="32374" y="29069"/>
                  </a:cubicBezTo>
                  <a:lnTo>
                    <a:pt x="32069" y="29069"/>
                  </a:lnTo>
                  <a:cubicBezTo>
                    <a:pt x="32149" y="29069"/>
                    <a:pt x="32246" y="29069"/>
                    <a:pt x="32327" y="29053"/>
                  </a:cubicBezTo>
                  <a:cubicBezTo>
                    <a:pt x="33003" y="29053"/>
                    <a:pt x="33615" y="28747"/>
                    <a:pt x="34178" y="28392"/>
                  </a:cubicBezTo>
                  <a:cubicBezTo>
                    <a:pt x="34823" y="27990"/>
                    <a:pt x="35370" y="27733"/>
                    <a:pt x="35789" y="27265"/>
                  </a:cubicBezTo>
                  <a:cubicBezTo>
                    <a:pt x="36111" y="26992"/>
                    <a:pt x="36514" y="26814"/>
                    <a:pt x="36820" y="26508"/>
                  </a:cubicBezTo>
                  <a:cubicBezTo>
                    <a:pt x="37255" y="26057"/>
                    <a:pt x="37900" y="25590"/>
                    <a:pt x="38430" y="25059"/>
                  </a:cubicBezTo>
                  <a:cubicBezTo>
                    <a:pt x="39429" y="24060"/>
                    <a:pt x="40428" y="22948"/>
                    <a:pt x="40670" y="21531"/>
                  </a:cubicBezTo>
                  <a:cubicBezTo>
                    <a:pt x="40975" y="20259"/>
                    <a:pt x="40911" y="18954"/>
                    <a:pt x="40782" y="17682"/>
                  </a:cubicBezTo>
                  <a:cubicBezTo>
                    <a:pt x="40734" y="16892"/>
                    <a:pt x="40556" y="16233"/>
                    <a:pt x="40621" y="15556"/>
                  </a:cubicBezTo>
                  <a:cubicBezTo>
                    <a:pt x="40621" y="14912"/>
                    <a:pt x="40782" y="14283"/>
                    <a:pt x="40928" y="13656"/>
                  </a:cubicBezTo>
                  <a:cubicBezTo>
                    <a:pt x="41040" y="13220"/>
                    <a:pt x="41153" y="12769"/>
                    <a:pt x="41136" y="12318"/>
                  </a:cubicBezTo>
                  <a:cubicBezTo>
                    <a:pt x="41136" y="12238"/>
                    <a:pt x="41072" y="12174"/>
                    <a:pt x="40992" y="12157"/>
                  </a:cubicBezTo>
                  <a:cubicBezTo>
                    <a:pt x="40983" y="12154"/>
                    <a:pt x="40971" y="12152"/>
                    <a:pt x="40959" y="12152"/>
                  </a:cubicBezTo>
                  <a:cubicBezTo>
                    <a:pt x="40870" y="12152"/>
                    <a:pt x="40712" y="12227"/>
                    <a:pt x="40730" y="12227"/>
                  </a:cubicBezTo>
                  <a:cubicBezTo>
                    <a:pt x="40732" y="12227"/>
                    <a:pt x="40739" y="12225"/>
                    <a:pt x="40750" y="12222"/>
                  </a:cubicBezTo>
                  <a:lnTo>
                    <a:pt x="40750" y="12222"/>
                  </a:lnTo>
                  <a:cubicBezTo>
                    <a:pt x="40734" y="12238"/>
                    <a:pt x="40670" y="12254"/>
                    <a:pt x="40638" y="12271"/>
                  </a:cubicBezTo>
                  <a:cubicBezTo>
                    <a:pt x="40538" y="12283"/>
                    <a:pt x="40474" y="12289"/>
                    <a:pt x="40426" y="12289"/>
                  </a:cubicBezTo>
                  <a:cubicBezTo>
                    <a:pt x="40295" y="12289"/>
                    <a:pt x="40289" y="12245"/>
                    <a:pt x="40041" y="12174"/>
                  </a:cubicBezTo>
                  <a:cubicBezTo>
                    <a:pt x="39678" y="12112"/>
                    <a:pt x="39313" y="12088"/>
                    <a:pt x="38946" y="12088"/>
                  </a:cubicBezTo>
                  <a:cubicBezTo>
                    <a:pt x="38075" y="12088"/>
                    <a:pt x="37198" y="12223"/>
                    <a:pt x="36337" y="12303"/>
                  </a:cubicBezTo>
                  <a:cubicBezTo>
                    <a:pt x="34968" y="12640"/>
                    <a:pt x="33776" y="13478"/>
                    <a:pt x="32986" y="14622"/>
                  </a:cubicBezTo>
                  <a:cubicBezTo>
                    <a:pt x="32423" y="15331"/>
                    <a:pt x="31972" y="16104"/>
                    <a:pt x="31618" y="16925"/>
                  </a:cubicBezTo>
                  <a:cubicBezTo>
                    <a:pt x="31360" y="17665"/>
                    <a:pt x="31199" y="18245"/>
                    <a:pt x="30619" y="18777"/>
                  </a:cubicBezTo>
                  <a:cubicBezTo>
                    <a:pt x="30491" y="18939"/>
                    <a:pt x="30265" y="19083"/>
                    <a:pt x="30104" y="19132"/>
                  </a:cubicBezTo>
                  <a:cubicBezTo>
                    <a:pt x="30023" y="18922"/>
                    <a:pt x="30023" y="18520"/>
                    <a:pt x="30087" y="18116"/>
                  </a:cubicBezTo>
                  <a:cubicBezTo>
                    <a:pt x="30169" y="17247"/>
                    <a:pt x="30394" y="16699"/>
                    <a:pt x="30764" y="15846"/>
                  </a:cubicBezTo>
                  <a:cubicBezTo>
                    <a:pt x="30974" y="15153"/>
                    <a:pt x="31311" y="14944"/>
                    <a:pt x="31876" y="14429"/>
                  </a:cubicBezTo>
                  <a:cubicBezTo>
                    <a:pt x="32181" y="14058"/>
                    <a:pt x="32359" y="13881"/>
                    <a:pt x="32729" y="13542"/>
                  </a:cubicBezTo>
                  <a:cubicBezTo>
                    <a:pt x="33019" y="13220"/>
                    <a:pt x="33261" y="12834"/>
                    <a:pt x="33583" y="12511"/>
                  </a:cubicBezTo>
                  <a:cubicBezTo>
                    <a:pt x="34131" y="11867"/>
                    <a:pt x="34500" y="11143"/>
                    <a:pt x="34887" y="10531"/>
                  </a:cubicBezTo>
                  <a:cubicBezTo>
                    <a:pt x="35177" y="10080"/>
                    <a:pt x="35241" y="9548"/>
                    <a:pt x="35323" y="9049"/>
                  </a:cubicBezTo>
                  <a:cubicBezTo>
                    <a:pt x="35419" y="8356"/>
                    <a:pt x="35419" y="7632"/>
                    <a:pt x="35194" y="6971"/>
                  </a:cubicBezTo>
                  <a:cubicBezTo>
                    <a:pt x="34855" y="5876"/>
                    <a:pt x="34211" y="4926"/>
                    <a:pt x="33519" y="4024"/>
                  </a:cubicBezTo>
                  <a:cubicBezTo>
                    <a:pt x="33148" y="3509"/>
                    <a:pt x="32825" y="2961"/>
                    <a:pt x="32423" y="2461"/>
                  </a:cubicBezTo>
                  <a:cubicBezTo>
                    <a:pt x="32005" y="1946"/>
                    <a:pt x="31569" y="1495"/>
                    <a:pt x="31376" y="964"/>
                  </a:cubicBezTo>
                  <a:cubicBezTo>
                    <a:pt x="31279" y="674"/>
                    <a:pt x="31247" y="545"/>
                    <a:pt x="31215" y="174"/>
                  </a:cubicBezTo>
                  <a:cubicBezTo>
                    <a:pt x="31199" y="126"/>
                    <a:pt x="31183" y="77"/>
                    <a:pt x="31135" y="45"/>
                  </a:cubicBezTo>
                  <a:cubicBezTo>
                    <a:pt x="31106" y="18"/>
                    <a:pt x="31062" y="0"/>
                    <a:pt x="3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3"/>
            <p:cNvSpPr/>
            <p:nvPr/>
          </p:nvSpPr>
          <p:spPr>
            <a:xfrm>
              <a:off x="344550" y="2364550"/>
              <a:ext cx="109550" cy="46225"/>
            </a:xfrm>
            <a:custGeom>
              <a:avLst/>
              <a:gdLst/>
              <a:ahLst/>
              <a:cxnLst/>
              <a:rect l="l" t="t" r="r" b="b"/>
              <a:pathLst>
                <a:path w="4382" h="1849" extrusionOk="0">
                  <a:moveTo>
                    <a:pt x="934" y="284"/>
                  </a:moveTo>
                  <a:cubicBezTo>
                    <a:pt x="1499" y="349"/>
                    <a:pt x="2416" y="686"/>
                    <a:pt x="2835" y="1008"/>
                  </a:cubicBezTo>
                  <a:cubicBezTo>
                    <a:pt x="2996" y="1137"/>
                    <a:pt x="3093" y="1218"/>
                    <a:pt x="3174" y="1363"/>
                  </a:cubicBezTo>
                  <a:cubicBezTo>
                    <a:pt x="3147" y="1496"/>
                    <a:pt x="2747" y="1585"/>
                    <a:pt x="2472" y="1585"/>
                  </a:cubicBezTo>
                  <a:cubicBezTo>
                    <a:pt x="2414" y="1585"/>
                    <a:pt x="2362" y="1581"/>
                    <a:pt x="2320" y="1573"/>
                  </a:cubicBezTo>
                  <a:cubicBezTo>
                    <a:pt x="1740" y="1427"/>
                    <a:pt x="1241" y="1170"/>
                    <a:pt x="694" y="815"/>
                  </a:cubicBezTo>
                  <a:cubicBezTo>
                    <a:pt x="709" y="783"/>
                    <a:pt x="709" y="735"/>
                    <a:pt x="677" y="703"/>
                  </a:cubicBezTo>
                  <a:cubicBezTo>
                    <a:pt x="580" y="590"/>
                    <a:pt x="516" y="590"/>
                    <a:pt x="468" y="525"/>
                  </a:cubicBezTo>
                  <a:lnTo>
                    <a:pt x="468" y="510"/>
                  </a:lnTo>
                  <a:cubicBezTo>
                    <a:pt x="484" y="493"/>
                    <a:pt x="516" y="461"/>
                    <a:pt x="516" y="445"/>
                  </a:cubicBezTo>
                  <a:cubicBezTo>
                    <a:pt x="709" y="252"/>
                    <a:pt x="612" y="332"/>
                    <a:pt x="934" y="284"/>
                  </a:cubicBezTo>
                  <a:close/>
                  <a:moveTo>
                    <a:pt x="867" y="0"/>
                  </a:moveTo>
                  <a:cubicBezTo>
                    <a:pt x="736" y="0"/>
                    <a:pt x="606" y="21"/>
                    <a:pt x="484" y="74"/>
                  </a:cubicBezTo>
                  <a:cubicBezTo>
                    <a:pt x="146" y="317"/>
                    <a:pt x="0" y="622"/>
                    <a:pt x="404" y="864"/>
                  </a:cubicBezTo>
                  <a:cubicBezTo>
                    <a:pt x="404" y="912"/>
                    <a:pt x="419" y="961"/>
                    <a:pt x="468" y="993"/>
                  </a:cubicBezTo>
                  <a:cubicBezTo>
                    <a:pt x="1083" y="1372"/>
                    <a:pt x="1795" y="1848"/>
                    <a:pt x="2542" y="1848"/>
                  </a:cubicBezTo>
                  <a:cubicBezTo>
                    <a:pt x="2713" y="1848"/>
                    <a:pt x="2886" y="1823"/>
                    <a:pt x="3061" y="1766"/>
                  </a:cubicBezTo>
                  <a:cubicBezTo>
                    <a:pt x="4381" y="1170"/>
                    <a:pt x="1853" y="139"/>
                    <a:pt x="1289" y="59"/>
                  </a:cubicBezTo>
                  <a:cubicBezTo>
                    <a:pt x="1154" y="25"/>
                    <a:pt x="1010" y="0"/>
                    <a:pt x="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3"/>
            <p:cNvSpPr/>
            <p:nvPr/>
          </p:nvSpPr>
          <p:spPr>
            <a:xfrm>
              <a:off x="247900" y="2328375"/>
              <a:ext cx="45550" cy="36425"/>
            </a:xfrm>
            <a:custGeom>
              <a:avLst/>
              <a:gdLst/>
              <a:ahLst/>
              <a:cxnLst/>
              <a:rect l="l" t="t" r="r" b="b"/>
              <a:pathLst>
                <a:path w="1822" h="1457" extrusionOk="0">
                  <a:moveTo>
                    <a:pt x="401" y="266"/>
                  </a:moveTo>
                  <a:cubicBezTo>
                    <a:pt x="482" y="266"/>
                    <a:pt x="608" y="289"/>
                    <a:pt x="806" y="346"/>
                  </a:cubicBezTo>
                  <a:cubicBezTo>
                    <a:pt x="887" y="378"/>
                    <a:pt x="1160" y="572"/>
                    <a:pt x="1306" y="701"/>
                  </a:cubicBezTo>
                  <a:cubicBezTo>
                    <a:pt x="1386" y="780"/>
                    <a:pt x="1403" y="797"/>
                    <a:pt x="1450" y="877"/>
                  </a:cubicBezTo>
                  <a:cubicBezTo>
                    <a:pt x="1483" y="926"/>
                    <a:pt x="1499" y="941"/>
                    <a:pt x="1499" y="958"/>
                  </a:cubicBezTo>
                  <a:cubicBezTo>
                    <a:pt x="1499" y="958"/>
                    <a:pt x="1515" y="958"/>
                    <a:pt x="1515" y="974"/>
                  </a:cubicBezTo>
                  <a:cubicBezTo>
                    <a:pt x="1532" y="1006"/>
                    <a:pt x="1532" y="1038"/>
                    <a:pt x="1547" y="1070"/>
                  </a:cubicBezTo>
                  <a:lnTo>
                    <a:pt x="1547" y="1087"/>
                  </a:lnTo>
                  <a:cubicBezTo>
                    <a:pt x="1547" y="1087"/>
                    <a:pt x="1532" y="1087"/>
                    <a:pt x="1532" y="1103"/>
                  </a:cubicBezTo>
                  <a:cubicBezTo>
                    <a:pt x="1467" y="1184"/>
                    <a:pt x="1418" y="1199"/>
                    <a:pt x="1225" y="1216"/>
                  </a:cubicBezTo>
                  <a:cubicBezTo>
                    <a:pt x="1032" y="1184"/>
                    <a:pt x="645" y="829"/>
                    <a:pt x="404" y="587"/>
                  </a:cubicBezTo>
                  <a:cubicBezTo>
                    <a:pt x="372" y="572"/>
                    <a:pt x="355" y="555"/>
                    <a:pt x="340" y="523"/>
                  </a:cubicBezTo>
                  <a:cubicBezTo>
                    <a:pt x="340" y="507"/>
                    <a:pt x="340" y="475"/>
                    <a:pt x="323" y="443"/>
                  </a:cubicBezTo>
                  <a:cubicBezTo>
                    <a:pt x="307" y="426"/>
                    <a:pt x="307" y="394"/>
                    <a:pt x="291" y="378"/>
                  </a:cubicBezTo>
                  <a:lnTo>
                    <a:pt x="291" y="362"/>
                  </a:lnTo>
                  <a:lnTo>
                    <a:pt x="291" y="346"/>
                  </a:lnTo>
                  <a:lnTo>
                    <a:pt x="291" y="297"/>
                  </a:lnTo>
                  <a:cubicBezTo>
                    <a:pt x="311" y="278"/>
                    <a:pt x="345" y="266"/>
                    <a:pt x="401" y="266"/>
                  </a:cubicBezTo>
                  <a:close/>
                  <a:moveTo>
                    <a:pt x="405" y="1"/>
                  </a:moveTo>
                  <a:cubicBezTo>
                    <a:pt x="372" y="1"/>
                    <a:pt x="340" y="3"/>
                    <a:pt x="307" y="7"/>
                  </a:cubicBezTo>
                  <a:cubicBezTo>
                    <a:pt x="194" y="24"/>
                    <a:pt x="82" y="88"/>
                    <a:pt x="50" y="185"/>
                  </a:cubicBezTo>
                  <a:cubicBezTo>
                    <a:pt x="1" y="314"/>
                    <a:pt x="18" y="443"/>
                    <a:pt x="82" y="555"/>
                  </a:cubicBezTo>
                  <a:lnTo>
                    <a:pt x="97" y="572"/>
                  </a:lnTo>
                  <a:cubicBezTo>
                    <a:pt x="97" y="604"/>
                    <a:pt x="97" y="619"/>
                    <a:pt x="130" y="652"/>
                  </a:cubicBezTo>
                  <a:cubicBezTo>
                    <a:pt x="436" y="958"/>
                    <a:pt x="774" y="1360"/>
                    <a:pt x="1209" y="1457"/>
                  </a:cubicBezTo>
                  <a:cubicBezTo>
                    <a:pt x="1450" y="1441"/>
                    <a:pt x="1693" y="1425"/>
                    <a:pt x="1789" y="1135"/>
                  </a:cubicBezTo>
                  <a:cubicBezTo>
                    <a:pt x="1821" y="958"/>
                    <a:pt x="1693" y="780"/>
                    <a:pt x="1596" y="652"/>
                  </a:cubicBezTo>
                  <a:cubicBezTo>
                    <a:pt x="1418" y="475"/>
                    <a:pt x="1225" y="297"/>
                    <a:pt x="1016" y="168"/>
                  </a:cubicBezTo>
                  <a:cubicBezTo>
                    <a:pt x="834" y="85"/>
                    <a:pt x="617"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3"/>
            <p:cNvSpPr/>
            <p:nvPr/>
          </p:nvSpPr>
          <p:spPr>
            <a:xfrm>
              <a:off x="247900" y="2266600"/>
              <a:ext cx="76950" cy="38525"/>
            </a:xfrm>
            <a:custGeom>
              <a:avLst/>
              <a:gdLst/>
              <a:ahLst/>
              <a:cxnLst/>
              <a:rect l="l" t="t" r="r" b="b"/>
              <a:pathLst>
                <a:path w="3078" h="1541" extrusionOk="0">
                  <a:moveTo>
                    <a:pt x="1342" y="211"/>
                  </a:moveTo>
                  <a:cubicBezTo>
                    <a:pt x="1543" y="211"/>
                    <a:pt x="1712" y="248"/>
                    <a:pt x="1918" y="320"/>
                  </a:cubicBezTo>
                  <a:cubicBezTo>
                    <a:pt x="2208" y="401"/>
                    <a:pt x="2610" y="610"/>
                    <a:pt x="2707" y="803"/>
                  </a:cubicBezTo>
                  <a:cubicBezTo>
                    <a:pt x="2771" y="932"/>
                    <a:pt x="2674" y="1013"/>
                    <a:pt x="2595" y="1093"/>
                  </a:cubicBezTo>
                  <a:cubicBezTo>
                    <a:pt x="2352" y="1252"/>
                    <a:pt x="2136" y="1327"/>
                    <a:pt x="1893" y="1327"/>
                  </a:cubicBezTo>
                  <a:cubicBezTo>
                    <a:pt x="1813" y="1327"/>
                    <a:pt x="1731" y="1319"/>
                    <a:pt x="1644" y="1303"/>
                  </a:cubicBezTo>
                  <a:cubicBezTo>
                    <a:pt x="1257" y="1222"/>
                    <a:pt x="935" y="1142"/>
                    <a:pt x="630" y="932"/>
                  </a:cubicBezTo>
                  <a:cubicBezTo>
                    <a:pt x="484" y="852"/>
                    <a:pt x="372" y="739"/>
                    <a:pt x="259" y="674"/>
                  </a:cubicBezTo>
                  <a:cubicBezTo>
                    <a:pt x="291" y="610"/>
                    <a:pt x="323" y="546"/>
                    <a:pt x="355" y="530"/>
                  </a:cubicBezTo>
                  <a:cubicBezTo>
                    <a:pt x="469" y="449"/>
                    <a:pt x="630" y="401"/>
                    <a:pt x="791" y="337"/>
                  </a:cubicBezTo>
                  <a:cubicBezTo>
                    <a:pt x="920" y="288"/>
                    <a:pt x="1032" y="223"/>
                    <a:pt x="1128" y="223"/>
                  </a:cubicBezTo>
                  <a:cubicBezTo>
                    <a:pt x="1205" y="215"/>
                    <a:pt x="1275" y="211"/>
                    <a:pt x="1342" y="211"/>
                  </a:cubicBezTo>
                  <a:close/>
                  <a:moveTo>
                    <a:pt x="1349" y="0"/>
                  </a:moveTo>
                  <a:cubicBezTo>
                    <a:pt x="1275" y="0"/>
                    <a:pt x="1202" y="5"/>
                    <a:pt x="1128" y="15"/>
                  </a:cubicBezTo>
                  <a:cubicBezTo>
                    <a:pt x="967" y="15"/>
                    <a:pt x="806" y="95"/>
                    <a:pt x="662" y="144"/>
                  </a:cubicBezTo>
                  <a:cubicBezTo>
                    <a:pt x="469" y="208"/>
                    <a:pt x="243" y="288"/>
                    <a:pt x="114" y="466"/>
                  </a:cubicBezTo>
                  <a:cubicBezTo>
                    <a:pt x="65" y="530"/>
                    <a:pt x="1" y="642"/>
                    <a:pt x="82" y="691"/>
                  </a:cubicBezTo>
                  <a:cubicBezTo>
                    <a:pt x="65" y="739"/>
                    <a:pt x="65" y="788"/>
                    <a:pt x="97" y="820"/>
                  </a:cubicBezTo>
                  <a:cubicBezTo>
                    <a:pt x="561" y="1204"/>
                    <a:pt x="1230" y="1541"/>
                    <a:pt x="1855" y="1541"/>
                  </a:cubicBezTo>
                  <a:cubicBezTo>
                    <a:pt x="2121" y="1541"/>
                    <a:pt x="2379" y="1480"/>
                    <a:pt x="2610" y="1335"/>
                  </a:cubicBezTo>
                  <a:cubicBezTo>
                    <a:pt x="2917" y="1190"/>
                    <a:pt x="3078" y="835"/>
                    <a:pt x="2803" y="562"/>
                  </a:cubicBezTo>
                  <a:cubicBezTo>
                    <a:pt x="2659" y="369"/>
                    <a:pt x="2417" y="288"/>
                    <a:pt x="2208" y="191"/>
                  </a:cubicBezTo>
                  <a:cubicBezTo>
                    <a:pt x="1936" y="76"/>
                    <a:pt x="1645" y="0"/>
                    <a:pt x="1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3"/>
            <p:cNvSpPr/>
            <p:nvPr/>
          </p:nvSpPr>
          <p:spPr>
            <a:xfrm>
              <a:off x="260400" y="2225275"/>
              <a:ext cx="43100" cy="25400"/>
            </a:xfrm>
            <a:custGeom>
              <a:avLst/>
              <a:gdLst/>
              <a:ahLst/>
              <a:cxnLst/>
              <a:rect l="l" t="t" r="r" b="b"/>
              <a:pathLst>
                <a:path w="1724" h="1016" extrusionOk="0">
                  <a:moveTo>
                    <a:pt x="1004" y="209"/>
                  </a:moveTo>
                  <a:cubicBezTo>
                    <a:pt x="1057" y="209"/>
                    <a:pt x="1108" y="221"/>
                    <a:pt x="1160" y="250"/>
                  </a:cubicBezTo>
                  <a:cubicBezTo>
                    <a:pt x="1354" y="347"/>
                    <a:pt x="1450" y="524"/>
                    <a:pt x="1354" y="685"/>
                  </a:cubicBezTo>
                  <a:cubicBezTo>
                    <a:pt x="1337" y="701"/>
                    <a:pt x="1193" y="781"/>
                    <a:pt x="1128" y="781"/>
                  </a:cubicBezTo>
                  <a:cubicBezTo>
                    <a:pt x="1050" y="804"/>
                    <a:pt x="960" y="812"/>
                    <a:pt x="863" y="812"/>
                  </a:cubicBezTo>
                  <a:cubicBezTo>
                    <a:pt x="681" y="812"/>
                    <a:pt x="474" y="781"/>
                    <a:pt x="274" y="749"/>
                  </a:cubicBezTo>
                  <a:lnTo>
                    <a:pt x="242" y="749"/>
                  </a:lnTo>
                  <a:cubicBezTo>
                    <a:pt x="291" y="685"/>
                    <a:pt x="306" y="620"/>
                    <a:pt x="338" y="572"/>
                  </a:cubicBezTo>
                  <a:cubicBezTo>
                    <a:pt x="435" y="459"/>
                    <a:pt x="548" y="315"/>
                    <a:pt x="677" y="298"/>
                  </a:cubicBezTo>
                  <a:cubicBezTo>
                    <a:pt x="810" y="247"/>
                    <a:pt x="911" y="209"/>
                    <a:pt x="1004" y="209"/>
                  </a:cubicBezTo>
                  <a:close/>
                  <a:moveTo>
                    <a:pt x="997" y="1"/>
                  </a:moveTo>
                  <a:cubicBezTo>
                    <a:pt x="852" y="1"/>
                    <a:pt x="716" y="65"/>
                    <a:pt x="581" y="105"/>
                  </a:cubicBezTo>
                  <a:cubicBezTo>
                    <a:pt x="371" y="154"/>
                    <a:pt x="130" y="444"/>
                    <a:pt x="81" y="572"/>
                  </a:cubicBezTo>
                  <a:cubicBezTo>
                    <a:pt x="48" y="637"/>
                    <a:pt x="1" y="734"/>
                    <a:pt x="33" y="798"/>
                  </a:cubicBezTo>
                  <a:cubicBezTo>
                    <a:pt x="16" y="846"/>
                    <a:pt x="48" y="910"/>
                    <a:pt x="97" y="927"/>
                  </a:cubicBezTo>
                  <a:cubicBezTo>
                    <a:pt x="334" y="962"/>
                    <a:pt x="667" y="1015"/>
                    <a:pt x="910" y="1015"/>
                  </a:cubicBezTo>
                  <a:cubicBezTo>
                    <a:pt x="997" y="1015"/>
                    <a:pt x="1073" y="1008"/>
                    <a:pt x="1128" y="991"/>
                  </a:cubicBezTo>
                  <a:cubicBezTo>
                    <a:pt x="1273" y="974"/>
                    <a:pt x="1466" y="895"/>
                    <a:pt x="1547" y="749"/>
                  </a:cubicBezTo>
                  <a:cubicBezTo>
                    <a:pt x="1723" y="427"/>
                    <a:pt x="1401" y="73"/>
                    <a:pt x="1079" y="8"/>
                  </a:cubicBezTo>
                  <a:cubicBezTo>
                    <a:pt x="1051" y="3"/>
                    <a:pt x="1024"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3"/>
            <p:cNvSpPr/>
            <p:nvPr/>
          </p:nvSpPr>
          <p:spPr>
            <a:xfrm>
              <a:off x="349800" y="2198275"/>
              <a:ext cx="95850" cy="44550"/>
            </a:xfrm>
            <a:custGeom>
              <a:avLst/>
              <a:gdLst/>
              <a:ahLst/>
              <a:cxnLst/>
              <a:rect l="l" t="t" r="r" b="b"/>
              <a:pathLst>
                <a:path w="3834" h="1782" extrusionOk="0">
                  <a:moveTo>
                    <a:pt x="2005" y="246"/>
                  </a:moveTo>
                  <a:cubicBezTo>
                    <a:pt x="2044" y="246"/>
                    <a:pt x="2085" y="248"/>
                    <a:pt x="2126" y="251"/>
                  </a:cubicBezTo>
                  <a:cubicBezTo>
                    <a:pt x="2593" y="283"/>
                    <a:pt x="3334" y="493"/>
                    <a:pt x="3415" y="847"/>
                  </a:cubicBezTo>
                  <a:cubicBezTo>
                    <a:pt x="3559" y="1234"/>
                    <a:pt x="3012" y="1507"/>
                    <a:pt x="2464" y="1507"/>
                  </a:cubicBezTo>
                  <a:cubicBezTo>
                    <a:pt x="2013" y="1507"/>
                    <a:pt x="1547" y="1298"/>
                    <a:pt x="999" y="991"/>
                  </a:cubicBezTo>
                  <a:cubicBezTo>
                    <a:pt x="789" y="879"/>
                    <a:pt x="580" y="751"/>
                    <a:pt x="387" y="605"/>
                  </a:cubicBezTo>
                  <a:cubicBezTo>
                    <a:pt x="563" y="573"/>
                    <a:pt x="741" y="508"/>
                    <a:pt x="935" y="493"/>
                  </a:cubicBezTo>
                  <a:cubicBezTo>
                    <a:pt x="1342" y="376"/>
                    <a:pt x="1631" y="246"/>
                    <a:pt x="2005" y="246"/>
                  </a:cubicBezTo>
                  <a:close/>
                  <a:moveTo>
                    <a:pt x="2033" y="0"/>
                  </a:moveTo>
                  <a:cubicBezTo>
                    <a:pt x="1683" y="0"/>
                    <a:pt x="1329" y="77"/>
                    <a:pt x="999" y="203"/>
                  </a:cubicBezTo>
                  <a:cubicBezTo>
                    <a:pt x="741" y="235"/>
                    <a:pt x="499" y="300"/>
                    <a:pt x="258" y="347"/>
                  </a:cubicBezTo>
                  <a:cubicBezTo>
                    <a:pt x="274" y="347"/>
                    <a:pt x="97" y="364"/>
                    <a:pt x="65" y="396"/>
                  </a:cubicBezTo>
                  <a:cubicBezTo>
                    <a:pt x="16" y="428"/>
                    <a:pt x="0" y="493"/>
                    <a:pt x="16" y="541"/>
                  </a:cubicBezTo>
                  <a:cubicBezTo>
                    <a:pt x="0" y="589"/>
                    <a:pt x="16" y="669"/>
                    <a:pt x="65" y="686"/>
                  </a:cubicBezTo>
                  <a:cubicBezTo>
                    <a:pt x="789" y="1234"/>
                    <a:pt x="1675" y="1732"/>
                    <a:pt x="2481" y="1781"/>
                  </a:cubicBezTo>
                  <a:cubicBezTo>
                    <a:pt x="2738" y="1765"/>
                    <a:pt x="2996" y="1732"/>
                    <a:pt x="3237" y="1636"/>
                  </a:cubicBezTo>
                  <a:cubicBezTo>
                    <a:pt x="3591" y="1459"/>
                    <a:pt x="3834" y="1073"/>
                    <a:pt x="3640" y="669"/>
                  </a:cubicBezTo>
                  <a:cubicBezTo>
                    <a:pt x="3398" y="267"/>
                    <a:pt x="2899" y="122"/>
                    <a:pt x="2464" y="42"/>
                  </a:cubicBezTo>
                  <a:cubicBezTo>
                    <a:pt x="2322" y="14"/>
                    <a:pt x="2178" y="0"/>
                    <a:pt x="20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3"/>
            <p:cNvSpPr/>
            <p:nvPr/>
          </p:nvSpPr>
          <p:spPr>
            <a:xfrm>
              <a:off x="444825" y="2342500"/>
              <a:ext cx="100700" cy="39675"/>
            </a:xfrm>
            <a:custGeom>
              <a:avLst/>
              <a:gdLst/>
              <a:ahLst/>
              <a:cxnLst/>
              <a:rect l="l" t="t" r="r" b="b"/>
              <a:pathLst>
                <a:path w="4028" h="1587" extrusionOk="0">
                  <a:moveTo>
                    <a:pt x="1493" y="252"/>
                  </a:moveTo>
                  <a:cubicBezTo>
                    <a:pt x="1560" y="252"/>
                    <a:pt x="1622" y="256"/>
                    <a:pt x="1675" y="264"/>
                  </a:cubicBezTo>
                  <a:cubicBezTo>
                    <a:pt x="1774" y="261"/>
                    <a:pt x="1872" y="259"/>
                    <a:pt x="1968" y="259"/>
                  </a:cubicBezTo>
                  <a:cubicBezTo>
                    <a:pt x="2421" y="259"/>
                    <a:pt x="2838" y="313"/>
                    <a:pt x="3157" y="619"/>
                  </a:cubicBezTo>
                  <a:cubicBezTo>
                    <a:pt x="3237" y="699"/>
                    <a:pt x="3254" y="715"/>
                    <a:pt x="3286" y="827"/>
                  </a:cubicBezTo>
                  <a:cubicBezTo>
                    <a:pt x="3237" y="1021"/>
                    <a:pt x="2915" y="1214"/>
                    <a:pt x="2771" y="1263"/>
                  </a:cubicBezTo>
                  <a:cubicBezTo>
                    <a:pt x="2588" y="1339"/>
                    <a:pt x="2420" y="1372"/>
                    <a:pt x="2254" y="1372"/>
                  </a:cubicBezTo>
                  <a:cubicBezTo>
                    <a:pt x="2069" y="1372"/>
                    <a:pt x="1887" y="1331"/>
                    <a:pt x="1691" y="1263"/>
                  </a:cubicBezTo>
                  <a:cubicBezTo>
                    <a:pt x="1321" y="1085"/>
                    <a:pt x="838" y="780"/>
                    <a:pt x="435" y="570"/>
                  </a:cubicBezTo>
                  <a:lnTo>
                    <a:pt x="419" y="570"/>
                  </a:lnTo>
                  <a:cubicBezTo>
                    <a:pt x="335" y="429"/>
                    <a:pt x="1035" y="252"/>
                    <a:pt x="1493" y="252"/>
                  </a:cubicBezTo>
                  <a:close/>
                  <a:moveTo>
                    <a:pt x="1442" y="0"/>
                  </a:moveTo>
                  <a:cubicBezTo>
                    <a:pt x="1340" y="0"/>
                    <a:pt x="1230" y="10"/>
                    <a:pt x="1128" y="39"/>
                  </a:cubicBezTo>
                  <a:cubicBezTo>
                    <a:pt x="789" y="103"/>
                    <a:pt x="0" y="168"/>
                    <a:pt x="209" y="683"/>
                  </a:cubicBezTo>
                  <a:cubicBezTo>
                    <a:pt x="234" y="745"/>
                    <a:pt x="278" y="769"/>
                    <a:pt x="320" y="769"/>
                  </a:cubicBezTo>
                  <a:cubicBezTo>
                    <a:pt x="332" y="769"/>
                    <a:pt x="344" y="767"/>
                    <a:pt x="355" y="763"/>
                  </a:cubicBezTo>
                  <a:lnTo>
                    <a:pt x="370" y="763"/>
                  </a:lnTo>
                  <a:cubicBezTo>
                    <a:pt x="952" y="1083"/>
                    <a:pt x="1547" y="1587"/>
                    <a:pt x="2238" y="1587"/>
                  </a:cubicBezTo>
                  <a:cubicBezTo>
                    <a:pt x="2312" y="1587"/>
                    <a:pt x="2387" y="1581"/>
                    <a:pt x="2464" y="1568"/>
                  </a:cubicBezTo>
                  <a:cubicBezTo>
                    <a:pt x="3398" y="1424"/>
                    <a:pt x="4027" y="683"/>
                    <a:pt x="2900" y="183"/>
                  </a:cubicBezTo>
                  <a:cubicBezTo>
                    <a:pt x="2545" y="7"/>
                    <a:pt x="2142" y="39"/>
                    <a:pt x="1755" y="22"/>
                  </a:cubicBezTo>
                  <a:cubicBezTo>
                    <a:pt x="1677" y="14"/>
                    <a:pt x="1564" y="0"/>
                    <a:pt x="1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3"/>
            <p:cNvSpPr/>
            <p:nvPr/>
          </p:nvSpPr>
          <p:spPr>
            <a:xfrm>
              <a:off x="300675" y="2321675"/>
              <a:ext cx="38250" cy="28500"/>
            </a:xfrm>
            <a:custGeom>
              <a:avLst/>
              <a:gdLst/>
              <a:ahLst/>
              <a:cxnLst/>
              <a:rect l="l" t="t" r="r" b="b"/>
              <a:pathLst>
                <a:path w="1530" h="1140" extrusionOk="0">
                  <a:moveTo>
                    <a:pt x="458" y="246"/>
                  </a:moveTo>
                  <a:cubicBezTo>
                    <a:pt x="481" y="246"/>
                    <a:pt x="505" y="253"/>
                    <a:pt x="531" y="260"/>
                  </a:cubicBezTo>
                  <a:cubicBezTo>
                    <a:pt x="773" y="292"/>
                    <a:pt x="1063" y="550"/>
                    <a:pt x="1128" y="743"/>
                  </a:cubicBezTo>
                  <a:lnTo>
                    <a:pt x="1128" y="758"/>
                  </a:lnTo>
                  <a:cubicBezTo>
                    <a:pt x="1096" y="823"/>
                    <a:pt x="999" y="887"/>
                    <a:pt x="982" y="904"/>
                  </a:cubicBezTo>
                  <a:cubicBezTo>
                    <a:pt x="972" y="909"/>
                    <a:pt x="959" y="911"/>
                    <a:pt x="944" y="911"/>
                  </a:cubicBezTo>
                  <a:cubicBezTo>
                    <a:pt x="863" y="911"/>
                    <a:pt x="719" y="845"/>
                    <a:pt x="596" y="791"/>
                  </a:cubicBezTo>
                  <a:cubicBezTo>
                    <a:pt x="499" y="758"/>
                    <a:pt x="402" y="694"/>
                    <a:pt x="306" y="630"/>
                  </a:cubicBezTo>
                  <a:cubicBezTo>
                    <a:pt x="338" y="518"/>
                    <a:pt x="290" y="501"/>
                    <a:pt x="306" y="372"/>
                  </a:cubicBezTo>
                  <a:lnTo>
                    <a:pt x="306" y="356"/>
                  </a:lnTo>
                  <a:cubicBezTo>
                    <a:pt x="306" y="340"/>
                    <a:pt x="306" y="340"/>
                    <a:pt x="355" y="308"/>
                  </a:cubicBezTo>
                  <a:cubicBezTo>
                    <a:pt x="393" y="260"/>
                    <a:pt x="425" y="246"/>
                    <a:pt x="458" y="246"/>
                  </a:cubicBezTo>
                  <a:close/>
                  <a:moveTo>
                    <a:pt x="477" y="1"/>
                  </a:moveTo>
                  <a:cubicBezTo>
                    <a:pt x="431" y="1"/>
                    <a:pt x="384" y="6"/>
                    <a:pt x="338" y="18"/>
                  </a:cubicBezTo>
                  <a:cubicBezTo>
                    <a:pt x="145" y="82"/>
                    <a:pt x="0" y="275"/>
                    <a:pt x="48" y="501"/>
                  </a:cubicBezTo>
                  <a:cubicBezTo>
                    <a:pt x="65" y="533"/>
                    <a:pt x="65" y="565"/>
                    <a:pt x="65" y="597"/>
                  </a:cubicBezTo>
                  <a:cubicBezTo>
                    <a:pt x="48" y="646"/>
                    <a:pt x="48" y="679"/>
                    <a:pt x="97" y="711"/>
                  </a:cubicBezTo>
                  <a:cubicBezTo>
                    <a:pt x="241" y="904"/>
                    <a:pt x="467" y="984"/>
                    <a:pt x="677" y="1065"/>
                  </a:cubicBezTo>
                  <a:cubicBezTo>
                    <a:pt x="764" y="1102"/>
                    <a:pt x="861" y="1140"/>
                    <a:pt x="960" y="1140"/>
                  </a:cubicBezTo>
                  <a:cubicBezTo>
                    <a:pt x="989" y="1140"/>
                    <a:pt x="1018" y="1137"/>
                    <a:pt x="1047" y="1130"/>
                  </a:cubicBezTo>
                  <a:cubicBezTo>
                    <a:pt x="1530" y="887"/>
                    <a:pt x="1401" y="550"/>
                    <a:pt x="1047" y="260"/>
                  </a:cubicBezTo>
                  <a:cubicBezTo>
                    <a:pt x="902" y="114"/>
                    <a:pt x="691"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3"/>
            <p:cNvSpPr/>
            <p:nvPr/>
          </p:nvSpPr>
          <p:spPr>
            <a:xfrm>
              <a:off x="345350" y="2084050"/>
              <a:ext cx="56000" cy="33900"/>
            </a:xfrm>
            <a:custGeom>
              <a:avLst/>
              <a:gdLst/>
              <a:ahLst/>
              <a:cxnLst/>
              <a:rect l="l" t="t" r="r" b="b"/>
              <a:pathLst>
                <a:path w="2240" h="1356" extrusionOk="0">
                  <a:moveTo>
                    <a:pt x="606" y="245"/>
                  </a:moveTo>
                  <a:cubicBezTo>
                    <a:pt x="776" y="245"/>
                    <a:pt x="970" y="326"/>
                    <a:pt x="1113" y="391"/>
                  </a:cubicBezTo>
                  <a:cubicBezTo>
                    <a:pt x="1563" y="600"/>
                    <a:pt x="1869" y="1019"/>
                    <a:pt x="1370" y="1100"/>
                  </a:cubicBezTo>
                  <a:cubicBezTo>
                    <a:pt x="1348" y="1109"/>
                    <a:pt x="1317" y="1113"/>
                    <a:pt x="1279" y="1113"/>
                  </a:cubicBezTo>
                  <a:cubicBezTo>
                    <a:pt x="1120" y="1113"/>
                    <a:pt x="850" y="1036"/>
                    <a:pt x="694" y="906"/>
                  </a:cubicBezTo>
                  <a:cubicBezTo>
                    <a:pt x="580" y="810"/>
                    <a:pt x="452" y="600"/>
                    <a:pt x="323" y="503"/>
                  </a:cubicBezTo>
                  <a:lnTo>
                    <a:pt x="290" y="439"/>
                  </a:lnTo>
                  <a:cubicBezTo>
                    <a:pt x="275" y="439"/>
                    <a:pt x="275" y="423"/>
                    <a:pt x="275" y="423"/>
                  </a:cubicBezTo>
                  <a:lnTo>
                    <a:pt x="290" y="406"/>
                  </a:lnTo>
                  <a:lnTo>
                    <a:pt x="387" y="310"/>
                  </a:lnTo>
                  <a:cubicBezTo>
                    <a:pt x="449" y="263"/>
                    <a:pt x="525" y="245"/>
                    <a:pt x="606" y="245"/>
                  </a:cubicBezTo>
                  <a:close/>
                  <a:moveTo>
                    <a:pt x="590" y="1"/>
                  </a:moveTo>
                  <a:cubicBezTo>
                    <a:pt x="516" y="1"/>
                    <a:pt x="442" y="11"/>
                    <a:pt x="372" y="37"/>
                  </a:cubicBezTo>
                  <a:cubicBezTo>
                    <a:pt x="211" y="84"/>
                    <a:pt x="82" y="230"/>
                    <a:pt x="33" y="374"/>
                  </a:cubicBezTo>
                  <a:cubicBezTo>
                    <a:pt x="1" y="455"/>
                    <a:pt x="50" y="535"/>
                    <a:pt x="82" y="600"/>
                  </a:cubicBezTo>
                  <a:cubicBezTo>
                    <a:pt x="97" y="649"/>
                    <a:pt x="129" y="664"/>
                    <a:pt x="162" y="681"/>
                  </a:cubicBezTo>
                  <a:cubicBezTo>
                    <a:pt x="431" y="1060"/>
                    <a:pt x="840" y="1356"/>
                    <a:pt x="1248" y="1356"/>
                  </a:cubicBezTo>
                  <a:cubicBezTo>
                    <a:pt x="1376" y="1356"/>
                    <a:pt x="1504" y="1326"/>
                    <a:pt x="1628" y="1261"/>
                  </a:cubicBezTo>
                  <a:cubicBezTo>
                    <a:pt x="2240" y="890"/>
                    <a:pt x="1531" y="245"/>
                    <a:pt x="1080" y="133"/>
                  </a:cubicBezTo>
                  <a:cubicBezTo>
                    <a:pt x="1031" y="101"/>
                    <a:pt x="967" y="84"/>
                    <a:pt x="919" y="52"/>
                  </a:cubicBezTo>
                  <a:cubicBezTo>
                    <a:pt x="813" y="24"/>
                    <a:pt x="701"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3"/>
            <p:cNvSpPr/>
            <p:nvPr/>
          </p:nvSpPr>
          <p:spPr>
            <a:xfrm>
              <a:off x="307500" y="2038850"/>
              <a:ext cx="43125" cy="26975"/>
            </a:xfrm>
            <a:custGeom>
              <a:avLst/>
              <a:gdLst/>
              <a:ahLst/>
              <a:cxnLst/>
              <a:rect l="l" t="t" r="r" b="b"/>
              <a:pathLst>
                <a:path w="1725" h="1079" extrusionOk="0">
                  <a:moveTo>
                    <a:pt x="495" y="214"/>
                  </a:moveTo>
                  <a:cubicBezTo>
                    <a:pt x="555" y="214"/>
                    <a:pt x="626" y="252"/>
                    <a:pt x="709" y="266"/>
                  </a:cubicBezTo>
                  <a:cubicBezTo>
                    <a:pt x="855" y="314"/>
                    <a:pt x="967" y="298"/>
                    <a:pt x="1080" y="331"/>
                  </a:cubicBezTo>
                  <a:cubicBezTo>
                    <a:pt x="1241" y="378"/>
                    <a:pt x="1402" y="539"/>
                    <a:pt x="1467" y="653"/>
                  </a:cubicBezTo>
                  <a:cubicBezTo>
                    <a:pt x="1499" y="717"/>
                    <a:pt x="1467" y="733"/>
                    <a:pt x="1435" y="782"/>
                  </a:cubicBezTo>
                  <a:cubicBezTo>
                    <a:pt x="1332" y="850"/>
                    <a:pt x="1262" y="870"/>
                    <a:pt x="1156" y="870"/>
                  </a:cubicBezTo>
                  <a:cubicBezTo>
                    <a:pt x="1111" y="870"/>
                    <a:pt x="1061" y="866"/>
                    <a:pt x="999" y="862"/>
                  </a:cubicBezTo>
                  <a:cubicBezTo>
                    <a:pt x="726" y="862"/>
                    <a:pt x="516" y="572"/>
                    <a:pt x="339" y="314"/>
                  </a:cubicBezTo>
                  <a:cubicBezTo>
                    <a:pt x="307" y="298"/>
                    <a:pt x="307" y="266"/>
                    <a:pt x="290" y="234"/>
                  </a:cubicBezTo>
                  <a:cubicBezTo>
                    <a:pt x="315" y="226"/>
                    <a:pt x="339" y="226"/>
                    <a:pt x="367" y="226"/>
                  </a:cubicBezTo>
                  <a:cubicBezTo>
                    <a:pt x="395" y="226"/>
                    <a:pt x="428" y="226"/>
                    <a:pt x="468" y="217"/>
                  </a:cubicBezTo>
                  <a:cubicBezTo>
                    <a:pt x="477" y="215"/>
                    <a:pt x="486" y="214"/>
                    <a:pt x="495" y="214"/>
                  </a:cubicBezTo>
                  <a:close/>
                  <a:moveTo>
                    <a:pt x="403" y="0"/>
                  </a:moveTo>
                  <a:cubicBezTo>
                    <a:pt x="344" y="0"/>
                    <a:pt x="285" y="7"/>
                    <a:pt x="226" y="24"/>
                  </a:cubicBezTo>
                  <a:cubicBezTo>
                    <a:pt x="178" y="41"/>
                    <a:pt x="114" y="56"/>
                    <a:pt x="82" y="88"/>
                  </a:cubicBezTo>
                  <a:cubicBezTo>
                    <a:pt x="33" y="121"/>
                    <a:pt x="1" y="185"/>
                    <a:pt x="33" y="234"/>
                  </a:cubicBezTo>
                  <a:cubicBezTo>
                    <a:pt x="211" y="539"/>
                    <a:pt x="419" y="878"/>
                    <a:pt x="758" y="1023"/>
                  </a:cubicBezTo>
                  <a:cubicBezTo>
                    <a:pt x="876" y="1054"/>
                    <a:pt x="1011" y="1078"/>
                    <a:pt x="1143" y="1078"/>
                  </a:cubicBezTo>
                  <a:cubicBezTo>
                    <a:pt x="1351" y="1078"/>
                    <a:pt x="1551" y="1017"/>
                    <a:pt x="1660" y="829"/>
                  </a:cubicBezTo>
                  <a:cubicBezTo>
                    <a:pt x="1725" y="701"/>
                    <a:pt x="1676" y="556"/>
                    <a:pt x="1596" y="460"/>
                  </a:cubicBezTo>
                  <a:cubicBezTo>
                    <a:pt x="1450" y="266"/>
                    <a:pt x="1241" y="121"/>
                    <a:pt x="984" y="105"/>
                  </a:cubicBezTo>
                  <a:cubicBezTo>
                    <a:pt x="832" y="92"/>
                    <a:pt x="620"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3"/>
            <p:cNvSpPr/>
            <p:nvPr/>
          </p:nvSpPr>
          <p:spPr>
            <a:xfrm>
              <a:off x="368700" y="2026325"/>
              <a:ext cx="52375" cy="29725"/>
            </a:xfrm>
            <a:custGeom>
              <a:avLst/>
              <a:gdLst/>
              <a:ahLst/>
              <a:cxnLst/>
              <a:rect l="l" t="t" r="r" b="b"/>
              <a:pathLst>
                <a:path w="2095" h="1189" extrusionOk="0">
                  <a:moveTo>
                    <a:pt x="793" y="254"/>
                  </a:moveTo>
                  <a:cubicBezTo>
                    <a:pt x="1009" y="254"/>
                    <a:pt x="1260" y="294"/>
                    <a:pt x="1450" y="413"/>
                  </a:cubicBezTo>
                  <a:cubicBezTo>
                    <a:pt x="1579" y="477"/>
                    <a:pt x="1725" y="638"/>
                    <a:pt x="1772" y="735"/>
                  </a:cubicBezTo>
                  <a:lnTo>
                    <a:pt x="1772" y="783"/>
                  </a:lnTo>
                  <a:cubicBezTo>
                    <a:pt x="1757" y="832"/>
                    <a:pt x="1676" y="879"/>
                    <a:pt x="1515" y="912"/>
                  </a:cubicBezTo>
                  <a:cubicBezTo>
                    <a:pt x="1399" y="939"/>
                    <a:pt x="1313" y="951"/>
                    <a:pt x="1229" y="951"/>
                  </a:cubicBezTo>
                  <a:cubicBezTo>
                    <a:pt x="1162" y="951"/>
                    <a:pt x="1095" y="943"/>
                    <a:pt x="1016" y="928"/>
                  </a:cubicBezTo>
                  <a:cubicBezTo>
                    <a:pt x="758" y="879"/>
                    <a:pt x="565" y="735"/>
                    <a:pt x="372" y="574"/>
                  </a:cubicBezTo>
                  <a:cubicBezTo>
                    <a:pt x="372" y="557"/>
                    <a:pt x="372" y="525"/>
                    <a:pt x="355" y="510"/>
                  </a:cubicBezTo>
                  <a:cubicBezTo>
                    <a:pt x="355" y="493"/>
                    <a:pt x="307" y="461"/>
                    <a:pt x="275" y="445"/>
                  </a:cubicBezTo>
                  <a:cubicBezTo>
                    <a:pt x="387" y="316"/>
                    <a:pt x="404" y="332"/>
                    <a:pt x="581" y="267"/>
                  </a:cubicBezTo>
                  <a:cubicBezTo>
                    <a:pt x="644" y="259"/>
                    <a:pt x="716" y="254"/>
                    <a:pt x="793" y="254"/>
                  </a:cubicBezTo>
                  <a:close/>
                  <a:moveTo>
                    <a:pt x="729" y="0"/>
                  </a:moveTo>
                  <a:cubicBezTo>
                    <a:pt x="528" y="0"/>
                    <a:pt x="321" y="57"/>
                    <a:pt x="179" y="187"/>
                  </a:cubicBezTo>
                  <a:cubicBezTo>
                    <a:pt x="114" y="267"/>
                    <a:pt x="1" y="349"/>
                    <a:pt x="1" y="445"/>
                  </a:cubicBezTo>
                  <a:cubicBezTo>
                    <a:pt x="1" y="525"/>
                    <a:pt x="50" y="606"/>
                    <a:pt x="130" y="654"/>
                  </a:cubicBezTo>
                  <a:cubicBezTo>
                    <a:pt x="130" y="671"/>
                    <a:pt x="130" y="686"/>
                    <a:pt x="146" y="718"/>
                  </a:cubicBezTo>
                  <a:cubicBezTo>
                    <a:pt x="448" y="983"/>
                    <a:pt x="839" y="1188"/>
                    <a:pt x="1241" y="1188"/>
                  </a:cubicBezTo>
                  <a:cubicBezTo>
                    <a:pt x="1353" y="1188"/>
                    <a:pt x="1467" y="1172"/>
                    <a:pt x="1579" y="1137"/>
                  </a:cubicBezTo>
                  <a:cubicBezTo>
                    <a:pt x="1821" y="1122"/>
                    <a:pt x="2095" y="879"/>
                    <a:pt x="1982" y="622"/>
                  </a:cubicBezTo>
                  <a:cubicBezTo>
                    <a:pt x="1757" y="235"/>
                    <a:pt x="1306" y="10"/>
                    <a:pt x="870" y="10"/>
                  </a:cubicBezTo>
                  <a:cubicBezTo>
                    <a:pt x="824" y="3"/>
                    <a:pt x="777"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3"/>
            <p:cNvSpPr/>
            <p:nvPr/>
          </p:nvSpPr>
          <p:spPr>
            <a:xfrm>
              <a:off x="454475" y="2120475"/>
              <a:ext cx="54375" cy="34550"/>
            </a:xfrm>
            <a:custGeom>
              <a:avLst/>
              <a:gdLst/>
              <a:ahLst/>
              <a:cxnLst/>
              <a:rect l="l" t="t" r="r" b="b"/>
              <a:pathLst>
                <a:path w="2175" h="1382" extrusionOk="0">
                  <a:moveTo>
                    <a:pt x="601" y="259"/>
                  </a:moveTo>
                  <a:cubicBezTo>
                    <a:pt x="1019" y="259"/>
                    <a:pt x="1397" y="467"/>
                    <a:pt x="1724" y="738"/>
                  </a:cubicBezTo>
                  <a:cubicBezTo>
                    <a:pt x="1853" y="850"/>
                    <a:pt x="1917" y="931"/>
                    <a:pt x="1917" y="996"/>
                  </a:cubicBezTo>
                  <a:lnTo>
                    <a:pt x="1837" y="1076"/>
                  </a:lnTo>
                  <a:cubicBezTo>
                    <a:pt x="1800" y="1112"/>
                    <a:pt x="1741" y="1126"/>
                    <a:pt x="1666" y="1126"/>
                  </a:cubicBezTo>
                  <a:cubicBezTo>
                    <a:pt x="1545" y="1126"/>
                    <a:pt x="1385" y="1090"/>
                    <a:pt x="1225" y="1060"/>
                  </a:cubicBezTo>
                  <a:cubicBezTo>
                    <a:pt x="951" y="1011"/>
                    <a:pt x="806" y="996"/>
                    <a:pt x="628" y="818"/>
                  </a:cubicBezTo>
                  <a:cubicBezTo>
                    <a:pt x="549" y="753"/>
                    <a:pt x="467" y="673"/>
                    <a:pt x="403" y="592"/>
                  </a:cubicBezTo>
                  <a:lnTo>
                    <a:pt x="403" y="560"/>
                  </a:lnTo>
                  <a:cubicBezTo>
                    <a:pt x="388" y="448"/>
                    <a:pt x="323" y="431"/>
                    <a:pt x="306" y="367"/>
                  </a:cubicBezTo>
                  <a:lnTo>
                    <a:pt x="306" y="335"/>
                  </a:lnTo>
                  <a:cubicBezTo>
                    <a:pt x="339" y="287"/>
                    <a:pt x="339" y="302"/>
                    <a:pt x="371" y="287"/>
                  </a:cubicBezTo>
                  <a:cubicBezTo>
                    <a:pt x="403" y="270"/>
                    <a:pt x="420" y="270"/>
                    <a:pt x="435" y="270"/>
                  </a:cubicBezTo>
                  <a:cubicBezTo>
                    <a:pt x="491" y="263"/>
                    <a:pt x="547" y="259"/>
                    <a:pt x="601" y="259"/>
                  </a:cubicBezTo>
                  <a:close/>
                  <a:moveTo>
                    <a:pt x="576" y="1"/>
                  </a:moveTo>
                  <a:cubicBezTo>
                    <a:pt x="416" y="1"/>
                    <a:pt x="259" y="37"/>
                    <a:pt x="130" y="141"/>
                  </a:cubicBezTo>
                  <a:cubicBezTo>
                    <a:pt x="16" y="223"/>
                    <a:pt x="1" y="399"/>
                    <a:pt x="81" y="528"/>
                  </a:cubicBezTo>
                  <a:cubicBezTo>
                    <a:pt x="98" y="545"/>
                    <a:pt x="113" y="577"/>
                    <a:pt x="130" y="592"/>
                  </a:cubicBezTo>
                  <a:cubicBezTo>
                    <a:pt x="113" y="625"/>
                    <a:pt x="130" y="657"/>
                    <a:pt x="145" y="689"/>
                  </a:cubicBezTo>
                  <a:cubicBezTo>
                    <a:pt x="339" y="899"/>
                    <a:pt x="549" y="1108"/>
                    <a:pt x="790" y="1221"/>
                  </a:cubicBezTo>
                  <a:cubicBezTo>
                    <a:pt x="1032" y="1269"/>
                    <a:pt x="1257" y="1333"/>
                    <a:pt x="1483" y="1365"/>
                  </a:cubicBezTo>
                  <a:cubicBezTo>
                    <a:pt x="1529" y="1376"/>
                    <a:pt x="1577" y="1382"/>
                    <a:pt x="1626" y="1382"/>
                  </a:cubicBezTo>
                  <a:cubicBezTo>
                    <a:pt x="1867" y="1382"/>
                    <a:pt x="2119" y="1252"/>
                    <a:pt x="2159" y="1011"/>
                  </a:cubicBezTo>
                  <a:cubicBezTo>
                    <a:pt x="2175" y="786"/>
                    <a:pt x="1966" y="625"/>
                    <a:pt x="1820" y="496"/>
                  </a:cubicBezTo>
                  <a:cubicBezTo>
                    <a:pt x="1547" y="302"/>
                    <a:pt x="1354" y="174"/>
                    <a:pt x="1047" y="77"/>
                  </a:cubicBezTo>
                  <a:cubicBezTo>
                    <a:pt x="902" y="37"/>
                    <a:pt x="737"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3"/>
            <p:cNvSpPr/>
            <p:nvPr/>
          </p:nvSpPr>
          <p:spPr>
            <a:xfrm>
              <a:off x="431925" y="1959875"/>
              <a:ext cx="72450" cy="75650"/>
            </a:xfrm>
            <a:custGeom>
              <a:avLst/>
              <a:gdLst/>
              <a:ahLst/>
              <a:cxnLst/>
              <a:rect l="l" t="t" r="r" b="b"/>
              <a:pathLst>
                <a:path w="2898" h="3026" extrusionOk="0">
                  <a:moveTo>
                    <a:pt x="670" y="233"/>
                  </a:moveTo>
                  <a:cubicBezTo>
                    <a:pt x="877" y="233"/>
                    <a:pt x="1091" y="401"/>
                    <a:pt x="1305" y="638"/>
                  </a:cubicBezTo>
                  <a:cubicBezTo>
                    <a:pt x="1724" y="1042"/>
                    <a:pt x="1917" y="1589"/>
                    <a:pt x="2256" y="2088"/>
                  </a:cubicBezTo>
                  <a:cubicBezTo>
                    <a:pt x="2432" y="2330"/>
                    <a:pt x="2514" y="2556"/>
                    <a:pt x="2594" y="2732"/>
                  </a:cubicBezTo>
                  <a:cubicBezTo>
                    <a:pt x="2143" y="2491"/>
                    <a:pt x="1659" y="2137"/>
                    <a:pt x="1290" y="1847"/>
                  </a:cubicBezTo>
                  <a:cubicBezTo>
                    <a:pt x="839" y="1525"/>
                    <a:pt x="420" y="1057"/>
                    <a:pt x="371" y="606"/>
                  </a:cubicBezTo>
                  <a:cubicBezTo>
                    <a:pt x="339" y="462"/>
                    <a:pt x="420" y="348"/>
                    <a:pt x="452" y="301"/>
                  </a:cubicBezTo>
                  <a:cubicBezTo>
                    <a:pt x="524" y="254"/>
                    <a:pt x="596" y="233"/>
                    <a:pt x="670" y="233"/>
                  </a:cubicBezTo>
                  <a:close/>
                  <a:moveTo>
                    <a:pt x="671" y="0"/>
                  </a:moveTo>
                  <a:cubicBezTo>
                    <a:pt x="218" y="0"/>
                    <a:pt x="0" y="464"/>
                    <a:pt x="242" y="960"/>
                  </a:cubicBezTo>
                  <a:cubicBezTo>
                    <a:pt x="435" y="1396"/>
                    <a:pt x="774" y="1750"/>
                    <a:pt x="1161" y="2023"/>
                  </a:cubicBezTo>
                  <a:cubicBezTo>
                    <a:pt x="1612" y="2330"/>
                    <a:pt x="2046" y="2749"/>
                    <a:pt x="2561" y="2925"/>
                  </a:cubicBezTo>
                  <a:cubicBezTo>
                    <a:pt x="2594" y="2925"/>
                    <a:pt x="2626" y="2893"/>
                    <a:pt x="2626" y="2878"/>
                  </a:cubicBezTo>
                  <a:cubicBezTo>
                    <a:pt x="2642" y="2942"/>
                    <a:pt x="2675" y="2990"/>
                    <a:pt x="2739" y="3022"/>
                  </a:cubicBezTo>
                  <a:cubicBezTo>
                    <a:pt x="2750" y="3024"/>
                    <a:pt x="2760" y="3026"/>
                    <a:pt x="2770" y="3026"/>
                  </a:cubicBezTo>
                  <a:cubicBezTo>
                    <a:pt x="2886" y="3026"/>
                    <a:pt x="2898" y="2860"/>
                    <a:pt x="2868" y="2845"/>
                  </a:cubicBezTo>
                  <a:cubicBezTo>
                    <a:pt x="2851" y="2749"/>
                    <a:pt x="2836" y="2668"/>
                    <a:pt x="2787" y="2588"/>
                  </a:cubicBezTo>
                  <a:cubicBezTo>
                    <a:pt x="2707" y="2394"/>
                    <a:pt x="2561" y="2088"/>
                    <a:pt x="2400" y="1862"/>
                  </a:cubicBezTo>
                  <a:cubicBezTo>
                    <a:pt x="2014" y="1203"/>
                    <a:pt x="1676" y="430"/>
                    <a:pt x="967" y="58"/>
                  </a:cubicBezTo>
                  <a:cubicBezTo>
                    <a:pt x="861" y="19"/>
                    <a:pt x="761"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3"/>
            <p:cNvSpPr/>
            <p:nvPr/>
          </p:nvSpPr>
          <p:spPr>
            <a:xfrm>
              <a:off x="392475" y="1883200"/>
              <a:ext cx="30625" cy="47650"/>
            </a:xfrm>
            <a:custGeom>
              <a:avLst/>
              <a:gdLst/>
              <a:ahLst/>
              <a:cxnLst/>
              <a:rect l="l" t="t" r="r" b="b"/>
              <a:pathLst>
                <a:path w="1225" h="1906" extrusionOk="0">
                  <a:moveTo>
                    <a:pt x="520" y="237"/>
                  </a:moveTo>
                  <a:cubicBezTo>
                    <a:pt x="542" y="237"/>
                    <a:pt x="558" y="252"/>
                    <a:pt x="596" y="275"/>
                  </a:cubicBezTo>
                  <a:cubicBezTo>
                    <a:pt x="886" y="533"/>
                    <a:pt x="1047" y="1289"/>
                    <a:pt x="918" y="1306"/>
                  </a:cubicBezTo>
                  <a:cubicBezTo>
                    <a:pt x="838" y="1403"/>
                    <a:pt x="821" y="1515"/>
                    <a:pt x="789" y="1628"/>
                  </a:cubicBezTo>
                  <a:cubicBezTo>
                    <a:pt x="774" y="1644"/>
                    <a:pt x="757" y="1644"/>
                    <a:pt x="742" y="1660"/>
                  </a:cubicBezTo>
                  <a:cubicBezTo>
                    <a:pt x="467" y="1193"/>
                    <a:pt x="113" y="516"/>
                    <a:pt x="387" y="307"/>
                  </a:cubicBezTo>
                  <a:cubicBezTo>
                    <a:pt x="464" y="256"/>
                    <a:pt x="495" y="237"/>
                    <a:pt x="520" y="237"/>
                  </a:cubicBezTo>
                  <a:close/>
                  <a:moveTo>
                    <a:pt x="548" y="1"/>
                  </a:moveTo>
                  <a:cubicBezTo>
                    <a:pt x="242" y="1"/>
                    <a:pt x="1" y="307"/>
                    <a:pt x="48" y="597"/>
                  </a:cubicBezTo>
                  <a:cubicBezTo>
                    <a:pt x="113" y="1032"/>
                    <a:pt x="323" y="1418"/>
                    <a:pt x="548" y="1789"/>
                  </a:cubicBezTo>
                  <a:cubicBezTo>
                    <a:pt x="564" y="1837"/>
                    <a:pt x="613" y="1854"/>
                    <a:pt x="660" y="1854"/>
                  </a:cubicBezTo>
                  <a:cubicBezTo>
                    <a:pt x="677" y="1854"/>
                    <a:pt x="693" y="1837"/>
                    <a:pt x="709" y="1837"/>
                  </a:cubicBezTo>
                  <a:cubicBezTo>
                    <a:pt x="736" y="1877"/>
                    <a:pt x="784" y="1906"/>
                    <a:pt x="835" y="1906"/>
                  </a:cubicBezTo>
                  <a:cubicBezTo>
                    <a:pt x="847" y="1906"/>
                    <a:pt x="859" y="1904"/>
                    <a:pt x="870" y="1901"/>
                  </a:cubicBezTo>
                  <a:cubicBezTo>
                    <a:pt x="1047" y="1869"/>
                    <a:pt x="1064" y="1676"/>
                    <a:pt x="1096" y="1532"/>
                  </a:cubicBezTo>
                  <a:lnTo>
                    <a:pt x="1111" y="1499"/>
                  </a:lnTo>
                  <a:cubicBezTo>
                    <a:pt x="1160" y="1418"/>
                    <a:pt x="1225" y="1338"/>
                    <a:pt x="1225" y="1225"/>
                  </a:cubicBezTo>
                  <a:cubicBezTo>
                    <a:pt x="1208" y="887"/>
                    <a:pt x="1096" y="548"/>
                    <a:pt x="903" y="275"/>
                  </a:cubicBezTo>
                  <a:cubicBezTo>
                    <a:pt x="821" y="146"/>
                    <a:pt x="709" y="18"/>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3"/>
            <p:cNvSpPr/>
            <p:nvPr/>
          </p:nvSpPr>
          <p:spPr>
            <a:xfrm>
              <a:off x="407775" y="1701100"/>
              <a:ext cx="49550" cy="55750"/>
            </a:xfrm>
            <a:custGeom>
              <a:avLst/>
              <a:gdLst/>
              <a:ahLst/>
              <a:cxnLst/>
              <a:rect l="l" t="t" r="r" b="b"/>
              <a:pathLst>
                <a:path w="1982" h="2230" extrusionOk="0">
                  <a:moveTo>
                    <a:pt x="387" y="263"/>
                  </a:moveTo>
                  <a:cubicBezTo>
                    <a:pt x="838" y="279"/>
                    <a:pt x="1031" y="473"/>
                    <a:pt x="1305" y="875"/>
                  </a:cubicBezTo>
                  <a:cubicBezTo>
                    <a:pt x="1450" y="1068"/>
                    <a:pt x="1547" y="1358"/>
                    <a:pt x="1562" y="1519"/>
                  </a:cubicBezTo>
                  <a:cubicBezTo>
                    <a:pt x="1579" y="1729"/>
                    <a:pt x="1498" y="1970"/>
                    <a:pt x="1369" y="2002"/>
                  </a:cubicBezTo>
                  <a:cubicBezTo>
                    <a:pt x="1358" y="2003"/>
                    <a:pt x="1346" y="2004"/>
                    <a:pt x="1334" y="2004"/>
                  </a:cubicBezTo>
                  <a:cubicBezTo>
                    <a:pt x="1077" y="2004"/>
                    <a:pt x="717" y="1685"/>
                    <a:pt x="548" y="1439"/>
                  </a:cubicBezTo>
                  <a:cubicBezTo>
                    <a:pt x="370" y="1181"/>
                    <a:pt x="306" y="762"/>
                    <a:pt x="258" y="424"/>
                  </a:cubicBezTo>
                  <a:cubicBezTo>
                    <a:pt x="274" y="408"/>
                    <a:pt x="291" y="391"/>
                    <a:pt x="306" y="359"/>
                  </a:cubicBezTo>
                  <a:lnTo>
                    <a:pt x="306" y="344"/>
                  </a:lnTo>
                  <a:cubicBezTo>
                    <a:pt x="323" y="327"/>
                    <a:pt x="323" y="311"/>
                    <a:pt x="323" y="311"/>
                  </a:cubicBezTo>
                  <a:cubicBezTo>
                    <a:pt x="338" y="311"/>
                    <a:pt x="338" y="295"/>
                    <a:pt x="338" y="295"/>
                  </a:cubicBezTo>
                  <a:cubicBezTo>
                    <a:pt x="355" y="295"/>
                    <a:pt x="355" y="279"/>
                    <a:pt x="370" y="279"/>
                  </a:cubicBezTo>
                  <a:cubicBezTo>
                    <a:pt x="370" y="279"/>
                    <a:pt x="387" y="279"/>
                    <a:pt x="387" y="263"/>
                  </a:cubicBezTo>
                  <a:close/>
                  <a:moveTo>
                    <a:pt x="481" y="1"/>
                  </a:moveTo>
                  <a:cubicBezTo>
                    <a:pt x="420" y="1"/>
                    <a:pt x="356" y="8"/>
                    <a:pt x="291" y="22"/>
                  </a:cubicBezTo>
                  <a:cubicBezTo>
                    <a:pt x="209" y="54"/>
                    <a:pt x="130" y="118"/>
                    <a:pt x="81" y="198"/>
                  </a:cubicBezTo>
                  <a:cubicBezTo>
                    <a:pt x="33" y="215"/>
                    <a:pt x="1" y="247"/>
                    <a:pt x="1" y="311"/>
                  </a:cubicBezTo>
                  <a:cubicBezTo>
                    <a:pt x="65" y="971"/>
                    <a:pt x="194" y="1568"/>
                    <a:pt x="725" y="1987"/>
                  </a:cubicBezTo>
                  <a:cubicBezTo>
                    <a:pt x="894" y="2105"/>
                    <a:pt x="1123" y="2230"/>
                    <a:pt x="1326" y="2230"/>
                  </a:cubicBezTo>
                  <a:cubicBezTo>
                    <a:pt x="1454" y="2230"/>
                    <a:pt x="1572" y="2181"/>
                    <a:pt x="1659" y="2051"/>
                  </a:cubicBezTo>
                  <a:cubicBezTo>
                    <a:pt x="1981" y="1536"/>
                    <a:pt x="1676" y="939"/>
                    <a:pt x="1354" y="505"/>
                  </a:cubicBezTo>
                  <a:cubicBezTo>
                    <a:pt x="1146" y="229"/>
                    <a:pt x="846"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3"/>
            <p:cNvSpPr/>
            <p:nvPr/>
          </p:nvSpPr>
          <p:spPr>
            <a:xfrm>
              <a:off x="411000" y="1784850"/>
              <a:ext cx="31825" cy="51950"/>
            </a:xfrm>
            <a:custGeom>
              <a:avLst/>
              <a:gdLst/>
              <a:ahLst/>
              <a:cxnLst/>
              <a:rect l="l" t="t" r="r" b="b"/>
              <a:pathLst>
                <a:path w="1273" h="2078" extrusionOk="0">
                  <a:moveTo>
                    <a:pt x="699" y="219"/>
                  </a:moveTo>
                  <a:cubicBezTo>
                    <a:pt x="930" y="219"/>
                    <a:pt x="969" y="603"/>
                    <a:pt x="982" y="939"/>
                  </a:cubicBezTo>
                  <a:cubicBezTo>
                    <a:pt x="999" y="1293"/>
                    <a:pt x="1031" y="1873"/>
                    <a:pt x="886" y="1873"/>
                  </a:cubicBezTo>
                  <a:cubicBezTo>
                    <a:pt x="709" y="1809"/>
                    <a:pt x="451" y="1551"/>
                    <a:pt x="419" y="1390"/>
                  </a:cubicBezTo>
                  <a:cubicBezTo>
                    <a:pt x="355" y="1068"/>
                    <a:pt x="435" y="681"/>
                    <a:pt x="499" y="312"/>
                  </a:cubicBezTo>
                  <a:cubicBezTo>
                    <a:pt x="531" y="279"/>
                    <a:pt x="564" y="263"/>
                    <a:pt x="564" y="263"/>
                  </a:cubicBezTo>
                  <a:cubicBezTo>
                    <a:pt x="564" y="247"/>
                    <a:pt x="580" y="247"/>
                    <a:pt x="580" y="247"/>
                  </a:cubicBezTo>
                  <a:cubicBezTo>
                    <a:pt x="625" y="228"/>
                    <a:pt x="664" y="219"/>
                    <a:pt x="699" y="219"/>
                  </a:cubicBezTo>
                  <a:close/>
                  <a:moveTo>
                    <a:pt x="682" y="0"/>
                  </a:moveTo>
                  <a:cubicBezTo>
                    <a:pt x="542" y="0"/>
                    <a:pt x="387" y="46"/>
                    <a:pt x="306" y="151"/>
                  </a:cubicBezTo>
                  <a:cubicBezTo>
                    <a:pt x="290" y="183"/>
                    <a:pt x="258" y="215"/>
                    <a:pt x="258" y="247"/>
                  </a:cubicBezTo>
                  <a:cubicBezTo>
                    <a:pt x="258" y="263"/>
                    <a:pt x="258" y="279"/>
                    <a:pt x="274" y="295"/>
                  </a:cubicBezTo>
                  <a:cubicBezTo>
                    <a:pt x="177" y="842"/>
                    <a:pt x="1" y="1487"/>
                    <a:pt x="499" y="1873"/>
                  </a:cubicBezTo>
                  <a:cubicBezTo>
                    <a:pt x="614" y="1978"/>
                    <a:pt x="762" y="2078"/>
                    <a:pt x="897" y="2078"/>
                  </a:cubicBezTo>
                  <a:cubicBezTo>
                    <a:pt x="990" y="2078"/>
                    <a:pt x="1078" y="2031"/>
                    <a:pt x="1143" y="1905"/>
                  </a:cubicBezTo>
                  <a:cubicBezTo>
                    <a:pt x="1272" y="1503"/>
                    <a:pt x="1192" y="1068"/>
                    <a:pt x="1176" y="666"/>
                  </a:cubicBezTo>
                  <a:cubicBezTo>
                    <a:pt x="1143" y="424"/>
                    <a:pt x="1079" y="118"/>
                    <a:pt x="838" y="22"/>
                  </a:cubicBezTo>
                  <a:cubicBezTo>
                    <a:pt x="792" y="8"/>
                    <a:pt x="738"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3"/>
            <p:cNvSpPr/>
            <p:nvPr/>
          </p:nvSpPr>
          <p:spPr>
            <a:xfrm>
              <a:off x="661450" y="1915200"/>
              <a:ext cx="39875" cy="63175"/>
            </a:xfrm>
            <a:custGeom>
              <a:avLst/>
              <a:gdLst/>
              <a:ahLst/>
              <a:cxnLst/>
              <a:rect l="l" t="t" r="r" b="b"/>
              <a:pathLst>
                <a:path w="1595" h="2527" extrusionOk="0">
                  <a:moveTo>
                    <a:pt x="705" y="283"/>
                  </a:moveTo>
                  <a:cubicBezTo>
                    <a:pt x="805" y="283"/>
                    <a:pt x="900" y="323"/>
                    <a:pt x="967" y="380"/>
                  </a:cubicBezTo>
                  <a:cubicBezTo>
                    <a:pt x="1257" y="670"/>
                    <a:pt x="1321" y="1201"/>
                    <a:pt x="1321" y="1830"/>
                  </a:cubicBezTo>
                  <a:cubicBezTo>
                    <a:pt x="1305" y="2006"/>
                    <a:pt x="1289" y="2088"/>
                    <a:pt x="1289" y="2232"/>
                  </a:cubicBezTo>
                  <a:cubicBezTo>
                    <a:pt x="821" y="1927"/>
                    <a:pt x="323" y="1379"/>
                    <a:pt x="306" y="992"/>
                  </a:cubicBezTo>
                  <a:cubicBezTo>
                    <a:pt x="274" y="718"/>
                    <a:pt x="403" y="396"/>
                    <a:pt x="499" y="348"/>
                  </a:cubicBezTo>
                  <a:cubicBezTo>
                    <a:pt x="565" y="302"/>
                    <a:pt x="636" y="283"/>
                    <a:pt x="705" y="283"/>
                  </a:cubicBezTo>
                  <a:close/>
                  <a:moveTo>
                    <a:pt x="701" y="1"/>
                  </a:moveTo>
                  <a:cubicBezTo>
                    <a:pt x="573" y="1"/>
                    <a:pt x="438" y="41"/>
                    <a:pt x="306" y="138"/>
                  </a:cubicBezTo>
                  <a:cubicBezTo>
                    <a:pt x="48" y="396"/>
                    <a:pt x="1" y="815"/>
                    <a:pt x="65" y="1169"/>
                  </a:cubicBezTo>
                  <a:cubicBezTo>
                    <a:pt x="113" y="1443"/>
                    <a:pt x="323" y="1669"/>
                    <a:pt x="499" y="1878"/>
                  </a:cubicBezTo>
                  <a:cubicBezTo>
                    <a:pt x="742" y="2120"/>
                    <a:pt x="982" y="2393"/>
                    <a:pt x="1305" y="2522"/>
                  </a:cubicBezTo>
                  <a:cubicBezTo>
                    <a:pt x="1316" y="2525"/>
                    <a:pt x="1327" y="2526"/>
                    <a:pt x="1337" y="2526"/>
                  </a:cubicBezTo>
                  <a:cubicBezTo>
                    <a:pt x="1381" y="2526"/>
                    <a:pt x="1407" y="2498"/>
                    <a:pt x="1433" y="2457"/>
                  </a:cubicBezTo>
                  <a:cubicBezTo>
                    <a:pt x="1498" y="2457"/>
                    <a:pt x="1579" y="2410"/>
                    <a:pt x="1562" y="2329"/>
                  </a:cubicBezTo>
                  <a:cubicBezTo>
                    <a:pt x="1547" y="2135"/>
                    <a:pt x="1595" y="1942"/>
                    <a:pt x="1595" y="1749"/>
                  </a:cubicBezTo>
                  <a:cubicBezTo>
                    <a:pt x="1595" y="1347"/>
                    <a:pt x="1562" y="911"/>
                    <a:pt x="1401" y="541"/>
                  </a:cubicBezTo>
                  <a:cubicBezTo>
                    <a:pt x="1331" y="284"/>
                    <a:pt x="1040"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3"/>
            <p:cNvSpPr/>
            <p:nvPr/>
          </p:nvSpPr>
          <p:spPr>
            <a:xfrm>
              <a:off x="541450" y="1846975"/>
              <a:ext cx="62425" cy="78175"/>
            </a:xfrm>
            <a:custGeom>
              <a:avLst/>
              <a:gdLst/>
              <a:ahLst/>
              <a:cxnLst/>
              <a:rect l="l" t="t" r="r" b="b"/>
              <a:pathLst>
                <a:path w="2497" h="3127" extrusionOk="0">
                  <a:moveTo>
                    <a:pt x="699" y="276"/>
                  </a:moveTo>
                  <a:cubicBezTo>
                    <a:pt x="744" y="276"/>
                    <a:pt x="776" y="303"/>
                    <a:pt x="903" y="371"/>
                  </a:cubicBezTo>
                  <a:cubicBezTo>
                    <a:pt x="1257" y="580"/>
                    <a:pt x="1515" y="1192"/>
                    <a:pt x="1691" y="1804"/>
                  </a:cubicBezTo>
                  <a:cubicBezTo>
                    <a:pt x="1820" y="2111"/>
                    <a:pt x="1917" y="2448"/>
                    <a:pt x="2063" y="2755"/>
                  </a:cubicBezTo>
                  <a:cubicBezTo>
                    <a:pt x="1466" y="2481"/>
                    <a:pt x="886" y="2046"/>
                    <a:pt x="564" y="1467"/>
                  </a:cubicBezTo>
                  <a:cubicBezTo>
                    <a:pt x="388" y="1160"/>
                    <a:pt x="274" y="645"/>
                    <a:pt x="371" y="468"/>
                  </a:cubicBezTo>
                  <a:cubicBezTo>
                    <a:pt x="403" y="371"/>
                    <a:pt x="500" y="339"/>
                    <a:pt x="564" y="307"/>
                  </a:cubicBezTo>
                  <a:cubicBezTo>
                    <a:pt x="635" y="288"/>
                    <a:pt x="669" y="276"/>
                    <a:pt x="699" y="276"/>
                  </a:cubicBezTo>
                  <a:close/>
                  <a:moveTo>
                    <a:pt x="693" y="0"/>
                  </a:moveTo>
                  <a:cubicBezTo>
                    <a:pt x="323" y="17"/>
                    <a:pt x="1" y="371"/>
                    <a:pt x="81" y="741"/>
                  </a:cubicBezTo>
                  <a:cubicBezTo>
                    <a:pt x="145" y="1434"/>
                    <a:pt x="596" y="1997"/>
                    <a:pt x="1096" y="2448"/>
                  </a:cubicBezTo>
                  <a:cubicBezTo>
                    <a:pt x="1418" y="2691"/>
                    <a:pt x="1788" y="2884"/>
                    <a:pt x="2159" y="3045"/>
                  </a:cubicBezTo>
                  <a:cubicBezTo>
                    <a:pt x="2191" y="3060"/>
                    <a:pt x="2224" y="3077"/>
                    <a:pt x="2256" y="3077"/>
                  </a:cubicBezTo>
                  <a:lnTo>
                    <a:pt x="2271" y="3093"/>
                  </a:lnTo>
                  <a:cubicBezTo>
                    <a:pt x="2294" y="3115"/>
                    <a:pt x="2323" y="3126"/>
                    <a:pt x="2352" y="3126"/>
                  </a:cubicBezTo>
                  <a:cubicBezTo>
                    <a:pt x="2404" y="3126"/>
                    <a:pt x="2455" y="3091"/>
                    <a:pt x="2465" y="3028"/>
                  </a:cubicBezTo>
                  <a:cubicBezTo>
                    <a:pt x="2497" y="2932"/>
                    <a:pt x="2336" y="2723"/>
                    <a:pt x="2288" y="2609"/>
                  </a:cubicBezTo>
                  <a:cubicBezTo>
                    <a:pt x="2095" y="2255"/>
                    <a:pt x="1949" y="1708"/>
                    <a:pt x="1788" y="1241"/>
                  </a:cubicBezTo>
                  <a:cubicBezTo>
                    <a:pt x="1563" y="661"/>
                    <a:pt x="1289" y="129"/>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3"/>
            <p:cNvSpPr/>
            <p:nvPr/>
          </p:nvSpPr>
          <p:spPr>
            <a:xfrm>
              <a:off x="619575" y="1838400"/>
              <a:ext cx="32250" cy="52050"/>
            </a:xfrm>
            <a:custGeom>
              <a:avLst/>
              <a:gdLst/>
              <a:ahLst/>
              <a:cxnLst/>
              <a:rect l="l" t="t" r="r" b="b"/>
              <a:pathLst>
                <a:path w="1290" h="2082" extrusionOk="0">
                  <a:moveTo>
                    <a:pt x="692" y="247"/>
                  </a:moveTo>
                  <a:cubicBezTo>
                    <a:pt x="999" y="311"/>
                    <a:pt x="1064" y="940"/>
                    <a:pt x="982" y="1294"/>
                  </a:cubicBezTo>
                  <a:cubicBezTo>
                    <a:pt x="935" y="1535"/>
                    <a:pt x="935" y="1616"/>
                    <a:pt x="838" y="1696"/>
                  </a:cubicBezTo>
                  <a:cubicBezTo>
                    <a:pt x="806" y="1728"/>
                    <a:pt x="789" y="1728"/>
                    <a:pt x="774" y="1761"/>
                  </a:cubicBezTo>
                  <a:cubicBezTo>
                    <a:pt x="484" y="1374"/>
                    <a:pt x="177" y="908"/>
                    <a:pt x="274" y="586"/>
                  </a:cubicBezTo>
                  <a:cubicBezTo>
                    <a:pt x="290" y="504"/>
                    <a:pt x="387" y="375"/>
                    <a:pt x="419" y="343"/>
                  </a:cubicBezTo>
                  <a:cubicBezTo>
                    <a:pt x="467" y="311"/>
                    <a:pt x="580" y="296"/>
                    <a:pt x="613" y="263"/>
                  </a:cubicBezTo>
                  <a:cubicBezTo>
                    <a:pt x="628" y="263"/>
                    <a:pt x="660" y="263"/>
                    <a:pt x="677" y="247"/>
                  </a:cubicBezTo>
                  <a:close/>
                  <a:moveTo>
                    <a:pt x="684" y="1"/>
                  </a:moveTo>
                  <a:cubicBezTo>
                    <a:pt x="665" y="1"/>
                    <a:pt x="647" y="2"/>
                    <a:pt x="628" y="6"/>
                  </a:cubicBezTo>
                  <a:cubicBezTo>
                    <a:pt x="484" y="53"/>
                    <a:pt x="419" y="70"/>
                    <a:pt x="290" y="150"/>
                  </a:cubicBezTo>
                  <a:cubicBezTo>
                    <a:pt x="129" y="263"/>
                    <a:pt x="33" y="472"/>
                    <a:pt x="16" y="665"/>
                  </a:cubicBezTo>
                  <a:cubicBezTo>
                    <a:pt x="1" y="1198"/>
                    <a:pt x="403" y="1649"/>
                    <a:pt x="709" y="2051"/>
                  </a:cubicBezTo>
                  <a:cubicBezTo>
                    <a:pt x="736" y="2072"/>
                    <a:pt x="765" y="2081"/>
                    <a:pt x="792" y="2081"/>
                  </a:cubicBezTo>
                  <a:cubicBezTo>
                    <a:pt x="845" y="2081"/>
                    <a:pt x="891" y="2046"/>
                    <a:pt x="903" y="2003"/>
                  </a:cubicBezTo>
                  <a:cubicBezTo>
                    <a:pt x="918" y="2003"/>
                    <a:pt x="935" y="1986"/>
                    <a:pt x="950" y="1986"/>
                  </a:cubicBezTo>
                  <a:cubicBezTo>
                    <a:pt x="1128" y="1874"/>
                    <a:pt x="1208" y="1681"/>
                    <a:pt x="1240" y="1471"/>
                  </a:cubicBezTo>
                  <a:cubicBezTo>
                    <a:pt x="1240" y="1391"/>
                    <a:pt x="1289" y="1198"/>
                    <a:pt x="1272" y="1020"/>
                  </a:cubicBezTo>
                  <a:cubicBezTo>
                    <a:pt x="1257" y="747"/>
                    <a:pt x="1257" y="457"/>
                    <a:pt x="1079" y="247"/>
                  </a:cubicBezTo>
                  <a:cubicBezTo>
                    <a:pt x="993" y="117"/>
                    <a:pt x="842" y="1"/>
                    <a:pt x="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3"/>
            <p:cNvSpPr/>
            <p:nvPr/>
          </p:nvSpPr>
          <p:spPr>
            <a:xfrm>
              <a:off x="559975" y="1764750"/>
              <a:ext cx="43525" cy="52050"/>
            </a:xfrm>
            <a:custGeom>
              <a:avLst/>
              <a:gdLst/>
              <a:ahLst/>
              <a:cxnLst/>
              <a:rect l="l" t="t" r="r" b="b"/>
              <a:pathLst>
                <a:path w="1741" h="2082" extrusionOk="0">
                  <a:moveTo>
                    <a:pt x="664" y="251"/>
                  </a:moveTo>
                  <a:cubicBezTo>
                    <a:pt x="767" y="251"/>
                    <a:pt x="890" y="274"/>
                    <a:pt x="983" y="358"/>
                  </a:cubicBezTo>
                  <a:cubicBezTo>
                    <a:pt x="1160" y="504"/>
                    <a:pt x="1354" y="858"/>
                    <a:pt x="1354" y="1131"/>
                  </a:cubicBezTo>
                  <a:cubicBezTo>
                    <a:pt x="1437" y="1584"/>
                    <a:pt x="1203" y="1842"/>
                    <a:pt x="965" y="1842"/>
                  </a:cubicBezTo>
                  <a:cubicBezTo>
                    <a:pt x="881" y="1842"/>
                    <a:pt x="797" y="1810"/>
                    <a:pt x="725" y="1743"/>
                  </a:cubicBezTo>
                  <a:cubicBezTo>
                    <a:pt x="516" y="1405"/>
                    <a:pt x="355" y="1083"/>
                    <a:pt x="274" y="697"/>
                  </a:cubicBezTo>
                  <a:lnTo>
                    <a:pt x="306" y="665"/>
                  </a:lnTo>
                  <a:cubicBezTo>
                    <a:pt x="338" y="568"/>
                    <a:pt x="323" y="551"/>
                    <a:pt x="338" y="519"/>
                  </a:cubicBezTo>
                  <a:cubicBezTo>
                    <a:pt x="355" y="487"/>
                    <a:pt x="403" y="358"/>
                    <a:pt x="420" y="326"/>
                  </a:cubicBezTo>
                  <a:lnTo>
                    <a:pt x="467" y="278"/>
                  </a:lnTo>
                  <a:cubicBezTo>
                    <a:pt x="491" y="270"/>
                    <a:pt x="569" y="251"/>
                    <a:pt x="664" y="251"/>
                  </a:cubicBezTo>
                  <a:close/>
                  <a:moveTo>
                    <a:pt x="663" y="0"/>
                  </a:moveTo>
                  <a:cubicBezTo>
                    <a:pt x="641" y="0"/>
                    <a:pt x="619" y="1"/>
                    <a:pt x="596" y="4"/>
                  </a:cubicBezTo>
                  <a:cubicBezTo>
                    <a:pt x="584" y="3"/>
                    <a:pt x="571" y="2"/>
                    <a:pt x="559" y="2"/>
                  </a:cubicBezTo>
                  <a:cubicBezTo>
                    <a:pt x="397" y="2"/>
                    <a:pt x="253" y="96"/>
                    <a:pt x="177" y="246"/>
                  </a:cubicBezTo>
                  <a:cubicBezTo>
                    <a:pt x="145" y="310"/>
                    <a:pt x="97" y="390"/>
                    <a:pt x="81" y="471"/>
                  </a:cubicBezTo>
                  <a:cubicBezTo>
                    <a:pt x="33" y="487"/>
                    <a:pt x="1" y="536"/>
                    <a:pt x="16" y="600"/>
                  </a:cubicBezTo>
                  <a:cubicBezTo>
                    <a:pt x="65" y="970"/>
                    <a:pt x="210" y="1309"/>
                    <a:pt x="371" y="1614"/>
                  </a:cubicBezTo>
                  <a:cubicBezTo>
                    <a:pt x="467" y="1760"/>
                    <a:pt x="532" y="1953"/>
                    <a:pt x="710" y="2018"/>
                  </a:cubicBezTo>
                  <a:cubicBezTo>
                    <a:pt x="787" y="2062"/>
                    <a:pt x="870" y="2081"/>
                    <a:pt x="953" y="2081"/>
                  </a:cubicBezTo>
                  <a:cubicBezTo>
                    <a:pt x="1113" y="2081"/>
                    <a:pt x="1275" y="2010"/>
                    <a:pt x="1401" y="1904"/>
                  </a:cubicBezTo>
                  <a:cubicBezTo>
                    <a:pt x="1740" y="1485"/>
                    <a:pt x="1627" y="841"/>
                    <a:pt x="1337" y="422"/>
                  </a:cubicBezTo>
                  <a:cubicBezTo>
                    <a:pt x="1203" y="184"/>
                    <a:pt x="945" y="0"/>
                    <a:pt x="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3"/>
            <p:cNvSpPr/>
            <p:nvPr/>
          </p:nvSpPr>
          <p:spPr>
            <a:xfrm>
              <a:off x="496750" y="1718250"/>
              <a:ext cx="38675" cy="30525"/>
            </a:xfrm>
            <a:custGeom>
              <a:avLst/>
              <a:gdLst/>
              <a:ahLst/>
              <a:cxnLst/>
              <a:rect l="l" t="t" r="r" b="b"/>
              <a:pathLst>
                <a:path w="1547" h="1221" extrusionOk="0">
                  <a:moveTo>
                    <a:pt x="399" y="264"/>
                  </a:moveTo>
                  <a:cubicBezTo>
                    <a:pt x="503" y="264"/>
                    <a:pt x="714" y="288"/>
                    <a:pt x="838" y="350"/>
                  </a:cubicBezTo>
                  <a:cubicBezTo>
                    <a:pt x="984" y="431"/>
                    <a:pt x="1096" y="543"/>
                    <a:pt x="1160" y="672"/>
                  </a:cubicBezTo>
                  <a:cubicBezTo>
                    <a:pt x="1160" y="671"/>
                    <a:pt x="1160" y="670"/>
                    <a:pt x="1160" y="670"/>
                  </a:cubicBezTo>
                  <a:cubicBezTo>
                    <a:pt x="1163" y="670"/>
                    <a:pt x="1178" y="756"/>
                    <a:pt x="1192" y="801"/>
                  </a:cubicBezTo>
                  <a:lnTo>
                    <a:pt x="1192" y="914"/>
                  </a:lnTo>
                  <a:lnTo>
                    <a:pt x="1192" y="929"/>
                  </a:lnTo>
                  <a:lnTo>
                    <a:pt x="1192" y="946"/>
                  </a:lnTo>
                  <a:lnTo>
                    <a:pt x="1177" y="946"/>
                  </a:lnTo>
                  <a:cubicBezTo>
                    <a:pt x="1146" y="977"/>
                    <a:pt x="1108" y="992"/>
                    <a:pt x="1065" y="992"/>
                  </a:cubicBezTo>
                  <a:cubicBezTo>
                    <a:pt x="972" y="992"/>
                    <a:pt x="852" y="927"/>
                    <a:pt x="709" y="817"/>
                  </a:cubicBezTo>
                  <a:cubicBezTo>
                    <a:pt x="597" y="736"/>
                    <a:pt x="436" y="560"/>
                    <a:pt x="290" y="399"/>
                  </a:cubicBezTo>
                  <a:lnTo>
                    <a:pt x="307" y="382"/>
                  </a:lnTo>
                  <a:cubicBezTo>
                    <a:pt x="323" y="366"/>
                    <a:pt x="323" y="334"/>
                    <a:pt x="323" y="317"/>
                  </a:cubicBezTo>
                  <a:cubicBezTo>
                    <a:pt x="323" y="302"/>
                    <a:pt x="339" y="285"/>
                    <a:pt x="339" y="270"/>
                  </a:cubicBezTo>
                  <a:cubicBezTo>
                    <a:pt x="347" y="266"/>
                    <a:pt x="368" y="264"/>
                    <a:pt x="399" y="264"/>
                  </a:cubicBezTo>
                  <a:close/>
                  <a:moveTo>
                    <a:pt x="430" y="0"/>
                  </a:moveTo>
                  <a:cubicBezTo>
                    <a:pt x="350" y="0"/>
                    <a:pt x="271" y="13"/>
                    <a:pt x="194" y="44"/>
                  </a:cubicBezTo>
                  <a:cubicBezTo>
                    <a:pt x="129" y="92"/>
                    <a:pt x="65" y="189"/>
                    <a:pt x="49" y="285"/>
                  </a:cubicBezTo>
                  <a:cubicBezTo>
                    <a:pt x="17" y="334"/>
                    <a:pt x="1" y="399"/>
                    <a:pt x="49" y="431"/>
                  </a:cubicBezTo>
                  <a:cubicBezTo>
                    <a:pt x="275" y="694"/>
                    <a:pt x="667" y="1221"/>
                    <a:pt x="1050" y="1221"/>
                  </a:cubicBezTo>
                  <a:cubicBezTo>
                    <a:pt x="1159" y="1221"/>
                    <a:pt x="1267" y="1178"/>
                    <a:pt x="1370" y="1075"/>
                  </a:cubicBezTo>
                  <a:cubicBezTo>
                    <a:pt x="1547" y="704"/>
                    <a:pt x="1257" y="270"/>
                    <a:pt x="919" y="124"/>
                  </a:cubicBezTo>
                  <a:cubicBezTo>
                    <a:pt x="766" y="58"/>
                    <a:pt x="598"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3"/>
            <p:cNvSpPr/>
            <p:nvPr/>
          </p:nvSpPr>
          <p:spPr>
            <a:xfrm>
              <a:off x="733525" y="1738500"/>
              <a:ext cx="37050" cy="75500"/>
            </a:xfrm>
            <a:custGeom>
              <a:avLst/>
              <a:gdLst/>
              <a:ahLst/>
              <a:cxnLst/>
              <a:rect l="l" t="t" r="r" b="b"/>
              <a:pathLst>
                <a:path w="1482" h="3020" extrusionOk="0">
                  <a:moveTo>
                    <a:pt x="644" y="313"/>
                  </a:moveTo>
                  <a:cubicBezTo>
                    <a:pt x="758" y="329"/>
                    <a:pt x="870" y="297"/>
                    <a:pt x="902" y="426"/>
                  </a:cubicBezTo>
                  <a:cubicBezTo>
                    <a:pt x="1015" y="796"/>
                    <a:pt x="773" y="2052"/>
                    <a:pt x="468" y="2488"/>
                  </a:cubicBezTo>
                  <a:cubicBezTo>
                    <a:pt x="371" y="1843"/>
                    <a:pt x="210" y="1279"/>
                    <a:pt x="419" y="716"/>
                  </a:cubicBezTo>
                  <a:cubicBezTo>
                    <a:pt x="500" y="506"/>
                    <a:pt x="564" y="329"/>
                    <a:pt x="644" y="313"/>
                  </a:cubicBezTo>
                  <a:close/>
                  <a:moveTo>
                    <a:pt x="726" y="0"/>
                  </a:moveTo>
                  <a:cubicBezTo>
                    <a:pt x="526" y="0"/>
                    <a:pt x="340" y="97"/>
                    <a:pt x="258" y="297"/>
                  </a:cubicBezTo>
                  <a:cubicBezTo>
                    <a:pt x="32" y="731"/>
                    <a:pt x="0" y="1231"/>
                    <a:pt x="64" y="1715"/>
                  </a:cubicBezTo>
                  <a:cubicBezTo>
                    <a:pt x="113" y="2069"/>
                    <a:pt x="178" y="2407"/>
                    <a:pt x="242" y="2745"/>
                  </a:cubicBezTo>
                  <a:cubicBezTo>
                    <a:pt x="242" y="2778"/>
                    <a:pt x="258" y="2793"/>
                    <a:pt x="290" y="2810"/>
                  </a:cubicBezTo>
                  <a:cubicBezTo>
                    <a:pt x="290" y="2842"/>
                    <a:pt x="274" y="2857"/>
                    <a:pt x="274" y="2890"/>
                  </a:cubicBezTo>
                  <a:cubicBezTo>
                    <a:pt x="286" y="2964"/>
                    <a:pt x="365" y="3019"/>
                    <a:pt x="445" y="3019"/>
                  </a:cubicBezTo>
                  <a:cubicBezTo>
                    <a:pt x="469" y="3019"/>
                    <a:pt x="493" y="3014"/>
                    <a:pt x="515" y="3003"/>
                  </a:cubicBezTo>
                  <a:cubicBezTo>
                    <a:pt x="539" y="2980"/>
                    <a:pt x="562" y="2956"/>
                    <a:pt x="573" y="2933"/>
                  </a:cubicBezTo>
                  <a:lnTo>
                    <a:pt x="573" y="2933"/>
                  </a:lnTo>
                  <a:cubicBezTo>
                    <a:pt x="573" y="2933"/>
                    <a:pt x="573" y="2933"/>
                    <a:pt x="573" y="2933"/>
                  </a:cubicBezTo>
                  <a:cubicBezTo>
                    <a:pt x="574" y="2933"/>
                    <a:pt x="576" y="2930"/>
                    <a:pt x="580" y="2922"/>
                  </a:cubicBezTo>
                  <a:cubicBezTo>
                    <a:pt x="629" y="2810"/>
                    <a:pt x="661" y="2761"/>
                    <a:pt x="693" y="2729"/>
                  </a:cubicBezTo>
                  <a:cubicBezTo>
                    <a:pt x="966" y="2391"/>
                    <a:pt x="1095" y="1940"/>
                    <a:pt x="1160" y="1505"/>
                  </a:cubicBezTo>
                  <a:cubicBezTo>
                    <a:pt x="1224" y="1054"/>
                    <a:pt x="1482" y="280"/>
                    <a:pt x="951" y="40"/>
                  </a:cubicBezTo>
                  <a:cubicBezTo>
                    <a:pt x="877" y="13"/>
                    <a:pt x="800" y="0"/>
                    <a:pt x="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3"/>
            <p:cNvSpPr/>
            <p:nvPr/>
          </p:nvSpPr>
          <p:spPr>
            <a:xfrm>
              <a:off x="784250" y="1657200"/>
              <a:ext cx="41500" cy="47800"/>
            </a:xfrm>
            <a:custGeom>
              <a:avLst/>
              <a:gdLst/>
              <a:ahLst/>
              <a:cxnLst/>
              <a:rect l="l" t="t" r="r" b="b"/>
              <a:pathLst>
                <a:path w="1660" h="1912" extrusionOk="0">
                  <a:moveTo>
                    <a:pt x="951" y="296"/>
                  </a:moveTo>
                  <a:cubicBezTo>
                    <a:pt x="1016" y="296"/>
                    <a:pt x="1177" y="328"/>
                    <a:pt x="1257" y="472"/>
                  </a:cubicBezTo>
                  <a:cubicBezTo>
                    <a:pt x="1273" y="601"/>
                    <a:pt x="1338" y="876"/>
                    <a:pt x="1192" y="1069"/>
                  </a:cubicBezTo>
                  <a:cubicBezTo>
                    <a:pt x="1128" y="1198"/>
                    <a:pt x="999" y="1310"/>
                    <a:pt x="822" y="1488"/>
                  </a:cubicBezTo>
                  <a:cubicBezTo>
                    <a:pt x="790" y="1503"/>
                    <a:pt x="774" y="1535"/>
                    <a:pt x="629" y="1535"/>
                  </a:cubicBezTo>
                  <a:cubicBezTo>
                    <a:pt x="581" y="1544"/>
                    <a:pt x="553" y="1544"/>
                    <a:pt x="522" y="1544"/>
                  </a:cubicBezTo>
                  <a:cubicBezTo>
                    <a:pt x="492" y="1544"/>
                    <a:pt x="460" y="1544"/>
                    <a:pt x="404" y="1552"/>
                  </a:cubicBezTo>
                  <a:cubicBezTo>
                    <a:pt x="387" y="1535"/>
                    <a:pt x="371" y="1535"/>
                    <a:pt x="371" y="1520"/>
                  </a:cubicBezTo>
                  <a:lnTo>
                    <a:pt x="371" y="1471"/>
                  </a:lnTo>
                  <a:cubicBezTo>
                    <a:pt x="451" y="1020"/>
                    <a:pt x="597" y="311"/>
                    <a:pt x="951" y="296"/>
                  </a:cubicBezTo>
                  <a:close/>
                  <a:moveTo>
                    <a:pt x="962" y="0"/>
                  </a:moveTo>
                  <a:cubicBezTo>
                    <a:pt x="782" y="0"/>
                    <a:pt x="603" y="74"/>
                    <a:pt x="484" y="231"/>
                  </a:cubicBezTo>
                  <a:cubicBezTo>
                    <a:pt x="290" y="472"/>
                    <a:pt x="226" y="811"/>
                    <a:pt x="146" y="1101"/>
                  </a:cubicBezTo>
                  <a:cubicBezTo>
                    <a:pt x="129" y="1213"/>
                    <a:pt x="65" y="1342"/>
                    <a:pt x="82" y="1471"/>
                  </a:cubicBezTo>
                  <a:cubicBezTo>
                    <a:pt x="65" y="1488"/>
                    <a:pt x="33" y="1520"/>
                    <a:pt x="33" y="1552"/>
                  </a:cubicBezTo>
                  <a:cubicBezTo>
                    <a:pt x="0" y="1664"/>
                    <a:pt x="97" y="1761"/>
                    <a:pt x="178" y="1842"/>
                  </a:cubicBezTo>
                  <a:cubicBezTo>
                    <a:pt x="228" y="1891"/>
                    <a:pt x="296" y="1912"/>
                    <a:pt x="361" y="1912"/>
                  </a:cubicBezTo>
                  <a:cubicBezTo>
                    <a:pt x="381" y="1912"/>
                    <a:pt x="400" y="1910"/>
                    <a:pt x="419" y="1906"/>
                  </a:cubicBezTo>
                  <a:cubicBezTo>
                    <a:pt x="404" y="1906"/>
                    <a:pt x="597" y="1890"/>
                    <a:pt x="661" y="1874"/>
                  </a:cubicBezTo>
                  <a:cubicBezTo>
                    <a:pt x="790" y="1874"/>
                    <a:pt x="902" y="1842"/>
                    <a:pt x="1016" y="1761"/>
                  </a:cubicBezTo>
                  <a:cubicBezTo>
                    <a:pt x="1177" y="1616"/>
                    <a:pt x="1338" y="1455"/>
                    <a:pt x="1467" y="1278"/>
                  </a:cubicBezTo>
                  <a:cubicBezTo>
                    <a:pt x="1660" y="908"/>
                    <a:pt x="1660" y="618"/>
                    <a:pt x="1499" y="279"/>
                  </a:cubicBezTo>
                  <a:cubicBezTo>
                    <a:pt x="1378" y="98"/>
                    <a:pt x="1169" y="0"/>
                    <a:pt x="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3"/>
            <p:cNvSpPr/>
            <p:nvPr/>
          </p:nvSpPr>
          <p:spPr>
            <a:xfrm>
              <a:off x="850275" y="1604500"/>
              <a:ext cx="53175" cy="43300"/>
            </a:xfrm>
            <a:custGeom>
              <a:avLst/>
              <a:gdLst/>
              <a:ahLst/>
              <a:cxnLst/>
              <a:rect l="l" t="t" r="r" b="b"/>
              <a:pathLst>
                <a:path w="2127" h="1732" extrusionOk="0">
                  <a:moveTo>
                    <a:pt x="1371" y="325"/>
                  </a:moveTo>
                  <a:cubicBezTo>
                    <a:pt x="1394" y="349"/>
                    <a:pt x="1426" y="364"/>
                    <a:pt x="1460" y="364"/>
                  </a:cubicBezTo>
                  <a:cubicBezTo>
                    <a:pt x="1473" y="364"/>
                    <a:pt x="1486" y="362"/>
                    <a:pt x="1499" y="358"/>
                  </a:cubicBezTo>
                  <a:cubicBezTo>
                    <a:pt x="1515" y="390"/>
                    <a:pt x="1547" y="422"/>
                    <a:pt x="1547" y="422"/>
                  </a:cubicBezTo>
                  <a:cubicBezTo>
                    <a:pt x="1676" y="632"/>
                    <a:pt x="1660" y="680"/>
                    <a:pt x="1611" y="793"/>
                  </a:cubicBezTo>
                  <a:cubicBezTo>
                    <a:pt x="1415" y="1158"/>
                    <a:pt x="872" y="1408"/>
                    <a:pt x="514" y="1408"/>
                  </a:cubicBezTo>
                  <a:cubicBezTo>
                    <a:pt x="493" y="1408"/>
                    <a:pt x="472" y="1407"/>
                    <a:pt x="452" y="1405"/>
                  </a:cubicBezTo>
                  <a:lnTo>
                    <a:pt x="404" y="1405"/>
                  </a:lnTo>
                  <a:cubicBezTo>
                    <a:pt x="404" y="1388"/>
                    <a:pt x="387" y="1373"/>
                    <a:pt x="387" y="1373"/>
                  </a:cubicBezTo>
                  <a:cubicBezTo>
                    <a:pt x="387" y="1356"/>
                    <a:pt x="387" y="1356"/>
                    <a:pt x="372" y="1324"/>
                  </a:cubicBezTo>
                  <a:cubicBezTo>
                    <a:pt x="355" y="1244"/>
                    <a:pt x="372" y="1180"/>
                    <a:pt x="420" y="1066"/>
                  </a:cubicBezTo>
                  <a:cubicBezTo>
                    <a:pt x="389" y="1052"/>
                    <a:pt x="771" y="727"/>
                    <a:pt x="790" y="727"/>
                  </a:cubicBezTo>
                  <a:cubicBezTo>
                    <a:pt x="791" y="727"/>
                    <a:pt x="791" y="727"/>
                    <a:pt x="791" y="729"/>
                  </a:cubicBezTo>
                  <a:cubicBezTo>
                    <a:pt x="920" y="600"/>
                    <a:pt x="1193" y="471"/>
                    <a:pt x="1371" y="325"/>
                  </a:cubicBezTo>
                  <a:close/>
                  <a:moveTo>
                    <a:pt x="1538" y="1"/>
                  </a:moveTo>
                  <a:cubicBezTo>
                    <a:pt x="1525" y="1"/>
                    <a:pt x="1512" y="2"/>
                    <a:pt x="1499" y="3"/>
                  </a:cubicBezTo>
                  <a:cubicBezTo>
                    <a:pt x="1467" y="3"/>
                    <a:pt x="1435" y="20"/>
                    <a:pt x="1403" y="20"/>
                  </a:cubicBezTo>
                  <a:cubicBezTo>
                    <a:pt x="1389" y="13"/>
                    <a:pt x="1370" y="9"/>
                    <a:pt x="1350" y="9"/>
                  </a:cubicBezTo>
                  <a:cubicBezTo>
                    <a:pt x="1322" y="9"/>
                    <a:pt x="1293" y="17"/>
                    <a:pt x="1274" y="36"/>
                  </a:cubicBezTo>
                  <a:cubicBezTo>
                    <a:pt x="855" y="325"/>
                    <a:pt x="291" y="583"/>
                    <a:pt x="82" y="1066"/>
                  </a:cubicBezTo>
                  <a:cubicBezTo>
                    <a:pt x="1" y="1276"/>
                    <a:pt x="50" y="1550"/>
                    <a:pt x="243" y="1678"/>
                  </a:cubicBezTo>
                  <a:cubicBezTo>
                    <a:pt x="341" y="1716"/>
                    <a:pt x="443" y="1731"/>
                    <a:pt x="545" y="1731"/>
                  </a:cubicBezTo>
                  <a:cubicBezTo>
                    <a:pt x="798" y="1731"/>
                    <a:pt x="1056" y="1637"/>
                    <a:pt x="1274" y="1534"/>
                  </a:cubicBezTo>
                  <a:cubicBezTo>
                    <a:pt x="1660" y="1309"/>
                    <a:pt x="2127" y="922"/>
                    <a:pt x="1934" y="422"/>
                  </a:cubicBezTo>
                  <a:cubicBezTo>
                    <a:pt x="1858" y="255"/>
                    <a:pt x="1753"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3"/>
            <p:cNvSpPr/>
            <p:nvPr/>
          </p:nvSpPr>
          <p:spPr>
            <a:xfrm>
              <a:off x="908675" y="1648950"/>
              <a:ext cx="45525" cy="67675"/>
            </a:xfrm>
            <a:custGeom>
              <a:avLst/>
              <a:gdLst/>
              <a:ahLst/>
              <a:cxnLst/>
              <a:rect l="l" t="t" r="r" b="b"/>
              <a:pathLst>
                <a:path w="1821" h="2707" extrusionOk="0">
                  <a:moveTo>
                    <a:pt x="1015" y="384"/>
                  </a:moveTo>
                  <a:cubicBezTo>
                    <a:pt x="1144" y="577"/>
                    <a:pt x="1193" y="609"/>
                    <a:pt x="1305" y="787"/>
                  </a:cubicBezTo>
                  <a:cubicBezTo>
                    <a:pt x="1450" y="1012"/>
                    <a:pt x="1466" y="1704"/>
                    <a:pt x="1354" y="1930"/>
                  </a:cubicBezTo>
                  <a:cubicBezTo>
                    <a:pt x="1144" y="2301"/>
                    <a:pt x="1128" y="2381"/>
                    <a:pt x="822" y="2381"/>
                  </a:cubicBezTo>
                  <a:lnTo>
                    <a:pt x="806" y="2381"/>
                  </a:lnTo>
                  <a:lnTo>
                    <a:pt x="806" y="2365"/>
                  </a:lnTo>
                  <a:cubicBezTo>
                    <a:pt x="710" y="2301"/>
                    <a:pt x="516" y="1930"/>
                    <a:pt x="484" y="1865"/>
                  </a:cubicBezTo>
                  <a:cubicBezTo>
                    <a:pt x="388" y="1562"/>
                    <a:pt x="546" y="1067"/>
                    <a:pt x="721" y="603"/>
                  </a:cubicBezTo>
                  <a:lnTo>
                    <a:pt x="721" y="603"/>
                  </a:lnTo>
                  <a:cubicBezTo>
                    <a:pt x="724" y="603"/>
                    <a:pt x="752" y="556"/>
                    <a:pt x="789" y="480"/>
                  </a:cubicBezTo>
                  <a:cubicBezTo>
                    <a:pt x="871" y="480"/>
                    <a:pt x="935" y="416"/>
                    <a:pt x="1015" y="384"/>
                  </a:cubicBezTo>
                  <a:close/>
                  <a:moveTo>
                    <a:pt x="1029" y="1"/>
                  </a:moveTo>
                  <a:cubicBezTo>
                    <a:pt x="1000" y="1"/>
                    <a:pt x="969" y="5"/>
                    <a:pt x="935" y="14"/>
                  </a:cubicBezTo>
                  <a:cubicBezTo>
                    <a:pt x="822" y="61"/>
                    <a:pt x="693" y="94"/>
                    <a:pt x="613" y="190"/>
                  </a:cubicBezTo>
                  <a:cubicBezTo>
                    <a:pt x="613" y="207"/>
                    <a:pt x="613" y="207"/>
                    <a:pt x="596" y="207"/>
                  </a:cubicBezTo>
                  <a:cubicBezTo>
                    <a:pt x="338" y="755"/>
                    <a:pt x="1" y="1447"/>
                    <a:pt x="242" y="2059"/>
                  </a:cubicBezTo>
                  <a:cubicBezTo>
                    <a:pt x="355" y="2269"/>
                    <a:pt x="452" y="2526"/>
                    <a:pt x="661" y="2655"/>
                  </a:cubicBezTo>
                  <a:cubicBezTo>
                    <a:pt x="746" y="2690"/>
                    <a:pt x="828" y="2706"/>
                    <a:pt x="907" y="2706"/>
                  </a:cubicBezTo>
                  <a:cubicBezTo>
                    <a:pt x="1327" y="2706"/>
                    <a:pt x="1629" y="2243"/>
                    <a:pt x="1724" y="1850"/>
                  </a:cubicBezTo>
                  <a:cubicBezTo>
                    <a:pt x="1820" y="1350"/>
                    <a:pt x="1788" y="755"/>
                    <a:pt x="1434" y="351"/>
                  </a:cubicBezTo>
                  <a:cubicBezTo>
                    <a:pt x="1363" y="265"/>
                    <a:pt x="1265" y="1"/>
                    <a:pt x="1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3"/>
            <p:cNvSpPr/>
            <p:nvPr/>
          </p:nvSpPr>
          <p:spPr>
            <a:xfrm>
              <a:off x="836600" y="1957050"/>
              <a:ext cx="32225" cy="55350"/>
            </a:xfrm>
            <a:custGeom>
              <a:avLst/>
              <a:gdLst/>
              <a:ahLst/>
              <a:cxnLst/>
              <a:rect l="l" t="t" r="r" b="b"/>
              <a:pathLst>
                <a:path w="1289" h="2214" extrusionOk="0">
                  <a:moveTo>
                    <a:pt x="631" y="256"/>
                  </a:moveTo>
                  <a:cubicBezTo>
                    <a:pt x="702" y="256"/>
                    <a:pt x="788" y="318"/>
                    <a:pt x="887" y="461"/>
                  </a:cubicBezTo>
                  <a:cubicBezTo>
                    <a:pt x="999" y="945"/>
                    <a:pt x="887" y="1509"/>
                    <a:pt x="468" y="1831"/>
                  </a:cubicBezTo>
                  <a:lnTo>
                    <a:pt x="404" y="1895"/>
                  </a:lnTo>
                  <a:cubicBezTo>
                    <a:pt x="289" y="1120"/>
                    <a:pt x="365" y="256"/>
                    <a:pt x="631" y="256"/>
                  </a:cubicBezTo>
                  <a:close/>
                  <a:moveTo>
                    <a:pt x="619" y="0"/>
                  </a:moveTo>
                  <a:cubicBezTo>
                    <a:pt x="464" y="0"/>
                    <a:pt x="316" y="73"/>
                    <a:pt x="242" y="236"/>
                  </a:cubicBezTo>
                  <a:cubicBezTo>
                    <a:pt x="0" y="800"/>
                    <a:pt x="65" y="1460"/>
                    <a:pt x="161" y="2072"/>
                  </a:cubicBezTo>
                  <a:cubicBezTo>
                    <a:pt x="178" y="2136"/>
                    <a:pt x="242" y="2153"/>
                    <a:pt x="290" y="2153"/>
                  </a:cubicBezTo>
                  <a:cubicBezTo>
                    <a:pt x="325" y="2187"/>
                    <a:pt x="369" y="2214"/>
                    <a:pt x="420" y="2214"/>
                  </a:cubicBezTo>
                  <a:cubicBezTo>
                    <a:pt x="440" y="2214"/>
                    <a:pt x="461" y="2210"/>
                    <a:pt x="483" y="2201"/>
                  </a:cubicBezTo>
                  <a:cubicBezTo>
                    <a:pt x="597" y="2169"/>
                    <a:pt x="677" y="2089"/>
                    <a:pt x="741" y="2008"/>
                  </a:cubicBezTo>
                  <a:cubicBezTo>
                    <a:pt x="951" y="1831"/>
                    <a:pt x="1080" y="1589"/>
                    <a:pt x="1144" y="1331"/>
                  </a:cubicBezTo>
                  <a:cubicBezTo>
                    <a:pt x="1241" y="961"/>
                    <a:pt x="1289" y="494"/>
                    <a:pt x="1031" y="188"/>
                  </a:cubicBezTo>
                  <a:cubicBezTo>
                    <a:pt x="928" y="69"/>
                    <a:pt x="770" y="0"/>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3"/>
            <p:cNvSpPr/>
            <p:nvPr/>
          </p:nvSpPr>
          <p:spPr>
            <a:xfrm>
              <a:off x="877275" y="1857950"/>
              <a:ext cx="40300" cy="57375"/>
            </a:xfrm>
            <a:custGeom>
              <a:avLst/>
              <a:gdLst/>
              <a:ahLst/>
              <a:cxnLst/>
              <a:rect l="l" t="t" r="r" b="b"/>
              <a:pathLst>
                <a:path w="1612" h="2295" extrusionOk="0">
                  <a:moveTo>
                    <a:pt x="922" y="308"/>
                  </a:moveTo>
                  <a:cubicBezTo>
                    <a:pt x="1012" y="308"/>
                    <a:pt x="1084" y="343"/>
                    <a:pt x="1111" y="399"/>
                  </a:cubicBezTo>
                  <a:cubicBezTo>
                    <a:pt x="1272" y="705"/>
                    <a:pt x="838" y="1333"/>
                    <a:pt x="467" y="1833"/>
                  </a:cubicBezTo>
                  <a:lnTo>
                    <a:pt x="435" y="1865"/>
                  </a:lnTo>
                  <a:cubicBezTo>
                    <a:pt x="403" y="1897"/>
                    <a:pt x="370" y="1930"/>
                    <a:pt x="355" y="1962"/>
                  </a:cubicBezTo>
                  <a:cubicBezTo>
                    <a:pt x="274" y="1301"/>
                    <a:pt x="403" y="609"/>
                    <a:pt x="709" y="367"/>
                  </a:cubicBezTo>
                  <a:cubicBezTo>
                    <a:pt x="783" y="326"/>
                    <a:pt x="857" y="308"/>
                    <a:pt x="922" y="308"/>
                  </a:cubicBezTo>
                  <a:close/>
                  <a:moveTo>
                    <a:pt x="947" y="1"/>
                  </a:moveTo>
                  <a:cubicBezTo>
                    <a:pt x="729" y="1"/>
                    <a:pt x="511" y="101"/>
                    <a:pt x="387" y="287"/>
                  </a:cubicBezTo>
                  <a:cubicBezTo>
                    <a:pt x="177" y="577"/>
                    <a:pt x="48" y="946"/>
                    <a:pt x="33" y="1317"/>
                  </a:cubicBezTo>
                  <a:cubicBezTo>
                    <a:pt x="48" y="1575"/>
                    <a:pt x="1" y="1865"/>
                    <a:pt x="113" y="2106"/>
                  </a:cubicBezTo>
                  <a:cubicBezTo>
                    <a:pt x="136" y="2130"/>
                    <a:pt x="169" y="2145"/>
                    <a:pt x="203" y="2145"/>
                  </a:cubicBezTo>
                  <a:cubicBezTo>
                    <a:pt x="216" y="2145"/>
                    <a:pt x="229" y="2143"/>
                    <a:pt x="242" y="2138"/>
                  </a:cubicBezTo>
                  <a:cubicBezTo>
                    <a:pt x="242" y="2228"/>
                    <a:pt x="335" y="2294"/>
                    <a:pt x="424" y="2294"/>
                  </a:cubicBezTo>
                  <a:cubicBezTo>
                    <a:pt x="463" y="2294"/>
                    <a:pt x="502" y="2281"/>
                    <a:pt x="531" y="2252"/>
                  </a:cubicBezTo>
                  <a:cubicBezTo>
                    <a:pt x="838" y="1913"/>
                    <a:pt x="1096" y="1558"/>
                    <a:pt x="1305" y="1189"/>
                  </a:cubicBezTo>
                  <a:cubicBezTo>
                    <a:pt x="1498" y="834"/>
                    <a:pt x="1611" y="222"/>
                    <a:pt x="1143" y="29"/>
                  </a:cubicBezTo>
                  <a:cubicBezTo>
                    <a:pt x="1080" y="10"/>
                    <a:pt x="1013"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3"/>
            <p:cNvSpPr/>
            <p:nvPr/>
          </p:nvSpPr>
          <p:spPr>
            <a:xfrm>
              <a:off x="937250" y="1764725"/>
              <a:ext cx="47150" cy="69600"/>
            </a:xfrm>
            <a:custGeom>
              <a:avLst/>
              <a:gdLst/>
              <a:ahLst/>
              <a:cxnLst/>
              <a:rect l="l" t="t" r="r" b="b"/>
              <a:pathLst>
                <a:path w="1886" h="2784" extrusionOk="0">
                  <a:moveTo>
                    <a:pt x="1098" y="340"/>
                  </a:moveTo>
                  <a:cubicBezTo>
                    <a:pt x="1591" y="340"/>
                    <a:pt x="1273" y="1295"/>
                    <a:pt x="774" y="1841"/>
                  </a:cubicBezTo>
                  <a:cubicBezTo>
                    <a:pt x="662" y="1986"/>
                    <a:pt x="533" y="2115"/>
                    <a:pt x="404" y="2244"/>
                  </a:cubicBezTo>
                  <a:cubicBezTo>
                    <a:pt x="307" y="1358"/>
                    <a:pt x="533" y="456"/>
                    <a:pt x="1048" y="343"/>
                  </a:cubicBezTo>
                  <a:cubicBezTo>
                    <a:pt x="1066" y="341"/>
                    <a:pt x="1082" y="340"/>
                    <a:pt x="1098" y="340"/>
                  </a:cubicBezTo>
                  <a:close/>
                  <a:moveTo>
                    <a:pt x="1110" y="0"/>
                  </a:moveTo>
                  <a:cubicBezTo>
                    <a:pt x="863" y="0"/>
                    <a:pt x="581" y="152"/>
                    <a:pt x="355" y="505"/>
                  </a:cubicBezTo>
                  <a:cubicBezTo>
                    <a:pt x="1" y="1084"/>
                    <a:pt x="33" y="1825"/>
                    <a:pt x="114" y="2469"/>
                  </a:cubicBezTo>
                  <a:cubicBezTo>
                    <a:pt x="114" y="2485"/>
                    <a:pt x="130" y="2517"/>
                    <a:pt x="146" y="2534"/>
                  </a:cubicBezTo>
                  <a:cubicBezTo>
                    <a:pt x="90" y="2647"/>
                    <a:pt x="193" y="2784"/>
                    <a:pt x="317" y="2784"/>
                  </a:cubicBezTo>
                  <a:cubicBezTo>
                    <a:pt x="335" y="2784"/>
                    <a:pt x="354" y="2781"/>
                    <a:pt x="372" y="2775"/>
                  </a:cubicBezTo>
                  <a:cubicBezTo>
                    <a:pt x="613" y="2631"/>
                    <a:pt x="791" y="2373"/>
                    <a:pt x="967" y="2163"/>
                  </a:cubicBezTo>
                  <a:cubicBezTo>
                    <a:pt x="1257" y="1873"/>
                    <a:pt x="1450" y="1519"/>
                    <a:pt x="1596" y="1164"/>
                  </a:cubicBezTo>
                  <a:cubicBezTo>
                    <a:pt x="1885" y="483"/>
                    <a:pt x="1552"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3"/>
            <p:cNvSpPr/>
            <p:nvPr/>
          </p:nvSpPr>
          <p:spPr>
            <a:xfrm>
              <a:off x="840625" y="1714500"/>
              <a:ext cx="41900" cy="62200"/>
            </a:xfrm>
            <a:custGeom>
              <a:avLst/>
              <a:gdLst/>
              <a:ahLst/>
              <a:cxnLst/>
              <a:rect l="l" t="t" r="r" b="b"/>
              <a:pathLst>
                <a:path w="1676" h="2488" extrusionOk="0">
                  <a:moveTo>
                    <a:pt x="961" y="307"/>
                  </a:moveTo>
                  <a:cubicBezTo>
                    <a:pt x="1019" y="307"/>
                    <a:pt x="1079" y="323"/>
                    <a:pt x="1144" y="355"/>
                  </a:cubicBezTo>
                  <a:cubicBezTo>
                    <a:pt x="1306" y="467"/>
                    <a:pt x="1289" y="757"/>
                    <a:pt x="1241" y="886"/>
                  </a:cubicBezTo>
                  <a:cubicBezTo>
                    <a:pt x="1112" y="1128"/>
                    <a:pt x="758" y="1434"/>
                    <a:pt x="548" y="1788"/>
                  </a:cubicBezTo>
                  <a:lnTo>
                    <a:pt x="404" y="1934"/>
                  </a:lnTo>
                  <a:cubicBezTo>
                    <a:pt x="387" y="1966"/>
                    <a:pt x="355" y="1981"/>
                    <a:pt x="322" y="2014"/>
                  </a:cubicBezTo>
                  <a:cubicBezTo>
                    <a:pt x="322" y="1612"/>
                    <a:pt x="290" y="1176"/>
                    <a:pt x="371" y="918"/>
                  </a:cubicBezTo>
                  <a:cubicBezTo>
                    <a:pt x="564" y="546"/>
                    <a:pt x="736" y="307"/>
                    <a:pt x="961" y="307"/>
                  </a:cubicBezTo>
                  <a:close/>
                  <a:moveTo>
                    <a:pt x="969" y="0"/>
                  </a:moveTo>
                  <a:cubicBezTo>
                    <a:pt x="749" y="0"/>
                    <a:pt x="528" y="109"/>
                    <a:pt x="404" y="291"/>
                  </a:cubicBezTo>
                  <a:cubicBezTo>
                    <a:pt x="226" y="532"/>
                    <a:pt x="17" y="790"/>
                    <a:pt x="17" y="1096"/>
                  </a:cubicBezTo>
                  <a:cubicBezTo>
                    <a:pt x="0" y="1498"/>
                    <a:pt x="17" y="1885"/>
                    <a:pt x="17" y="2288"/>
                  </a:cubicBezTo>
                  <a:cubicBezTo>
                    <a:pt x="17" y="2336"/>
                    <a:pt x="32" y="2368"/>
                    <a:pt x="65" y="2400"/>
                  </a:cubicBezTo>
                  <a:cubicBezTo>
                    <a:pt x="97" y="2432"/>
                    <a:pt x="129" y="2432"/>
                    <a:pt x="161" y="2432"/>
                  </a:cubicBezTo>
                  <a:cubicBezTo>
                    <a:pt x="198" y="2469"/>
                    <a:pt x="234" y="2487"/>
                    <a:pt x="271" y="2487"/>
                  </a:cubicBezTo>
                  <a:cubicBezTo>
                    <a:pt x="283" y="2487"/>
                    <a:pt x="295" y="2485"/>
                    <a:pt x="307" y="2481"/>
                  </a:cubicBezTo>
                  <a:cubicBezTo>
                    <a:pt x="597" y="2288"/>
                    <a:pt x="806" y="1981"/>
                    <a:pt x="999" y="1708"/>
                  </a:cubicBezTo>
                  <a:cubicBezTo>
                    <a:pt x="999" y="1691"/>
                    <a:pt x="999" y="1691"/>
                    <a:pt x="1016" y="1691"/>
                  </a:cubicBezTo>
                  <a:cubicBezTo>
                    <a:pt x="1144" y="1563"/>
                    <a:pt x="1257" y="1418"/>
                    <a:pt x="1370" y="1273"/>
                  </a:cubicBezTo>
                  <a:cubicBezTo>
                    <a:pt x="1643" y="983"/>
                    <a:pt x="1675" y="452"/>
                    <a:pt x="1385" y="162"/>
                  </a:cubicBezTo>
                  <a:cubicBezTo>
                    <a:pt x="1268" y="51"/>
                    <a:pt x="1119" y="0"/>
                    <a:pt x="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3"/>
            <p:cNvSpPr/>
            <p:nvPr/>
          </p:nvSpPr>
          <p:spPr>
            <a:xfrm>
              <a:off x="595000" y="2390700"/>
              <a:ext cx="45550" cy="71175"/>
            </a:xfrm>
            <a:custGeom>
              <a:avLst/>
              <a:gdLst/>
              <a:ahLst/>
              <a:cxnLst/>
              <a:rect l="l" t="t" r="r" b="b"/>
              <a:pathLst>
                <a:path w="1822" h="2847" extrusionOk="0">
                  <a:moveTo>
                    <a:pt x="1435" y="478"/>
                  </a:moveTo>
                  <a:lnTo>
                    <a:pt x="1435" y="527"/>
                  </a:lnTo>
                  <a:cubicBezTo>
                    <a:pt x="1467" y="623"/>
                    <a:pt x="1450" y="1444"/>
                    <a:pt x="1435" y="1525"/>
                  </a:cubicBezTo>
                  <a:cubicBezTo>
                    <a:pt x="1362" y="2015"/>
                    <a:pt x="956" y="2530"/>
                    <a:pt x="698" y="2530"/>
                  </a:cubicBezTo>
                  <a:cubicBezTo>
                    <a:pt x="667" y="2530"/>
                    <a:pt x="638" y="2523"/>
                    <a:pt x="612" y="2507"/>
                  </a:cubicBezTo>
                  <a:cubicBezTo>
                    <a:pt x="258" y="2266"/>
                    <a:pt x="258" y="1880"/>
                    <a:pt x="612" y="1364"/>
                  </a:cubicBezTo>
                  <a:cubicBezTo>
                    <a:pt x="774" y="1122"/>
                    <a:pt x="1145" y="800"/>
                    <a:pt x="1435" y="478"/>
                  </a:cubicBezTo>
                  <a:close/>
                  <a:moveTo>
                    <a:pt x="1464" y="0"/>
                  </a:moveTo>
                  <a:cubicBezTo>
                    <a:pt x="1388" y="0"/>
                    <a:pt x="1316" y="62"/>
                    <a:pt x="1306" y="140"/>
                  </a:cubicBezTo>
                  <a:cubicBezTo>
                    <a:pt x="1273" y="140"/>
                    <a:pt x="1257" y="156"/>
                    <a:pt x="1241" y="172"/>
                  </a:cubicBezTo>
                  <a:cubicBezTo>
                    <a:pt x="709" y="720"/>
                    <a:pt x="0" y="1283"/>
                    <a:pt x="0" y="2121"/>
                  </a:cubicBezTo>
                  <a:cubicBezTo>
                    <a:pt x="33" y="2427"/>
                    <a:pt x="275" y="2733"/>
                    <a:pt x="565" y="2829"/>
                  </a:cubicBezTo>
                  <a:cubicBezTo>
                    <a:pt x="612" y="2841"/>
                    <a:pt x="659" y="2846"/>
                    <a:pt x="705" y="2846"/>
                  </a:cubicBezTo>
                  <a:cubicBezTo>
                    <a:pt x="986" y="2846"/>
                    <a:pt x="1234" y="2646"/>
                    <a:pt x="1386" y="2411"/>
                  </a:cubicBezTo>
                  <a:cubicBezTo>
                    <a:pt x="1724" y="2009"/>
                    <a:pt x="1821" y="1509"/>
                    <a:pt x="1789" y="993"/>
                  </a:cubicBezTo>
                  <a:cubicBezTo>
                    <a:pt x="1804" y="671"/>
                    <a:pt x="1804" y="301"/>
                    <a:pt x="1563" y="44"/>
                  </a:cubicBezTo>
                  <a:cubicBezTo>
                    <a:pt x="1533" y="13"/>
                    <a:pt x="1498" y="0"/>
                    <a:pt x="1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3"/>
            <p:cNvSpPr/>
            <p:nvPr/>
          </p:nvSpPr>
          <p:spPr>
            <a:xfrm>
              <a:off x="593800" y="2510025"/>
              <a:ext cx="49550" cy="77125"/>
            </a:xfrm>
            <a:custGeom>
              <a:avLst/>
              <a:gdLst/>
              <a:ahLst/>
              <a:cxnLst/>
              <a:rect l="l" t="t" r="r" b="b"/>
              <a:pathLst>
                <a:path w="1982" h="3085" extrusionOk="0">
                  <a:moveTo>
                    <a:pt x="1418" y="489"/>
                  </a:moveTo>
                  <a:cubicBezTo>
                    <a:pt x="1498" y="730"/>
                    <a:pt x="1515" y="972"/>
                    <a:pt x="1579" y="1213"/>
                  </a:cubicBezTo>
                  <a:cubicBezTo>
                    <a:pt x="1627" y="1681"/>
                    <a:pt x="1466" y="2518"/>
                    <a:pt x="1047" y="2712"/>
                  </a:cubicBezTo>
                  <a:cubicBezTo>
                    <a:pt x="1018" y="2728"/>
                    <a:pt x="990" y="2735"/>
                    <a:pt x="964" y="2735"/>
                  </a:cubicBezTo>
                  <a:cubicBezTo>
                    <a:pt x="675" y="2735"/>
                    <a:pt x="597" y="1801"/>
                    <a:pt x="967" y="1166"/>
                  </a:cubicBezTo>
                  <a:cubicBezTo>
                    <a:pt x="1111" y="908"/>
                    <a:pt x="1257" y="698"/>
                    <a:pt x="1369" y="553"/>
                  </a:cubicBezTo>
                  <a:cubicBezTo>
                    <a:pt x="1386" y="537"/>
                    <a:pt x="1401" y="505"/>
                    <a:pt x="1418" y="489"/>
                  </a:cubicBezTo>
                  <a:close/>
                  <a:moveTo>
                    <a:pt x="1415" y="1"/>
                  </a:moveTo>
                  <a:cubicBezTo>
                    <a:pt x="1318" y="1"/>
                    <a:pt x="1244" y="113"/>
                    <a:pt x="1273" y="199"/>
                  </a:cubicBezTo>
                  <a:cubicBezTo>
                    <a:pt x="1208" y="199"/>
                    <a:pt x="1144" y="231"/>
                    <a:pt x="1111" y="296"/>
                  </a:cubicBezTo>
                  <a:cubicBezTo>
                    <a:pt x="660" y="827"/>
                    <a:pt x="1" y="2019"/>
                    <a:pt x="548" y="2856"/>
                  </a:cubicBezTo>
                  <a:cubicBezTo>
                    <a:pt x="666" y="3019"/>
                    <a:pt x="806" y="3085"/>
                    <a:pt x="949" y="3085"/>
                  </a:cubicBezTo>
                  <a:cubicBezTo>
                    <a:pt x="1317" y="3085"/>
                    <a:pt x="1707" y="2647"/>
                    <a:pt x="1788" y="2276"/>
                  </a:cubicBezTo>
                  <a:cubicBezTo>
                    <a:pt x="1981" y="1793"/>
                    <a:pt x="1949" y="1262"/>
                    <a:pt x="1837" y="762"/>
                  </a:cubicBezTo>
                  <a:cubicBezTo>
                    <a:pt x="1788" y="505"/>
                    <a:pt x="1756" y="103"/>
                    <a:pt x="1450" y="6"/>
                  </a:cubicBezTo>
                  <a:cubicBezTo>
                    <a:pt x="1438" y="2"/>
                    <a:pt x="1426" y="1"/>
                    <a:pt x="1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682400" y="2457425"/>
              <a:ext cx="36250" cy="62900"/>
            </a:xfrm>
            <a:custGeom>
              <a:avLst/>
              <a:gdLst/>
              <a:ahLst/>
              <a:cxnLst/>
              <a:rect l="l" t="t" r="r" b="b"/>
              <a:pathLst>
                <a:path w="1450" h="2516" extrusionOk="0">
                  <a:moveTo>
                    <a:pt x="757" y="403"/>
                  </a:moveTo>
                  <a:cubicBezTo>
                    <a:pt x="757" y="403"/>
                    <a:pt x="773" y="403"/>
                    <a:pt x="773" y="418"/>
                  </a:cubicBezTo>
                  <a:cubicBezTo>
                    <a:pt x="838" y="531"/>
                    <a:pt x="885" y="644"/>
                    <a:pt x="950" y="757"/>
                  </a:cubicBezTo>
                  <a:cubicBezTo>
                    <a:pt x="999" y="837"/>
                    <a:pt x="999" y="886"/>
                    <a:pt x="1014" y="966"/>
                  </a:cubicBezTo>
                  <a:cubicBezTo>
                    <a:pt x="1046" y="1384"/>
                    <a:pt x="757" y="2013"/>
                    <a:pt x="531" y="2158"/>
                  </a:cubicBezTo>
                  <a:cubicBezTo>
                    <a:pt x="515" y="2176"/>
                    <a:pt x="499" y="2184"/>
                    <a:pt x="483" y="2184"/>
                  </a:cubicBezTo>
                  <a:cubicBezTo>
                    <a:pt x="371" y="2184"/>
                    <a:pt x="280" y="1759"/>
                    <a:pt x="434" y="1223"/>
                  </a:cubicBezTo>
                  <a:cubicBezTo>
                    <a:pt x="531" y="869"/>
                    <a:pt x="628" y="660"/>
                    <a:pt x="757" y="403"/>
                  </a:cubicBezTo>
                  <a:close/>
                  <a:moveTo>
                    <a:pt x="703" y="0"/>
                  </a:moveTo>
                  <a:cubicBezTo>
                    <a:pt x="648" y="0"/>
                    <a:pt x="592" y="24"/>
                    <a:pt x="563" y="80"/>
                  </a:cubicBezTo>
                  <a:cubicBezTo>
                    <a:pt x="273" y="515"/>
                    <a:pt x="129" y="1030"/>
                    <a:pt x="32" y="1546"/>
                  </a:cubicBezTo>
                  <a:cubicBezTo>
                    <a:pt x="0" y="1820"/>
                    <a:pt x="0" y="2174"/>
                    <a:pt x="193" y="2400"/>
                  </a:cubicBezTo>
                  <a:cubicBezTo>
                    <a:pt x="300" y="2481"/>
                    <a:pt x="401" y="2515"/>
                    <a:pt x="495" y="2515"/>
                  </a:cubicBezTo>
                  <a:cubicBezTo>
                    <a:pt x="924" y="2515"/>
                    <a:pt x="1215" y="1787"/>
                    <a:pt x="1321" y="1417"/>
                  </a:cubicBezTo>
                  <a:cubicBezTo>
                    <a:pt x="1450" y="1047"/>
                    <a:pt x="1336" y="660"/>
                    <a:pt x="1143" y="338"/>
                  </a:cubicBezTo>
                  <a:cubicBezTo>
                    <a:pt x="1095" y="209"/>
                    <a:pt x="982" y="64"/>
                    <a:pt x="838" y="32"/>
                  </a:cubicBezTo>
                  <a:lnTo>
                    <a:pt x="805" y="32"/>
                  </a:lnTo>
                  <a:cubicBezTo>
                    <a:pt x="779" y="12"/>
                    <a:pt x="741"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644925" y="2588475"/>
              <a:ext cx="33050" cy="50600"/>
            </a:xfrm>
            <a:custGeom>
              <a:avLst/>
              <a:gdLst/>
              <a:ahLst/>
              <a:cxnLst/>
              <a:rect l="l" t="t" r="r" b="b"/>
              <a:pathLst>
                <a:path w="1322" h="2024" extrusionOk="0">
                  <a:moveTo>
                    <a:pt x="709" y="362"/>
                  </a:moveTo>
                  <a:cubicBezTo>
                    <a:pt x="774" y="379"/>
                    <a:pt x="790" y="443"/>
                    <a:pt x="855" y="556"/>
                  </a:cubicBezTo>
                  <a:cubicBezTo>
                    <a:pt x="999" y="845"/>
                    <a:pt x="774" y="1378"/>
                    <a:pt x="613" y="1603"/>
                  </a:cubicBezTo>
                  <a:cubicBezTo>
                    <a:pt x="533" y="1700"/>
                    <a:pt x="468" y="1683"/>
                    <a:pt x="419" y="1700"/>
                  </a:cubicBezTo>
                  <a:cubicBezTo>
                    <a:pt x="323" y="1651"/>
                    <a:pt x="323" y="1474"/>
                    <a:pt x="436" y="1023"/>
                  </a:cubicBezTo>
                  <a:cubicBezTo>
                    <a:pt x="468" y="845"/>
                    <a:pt x="516" y="701"/>
                    <a:pt x="548" y="637"/>
                  </a:cubicBezTo>
                  <a:cubicBezTo>
                    <a:pt x="580" y="572"/>
                    <a:pt x="613" y="508"/>
                    <a:pt x="597" y="443"/>
                  </a:cubicBezTo>
                  <a:cubicBezTo>
                    <a:pt x="613" y="443"/>
                    <a:pt x="629" y="427"/>
                    <a:pt x="645" y="411"/>
                  </a:cubicBezTo>
                  <a:lnTo>
                    <a:pt x="645" y="394"/>
                  </a:lnTo>
                  <a:cubicBezTo>
                    <a:pt x="662" y="394"/>
                    <a:pt x="677" y="379"/>
                    <a:pt x="694" y="379"/>
                  </a:cubicBezTo>
                  <a:cubicBezTo>
                    <a:pt x="694" y="362"/>
                    <a:pt x="709" y="362"/>
                    <a:pt x="709" y="362"/>
                  </a:cubicBezTo>
                  <a:close/>
                  <a:moveTo>
                    <a:pt x="699" y="0"/>
                  </a:moveTo>
                  <a:cubicBezTo>
                    <a:pt x="619" y="0"/>
                    <a:pt x="539" y="27"/>
                    <a:pt x="468" y="89"/>
                  </a:cubicBezTo>
                  <a:cubicBezTo>
                    <a:pt x="355" y="154"/>
                    <a:pt x="307" y="282"/>
                    <a:pt x="339" y="362"/>
                  </a:cubicBezTo>
                  <a:lnTo>
                    <a:pt x="291" y="411"/>
                  </a:lnTo>
                  <a:cubicBezTo>
                    <a:pt x="146" y="749"/>
                    <a:pt x="50" y="1120"/>
                    <a:pt x="17" y="1490"/>
                  </a:cubicBezTo>
                  <a:cubicBezTo>
                    <a:pt x="1" y="1651"/>
                    <a:pt x="50" y="1829"/>
                    <a:pt x="178" y="1925"/>
                  </a:cubicBezTo>
                  <a:cubicBezTo>
                    <a:pt x="248" y="1995"/>
                    <a:pt x="341" y="2023"/>
                    <a:pt x="436" y="2023"/>
                  </a:cubicBezTo>
                  <a:cubicBezTo>
                    <a:pt x="538" y="2023"/>
                    <a:pt x="643" y="1991"/>
                    <a:pt x="726" y="1941"/>
                  </a:cubicBezTo>
                  <a:cubicBezTo>
                    <a:pt x="903" y="1844"/>
                    <a:pt x="984" y="1651"/>
                    <a:pt x="1080" y="1474"/>
                  </a:cubicBezTo>
                  <a:cubicBezTo>
                    <a:pt x="1225" y="1120"/>
                    <a:pt x="1321" y="701"/>
                    <a:pt x="1145" y="347"/>
                  </a:cubicBezTo>
                  <a:cubicBezTo>
                    <a:pt x="1077" y="153"/>
                    <a:pt x="888"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661025" y="2598325"/>
              <a:ext cx="450" cy="450"/>
            </a:xfrm>
            <a:custGeom>
              <a:avLst/>
              <a:gdLst/>
              <a:ahLst/>
              <a:cxnLst/>
              <a:rect l="l" t="t" r="r" b="b"/>
              <a:pathLst>
                <a:path w="18" h="18" extrusionOk="0">
                  <a:moveTo>
                    <a:pt x="1" y="17"/>
                  </a:moveTo>
                  <a:cubicBezTo>
                    <a:pt x="18" y="0"/>
                    <a:pt x="18" y="0"/>
                    <a:pt x="1"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872375" y="2381950"/>
              <a:ext cx="55975" cy="39050"/>
            </a:xfrm>
            <a:custGeom>
              <a:avLst/>
              <a:gdLst/>
              <a:ahLst/>
              <a:cxnLst/>
              <a:rect l="l" t="t" r="r" b="b"/>
              <a:pathLst>
                <a:path w="2239" h="1562" extrusionOk="0">
                  <a:moveTo>
                    <a:pt x="519" y="394"/>
                  </a:moveTo>
                  <a:cubicBezTo>
                    <a:pt x="599" y="409"/>
                    <a:pt x="680" y="409"/>
                    <a:pt x="776" y="409"/>
                  </a:cubicBezTo>
                  <a:cubicBezTo>
                    <a:pt x="921" y="426"/>
                    <a:pt x="1324" y="490"/>
                    <a:pt x="1453" y="587"/>
                  </a:cubicBezTo>
                  <a:cubicBezTo>
                    <a:pt x="1629" y="716"/>
                    <a:pt x="1839" y="1021"/>
                    <a:pt x="1758" y="1182"/>
                  </a:cubicBezTo>
                  <a:cubicBezTo>
                    <a:pt x="1741" y="1226"/>
                    <a:pt x="1660" y="1278"/>
                    <a:pt x="1538" y="1278"/>
                  </a:cubicBezTo>
                  <a:cubicBezTo>
                    <a:pt x="1433" y="1278"/>
                    <a:pt x="1296" y="1238"/>
                    <a:pt x="1146" y="1118"/>
                  </a:cubicBezTo>
                  <a:cubicBezTo>
                    <a:pt x="953" y="957"/>
                    <a:pt x="727" y="684"/>
                    <a:pt x="519" y="394"/>
                  </a:cubicBezTo>
                  <a:close/>
                  <a:moveTo>
                    <a:pt x="357" y="0"/>
                  </a:moveTo>
                  <a:cubicBezTo>
                    <a:pt x="315" y="0"/>
                    <a:pt x="280" y="16"/>
                    <a:pt x="244" y="39"/>
                  </a:cubicBezTo>
                  <a:cubicBezTo>
                    <a:pt x="225" y="28"/>
                    <a:pt x="205" y="23"/>
                    <a:pt x="185" y="23"/>
                  </a:cubicBezTo>
                  <a:cubicBezTo>
                    <a:pt x="89" y="23"/>
                    <a:pt x="0" y="139"/>
                    <a:pt x="68" y="233"/>
                  </a:cubicBezTo>
                  <a:cubicBezTo>
                    <a:pt x="422" y="748"/>
                    <a:pt x="776" y="1392"/>
                    <a:pt x="1404" y="1553"/>
                  </a:cubicBezTo>
                  <a:cubicBezTo>
                    <a:pt x="1450" y="1559"/>
                    <a:pt x="1493" y="1561"/>
                    <a:pt x="1534" y="1561"/>
                  </a:cubicBezTo>
                  <a:cubicBezTo>
                    <a:pt x="2238" y="1561"/>
                    <a:pt x="2199" y="804"/>
                    <a:pt x="1726" y="394"/>
                  </a:cubicBezTo>
                  <a:cubicBezTo>
                    <a:pt x="1178" y="7"/>
                    <a:pt x="809" y="151"/>
                    <a:pt x="405" y="7"/>
                  </a:cubicBezTo>
                  <a:cubicBezTo>
                    <a:pt x="388" y="3"/>
                    <a:pt x="37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938050" y="2328950"/>
              <a:ext cx="57625" cy="44975"/>
            </a:xfrm>
            <a:custGeom>
              <a:avLst/>
              <a:gdLst/>
              <a:ahLst/>
              <a:cxnLst/>
              <a:rect l="l" t="t" r="r" b="b"/>
              <a:pathLst>
                <a:path w="2305" h="1799" extrusionOk="0">
                  <a:moveTo>
                    <a:pt x="1161" y="388"/>
                  </a:moveTo>
                  <a:cubicBezTo>
                    <a:pt x="1500" y="403"/>
                    <a:pt x="1644" y="532"/>
                    <a:pt x="1757" y="1000"/>
                  </a:cubicBezTo>
                  <a:cubicBezTo>
                    <a:pt x="1805" y="1176"/>
                    <a:pt x="1757" y="1290"/>
                    <a:pt x="1676" y="1402"/>
                  </a:cubicBezTo>
                  <a:cubicBezTo>
                    <a:pt x="1654" y="1430"/>
                    <a:pt x="1619" y="1445"/>
                    <a:pt x="1571" y="1445"/>
                  </a:cubicBezTo>
                  <a:cubicBezTo>
                    <a:pt x="1481" y="1445"/>
                    <a:pt x="1344" y="1394"/>
                    <a:pt x="1145" y="1290"/>
                  </a:cubicBezTo>
                  <a:cubicBezTo>
                    <a:pt x="887" y="1161"/>
                    <a:pt x="662" y="886"/>
                    <a:pt x="420" y="629"/>
                  </a:cubicBezTo>
                  <a:cubicBezTo>
                    <a:pt x="437" y="629"/>
                    <a:pt x="452" y="613"/>
                    <a:pt x="533" y="564"/>
                  </a:cubicBezTo>
                  <a:cubicBezTo>
                    <a:pt x="823" y="403"/>
                    <a:pt x="855" y="403"/>
                    <a:pt x="1161" y="388"/>
                  </a:cubicBezTo>
                  <a:close/>
                  <a:moveTo>
                    <a:pt x="1108" y="1"/>
                  </a:moveTo>
                  <a:cubicBezTo>
                    <a:pt x="831" y="1"/>
                    <a:pt x="546" y="94"/>
                    <a:pt x="323" y="242"/>
                  </a:cubicBezTo>
                  <a:cubicBezTo>
                    <a:pt x="226" y="291"/>
                    <a:pt x="114" y="339"/>
                    <a:pt x="65" y="435"/>
                  </a:cubicBezTo>
                  <a:cubicBezTo>
                    <a:pt x="50" y="467"/>
                    <a:pt x="50" y="500"/>
                    <a:pt x="50" y="516"/>
                  </a:cubicBezTo>
                  <a:cubicBezTo>
                    <a:pt x="1" y="581"/>
                    <a:pt x="1" y="678"/>
                    <a:pt x="65" y="742"/>
                  </a:cubicBezTo>
                  <a:cubicBezTo>
                    <a:pt x="357" y="1113"/>
                    <a:pt x="986" y="1798"/>
                    <a:pt x="1540" y="1798"/>
                  </a:cubicBezTo>
                  <a:cubicBezTo>
                    <a:pt x="1660" y="1798"/>
                    <a:pt x="1777" y="1766"/>
                    <a:pt x="1886" y="1692"/>
                  </a:cubicBezTo>
                  <a:cubicBezTo>
                    <a:pt x="2305" y="1322"/>
                    <a:pt x="2144" y="645"/>
                    <a:pt x="1822" y="291"/>
                  </a:cubicBezTo>
                  <a:cubicBezTo>
                    <a:pt x="1633" y="86"/>
                    <a:pt x="1374"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986375" y="2405450"/>
              <a:ext cx="52050" cy="46275"/>
            </a:xfrm>
            <a:custGeom>
              <a:avLst/>
              <a:gdLst/>
              <a:ahLst/>
              <a:cxnLst/>
              <a:rect l="l" t="t" r="r" b="b"/>
              <a:pathLst>
                <a:path w="2082" h="1851" extrusionOk="0">
                  <a:moveTo>
                    <a:pt x="902" y="366"/>
                  </a:moveTo>
                  <a:cubicBezTo>
                    <a:pt x="977" y="366"/>
                    <a:pt x="1049" y="373"/>
                    <a:pt x="1113" y="388"/>
                  </a:cubicBezTo>
                  <a:cubicBezTo>
                    <a:pt x="1725" y="517"/>
                    <a:pt x="1693" y="1322"/>
                    <a:pt x="1531" y="1451"/>
                  </a:cubicBezTo>
                  <a:cubicBezTo>
                    <a:pt x="1459" y="1484"/>
                    <a:pt x="1389" y="1498"/>
                    <a:pt x="1322" y="1498"/>
                  </a:cubicBezTo>
                  <a:cubicBezTo>
                    <a:pt x="1061" y="1498"/>
                    <a:pt x="838" y="1275"/>
                    <a:pt x="645" y="1032"/>
                  </a:cubicBezTo>
                  <a:cubicBezTo>
                    <a:pt x="548" y="871"/>
                    <a:pt x="468" y="725"/>
                    <a:pt x="452" y="645"/>
                  </a:cubicBezTo>
                  <a:cubicBezTo>
                    <a:pt x="436" y="581"/>
                    <a:pt x="436" y="532"/>
                    <a:pt x="404" y="484"/>
                  </a:cubicBezTo>
                  <a:cubicBezTo>
                    <a:pt x="539" y="405"/>
                    <a:pt x="729" y="366"/>
                    <a:pt x="902" y="366"/>
                  </a:cubicBezTo>
                  <a:close/>
                  <a:moveTo>
                    <a:pt x="854" y="0"/>
                  </a:moveTo>
                  <a:cubicBezTo>
                    <a:pt x="734" y="0"/>
                    <a:pt x="615" y="16"/>
                    <a:pt x="501" y="49"/>
                  </a:cubicBezTo>
                  <a:cubicBezTo>
                    <a:pt x="307" y="98"/>
                    <a:pt x="97" y="178"/>
                    <a:pt x="33" y="371"/>
                  </a:cubicBezTo>
                  <a:cubicBezTo>
                    <a:pt x="1" y="452"/>
                    <a:pt x="50" y="517"/>
                    <a:pt x="97" y="564"/>
                  </a:cubicBezTo>
                  <a:lnTo>
                    <a:pt x="97" y="629"/>
                  </a:lnTo>
                  <a:cubicBezTo>
                    <a:pt x="226" y="1161"/>
                    <a:pt x="630" y="1676"/>
                    <a:pt x="1160" y="1837"/>
                  </a:cubicBezTo>
                  <a:cubicBezTo>
                    <a:pt x="1216" y="1846"/>
                    <a:pt x="1269" y="1850"/>
                    <a:pt x="1319" y="1850"/>
                  </a:cubicBezTo>
                  <a:cubicBezTo>
                    <a:pt x="1902" y="1850"/>
                    <a:pt x="2082" y="1275"/>
                    <a:pt x="1934" y="725"/>
                  </a:cubicBezTo>
                  <a:cubicBezTo>
                    <a:pt x="1805" y="250"/>
                    <a:pt x="1328" y="0"/>
                    <a:pt x="8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1054025" y="2362350"/>
              <a:ext cx="55400" cy="56225"/>
            </a:xfrm>
            <a:custGeom>
              <a:avLst/>
              <a:gdLst/>
              <a:ahLst/>
              <a:cxnLst/>
              <a:rect l="l" t="t" r="r" b="b"/>
              <a:pathLst>
                <a:path w="2216" h="2249" extrusionOk="0">
                  <a:moveTo>
                    <a:pt x="623" y="367"/>
                  </a:moveTo>
                  <a:cubicBezTo>
                    <a:pt x="821" y="367"/>
                    <a:pt x="1027" y="435"/>
                    <a:pt x="1241" y="581"/>
                  </a:cubicBezTo>
                  <a:cubicBezTo>
                    <a:pt x="1725" y="791"/>
                    <a:pt x="1837" y="1676"/>
                    <a:pt x="1515" y="1854"/>
                  </a:cubicBezTo>
                  <a:cubicBezTo>
                    <a:pt x="1459" y="1877"/>
                    <a:pt x="1333" y="1906"/>
                    <a:pt x="1229" y="1906"/>
                  </a:cubicBezTo>
                  <a:cubicBezTo>
                    <a:pt x="1183" y="1906"/>
                    <a:pt x="1142" y="1901"/>
                    <a:pt x="1113" y="1886"/>
                  </a:cubicBezTo>
                  <a:lnTo>
                    <a:pt x="1096" y="1886"/>
                  </a:lnTo>
                  <a:cubicBezTo>
                    <a:pt x="1048" y="1854"/>
                    <a:pt x="919" y="1708"/>
                    <a:pt x="870" y="1629"/>
                  </a:cubicBezTo>
                  <a:cubicBezTo>
                    <a:pt x="580" y="1210"/>
                    <a:pt x="484" y="888"/>
                    <a:pt x="339" y="437"/>
                  </a:cubicBezTo>
                  <a:cubicBezTo>
                    <a:pt x="355" y="420"/>
                    <a:pt x="355" y="405"/>
                    <a:pt x="372" y="405"/>
                  </a:cubicBezTo>
                  <a:cubicBezTo>
                    <a:pt x="454" y="380"/>
                    <a:pt x="538" y="367"/>
                    <a:pt x="623" y="367"/>
                  </a:cubicBezTo>
                  <a:close/>
                  <a:moveTo>
                    <a:pt x="561" y="0"/>
                  </a:moveTo>
                  <a:cubicBezTo>
                    <a:pt x="546" y="0"/>
                    <a:pt x="531" y="1"/>
                    <a:pt x="516" y="1"/>
                  </a:cubicBezTo>
                  <a:cubicBezTo>
                    <a:pt x="323" y="18"/>
                    <a:pt x="114" y="50"/>
                    <a:pt x="33" y="243"/>
                  </a:cubicBezTo>
                  <a:cubicBezTo>
                    <a:pt x="1" y="291"/>
                    <a:pt x="1" y="340"/>
                    <a:pt x="17" y="388"/>
                  </a:cubicBezTo>
                  <a:cubicBezTo>
                    <a:pt x="17" y="405"/>
                    <a:pt x="1" y="437"/>
                    <a:pt x="17" y="469"/>
                  </a:cubicBezTo>
                  <a:cubicBezTo>
                    <a:pt x="114" y="935"/>
                    <a:pt x="307" y="1403"/>
                    <a:pt x="580" y="1805"/>
                  </a:cubicBezTo>
                  <a:cubicBezTo>
                    <a:pt x="694" y="1966"/>
                    <a:pt x="823" y="2159"/>
                    <a:pt x="1031" y="2224"/>
                  </a:cubicBezTo>
                  <a:cubicBezTo>
                    <a:pt x="1118" y="2241"/>
                    <a:pt x="1198" y="2249"/>
                    <a:pt x="1273" y="2249"/>
                  </a:cubicBezTo>
                  <a:cubicBezTo>
                    <a:pt x="2130" y="2249"/>
                    <a:pt x="2216" y="1201"/>
                    <a:pt x="1757" y="549"/>
                  </a:cubicBezTo>
                  <a:cubicBezTo>
                    <a:pt x="1460" y="222"/>
                    <a:pt x="1014"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965450" y="1945950"/>
              <a:ext cx="51975" cy="102975"/>
            </a:xfrm>
            <a:custGeom>
              <a:avLst/>
              <a:gdLst/>
              <a:ahLst/>
              <a:cxnLst/>
              <a:rect l="l" t="t" r="r" b="b"/>
              <a:pathLst>
                <a:path w="2079" h="4119" extrusionOk="0">
                  <a:moveTo>
                    <a:pt x="1328" y="285"/>
                  </a:moveTo>
                  <a:cubicBezTo>
                    <a:pt x="1437" y="285"/>
                    <a:pt x="1529" y="317"/>
                    <a:pt x="1546" y="326"/>
                  </a:cubicBezTo>
                  <a:cubicBezTo>
                    <a:pt x="1885" y="938"/>
                    <a:pt x="1063" y="2258"/>
                    <a:pt x="612" y="3209"/>
                  </a:cubicBezTo>
                  <a:cubicBezTo>
                    <a:pt x="548" y="3306"/>
                    <a:pt x="468" y="3402"/>
                    <a:pt x="419" y="3499"/>
                  </a:cubicBezTo>
                  <a:cubicBezTo>
                    <a:pt x="371" y="3564"/>
                    <a:pt x="322" y="3611"/>
                    <a:pt x="290" y="3676"/>
                  </a:cubicBezTo>
                  <a:cubicBezTo>
                    <a:pt x="290" y="2887"/>
                    <a:pt x="322" y="2243"/>
                    <a:pt x="580" y="1453"/>
                  </a:cubicBezTo>
                  <a:cubicBezTo>
                    <a:pt x="693" y="1002"/>
                    <a:pt x="838" y="519"/>
                    <a:pt x="1048" y="390"/>
                  </a:cubicBezTo>
                  <a:cubicBezTo>
                    <a:pt x="1129" y="309"/>
                    <a:pt x="1235" y="285"/>
                    <a:pt x="1328" y="285"/>
                  </a:cubicBezTo>
                  <a:close/>
                  <a:moveTo>
                    <a:pt x="1331" y="1"/>
                  </a:moveTo>
                  <a:cubicBezTo>
                    <a:pt x="1261" y="1"/>
                    <a:pt x="1191" y="8"/>
                    <a:pt x="1128" y="20"/>
                  </a:cubicBezTo>
                  <a:cubicBezTo>
                    <a:pt x="838" y="117"/>
                    <a:pt x="629" y="374"/>
                    <a:pt x="532" y="648"/>
                  </a:cubicBezTo>
                  <a:cubicBezTo>
                    <a:pt x="307" y="1324"/>
                    <a:pt x="114" y="2017"/>
                    <a:pt x="32" y="2709"/>
                  </a:cubicBezTo>
                  <a:cubicBezTo>
                    <a:pt x="17" y="3080"/>
                    <a:pt x="17" y="3435"/>
                    <a:pt x="0" y="3804"/>
                  </a:cubicBezTo>
                  <a:cubicBezTo>
                    <a:pt x="0" y="3837"/>
                    <a:pt x="17" y="3869"/>
                    <a:pt x="49" y="3901"/>
                  </a:cubicBezTo>
                  <a:cubicBezTo>
                    <a:pt x="76" y="3928"/>
                    <a:pt x="102" y="3940"/>
                    <a:pt x="132" y="3940"/>
                  </a:cubicBezTo>
                  <a:cubicBezTo>
                    <a:pt x="156" y="3940"/>
                    <a:pt x="181" y="3932"/>
                    <a:pt x="210" y="3918"/>
                  </a:cubicBezTo>
                  <a:cubicBezTo>
                    <a:pt x="220" y="4027"/>
                    <a:pt x="298" y="4118"/>
                    <a:pt x="378" y="4118"/>
                  </a:cubicBezTo>
                  <a:cubicBezTo>
                    <a:pt x="428" y="4118"/>
                    <a:pt x="479" y="4084"/>
                    <a:pt x="516" y="3998"/>
                  </a:cubicBezTo>
                  <a:cubicBezTo>
                    <a:pt x="532" y="3982"/>
                    <a:pt x="516" y="3933"/>
                    <a:pt x="516" y="3918"/>
                  </a:cubicBezTo>
                  <a:cubicBezTo>
                    <a:pt x="532" y="3886"/>
                    <a:pt x="565" y="3821"/>
                    <a:pt x="580" y="3821"/>
                  </a:cubicBezTo>
                  <a:cubicBezTo>
                    <a:pt x="855" y="3531"/>
                    <a:pt x="1177" y="2774"/>
                    <a:pt x="1418" y="2290"/>
                  </a:cubicBezTo>
                  <a:cubicBezTo>
                    <a:pt x="1675" y="1663"/>
                    <a:pt x="2079" y="954"/>
                    <a:pt x="1853" y="261"/>
                  </a:cubicBezTo>
                  <a:cubicBezTo>
                    <a:pt x="1768" y="67"/>
                    <a:pt x="1546" y="1"/>
                    <a:pt x="1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1064925" y="1897300"/>
              <a:ext cx="50750" cy="83650"/>
            </a:xfrm>
            <a:custGeom>
              <a:avLst/>
              <a:gdLst/>
              <a:ahLst/>
              <a:cxnLst/>
              <a:rect l="l" t="t" r="r" b="b"/>
              <a:pathLst>
                <a:path w="2030" h="3346" extrusionOk="0">
                  <a:moveTo>
                    <a:pt x="1037" y="0"/>
                  </a:moveTo>
                  <a:cubicBezTo>
                    <a:pt x="927" y="0"/>
                    <a:pt x="819" y="33"/>
                    <a:pt x="724" y="162"/>
                  </a:cubicBezTo>
                  <a:cubicBezTo>
                    <a:pt x="273" y="822"/>
                    <a:pt x="144" y="1659"/>
                    <a:pt x="80" y="2449"/>
                  </a:cubicBezTo>
                  <a:cubicBezTo>
                    <a:pt x="112" y="2707"/>
                    <a:pt x="0" y="3077"/>
                    <a:pt x="112" y="3302"/>
                  </a:cubicBezTo>
                  <a:cubicBezTo>
                    <a:pt x="142" y="3332"/>
                    <a:pt x="179" y="3345"/>
                    <a:pt x="217" y="3345"/>
                  </a:cubicBezTo>
                  <a:cubicBezTo>
                    <a:pt x="300" y="3345"/>
                    <a:pt x="382" y="3279"/>
                    <a:pt x="370" y="3190"/>
                  </a:cubicBezTo>
                  <a:cubicBezTo>
                    <a:pt x="322" y="2207"/>
                    <a:pt x="644" y="468"/>
                    <a:pt x="1031" y="307"/>
                  </a:cubicBezTo>
                  <a:cubicBezTo>
                    <a:pt x="1095" y="307"/>
                    <a:pt x="1401" y="339"/>
                    <a:pt x="1497" y="388"/>
                  </a:cubicBezTo>
                  <a:cubicBezTo>
                    <a:pt x="1579" y="517"/>
                    <a:pt x="1611" y="645"/>
                    <a:pt x="1611" y="693"/>
                  </a:cubicBezTo>
                  <a:cubicBezTo>
                    <a:pt x="1658" y="1129"/>
                    <a:pt x="1353" y="1498"/>
                    <a:pt x="1046" y="1966"/>
                  </a:cubicBezTo>
                  <a:cubicBezTo>
                    <a:pt x="870" y="2224"/>
                    <a:pt x="773" y="2497"/>
                    <a:pt x="612" y="2755"/>
                  </a:cubicBezTo>
                  <a:cubicBezTo>
                    <a:pt x="580" y="2819"/>
                    <a:pt x="531" y="2900"/>
                    <a:pt x="499" y="2965"/>
                  </a:cubicBezTo>
                  <a:cubicBezTo>
                    <a:pt x="327" y="3036"/>
                    <a:pt x="385" y="3299"/>
                    <a:pt x="559" y="3299"/>
                  </a:cubicBezTo>
                  <a:cubicBezTo>
                    <a:pt x="580" y="3299"/>
                    <a:pt x="603" y="3296"/>
                    <a:pt x="628" y="3287"/>
                  </a:cubicBezTo>
                  <a:cubicBezTo>
                    <a:pt x="724" y="3270"/>
                    <a:pt x="773" y="3190"/>
                    <a:pt x="821" y="3094"/>
                  </a:cubicBezTo>
                  <a:cubicBezTo>
                    <a:pt x="1095" y="2578"/>
                    <a:pt x="1272" y="2192"/>
                    <a:pt x="1626" y="1659"/>
                  </a:cubicBezTo>
                  <a:cubicBezTo>
                    <a:pt x="1852" y="1290"/>
                    <a:pt x="2030" y="806"/>
                    <a:pt x="1836" y="371"/>
                  </a:cubicBezTo>
                  <a:cubicBezTo>
                    <a:pt x="1787" y="274"/>
                    <a:pt x="1740" y="178"/>
                    <a:pt x="1643" y="130"/>
                  </a:cubicBezTo>
                  <a:cubicBezTo>
                    <a:pt x="1546" y="66"/>
                    <a:pt x="1433" y="66"/>
                    <a:pt x="1321" y="33"/>
                  </a:cubicBezTo>
                  <a:cubicBezTo>
                    <a:pt x="1231" y="26"/>
                    <a:pt x="1133"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1056050" y="2049975"/>
              <a:ext cx="55975" cy="56425"/>
            </a:xfrm>
            <a:custGeom>
              <a:avLst/>
              <a:gdLst/>
              <a:ahLst/>
              <a:cxnLst/>
              <a:rect l="l" t="t" r="r" b="b"/>
              <a:pathLst>
                <a:path w="2239" h="2257" extrusionOk="0">
                  <a:moveTo>
                    <a:pt x="1609" y="279"/>
                  </a:moveTo>
                  <a:cubicBezTo>
                    <a:pt x="1627" y="279"/>
                    <a:pt x="1644" y="282"/>
                    <a:pt x="1659" y="288"/>
                  </a:cubicBezTo>
                  <a:cubicBezTo>
                    <a:pt x="1852" y="352"/>
                    <a:pt x="1934" y="642"/>
                    <a:pt x="1934" y="900"/>
                  </a:cubicBezTo>
                  <a:cubicBezTo>
                    <a:pt x="1934" y="1061"/>
                    <a:pt x="1515" y="1529"/>
                    <a:pt x="1176" y="1705"/>
                  </a:cubicBezTo>
                  <a:cubicBezTo>
                    <a:pt x="988" y="1851"/>
                    <a:pt x="862" y="1889"/>
                    <a:pt x="696" y="1889"/>
                  </a:cubicBezTo>
                  <a:cubicBezTo>
                    <a:pt x="605" y="1889"/>
                    <a:pt x="502" y="1878"/>
                    <a:pt x="371" y="1866"/>
                  </a:cubicBezTo>
                  <a:cubicBezTo>
                    <a:pt x="675" y="1181"/>
                    <a:pt x="1297" y="279"/>
                    <a:pt x="1609" y="279"/>
                  </a:cubicBezTo>
                  <a:close/>
                  <a:moveTo>
                    <a:pt x="1617" y="0"/>
                  </a:moveTo>
                  <a:cubicBezTo>
                    <a:pt x="1479" y="0"/>
                    <a:pt x="1324" y="62"/>
                    <a:pt x="1160" y="208"/>
                  </a:cubicBezTo>
                  <a:cubicBezTo>
                    <a:pt x="677" y="659"/>
                    <a:pt x="355" y="1239"/>
                    <a:pt x="97" y="1834"/>
                  </a:cubicBezTo>
                  <a:cubicBezTo>
                    <a:pt x="81" y="1866"/>
                    <a:pt x="97" y="1883"/>
                    <a:pt x="113" y="1915"/>
                  </a:cubicBezTo>
                  <a:cubicBezTo>
                    <a:pt x="1" y="2027"/>
                    <a:pt x="65" y="2237"/>
                    <a:pt x="274" y="2237"/>
                  </a:cubicBezTo>
                  <a:cubicBezTo>
                    <a:pt x="387" y="2245"/>
                    <a:pt x="504" y="2257"/>
                    <a:pt x="621" y="2257"/>
                  </a:cubicBezTo>
                  <a:cubicBezTo>
                    <a:pt x="737" y="2257"/>
                    <a:pt x="854" y="2245"/>
                    <a:pt x="967" y="2205"/>
                  </a:cubicBezTo>
                  <a:cubicBezTo>
                    <a:pt x="1225" y="2108"/>
                    <a:pt x="1369" y="1963"/>
                    <a:pt x="1434" y="1915"/>
                  </a:cubicBezTo>
                  <a:cubicBezTo>
                    <a:pt x="1644" y="1786"/>
                    <a:pt x="2239" y="1286"/>
                    <a:pt x="2223" y="852"/>
                  </a:cubicBezTo>
                  <a:cubicBezTo>
                    <a:pt x="2211" y="401"/>
                    <a:pt x="1968" y="0"/>
                    <a:pt x="1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984375" y="2123050"/>
              <a:ext cx="51575" cy="74250"/>
            </a:xfrm>
            <a:custGeom>
              <a:avLst/>
              <a:gdLst/>
              <a:ahLst/>
              <a:cxnLst/>
              <a:rect l="l" t="t" r="r" b="b"/>
              <a:pathLst>
                <a:path w="2063" h="2970" extrusionOk="0">
                  <a:moveTo>
                    <a:pt x="1380" y="295"/>
                  </a:moveTo>
                  <a:cubicBezTo>
                    <a:pt x="1393" y="295"/>
                    <a:pt x="1405" y="295"/>
                    <a:pt x="1418" y="296"/>
                  </a:cubicBezTo>
                  <a:cubicBezTo>
                    <a:pt x="1498" y="296"/>
                    <a:pt x="1805" y="732"/>
                    <a:pt x="1724" y="1118"/>
                  </a:cubicBezTo>
                  <a:cubicBezTo>
                    <a:pt x="1724" y="1423"/>
                    <a:pt x="1369" y="1891"/>
                    <a:pt x="1144" y="2149"/>
                  </a:cubicBezTo>
                  <a:cubicBezTo>
                    <a:pt x="967" y="2358"/>
                    <a:pt x="967" y="2422"/>
                    <a:pt x="838" y="2486"/>
                  </a:cubicBezTo>
                  <a:cubicBezTo>
                    <a:pt x="677" y="2568"/>
                    <a:pt x="710" y="2583"/>
                    <a:pt x="596" y="2600"/>
                  </a:cubicBezTo>
                  <a:lnTo>
                    <a:pt x="581" y="2600"/>
                  </a:lnTo>
                  <a:cubicBezTo>
                    <a:pt x="532" y="2600"/>
                    <a:pt x="564" y="2600"/>
                    <a:pt x="435" y="2583"/>
                  </a:cubicBezTo>
                  <a:cubicBezTo>
                    <a:pt x="403" y="2575"/>
                    <a:pt x="375" y="2572"/>
                    <a:pt x="349" y="2572"/>
                  </a:cubicBezTo>
                  <a:cubicBezTo>
                    <a:pt x="323" y="2572"/>
                    <a:pt x="299" y="2575"/>
                    <a:pt x="274" y="2583"/>
                  </a:cubicBezTo>
                  <a:cubicBezTo>
                    <a:pt x="274" y="2583"/>
                    <a:pt x="291" y="2568"/>
                    <a:pt x="291" y="2551"/>
                  </a:cubicBezTo>
                  <a:cubicBezTo>
                    <a:pt x="306" y="1988"/>
                    <a:pt x="548" y="1359"/>
                    <a:pt x="757" y="893"/>
                  </a:cubicBezTo>
                  <a:cubicBezTo>
                    <a:pt x="959" y="475"/>
                    <a:pt x="1086" y="295"/>
                    <a:pt x="1380" y="295"/>
                  </a:cubicBezTo>
                  <a:close/>
                  <a:moveTo>
                    <a:pt x="1334" y="0"/>
                  </a:moveTo>
                  <a:cubicBezTo>
                    <a:pt x="1178" y="0"/>
                    <a:pt x="1000" y="75"/>
                    <a:pt x="806" y="248"/>
                  </a:cubicBezTo>
                  <a:cubicBezTo>
                    <a:pt x="355" y="925"/>
                    <a:pt x="65" y="1746"/>
                    <a:pt x="1" y="2551"/>
                  </a:cubicBezTo>
                  <a:cubicBezTo>
                    <a:pt x="1" y="2635"/>
                    <a:pt x="61" y="2683"/>
                    <a:pt x="131" y="2683"/>
                  </a:cubicBezTo>
                  <a:cubicBezTo>
                    <a:pt x="141" y="2683"/>
                    <a:pt x="151" y="2682"/>
                    <a:pt x="162" y="2680"/>
                  </a:cubicBezTo>
                  <a:lnTo>
                    <a:pt x="162" y="2680"/>
                  </a:lnTo>
                  <a:cubicBezTo>
                    <a:pt x="130" y="2744"/>
                    <a:pt x="130" y="2825"/>
                    <a:pt x="194" y="2890"/>
                  </a:cubicBezTo>
                  <a:cubicBezTo>
                    <a:pt x="306" y="2970"/>
                    <a:pt x="484" y="2954"/>
                    <a:pt x="613" y="2970"/>
                  </a:cubicBezTo>
                  <a:cubicBezTo>
                    <a:pt x="871" y="2922"/>
                    <a:pt x="918" y="2825"/>
                    <a:pt x="1096" y="2712"/>
                  </a:cubicBezTo>
                  <a:cubicBezTo>
                    <a:pt x="1369" y="2407"/>
                    <a:pt x="1498" y="2149"/>
                    <a:pt x="1724" y="1907"/>
                  </a:cubicBezTo>
                  <a:cubicBezTo>
                    <a:pt x="1949" y="1585"/>
                    <a:pt x="2062" y="1183"/>
                    <a:pt x="2014" y="811"/>
                  </a:cubicBezTo>
                  <a:cubicBezTo>
                    <a:pt x="1915" y="349"/>
                    <a:pt x="1673"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570025" y="1985575"/>
              <a:ext cx="420025" cy="751525"/>
            </a:xfrm>
            <a:custGeom>
              <a:avLst/>
              <a:gdLst/>
              <a:ahLst/>
              <a:cxnLst/>
              <a:rect l="l" t="t" r="r" b="b"/>
              <a:pathLst>
                <a:path w="16801" h="30061" extrusionOk="0">
                  <a:moveTo>
                    <a:pt x="139" y="1"/>
                  </a:moveTo>
                  <a:cubicBezTo>
                    <a:pt x="119" y="1"/>
                    <a:pt x="99" y="5"/>
                    <a:pt x="82" y="14"/>
                  </a:cubicBezTo>
                  <a:cubicBezTo>
                    <a:pt x="18" y="61"/>
                    <a:pt x="1" y="142"/>
                    <a:pt x="33" y="207"/>
                  </a:cubicBezTo>
                  <a:cubicBezTo>
                    <a:pt x="1225" y="1801"/>
                    <a:pt x="2401" y="3411"/>
                    <a:pt x="3432" y="5135"/>
                  </a:cubicBezTo>
                  <a:cubicBezTo>
                    <a:pt x="3625" y="5457"/>
                    <a:pt x="3802" y="5812"/>
                    <a:pt x="4012" y="6149"/>
                  </a:cubicBezTo>
                  <a:cubicBezTo>
                    <a:pt x="4205" y="6472"/>
                    <a:pt x="4414" y="6778"/>
                    <a:pt x="4624" y="7084"/>
                  </a:cubicBezTo>
                  <a:cubicBezTo>
                    <a:pt x="4656" y="7165"/>
                    <a:pt x="4704" y="7245"/>
                    <a:pt x="4736" y="7326"/>
                  </a:cubicBezTo>
                  <a:cubicBezTo>
                    <a:pt x="4962" y="7712"/>
                    <a:pt x="5348" y="8292"/>
                    <a:pt x="5462" y="8614"/>
                  </a:cubicBezTo>
                  <a:cubicBezTo>
                    <a:pt x="5945" y="9789"/>
                    <a:pt x="6396" y="11191"/>
                    <a:pt x="6862" y="12238"/>
                  </a:cubicBezTo>
                  <a:cubicBezTo>
                    <a:pt x="7055" y="12785"/>
                    <a:pt x="7442" y="13365"/>
                    <a:pt x="7620" y="13784"/>
                  </a:cubicBezTo>
                  <a:cubicBezTo>
                    <a:pt x="8200" y="15186"/>
                    <a:pt x="8795" y="16361"/>
                    <a:pt x="9310" y="17810"/>
                  </a:cubicBezTo>
                  <a:cubicBezTo>
                    <a:pt x="10229" y="20097"/>
                    <a:pt x="10792" y="22498"/>
                    <a:pt x="11565" y="24833"/>
                  </a:cubicBezTo>
                  <a:cubicBezTo>
                    <a:pt x="11758" y="25606"/>
                    <a:pt x="12097" y="26347"/>
                    <a:pt x="12564" y="26991"/>
                  </a:cubicBezTo>
                  <a:cubicBezTo>
                    <a:pt x="12967" y="27506"/>
                    <a:pt x="13257" y="27861"/>
                    <a:pt x="13676" y="28376"/>
                  </a:cubicBezTo>
                  <a:cubicBezTo>
                    <a:pt x="14078" y="28956"/>
                    <a:pt x="14835" y="29826"/>
                    <a:pt x="15721" y="29987"/>
                  </a:cubicBezTo>
                  <a:cubicBezTo>
                    <a:pt x="15829" y="29998"/>
                    <a:pt x="15952" y="30060"/>
                    <a:pt x="16056" y="30060"/>
                  </a:cubicBezTo>
                  <a:cubicBezTo>
                    <a:pt x="16106" y="30060"/>
                    <a:pt x="16151" y="30045"/>
                    <a:pt x="16188" y="30003"/>
                  </a:cubicBezTo>
                  <a:cubicBezTo>
                    <a:pt x="16268" y="29842"/>
                    <a:pt x="16204" y="29939"/>
                    <a:pt x="16382" y="29746"/>
                  </a:cubicBezTo>
                  <a:cubicBezTo>
                    <a:pt x="16800" y="29198"/>
                    <a:pt x="16397" y="29278"/>
                    <a:pt x="16107" y="29101"/>
                  </a:cubicBezTo>
                  <a:cubicBezTo>
                    <a:pt x="15688" y="28876"/>
                    <a:pt x="15431" y="28586"/>
                    <a:pt x="15093" y="28183"/>
                  </a:cubicBezTo>
                  <a:cubicBezTo>
                    <a:pt x="14722" y="27845"/>
                    <a:pt x="14352" y="27523"/>
                    <a:pt x="13949" y="27216"/>
                  </a:cubicBezTo>
                  <a:cubicBezTo>
                    <a:pt x="13031" y="26572"/>
                    <a:pt x="12516" y="25155"/>
                    <a:pt x="12097" y="24173"/>
                  </a:cubicBezTo>
                  <a:cubicBezTo>
                    <a:pt x="11630" y="23093"/>
                    <a:pt x="11131" y="21757"/>
                    <a:pt x="10824" y="20340"/>
                  </a:cubicBezTo>
                  <a:cubicBezTo>
                    <a:pt x="10744" y="19921"/>
                    <a:pt x="10487" y="19485"/>
                    <a:pt x="10373" y="19195"/>
                  </a:cubicBezTo>
                  <a:cubicBezTo>
                    <a:pt x="10244" y="18712"/>
                    <a:pt x="10100" y="18214"/>
                    <a:pt x="9890" y="17746"/>
                  </a:cubicBezTo>
                  <a:cubicBezTo>
                    <a:pt x="9810" y="17408"/>
                    <a:pt x="9697" y="17069"/>
                    <a:pt x="9568" y="16747"/>
                  </a:cubicBezTo>
                  <a:cubicBezTo>
                    <a:pt x="9553" y="16683"/>
                    <a:pt x="9553" y="16618"/>
                    <a:pt x="9536" y="16554"/>
                  </a:cubicBezTo>
                  <a:lnTo>
                    <a:pt x="9343" y="16120"/>
                  </a:lnTo>
                  <a:lnTo>
                    <a:pt x="9343" y="16103"/>
                  </a:lnTo>
                  <a:cubicBezTo>
                    <a:pt x="9085" y="15411"/>
                    <a:pt x="8666" y="14735"/>
                    <a:pt x="8232" y="14026"/>
                  </a:cubicBezTo>
                  <a:cubicBezTo>
                    <a:pt x="8054" y="13655"/>
                    <a:pt x="7893" y="13268"/>
                    <a:pt x="7684" y="12899"/>
                  </a:cubicBezTo>
                  <a:cubicBezTo>
                    <a:pt x="7506" y="12463"/>
                    <a:pt x="7313" y="12109"/>
                    <a:pt x="7201" y="11754"/>
                  </a:cubicBezTo>
                  <a:cubicBezTo>
                    <a:pt x="6894" y="10820"/>
                    <a:pt x="6669" y="9838"/>
                    <a:pt x="6121" y="8984"/>
                  </a:cubicBezTo>
                  <a:cubicBezTo>
                    <a:pt x="5655" y="8324"/>
                    <a:pt x="5316" y="7583"/>
                    <a:pt x="4849" y="6922"/>
                  </a:cubicBezTo>
                  <a:cubicBezTo>
                    <a:pt x="4801" y="6826"/>
                    <a:pt x="4736" y="6729"/>
                    <a:pt x="4704" y="6617"/>
                  </a:cubicBezTo>
                  <a:cubicBezTo>
                    <a:pt x="4463" y="6149"/>
                    <a:pt x="4124" y="5747"/>
                    <a:pt x="3851" y="5296"/>
                  </a:cubicBezTo>
                  <a:cubicBezTo>
                    <a:pt x="3705" y="5054"/>
                    <a:pt x="3576" y="4829"/>
                    <a:pt x="3448" y="4620"/>
                  </a:cubicBezTo>
                  <a:lnTo>
                    <a:pt x="3207" y="4233"/>
                  </a:lnTo>
                  <a:cubicBezTo>
                    <a:pt x="3110" y="4040"/>
                    <a:pt x="3061" y="3862"/>
                    <a:pt x="2885" y="3637"/>
                  </a:cubicBezTo>
                  <a:cubicBezTo>
                    <a:pt x="2691" y="3315"/>
                    <a:pt x="2466" y="3074"/>
                    <a:pt x="2272" y="2816"/>
                  </a:cubicBezTo>
                  <a:cubicBezTo>
                    <a:pt x="2176" y="2687"/>
                    <a:pt x="2079" y="2542"/>
                    <a:pt x="1983" y="2413"/>
                  </a:cubicBezTo>
                  <a:cubicBezTo>
                    <a:pt x="1918" y="2284"/>
                    <a:pt x="1854" y="2155"/>
                    <a:pt x="1789" y="2011"/>
                  </a:cubicBezTo>
                  <a:cubicBezTo>
                    <a:pt x="1660" y="1768"/>
                    <a:pt x="1274" y="1414"/>
                    <a:pt x="1193" y="1285"/>
                  </a:cubicBezTo>
                  <a:cubicBezTo>
                    <a:pt x="999" y="1044"/>
                    <a:pt x="742" y="561"/>
                    <a:pt x="645" y="416"/>
                  </a:cubicBezTo>
                  <a:cubicBezTo>
                    <a:pt x="633" y="341"/>
                    <a:pt x="572" y="266"/>
                    <a:pt x="493" y="266"/>
                  </a:cubicBezTo>
                  <a:cubicBezTo>
                    <a:pt x="470" y="266"/>
                    <a:pt x="445" y="272"/>
                    <a:pt x="420" y="287"/>
                  </a:cubicBezTo>
                  <a:cubicBezTo>
                    <a:pt x="372" y="207"/>
                    <a:pt x="323" y="142"/>
                    <a:pt x="275" y="78"/>
                  </a:cubicBezTo>
                  <a:cubicBezTo>
                    <a:pt x="252" y="31"/>
                    <a:pt x="194"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758475" y="1827625"/>
              <a:ext cx="69700" cy="287075"/>
            </a:xfrm>
            <a:custGeom>
              <a:avLst/>
              <a:gdLst/>
              <a:ahLst/>
              <a:cxnLst/>
              <a:rect l="l" t="t" r="r" b="b"/>
              <a:pathLst>
                <a:path w="2788" h="11483" extrusionOk="0">
                  <a:moveTo>
                    <a:pt x="2630" y="1"/>
                  </a:moveTo>
                  <a:cubicBezTo>
                    <a:pt x="2547" y="1"/>
                    <a:pt x="2463" y="86"/>
                    <a:pt x="2433" y="194"/>
                  </a:cubicBezTo>
                  <a:cubicBezTo>
                    <a:pt x="2191" y="1000"/>
                    <a:pt x="1918" y="1790"/>
                    <a:pt x="1628" y="2578"/>
                  </a:cubicBezTo>
                  <a:cubicBezTo>
                    <a:pt x="1482" y="3126"/>
                    <a:pt x="1354" y="3673"/>
                    <a:pt x="1192" y="4221"/>
                  </a:cubicBezTo>
                  <a:cubicBezTo>
                    <a:pt x="823" y="5316"/>
                    <a:pt x="709" y="6476"/>
                    <a:pt x="436" y="7620"/>
                  </a:cubicBezTo>
                  <a:cubicBezTo>
                    <a:pt x="194" y="8586"/>
                    <a:pt x="97" y="9585"/>
                    <a:pt x="65" y="10584"/>
                  </a:cubicBezTo>
                  <a:cubicBezTo>
                    <a:pt x="82" y="10874"/>
                    <a:pt x="1" y="11196"/>
                    <a:pt x="97" y="11453"/>
                  </a:cubicBezTo>
                  <a:cubicBezTo>
                    <a:pt x="117" y="11473"/>
                    <a:pt x="144" y="11483"/>
                    <a:pt x="171" y="11483"/>
                  </a:cubicBezTo>
                  <a:cubicBezTo>
                    <a:pt x="230" y="11483"/>
                    <a:pt x="291" y="11439"/>
                    <a:pt x="291" y="11372"/>
                  </a:cubicBezTo>
                  <a:cubicBezTo>
                    <a:pt x="275" y="10455"/>
                    <a:pt x="355" y="9407"/>
                    <a:pt x="468" y="8619"/>
                  </a:cubicBezTo>
                  <a:cubicBezTo>
                    <a:pt x="580" y="7910"/>
                    <a:pt x="790" y="7217"/>
                    <a:pt x="903" y="6493"/>
                  </a:cubicBezTo>
                  <a:cubicBezTo>
                    <a:pt x="1096" y="5236"/>
                    <a:pt x="1515" y="4028"/>
                    <a:pt x="1837" y="2788"/>
                  </a:cubicBezTo>
                  <a:cubicBezTo>
                    <a:pt x="2111" y="1983"/>
                    <a:pt x="2449" y="1193"/>
                    <a:pt x="2674" y="372"/>
                  </a:cubicBezTo>
                  <a:lnTo>
                    <a:pt x="2691" y="356"/>
                  </a:lnTo>
                  <a:cubicBezTo>
                    <a:pt x="2691" y="356"/>
                    <a:pt x="2691" y="340"/>
                    <a:pt x="2706" y="323"/>
                  </a:cubicBezTo>
                  <a:cubicBezTo>
                    <a:pt x="2723" y="259"/>
                    <a:pt x="2788" y="194"/>
                    <a:pt x="2771" y="115"/>
                  </a:cubicBezTo>
                  <a:cubicBezTo>
                    <a:pt x="2734" y="34"/>
                    <a:pt x="2682" y="1"/>
                    <a:pt x="2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825725" y="2051850"/>
              <a:ext cx="186450" cy="214050"/>
            </a:xfrm>
            <a:custGeom>
              <a:avLst/>
              <a:gdLst/>
              <a:ahLst/>
              <a:cxnLst/>
              <a:rect l="l" t="t" r="r" b="b"/>
              <a:pathLst>
                <a:path w="7458" h="8562" extrusionOk="0">
                  <a:moveTo>
                    <a:pt x="7288" y="1"/>
                  </a:moveTo>
                  <a:cubicBezTo>
                    <a:pt x="7263" y="1"/>
                    <a:pt x="7238" y="7"/>
                    <a:pt x="7217" y="19"/>
                  </a:cubicBezTo>
                  <a:cubicBezTo>
                    <a:pt x="7135" y="84"/>
                    <a:pt x="7120" y="197"/>
                    <a:pt x="7056" y="262"/>
                  </a:cubicBezTo>
                  <a:cubicBezTo>
                    <a:pt x="6427" y="1244"/>
                    <a:pt x="5574" y="2227"/>
                    <a:pt x="4607" y="3047"/>
                  </a:cubicBezTo>
                  <a:cubicBezTo>
                    <a:pt x="4140" y="3451"/>
                    <a:pt x="3738" y="3708"/>
                    <a:pt x="3205" y="4127"/>
                  </a:cubicBezTo>
                  <a:cubicBezTo>
                    <a:pt x="2336" y="4916"/>
                    <a:pt x="1483" y="5721"/>
                    <a:pt x="806" y="6704"/>
                  </a:cubicBezTo>
                  <a:cubicBezTo>
                    <a:pt x="532" y="7203"/>
                    <a:pt x="259" y="7718"/>
                    <a:pt x="65" y="8266"/>
                  </a:cubicBezTo>
                  <a:cubicBezTo>
                    <a:pt x="49" y="8347"/>
                    <a:pt x="1" y="8427"/>
                    <a:pt x="33" y="8491"/>
                  </a:cubicBezTo>
                  <a:cubicBezTo>
                    <a:pt x="61" y="8540"/>
                    <a:pt x="107" y="8562"/>
                    <a:pt x="151" y="8562"/>
                  </a:cubicBezTo>
                  <a:cubicBezTo>
                    <a:pt x="209" y="8562"/>
                    <a:pt x="265" y="8524"/>
                    <a:pt x="274" y="8459"/>
                  </a:cubicBezTo>
                  <a:cubicBezTo>
                    <a:pt x="661" y="7203"/>
                    <a:pt x="1498" y="6124"/>
                    <a:pt x="2514" y="5141"/>
                  </a:cubicBezTo>
                  <a:cubicBezTo>
                    <a:pt x="3334" y="4385"/>
                    <a:pt x="3866" y="4014"/>
                    <a:pt x="4655" y="3402"/>
                  </a:cubicBezTo>
                  <a:cubicBezTo>
                    <a:pt x="5654" y="2596"/>
                    <a:pt x="6572" y="1566"/>
                    <a:pt x="7249" y="552"/>
                  </a:cubicBezTo>
                  <a:cubicBezTo>
                    <a:pt x="7313" y="423"/>
                    <a:pt x="7458" y="277"/>
                    <a:pt x="7442" y="116"/>
                  </a:cubicBezTo>
                  <a:cubicBezTo>
                    <a:pt x="7430" y="45"/>
                    <a:pt x="7357" y="1"/>
                    <a:pt x="7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425750" y="2258400"/>
              <a:ext cx="228475" cy="38425"/>
            </a:xfrm>
            <a:custGeom>
              <a:avLst/>
              <a:gdLst/>
              <a:ahLst/>
              <a:cxnLst/>
              <a:rect l="l" t="t" r="r" b="b"/>
              <a:pathLst>
                <a:path w="9139" h="1537" extrusionOk="0">
                  <a:moveTo>
                    <a:pt x="8945" y="1"/>
                  </a:moveTo>
                  <a:cubicBezTo>
                    <a:pt x="8879" y="1"/>
                    <a:pt x="8823" y="38"/>
                    <a:pt x="8768" y="53"/>
                  </a:cubicBezTo>
                  <a:cubicBezTo>
                    <a:pt x="8077" y="243"/>
                    <a:pt x="7351" y="318"/>
                    <a:pt x="6543" y="318"/>
                  </a:cubicBezTo>
                  <a:cubicBezTo>
                    <a:pt x="6391" y="318"/>
                    <a:pt x="6237" y="316"/>
                    <a:pt x="6079" y="310"/>
                  </a:cubicBezTo>
                  <a:cubicBezTo>
                    <a:pt x="5447" y="236"/>
                    <a:pt x="4835" y="181"/>
                    <a:pt x="4169" y="181"/>
                  </a:cubicBezTo>
                  <a:cubicBezTo>
                    <a:pt x="3968" y="181"/>
                    <a:pt x="3762" y="186"/>
                    <a:pt x="3549" y="197"/>
                  </a:cubicBezTo>
                  <a:cubicBezTo>
                    <a:pt x="2551" y="214"/>
                    <a:pt x="1584" y="665"/>
                    <a:pt x="650" y="987"/>
                  </a:cubicBezTo>
                  <a:cubicBezTo>
                    <a:pt x="457" y="1084"/>
                    <a:pt x="151" y="1180"/>
                    <a:pt x="38" y="1357"/>
                  </a:cubicBezTo>
                  <a:cubicBezTo>
                    <a:pt x="0" y="1447"/>
                    <a:pt x="84" y="1537"/>
                    <a:pt x="169" y="1537"/>
                  </a:cubicBezTo>
                  <a:cubicBezTo>
                    <a:pt x="190" y="1537"/>
                    <a:pt x="212" y="1531"/>
                    <a:pt x="231" y="1518"/>
                  </a:cubicBezTo>
                  <a:cubicBezTo>
                    <a:pt x="779" y="1180"/>
                    <a:pt x="1423" y="1002"/>
                    <a:pt x="2100" y="777"/>
                  </a:cubicBezTo>
                  <a:cubicBezTo>
                    <a:pt x="2559" y="644"/>
                    <a:pt x="2950" y="483"/>
                    <a:pt x="3361" y="483"/>
                  </a:cubicBezTo>
                  <a:cubicBezTo>
                    <a:pt x="3397" y="483"/>
                    <a:pt x="3433" y="484"/>
                    <a:pt x="3469" y="487"/>
                  </a:cubicBezTo>
                  <a:cubicBezTo>
                    <a:pt x="3621" y="482"/>
                    <a:pt x="3768" y="480"/>
                    <a:pt x="3912" y="480"/>
                  </a:cubicBezTo>
                  <a:cubicBezTo>
                    <a:pt x="4712" y="480"/>
                    <a:pt x="5403" y="551"/>
                    <a:pt x="6223" y="633"/>
                  </a:cubicBezTo>
                  <a:cubicBezTo>
                    <a:pt x="6345" y="637"/>
                    <a:pt x="6467" y="640"/>
                    <a:pt x="6589" y="640"/>
                  </a:cubicBezTo>
                  <a:cubicBezTo>
                    <a:pt x="7290" y="640"/>
                    <a:pt x="7985" y="565"/>
                    <a:pt x="8574" y="455"/>
                  </a:cubicBezTo>
                  <a:cubicBezTo>
                    <a:pt x="8735" y="390"/>
                    <a:pt x="8961" y="390"/>
                    <a:pt x="9074" y="246"/>
                  </a:cubicBezTo>
                  <a:cubicBezTo>
                    <a:pt x="9139" y="165"/>
                    <a:pt x="9090" y="36"/>
                    <a:pt x="8978" y="4"/>
                  </a:cubicBezTo>
                  <a:cubicBezTo>
                    <a:pt x="8967" y="2"/>
                    <a:pt x="8956" y="1"/>
                    <a:pt x="89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665475" y="2344525"/>
              <a:ext cx="59700" cy="97125"/>
            </a:xfrm>
            <a:custGeom>
              <a:avLst/>
              <a:gdLst/>
              <a:ahLst/>
              <a:cxnLst/>
              <a:rect l="l" t="t" r="r" b="b"/>
              <a:pathLst>
                <a:path w="2388" h="3885" extrusionOk="0">
                  <a:moveTo>
                    <a:pt x="2181" y="0"/>
                  </a:moveTo>
                  <a:cubicBezTo>
                    <a:pt x="2136" y="0"/>
                    <a:pt x="2092" y="21"/>
                    <a:pt x="2062" y="70"/>
                  </a:cubicBezTo>
                  <a:cubicBezTo>
                    <a:pt x="1691" y="489"/>
                    <a:pt x="1176" y="1182"/>
                    <a:pt x="821" y="1777"/>
                  </a:cubicBezTo>
                  <a:cubicBezTo>
                    <a:pt x="484" y="2374"/>
                    <a:pt x="209" y="3034"/>
                    <a:pt x="16" y="3710"/>
                  </a:cubicBezTo>
                  <a:cubicBezTo>
                    <a:pt x="1" y="3759"/>
                    <a:pt x="16" y="3823"/>
                    <a:pt x="65" y="3856"/>
                  </a:cubicBezTo>
                  <a:cubicBezTo>
                    <a:pt x="90" y="3876"/>
                    <a:pt x="120" y="3885"/>
                    <a:pt x="150" y="3885"/>
                  </a:cubicBezTo>
                  <a:cubicBezTo>
                    <a:pt x="216" y="3885"/>
                    <a:pt x="284" y="3841"/>
                    <a:pt x="306" y="3774"/>
                  </a:cubicBezTo>
                  <a:cubicBezTo>
                    <a:pt x="645" y="2438"/>
                    <a:pt x="1450" y="1230"/>
                    <a:pt x="2320" y="231"/>
                  </a:cubicBezTo>
                  <a:cubicBezTo>
                    <a:pt x="2387" y="108"/>
                    <a:pt x="2283" y="0"/>
                    <a:pt x="2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842700" y="2311025"/>
              <a:ext cx="59325" cy="20475"/>
            </a:xfrm>
            <a:custGeom>
              <a:avLst/>
              <a:gdLst/>
              <a:ahLst/>
              <a:cxnLst/>
              <a:rect l="l" t="t" r="r" b="b"/>
              <a:pathLst>
                <a:path w="2373" h="819" extrusionOk="0">
                  <a:moveTo>
                    <a:pt x="234" y="1"/>
                  </a:moveTo>
                  <a:cubicBezTo>
                    <a:pt x="63" y="1"/>
                    <a:pt x="1" y="271"/>
                    <a:pt x="192" y="315"/>
                  </a:cubicBezTo>
                  <a:cubicBezTo>
                    <a:pt x="819" y="460"/>
                    <a:pt x="1431" y="621"/>
                    <a:pt x="2043" y="798"/>
                  </a:cubicBezTo>
                  <a:cubicBezTo>
                    <a:pt x="2071" y="812"/>
                    <a:pt x="2100" y="818"/>
                    <a:pt x="2128" y="818"/>
                  </a:cubicBezTo>
                  <a:cubicBezTo>
                    <a:pt x="2261" y="818"/>
                    <a:pt x="2373" y="674"/>
                    <a:pt x="2253" y="540"/>
                  </a:cubicBezTo>
                  <a:cubicBezTo>
                    <a:pt x="1770" y="347"/>
                    <a:pt x="933" y="170"/>
                    <a:pt x="288" y="9"/>
                  </a:cubicBezTo>
                  <a:cubicBezTo>
                    <a:pt x="269" y="4"/>
                    <a:pt x="25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509625" y="2071275"/>
              <a:ext cx="104725" cy="41650"/>
            </a:xfrm>
            <a:custGeom>
              <a:avLst/>
              <a:gdLst/>
              <a:ahLst/>
              <a:cxnLst/>
              <a:rect l="l" t="t" r="r" b="b"/>
              <a:pathLst>
                <a:path w="4189" h="1666" extrusionOk="0">
                  <a:moveTo>
                    <a:pt x="179" y="0"/>
                  </a:moveTo>
                  <a:cubicBezTo>
                    <a:pt x="18" y="16"/>
                    <a:pt x="1" y="241"/>
                    <a:pt x="147" y="273"/>
                  </a:cubicBezTo>
                  <a:cubicBezTo>
                    <a:pt x="1225" y="612"/>
                    <a:pt x="2063" y="1160"/>
                    <a:pt x="3142" y="1385"/>
                  </a:cubicBezTo>
                  <a:cubicBezTo>
                    <a:pt x="3415" y="1450"/>
                    <a:pt x="3673" y="1562"/>
                    <a:pt x="3931" y="1658"/>
                  </a:cubicBezTo>
                  <a:cubicBezTo>
                    <a:pt x="3940" y="1663"/>
                    <a:pt x="3951" y="1665"/>
                    <a:pt x="3963" y="1665"/>
                  </a:cubicBezTo>
                  <a:cubicBezTo>
                    <a:pt x="3991" y="1665"/>
                    <a:pt x="4022" y="1654"/>
                    <a:pt x="4044" y="1643"/>
                  </a:cubicBezTo>
                  <a:cubicBezTo>
                    <a:pt x="4189" y="1530"/>
                    <a:pt x="4076" y="1385"/>
                    <a:pt x="3915" y="1353"/>
                  </a:cubicBezTo>
                  <a:cubicBezTo>
                    <a:pt x="3287" y="1079"/>
                    <a:pt x="2610" y="1014"/>
                    <a:pt x="2063" y="741"/>
                  </a:cubicBezTo>
                  <a:cubicBezTo>
                    <a:pt x="1435" y="499"/>
                    <a:pt x="823" y="161"/>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472375" y="1758275"/>
              <a:ext cx="66550" cy="184475"/>
            </a:xfrm>
            <a:custGeom>
              <a:avLst/>
              <a:gdLst/>
              <a:ahLst/>
              <a:cxnLst/>
              <a:rect l="l" t="t" r="r" b="b"/>
              <a:pathLst>
                <a:path w="2662" h="7379" extrusionOk="0">
                  <a:moveTo>
                    <a:pt x="152" y="1"/>
                  </a:moveTo>
                  <a:cubicBezTo>
                    <a:pt x="73" y="1"/>
                    <a:pt x="1" y="79"/>
                    <a:pt x="26" y="166"/>
                  </a:cubicBezTo>
                  <a:cubicBezTo>
                    <a:pt x="267" y="1020"/>
                    <a:pt x="492" y="1873"/>
                    <a:pt x="606" y="2760"/>
                  </a:cubicBezTo>
                  <a:cubicBezTo>
                    <a:pt x="653" y="3114"/>
                    <a:pt x="702" y="3855"/>
                    <a:pt x="831" y="4338"/>
                  </a:cubicBezTo>
                  <a:cubicBezTo>
                    <a:pt x="1008" y="5030"/>
                    <a:pt x="1250" y="5723"/>
                    <a:pt x="1572" y="6367"/>
                  </a:cubicBezTo>
                  <a:cubicBezTo>
                    <a:pt x="1765" y="6754"/>
                    <a:pt x="2216" y="7188"/>
                    <a:pt x="2457" y="7366"/>
                  </a:cubicBezTo>
                  <a:cubicBezTo>
                    <a:pt x="2475" y="7375"/>
                    <a:pt x="2493" y="7379"/>
                    <a:pt x="2510" y="7379"/>
                  </a:cubicBezTo>
                  <a:cubicBezTo>
                    <a:pt x="2590" y="7379"/>
                    <a:pt x="2662" y="7297"/>
                    <a:pt x="2635" y="7205"/>
                  </a:cubicBezTo>
                  <a:cubicBezTo>
                    <a:pt x="2586" y="7143"/>
                    <a:pt x="2555" y="7119"/>
                    <a:pt x="2544" y="7104"/>
                  </a:cubicBezTo>
                  <a:lnTo>
                    <a:pt x="2544" y="7104"/>
                  </a:lnTo>
                  <a:cubicBezTo>
                    <a:pt x="2544" y="7104"/>
                    <a:pt x="2544" y="7104"/>
                    <a:pt x="2544" y="7104"/>
                  </a:cubicBezTo>
                  <a:cubicBezTo>
                    <a:pt x="2546" y="7104"/>
                    <a:pt x="2546" y="7100"/>
                    <a:pt x="2538" y="7092"/>
                  </a:cubicBezTo>
                  <a:lnTo>
                    <a:pt x="2538" y="7092"/>
                  </a:lnTo>
                  <a:cubicBezTo>
                    <a:pt x="2538" y="7092"/>
                    <a:pt x="2538" y="7092"/>
                    <a:pt x="2538" y="7092"/>
                  </a:cubicBezTo>
                  <a:lnTo>
                    <a:pt x="2522" y="7092"/>
                  </a:lnTo>
                  <a:cubicBezTo>
                    <a:pt x="1716" y="6432"/>
                    <a:pt x="1523" y="5627"/>
                    <a:pt x="1186" y="4660"/>
                  </a:cubicBezTo>
                  <a:cubicBezTo>
                    <a:pt x="863" y="3516"/>
                    <a:pt x="896" y="2292"/>
                    <a:pt x="541" y="1068"/>
                  </a:cubicBezTo>
                  <a:cubicBezTo>
                    <a:pt x="428" y="746"/>
                    <a:pt x="396" y="295"/>
                    <a:pt x="219" y="22"/>
                  </a:cubicBezTo>
                  <a:cubicBezTo>
                    <a:pt x="198" y="7"/>
                    <a:pt x="175"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535400" y="1935550"/>
              <a:ext cx="1475" cy="800"/>
            </a:xfrm>
            <a:custGeom>
              <a:avLst/>
              <a:gdLst/>
              <a:ahLst/>
              <a:cxnLst/>
              <a:rect l="l" t="t" r="r" b="b"/>
              <a:pathLst>
                <a:path w="59" h="32" extrusionOk="0">
                  <a:moveTo>
                    <a:pt x="1" y="1"/>
                  </a:moveTo>
                  <a:lnTo>
                    <a:pt x="1" y="1"/>
                  </a:lnTo>
                  <a:cubicBezTo>
                    <a:pt x="28" y="18"/>
                    <a:pt x="54" y="31"/>
                    <a:pt x="57" y="31"/>
                  </a:cubicBezTo>
                  <a:cubicBezTo>
                    <a:pt x="58" y="31"/>
                    <a:pt x="44" y="2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43"/>
          <p:cNvGrpSpPr/>
          <p:nvPr/>
        </p:nvGrpSpPr>
        <p:grpSpPr>
          <a:xfrm>
            <a:off x="3615795" y="1400971"/>
            <a:ext cx="890211" cy="1249259"/>
            <a:chOff x="1471288" y="1621423"/>
            <a:chExt cx="1868228" cy="2621739"/>
          </a:xfrm>
        </p:grpSpPr>
        <p:sp>
          <p:nvSpPr>
            <p:cNvPr id="1057" name="Google Shape;1057;p43"/>
            <p:cNvSpPr/>
            <p:nvPr/>
          </p:nvSpPr>
          <p:spPr>
            <a:xfrm>
              <a:off x="1471288" y="1621423"/>
              <a:ext cx="1868228" cy="2135071"/>
            </a:xfrm>
            <a:custGeom>
              <a:avLst/>
              <a:gdLst/>
              <a:ahLst/>
              <a:cxnLst/>
              <a:rect l="l" t="t" r="r" b="b"/>
              <a:pathLst>
                <a:path w="34292" h="39190" extrusionOk="0">
                  <a:moveTo>
                    <a:pt x="12597" y="1"/>
                  </a:moveTo>
                  <a:cubicBezTo>
                    <a:pt x="12439" y="1"/>
                    <a:pt x="12283" y="9"/>
                    <a:pt x="12129" y="32"/>
                  </a:cubicBezTo>
                  <a:cubicBezTo>
                    <a:pt x="11049" y="177"/>
                    <a:pt x="9681" y="950"/>
                    <a:pt x="8794" y="1820"/>
                  </a:cubicBezTo>
                  <a:cubicBezTo>
                    <a:pt x="7699" y="2786"/>
                    <a:pt x="6700" y="4251"/>
                    <a:pt x="6427" y="5669"/>
                  </a:cubicBezTo>
                  <a:cubicBezTo>
                    <a:pt x="6331" y="5911"/>
                    <a:pt x="6234" y="6169"/>
                    <a:pt x="6153" y="6410"/>
                  </a:cubicBezTo>
                  <a:cubicBezTo>
                    <a:pt x="5719" y="8342"/>
                    <a:pt x="6008" y="10436"/>
                    <a:pt x="6620" y="12289"/>
                  </a:cubicBezTo>
                  <a:cubicBezTo>
                    <a:pt x="7458" y="14705"/>
                    <a:pt x="9245" y="16316"/>
                    <a:pt x="11066" y="17991"/>
                  </a:cubicBezTo>
                  <a:cubicBezTo>
                    <a:pt x="11532" y="18442"/>
                    <a:pt x="11936" y="18989"/>
                    <a:pt x="12258" y="19505"/>
                  </a:cubicBezTo>
                  <a:cubicBezTo>
                    <a:pt x="12161" y="19488"/>
                    <a:pt x="12048" y="19473"/>
                    <a:pt x="11951" y="19456"/>
                  </a:cubicBezTo>
                  <a:cubicBezTo>
                    <a:pt x="10920" y="19215"/>
                    <a:pt x="9842" y="18216"/>
                    <a:pt x="9069" y="17797"/>
                  </a:cubicBezTo>
                  <a:cubicBezTo>
                    <a:pt x="7881" y="16907"/>
                    <a:pt x="6542" y="15989"/>
                    <a:pt x="5003" y="15989"/>
                  </a:cubicBezTo>
                  <a:cubicBezTo>
                    <a:pt x="4872" y="15989"/>
                    <a:pt x="4740" y="15995"/>
                    <a:pt x="4607" y="16009"/>
                  </a:cubicBezTo>
                  <a:cubicBezTo>
                    <a:pt x="3915" y="16106"/>
                    <a:pt x="3206" y="16187"/>
                    <a:pt x="2609" y="16573"/>
                  </a:cubicBezTo>
                  <a:cubicBezTo>
                    <a:pt x="1643" y="17153"/>
                    <a:pt x="1015" y="18071"/>
                    <a:pt x="644" y="19118"/>
                  </a:cubicBezTo>
                  <a:cubicBezTo>
                    <a:pt x="275" y="19939"/>
                    <a:pt x="0" y="20793"/>
                    <a:pt x="0" y="21695"/>
                  </a:cubicBezTo>
                  <a:cubicBezTo>
                    <a:pt x="32" y="22870"/>
                    <a:pt x="307" y="24094"/>
                    <a:pt x="967" y="25093"/>
                  </a:cubicBezTo>
                  <a:cubicBezTo>
                    <a:pt x="1385" y="25786"/>
                    <a:pt x="1853" y="26478"/>
                    <a:pt x="2481" y="27010"/>
                  </a:cubicBezTo>
                  <a:cubicBezTo>
                    <a:pt x="3286" y="27638"/>
                    <a:pt x="4317" y="27960"/>
                    <a:pt x="5315" y="28089"/>
                  </a:cubicBezTo>
                  <a:cubicBezTo>
                    <a:pt x="6443" y="28089"/>
                    <a:pt x="7570" y="27880"/>
                    <a:pt x="8714" y="27831"/>
                  </a:cubicBezTo>
                  <a:cubicBezTo>
                    <a:pt x="9262" y="27767"/>
                    <a:pt x="9745" y="27526"/>
                    <a:pt x="10261" y="27365"/>
                  </a:cubicBezTo>
                  <a:cubicBezTo>
                    <a:pt x="10888" y="27187"/>
                    <a:pt x="11517" y="27026"/>
                    <a:pt x="12129" y="26865"/>
                  </a:cubicBezTo>
                  <a:cubicBezTo>
                    <a:pt x="12644" y="26704"/>
                    <a:pt x="12885" y="26478"/>
                    <a:pt x="13304" y="26430"/>
                  </a:cubicBezTo>
                  <a:lnTo>
                    <a:pt x="13304" y="26430"/>
                  </a:lnTo>
                  <a:cubicBezTo>
                    <a:pt x="12741" y="26914"/>
                    <a:pt x="11983" y="27332"/>
                    <a:pt x="11356" y="27429"/>
                  </a:cubicBezTo>
                  <a:cubicBezTo>
                    <a:pt x="10905" y="27526"/>
                    <a:pt x="10518" y="27734"/>
                    <a:pt x="10083" y="27848"/>
                  </a:cubicBezTo>
                  <a:cubicBezTo>
                    <a:pt x="9133" y="28105"/>
                    <a:pt x="8263" y="28589"/>
                    <a:pt x="7570" y="29281"/>
                  </a:cubicBezTo>
                  <a:cubicBezTo>
                    <a:pt x="6427" y="30747"/>
                    <a:pt x="5927" y="32534"/>
                    <a:pt x="6282" y="34290"/>
                  </a:cubicBezTo>
                  <a:cubicBezTo>
                    <a:pt x="6492" y="35321"/>
                    <a:pt x="6797" y="36352"/>
                    <a:pt x="7555" y="37125"/>
                  </a:cubicBezTo>
                  <a:cubicBezTo>
                    <a:pt x="8279" y="38027"/>
                    <a:pt x="9133" y="38478"/>
                    <a:pt x="10244" y="38815"/>
                  </a:cubicBezTo>
                  <a:cubicBezTo>
                    <a:pt x="10942" y="39063"/>
                    <a:pt x="11674" y="39189"/>
                    <a:pt x="12402" y="39189"/>
                  </a:cubicBezTo>
                  <a:cubicBezTo>
                    <a:pt x="13002" y="39189"/>
                    <a:pt x="13599" y="39103"/>
                    <a:pt x="14174" y="38929"/>
                  </a:cubicBezTo>
                  <a:cubicBezTo>
                    <a:pt x="14528" y="38736"/>
                    <a:pt x="15011" y="38575"/>
                    <a:pt x="15447" y="38268"/>
                  </a:cubicBezTo>
                  <a:cubicBezTo>
                    <a:pt x="16235" y="37624"/>
                    <a:pt x="16735" y="36722"/>
                    <a:pt x="17412" y="35949"/>
                  </a:cubicBezTo>
                  <a:cubicBezTo>
                    <a:pt x="17766" y="35514"/>
                    <a:pt x="18361" y="34999"/>
                    <a:pt x="18604" y="34870"/>
                  </a:cubicBezTo>
                  <a:cubicBezTo>
                    <a:pt x="18958" y="34724"/>
                    <a:pt x="19199" y="34709"/>
                    <a:pt x="19424" y="34677"/>
                  </a:cubicBezTo>
                  <a:cubicBezTo>
                    <a:pt x="19473" y="34677"/>
                    <a:pt x="19618" y="34692"/>
                    <a:pt x="19667" y="34724"/>
                  </a:cubicBezTo>
                  <a:cubicBezTo>
                    <a:pt x="19763" y="34741"/>
                    <a:pt x="19860" y="34773"/>
                    <a:pt x="19956" y="34789"/>
                  </a:cubicBezTo>
                  <a:lnTo>
                    <a:pt x="19972" y="34789"/>
                  </a:lnTo>
                  <a:cubicBezTo>
                    <a:pt x="20279" y="34934"/>
                    <a:pt x="20842" y="35385"/>
                    <a:pt x="21084" y="35708"/>
                  </a:cubicBezTo>
                  <a:cubicBezTo>
                    <a:pt x="21084" y="35708"/>
                    <a:pt x="21099" y="35723"/>
                    <a:pt x="21099" y="35740"/>
                  </a:cubicBezTo>
                  <a:cubicBezTo>
                    <a:pt x="21116" y="35740"/>
                    <a:pt x="21116" y="35740"/>
                    <a:pt x="21132" y="35755"/>
                  </a:cubicBezTo>
                  <a:lnTo>
                    <a:pt x="21116" y="35755"/>
                  </a:lnTo>
                  <a:cubicBezTo>
                    <a:pt x="21164" y="35787"/>
                    <a:pt x="21213" y="35804"/>
                    <a:pt x="21277" y="35804"/>
                  </a:cubicBezTo>
                  <a:cubicBezTo>
                    <a:pt x="21357" y="35804"/>
                    <a:pt x="21438" y="35723"/>
                    <a:pt x="21454" y="35643"/>
                  </a:cubicBezTo>
                  <a:cubicBezTo>
                    <a:pt x="21518" y="35401"/>
                    <a:pt x="21583" y="35143"/>
                    <a:pt x="21647" y="34902"/>
                  </a:cubicBezTo>
                  <a:cubicBezTo>
                    <a:pt x="21744" y="34548"/>
                    <a:pt x="22211" y="34033"/>
                    <a:pt x="22662" y="33887"/>
                  </a:cubicBezTo>
                  <a:cubicBezTo>
                    <a:pt x="22807" y="33831"/>
                    <a:pt x="23061" y="33819"/>
                    <a:pt x="23334" y="33819"/>
                  </a:cubicBezTo>
                  <a:cubicBezTo>
                    <a:pt x="23537" y="33819"/>
                    <a:pt x="23750" y="33826"/>
                    <a:pt x="23939" y="33826"/>
                  </a:cubicBezTo>
                  <a:cubicBezTo>
                    <a:pt x="24006" y="33826"/>
                    <a:pt x="24069" y="33825"/>
                    <a:pt x="24127" y="33823"/>
                  </a:cubicBezTo>
                  <a:cubicBezTo>
                    <a:pt x="24256" y="33816"/>
                    <a:pt x="24374" y="33813"/>
                    <a:pt x="24484" y="33813"/>
                  </a:cubicBezTo>
                  <a:cubicBezTo>
                    <a:pt x="24852" y="33813"/>
                    <a:pt x="25142" y="33842"/>
                    <a:pt x="25517" y="33842"/>
                  </a:cubicBezTo>
                  <a:cubicBezTo>
                    <a:pt x="25578" y="33842"/>
                    <a:pt x="25640" y="33841"/>
                    <a:pt x="25706" y="33839"/>
                  </a:cubicBezTo>
                  <a:cubicBezTo>
                    <a:pt x="26479" y="33823"/>
                    <a:pt x="27252" y="33678"/>
                    <a:pt x="28010" y="33485"/>
                  </a:cubicBezTo>
                  <a:cubicBezTo>
                    <a:pt x="30168" y="32760"/>
                    <a:pt x="31779" y="31005"/>
                    <a:pt x="32954" y="29136"/>
                  </a:cubicBezTo>
                  <a:cubicBezTo>
                    <a:pt x="33808" y="27767"/>
                    <a:pt x="34291" y="25802"/>
                    <a:pt x="33437" y="24337"/>
                  </a:cubicBezTo>
                  <a:cubicBezTo>
                    <a:pt x="33179" y="23804"/>
                    <a:pt x="32680" y="23450"/>
                    <a:pt x="32277" y="23016"/>
                  </a:cubicBezTo>
                  <a:cubicBezTo>
                    <a:pt x="31536" y="22500"/>
                    <a:pt x="30651" y="22129"/>
                    <a:pt x="29749" y="22033"/>
                  </a:cubicBezTo>
                  <a:cubicBezTo>
                    <a:pt x="29523" y="22000"/>
                    <a:pt x="29298" y="21984"/>
                    <a:pt x="29074" y="21984"/>
                  </a:cubicBezTo>
                  <a:cubicBezTo>
                    <a:pt x="28212" y="21984"/>
                    <a:pt x="27368" y="22213"/>
                    <a:pt x="26576" y="22533"/>
                  </a:cubicBezTo>
                  <a:cubicBezTo>
                    <a:pt x="26270" y="22613"/>
                    <a:pt x="25980" y="22694"/>
                    <a:pt x="25690" y="22790"/>
                  </a:cubicBezTo>
                  <a:cubicBezTo>
                    <a:pt x="25884" y="22662"/>
                    <a:pt x="26077" y="22516"/>
                    <a:pt x="26286" y="22387"/>
                  </a:cubicBezTo>
                  <a:cubicBezTo>
                    <a:pt x="26753" y="22050"/>
                    <a:pt x="27188" y="21695"/>
                    <a:pt x="27671" y="21389"/>
                  </a:cubicBezTo>
                  <a:cubicBezTo>
                    <a:pt x="28171" y="21115"/>
                    <a:pt x="28654" y="20809"/>
                    <a:pt x="29008" y="20374"/>
                  </a:cubicBezTo>
                  <a:cubicBezTo>
                    <a:pt x="30795" y="18135"/>
                    <a:pt x="32552" y="15333"/>
                    <a:pt x="31102" y="12595"/>
                  </a:cubicBezTo>
                  <a:cubicBezTo>
                    <a:pt x="30941" y="12225"/>
                    <a:pt x="30651" y="11935"/>
                    <a:pt x="30393" y="11613"/>
                  </a:cubicBezTo>
                  <a:cubicBezTo>
                    <a:pt x="30168" y="11242"/>
                    <a:pt x="29797" y="11016"/>
                    <a:pt x="29427" y="10823"/>
                  </a:cubicBezTo>
                  <a:cubicBezTo>
                    <a:pt x="28895" y="10517"/>
                    <a:pt x="28267" y="10372"/>
                    <a:pt x="27671" y="10260"/>
                  </a:cubicBezTo>
                  <a:cubicBezTo>
                    <a:pt x="27239" y="10164"/>
                    <a:pt x="26801" y="10119"/>
                    <a:pt x="26365" y="10119"/>
                  </a:cubicBezTo>
                  <a:cubicBezTo>
                    <a:pt x="26069" y="10119"/>
                    <a:pt x="25773" y="10140"/>
                    <a:pt x="25480" y="10179"/>
                  </a:cubicBezTo>
                  <a:cubicBezTo>
                    <a:pt x="24095" y="10501"/>
                    <a:pt x="22791" y="11145"/>
                    <a:pt x="21825" y="12193"/>
                  </a:cubicBezTo>
                  <a:cubicBezTo>
                    <a:pt x="20697" y="13174"/>
                    <a:pt x="19779" y="14398"/>
                    <a:pt x="19119" y="15736"/>
                  </a:cubicBezTo>
                  <a:cubicBezTo>
                    <a:pt x="19038" y="15912"/>
                    <a:pt x="18973" y="16073"/>
                    <a:pt x="18909" y="16219"/>
                  </a:cubicBezTo>
                  <a:cubicBezTo>
                    <a:pt x="19216" y="15349"/>
                    <a:pt x="19602" y="14480"/>
                    <a:pt x="19843" y="13513"/>
                  </a:cubicBezTo>
                  <a:cubicBezTo>
                    <a:pt x="20214" y="12289"/>
                    <a:pt x="20423" y="11033"/>
                    <a:pt x="20504" y="9760"/>
                  </a:cubicBezTo>
                  <a:cubicBezTo>
                    <a:pt x="20616" y="8890"/>
                    <a:pt x="20552" y="7393"/>
                    <a:pt x="20343" y="6330"/>
                  </a:cubicBezTo>
                  <a:cubicBezTo>
                    <a:pt x="20294" y="5943"/>
                    <a:pt x="20101" y="5604"/>
                    <a:pt x="19972" y="5235"/>
                  </a:cubicBezTo>
                  <a:cubicBezTo>
                    <a:pt x="19731" y="4477"/>
                    <a:pt x="19377" y="3753"/>
                    <a:pt x="18893" y="3092"/>
                  </a:cubicBezTo>
                  <a:cubicBezTo>
                    <a:pt x="18651" y="2754"/>
                    <a:pt x="18475" y="2368"/>
                    <a:pt x="18185" y="2061"/>
                  </a:cubicBezTo>
                  <a:cubicBezTo>
                    <a:pt x="17781" y="1642"/>
                    <a:pt x="17315" y="1256"/>
                    <a:pt x="16815" y="918"/>
                  </a:cubicBezTo>
                  <a:cubicBezTo>
                    <a:pt x="16027" y="532"/>
                    <a:pt x="15157" y="177"/>
                    <a:pt x="14287" y="81"/>
                  </a:cubicBezTo>
                  <a:cubicBezTo>
                    <a:pt x="14250" y="81"/>
                    <a:pt x="14213" y="82"/>
                    <a:pt x="14176" y="82"/>
                  </a:cubicBezTo>
                  <a:cubicBezTo>
                    <a:pt x="13603" y="82"/>
                    <a:pt x="13087" y="1"/>
                    <a:pt x="12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43"/>
            <p:cNvGrpSpPr/>
            <p:nvPr/>
          </p:nvGrpSpPr>
          <p:grpSpPr>
            <a:xfrm>
              <a:off x="1537099" y="1693281"/>
              <a:ext cx="1720151" cy="1955983"/>
              <a:chOff x="1331712" y="1700706"/>
              <a:chExt cx="1720151" cy="1955983"/>
            </a:xfrm>
          </p:grpSpPr>
          <p:sp>
            <p:nvSpPr>
              <p:cNvPr id="1059" name="Google Shape;1059;p43"/>
              <p:cNvSpPr/>
              <p:nvPr/>
            </p:nvSpPr>
            <p:spPr>
              <a:xfrm>
                <a:off x="1764664" y="1814351"/>
                <a:ext cx="57585" cy="103893"/>
              </a:xfrm>
              <a:custGeom>
                <a:avLst/>
                <a:gdLst/>
                <a:ahLst/>
                <a:cxnLst/>
                <a:rect l="l" t="t" r="r" b="b"/>
                <a:pathLst>
                  <a:path w="1057" h="1907" extrusionOk="0">
                    <a:moveTo>
                      <a:pt x="176" y="0"/>
                    </a:moveTo>
                    <a:cubicBezTo>
                      <a:pt x="84" y="0"/>
                      <a:pt x="1" y="101"/>
                      <a:pt x="26" y="202"/>
                    </a:cubicBezTo>
                    <a:cubicBezTo>
                      <a:pt x="187" y="702"/>
                      <a:pt x="429" y="1169"/>
                      <a:pt x="670" y="1636"/>
                    </a:cubicBezTo>
                    <a:cubicBezTo>
                      <a:pt x="719" y="1716"/>
                      <a:pt x="734" y="1813"/>
                      <a:pt x="816" y="1877"/>
                    </a:cubicBezTo>
                    <a:cubicBezTo>
                      <a:pt x="841" y="1898"/>
                      <a:pt x="871" y="1907"/>
                      <a:pt x="901" y="1907"/>
                    </a:cubicBezTo>
                    <a:cubicBezTo>
                      <a:pt x="967" y="1907"/>
                      <a:pt x="1034" y="1864"/>
                      <a:pt x="1057" y="1797"/>
                    </a:cubicBezTo>
                    <a:cubicBezTo>
                      <a:pt x="895" y="1250"/>
                      <a:pt x="477" y="702"/>
                      <a:pt x="365" y="234"/>
                    </a:cubicBezTo>
                    <a:cubicBezTo>
                      <a:pt x="332" y="155"/>
                      <a:pt x="332" y="58"/>
                      <a:pt x="251" y="26"/>
                    </a:cubicBezTo>
                    <a:cubicBezTo>
                      <a:pt x="227" y="8"/>
                      <a:pt x="201"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2060000" y="1767008"/>
                <a:ext cx="32525" cy="200595"/>
              </a:xfrm>
              <a:custGeom>
                <a:avLst/>
                <a:gdLst/>
                <a:ahLst/>
                <a:cxnLst/>
                <a:rect l="l" t="t" r="r" b="b"/>
                <a:pathLst>
                  <a:path w="597" h="3682" extrusionOk="0">
                    <a:moveTo>
                      <a:pt x="235" y="1"/>
                    </a:moveTo>
                    <a:cubicBezTo>
                      <a:pt x="181" y="1"/>
                      <a:pt x="125" y="26"/>
                      <a:pt x="98" y="73"/>
                    </a:cubicBezTo>
                    <a:cubicBezTo>
                      <a:pt x="49" y="202"/>
                      <a:pt x="113" y="363"/>
                      <a:pt x="113" y="491"/>
                    </a:cubicBezTo>
                    <a:cubicBezTo>
                      <a:pt x="210" y="1007"/>
                      <a:pt x="210" y="1909"/>
                      <a:pt x="113" y="2666"/>
                    </a:cubicBezTo>
                    <a:cubicBezTo>
                      <a:pt x="113" y="3004"/>
                      <a:pt x="1" y="3214"/>
                      <a:pt x="33" y="3601"/>
                    </a:cubicBezTo>
                    <a:cubicBezTo>
                      <a:pt x="61" y="3656"/>
                      <a:pt x="115" y="3681"/>
                      <a:pt x="170" y="3681"/>
                    </a:cubicBezTo>
                    <a:cubicBezTo>
                      <a:pt x="244" y="3681"/>
                      <a:pt x="320" y="3635"/>
                      <a:pt x="339" y="3552"/>
                    </a:cubicBezTo>
                    <a:cubicBezTo>
                      <a:pt x="532" y="2360"/>
                      <a:pt x="596" y="846"/>
                      <a:pt x="339" y="40"/>
                    </a:cubicBezTo>
                    <a:cubicBezTo>
                      <a:pt x="312" y="14"/>
                      <a:pt x="27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1623888" y="2158716"/>
                <a:ext cx="82428" cy="91744"/>
              </a:xfrm>
              <a:custGeom>
                <a:avLst/>
                <a:gdLst/>
                <a:ahLst/>
                <a:cxnLst/>
                <a:rect l="l" t="t" r="r" b="b"/>
                <a:pathLst>
                  <a:path w="1513" h="1684" extrusionOk="0">
                    <a:moveTo>
                      <a:pt x="1173" y="0"/>
                    </a:moveTo>
                    <a:cubicBezTo>
                      <a:pt x="1164" y="0"/>
                      <a:pt x="1154" y="1"/>
                      <a:pt x="1145" y="2"/>
                    </a:cubicBezTo>
                    <a:cubicBezTo>
                      <a:pt x="1112" y="2"/>
                      <a:pt x="1064" y="2"/>
                      <a:pt x="1031" y="18"/>
                    </a:cubicBezTo>
                    <a:lnTo>
                      <a:pt x="806" y="18"/>
                    </a:lnTo>
                    <a:cubicBezTo>
                      <a:pt x="65" y="83"/>
                      <a:pt x="1" y="1049"/>
                      <a:pt x="290" y="1580"/>
                    </a:cubicBezTo>
                    <a:cubicBezTo>
                      <a:pt x="337" y="1653"/>
                      <a:pt x="406" y="1684"/>
                      <a:pt x="474" y="1684"/>
                    </a:cubicBezTo>
                    <a:cubicBezTo>
                      <a:pt x="619" y="1684"/>
                      <a:pt x="764" y="1546"/>
                      <a:pt x="709" y="1371"/>
                    </a:cubicBezTo>
                    <a:cubicBezTo>
                      <a:pt x="484" y="759"/>
                      <a:pt x="694" y="517"/>
                      <a:pt x="823" y="485"/>
                    </a:cubicBezTo>
                    <a:cubicBezTo>
                      <a:pt x="876" y="485"/>
                      <a:pt x="937" y="492"/>
                      <a:pt x="1000" y="492"/>
                    </a:cubicBezTo>
                    <a:cubicBezTo>
                      <a:pt x="1031" y="492"/>
                      <a:pt x="1064" y="490"/>
                      <a:pt x="1096" y="485"/>
                    </a:cubicBezTo>
                    <a:cubicBezTo>
                      <a:pt x="1128" y="485"/>
                      <a:pt x="1154" y="492"/>
                      <a:pt x="1171" y="492"/>
                    </a:cubicBezTo>
                    <a:cubicBezTo>
                      <a:pt x="1180" y="492"/>
                      <a:pt x="1187" y="490"/>
                      <a:pt x="1192" y="485"/>
                    </a:cubicBezTo>
                    <a:cubicBezTo>
                      <a:pt x="1207" y="487"/>
                      <a:pt x="1221" y="488"/>
                      <a:pt x="1236" y="488"/>
                    </a:cubicBezTo>
                    <a:cubicBezTo>
                      <a:pt x="1337" y="488"/>
                      <a:pt x="1439" y="436"/>
                      <a:pt x="1467" y="324"/>
                    </a:cubicBezTo>
                    <a:cubicBezTo>
                      <a:pt x="1512" y="140"/>
                      <a:pt x="1355"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1758998" y="2157681"/>
                <a:ext cx="101224" cy="100080"/>
              </a:xfrm>
              <a:custGeom>
                <a:avLst/>
                <a:gdLst/>
                <a:ahLst/>
                <a:cxnLst/>
                <a:rect l="l" t="t" r="r" b="b"/>
                <a:pathLst>
                  <a:path w="1858" h="1837" extrusionOk="0">
                    <a:moveTo>
                      <a:pt x="1090" y="1"/>
                    </a:moveTo>
                    <a:cubicBezTo>
                      <a:pt x="914" y="1"/>
                      <a:pt x="744" y="16"/>
                      <a:pt x="645" y="21"/>
                    </a:cubicBezTo>
                    <a:cubicBezTo>
                      <a:pt x="452" y="85"/>
                      <a:pt x="243" y="214"/>
                      <a:pt x="130" y="392"/>
                    </a:cubicBezTo>
                    <a:cubicBezTo>
                      <a:pt x="1" y="649"/>
                      <a:pt x="33" y="939"/>
                      <a:pt x="65" y="1212"/>
                    </a:cubicBezTo>
                    <a:cubicBezTo>
                      <a:pt x="114" y="1406"/>
                      <a:pt x="65" y="1680"/>
                      <a:pt x="243" y="1809"/>
                    </a:cubicBezTo>
                    <a:cubicBezTo>
                      <a:pt x="275" y="1828"/>
                      <a:pt x="308" y="1836"/>
                      <a:pt x="341" y="1836"/>
                    </a:cubicBezTo>
                    <a:cubicBezTo>
                      <a:pt x="475" y="1836"/>
                      <a:pt x="600" y="1693"/>
                      <a:pt x="549" y="1551"/>
                    </a:cubicBezTo>
                    <a:cubicBezTo>
                      <a:pt x="461" y="848"/>
                      <a:pt x="333" y="477"/>
                      <a:pt x="953" y="477"/>
                    </a:cubicBezTo>
                    <a:cubicBezTo>
                      <a:pt x="1015" y="477"/>
                      <a:pt x="1084" y="481"/>
                      <a:pt x="1161" y="488"/>
                    </a:cubicBezTo>
                    <a:cubicBezTo>
                      <a:pt x="1170" y="485"/>
                      <a:pt x="1181" y="484"/>
                      <a:pt x="1193" y="484"/>
                    </a:cubicBezTo>
                    <a:cubicBezTo>
                      <a:pt x="1263" y="484"/>
                      <a:pt x="1378" y="525"/>
                      <a:pt x="1481" y="525"/>
                    </a:cubicBezTo>
                    <a:cubicBezTo>
                      <a:pt x="1553" y="525"/>
                      <a:pt x="1619" y="505"/>
                      <a:pt x="1660" y="439"/>
                    </a:cubicBezTo>
                    <a:cubicBezTo>
                      <a:pt x="1857" y="68"/>
                      <a:pt x="1461" y="1"/>
                      <a:pt x="10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1692315" y="2013910"/>
                <a:ext cx="105146" cy="92344"/>
              </a:xfrm>
              <a:custGeom>
                <a:avLst/>
                <a:gdLst/>
                <a:ahLst/>
                <a:cxnLst/>
                <a:rect l="l" t="t" r="r" b="b"/>
                <a:pathLst>
                  <a:path w="1930" h="1695" extrusionOk="0">
                    <a:moveTo>
                      <a:pt x="917" y="0"/>
                    </a:moveTo>
                    <a:cubicBezTo>
                      <a:pt x="616" y="0"/>
                      <a:pt x="325" y="176"/>
                      <a:pt x="162" y="421"/>
                    </a:cubicBezTo>
                    <a:cubicBezTo>
                      <a:pt x="97" y="583"/>
                      <a:pt x="114" y="776"/>
                      <a:pt x="97" y="937"/>
                    </a:cubicBezTo>
                    <a:cubicBezTo>
                      <a:pt x="114" y="1162"/>
                      <a:pt x="1" y="1436"/>
                      <a:pt x="146" y="1629"/>
                    </a:cubicBezTo>
                    <a:cubicBezTo>
                      <a:pt x="187" y="1675"/>
                      <a:pt x="242" y="1695"/>
                      <a:pt x="298" y="1695"/>
                    </a:cubicBezTo>
                    <a:cubicBezTo>
                      <a:pt x="420" y="1695"/>
                      <a:pt x="548" y="1600"/>
                      <a:pt x="548" y="1468"/>
                    </a:cubicBezTo>
                    <a:cubicBezTo>
                      <a:pt x="533" y="1262"/>
                      <a:pt x="579" y="662"/>
                      <a:pt x="581" y="662"/>
                    </a:cubicBezTo>
                    <a:cubicBezTo>
                      <a:pt x="581" y="662"/>
                      <a:pt x="581" y="662"/>
                      <a:pt x="581" y="662"/>
                    </a:cubicBezTo>
                    <a:lnTo>
                      <a:pt x="581" y="630"/>
                    </a:lnTo>
                    <a:cubicBezTo>
                      <a:pt x="691" y="510"/>
                      <a:pt x="799" y="468"/>
                      <a:pt x="908" y="468"/>
                    </a:cubicBezTo>
                    <a:cubicBezTo>
                      <a:pt x="1135" y="468"/>
                      <a:pt x="1367" y="651"/>
                      <a:pt x="1628" y="695"/>
                    </a:cubicBezTo>
                    <a:cubicBezTo>
                      <a:pt x="1634" y="695"/>
                      <a:pt x="1639" y="695"/>
                      <a:pt x="1645" y="695"/>
                    </a:cubicBezTo>
                    <a:cubicBezTo>
                      <a:pt x="1828" y="695"/>
                      <a:pt x="1929" y="433"/>
                      <a:pt x="1789" y="293"/>
                    </a:cubicBezTo>
                    <a:cubicBezTo>
                      <a:pt x="1708" y="211"/>
                      <a:pt x="1579" y="196"/>
                      <a:pt x="1467" y="132"/>
                    </a:cubicBezTo>
                    <a:cubicBezTo>
                      <a:pt x="1322" y="99"/>
                      <a:pt x="1322" y="67"/>
                      <a:pt x="1081" y="18"/>
                    </a:cubicBezTo>
                    <a:cubicBezTo>
                      <a:pt x="1026" y="6"/>
                      <a:pt x="971" y="0"/>
                      <a:pt x="9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1683543" y="1848128"/>
                <a:ext cx="98227" cy="95558"/>
              </a:xfrm>
              <a:custGeom>
                <a:avLst/>
                <a:gdLst/>
                <a:ahLst/>
                <a:cxnLst/>
                <a:rect l="l" t="t" r="r" b="b"/>
                <a:pathLst>
                  <a:path w="1803" h="1754" extrusionOk="0">
                    <a:moveTo>
                      <a:pt x="1081" y="1"/>
                    </a:moveTo>
                    <a:cubicBezTo>
                      <a:pt x="1016" y="1"/>
                      <a:pt x="937" y="9"/>
                      <a:pt x="823" y="33"/>
                    </a:cubicBezTo>
                    <a:cubicBezTo>
                      <a:pt x="65" y="211"/>
                      <a:pt x="1" y="952"/>
                      <a:pt x="130" y="1596"/>
                    </a:cubicBezTo>
                    <a:cubicBezTo>
                      <a:pt x="162" y="1706"/>
                      <a:pt x="251" y="1753"/>
                      <a:pt x="342" y="1753"/>
                    </a:cubicBezTo>
                    <a:cubicBezTo>
                      <a:pt x="476" y="1753"/>
                      <a:pt x="613" y="1647"/>
                      <a:pt x="565" y="1483"/>
                    </a:cubicBezTo>
                    <a:cubicBezTo>
                      <a:pt x="469" y="840"/>
                      <a:pt x="565" y="502"/>
                      <a:pt x="1061" y="469"/>
                    </a:cubicBezTo>
                    <a:lnTo>
                      <a:pt x="1061" y="469"/>
                    </a:lnTo>
                    <a:cubicBezTo>
                      <a:pt x="1053" y="471"/>
                      <a:pt x="1291" y="502"/>
                      <a:pt x="1321" y="516"/>
                    </a:cubicBezTo>
                    <a:cubicBezTo>
                      <a:pt x="1372" y="528"/>
                      <a:pt x="1430" y="537"/>
                      <a:pt x="1487" y="537"/>
                    </a:cubicBezTo>
                    <a:cubicBezTo>
                      <a:pt x="1594" y="537"/>
                      <a:pt x="1698" y="504"/>
                      <a:pt x="1740" y="388"/>
                    </a:cubicBezTo>
                    <a:cubicBezTo>
                      <a:pt x="1802" y="249"/>
                      <a:pt x="1685" y="65"/>
                      <a:pt x="1533" y="65"/>
                    </a:cubicBezTo>
                    <a:cubicBezTo>
                      <a:pt x="1527" y="65"/>
                      <a:pt x="1521" y="65"/>
                      <a:pt x="1515" y="65"/>
                    </a:cubicBezTo>
                    <a:cubicBezTo>
                      <a:pt x="1499" y="50"/>
                      <a:pt x="1483" y="50"/>
                      <a:pt x="1467" y="50"/>
                    </a:cubicBezTo>
                    <a:cubicBezTo>
                      <a:pt x="1450" y="50"/>
                      <a:pt x="1418" y="50"/>
                      <a:pt x="1403" y="33"/>
                    </a:cubicBezTo>
                    <a:cubicBezTo>
                      <a:pt x="1262" y="24"/>
                      <a:pt x="1190" y="1"/>
                      <a:pt x="1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1614245" y="2006119"/>
                <a:ext cx="56441" cy="85534"/>
              </a:xfrm>
              <a:custGeom>
                <a:avLst/>
                <a:gdLst/>
                <a:ahLst/>
                <a:cxnLst/>
                <a:rect l="l" t="t" r="r" b="b"/>
                <a:pathLst>
                  <a:path w="1036" h="1570" extrusionOk="0">
                    <a:moveTo>
                      <a:pt x="822" y="0"/>
                    </a:moveTo>
                    <a:cubicBezTo>
                      <a:pt x="653" y="0"/>
                      <a:pt x="418" y="124"/>
                      <a:pt x="306" y="226"/>
                    </a:cubicBezTo>
                    <a:cubicBezTo>
                      <a:pt x="130" y="419"/>
                      <a:pt x="1" y="709"/>
                      <a:pt x="65" y="983"/>
                    </a:cubicBezTo>
                    <a:cubicBezTo>
                      <a:pt x="113" y="1160"/>
                      <a:pt x="113" y="1417"/>
                      <a:pt x="274" y="1546"/>
                    </a:cubicBezTo>
                    <a:cubicBezTo>
                      <a:pt x="303" y="1562"/>
                      <a:pt x="333" y="1569"/>
                      <a:pt x="363" y="1569"/>
                    </a:cubicBezTo>
                    <a:cubicBezTo>
                      <a:pt x="486" y="1569"/>
                      <a:pt x="603" y="1447"/>
                      <a:pt x="564" y="1305"/>
                    </a:cubicBezTo>
                    <a:cubicBezTo>
                      <a:pt x="371" y="790"/>
                      <a:pt x="452" y="629"/>
                      <a:pt x="661" y="468"/>
                    </a:cubicBezTo>
                    <a:lnTo>
                      <a:pt x="757" y="419"/>
                    </a:lnTo>
                    <a:lnTo>
                      <a:pt x="774" y="419"/>
                    </a:lnTo>
                    <a:cubicBezTo>
                      <a:pt x="790" y="419"/>
                      <a:pt x="806" y="403"/>
                      <a:pt x="822" y="403"/>
                    </a:cubicBezTo>
                    <a:cubicBezTo>
                      <a:pt x="918" y="403"/>
                      <a:pt x="1000" y="354"/>
                      <a:pt x="1015" y="258"/>
                    </a:cubicBezTo>
                    <a:cubicBezTo>
                      <a:pt x="1036" y="67"/>
                      <a:pt x="947"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3"/>
              <p:cNvSpPr/>
              <p:nvPr/>
            </p:nvSpPr>
            <p:spPr>
              <a:xfrm>
                <a:off x="1857498" y="1902989"/>
                <a:ext cx="108143" cy="83572"/>
              </a:xfrm>
              <a:custGeom>
                <a:avLst/>
                <a:gdLst/>
                <a:ahLst/>
                <a:cxnLst/>
                <a:rect l="l" t="t" r="r" b="b"/>
                <a:pathLst>
                  <a:path w="1985" h="1534" extrusionOk="0">
                    <a:moveTo>
                      <a:pt x="1240" y="1"/>
                    </a:moveTo>
                    <a:cubicBezTo>
                      <a:pt x="1006" y="1"/>
                      <a:pt x="768" y="53"/>
                      <a:pt x="609" y="154"/>
                    </a:cubicBezTo>
                    <a:cubicBezTo>
                      <a:pt x="287" y="364"/>
                      <a:pt x="142" y="782"/>
                      <a:pt x="78" y="1137"/>
                    </a:cubicBezTo>
                    <a:cubicBezTo>
                      <a:pt x="0" y="1379"/>
                      <a:pt x="151" y="1534"/>
                      <a:pt x="297" y="1534"/>
                    </a:cubicBezTo>
                    <a:cubicBezTo>
                      <a:pt x="393" y="1534"/>
                      <a:pt x="487" y="1467"/>
                      <a:pt x="512" y="1313"/>
                    </a:cubicBezTo>
                    <a:cubicBezTo>
                      <a:pt x="544" y="1056"/>
                      <a:pt x="593" y="895"/>
                      <a:pt x="802" y="572"/>
                    </a:cubicBezTo>
                    <a:cubicBezTo>
                      <a:pt x="926" y="496"/>
                      <a:pt x="1062" y="476"/>
                      <a:pt x="1195" y="476"/>
                    </a:cubicBezTo>
                    <a:cubicBezTo>
                      <a:pt x="1287" y="476"/>
                      <a:pt x="1377" y="486"/>
                      <a:pt x="1463" y="493"/>
                    </a:cubicBezTo>
                    <a:cubicBezTo>
                      <a:pt x="1521" y="518"/>
                      <a:pt x="1578" y="530"/>
                      <a:pt x="1631" y="530"/>
                    </a:cubicBezTo>
                    <a:cubicBezTo>
                      <a:pt x="1843" y="530"/>
                      <a:pt x="1984" y="344"/>
                      <a:pt x="1817" y="138"/>
                    </a:cubicBezTo>
                    <a:cubicBezTo>
                      <a:pt x="1670" y="45"/>
                      <a:pt x="1457" y="1"/>
                      <a:pt x="1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3"/>
              <p:cNvSpPr/>
              <p:nvPr/>
            </p:nvSpPr>
            <p:spPr>
              <a:xfrm>
                <a:off x="1852649" y="1778285"/>
                <a:ext cx="104711" cy="65213"/>
              </a:xfrm>
              <a:custGeom>
                <a:avLst/>
                <a:gdLst/>
                <a:ahLst/>
                <a:cxnLst/>
                <a:rect l="l" t="t" r="r" b="b"/>
                <a:pathLst>
                  <a:path w="1922" h="1197" extrusionOk="0">
                    <a:moveTo>
                      <a:pt x="1198" y="1"/>
                    </a:moveTo>
                    <a:cubicBezTo>
                      <a:pt x="1132" y="1"/>
                      <a:pt x="1089" y="11"/>
                      <a:pt x="1052" y="11"/>
                    </a:cubicBezTo>
                    <a:cubicBezTo>
                      <a:pt x="827" y="43"/>
                      <a:pt x="698" y="59"/>
                      <a:pt x="521" y="205"/>
                    </a:cubicBezTo>
                    <a:cubicBezTo>
                      <a:pt x="311" y="413"/>
                      <a:pt x="103" y="656"/>
                      <a:pt x="21" y="945"/>
                    </a:cubicBezTo>
                    <a:cubicBezTo>
                      <a:pt x="1" y="1091"/>
                      <a:pt x="141" y="1196"/>
                      <a:pt x="273" y="1196"/>
                    </a:cubicBezTo>
                    <a:cubicBezTo>
                      <a:pt x="346" y="1196"/>
                      <a:pt x="417" y="1164"/>
                      <a:pt x="457" y="1090"/>
                    </a:cubicBezTo>
                    <a:cubicBezTo>
                      <a:pt x="586" y="784"/>
                      <a:pt x="633" y="752"/>
                      <a:pt x="827" y="542"/>
                    </a:cubicBezTo>
                    <a:cubicBezTo>
                      <a:pt x="988" y="478"/>
                      <a:pt x="940" y="510"/>
                      <a:pt x="1181" y="462"/>
                    </a:cubicBezTo>
                    <a:cubicBezTo>
                      <a:pt x="1181" y="462"/>
                      <a:pt x="1198" y="478"/>
                      <a:pt x="1213" y="478"/>
                    </a:cubicBezTo>
                    <a:cubicBezTo>
                      <a:pt x="1375" y="493"/>
                      <a:pt x="1363" y="561"/>
                      <a:pt x="1531" y="561"/>
                    </a:cubicBezTo>
                    <a:cubicBezTo>
                      <a:pt x="1547" y="561"/>
                      <a:pt x="1565" y="560"/>
                      <a:pt x="1584" y="559"/>
                    </a:cubicBezTo>
                    <a:cubicBezTo>
                      <a:pt x="1922" y="398"/>
                      <a:pt x="1713" y="76"/>
                      <a:pt x="1391" y="27"/>
                    </a:cubicBezTo>
                    <a:cubicBezTo>
                      <a:pt x="1309" y="6"/>
                      <a:pt x="1247" y="1"/>
                      <a:pt x="1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3"/>
              <p:cNvSpPr/>
              <p:nvPr/>
            </p:nvSpPr>
            <p:spPr>
              <a:xfrm>
                <a:off x="1788853" y="1711003"/>
                <a:ext cx="116151" cy="79704"/>
              </a:xfrm>
              <a:custGeom>
                <a:avLst/>
                <a:gdLst/>
                <a:ahLst/>
                <a:cxnLst/>
                <a:rect l="l" t="t" r="r" b="b"/>
                <a:pathLst>
                  <a:path w="2132" h="1463" extrusionOk="0">
                    <a:moveTo>
                      <a:pt x="1444" y="1"/>
                    </a:moveTo>
                    <a:cubicBezTo>
                      <a:pt x="1341" y="1"/>
                      <a:pt x="1245" y="10"/>
                      <a:pt x="1177" y="22"/>
                    </a:cubicBezTo>
                    <a:cubicBezTo>
                      <a:pt x="774" y="87"/>
                      <a:pt x="500" y="456"/>
                      <a:pt x="275" y="779"/>
                    </a:cubicBezTo>
                    <a:cubicBezTo>
                      <a:pt x="194" y="940"/>
                      <a:pt x="1" y="1101"/>
                      <a:pt x="33" y="1311"/>
                    </a:cubicBezTo>
                    <a:cubicBezTo>
                      <a:pt x="51" y="1409"/>
                      <a:pt x="144" y="1463"/>
                      <a:pt x="240" y="1463"/>
                    </a:cubicBezTo>
                    <a:cubicBezTo>
                      <a:pt x="316" y="1463"/>
                      <a:pt x="393" y="1429"/>
                      <a:pt x="436" y="1358"/>
                    </a:cubicBezTo>
                    <a:cubicBezTo>
                      <a:pt x="756" y="773"/>
                      <a:pt x="1052" y="466"/>
                      <a:pt x="1408" y="466"/>
                    </a:cubicBezTo>
                    <a:cubicBezTo>
                      <a:pt x="1463" y="466"/>
                      <a:pt x="1520" y="473"/>
                      <a:pt x="1579" y="489"/>
                    </a:cubicBezTo>
                    <a:cubicBezTo>
                      <a:pt x="1639" y="496"/>
                      <a:pt x="1707" y="511"/>
                      <a:pt x="1770" y="511"/>
                    </a:cubicBezTo>
                    <a:cubicBezTo>
                      <a:pt x="1842" y="511"/>
                      <a:pt x="1907" y="492"/>
                      <a:pt x="1950" y="424"/>
                    </a:cubicBezTo>
                    <a:cubicBezTo>
                      <a:pt x="2131" y="85"/>
                      <a:pt x="1757" y="1"/>
                      <a:pt x="1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1991573" y="1700706"/>
                <a:ext cx="110649" cy="57585"/>
              </a:xfrm>
              <a:custGeom>
                <a:avLst/>
                <a:gdLst/>
                <a:ahLst/>
                <a:cxnLst/>
                <a:rect l="l" t="t" r="r" b="b"/>
                <a:pathLst>
                  <a:path w="2031" h="1057" extrusionOk="0">
                    <a:moveTo>
                      <a:pt x="805" y="0"/>
                    </a:moveTo>
                    <a:cubicBezTo>
                      <a:pt x="751" y="0"/>
                      <a:pt x="698" y="6"/>
                      <a:pt x="645" y="18"/>
                    </a:cubicBezTo>
                    <a:cubicBezTo>
                      <a:pt x="467" y="66"/>
                      <a:pt x="338" y="194"/>
                      <a:pt x="242" y="355"/>
                    </a:cubicBezTo>
                    <a:cubicBezTo>
                      <a:pt x="162" y="517"/>
                      <a:pt x="1" y="694"/>
                      <a:pt x="33" y="903"/>
                    </a:cubicBezTo>
                    <a:cubicBezTo>
                      <a:pt x="51" y="1003"/>
                      <a:pt x="144" y="1056"/>
                      <a:pt x="240" y="1056"/>
                    </a:cubicBezTo>
                    <a:cubicBezTo>
                      <a:pt x="315" y="1056"/>
                      <a:pt x="392" y="1023"/>
                      <a:pt x="435" y="952"/>
                    </a:cubicBezTo>
                    <a:cubicBezTo>
                      <a:pt x="514" y="796"/>
                      <a:pt x="622" y="548"/>
                      <a:pt x="643" y="548"/>
                    </a:cubicBezTo>
                    <a:cubicBezTo>
                      <a:pt x="644" y="548"/>
                      <a:pt x="644" y="548"/>
                      <a:pt x="645" y="549"/>
                    </a:cubicBezTo>
                    <a:lnTo>
                      <a:pt x="725" y="469"/>
                    </a:lnTo>
                    <a:cubicBezTo>
                      <a:pt x="742" y="452"/>
                      <a:pt x="757" y="452"/>
                      <a:pt x="757" y="452"/>
                    </a:cubicBezTo>
                    <a:lnTo>
                      <a:pt x="838" y="452"/>
                    </a:lnTo>
                    <a:cubicBezTo>
                      <a:pt x="870" y="452"/>
                      <a:pt x="903" y="469"/>
                      <a:pt x="935" y="469"/>
                    </a:cubicBezTo>
                    <a:cubicBezTo>
                      <a:pt x="967" y="469"/>
                      <a:pt x="1111" y="533"/>
                      <a:pt x="1160" y="533"/>
                    </a:cubicBezTo>
                    <a:cubicBezTo>
                      <a:pt x="1160" y="533"/>
                      <a:pt x="1160" y="549"/>
                      <a:pt x="1176" y="549"/>
                    </a:cubicBezTo>
                    <a:cubicBezTo>
                      <a:pt x="1193" y="549"/>
                      <a:pt x="1208" y="566"/>
                      <a:pt x="1208" y="566"/>
                    </a:cubicBezTo>
                    <a:cubicBezTo>
                      <a:pt x="1327" y="669"/>
                      <a:pt x="1323" y="842"/>
                      <a:pt x="1551" y="842"/>
                    </a:cubicBezTo>
                    <a:cubicBezTo>
                      <a:pt x="1569" y="842"/>
                      <a:pt x="1590" y="841"/>
                      <a:pt x="1611" y="839"/>
                    </a:cubicBezTo>
                    <a:cubicBezTo>
                      <a:pt x="2030" y="662"/>
                      <a:pt x="1547" y="147"/>
                      <a:pt x="1272" y="82"/>
                    </a:cubicBezTo>
                    <a:cubicBezTo>
                      <a:pt x="1128" y="46"/>
                      <a:pt x="965"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2033414" y="1828842"/>
                <a:ext cx="107053" cy="53118"/>
              </a:xfrm>
              <a:custGeom>
                <a:avLst/>
                <a:gdLst/>
                <a:ahLst/>
                <a:cxnLst/>
                <a:rect l="l" t="t" r="r" b="b"/>
                <a:pathLst>
                  <a:path w="1965" h="975" extrusionOk="0">
                    <a:moveTo>
                      <a:pt x="1054" y="0"/>
                    </a:moveTo>
                    <a:cubicBezTo>
                      <a:pt x="1048" y="0"/>
                      <a:pt x="1042" y="0"/>
                      <a:pt x="1037" y="1"/>
                    </a:cubicBezTo>
                    <a:cubicBezTo>
                      <a:pt x="633" y="1"/>
                      <a:pt x="296" y="323"/>
                      <a:pt x="102" y="645"/>
                    </a:cubicBezTo>
                    <a:cubicBezTo>
                      <a:pt x="1" y="814"/>
                      <a:pt x="158" y="974"/>
                      <a:pt x="306" y="974"/>
                    </a:cubicBezTo>
                    <a:cubicBezTo>
                      <a:pt x="370" y="974"/>
                      <a:pt x="433" y="944"/>
                      <a:pt x="472" y="870"/>
                    </a:cubicBezTo>
                    <a:cubicBezTo>
                      <a:pt x="601" y="645"/>
                      <a:pt x="779" y="501"/>
                      <a:pt x="988" y="452"/>
                    </a:cubicBezTo>
                    <a:cubicBezTo>
                      <a:pt x="1020" y="452"/>
                      <a:pt x="1084" y="468"/>
                      <a:pt x="1133" y="484"/>
                    </a:cubicBezTo>
                    <a:cubicBezTo>
                      <a:pt x="1133" y="484"/>
                      <a:pt x="1181" y="516"/>
                      <a:pt x="1198" y="516"/>
                    </a:cubicBezTo>
                    <a:cubicBezTo>
                      <a:pt x="1213" y="533"/>
                      <a:pt x="1213" y="533"/>
                      <a:pt x="1213" y="548"/>
                    </a:cubicBezTo>
                    <a:lnTo>
                      <a:pt x="1230" y="548"/>
                    </a:lnTo>
                    <a:cubicBezTo>
                      <a:pt x="1230" y="565"/>
                      <a:pt x="1245" y="580"/>
                      <a:pt x="1262" y="597"/>
                    </a:cubicBezTo>
                    <a:cubicBezTo>
                      <a:pt x="1262" y="629"/>
                      <a:pt x="1278" y="662"/>
                      <a:pt x="1294" y="677"/>
                    </a:cubicBezTo>
                    <a:cubicBezTo>
                      <a:pt x="1336" y="739"/>
                      <a:pt x="1410" y="768"/>
                      <a:pt x="1483" y="768"/>
                    </a:cubicBezTo>
                    <a:cubicBezTo>
                      <a:pt x="1524" y="768"/>
                      <a:pt x="1565" y="759"/>
                      <a:pt x="1600" y="742"/>
                    </a:cubicBezTo>
                    <a:cubicBezTo>
                      <a:pt x="1965" y="456"/>
                      <a:pt x="141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2138833" y="1762323"/>
                <a:ext cx="110758" cy="49141"/>
              </a:xfrm>
              <a:custGeom>
                <a:avLst/>
                <a:gdLst/>
                <a:ahLst/>
                <a:cxnLst/>
                <a:rect l="l" t="t" r="r" b="b"/>
                <a:pathLst>
                  <a:path w="2033" h="902" extrusionOk="0">
                    <a:moveTo>
                      <a:pt x="892" y="0"/>
                    </a:moveTo>
                    <a:cubicBezTo>
                      <a:pt x="546" y="0"/>
                      <a:pt x="242" y="252"/>
                      <a:pt x="100" y="577"/>
                    </a:cubicBezTo>
                    <a:cubicBezTo>
                      <a:pt x="0" y="744"/>
                      <a:pt x="151" y="902"/>
                      <a:pt x="302" y="902"/>
                    </a:cubicBezTo>
                    <a:cubicBezTo>
                      <a:pt x="371" y="902"/>
                      <a:pt x="441" y="868"/>
                      <a:pt x="487" y="787"/>
                    </a:cubicBezTo>
                    <a:cubicBezTo>
                      <a:pt x="608" y="545"/>
                      <a:pt x="729" y="442"/>
                      <a:pt x="885" y="442"/>
                    </a:cubicBezTo>
                    <a:cubicBezTo>
                      <a:pt x="979" y="442"/>
                      <a:pt x="1085" y="479"/>
                      <a:pt x="1211" y="545"/>
                    </a:cubicBezTo>
                    <a:cubicBezTo>
                      <a:pt x="1228" y="562"/>
                      <a:pt x="1228" y="562"/>
                      <a:pt x="1243" y="562"/>
                    </a:cubicBezTo>
                    <a:cubicBezTo>
                      <a:pt x="1243" y="577"/>
                      <a:pt x="1243" y="577"/>
                      <a:pt x="1260" y="577"/>
                    </a:cubicBezTo>
                    <a:cubicBezTo>
                      <a:pt x="1260" y="577"/>
                      <a:pt x="1260" y="594"/>
                      <a:pt x="1292" y="610"/>
                    </a:cubicBezTo>
                    <a:cubicBezTo>
                      <a:pt x="1339" y="680"/>
                      <a:pt x="1421" y="726"/>
                      <a:pt x="1499" y="726"/>
                    </a:cubicBezTo>
                    <a:cubicBezTo>
                      <a:pt x="1528" y="726"/>
                      <a:pt x="1556" y="719"/>
                      <a:pt x="1582" y="706"/>
                    </a:cubicBezTo>
                    <a:cubicBezTo>
                      <a:pt x="2033" y="416"/>
                      <a:pt x="1340" y="14"/>
                      <a:pt x="1034" y="14"/>
                    </a:cubicBezTo>
                    <a:cubicBezTo>
                      <a:pt x="986" y="5"/>
                      <a:pt x="939"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2190589" y="1886700"/>
                <a:ext cx="122199" cy="53172"/>
              </a:xfrm>
              <a:custGeom>
                <a:avLst/>
                <a:gdLst/>
                <a:ahLst/>
                <a:cxnLst/>
                <a:rect l="l" t="t" r="r" b="b"/>
                <a:pathLst>
                  <a:path w="2243" h="976" extrusionOk="0">
                    <a:moveTo>
                      <a:pt x="1026" y="1"/>
                    </a:moveTo>
                    <a:cubicBezTo>
                      <a:pt x="641" y="1"/>
                      <a:pt x="290" y="302"/>
                      <a:pt x="100" y="614"/>
                    </a:cubicBezTo>
                    <a:cubicBezTo>
                      <a:pt x="0" y="791"/>
                      <a:pt x="145" y="946"/>
                      <a:pt x="292" y="946"/>
                    </a:cubicBezTo>
                    <a:cubicBezTo>
                      <a:pt x="359" y="946"/>
                      <a:pt x="426" y="915"/>
                      <a:pt x="471" y="839"/>
                    </a:cubicBezTo>
                    <a:cubicBezTo>
                      <a:pt x="634" y="589"/>
                      <a:pt x="842" y="456"/>
                      <a:pt x="1009" y="456"/>
                    </a:cubicBezTo>
                    <a:cubicBezTo>
                      <a:pt x="1089" y="456"/>
                      <a:pt x="1160" y="487"/>
                      <a:pt x="1212" y="549"/>
                    </a:cubicBezTo>
                    <a:cubicBezTo>
                      <a:pt x="1341" y="678"/>
                      <a:pt x="1437" y="792"/>
                      <a:pt x="1453" y="824"/>
                    </a:cubicBezTo>
                    <a:cubicBezTo>
                      <a:pt x="1494" y="906"/>
                      <a:pt x="1570" y="975"/>
                      <a:pt x="1651" y="975"/>
                    </a:cubicBezTo>
                    <a:cubicBezTo>
                      <a:pt x="1665" y="975"/>
                      <a:pt x="1680" y="973"/>
                      <a:pt x="1695" y="968"/>
                    </a:cubicBezTo>
                    <a:cubicBezTo>
                      <a:pt x="2243" y="824"/>
                      <a:pt x="1517" y="131"/>
                      <a:pt x="1244" y="34"/>
                    </a:cubicBezTo>
                    <a:cubicBezTo>
                      <a:pt x="1171" y="11"/>
                      <a:pt x="1098"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1881033" y="2045453"/>
                <a:ext cx="95286" cy="67991"/>
              </a:xfrm>
              <a:custGeom>
                <a:avLst/>
                <a:gdLst/>
                <a:ahLst/>
                <a:cxnLst/>
                <a:rect l="l" t="t" r="r" b="b"/>
                <a:pathLst>
                  <a:path w="1749" h="1248" extrusionOk="0">
                    <a:moveTo>
                      <a:pt x="839" y="0"/>
                    </a:moveTo>
                    <a:cubicBezTo>
                      <a:pt x="815" y="0"/>
                      <a:pt x="793" y="1"/>
                      <a:pt x="773" y="4"/>
                    </a:cubicBezTo>
                    <a:cubicBezTo>
                      <a:pt x="226" y="19"/>
                      <a:pt x="0" y="663"/>
                      <a:pt x="80" y="1131"/>
                    </a:cubicBezTo>
                    <a:cubicBezTo>
                      <a:pt x="107" y="1212"/>
                      <a:pt x="177" y="1248"/>
                      <a:pt x="247" y="1248"/>
                    </a:cubicBezTo>
                    <a:cubicBezTo>
                      <a:pt x="345" y="1248"/>
                      <a:pt x="444" y="1179"/>
                      <a:pt x="435" y="1067"/>
                    </a:cubicBezTo>
                    <a:cubicBezTo>
                      <a:pt x="448" y="599"/>
                      <a:pt x="550" y="397"/>
                      <a:pt x="823" y="397"/>
                    </a:cubicBezTo>
                    <a:cubicBezTo>
                      <a:pt x="879" y="397"/>
                      <a:pt x="943" y="406"/>
                      <a:pt x="1014" y="422"/>
                    </a:cubicBezTo>
                    <a:cubicBezTo>
                      <a:pt x="1063" y="455"/>
                      <a:pt x="1128" y="470"/>
                      <a:pt x="1160" y="502"/>
                    </a:cubicBezTo>
                    <a:cubicBezTo>
                      <a:pt x="1206" y="549"/>
                      <a:pt x="1269" y="574"/>
                      <a:pt x="1330" y="574"/>
                    </a:cubicBezTo>
                    <a:cubicBezTo>
                      <a:pt x="1374" y="574"/>
                      <a:pt x="1416" y="561"/>
                      <a:pt x="1450" y="534"/>
                    </a:cubicBezTo>
                    <a:cubicBezTo>
                      <a:pt x="1749" y="191"/>
                      <a:pt x="1146" y="0"/>
                      <a:pt x="8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2022572" y="1974139"/>
                <a:ext cx="103294" cy="62761"/>
              </a:xfrm>
              <a:custGeom>
                <a:avLst/>
                <a:gdLst/>
                <a:ahLst/>
                <a:cxnLst/>
                <a:rect l="l" t="t" r="r" b="b"/>
                <a:pathLst>
                  <a:path w="1896" h="1152" extrusionOk="0">
                    <a:moveTo>
                      <a:pt x="922" y="0"/>
                    </a:moveTo>
                    <a:cubicBezTo>
                      <a:pt x="844" y="0"/>
                      <a:pt x="766" y="12"/>
                      <a:pt x="688" y="40"/>
                    </a:cubicBezTo>
                    <a:cubicBezTo>
                      <a:pt x="414" y="201"/>
                      <a:pt x="173" y="490"/>
                      <a:pt x="91" y="797"/>
                    </a:cubicBezTo>
                    <a:cubicBezTo>
                      <a:pt x="1" y="1000"/>
                      <a:pt x="158" y="1152"/>
                      <a:pt x="316" y="1152"/>
                    </a:cubicBezTo>
                    <a:cubicBezTo>
                      <a:pt x="408" y="1152"/>
                      <a:pt x="501" y="1099"/>
                      <a:pt x="542" y="974"/>
                    </a:cubicBezTo>
                    <a:cubicBezTo>
                      <a:pt x="591" y="765"/>
                      <a:pt x="656" y="701"/>
                      <a:pt x="881" y="475"/>
                    </a:cubicBezTo>
                    <a:cubicBezTo>
                      <a:pt x="1042" y="475"/>
                      <a:pt x="1058" y="507"/>
                      <a:pt x="1283" y="636"/>
                    </a:cubicBezTo>
                    <a:cubicBezTo>
                      <a:pt x="1397" y="668"/>
                      <a:pt x="1348" y="780"/>
                      <a:pt x="1573" y="813"/>
                    </a:cubicBezTo>
                    <a:cubicBezTo>
                      <a:pt x="1815" y="813"/>
                      <a:pt x="1895" y="507"/>
                      <a:pt x="1719" y="362"/>
                    </a:cubicBezTo>
                    <a:cubicBezTo>
                      <a:pt x="1502" y="171"/>
                      <a:pt x="1215"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2189063" y="2025296"/>
                <a:ext cx="103512" cy="57640"/>
              </a:xfrm>
              <a:custGeom>
                <a:avLst/>
                <a:gdLst/>
                <a:ahLst/>
                <a:cxnLst/>
                <a:rect l="l" t="t" r="r" b="b"/>
                <a:pathLst>
                  <a:path w="1900" h="1058" extrusionOk="0">
                    <a:moveTo>
                      <a:pt x="1020" y="1"/>
                    </a:moveTo>
                    <a:cubicBezTo>
                      <a:pt x="640" y="1"/>
                      <a:pt x="274" y="290"/>
                      <a:pt x="112" y="614"/>
                    </a:cubicBezTo>
                    <a:cubicBezTo>
                      <a:pt x="0" y="794"/>
                      <a:pt x="169" y="974"/>
                      <a:pt x="331" y="974"/>
                    </a:cubicBezTo>
                    <a:cubicBezTo>
                      <a:pt x="402" y="974"/>
                      <a:pt x="471" y="940"/>
                      <a:pt x="514" y="857"/>
                    </a:cubicBezTo>
                    <a:cubicBezTo>
                      <a:pt x="628" y="663"/>
                      <a:pt x="789" y="535"/>
                      <a:pt x="982" y="486"/>
                    </a:cubicBezTo>
                    <a:lnTo>
                      <a:pt x="1079" y="486"/>
                    </a:lnTo>
                    <a:cubicBezTo>
                      <a:pt x="1240" y="582"/>
                      <a:pt x="1223" y="567"/>
                      <a:pt x="1304" y="647"/>
                    </a:cubicBezTo>
                    <a:lnTo>
                      <a:pt x="1304" y="663"/>
                    </a:lnTo>
                    <a:cubicBezTo>
                      <a:pt x="1320" y="663"/>
                      <a:pt x="1320" y="663"/>
                      <a:pt x="1336" y="679"/>
                    </a:cubicBezTo>
                    <a:cubicBezTo>
                      <a:pt x="1336" y="696"/>
                      <a:pt x="1336" y="711"/>
                      <a:pt x="1352" y="728"/>
                    </a:cubicBezTo>
                    <a:cubicBezTo>
                      <a:pt x="1381" y="886"/>
                      <a:pt x="1449" y="1057"/>
                      <a:pt x="1625" y="1057"/>
                    </a:cubicBezTo>
                    <a:cubicBezTo>
                      <a:pt x="1645" y="1057"/>
                      <a:pt x="1667" y="1055"/>
                      <a:pt x="1691" y="1050"/>
                    </a:cubicBezTo>
                    <a:cubicBezTo>
                      <a:pt x="1900" y="986"/>
                      <a:pt x="1867" y="743"/>
                      <a:pt x="1803" y="582"/>
                    </a:cubicBezTo>
                    <a:cubicBezTo>
                      <a:pt x="1723" y="325"/>
                      <a:pt x="1481" y="148"/>
                      <a:pt x="1240" y="35"/>
                    </a:cubicBezTo>
                    <a:cubicBezTo>
                      <a:pt x="1167" y="11"/>
                      <a:pt x="1093" y="1"/>
                      <a:pt x="1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1996640" y="2111810"/>
                <a:ext cx="124868" cy="69843"/>
              </a:xfrm>
              <a:custGeom>
                <a:avLst/>
                <a:gdLst/>
                <a:ahLst/>
                <a:cxnLst/>
                <a:rect l="l" t="t" r="r" b="b"/>
                <a:pathLst>
                  <a:path w="2292" h="1282" extrusionOk="0">
                    <a:moveTo>
                      <a:pt x="921" y="1"/>
                    </a:moveTo>
                    <a:cubicBezTo>
                      <a:pt x="471" y="1"/>
                      <a:pt x="200" y="584"/>
                      <a:pt x="84" y="959"/>
                    </a:cubicBezTo>
                    <a:cubicBezTo>
                      <a:pt x="1" y="1137"/>
                      <a:pt x="141" y="1281"/>
                      <a:pt x="276" y="1281"/>
                    </a:cubicBezTo>
                    <a:cubicBezTo>
                      <a:pt x="350" y="1281"/>
                      <a:pt x="421" y="1239"/>
                      <a:pt x="455" y="1137"/>
                    </a:cubicBezTo>
                    <a:cubicBezTo>
                      <a:pt x="488" y="879"/>
                      <a:pt x="761" y="493"/>
                      <a:pt x="842" y="444"/>
                    </a:cubicBezTo>
                    <a:cubicBezTo>
                      <a:pt x="855" y="436"/>
                      <a:pt x="872" y="432"/>
                      <a:pt x="892" y="432"/>
                    </a:cubicBezTo>
                    <a:cubicBezTo>
                      <a:pt x="993" y="432"/>
                      <a:pt x="1177" y="533"/>
                      <a:pt x="1405" y="734"/>
                    </a:cubicBezTo>
                    <a:cubicBezTo>
                      <a:pt x="1503" y="790"/>
                      <a:pt x="1492" y="991"/>
                      <a:pt x="1698" y="991"/>
                    </a:cubicBezTo>
                    <a:cubicBezTo>
                      <a:pt x="1729" y="991"/>
                      <a:pt x="1766" y="987"/>
                      <a:pt x="1808" y="976"/>
                    </a:cubicBezTo>
                    <a:cubicBezTo>
                      <a:pt x="2291" y="686"/>
                      <a:pt x="1373" y="90"/>
                      <a:pt x="1083" y="25"/>
                    </a:cubicBezTo>
                    <a:cubicBezTo>
                      <a:pt x="1026" y="8"/>
                      <a:pt x="972" y="1"/>
                      <a:pt x="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2160897" y="2165853"/>
                <a:ext cx="101823" cy="61889"/>
              </a:xfrm>
              <a:custGeom>
                <a:avLst/>
                <a:gdLst/>
                <a:ahLst/>
                <a:cxnLst/>
                <a:rect l="l" t="t" r="r" b="b"/>
                <a:pathLst>
                  <a:path w="1869" h="1136" extrusionOk="0">
                    <a:moveTo>
                      <a:pt x="889" y="0"/>
                    </a:moveTo>
                    <a:cubicBezTo>
                      <a:pt x="775" y="0"/>
                      <a:pt x="663" y="25"/>
                      <a:pt x="565" y="81"/>
                    </a:cubicBezTo>
                    <a:cubicBezTo>
                      <a:pt x="275" y="274"/>
                      <a:pt x="33" y="628"/>
                      <a:pt x="1" y="983"/>
                    </a:cubicBezTo>
                    <a:cubicBezTo>
                      <a:pt x="9" y="1083"/>
                      <a:pt x="96" y="1136"/>
                      <a:pt x="184" y="1136"/>
                    </a:cubicBezTo>
                    <a:cubicBezTo>
                      <a:pt x="266" y="1136"/>
                      <a:pt x="348" y="1091"/>
                      <a:pt x="372" y="998"/>
                    </a:cubicBezTo>
                    <a:cubicBezTo>
                      <a:pt x="492" y="614"/>
                      <a:pt x="688" y="417"/>
                      <a:pt x="887" y="417"/>
                    </a:cubicBezTo>
                    <a:cubicBezTo>
                      <a:pt x="980" y="417"/>
                      <a:pt x="1073" y="460"/>
                      <a:pt x="1160" y="547"/>
                    </a:cubicBezTo>
                    <a:cubicBezTo>
                      <a:pt x="1250" y="547"/>
                      <a:pt x="1341" y="1038"/>
                      <a:pt x="1614" y="1038"/>
                    </a:cubicBezTo>
                    <a:cubicBezTo>
                      <a:pt x="1633" y="1038"/>
                      <a:pt x="1654" y="1036"/>
                      <a:pt x="1676" y="1030"/>
                    </a:cubicBezTo>
                    <a:cubicBezTo>
                      <a:pt x="1789" y="998"/>
                      <a:pt x="1869" y="869"/>
                      <a:pt x="1837" y="740"/>
                    </a:cubicBezTo>
                    <a:cubicBezTo>
                      <a:pt x="1821" y="708"/>
                      <a:pt x="1821" y="693"/>
                      <a:pt x="1804" y="676"/>
                    </a:cubicBezTo>
                    <a:cubicBezTo>
                      <a:pt x="1804" y="676"/>
                      <a:pt x="1789" y="660"/>
                      <a:pt x="1772" y="628"/>
                    </a:cubicBezTo>
                    <a:cubicBezTo>
                      <a:pt x="1676" y="467"/>
                      <a:pt x="1579" y="274"/>
                      <a:pt x="1418" y="177"/>
                    </a:cubicBezTo>
                    <a:cubicBezTo>
                      <a:pt x="1268" y="67"/>
                      <a:pt x="1075" y="0"/>
                      <a:pt x="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2283586" y="2124503"/>
                <a:ext cx="78015" cy="51647"/>
              </a:xfrm>
              <a:custGeom>
                <a:avLst/>
                <a:gdLst/>
                <a:ahLst/>
                <a:cxnLst/>
                <a:rect l="l" t="t" r="r" b="b"/>
                <a:pathLst>
                  <a:path w="1432" h="948" extrusionOk="0">
                    <a:moveTo>
                      <a:pt x="781" y="0"/>
                    </a:moveTo>
                    <a:cubicBezTo>
                      <a:pt x="769" y="0"/>
                      <a:pt x="756" y="1"/>
                      <a:pt x="744" y="2"/>
                    </a:cubicBezTo>
                    <a:cubicBezTo>
                      <a:pt x="519" y="34"/>
                      <a:pt x="293" y="163"/>
                      <a:pt x="132" y="292"/>
                    </a:cubicBezTo>
                    <a:cubicBezTo>
                      <a:pt x="0" y="451"/>
                      <a:pt x="150" y="663"/>
                      <a:pt x="315" y="663"/>
                    </a:cubicBezTo>
                    <a:cubicBezTo>
                      <a:pt x="351" y="663"/>
                      <a:pt x="388" y="653"/>
                      <a:pt x="422" y="630"/>
                    </a:cubicBezTo>
                    <a:cubicBezTo>
                      <a:pt x="615" y="518"/>
                      <a:pt x="761" y="453"/>
                      <a:pt x="761" y="453"/>
                    </a:cubicBezTo>
                    <a:lnTo>
                      <a:pt x="777" y="453"/>
                    </a:lnTo>
                    <a:cubicBezTo>
                      <a:pt x="777" y="469"/>
                      <a:pt x="793" y="469"/>
                      <a:pt x="793" y="469"/>
                    </a:cubicBezTo>
                    <a:cubicBezTo>
                      <a:pt x="809" y="501"/>
                      <a:pt x="841" y="550"/>
                      <a:pt x="858" y="565"/>
                    </a:cubicBezTo>
                    <a:cubicBezTo>
                      <a:pt x="905" y="646"/>
                      <a:pt x="890" y="807"/>
                      <a:pt x="1051" y="920"/>
                    </a:cubicBezTo>
                    <a:cubicBezTo>
                      <a:pt x="1086" y="939"/>
                      <a:pt x="1121" y="947"/>
                      <a:pt x="1154" y="947"/>
                    </a:cubicBezTo>
                    <a:cubicBezTo>
                      <a:pt x="1316" y="947"/>
                      <a:pt x="1431" y="742"/>
                      <a:pt x="1324" y="582"/>
                    </a:cubicBezTo>
                    <a:lnTo>
                      <a:pt x="1324" y="565"/>
                    </a:lnTo>
                    <a:cubicBezTo>
                      <a:pt x="1324" y="565"/>
                      <a:pt x="1324" y="550"/>
                      <a:pt x="1309" y="533"/>
                    </a:cubicBezTo>
                    <a:cubicBezTo>
                      <a:pt x="1309" y="421"/>
                      <a:pt x="1244" y="324"/>
                      <a:pt x="1180" y="228"/>
                    </a:cubicBezTo>
                    <a:cubicBezTo>
                      <a:pt x="1091" y="93"/>
                      <a:pt x="932" y="0"/>
                      <a:pt x="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1689754" y="2305103"/>
                <a:ext cx="62053" cy="69516"/>
              </a:xfrm>
              <a:custGeom>
                <a:avLst/>
                <a:gdLst/>
                <a:ahLst/>
                <a:cxnLst/>
                <a:rect l="l" t="t" r="r" b="b"/>
                <a:pathLst>
                  <a:path w="1139" h="1276" extrusionOk="0">
                    <a:moveTo>
                      <a:pt x="711" y="0"/>
                    </a:moveTo>
                    <a:cubicBezTo>
                      <a:pt x="607" y="0"/>
                      <a:pt x="503" y="16"/>
                      <a:pt x="434" y="37"/>
                    </a:cubicBezTo>
                    <a:cubicBezTo>
                      <a:pt x="0" y="182"/>
                      <a:pt x="65" y="875"/>
                      <a:pt x="209" y="1212"/>
                    </a:cubicBezTo>
                    <a:cubicBezTo>
                      <a:pt x="243" y="1256"/>
                      <a:pt x="291" y="1275"/>
                      <a:pt x="339" y="1275"/>
                    </a:cubicBezTo>
                    <a:cubicBezTo>
                      <a:pt x="449" y="1275"/>
                      <a:pt x="560" y="1175"/>
                      <a:pt x="516" y="1051"/>
                    </a:cubicBezTo>
                    <a:cubicBezTo>
                      <a:pt x="419" y="810"/>
                      <a:pt x="483" y="504"/>
                      <a:pt x="483" y="424"/>
                    </a:cubicBezTo>
                    <a:cubicBezTo>
                      <a:pt x="522" y="385"/>
                      <a:pt x="555" y="363"/>
                      <a:pt x="618" y="363"/>
                    </a:cubicBezTo>
                    <a:cubicBezTo>
                      <a:pt x="659" y="363"/>
                      <a:pt x="713" y="372"/>
                      <a:pt x="789" y="392"/>
                    </a:cubicBezTo>
                    <a:cubicBezTo>
                      <a:pt x="821" y="407"/>
                      <a:pt x="859" y="416"/>
                      <a:pt x="896" y="416"/>
                    </a:cubicBezTo>
                    <a:cubicBezTo>
                      <a:pt x="970" y="416"/>
                      <a:pt x="1042" y="381"/>
                      <a:pt x="1063" y="295"/>
                    </a:cubicBezTo>
                    <a:cubicBezTo>
                      <a:pt x="1138" y="67"/>
                      <a:pt x="924"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1874823" y="2277264"/>
                <a:ext cx="54" cy="54"/>
              </a:xfrm>
              <a:custGeom>
                <a:avLst/>
                <a:gdLst/>
                <a:ahLst/>
                <a:cxnLst/>
                <a:rect l="l" t="t" r="r" b="b"/>
                <a:pathLst>
                  <a:path w="1" h="1" extrusionOk="0">
                    <a:moveTo>
                      <a:pt x="1" y="1"/>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1843279" y="2252639"/>
                <a:ext cx="116696" cy="82537"/>
              </a:xfrm>
              <a:custGeom>
                <a:avLst/>
                <a:gdLst/>
                <a:ahLst/>
                <a:cxnLst/>
                <a:rect l="l" t="t" r="r" b="b"/>
                <a:pathLst>
                  <a:path w="2142" h="1515" extrusionOk="0">
                    <a:moveTo>
                      <a:pt x="1068" y="1"/>
                    </a:moveTo>
                    <a:cubicBezTo>
                      <a:pt x="1055" y="1"/>
                      <a:pt x="1042" y="1"/>
                      <a:pt x="1031" y="2"/>
                    </a:cubicBezTo>
                    <a:cubicBezTo>
                      <a:pt x="436" y="2"/>
                      <a:pt x="17" y="82"/>
                      <a:pt x="17" y="775"/>
                    </a:cubicBezTo>
                    <a:cubicBezTo>
                      <a:pt x="32" y="983"/>
                      <a:pt x="0" y="1355"/>
                      <a:pt x="178" y="1483"/>
                    </a:cubicBezTo>
                    <a:cubicBezTo>
                      <a:pt x="210" y="1505"/>
                      <a:pt x="245" y="1514"/>
                      <a:pt x="278" y="1514"/>
                    </a:cubicBezTo>
                    <a:cubicBezTo>
                      <a:pt x="396" y="1514"/>
                      <a:pt x="501" y="1399"/>
                      <a:pt x="451" y="1273"/>
                    </a:cubicBezTo>
                    <a:cubicBezTo>
                      <a:pt x="419" y="1080"/>
                      <a:pt x="403" y="743"/>
                      <a:pt x="436" y="597"/>
                    </a:cubicBezTo>
                    <a:cubicBezTo>
                      <a:pt x="451" y="581"/>
                      <a:pt x="451" y="549"/>
                      <a:pt x="468" y="532"/>
                    </a:cubicBezTo>
                    <a:lnTo>
                      <a:pt x="468" y="500"/>
                    </a:lnTo>
                    <a:cubicBezTo>
                      <a:pt x="483" y="500"/>
                      <a:pt x="483" y="500"/>
                      <a:pt x="483" y="485"/>
                    </a:cubicBezTo>
                    <a:lnTo>
                      <a:pt x="500" y="485"/>
                    </a:lnTo>
                    <a:cubicBezTo>
                      <a:pt x="515" y="468"/>
                      <a:pt x="515" y="468"/>
                      <a:pt x="532" y="468"/>
                    </a:cubicBezTo>
                    <a:cubicBezTo>
                      <a:pt x="548" y="453"/>
                      <a:pt x="564" y="453"/>
                      <a:pt x="580" y="453"/>
                    </a:cubicBezTo>
                    <a:lnTo>
                      <a:pt x="548" y="453"/>
                    </a:lnTo>
                    <a:cubicBezTo>
                      <a:pt x="644" y="436"/>
                      <a:pt x="999" y="436"/>
                      <a:pt x="1063" y="436"/>
                    </a:cubicBezTo>
                    <a:cubicBezTo>
                      <a:pt x="1305" y="485"/>
                      <a:pt x="1353" y="485"/>
                      <a:pt x="1482" y="581"/>
                    </a:cubicBezTo>
                    <a:cubicBezTo>
                      <a:pt x="1482" y="577"/>
                      <a:pt x="1481" y="574"/>
                      <a:pt x="1479" y="571"/>
                    </a:cubicBezTo>
                    <a:lnTo>
                      <a:pt x="1479" y="571"/>
                    </a:lnTo>
                    <a:cubicBezTo>
                      <a:pt x="1510" y="587"/>
                      <a:pt x="1572" y="616"/>
                      <a:pt x="1632" y="616"/>
                    </a:cubicBezTo>
                    <a:cubicBezTo>
                      <a:pt x="1665" y="616"/>
                      <a:pt x="1698" y="607"/>
                      <a:pt x="1724" y="581"/>
                    </a:cubicBezTo>
                    <a:cubicBezTo>
                      <a:pt x="2141" y="194"/>
                      <a:pt x="1386"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1788036" y="2389656"/>
                <a:ext cx="75346" cy="77688"/>
              </a:xfrm>
              <a:custGeom>
                <a:avLst/>
                <a:gdLst/>
                <a:ahLst/>
                <a:cxnLst/>
                <a:rect l="l" t="t" r="r" b="b"/>
                <a:pathLst>
                  <a:path w="1383" h="1426" extrusionOk="0">
                    <a:moveTo>
                      <a:pt x="783" y="1"/>
                    </a:moveTo>
                    <a:cubicBezTo>
                      <a:pt x="547" y="1"/>
                      <a:pt x="289" y="66"/>
                      <a:pt x="193" y="176"/>
                    </a:cubicBezTo>
                    <a:cubicBezTo>
                      <a:pt x="16" y="272"/>
                      <a:pt x="0" y="482"/>
                      <a:pt x="16" y="659"/>
                    </a:cubicBezTo>
                    <a:cubicBezTo>
                      <a:pt x="32" y="884"/>
                      <a:pt x="48" y="1142"/>
                      <a:pt x="209" y="1335"/>
                    </a:cubicBezTo>
                    <a:cubicBezTo>
                      <a:pt x="243" y="1399"/>
                      <a:pt x="298" y="1426"/>
                      <a:pt x="354" y="1426"/>
                    </a:cubicBezTo>
                    <a:cubicBezTo>
                      <a:pt x="484" y="1426"/>
                      <a:pt x="621" y="1284"/>
                      <a:pt x="531" y="1127"/>
                    </a:cubicBezTo>
                    <a:cubicBezTo>
                      <a:pt x="402" y="981"/>
                      <a:pt x="387" y="643"/>
                      <a:pt x="402" y="482"/>
                    </a:cubicBezTo>
                    <a:cubicBezTo>
                      <a:pt x="531" y="418"/>
                      <a:pt x="434" y="466"/>
                      <a:pt x="563" y="418"/>
                    </a:cubicBezTo>
                    <a:cubicBezTo>
                      <a:pt x="653" y="402"/>
                      <a:pt x="701" y="389"/>
                      <a:pt x="750" y="389"/>
                    </a:cubicBezTo>
                    <a:cubicBezTo>
                      <a:pt x="798" y="389"/>
                      <a:pt x="846" y="401"/>
                      <a:pt x="934" y="433"/>
                    </a:cubicBezTo>
                    <a:cubicBezTo>
                      <a:pt x="954" y="433"/>
                      <a:pt x="1014" y="451"/>
                      <a:pt x="1069" y="451"/>
                    </a:cubicBezTo>
                    <a:cubicBezTo>
                      <a:pt x="1106" y="451"/>
                      <a:pt x="1140" y="444"/>
                      <a:pt x="1160" y="418"/>
                    </a:cubicBezTo>
                    <a:cubicBezTo>
                      <a:pt x="1382" y="121"/>
                      <a:pt x="1103"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1926633" y="2381647"/>
                <a:ext cx="87822" cy="82374"/>
              </a:xfrm>
              <a:custGeom>
                <a:avLst/>
                <a:gdLst/>
                <a:ahLst/>
                <a:cxnLst/>
                <a:rect l="l" t="t" r="r" b="b"/>
                <a:pathLst>
                  <a:path w="1612" h="1512" extrusionOk="0">
                    <a:moveTo>
                      <a:pt x="782" y="0"/>
                    </a:moveTo>
                    <a:cubicBezTo>
                      <a:pt x="642" y="0"/>
                      <a:pt x="503" y="22"/>
                      <a:pt x="371" y="82"/>
                    </a:cubicBezTo>
                    <a:cubicBezTo>
                      <a:pt x="210" y="162"/>
                      <a:pt x="65" y="307"/>
                      <a:pt x="33" y="484"/>
                    </a:cubicBezTo>
                    <a:cubicBezTo>
                      <a:pt x="16" y="774"/>
                      <a:pt x="1" y="1080"/>
                      <a:pt x="65" y="1354"/>
                    </a:cubicBezTo>
                    <a:cubicBezTo>
                      <a:pt x="97" y="1464"/>
                      <a:pt x="184" y="1511"/>
                      <a:pt x="271" y="1511"/>
                    </a:cubicBezTo>
                    <a:cubicBezTo>
                      <a:pt x="401" y="1511"/>
                      <a:pt x="532" y="1405"/>
                      <a:pt x="484" y="1241"/>
                    </a:cubicBezTo>
                    <a:cubicBezTo>
                      <a:pt x="437" y="1102"/>
                      <a:pt x="465" y="562"/>
                      <a:pt x="467" y="562"/>
                    </a:cubicBezTo>
                    <a:lnTo>
                      <a:pt x="467" y="562"/>
                    </a:lnTo>
                    <a:cubicBezTo>
                      <a:pt x="467" y="562"/>
                      <a:pt x="467" y="563"/>
                      <a:pt x="467" y="565"/>
                    </a:cubicBezTo>
                    <a:lnTo>
                      <a:pt x="484" y="548"/>
                    </a:lnTo>
                    <a:cubicBezTo>
                      <a:pt x="499" y="533"/>
                      <a:pt x="532" y="516"/>
                      <a:pt x="548" y="501"/>
                    </a:cubicBezTo>
                    <a:lnTo>
                      <a:pt x="564" y="501"/>
                    </a:lnTo>
                    <a:cubicBezTo>
                      <a:pt x="596" y="484"/>
                      <a:pt x="628" y="468"/>
                      <a:pt x="645" y="468"/>
                    </a:cubicBezTo>
                    <a:cubicBezTo>
                      <a:pt x="718" y="464"/>
                      <a:pt x="775" y="462"/>
                      <a:pt x="824" y="462"/>
                    </a:cubicBezTo>
                    <a:cubicBezTo>
                      <a:pt x="980" y="462"/>
                      <a:pt x="1048" y="484"/>
                      <a:pt x="1257" y="533"/>
                    </a:cubicBezTo>
                    <a:cubicBezTo>
                      <a:pt x="1276" y="537"/>
                      <a:pt x="1295" y="539"/>
                      <a:pt x="1313" y="539"/>
                    </a:cubicBezTo>
                    <a:cubicBezTo>
                      <a:pt x="1358" y="539"/>
                      <a:pt x="1400" y="528"/>
                      <a:pt x="1434" y="516"/>
                    </a:cubicBezTo>
                    <a:cubicBezTo>
                      <a:pt x="1611" y="419"/>
                      <a:pt x="1579" y="129"/>
                      <a:pt x="1386" y="82"/>
                    </a:cubicBezTo>
                    <a:cubicBezTo>
                      <a:pt x="1187" y="44"/>
                      <a:pt x="982" y="0"/>
                      <a:pt x="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2011731" y="2265769"/>
                <a:ext cx="108851" cy="61726"/>
              </a:xfrm>
              <a:custGeom>
                <a:avLst/>
                <a:gdLst/>
                <a:ahLst/>
                <a:cxnLst/>
                <a:rect l="l" t="t" r="r" b="b"/>
                <a:pathLst>
                  <a:path w="1998" h="1133" extrusionOk="0">
                    <a:moveTo>
                      <a:pt x="1279" y="670"/>
                    </a:moveTo>
                    <a:cubicBezTo>
                      <a:pt x="1282" y="673"/>
                      <a:pt x="1285" y="675"/>
                      <a:pt x="1289" y="678"/>
                    </a:cubicBezTo>
                    <a:cubicBezTo>
                      <a:pt x="1286" y="675"/>
                      <a:pt x="1283" y="672"/>
                      <a:pt x="1279" y="670"/>
                    </a:cubicBezTo>
                    <a:close/>
                    <a:moveTo>
                      <a:pt x="844" y="0"/>
                    </a:moveTo>
                    <a:cubicBezTo>
                      <a:pt x="403" y="0"/>
                      <a:pt x="143" y="481"/>
                      <a:pt x="49" y="856"/>
                    </a:cubicBezTo>
                    <a:cubicBezTo>
                      <a:pt x="1" y="1020"/>
                      <a:pt x="139" y="1132"/>
                      <a:pt x="271" y="1132"/>
                    </a:cubicBezTo>
                    <a:cubicBezTo>
                      <a:pt x="358" y="1132"/>
                      <a:pt x="443" y="1083"/>
                      <a:pt x="468" y="968"/>
                    </a:cubicBezTo>
                    <a:cubicBezTo>
                      <a:pt x="591" y="640"/>
                      <a:pt x="675" y="456"/>
                      <a:pt x="844" y="456"/>
                    </a:cubicBezTo>
                    <a:cubicBezTo>
                      <a:pt x="940" y="456"/>
                      <a:pt x="1065" y="517"/>
                      <a:pt x="1241" y="646"/>
                    </a:cubicBezTo>
                    <a:cubicBezTo>
                      <a:pt x="1254" y="659"/>
                      <a:pt x="1267" y="662"/>
                      <a:pt x="1279" y="670"/>
                    </a:cubicBezTo>
                    <a:lnTo>
                      <a:pt x="1279" y="670"/>
                    </a:lnTo>
                    <a:cubicBezTo>
                      <a:pt x="1266" y="659"/>
                      <a:pt x="1260" y="654"/>
                      <a:pt x="1261" y="654"/>
                    </a:cubicBezTo>
                    <a:cubicBezTo>
                      <a:pt x="1264" y="654"/>
                      <a:pt x="1334" y="707"/>
                      <a:pt x="1370" y="742"/>
                    </a:cubicBezTo>
                    <a:cubicBezTo>
                      <a:pt x="1432" y="805"/>
                      <a:pt x="1523" y="877"/>
                      <a:pt x="1620" y="877"/>
                    </a:cubicBezTo>
                    <a:cubicBezTo>
                      <a:pt x="1649" y="877"/>
                      <a:pt x="1678" y="871"/>
                      <a:pt x="1708" y="856"/>
                    </a:cubicBezTo>
                    <a:cubicBezTo>
                      <a:pt x="1998" y="695"/>
                      <a:pt x="1789" y="437"/>
                      <a:pt x="1579" y="324"/>
                    </a:cubicBezTo>
                    <a:cubicBezTo>
                      <a:pt x="1386" y="163"/>
                      <a:pt x="1145" y="18"/>
                      <a:pt x="887" y="2"/>
                    </a:cubicBezTo>
                    <a:cubicBezTo>
                      <a:pt x="873" y="1"/>
                      <a:pt x="858"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3"/>
              <p:cNvSpPr/>
              <p:nvPr/>
            </p:nvSpPr>
            <p:spPr>
              <a:xfrm>
                <a:off x="2171521" y="2308427"/>
                <a:ext cx="95667" cy="59982"/>
              </a:xfrm>
              <a:custGeom>
                <a:avLst/>
                <a:gdLst/>
                <a:ahLst/>
                <a:cxnLst/>
                <a:rect l="l" t="t" r="r" b="b"/>
                <a:pathLst>
                  <a:path w="1756" h="1101" extrusionOk="0">
                    <a:moveTo>
                      <a:pt x="1017" y="1"/>
                    </a:moveTo>
                    <a:cubicBezTo>
                      <a:pt x="785" y="1"/>
                      <a:pt x="579" y="182"/>
                      <a:pt x="418" y="331"/>
                    </a:cubicBezTo>
                    <a:cubicBezTo>
                      <a:pt x="273" y="492"/>
                      <a:pt x="80" y="636"/>
                      <a:pt x="31" y="846"/>
                    </a:cubicBezTo>
                    <a:cubicBezTo>
                      <a:pt x="1" y="999"/>
                      <a:pt x="133" y="1100"/>
                      <a:pt x="262" y="1100"/>
                    </a:cubicBezTo>
                    <a:cubicBezTo>
                      <a:pt x="336" y="1100"/>
                      <a:pt x="409" y="1067"/>
                      <a:pt x="450" y="990"/>
                    </a:cubicBezTo>
                    <a:cubicBezTo>
                      <a:pt x="563" y="814"/>
                      <a:pt x="789" y="588"/>
                      <a:pt x="982" y="475"/>
                    </a:cubicBezTo>
                    <a:lnTo>
                      <a:pt x="997" y="459"/>
                    </a:lnTo>
                    <a:lnTo>
                      <a:pt x="1014" y="459"/>
                    </a:lnTo>
                    <a:lnTo>
                      <a:pt x="1062" y="507"/>
                    </a:lnTo>
                    <a:lnTo>
                      <a:pt x="1062" y="524"/>
                    </a:lnTo>
                    <a:cubicBezTo>
                      <a:pt x="1120" y="625"/>
                      <a:pt x="1178" y="754"/>
                      <a:pt x="1178" y="754"/>
                    </a:cubicBezTo>
                    <a:cubicBezTo>
                      <a:pt x="1177" y="754"/>
                      <a:pt x="1177" y="752"/>
                      <a:pt x="1175" y="749"/>
                    </a:cubicBezTo>
                    <a:lnTo>
                      <a:pt x="1175" y="749"/>
                    </a:lnTo>
                    <a:cubicBezTo>
                      <a:pt x="1201" y="879"/>
                      <a:pt x="1310" y="977"/>
                      <a:pt x="1427" y="977"/>
                    </a:cubicBezTo>
                    <a:cubicBezTo>
                      <a:pt x="1455" y="977"/>
                      <a:pt x="1484" y="971"/>
                      <a:pt x="1513" y="958"/>
                    </a:cubicBezTo>
                    <a:cubicBezTo>
                      <a:pt x="1755" y="814"/>
                      <a:pt x="1642" y="653"/>
                      <a:pt x="1594" y="524"/>
                    </a:cubicBezTo>
                    <a:cubicBezTo>
                      <a:pt x="1497" y="331"/>
                      <a:pt x="1384" y="105"/>
                      <a:pt x="1158" y="24"/>
                    </a:cubicBezTo>
                    <a:cubicBezTo>
                      <a:pt x="1110" y="8"/>
                      <a:pt x="1063" y="1"/>
                      <a:pt x="10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3"/>
              <p:cNvSpPr/>
              <p:nvPr/>
            </p:nvSpPr>
            <p:spPr>
              <a:xfrm>
                <a:off x="2068880" y="2443318"/>
                <a:ext cx="99099" cy="68046"/>
              </a:xfrm>
              <a:custGeom>
                <a:avLst/>
                <a:gdLst/>
                <a:ahLst/>
                <a:cxnLst/>
                <a:rect l="l" t="t" r="r" b="b"/>
                <a:pathLst>
                  <a:path w="1819" h="1249" extrusionOk="0">
                    <a:moveTo>
                      <a:pt x="732" y="0"/>
                    </a:moveTo>
                    <a:cubicBezTo>
                      <a:pt x="248" y="0"/>
                      <a:pt x="0" y="626"/>
                      <a:pt x="15" y="1044"/>
                    </a:cubicBezTo>
                    <a:cubicBezTo>
                      <a:pt x="15" y="1180"/>
                      <a:pt x="115" y="1248"/>
                      <a:pt x="216" y="1248"/>
                    </a:cubicBezTo>
                    <a:cubicBezTo>
                      <a:pt x="317" y="1248"/>
                      <a:pt x="418" y="1180"/>
                      <a:pt x="418" y="1044"/>
                    </a:cubicBezTo>
                    <a:cubicBezTo>
                      <a:pt x="418" y="737"/>
                      <a:pt x="562" y="447"/>
                      <a:pt x="708" y="399"/>
                    </a:cubicBezTo>
                    <a:cubicBezTo>
                      <a:pt x="884" y="432"/>
                      <a:pt x="981" y="464"/>
                      <a:pt x="1045" y="511"/>
                    </a:cubicBezTo>
                    <a:lnTo>
                      <a:pt x="1062" y="511"/>
                    </a:lnTo>
                    <a:cubicBezTo>
                      <a:pt x="1062" y="528"/>
                      <a:pt x="1078" y="528"/>
                      <a:pt x="1094" y="544"/>
                    </a:cubicBezTo>
                    <a:cubicBezTo>
                      <a:pt x="1139" y="544"/>
                      <a:pt x="1243" y="934"/>
                      <a:pt x="1459" y="934"/>
                    </a:cubicBezTo>
                    <a:cubicBezTo>
                      <a:pt x="1471" y="934"/>
                      <a:pt x="1483" y="933"/>
                      <a:pt x="1496" y="930"/>
                    </a:cubicBezTo>
                    <a:cubicBezTo>
                      <a:pt x="1818" y="866"/>
                      <a:pt x="1657" y="528"/>
                      <a:pt x="1496" y="367"/>
                    </a:cubicBezTo>
                    <a:cubicBezTo>
                      <a:pt x="1352" y="157"/>
                      <a:pt x="1094" y="45"/>
                      <a:pt x="852" y="13"/>
                    </a:cubicBezTo>
                    <a:cubicBezTo>
                      <a:pt x="810" y="4"/>
                      <a:pt x="770" y="0"/>
                      <a:pt x="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3"/>
              <p:cNvSpPr/>
              <p:nvPr/>
            </p:nvSpPr>
            <p:spPr>
              <a:xfrm>
                <a:off x="1946791" y="2545849"/>
                <a:ext cx="89565" cy="65757"/>
              </a:xfrm>
              <a:custGeom>
                <a:avLst/>
                <a:gdLst/>
                <a:ahLst/>
                <a:cxnLst/>
                <a:rect l="l" t="t" r="r" b="b"/>
                <a:pathLst>
                  <a:path w="1644" h="1207" extrusionOk="0">
                    <a:moveTo>
                      <a:pt x="591" y="0"/>
                    </a:moveTo>
                    <a:cubicBezTo>
                      <a:pt x="528" y="0"/>
                      <a:pt x="465" y="9"/>
                      <a:pt x="404" y="31"/>
                    </a:cubicBezTo>
                    <a:cubicBezTo>
                      <a:pt x="1" y="176"/>
                      <a:pt x="1" y="788"/>
                      <a:pt x="178" y="1110"/>
                    </a:cubicBezTo>
                    <a:cubicBezTo>
                      <a:pt x="218" y="1178"/>
                      <a:pt x="279" y="1207"/>
                      <a:pt x="342" y="1207"/>
                    </a:cubicBezTo>
                    <a:cubicBezTo>
                      <a:pt x="485" y="1207"/>
                      <a:pt x="633" y="1058"/>
                      <a:pt x="533" y="901"/>
                    </a:cubicBezTo>
                    <a:cubicBezTo>
                      <a:pt x="484" y="772"/>
                      <a:pt x="468" y="676"/>
                      <a:pt x="516" y="450"/>
                    </a:cubicBezTo>
                    <a:lnTo>
                      <a:pt x="533" y="433"/>
                    </a:lnTo>
                    <a:cubicBezTo>
                      <a:pt x="533" y="433"/>
                      <a:pt x="548" y="433"/>
                      <a:pt x="565" y="418"/>
                    </a:cubicBezTo>
                    <a:lnTo>
                      <a:pt x="645" y="418"/>
                    </a:lnTo>
                    <a:cubicBezTo>
                      <a:pt x="694" y="433"/>
                      <a:pt x="838" y="466"/>
                      <a:pt x="870" y="482"/>
                    </a:cubicBezTo>
                    <a:cubicBezTo>
                      <a:pt x="1064" y="562"/>
                      <a:pt x="1016" y="530"/>
                      <a:pt x="1145" y="611"/>
                    </a:cubicBezTo>
                    <a:cubicBezTo>
                      <a:pt x="1182" y="633"/>
                      <a:pt x="1222" y="645"/>
                      <a:pt x="1263" y="645"/>
                    </a:cubicBezTo>
                    <a:cubicBezTo>
                      <a:pt x="1311" y="645"/>
                      <a:pt x="1359" y="629"/>
                      <a:pt x="1403" y="594"/>
                    </a:cubicBezTo>
                    <a:cubicBezTo>
                      <a:pt x="1643" y="369"/>
                      <a:pt x="1321" y="143"/>
                      <a:pt x="1096" y="111"/>
                    </a:cubicBezTo>
                    <a:cubicBezTo>
                      <a:pt x="932" y="64"/>
                      <a:pt x="759" y="0"/>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3"/>
              <p:cNvSpPr/>
              <p:nvPr/>
            </p:nvSpPr>
            <p:spPr>
              <a:xfrm>
                <a:off x="2181164" y="2504226"/>
                <a:ext cx="88258" cy="65376"/>
              </a:xfrm>
              <a:custGeom>
                <a:avLst/>
                <a:gdLst/>
                <a:ahLst/>
                <a:cxnLst/>
                <a:rect l="l" t="t" r="r" b="b"/>
                <a:pathLst>
                  <a:path w="1620" h="1200" extrusionOk="0">
                    <a:moveTo>
                      <a:pt x="1018" y="1"/>
                    </a:moveTo>
                    <a:cubicBezTo>
                      <a:pt x="608" y="1"/>
                      <a:pt x="179" y="429"/>
                      <a:pt x="32" y="779"/>
                    </a:cubicBezTo>
                    <a:cubicBezTo>
                      <a:pt x="1" y="921"/>
                      <a:pt x="124" y="1018"/>
                      <a:pt x="248" y="1018"/>
                    </a:cubicBezTo>
                    <a:cubicBezTo>
                      <a:pt x="320" y="1018"/>
                      <a:pt x="392" y="985"/>
                      <a:pt x="434" y="907"/>
                    </a:cubicBezTo>
                    <a:cubicBezTo>
                      <a:pt x="563" y="699"/>
                      <a:pt x="820" y="489"/>
                      <a:pt x="981" y="441"/>
                    </a:cubicBezTo>
                    <a:lnTo>
                      <a:pt x="1030" y="441"/>
                    </a:lnTo>
                    <a:cubicBezTo>
                      <a:pt x="1046" y="441"/>
                      <a:pt x="1046" y="456"/>
                      <a:pt x="1046" y="456"/>
                    </a:cubicBezTo>
                    <a:lnTo>
                      <a:pt x="1063" y="473"/>
                    </a:lnTo>
                    <a:cubicBezTo>
                      <a:pt x="1127" y="585"/>
                      <a:pt x="1110" y="699"/>
                      <a:pt x="1143" y="972"/>
                    </a:cubicBezTo>
                    <a:cubicBezTo>
                      <a:pt x="1143" y="1053"/>
                      <a:pt x="1207" y="1150"/>
                      <a:pt x="1288" y="1182"/>
                    </a:cubicBezTo>
                    <a:cubicBezTo>
                      <a:pt x="1328" y="1194"/>
                      <a:pt x="1364" y="1199"/>
                      <a:pt x="1395" y="1199"/>
                    </a:cubicBezTo>
                    <a:cubicBezTo>
                      <a:pt x="1613" y="1199"/>
                      <a:pt x="1620" y="926"/>
                      <a:pt x="1578" y="714"/>
                    </a:cubicBezTo>
                    <a:cubicBezTo>
                      <a:pt x="1546" y="473"/>
                      <a:pt x="1481" y="199"/>
                      <a:pt x="1256" y="54"/>
                    </a:cubicBezTo>
                    <a:cubicBezTo>
                      <a:pt x="1179" y="17"/>
                      <a:pt x="1099" y="1"/>
                      <a:pt x="1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3"/>
              <p:cNvSpPr/>
              <p:nvPr/>
            </p:nvSpPr>
            <p:spPr>
              <a:xfrm>
                <a:off x="2221370" y="2395539"/>
                <a:ext cx="86460" cy="50557"/>
              </a:xfrm>
              <a:custGeom>
                <a:avLst/>
                <a:gdLst/>
                <a:ahLst/>
                <a:cxnLst/>
                <a:rect l="l" t="t" r="r" b="b"/>
                <a:pathLst>
                  <a:path w="1587" h="928" extrusionOk="0">
                    <a:moveTo>
                      <a:pt x="867" y="1"/>
                    </a:moveTo>
                    <a:cubicBezTo>
                      <a:pt x="567" y="1"/>
                      <a:pt x="232" y="242"/>
                      <a:pt x="82" y="454"/>
                    </a:cubicBezTo>
                    <a:cubicBezTo>
                      <a:pt x="0" y="620"/>
                      <a:pt x="152" y="785"/>
                      <a:pt x="308" y="785"/>
                    </a:cubicBezTo>
                    <a:cubicBezTo>
                      <a:pt x="365" y="785"/>
                      <a:pt x="422" y="763"/>
                      <a:pt x="469" y="712"/>
                    </a:cubicBezTo>
                    <a:cubicBezTo>
                      <a:pt x="630" y="568"/>
                      <a:pt x="776" y="471"/>
                      <a:pt x="872" y="454"/>
                    </a:cubicBezTo>
                    <a:lnTo>
                      <a:pt x="872" y="471"/>
                    </a:lnTo>
                    <a:cubicBezTo>
                      <a:pt x="984" y="615"/>
                      <a:pt x="904" y="809"/>
                      <a:pt x="1130" y="922"/>
                    </a:cubicBezTo>
                    <a:cubicBezTo>
                      <a:pt x="1153" y="926"/>
                      <a:pt x="1174" y="928"/>
                      <a:pt x="1193" y="928"/>
                    </a:cubicBezTo>
                    <a:cubicBezTo>
                      <a:pt x="1586" y="928"/>
                      <a:pt x="1313" y="190"/>
                      <a:pt x="1113" y="68"/>
                    </a:cubicBezTo>
                    <a:cubicBezTo>
                      <a:pt x="1038" y="21"/>
                      <a:pt x="954"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a:off x="1445793" y="3019604"/>
                <a:ext cx="75673" cy="92616"/>
              </a:xfrm>
              <a:custGeom>
                <a:avLst/>
                <a:gdLst/>
                <a:ahLst/>
                <a:cxnLst/>
                <a:rect l="l" t="t" r="r" b="b"/>
                <a:pathLst>
                  <a:path w="1389" h="1700" extrusionOk="0">
                    <a:moveTo>
                      <a:pt x="892" y="0"/>
                    </a:moveTo>
                    <a:cubicBezTo>
                      <a:pt x="682" y="0"/>
                      <a:pt x="362" y="281"/>
                      <a:pt x="274" y="435"/>
                    </a:cubicBezTo>
                    <a:cubicBezTo>
                      <a:pt x="1" y="950"/>
                      <a:pt x="677" y="1418"/>
                      <a:pt x="1047" y="1676"/>
                    </a:cubicBezTo>
                    <a:cubicBezTo>
                      <a:pt x="1076" y="1692"/>
                      <a:pt x="1105" y="1700"/>
                      <a:pt x="1132" y="1700"/>
                    </a:cubicBezTo>
                    <a:cubicBezTo>
                      <a:pt x="1285" y="1700"/>
                      <a:pt x="1389" y="1465"/>
                      <a:pt x="1225" y="1369"/>
                    </a:cubicBezTo>
                    <a:cubicBezTo>
                      <a:pt x="1015" y="1257"/>
                      <a:pt x="709" y="967"/>
                      <a:pt x="596" y="789"/>
                    </a:cubicBezTo>
                    <a:cubicBezTo>
                      <a:pt x="580" y="741"/>
                      <a:pt x="564" y="692"/>
                      <a:pt x="580" y="628"/>
                    </a:cubicBezTo>
                    <a:cubicBezTo>
                      <a:pt x="709" y="484"/>
                      <a:pt x="821" y="435"/>
                      <a:pt x="886" y="402"/>
                    </a:cubicBezTo>
                    <a:cubicBezTo>
                      <a:pt x="982" y="387"/>
                      <a:pt x="1064" y="323"/>
                      <a:pt x="1079" y="226"/>
                    </a:cubicBezTo>
                    <a:cubicBezTo>
                      <a:pt x="1064" y="62"/>
                      <a:pt x="99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1336070" y="2866516"/>
                <a:ext cx="70279" cy="120619"/>
              </a:xfrm>
              <a:custGeom>
                <a:avLst/>
                <a:gdLst/>
                <a:ahLst/>
                <a:cxnLst/>
                <a:rect l="l" t="t" r="r" b="b"/>
                <a:pathLst>
                  <a:path w="1290" h="2214" extrusionOk="0">
                    <a:moveTo>
                      <a:pt x="874" y="1"/>
                    </a:moveTo>
                    <a:cubicBezTo>
                      <a:pt x="766" y="1"/>
                      <a:pt x="659" y="66"/>
                      <a:pt x="565" y="120"/>
                    </a:cubicBezTo>
                    <a:cubicBezTo>
                      <a:pt x="436" y="217"/>
                      <a:pt x="291" y="362"/>
                      <a:pt x="162" y="539"/>
                    </a:cubicBezTo>
                    <a:cubicBezTo>
                      <a:pt x="65" y="717"/>
                      <a:pt x="50" y="700"/>
                      <a:pt x="1" y="942"/>
                    </a:cubicBezTo>
                    <a:cubicBezTo>
                      <a:pt x="33" y="1248"/>
                      <a:pt x="226" y="1505"/>
                      <a:pt x="404" y="1731"/>
                    </a:cubicBezTo>
                    <a:cubicBezTo>
                      <a:pt x="597" y="1892"/>
                      <a:pt x="758" y="2149"/>
                      <a:pt x="999" y="2214"/>
                    </a:cubicBezTo>
                    <a:cubicBezTo>
                      <a:pt x="1193" y="2214"/>
                      <a:pt x="1289" y="1973"/>
                      <a:pt x="1160" y="1844"/>
                    </a:cubicBezTo>
                    <a:cubicBezTo>
                      <a:pt x="726" y="1522"/>
                      <a:pt x="419" y="1071"/>
                      <a:pt x="452" y="942"/>
                    </a:cubicBezTo>
                    <a:cubicBezTo>
                      <a:pt x="452" y="925"/>
                      <a:pt x="468" y="910"/>
                      <a:pt x="468" y="893"/>
                    </a:cubicBezTo>
                    <a:cubicBezTo>
                      <a:pt x="548" y="749"/>
                      <a:pt x="662" y="620"/>
                      <a:pt x="774" y="556"/>
                    </a:cubicBezTo>
                    <a:cubicBezTo>
                      <a:pt x="919" y="427"/>
                      <a:pt x="919" y="523"/>
                      <a:pt x="1064" y="346"/>
                    </a:cubicBezTo>
                    <a:cubicBezTo>
                      <a:pt x="1145" y="233"/>
                      <a:pt x="1080" y="56"/>
                      <a:pt x="935" y="8"/>
                    </a:cubicBezTo>
                    <a:cubicBezTo>
                      <a:pt x="914" y="3"/>
                      <a:pt x="894" y="1"/>
                      <a:pt x="8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3"/>
              <p:cNvSpPr/>
              <p:nvPr/>
            </p:nvSpPr>
            <p:spPr>
              <a:xfrm>
                <a:off x="1444050" y="2852515"/>
                <a:ext cx="73766" cy="98663"/>
              </a:xfrm>
              <a:custGeom>
                <a:avLst/>
                <a:gdLst/>
                <a:ahLst/>
                <a:cxnLst/>
                <a:rect l="l" t="t" r="r" b="b"/>
                <a:pathLst>
                  <a:path w="1354" h="1811" extrusionOk="0">
                    <a:moveTo>
                      <a:pt x="1078" y="1"/>
                    </a:moveTo>
                    <a:cubicBezTo>
                      <a:pt x="950" y="1"/>
                      <a:pt x="887" y="83"/>
                      <a:pt x="692" y="152"/>
                    </a:cubicBezTo>
                    <a:cubicBezTo>
                      <a:pt x="0" y="458"/>
                      <a:pt x="387" y="1360"/>
                      <a:pt x="773" y="1747"/>
                    </a:cubicBezTo>
                    <a:cubicBezTo>
                      <a:pt x="818" y="1792"/>
                      <a:pt x="869" y="1810"/>
                      <a:pt x="919" y="1810"/>
                    </a:cubicBezTo>
                    <a:cubicBezTo>
                      <a:pt x="1082" y="1810"/>
                      <a:pt x="1227" y="1605"/>
                      <a:pt x="1079" y="1457"/>
                    </a:cubicBezTo>
                    <a:cubicBezTo>
                      <a:pt x="870" y="1264"/>
                      <a:pt x="725" y="892"/>
                      <a:pt x="709" y="667"/>
                    </a:cubicBezTo>
                    <a:cubicBezTo>
                      <a:pt x="741" y="619"/>
                      <a:pt x="692" y="603"/>
                      <a:pt x="982" y="474"/>
                    </a:cubicBezTo>
                    <a:cubicBezTo>
                      <a:pt x="1079" y="426"/>
                      <a:pt x="1192" y="409"/>
                      <a:pt x="1257" y="329"/>
                    </a:cubicBezTo>
                    <a:cubicBezTo>
                      <a:pt x="1353" y="216"/>
                      <a:pt x="1272" y="39"/>
                      <a:pt x="1143" y="7"/>
                    </a:cubicBezTo>
                    <a:cubicBezTo>
                      <a:pt x="1119" y="3"/>
                      <a:pt x="1098" y="1"/>
                      <a:pt x="1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3"/>
              <p:cNvSpPr/>
              <p:nvPr/>
            </p:nvSpPr>
            <p:spPr>
              <a:xfrm>
                <a:off x="1331712" y="2674802"/>
                <a:ext cx="66193" cy="113591"/>
              </a:xfrm>
              <a:custGeom>
                <a:avLst/>
                <a:gdLst/>
                <a:ahLst/>
                <a:cxnLst/>
                <a:rect l="l" t="t" r="r" b="b"/>
                <a:pathLst>
                  <a:path w="1215" h="2085" extrusionOk="0">
                    <a:moveTo>
                      <a:pt x="986" y="0"/>
                    </a:moveTo>
                    <a:cubicBezTo>
                      <a:pt x="953" y="0"/>
                      <a:pt x="918" y="10"/>
                      <a:pt x="886" y="31"/>
                    </a:cubicBezTo>
                    <a:cubicBezTo>
                      <a:pt x="677" y="145"/>
                      <a:pt x="516" y="321"/>
                      <a:pt x="338" y="450"/>
                    </a:cubicBezTo>
                    <a:cubicBezTo>
                      <a:pt x="130" y="628"/>
                      <a:pt x="1" y="933"/>
                      <a:pt x="145" y="1191"/>
                    </a:cubicBezTo>
                    <a:cubicBezTo>
                      <a:pt x="323" y="1481"/>
                      <a:pt x="467" y="1884"/>
                      <a:pt x="742" y="2077"/>
                    </a:cubicBezTo>
                    <a:cubicBezTo>
                      <a:pt x="760" y="2082"/>
                      <a:pt x="779" y="2085"/>
                      <a:pt x="796" y="2085"/>
                    </a:cubicBezTo>
                    <a:cubicBezTo>
                      <a:pt x="946" y="2085"/>
                      <a:pt x="1054" y="1917"/>
                      <a:pt x="967" y="1788"/>
                    </a:cubicBezTo>
                    <a:cubicBezTo>
                      <a:pt x="798" y="1573"/>
                      <a:pt x="499" y="1011"/>
                      <a:pt x="484" y="995"/>
                    </a:cubicBezTo>
                    <a:lnTo>
                      <a:pt x="484" y="995"/>
                    </a:lnTo>
                    <a:lnTo>
                      <a:pt x="484" y="918"/>
                    </a:lnTo>
                    <a:lnTo>
                      <a:pt x="484" y="901"/>
                    </a:lnTo>
                    <a:cubicBezTo>
                      <a:pt x="548" y="757"/>
                      <a:pt x="822" y="611"/>
                      <a:pt x="1015" y="418"/>
                    </a:cubicBezTo>
                    <a:cubicBezTo>
                      <a:pt x="1079" y="370"/>
                      <a:pt x="1160" y="338"/>
                      <a:pt x="1176" y="257"/>
                    </a:cubicBezTo>
                    <a:cubicBezTo>
                      <a:pt x="1214" y="119"/>
                      <a:pt x="1105" y="0"/>
                      <a:pt x="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1457179" y="2717732"/>
                <a:ext cx="83463" cy="85043"/>
              </a:xfrm>
              <a:custGeom>
                <a:avLst/>
                <a:gdLst/>
                <a:ahLst/>
                <a:cxnLst/>
                <a:rect l="l" t="t" r="r" b="b"/>
                <a:pathLst>
                  <a:path w="1532" h="1561" extrusionOk="0">
                    <a:moveTo>
                      <a:pt x="1192" y="1"/>
                    </a:moveTo>
                    <a:cubicBezTo>
                      <a:pt x="951" y="1"/>
                      <a:pt x="694" y="98"/>
                      <a:pt x="484" y="194"/>
                    </a:cubicBezTo>
                    <a:cubicBezTo>
                      <a:pt x="0" y="435"/>
                      <a:pt x="49" y="1144"/>
                      <a:pt x="355" y="1515"/>
                    </a:cubicBezTo>
                    <a:cubicBezTo>
                      <a:pt x="394" y="1547"/>
                      <a:pt x="437" y="1561"/>
                      <a:pt x="479" y="1561"/>
                    </a:cubicBezTo>
                    <a:cubicBezTo>
                      <a:pt x="628" y="1561"/>
                      <a:pt x="765" y="1388"/>
                      <a:pt x="677" y="1225"/>
                    </a:cubicBezTo>
                    <a:cubicBezTo>
                      <a:pt x="404" y="693"/>
                      <a:pt x="580" y="532"/>
                      <a:pt x="1128" y="435"/>
                    </a:cubicBezTo>
                    <a:lnTo>
                      <a:pt x="1145" y="435"/>
                    </a:lnTo>
                    <a:cubicBezTo>
                      <a:pt x="1175" y="440"/>
                      <a:pt x="1206" y="444"/>
                      <a:pt x="1237" y="444"/>
                    </a:cubicBezTo>
                    <a:cubicBezTo>
                      <a:pt x="1305" y="444"/>
                      <a:pt x="1369" y="427"/>
                      <a:pt x="1402" y="371"/>
                    </a:cubicBezTo>
                    <a:cubicBezTo>
                      <a:pt x="1531" y="210"/>
                      <a:pt x="1385" y="1"/>
                      <a:pt x="1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1457506" y="2564208"/>
                <a:ext cx="62053" cy="88149"/>
              </a:xfrm>
              <a:custGeom>
                <a:avLst/>
                <a:gdLst/>
                <a:ahLst/>
                <a:cxnLst/>
                <a:rect l="l" t="t" r="r" b="b"/>
                <a:pathLst>
                  <a:path w="1139" h="1618" extrusionOk="0">
                    <a:moveTo>
                      <a:pt x="851" y="1"/>
                    </a:moveTo>
                    <a:cubicBezTo>
                      <a:pt x="285" y="1"/>
                      <a:pt x="0" y="798"/>
                      <a:pt x="76" y="1305"/>
                    </a:cubicBezTo>
                    <a:cubicBezTo>
                      <a:pt x="108" y="1402"/>
                      <a:pt x="108" y="1530"/>
                      <a:pt x="204" y="1595"/>
                    </a:cubicBezTo>
                    <a:cubicBezTo>
                      <a:pt x="232" y="1610"/>
                      <a:pt x="263" y="1617"/>
                      <a:pt x="293" y="1617"/>
                    </a:cubicBezTo>
                    <a:cubicBezTo>
                      <a:pt x="420" y="1617"/>
                      <a:pt x="549" y="1496"/>
                      <a:pt x="510" y="1353"/>
                    </a:cubicBezTo>
                    <a:cubicBezTo>
                      <a:pt x="381" y="966"/>
                      <a:pt x="591" y="467"/>
                      <a:pt x="816" y="418"/>
                    </a:cubicBezTo>
                    <a:cubicBezTo>
                      <a:pt x="836" y="410"/>
                      <a:pt x="851" y="408"/>
                      <a:pt x="865" y="408"/>
                    </a:cubicBezTo>
                    <a:cubicBezTo>
                      <a:pt x="878" y="408"/>
                      <a:pt x="890" y="410"/>
                      <a:pt x="904" y="410"/>
                    </a:cubicBezTo>
                    <a:cubicBezTo>
                      <a:pt x="933" y="410"/>
                      <a:pt x="969" y="402"/>
                      <a:pt x="1042" y="354"/>
                    </a:cubicBezTo>
                    <a:cubicBezTo>
                      <a:pt x="1139" y="257"/>
                      <a:pt x="1106" y="96"/>
                      <a:pt x="993" y="16"/>
                    </a:cubicBezTo>
                    <a:cubicBezTo>
                      <a:pt x="944" y="6"/>
                      <a:pt x="897"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3"/>
              <p:cNvSpPr/>
              <p:nvPr/>
            </p:nvSpPr>
            <p:spPr>
              <a:xfrm>
                <a:off x="1577416" y="2586981"/>
                <a:ext cx="93924" cy="97356"/>
              </a:xfrm>
              <a:custGeom>
                <a:avLst/>
                <a:gdLst/>
                <a:ahLst/>
                <a:cxnLst/>
                <a:rect l="l" t="t" r="r" b="b"/>
                <a:pathLst>
                  <a:path w="1724" h="1787" extrusionOk="0">
                    <a:moveTo>
                      <a:pt x="1031" y="0"/>
                    </a:moveTo>
                    <a:cubicBezTo>
                      <a:pt x="854" y="17"/>
                      <a:pt x="677" y="97"/>
                      <a:pt x="516" y="210"/>
                    </a:cubicBezTo>
                    <a:cubicBezTo>
                      <a:pt x="1" y="548"/>
                      <a:pt x="241" y="1321"/>
                      <a:pt x="548" y="1740"/>
                    </a:cubicBezTo>
                    <a:cubicBezTo>
                      <a:pt x="588" y="1772"/>
                      <a:pt x="631" y="1786"/>
                      <a:pt x="673" y="1786"/>
                    </a:cubicBezTo>
                    <a:cubicBezTo>
                      <a:pt x="820" y="1786"/>
                      <a:pt x="954" y="1617"/>
                      <a:pt x="854" y="1467"/>
                    </a:cubicBezTo>
                    <a:cubicBezTo>
                      <a:pt x="516" y="823"/>
                      <a:pt x="580" y="533"/>
                      <a:pt x="1047" y="436"/>
                    </a:cubicBezTo>
                    <a:cubicBezTo>
                      <a:pt x="1096" y="451"/>
                      <a:pt x="1208" y="468"/>
                      <a:pt x="1240" y="484"/>
                    </a:cubicBezTo>
                    <a:cubicBezTo>
                      <a:pt x="1275" y="501"/>
                      <a:pt x="1314" y="510"/>
                      <a:pt x="1351" y="510"/>
                    </a:cubicBezTo>
                    <a:cubicBezTo>
                      <a:pt x="1419" y="510"/>
                      <a:pt x="1483" y="481"/>
                      <a:pt x="1515" y="419"/>
                    </a:cubicBezTo>
                    <a:cubicBezTo>
                      <a:pt x="1723" y="114"/>
                      <a:pt x="1257" y="17"/>
                      <a:pt x="1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3"/>
              <p:cNvSpPr/>
              <p:nvPr/>
            </p:nvSpPr>
            <p:spPr>
              <a:xfrm>
                <a:off x="1578234" y="2760825"/>
                <a:ext cx="92670" cy="89620"/>
              </a:xfrm>
              <a:custGeom>
                <a:avLst/>
                <a:gdLst/>
                <a:ahLst/>
                <a:cxnLst/>
                <a:rect l="l" t="t" r="r" b="b"/>
                <a:pathLst>
                  <a:path w="1701" h="1645" extrusionOk="0">
                    <a:moveTo>
                      <a:pt x="1369" y="1"/>
                    </a:moveTo>
                    <a:cubicBezTo>
                      <a:pt x="1338" y="1"/>
                      <a:pt x="1306" y="6"/>
                      <a:pt x="1274" y="15"/>
                    </a:cubicBezTo>
                    <a:cubicBezTo>
                      <a:pt x="1016" y="47"/>
                      <a:pt x="726" y="31"/>
                      <a:pt x="501" y="192"/>
                    </a:cubicBezTo>
                    <a:cubicBezTo>
                      <a:pt x="1" y="627"/>
                      <a:pt x="308" y="1223"/>
                      <a:pt x="726" y="1594"/>
                    </a:cubicBezTo>
                    <a:cubicBezTo>
                      <a:pt x="762" y="1630"/>
                      <a:pt x="804" y="1645"/>
                      <a:pt x="845" y="1645"/>
                    </a:cubicBezTo>
                    <a:cubicBezTo>
                      <a:pt x="987" y="1645"/>
                      <a:pt x="1121" y="1461"/>
                      <a:pt x="984" y="1336"/>
                    </a:cubicBezTo>
                    <a:cubicBezTo>
                      <a:pt x="774" y="1126"/>
                      <a:pt x="598" y="868"/>
                      <a:pt x="613" y="788"/>
                    </a:cubicBezTo>
                    <a:cubicBezTo>
                      <a:pt x="598" y="643"/>
                      <a:pt x="677" y="514"/>
                      <a:pt x="742" y="482"/>
                    </a:cubicBezTo>
                    <a:cubicBezTo>
                      <a:pt x="759" y="482"/>
                      <a:pt x="759" y="466"/>
                      <a:pt x="759" y="466"/>
                    </a:cubicBezTo>
                    <a:cubicBezTo>
                      <a:pt x="1000" y="370"/>
                      <a:pt x="1322" y="466"/>
                      <a:pt x="1564" y="337"/>
                    </a:cubicBezTo>
                    <a:cubicBezTo>
                      <a:pt x="1701" y="146"/>
                      <a:pt x="1547"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1602804" y="2964252"/>
                <a:ext cx="66792" cy="99317"/>
              </a:xfrm>
              <a:custGeom>
                <a:avLst/>
                <a:gdLst/>
                <a:ahLst/>
                <a:cxnLst/>
                <a:rect l="l" t="t" r="r" b="b"/>
                <a:pathLst>
                  <a:path w="1226" h="1823" extrusionOk="0">
                    <a:moveTo>
                      <a:pt x="1031" y="0"/>
                    </a:moveTo>
                    <a:cubicBezTo>
                      <a:pt x="768" y="0"/>
                      <a:pt x="322" y="326"/>
                      <a:pt x="243" y="484"/>
                    </a:cubicBezTo>
                    <a:cubicBezTo>
                      <a:pt x="1" y="952"/>
                      <a:pt x="355" y="1467"/>
                      <a:pt x="726" y="1725"/>
                    </a:cubicBezTo>
                    <a:cubicBezTo>
                      <a:pt x="791" y="1794"/>
                      <a:pt x="864" y="1822"/>
                      <a:pt x="928" y="1822"/>
                    </a:cubicBezTo>
                    <a:cubicBezTo>
                      <a:pt x="1089" y="1822"/>
                      <a:pt x="1200" y="1649"/>
                      <a:pt x="1016" y="1500"/>
                    </a:cubicBezTo>
                    <a:cubicBezTo>
                      <a:pt x="598" y="1225"/>
                      <a:pt x="372" y="774"/>
                      <a:pt x="630" y="581"/>
                    </a:cubicBezTo>
                    <a:cubicBezTo>
                      <a:pt x="677" y="549"/>
                      <a:pt x="791" y="469"/>
                      <a:pt x="823" y="469"/>
                    </a:cubicBezTo>
                    <a:cubicBezTo>
                      <a:pt x="838" y="452"/>
                      <a:pt x="871" y="437"/>
                      <a:pt x="887" y="420"/>
                    </a:cubicBezTo>
                    <a:cubicBezTo>
                      <a:pt x="903" y="420"/>
                      <a:pt x="920" y="420"/>
                      <a:pt x="935" y="404"/>
                    </a:cubicBezTo>
                    <a:cubicBezTo>
                      <a:pt x="1049" y="372"/>
                      <a:pt x="1210" y="355"/>
                      <a:pt x="1225" y="211"/>
                    </a:cubicBezTo>
                    <a:cubicBezTo>
                      <a:pt x="1220" y="58"/>
                      <a:pt x="1142" y="0"/>
                      <a:pt x="1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1727454" y="2875668"/>
                <a:ext cx="73276" cy="105637"/>
              </a:xfrm>
              <a:custGeom>
                <a:avLst/>
                <a:gdLst/>
                <a:ahLst/>
                <a:cxnLst/>
                <a:rect l="l" t="t" r="r" b="b"/>
                <a:pathLst>
                  <a:path w="1345" h="1939" extrusionOk="0">
                    <a:moveTo>
                      <a:pt x="1130" y="1"/>
                    </a:moveTo>
                    <a:cubicBezTo>
                      <a:pt x="1001" y="1"/>
                      <a:pt x="841" y="63"/>
                      <a:pt x="741" y="113"/>
                    </a:cubicBezTo>
                    <a:cubicBezTo>
                      <a:pt x="451" y="210"/>
                      <a:pt x="226" y="435"/>
                      <a:pt x="81" y="710"/>
                    </a:cubicBezTo>
                    <a:cubicBezTo>
                      <a:pt x="0" y="839"/>
                      <a:pt x="17" y="983"/>
                      <a:pt x="97" y="1112"/>
                    </a:cubicBezTo>
                    <a:cubicBezTo>
                      <a:pt x="258" y="1434"/>
                      <a:pt x="532" y="1788"/>
                      <a:pt x="870" y="1934"/>
                    </a:cubicBezTo>
                    <a:cubicBezTo>
                      <a:pt x="885" y="1937"/>
                      <a:pt x="899" y="1939"/>
                      <a:pt x="913" y="1939"/>
                    </a:cubicBezTo>
                    <a:cubicBezTo>
                      <a:pt x="1092" y="1939"/>
                      <a:pt x="1164" y="1669"/>
                      <a:pt x="999" y="1579"/>
                    </a:cubicBezTo>
                    <a:cubicBezTo>
                      <a:pt x="758" y="1402"/>
                      <a:pt x="597" y="1225"/>
                      <a:pt x="436" y="903"/>
                    </a:cubicBezTo>
                    <a:cubicBezTo>
                      <a:pt x="451" y="886"/>
                      <a:pt x="451" y="871"/>
                      <a:pt x="468" y="839"/>
                    </a:cubicBezTo>
                    <a:cubicBezTo>
                      <a:pt x="468" y="806"/>
                      <a:pt x="644" y="629"/>
                      <a:pt x="677" y="596"/>
                    </a:cubicBezTo>
                    <a:cubicBezTo>
                      <a:pt x="854" y="467"/>
                      <a:pt x="887" y="484"/>
                      <a:pt x="1128" y="403"/>
                    </a:cubicBezTo>
                    <a:cubicBezTo>
                      <a:pt x="1224" y="388"/>
                      <a:pt x="1321" y="323"/>
                      <a:pt x="1338" y="227"/>
                    </a:cubicBezTo>
                    <a:cubicBezTo>
                      <a:pt x="1345" y="55"/>
                      <a:pt x="1251" y="1"/>
                      <a:pt x="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3"/>
              <p:cNvSpPr/>
              <p:nvPr/>
            </p:nvSpPr>
            <p:spPr>
              <a:xfrm>
                <a:off x="1730941" y="2716860"/>
                <a:ext cx="74311" cy="86787"/>
              </a:xfrm>
              <a:custGeom>
                <a:avLst/>
                <a:gdLst/>
                <a:ahLst/>
                <a:cxnLst/>
                <a:rect l="l" t="t" r="r" b="b"/>
                <a:pathLst>
                  <a:path w="1364" h="1593" extrusionOk="0">
                    <a:moveTo>
                      <a:pt x="1065" y="0"/>
                    </a:moveTo>
                    <a:cubicBezTo>
                      <a:pt x="1020" y="0"/>
                      <a:pt x="975" y="10"/>
                      <a:pt x="935" y="32"/>
                    </a:cubicBezTo>
                    <a:cubicBezTo>
                      <a:pt x="709" y="97"/>
                      <a:pt x="468" y="146"/>
                      <a:pt x="290" y="290"/>
                    </a:cubicBezTo>
                    <a:cubicBezTo>
                      <a:pt x="0" y="629"/>
                      <a:pt x="226" y="1241"/>
                      <a:pt x="484" y="1546"/>
                    </a:cubicBezTo>
                    <a:cubicBezTo>
                      <a:pt x="523" y="1579"/>
                      <a:pt x="567" y="1593"/>
                      <a:pt x="610" y="1593"/>
                    </a:cubicBezTo>
                    <a:cubicBezTo>
                      <a:pt x="758" y="1593"/>
                      <a:pt x="894" y="1423"/>
                      <a:pt x="806" y="1273"/>
                    </a:cubicBezTo>
                    <a:cubicBezTo>
                      <a:pt x="613" y="1063"/>
                      <a:pt x="565" y="693"/>
                      <a:pt x="580" y="644"/>
                    </a:cubicBezTo>
                    <a:cubicBezTo>
                      <a:pt x="580" y="629"/>
                      <a:pt x="597" y="612"/>
                      <a:pt x="597" y="612"/>
                    </a:cubicBezTo>
                    <a:cubicBezTo>
                      <a:pt x="661" y="565"/>
                      <a:pt x="870" y="500"/>
                      <a:pt x="1080" y="436"/>
                    </a:cubicBezTo>
                    <a:cubicBezTo>
                      <a:pt x="1112" y="436"/>
                      <a:pt x="1145" y="436"/>
                      <a:pt x="1177" y="419"/>
                    </a:cubicBezTo>
                    <a:cubicBezTo>
                      <a:pt x="1225" y="403"/>
                      <a:pt x="1274" y="355"/>
                      <a:pt x="1289" y="307"/>
                    </a:cubicBezTo>
                    <a:cubicBezTo>
                      <a:pt x="1364" y="120"/>
                      <a:pt x="1217"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p:cNvSpPr/>
              <p:nvPr/>
            </p:nvSpPr>
            <p:spPr>
              <a:xfrm>
                <a:off x="1881851" y="2745190"/>
                <a:ext cx="87168" cy="89729"/>
              </a:xfrm>
              <a:custGeom>
                <a:avLst/>
                <a:gdLst/>
                <a:ahLst/>
                <a:cxnLst/>
                <a:rect l="l" t="t" r="r" b="b"/>
                <a:pathLst>
                  <a:path w="1600" h="1647" extrusionOk="0">
                    <a:moveTo>
                      <a:pt x="1340" y="0"/>
                    </a:moveTo>
                    <a:cubicBezTo>
                      <a:pt x="1319" y="0"/>
                      <a:pt x="1296" y="4"/>
                      <a:pt x="1274" y="12"/>
                    </a:cubicBezTo>
                    <a:cubicBezTo>
                      <a:pt x="1016" y="92"/>
                      <a:pt x="742" y="141"/>
                      <a:pt x="501" y="270"/>
                    </a:cubicBezTo>
                    <a:cubicBezTo>
                      <a:pt x="1" y="528"/>
                      <a:pt x="97" y="1220"/>
                      <a:pt x="387" y="1606"/>
                    </a:cubicBezTo>
                    <a:cubicBezTo>
                      <a:pt x="419" y="1634"/>
                      <a:pt x="455" y="1646"/>
                      <a:pt x="490" y="1646"/>
                    </a:cubicBezTo>
                    <a:cubicBezTo>
                      <a:pt x="616" y="1646"/>
                      <a:pt x="737" y="1491"/>
                      <a:pt x="662" y="1365"/>
                    </a:cubicBezTo>
                    <a:cubicBezTo>
                      <a:pt x="420" y="833"/>
                      <a:pt x="420" y="624"/>
                      <a:pt x="999" y="496"/>
                    </a:cubicBezTo>
                    <a:cubicBezTo>
                      <a:pt x="1177" y="431"/>
                      <a:pt x="1403" y="463"/>
                      <a:pt x="1515" y="302"/>
                    </a:cubicBezTo>
                    <a:cubicBezTo>
                      <a:pt x="1599" y="175"/>
                      <a:pt x="1487" y="0"/>
                      <a:pt x="1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p:cNvSpPr/>
              <p:nvPr/>
            </p:nvSpPr>
            <p:spPr>
              <a:xfrm>
                <a:off x="1841481" y="2935160"/>
                <a:ext cx="96593" cy="107326"/>
              </a:xfrm>
              <a:custGeom>
                <a:avLst/>
                <a:gdLst/>
                <a:ahLst/>
                <a:cxnLst/>
                <a:rect l="l" t="t" r="r" b="b"/>
                <a:pathLst>
                  <a:path w="1773" h="1970" extrusionOk="0">
                    <a:moveTo>
                      <a:pt x="1547" y="0"/>
                    </a:moveTo>
                    <a:cubicBezTo>
                      <a:pt x="1491" y="0"/>
                      <a:pt x="1434" y="12"/>
                      <a:pt x="1386" y="20"/>
                    </a:cubicBezTo>
                    <a:cubicBezTo>
                      <a:pt x="1128" y="116"/>
                      <a:pt x="855" y="213"/>
                      <a:pt x="613" y="342"/>
                    </a:cubicBezTo>
                    <a:cubicBezTo>
                      <a:pt x="1" y="649"/>
                      <a:pt x="501" y="1261"/>
                      <a:pt x="774" y="1647"/>
                    </a:cubicBezTo>
                    <a:cubicBezTo>
                      <a:pt x="903" y="1744"/>
                      <a:pt x="999" y="1937"/>
                      <a:pt x="1177" y="1969"/>
                    </a:cubicBezTo>
                    <a:cubicBezTo>
                      <a:pt x="1338" y="1969"/>
                      <a:pt x="1418" y="1759"/>
                      <a:pt x="1306" y="1647"/>
                    </a:cubicBezTo>
                    <a:cubicBezTo>
                      <a:pt x="984" y="1422"/>
                      <a:pt x="662" y="777"/>
                      <a:pt x="677" y="761"/>
                    </a:cubicBezTo>
                    <a:cubicBezTo>
                      <a:pt x="694" y="632"/>
                      <a:pt x="1306" y="471"/>
                      <a:pt x="1708" y="326"/>
                    </a:cubicBezTo>
                    <a:cubicBezTo>
                      <a:pt x="1773" y="262"/>
                      <a:pt x="1773" y="133"/>
                      <a:pt x="1708" y="52"/>
                    </a:cubicBezTo>
                    <a:cubicBezTo>
                      <a:pt x="1660" y="12"/>
                      <a:pt x="1603" y="0"/>
                      <a:pt x="1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3"/>
              <p:cNvSpPr/>
              <p:nvPr/>
            </p:nvSpPr>
            <p:spPr>
              <a:xfrm>
                <a:off x="1695856" y="2636013"/>
                <a:ext cx="56223" cy="59982"/>
              </a:xfrm>
              <a:custGeom>
                <a:avLst/>
                <a:gdLst/>
                <a:ahLst/>
                <a:cxnLst/>
                <a:rect l="l" t="t" r="r" b="b"/>
                <a:pathLst>
                  <a:path w="1032" h="1101" extrusionOk="0">
                    <a:moveTo>
                      <a:pt x="800" y="1"/>
                    </a:moveTo>
                    <a:cubicBezTo>
                      <a:pt x="638" y="1"/>
                      <a:pt x="491" y="92"/>
                      <a:pt x="371" y="196"/>
                    </a:cubicBezTo>
                    <a:cubicBezTo>
                      <a:pt x="178" y="373"/>
                      <a:pt x="0" y="647"/>
                      <a:pt x="65" y="904"/>
                    </a:cubicBezTo>
                    <a:cubicBezTo>
                      <a:pt x="80" y="1039"/>
                      <a:pt x="178" y="1101"/>
                      <a:pt x="273" y="1101"/>
                    </a:cubicBezTo>
                    <a:cubicBezTo>
                      <a:pt x="382" y="1101"/>
                      <a:pt x="486" y="1019"/>
                      <a:pt x="451" y="872"/>
                    </a:cubicBezTo>
                    <a:cubicBezTo>
                      <a:pt x="404" y="743"/>
                      <a:pt x="500" y="518"/>
                      <a:pt x="741" y="406"/>
                    </a:cubicBezTo>
                    <a:cubicBezTo>
                      <a:pt x="790" y="373"/>
                      <a:pt x="855" y="373"/>
                      <a:pt x="902" y="341"/>
                    </a:cubicBezTo>
                    <a:cubicBezTo>
                      <a:pt x="1031" y="245"/>
                      <a:pt x="983" y="35"/>
                      <a:pt x="838" y="2"/>
                    </a:cubicBezTo>
                    <a:cubicBezTo>
                      <a:pt x="825" y="1"/>
                      <a:pt x="813" y="1"/>
                      <a:pt x="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3"/>
              <p:cNvSpPr/>
              <p:nvPr/>
            </p:nvSpPr>
            <p:spPr>
              <a:xfrm>
                <a:off x="1750445" y="3024779"/>
                <a:ext cx="48487" cy="70497"/>
              </a:xfrm>
              <a:custGeom>
                <a:avLst/>
                <a:gdLst/>
                <a:ahLst/>
                <a:cxnLst/>
                <a:rect l="l" t="t" r="r" b="b"/>
                <a:pathLst>
                  <a:path w="890" h="1294" extrusionOk="0">
                    <a:moveTo>
                      <a:pt x="322" y="1"/>
                    </a:moveTo>
                    <a:cubicBezTo>
                      <a:pt x="13" y="1"/>
                      <a:pt x="0" y="492"/>
                      <a:pt x="110" y="711"/>
                    </a:cubicBezTo>
                    <a:cubicBezTo>
                      <a:pt x="207" y="936"/>
                      <a:pt x="351" y="1209"/>
                      <a:pt x="609" y="1291"/>
                    </a:cubicBezTo>
                    <a:cubicBezTo>
                      <a:pt x="619" y="1292"/>
                      <a:pt x="629" y="1293"/>
                      <a:pt x="638" y="1293"/>
                    </a:cubicBezTo>
                    <a:cubicBezTo>
                      <a:pt x="811" y="1293"/>
                      <a:pt x="890" y="1028"/>
                      <a:pt x="722" y="936"/>
                    </a:cubicBezTo>
                    <a:cubicBezTo>
                      <a:pt x="577" y="855"/>
                      <a:pt x="416" y="582"/>
                      <a:pt x="432" y="372"/>
                    </a:cubicBezTo>
                    <a:cubicBezTo>
                      <a:pt x="432" y="356"/>
                      <a:pt x="432" y="340"/>
                      <a:pt x="448" y="324"/>
                    </a:cubicBezTo>
                    <a:lnTo>
                      <a:pt x="448" y="307"/>
                    </a:lnTo>
                    <a:cubicBezTo>
                      <a:pt x="529" y="211"/>
                      <a:pt x="480" y="34"/>
                      <a:pt x="351" y="2"/>
                    </a:cubicBezTo>
                    <a:cubicBezTo>
                      <a:pt x="341" y="1"/>
                      <a:pt x="331"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2020502" y="2952212"/>
                <a:ext cx="80521" cy="84226"/>
              </a:xfrm>
              <a:custGeom>
                <a:avLst/>
                <a:gdLst/>
                <a:ahLst/>
                <a:cxnLst/>
                <a:rect l="l" t="t" r="r" b="b"/>
                <a:pathLst>
                  <a:path w="1478" h="1546" extrusionOk="0">
                    <a:moveTo>
                      <a:pt x="984" y="0"/>
                    </a:moveTo>
                    <a:cubicBezTo>
                      <a:pt x="681" y="0"/>
                      <a:pt x="303" y="113"/>
                      <a:pt x="194" y="239"/>
                    </a:cubicBezTo>
                    <a:cubicBezTo>
                      <a:pt x="1" y="415"/>
                      <a:pt x="82" y="690"/>
                      <a:pt x="243" y="866"/>
                    </a:cubicBezTo>
                    <a:cubicBezTo>
                      <a:pt x="323" y="980"/>
                      <a:pt x="597" y="1366"/>
                      <a:pt x="870" y="1511"/>
                    </a:cubicBezTo>
                    <a:cubicBezTo>
                      <a:pt x="908" y="1535"/>
                      <a:pt x="945" y="1545"/>
                      <a:pt x="979" y="1545"/>
                    </a:cubicBezTo>
                    <a:cubicBezTo>
                      <a:pt x="1153" y="1545"/>
                      <a:pt x="1269" y="1281"/>
                      <a:pt x="1080" y="1173"/>
                    </a:cubicBezTo>
                    <a:cubicBezTo>
                      <a:pt x="823" y="995"/>
                      <a:pt x="629" y="722"/>
                      <a:pt x="501" y="529"/>
                    </a:cubicBezTo>
                    <a:cubicBezTo>
                      <a:pt x="516" y="512"/>
                      <a:pt x="533" y="512"/>
                      <a:pt x="533" y="497"/>
                    </a:cubicBezTo>
                    <a:cubicBezTo>
                      <a:pt x="533" y="497"/>
                      <a:pt x="548" y="497"/>
                      <a:pt x="580" y="480"/>
                    </a:cubicBezTo>
                    <a:cubicBezTo>
                      <a:pt x="719" y="437"/>
                      <a:pt x="745" y="430"/>
                      <a:pt x="801" y="430"/>
                    </a:cubicBezTo>
                    <a:cubicBezTo>
                      <a:pt x="831" y="430"/>
                      <a:pt x="869" y="432"/>
                      <a:pt x="935" y="432"/>
                    </a:cubicBezTo>
                    <a:cubicBezTo>
                      <a:pt x="952" y="429"/>
                      <a:pt x="968" y="427"/>
                      <a:pt x="984" y="427"/>
                    </a:cubicBezTo>
                    <a:cubicBezTo>
                      <a:pt x="1054" y="427"/>
                      <a:pt x="1107" y="457"/>
                      <a:pt x="1170" y="457"/>
                    </a:cubicBezTo>
                    <a:cubicBezTo>
                      <a:pt x="1220" y="457"/>
                      <a:pt x="1277" y="438"/>
                      <a:pt x="1353" y="368"/>
                    </a:cubicBezTo>
                    <a:cubicBezTo>
                      <a:pt x="1477" y="97"/>
                      <a:pt x="1263" y="0"/>
                      <a:pt x="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2014400" y="2809857"/>
                <a:ext cx="113100" cy="78070"/>
              </a:xfrm>
              <a:custGeom>
                <a:avLst/>
                <a:gdLst/>
                <a:ahLst/>
                <a:cxnLst/>
                <a:rect l="l" t="t" r="r" b="b"/>
                <a:pathLst>
                  <a:path w="2076" h="1433" extrusionOk="0">
                    <a:moveTo>
                      <a:pt x="746" y="1"/>
                    </a:moveTo>
                    <a:cubicBezTo>
                      <a:pt x="677" y="1"/>
                      <a:pt x="620" y="6"/>
                      <a:pt x="580" y="17"/>
                    </a:cubicBezTo>
                    <a:cubicBezTo>
                      <a:pt x="0" y="114"/>
                      <a:pt x="194" y="967"/>
                      <a:pt x="355" y="1353"/>
                    </a:cubicBezTo>
                    <a:cubicBezTo>
                      <a:pt x="395" y="1409"/>
                      <a:pt x="452" y="1433"/>
                      <a:pt x="510" y="1433"/>
                    </a:cubicBezTo>
                    <a:cubicBezTo>
                      <a:pt x="638" y="1433"/>
                      <a:pt x="769" y="1315"/>
                      <a:pt x="725" y="1160"/>
                    </a:cubicBezTo>
                    <a:cubicBezTo>
                      <a:pt x="613" y="855"/>
                      <a:pt x="613" y="500"/>
                      <a:pt x="628" y="436"/>
                    </a:cubicBezTo>
                    <a:lnTo>
                      <a:pt x="677" y="436"/>
                    </a:lnTo>
                    <a:cubicBezTo>
                      <a:pt x="709" y="419"/>
                      <a:pt x="821" y="419"/>
                      <a:pt x="838" y="419"/>
                    </a:cubicBezTo>
                    <a:cubicBezTo>
                      <a:pt x="918" y="436"/>
                      <a:pt x="886" y="419"/>
                      <a:pt x="1031" y="451"/>
                    </a:cubicBezTo>
                    <a:cubicBezTo>
                      <a:pt x="1286" y="481"/>
                      <a:pt x="1331" y="582"/>
                      <a:pt x="1506" y="582"/>
                    </a:cubicBezTo>
                    <a:cubicBezTo>
                      <a:pt x="1519" y="582"/>
                      <a:pt x="1532" y="581"/>
                      <a:pt x="1547" y="580"/>
                    </a:cubicBezTo>
                    <a:cubicBezTo>
                      <a:pt x="2076" y="218"/>
                      <a:pt x="1185"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3"/>
              <p:cNvSpPr/>
              <p:nvPr/>
            </p:nvSpPr>
            <p:spPr>
              <a:xfrm>
                <a:off x="2037227" y="2649088"/>
                <a:ext cx="70443" cy="67501"/>
              </a:xfrm>
              <a:custGeom>
                <a:avLst/>
                <a:gdLst/>
                <a:ahLst/>
                <a:cxnLst/>
                <a:rect l="l" t="t" r="r" b="b"/>
                <a:pathLst>
                  <a:path w="1293" h="1239" extrusionOk="0">
                    <a:moveTo>
                      <a:pt x="676" y="0"/>
                    </a:moveTo>
                    <a:cubicBezTo>
                      <a:pt x="547" y="0"/>
                      <a:pt x="421" y="31"/>
                      <a:pt x="322" y="101"/>
                    </a:cubicBezTo>
                    <a:cubicBezTo>
                      <a:pt x="97" y="310"/>
                      <a:pt x="0" y="681"/>
                      <a:pt x="16" y="986"/>
                    </a:cubicBezTo>
                    <a:lnTo>
                      <a:pt x="16" y="1035"/>
                    </a:lnTo>
                    <a:cubicBezTo>
                      <a:pt x="16" y="1100"/>
                      <a:pt x="48" y="1148"/>
                      <a:pt x="80" y="1180"/>
                    </a:cubicBezTo>
                    <a:cubicBezTo>
                      <a:pt x="116" y="1221"/>
                      <a:pt x="165" y="1239"/>
                      <a:pt x="215" y="1239"/>
                    </a:cubicBezTo>
                    <a:cubicBezTo>
                      <a:pt x="321" y="1239"/>
                      <a:pt x="430" y="1156"/>
                      <a:pt x="419" y="1035"/>
                    </a:cubicBezTo>
                    <a:cubicBezTo>
                      <a:pt x="370" y="890"/>
                      <a:pt x="516" y="471"/>
                      <a:pt x="531" y="456"/>
                    </a:cubicBezTo>
                    <a:cubicBezTo>
                      <a:pt x="569" y="418"/>
                      <a:pt x="596" y="402"/>
                      <a:pt x="653" y="402"/>
                    </a:cubicBezTo>
                    <a:cubicBezTo>
                      <a:pt x="694" y="402"/>
                      <a:pt x="751" y="410"/>
                      <a:pt x="838" y="423"/>
                    </a:cubicBezTo>
                    <a:cubicBezTo>
                      <a:pt x="889" y="457"/>
                      <a:pt x="944" y="471"/>
                      <a:pt x="994" y="471"/>
                    </a:cubicBezTo>
                    <a:cubicBezTo>
                      <a:pt x="1164" y="471"/>
                      <a:pt x="1292" y="307"/>
                      <a:pt x="1143" y="133"/>
                    </a:cubicBezTo>
                    <a:cubicBezTo>
                      <a:pt x="1016" y="51"/>
                      <a:pt x="843"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a:off x="2178440" y="2711467"/>
                <a:ext cx="88911" cy="53227"/>
              </a:xfrm>
              <a:custGeom>
                <a:avLst/>
                <a:gdLst/>
                <a:ahLst/>
                <a:cxnLst/>
                <a:rect l="l" t="t" r="r" b="b"/>
                <a:pathLst>
                  <a:path w="1632" h="977" extrusionOk="0">
                    <a:moveTo>
                      <a:pt x="769" y="0"/>
                    </a:moveTo>
                    <a:cubicBezTo>
                      <a:pt x="549" y="0"/>
                      <a:pt x="325" y="159"/>
                      <a:pt x="97" y="518"/>
                    </a:cubicBezTo>
                    <a:cubicBezTo>
                      <a:pt x="50" y="664"/>
                      <a:pt x="1" y="631"/>
                      <a:pt x="17" y="825"/>
                    </a:cubicBezTo>
                    <a:cubicBezTo>
                      <a:pt x="35" y="923"/>
                      <a:pt x="124" y="977"/>
                      <a:pt x="212" y="977"/>
                    </a:cubicBezTo>
                    <a:cubicBezTo>
                      <a:pt x="282" y="977"/>
                      <a:pt x="352" y="943"/>
                      <a:pt x="387" y="872"/>
                    </a:cubicBezTo>
                    <a:cubicBezTo>
                      <a:pt x="468" y="679"/>
                      <a:pt x="662" y="470"/>
                      <a:pt x="774" y="421"/>
                    </a:cubicBezTo>
                    <a:lnTo>
                      <a:pt x="806" y="421"/>
                    </a:lnTo>
                    <a:cubicBezTo>
                      <a:pt x="837" y="442"/>
                      <a:pt x="868" y="470"/>
                      <a:pt x="869" y="470"/>
                    </a:cubicBezTo>
                    <a:cubicBezTo>
                      <a:pt x="870" y="470"/>
                      <a:pt x="861" y="461"/>
                      <a:pt x="838" y="438"/>
                    </a:cubicBezTo>
                    <a:lnTo>
                      <a:pt x="838" y="438"/>
                    </a:lnTo>
                    <a:cubicBezTo>
                      <a:pt x="887" y="470"/>
                      <a:pt x="1064" y="664"/>
                      <a:pt x="1096" y="711"/>
                    </a:cubicBezTo>
                    <a:cubicBezTo>
                      <a:pt x="1160" y="792"/>
                      <a:pt x="1193" y="904"/>
                      <a:pt x="1306" y="921"/>
                    </a:cubicBezTo>
                    <a:cubicBezTo>
                      <a:pt x="1328" y="929"/>
                      <a:pt x="1350" y="933"/>
                      <a:pt x="1372" y="933"/>
                    </a:cubicBezTo>
                    <a:cubicBezTo>
                      <a:pt x="1519" y="933"/>
                      <a:pt x="1631" y="755"/>
                      <a:pt x="1547" y="615"/>
                    </a:cubicBezTo>
                    <a:cubicBezTo>
                      <a:pt x="1293" y="228"/>
                      <a:pt x="1033" y="0"/>
                      <a:pt x="7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p:cNvSpPr/>
              <p:nvPr/>
            </p:nvSpPr>
            <p:spPr>
              <a:xfrm>
                <a:off x="2302926" y="2628113"/>
                <a:ext cx="100189" cy="54752"/>
              </a:xfrm>
              <a:custGeom>
                <a:avLst/>
                <a:gdLst/>
                <a:ahLst/>
                <a:cxnLst/>
                <a:rect l="l" t="t" r="r" b="b"/>
                <a:pathLst>
                  <a:path w="1839" h="1005" extrusionOk="0">
                    <a:moveTo>
                      <a:pt x="957" y="1"/>
                    </a:moveTo>
                    <a:cubicBezTo>
                      <a:pt x="579" y="1"/>
                      <a:pt x="252" y="278"/>
                      <a:pt x="99" y="598"/>
                    </a:cubicBezTo>
                    <a:cubicBezTo>
                      <a:pt x="0" y="765"/>
                      <a:pt x="144" y="915"/>
                      <a:pt x="285" y="915"/>
                    </a:cubicBezTo>
                    <a:cubicBezTo>
                      <a:pt x="349" y="915"/>
                      <a:pt x="413" y="884"/>
                      <a:pt x="454" y="808"/>
                    </a:cubicBezTo>
                    <a:cubicBezTo>
                      <a:pt x="615" y="551"/>
                      <a:pt x="728" y="437"/>
                      <a:pt x="937" y="422"/>
                    </a:cubicBezTo>
                    <a:cubicBezTo>
                      <a:pt x="969" y="486"/>
                      <a:pt x="1001" y="551"/>
                      <a:pt x="1050" y="615"/>
                    </a:cubicBezTo>
                    <a:cubicBezTo>
                      <a:pt x="1157" y="737"/>
                      <a:pt x="1206" y="1004"/>
                      <a:pt x="1389" y="1004"/>
                    </a:cubicBezTo>
                    <a:cubicBezTo>
                      <a:pt x="1399" y="1004"/>
                      <a:pt x="1409" y="1003"/>
                      <a:pt x="1420" y="1002"/>
                    </a:cubicBezTo>
                    <a:cubicBezTo>
                      <a:pt x="1839" y="888"/>
                      <a:pt x="1420" y="470"/>
                      <a:pt x="1308" y="244"/>
                    </a:cubicBezTo>
                    <a:cubicBezTo>
                      <a:pt x="1259" y="115"/>
                      <a:pt x="1162" y="3"/>
                      <a:pt x="1018" y="3"/>
                    </a:cubicBezTo>
                    <a:cubicBezTo>
                      <a:pt x="998" y="1"/>
                      <a:pt x="977"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3"/>
              <p:cNvSpPr/>
              <p:nvPr/>
            </p:nvSpPr>
            <p:spPr>
              <a:xfrm>
                <a:off x="2372933" y="2474154"/>
                <a:ext cx="99535" cy="63851"/>
              </a:xfrm>
              <a:custGeom>
                <a:avLst/>
                <a:gdLst/>
                <a:ahLst/>
                <a:cxnLst/>
                <a:rect l="l" t="t" r="r" b="b"/>
                <a:pathLst>
                  <a:path w="1827" h="1172" extrusionOk="0">
                    <a:moveTo>
                      <a:pt x="1283" y="0"/>
                    </a:moveTo>
                    <a:cubicBezTo>
                      <a:pt x="1183" y="0"/>
                      <a:pt x="1080" y="34"/>
                      <a:pt x="989" y="74"/>
                    </a:cubicBezTo>
                    <a:cubicBezTo>
                      <a:pt x="667" y="235"/>
                      <a:pt x="281" y="396"/>
                      <a:pt x="71" y="686"/>
                    </a:cubicBezTo>
                    <a:cubicBezTo>
                      <a:pt x="0" y="839"/>
                      <a:pt x="127" y="974"/>
                      <a:pt x="256" y="974"/>
                    </a:cubicBezTo>
                    <a:cubicBezTo>
                      <a:pt x="305" y="974"/>
                      <a:pt x="354" y="956"/>
                      <a:pt x="393" y="912"/>
                    </a:cubicBezTo>
                    <a:cubicBezTo>
                      <a:pt x="571" y="735"/>
                      <a:pt x="1022" y="478"/>
                      <a:pt x="1263" y="413"/>
                    </a:cubicBezTo>
                    <a:cubicBezTo>
                      <a:pt x="1279" y="429"/>
                      <a:pt x="1279" y="429"/>
                      <a:pt x="1279" y="445"/>
                    </a:cubicBezTo>
                    <a:cubicBezTo>
                      <a:pt x="1344" y="671"/>
                      <a:pt x="1327" y="686"/>
                      <a:pt x="1359" y="976"/>
                    </a:cubicBezTo>
                    <a:cubicBezTo>
                      <a:pt x="1359" y="1066"/>
                      <a:pt x="1443" y="1171"/>
                      <a:pt x="1547" y="1171"/>
                    </a:cubicBezTo>
                    <a:cubicBezTo>
                      <a:pt x="1554" y="1171"/>
                      <a:pt x="1562" y="1171"/>
                      <a:pt x="1569" y="1169"/>
                    </a:cubicBezTo>
                    <a:cubicBezTo>
                      <a:pt x="1827" y="1169"/>
                      <a:pt x="1778" y="880"/>
                      <a:pt x="1746" y="703"/>
                    </a:cubicBezTo>
                    <a:cubicBezTo>
                      <a:pt x="1714" y="461"/>
                      <a:pt x="1681" y="171"/>
                      <a:pt x="1456" y="42"/>
                    </a:cubicBezTo>
                    <a:cubicBezTo>
                      <a:pt x="1402" y="12"/>
                      <a:pt x="1343" y="0"/>
                      <a:pt x="1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3"/>
              <p:cNvSpPr/>
              <p:nvPr/>
            </p:nvSpPr>
            <p:spPr>
              <a:xfrm>
                <a:off x="2444356" y="2348251"/>
                <a:ext cx="108851" cy="84498"/>
              </a:xfrm>
              <a:custGeom>
                <a:avLst/>
                <a:gdLst/>
                <a:ahLst/>
                <a:cxnLst/>
                <a:rect l="l" t="t" r="r" b="b"/>
                <a:pathLst>
                  <a:path w="1998" h="1551" extrusionOk="0">
                    <a:moveTo>
                      <a:pt x="1297" y="1"/>
                    </a:moveTo>
                    <a:cubicBezTo>
                      <a:pt x="904" y="1"/>
                      <a:pt x="429" y="228"/>
                      <a:pt x="194" y="420"/>
                    </a:cubicBezTo>
                    <a:cubicBezTo>
                      <a:pt x="113" y="485"/>
                      <a:pt x="1" y="549"/>
                      <a:pt x="16" y="678"/>
                    </a:cubicBezTo>
                    <a:cubicBezTo>
                      <a:pt x="5" y="799"/>
                      <a:pt x="114" y="890"/>
                      <a:pt x="225" y="890"/>
                    </a:cubicBezTo>
                    <a:cubicBezTo>
                      <a:pt x="277" y="890"/>
                      <a:pt x="329" y="870"/>
                      <a:pt x="370" y="824"/>
                    </a:cubicBezTo>
                    <a:cubicBezTo>
                      <a:pt x="548" y="614"/>
                      <a:pt x="1015" y="469"/>
                      <a:pt x="1160" y="453"/>
                    </a:cubicBezTo>
                    <a:cubicBezTo>
                      <a:pt x="1208" y="437"/>
                      <a:pt x="1369" y="437"/>
                      <a:pt x="1401" y="437"/>
                    </a:cubicBezTo>
                    <a:lnTo>
                      <a:pt x="1418" y="437"/>
                    </a:lnTo>
                    <a:cubicBezTo>
                      <a:pt x="1418" y="453"/>
                      <a:pt x="1418" y="453"/>
                      <a:pt x="1433" y="453"/>
                    </a:cubicBezTo>
                    <a:cubicBezTo>
                      <a:pt x="1434" y="452"/>
                      <a:pt x="1434" y="452"/>
                      <a:pt x="1434" y="452"/>
                    </a:cubicBezTo>
                    <a:cubicBezTo>
                      <a:pt x="1454" y="452"/>
                      <a:pt x="1593" y="1019"/>
                      <a:pt x="1515" y="1146"/>
                    </a:cubicBezTo>
                    <a:cubicBezTo>
                      <a:pt x="1515" y="1210"/>
                      <a:pt x="1386" y="1290"/>
                      <a:pt x="1498" y="1468"/>
                    </a:cubicBezTo>
                    <a:cubicBezTo>
                      <a:pt x="1552" y="1526"/>
                      <a:pt x="1608" y="1551"/>
                      <a:pt x="1662" y="1551"/>
                    </a:cubicBezTo>
                    <a:cubicBezTo>
                      <a:pt x="1802" y="1551"/>
                      <a:pt x="1926" y="1388"/>
                      <a:pt x="1949" y="1226"/>
                    </a:cubicBezTo>
                    <a:cubicBezTo>
                      <a:pt x="1998" y="888"/>
                      <a:pt x="1949" y="517"/>
                      <a:pt x="1788" y="212"/>
                    </a:cubicBezTo>
                    <a:cubicBezTo>
                      <a:pt x="1674" y="60"/>
                      <a:pt x="1496" y="1"/>
                      <a:pt x="1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3"/>
              <p:cNvSpPr/>
              <p:nvPr/>
            </p:nvSpPr>
            <p:spPr>
              <a:xfrm>
                <a:off x="2561161" y="2255908"/>
                <a:ext cx="106835" cy="85425"/>
              </a:xfrm>
              <a:custGeom>
                <a:avLst/>
                <a:gdLst/>
                <a:ahLst/>
                <a:cxnLst/>
                <a:rect l="l" t="t" r="r" b="b"/>
                <a:pathLst>
                  <a:path w="1961" h="1568" extrusionOk="0">
                    <a:moveTo>
                      <a:pt x="912" y="1"/>
                    </a:moveTo>
                    <a:cubicBezTo>
                      <a:pt x="663" y="1"/>
                      <a:pt x="412" y="34"/>
                      <a:pt x="191" y="150"/>
                    </a:cubicBezTo>
                    <a:cubicBezTo>
                      <a:pt x="0" y="284"/>
                      <a:pt x="132" y="577"/>
                      <a:pt x="328" y="577"/>
                    </a:cubicBezTo>
                    <a:cubicBezTo>
                      <a:pt x="346" y="577"/>
                      <a:pt x="365" y="575"/>
                      <a:pt x="385" y="569"/>
                    </a:cubicBezTo>
                    <a:cubicBezTo>
                      <a:pt x="583" y="494"/>
                      <a:pt x="781" y="462"/>
                      <a:pt x="966" y="462"/>
                    </a:cubicBezTo>
                    <a:cubicBezTo>
                      <a:pt x="1097" y="462"/>
                      <a:pt x="1222" y="478"/>
                      <a:pt x="1336" y="505"/>
                    </a:cubicBezTo>
                    <a:cubicBezTo>
                      <a:pt x="1400" y="554"/>
                      <a:pt x="1448" y="521"/>
                      <a:pt x="1448" y="827"/>
                    </a:cubicBezTo>
                    <a:cubicBezTo>
                      <a:pt x="1432" y="1037"/>
                      <a:pt x="1432" y="1020"/>
                      <a:pt x="1368" y="1278"/>
                    </a:cubicBezTo>
                    <a:cubicBezTo>
                      <a:pt x="1351" y="1359"/>
                      <a:pt x="1368" y="1456"/>
                      <a:pt x="1448" y="1520"/>
                    </a:cubicBezTo>
                    <a:cubicBezTo>
                      <a:pt x="1497" y="1552"/>
                      <a:pt x="1542" y="1567"/>
                      <a:pt x="1583" y="1567"/>
                    </a:cubicBezTo>
                    <a:cubicBezTo>
                      <a:pt x="1926" y="1567"/>
                      <a:pt x="1961" y="531"/>
                      <a:pt x="1802" y="344"/>
                    </a:cubicBezTo>
                    <a:cubicBezTo>
                      <a:pt x="1658" y="103"/>
                      <a:pt x="1368" y="22"/>
                      <a:pt x="1093" y="6"/>
                    </a:cubicBezTo>
                    <a:cubicBezTo>
                      <a:pt x="1033" y="3"/>
                      <a:pt x="973" y="1"/>
                      <a:pt x="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3"/>
              <p:cNvSpPr/>
              <p:nvPr/>
            </p:nvSpPr>
            <p:spPr>
              <a:xfrm>
                <a:off x="2748954" y="2283802"/>
                <a:ext cx="106454" cy="75455"/>
              </a:xfrm>
              <a:custGeom>
                <a:avLst/>
                <a:gdLst/>
                <a:ahLst/>
                <a:cxnLst/>
                <a:rect l="l" t="t" r="r" b="b"/>
                <a:pathLst>
                  <a:path w="1954" h="1385" extrusionOk="0">
                    <a:moveTo>
                      <a:pt x="639" y="0"/>
                    </a:moveTo>
                    <a:cubicBezTo>
                      <a:pt x="540" y="0"/>
                      <a:pt x="444" y="9"/>
                      <a:pt x="352" y="25"/>
                    </a:cubicBezTo>
                    <a:cubicBezTo>
                      <a:pt x="30" y="25"/>
                      <a:pt x="0" y="464"/>
                      <a:pt x="305" y="464"/>
                    </a:cubicBezTo>
                    <a:cubicBezTo>
                      <a:pt x="320" y="464"/>
                      <a:pt x="335" y="463"/>
                      <a:pt x="352" y="460"/>
                    </a:cubicBezTo>
                    <a:cubicBezTo>
                      <a:pt x="436" y="434"/>
                      <a:pt x="528" y="422"/>
                      <a:pt x="622" y="422"/>
                    </a:cubicBezTo>
                    <a:cubicBezTo>
                      <a:pt x="983" y="422"/>
                      <a:pt x="1367" y="590"/>
                      <a:pt x="1367" y="718"/>
                    </a:cubicBezTo>
                    <a:cubicBezTo>
                      <a:pt x="1432" y="895"/>
                      <a:pt x="1415" y="1008"/>
                      <a:pt x="1400" y="1072"/>
                    </a:cubicBezTo>
                    <a:cubicBezTo>
                      <a:pt x="1383" y="1169"/>
                      <a:pt x="1383" y="1281"/>
                      <a:pt x="1480" y="1346"/>
                    </a:cubicBezTo>
                    <a:cubicBezTo>
                      <a:pt x="1535" y="1373"/>
                      <a:pt x="1583" y="1385"/>
                      <a:pt x="1625" y="1385"/>
                    </a:cubicBezTo>
                    <a:cubicBezTo>
                      <a:pt x="1953" y="1385"/>
                      <a:pt x="1846" y="612"/>
                      <a:pt x="1690" y="411"/>
                    </a:cubicBezTo>
                    <a:cubicBezTo>
                      <a:pt x="1445" y="129"/>
                      <a:pt x="1027" y="0"/>
                      <a:pt x="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3"/>
              <p:cNvSpPr/>
              <p:nvPr/>
            </p:nvSpPr>
            <p:spPr>
              <a:xfrm>
                <a:off x="2684449" y="2440322"/>
                <a:ext cx="89783" cy="88911"/>
              </a:xfrm>
              <a:custGeom>
                <a:avLst/>
                <a:gdLst/>
                <a:ahLst/>
                <a:cxnLst/>
                <a:rect l="l" t="t" r="r" b="b"/>
                <a:pathLst>
                  <a:path w="1648" h="1632" extrusionOk="0">
                    <a:moveTo>
                      <a:pt x="614" y="0"/>
                    </a:moveTo>
                    <a:cubicBezTo>
                      <a:pt x="545" y="0"/>
                      <a:pt x="471" y="6"/>
                      <a:pt x="393" y="19"/>
                    </a:cubicBezTo>
                    <a:cubicBezTo>
                      <a:pt x="264" y="51"/>
                      <a:pt x="87" y="100"/>
                      <a:pt x="39" y="244"/>
                    </a:cubicBezTo>
                    <a:cubicBezTo>
                      <a:pt x="0" y="372"/>
                      <a:pt x="113" y="499"/>
                      <a:pt x="234" y="499"/>
                    </a:cubicBezTo>
                    <a:cubicBezTo>
                      <a:pt x="266" y="499"/>
                      <a:pt x="298" y="490"/>
                      <a:pt x="329" y="470"/>
                    </a:cubicBezTo>
                    <a:cubicBezTo>
                      <a:pt x="387" y="426"/>
                      <a:pt x="481" y="409"/>
                      <a:pt x="577" y="409"/>
                    </a:cubicBezTo>
                    <a:cubicBezTo>
                      <a:pt x="694" y="409"/>
                      <a:pt x="814" y="434"/>
                      <a:pt x="876" y="470"/>
                    </a:cubicBezTo>
                    <a:cubicBezTo>
                      <a:pt x="1037" y="566"/>
                      <a:pt x="1037" y="824"/>
                      <a:pt x="1005" y="970"/>
                    </a:cubicBezTo>
                    <a:cubicBezTo>
                      <a:pt x="973" y="1211"/>
                      <a:pt x="924" y="1163"/>
                      <a:pt x="844" y="1388"/>
                    </a:cubicBezTo>
                    <a:cubicBezTo>
                      <a:pt x="823" y="1534"/>
                      <a:pt x="950" y="1632"/>
                      <a:pt x="1072" y="1632"/>
                    </a:cubicBezTo>
                    <a:cubicBezTo>
                      <a:pt x="1140" y="1632"/>
                      <a:pt x="1206" y="1602"/>
                      <a:pt x="1246" y="1533"/>
                    </a:cubicBezTo>
                    <a:cubicBezTo>
                      <a:pt x="1648" y="836"/>
                      <a:pt x="1433"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3"/>
              <p:cNvSpPr/>
              <p:nvPr/>
            </p:nvSpPr>
            <p:spPr>
              <a:xfrm>
                <a:off x="2840589" y="2455140"/>
                <a:ext cx="80249" cy="64777"/>
              </a:xfrm>
              <a:custGeom>
                <a:avLst/>
                <a:gdLst/>
                <a:ahLst/>
                <a:cxnLst/>
                <a:rect l="l" t="t" r="r" b="b"/>
                <a:pathLst>
                  <a:path w="1473" h="1189" extrusionOk="0">
                    <a:moveTo>
                      <a:pt x="657" y="1"/>
                    </a:moveTo>
                    <a:cubicBezTo>
                      <a:pt x="538" y="1"/>
                      <a:pt x="420" y="19"/>
                      <a:pt x="313" y="53"/>
                    </a:cubicBezTo>
                    <a:cubicBezTo>
                      <a:pt x="216" y="101"/>
                      <a:pt x="72" y="150"/>
                      <a:pt x="40" y="262"/>
                    </a:cubicBezTo>
                    <a:cubicBezTo>
                      <a:pt x="0" y="392"/>
                      <a:pt x="117" y="511"/>
                      <a:pt x="232" y="511"/>
                    </a:cubicBezTo>
                    <a:cubicBezTo>
                      <a:pt x="260" y="511"/>
                      <a:pt x="288" y="504"/>
                      <a:pt x="313" y="488"/>
                    </a:cubicBezTo>
                    <a:cubicBezTo>
                      <a:pt x="478" y="400"/>
                      <a:pt x="474" y="390"/>
                      <a:pt x="596" y="390"/>
                    </a:cubicBezTo>
                    <a:cubicBezTo>
                      <a:pt x="629" y="390"/>
                      <a:pt x="673" y="391"/>
                      <a:pt x="732" y="391"/>
                    </a:cubicBezTo>
                    <a:cubicBezTo>
                      <a:pt x="748" y="391"/>
                      <a:pt x="845" y="408"/>
                      <a:pt x="877" y="423"/>
                    </a:cubicBezTo>
                    <a:cubicBezTo>
                      <a:pt x="942" y="455"/>
                      <a:pt x="989" y="504"/>
                      <a:pt x="1006" y="520"/>
                    </a:cubicBezTo>
                    <a:cubicBezTo>
                      <a:pt x="1006" y="537"/>
                      <a:pt x="1022" y="552"/>
                      <a:pt x="1022" y="552"/>
                    </a:cubicBezTo>
                    <a:cubicBezTo>
                      <a:pt x="1022" y="569"/>
                      <a:pt x="1022" y="569"/>
                      <a:pt x="1038" y="569"/>
                    </a:cubicBezTo>
                    <a:cubicBezTo>
                      <a:pt x="1054" y="730"/>
                      <a:pt x="989" y="906"/>
                      <a:pt x="1038" y="1068"/>
                    </a:cubicBezTo>
                    <a:cubicBezTo>
                      <a:pt x="1058" y="1146"/>
                      <a:pt x="1136" y="1188"/>
                      <a:pt x="1217" y="1188"/>
                    </a:cubicBezTo>
                    <a:cubicBezTo>
                      <a:pt x="1269" y="1188"/>
                      <a:pt x="1322" y="1170"/>
                      <a:pt x="1361" y="1132"/>
                    </a:cubicBezTo>
                    <a:cubicBezTo>
                      <a:pt x="1473" y="939"/>
                      <a:pt x="1425" y="681"/>
                      <a:pt x="1408" y="472"/>
                    </a:cubicBezTo>
                    <a:cubicBezTo>
                      <a:pt x="1314" y="141"/>
                      <a:pt x="985" y="1"/>
                      <a:pt x="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3"/>
              <p:cNvSpPr/>
              <p:nvPr/>
            </p:nvSpPr>
            <p:spPr>
              <a:xfrm>
                <a:off x="2758706" y="2605994"/>
                <a:ext cx="87604" cy="67228"/>
              </a:xfrm>
              <a:custGeom>
                <a:avLst/>
                <a:gdLst/>
                <a:ahLst/>
                <a:cxnLst/>
                <a:rect l="l" t="t" r="r" b="b"/>
                <a:pathLst>
                  <a:path w="1608" h="1234" extrusionOk="0">
                    <a:moveTo>
                      <a:pt x="990" y="1"/>
                    </a:moveTo>
                    <a:cubicBezTo>
                      <a:pt x="953" y="1"/>
                      <a:pt x="917" y="3"/>
                      <a:pt x="882" y="6"/>
                    </a:cubicBezTo>
                    <a:cubicBezTo>
                      <a:pt x="641" y="6"/>
                      <a:pt x="399" y="55"/>
                      <a:pt x="205" y="184"/>
                    </a:cubicBezTo>
                    <a:cubicBezTo>
                      <a:pt x="0" y="293"/>
                      <a:pt x="133" y="566"/>
                      <a:pt x="316" y="566"/>
                    </a:cubicBezTo>
                    <a:cubicBezTo>
                      <a:pt x="348" y="566"/>
                      <a:pt x="382" y="557"/>
                      <a:pt x="415" y="538"/>
                    </a:cubicBezTo>
                    <a:cubicBezTo>
                      <a:pt x="555" y="452"/>
                      <a:pt x="723" y="416"/>
                      <a:pt x="886" y="416"/>
                    </a:cubicBezTo>
                    <a:cubicBezTo>
                      <a:pt x="968" y="416"/>
                      <a:pt x="1049" y="425"/>
                      <a:pt x="1124" y="441"/>
                    </a:cubicBezTo>
                    <a:cubicBezTo>
                      <a:pt x="1124" y="441"/>
                      <a:pt x="1124" y="457"/>
                      <a:pt x="1139" y="457"/>
                    </a:cubicBezTo>
                    <a:cubicBezTo>
                      <a:pt x="1139" y="489"/>
                      <a:pt x="1156" y="506"/>
                      <a:pt x="1156" y="538"/>
                    </a:cubicBezTo>
                    <a:lnTo>
                      <a:pt x="1156" y="570"/>
                    </a:lnTo>
                    <a:cubicBezTo>
                      <a:pt x="1124" y="779"/>
                      <a:pt x="931" y="1021"/>
                      <a:pt x="1124" y="1182"/>
                    </a:cubicBezTo>
                    <a:cubicBezTo>
                      <a:pt x="1174" y="1218"/>
                      <a:pt x="1219" y="1233"/>
                      <a:pt x="1258" y="1233"/>
                    </a:cubicBezTo>
                    <a:cubicBezTo>
                      <a:pt x="1431" y="1233"/>
                      <a:pt x="1500" y="934"/>
                      <a:pt x="1526" y="763"/>
                    </a:cubicBezTo>
                    <a:cubicBezTo>
                      <a:pt x="1607" y="553"/>
                      <a:pt x="1575" y="296"/>
                      <a:pt x="1414" y="135"/>
                    </a:cubicBezTo>
                    <a:cubicBezTo>
                      <a:pt x="1297" y="31"/>
                      <a:pt x="1140"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3"/>
              <p:cNvSpPr/>
              <p:nvPr/>
            </p:nvSpPr>
            <p:spPr>
              <a:xfrm>
                <a:off x="2545144" y="2563119"/>
                <a:ext cx="94959" cy="83899"/>
              </a:xfrm>
              <a:custGeom>
                <a:avLst/>
                <a:gdLst/>
                <a:ahLst/>
                <a:cxnLst/>
                <a:rect l="l" t="t" r="r" b="b"/>
                <a:pathLst>
                  <a:path w="1743" h="1540" extrusionOk="0">
                    <a:moveTo>
                      <a:pt x="889" y="1"/>
                    </a:moveTo>
                    <a:cubicBezTo>
                      <a:pt x="644" y="1"/>
                      <a:pt x="388" y="73"/>
                      <a:pt x="180" y="181"/>
                    </a:cubicBezTo>
                    <a:cubicBezTo>
                      <a:pt x="1" y="278"/>
                      <a:pt x="115" y="527"/>
                      <a:pt x="284" y="527"/>
                    </a:cubicBezTo>
                    <a:cubicBezTo>
                      <a:pt x="312" y="527"/>
                      <a:pt x="343" y="519"/>
                      <a:pt x="373" y="503"/>
                    </a:cubicBezTo>
                    <a:cubicBezTo>
                      <a:pt x="546" y="410"/>
                      <a:pt x="729" y="366"/>
                      <a:pt x="889" y="366"/>
                    </a:cubicBezTo>
                    <a:cubicBezTo>
                      <a:pt x="1116" y="366"/>
                      <a:pt x="1295" y="455"/>
                      <a:pt x="1323" y="616"/>
                    </a:cubicBezTo>
                    <a:lnTo>
                      <a:pt x="1323" y="713"/>
                    </a:lnTo>
                    <a:cubicBezTo>
                      <a:pt x="1340" y="922"/>
                      <a:pt x="1323" y="1050"/>
                      <a:pt x="1291" y="1147"/>
                    </a:cubicBezTo>
                    <a:cubicBezTo>
                      <a:pt x="1275" y="1261"/>
                      <a:pt x="1226" y="1389"/>
                      <a:pt x="1307" y="1486"/>
                    </a:cubicBezTo>
                    <a:cubicBezTo>
                      <a:pt x="1358" y="1523"/>
                      <a:pt x="1403" y="1539"/>
                      <a:pt x="1442" y="1539"/>
                    </a:cubicBezTo>
                    <a:cubicBezTo>
                      <a:pt x="1732" y="1539"/>
                      <a:pt x="1743" y="661"/>
                      <a:pt x="1630" y="406"/>
                    </a:cubicBezTo>
                    <a:cubicBezTo>
                      <a:pt x="1478" y="112"/>
                      <a:pt x="1192" y="1"/>
                      <a:pt x="8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2455198" y="2706618"/>
                <a:ext cx="104928" cy="76599"/>
              </a:xfrm>
              <a:custGeom>
                <a:avLst/>
                <a:gdLst/>
                <a:ahLst/>
                <a:cxnLst/>
                <a:rect l="l" t="t" r="r" b="b"/>
                <a:pathLst>
                  <a:path w="1926" h="1406" extrusionOk="0">
                    <a:moveTo>
                      <a:pt x="1112" y="1"/>
                    </a:moveTo>
                    <a:cubicBezTo>
                      <a:pt x="802" y="1"/>
                      <a:pt x="467" y="151"/>
                      <a:pt x="204" y="302"/>
                    </a:cubicBezTo>
                    <a:cubicBezTo>
                      <a:pt x="1" y="423"/>
                      <a:pt x="128" y="705"/>
                      <a:pt x="317" y="705"/>
                    </a:cubicBezTo>
                    <a:cubicBezTo>
                      <a:pt x="353" y="705"/>
                      <a:pt x="391" y="695"/>
                      <a:pt x="429" y="671"/>
                    </a:cubicBezTo>
                    <a:cubicBezTo>
                      <a:pt x="729" y="496"/>
                      <a:pt x="946" y="430"/>
                      <a:pt x="1101" y="430"/>
                    </a:cubicBezTo>
                    <a:cubicBezTo>
                      <a:pt x="1287" y="430"/>
                      <a:pt x="1384" y="525"/>
                      <a:pt x="1428" y="639"/>
                    </a:cubicBezTo>
                    <a:cubicBezTo>
                      <a:pt x="1444" y="897"/>
                      <a:pt x="1444" y="929"/>
                      <a:pt x="1395" y="1107"/>
                    </a:cubicBezTo>
                    <a:cubicBezTo>
                      <a:pt x="1348" y="1187"/>
                      <a:pt x="1363" y="1316"/>
                      <a:pt x="1444" y="1365"/>
                    </a:cubicBezTo>
                    <a:cubicBezTo>
                      <a:pt x="1495" y="1393"/>
                      <a:pt x="1540" y="1406"/>
                      <a:pt x="1580" y="1406"/>
                    </a:cubicBezTo>
                    <a:cubicBezTo>
                      <a:pt x="1925" y="1406"/>
                      <a:pt x="1904" y="458"/>
                      <a:pt x="1702" y="285"/>
                    </a:cubicBezTo>
                    <a:cubicBezTo>
                      <a:pt x="1541" y="77"/>
                      <a:pt x="1333"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3"/>
              <p:cNvSpPr/>
              <p:nvPr/>
            </p:nvSpPr>
            <p:spPr>
              <a:xfrm>
                <a:off x="2648384" y="2731188"/>
                <a:ext cx="72404" cy="51974"/>
              </a:xfrm>
              <a:custGeom>
                <a:avLst/>
                <a:gdLst/>
                <a:ahLst/>
                <a:cxnLst/>
                <a:rect l="l" t="t" r="r" b="b"/>
                <a:pathLst>
                  <a:path w="1329" h="954" extrusionOk="0">
                    <a:moveTo>
                      <a:pt x="761" y="1"/>
                    </a:moveTo>
                    <a:cubicBezTo>
                      <a:pt x="680" y="1"/>
                      <a:pt x="598" y="11"/>
                      <a:pt x="523" y="27"/>
                    </a:cubicBezTo>
                    <a:cubicBezTo>
                      <a:pt x="379" y="59"/>
                      <a:pt x="169" y="76"/>
                      <a:pt x="72" y="205"/>
                    </a:cubicBezTo>
                    <a:cubicBezTo>
                      <a:pt x="1" y="334"/>
                      <a:pt x="109" y="502"/>
                      <a:pt x="247" y="502"/>
                    </a:cubicBezTo>
                    <a:cubicBezTo>
                      <a:pt x="264" y="502"/>
                      <a:pt x="281" y="500"/>
                      <a:pt x="298" y="495"/>
                    </a:cubicBezTo>
                    <a:cubicBezTo>
                      <a:pt x="362" y="463"/>
                      <a:pt x="620" y="414"/>
                      <a:pt x="684" y="398"/>
                    </a:cubicBezTo>
                    <a:lnTo>
                      <a:pt x="813" y="398"/>
                    </a:lnTo>
                    <a:cubicBezTo>
                      <a:pt x="813" y="398"/>
                      <a:pt x="830" y="398"/>
                      <a:pt x="845" y="414"/>
                    </a:cubicBezTo>
                    <a:cubicBezTo>
                      <a:pt x="862" y="430"/>
                      <a:pt x="862" y="446"/>
                      <a:pt x="862" y="463"/>
                    </a:cubicBezTo>
                    <a:lnTo>
                      <a:pt x="862" y="478"/>
                    </a:lnTo>
                    <a:cubicBezTo>
                      <a:pt x="862" y="495"/>
                      <a:pt x="845" y="542"/>
                      <a:pt x="830" y="559"/>
                    </a:cubicBezTo>
                    <a:cubicBezTo>
                      <a:pt x="765" y="671"/>
                      <a:pt x="701" y="849"/>
                      <a:pt x="862" y="929"/>
                    </a:cubicBezTo>
                    <a:cubicBezTo>
                      <a:pt x="898" y="946"/>
                      <a:pt x="932" y="953"/>
                      <a:pt x="964" y="953"/>
                    </a:cubicBezTo>
                    <a:cubicBezTo>
                      <a:pt x="1240" y="953"/>
                      <a:pt x="1329" y="375"/>
                      <a:pt x="1184" y="173"/>
                    </a:cubicBezTo>
                    <a:cubicBezTo>
                      <a:pt x="1087" y="44"/>
                      <a:pt x="925"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a:off x="2192713" y="2883132"/>
                <a:ext cx="97247" cy="68590"/>
              </a:xfrm>
              <a:custGeom>
                <a:avLst/>
                <a:gdLst/>
                <a:ahLst/>
                <a:cxnLst/>
                <a:rect l="l" t="t" r="r" b="b"/>
                <a:pathLst>
                  <a:path w="1785" h="1259" extrusionOk="0">
                    <a:moveTo>
                      <a:pt x="961" y="1"/>
                    </a:moveTo>
                    <a:cubicBezTo>
                      <a:pt x="863" y="1"/>
                      <a:pt x="762" y="41"/>
                      <a:pt x="673" y="122"/>
                    </a:cubicBezTo>
                    <a:cubicBezTo>
                      <a:pt x="432" y="330"/>
                      <a:pt x="206" y="588"/>
                      <a:pt x="110" y="910"/>
                    </a:cubicBezTo>
                    <a:cubicBezTo>
                      <a:pt x="1" y="1085"/>
                      <a:pt x="120" y="1259"/>
                      <a:pt x="249" y="1259"/>
                    </a:cubicBezTo>
                    <a:cubicBezTo>
                      <a:pt x="310" y="1259"/>
                      <a:pt x="373" y="1219"/>
                      <a:pt x="415" y="1120"/>
                    </a:cubicBezTo>
                    <a:cubicBezTo>
                      <a:pt x="464" y="814"/>
                      <a:pt x="883" y="395"/>
                      <a:pt x="947" y="363"/>
                    </a:cubicBezTo>
                    <a:cubicBezTo>
                      <a:pt x="995" y="395"/>
                      <a:pt x="1044" y="444"/>
                      <a:pt x="1141" y="541"/>
                    </a:cubicBezTo>
                    <a:cubicBezTo>
                      <a:pt x="1285" y="669"/>
                      <a:pt x="1285" y="878"/>
                      <a:pt x="1430" y="1007"/>
                    </a:cubicBezTo>
                    <a:cubicBezTo>
                      <a:pt x="1461" y="1022"/>
                      <a:pt x="1492" y="1030"/>
                      <a:pt x="1523" y="1030"/>
                    </a:cubicBezTo>
                    <a:cubicBezTo>
                      <a:pt x="1591" y="1030"/>
                      <a:pt x="1654" y="994"/>
                      <a:pt x="1688" y="927"/>
                    </a:cubicBezTo>
                    <a:cubicBezTo>
                      <a:pt x="1785" y="637"/>
                      <a:pt x="1446" y="315"/>
                      <a:pt x="1237" y="122"/>
                    </a:cubicBezTo>
                    <a:cubicBezTo>
                      <a:pt x="1157" y="41"/>
                      <a:pt x="1060" y="1"/>
                      <a:pt x="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a:off x="2358986" y="2839548"/>
                <a:ext cx="114354" cy="65594"/>
              </a:xfrm>
              <a:custGeom>
                <a:avLst/>
                <a:gdLst/>
                <a:ahLst/>
                <a:cxnLst/>
                <a:rect l="l" t="t" r="r" b="b"/>
                <a:pathLst>
                  <a:path w="2099" h="1204" extrusionOk="0">
                    <a:moveTo>
                      <a:pt x="945" y="1"/>
                    </a:moveTo>
                    <a:cubicBezTo>
                      <a:pt x="522" y="1"/>
                      <a:pt x="183" y="450"/>
                      <a:pt x="86" y="841"/>
                    </a:cubicBezTo>
                    <a:cubicBezTo>
                      <a:pt x="0" y="1033"/>
                      <a:pt x="127" y="1204"/>
                      <a:pt x="264" y="1204"/>
                    </a:cubicBezTo>
                    <a:cubicBezTo>
                      <a:pt x="334" y="1204"/>
                      <a:pt x="407" y="1159"/>
                      <a:pt x="456" y="1051"/>
                    </a:cubicBezTo>
                    <a:cubicBezTo>
                      <a:pt x="552" y="664"/>
                      <a:pt x="666" y="471"/>
                      <a:pt x="971" y="406"/>
                    </a:cubicBezTo>
                    <a:cubicBezTo>
                      <a:pt x="1181" y="600"/>
                      <a:pt x="1229" y="712"/>
                      <a:pt x="1293" y="922"/>
                    </a:cubicBezTo>
                    <a:cubicBezTo>
                      <a:pt x="1325" y="1034"/>
                      <a:pt x="1358" y="1195"/>
                      <a:pt x="1503" y="1195"/>
                    </a:cubicBezTo>
                    <a:cubicBezTo>
                      <a:pt x="2098" y="1179"/>
                      <a:pt x="1422" y="149"/>
                      <a:pt x="1149" y="35"/>
                    </a:cubicBezTo>
                    <a:cubicBezTo>
                      <a:pt x="1079" y="11"/>
                      <a:pt x="1011" y="1"/>
                      <a:pt x="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2514309" y="2914240"/>
                <a:ext cx="101169" cy="85370"/>
              </a:xfrm>
              <a:custGeom>
                <a:avLst/>
                <a:gdLst/>
                <a:ahLst/>
                <a:cxnLst/>
                <a:rect l="l" t="t" r="r" b="b"/>
                <a:pathLst>
                  <a:path w="1857" h="1567" extrusionOk="0">
                    <a:moveTo>
                      <a:pt x="1364" y="1"/>
                    </a:moveTo>
                    <a:cubicBezTo>
                      <a:pt x="1251" y="1"/>
                      <a:pt x="1132" y="34"/>
                      <a:pt x="1036" y="82"/>
                    </a:cubicBezTo>
                    <a:cubicBezTo>
                      <a:pt x="729" y="178"/>
                      <a:pt x="392" y="259"/>
                      <a:pt x="166" y="485"/>
                    </a:cubicBezTo>
                    <a:cubicBezTo>
                      <a:pt x="1" y="612"/>
                      <a:pt x="116" y="828"/>
                      <a:pt x="267" y="828"/>
                    </a:cubicBezTo>
                    <a:cubicBezTo>
                      <a:pt x="307" y="828"/>
                      <a:pt x="351" y="812"/>
                      <a:pt x="392" y="775"/>
                    </a:cubicBezTo>
                    <a:cubicBezTo>
                      <a:pt x="520" y="565"/>
                      <a:pt x="1277" y="356"/>
                      <a:pt x="1390" y="356"/>
                    </a:cubicBezTo>
                    <a:cubicBezTo>
                      <a:pt x="1455" y="468"/>
                      <a:pt x="1470" y="743"/>
                      <a:pt x="1422" y="919"/>
                    </a:cubicBezTo>
                    <a:cubicBezTo>
                      <a:pt x="1406" y="1097"/>
                      <a:pt x="1261" y="1306"/>
                      <a:pt x="1326" y="1483"/>
                    </a:cubicBezTo>
                    <a:cubicBezTo>
                      <a:pt x="1362" y="1538"/>
                      <a:pt x="1425" y="1567"/>
                      <a:pt x="1486" y="1567"/>
                    </a:cubicBezTo>
                    <a:cubicBezTo>
                      <a:pt x="1534" y="1567"/>
                      <a:pt x="1581" y="1550"/>
                      <a:pt x="1616" y="1516"/>
                    </a:cubicBezTo>
                    <a:cubicBezTo>
                      <a:pt x="1680" y="1435"/>
                      <a:pt x="1680" y="1322"/>
                      <a:pt x="1712" y="1209"/>
                    </a:cubicBezTo>
                    <a:cubicBezTo>
                      <a:pt x="1809" y="904"/>
                      <a:pt x="1857" y="533"/>
                      <a:pt x="1712" y="227"/>
                    </a:cubicBezTo>
                    <a:cubicBezTo>
                      <a:pt x="1657" y="61"/>
                      <a:pt x="1517"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a:off x="2717573" y="2912878"/>
                <a:ext cx="94359" cy="75782"/>
              </a:xfrm>
              <a:custGeom>
                <a:avLst/>
                <a:gdLst/>
                <a:ahLst/>
                <a:cxnLst/>
                <a:rect l="l" t="t" r="r" b="b"/>
                <a:pathLst>
                  <a:path w="1732" h="1391" extrusionOk="0">
                    <a:moveTo>
                      <a:pt x="1205" y="0"/>
                    </a:moveTo>
                    <a:cubicBezTo>
                      <a:pt x="1129" y="0"/>
                      <a:pt x="1050" y="15"/>
                      <a:pt x="977" y="42"/>
                    </a:cubicBezTo>
                    <a:cubicBezTo>
                      <a:pt x="735" y="91"/>
                      <a:pt x="445" y="107"/>
                      <a:pt x="236" y="268"/>
                    </a:cubicBezTo>
                    <a:cubicBezTo>
                      <a:pt x="0" y="379"/>
                      <a:pt x="110" y="680"/>
                      <a:pt x="310" y="680"/>
                    </a:cubicBezTo>
                    <a:cubicBezTo>
                      <a:pt x="342" y="680"/>
                      <a:pt x="377" y="672"/>
                      <a:pt x="413" y="654"/>
                    </a:cubicBezTo>
                    <a:cubicBezTo>
                      <a:pt x="558" y="525"/>
                      <a:pt x="848" y="493"/>
                      <a:pt x="1170" y="413"/>
                    </a:cubicBezTo>
                    <a:lnTo>
                      <a:pt x="1235" y="413"/>
                    </a:lnTo>
                    <a:cubicBezTo>
                      <a:pt x="1267" y="510"/>
                      <a:pt x="1282" y="703"/>
                      <a:pt x="1235" y="880"/>
                    </a:cubicBezTo>
                    <a:cubicBezTo>
                      <a:pt x="1218" y="1009"/>
                      <a:pt x="1106" y="1154"/>
                      <a:pt x="1186" y="1283"/>
                    </a:cubicBezTo>
                    <a:cubicBezTo>
                      <a:pt x="1258" y="1358"/>
                      <a:pt x="1322" y="1390"/>
                      <a:pt x="1378" y="1390"/>
                    </a:cubicBezTo>
                    <a:cubicBezTo>
                      <a:pt x="1667" y="1390"/>
                      <a:pt x="1732" y="516"/>
                      <a:pt x="1637" y="300"/>
                    </a:cubicBezTo>
                    <a:cubicBezTo>
                      <a:pt x="1580" y="92"/>
                      <a:pt x="1398"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2881449" y="2911244"/>
                <a:ext cx="88584" cy="73929"/>
              </a:xfrm>
              <a:custGeom>
                <a:avLst/>
                <a:gdLst/>
                <a:ahLst/>
                <a:cxnLst/>
                <a:rect l="l" t="t" r="r" b="b"/>
                <a:pathLst>
                  <a:path w="1626" h="1357" extrusionOk="0">
                    <a:moveTo>
                      <a:pt x="889" y="0"/>
                    </a:moveTo>
                    <a:cubicBezTo>
                      <a:pt x="645" y="0"/>
                      <a:pt x="384" y="72"/>
                      <a:pt x="192" y="153"/>
                    </a:cubicBezTo>
                    <a:cubicBezTo>
                      <a:pt x="0" y="263"/>
                      <a:pt x="122" y="535"/>
                      <a:pt x="302" y="535"/>
                    </a:cubicBezTo>
                    <a:cubicBezTo>
                      <a:pt x="333" y="535"/>
                      <a:pt x="367" y="527"/>
                      <a:pt x="400" y="508"/>
                    </a:cubicBezTo>
                    <a:cubicBezTo>
                      <a:pt x="496" y="447"/>
                      <a:pt x="725" y="414"/>
                      <a:pt x="909" y="414"/>
                    </a:cubicBezTo>
                    <a:cubicBezTo>
                      <a:pt x="973" y="414"/>
                      <a:pt x="1031" y="418"/>
                      <a:pt x="1077" y="427"/>
                    </a:cubicBezTo>
                    <a:cubicBezTo>
                      <a:pt x="1126" y="475"/>
                      <a:pt x="1158" y="523"/>
                      <a:pt x="1158" y="604"/>
                    </a:cubicBezTo>
                    <a:cubicBezTo>
                      <a:pt x="1135" y="675"/>
                      <a:pt x="1067" y="884"/>
                      <a:pt x="1052" y="940"/>
                    </a:cubicBezTo>
                    <a:lnTo>
                      <a:pt x="1052" y="940"/>
                    </a:lnTo>
                    <a:cubicBezTo>
                      <a:pt x="990" y="1036"/>
                      <a:pt x="920" y="1172"/>
                      <a:pt x="1013" y="1264"/>
                    </a:cubicBezTo>
                    <a:cubicBezTo>
                      <a:pt x="1075" y="1329"/>
                      <a:pt x="1133" y="1357"/>
                      <a:pt x="1187" y="1357"/>
                    </a:cubicBezTo>
                    <a:cubicBezTo>
                      <a:pt x="1468" y="1357"/>
                      <a:pt x="1626" y="598"/>
                      <a:pt x="1545" y="394"/>
                    </a:cubicBezTo>
                    <a:cubicBezTo>
                      <a:pt x="1440" y="99"/>
                      <a:pt x="1176" y="0"/>
                      <a:pt x="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2963060" y="3031208"/>
                <a:ext cx="88802" cy="82210"/>
              </a:xfrm>
              <a:custGeom>
                <a:avLst/>
                <a:gdLst/>
                <a:ahLst/>
                <a:cxnLst/>
                <a:rect l="l" t="t" r="r" b="b"/>
                <a:pathLst>
                  <a:path w="1630" h="1509" extrusionOk="0">
                    <a:moveTo>
                      <a:pt x="824" y="0"/>
                    </a:moveTo>
                    <a:cubicBezTo>
                      <a:pt x="610" y="0"/>
                      <a:pt x="387" y="51"/>
                      <a:pt x="208" y="125"/>
                    </a:cubicBezTo>
                    <a:cubicBezTo>
                      <a:pt x="1" y="184"/>
                      <a:pt x="65" y="487"/>
                      <a:pt x="251" y="487"/>
                    </a:cubicBezTo>
                    <a:cubicBezTo>
                      <a:pt x="268" y="487"/>
                      <a:pt x="286" y="485"/>
                      <a:pt x="304" y="479"/>
                    </a:cubicBezTo>
                    <a:cubicBezTo>
                      <a:pt x="491" y="408"/>
                      <a:pt x="653" y="380"/>
                      <a:pt x="785" y="380"/>
                    </a:cubicBezTo>
                    <a:cubicBezTo>
                      <a:pt x="1043" y="380"/>
                      <a:pt x="1190" y="486"/>
                      <a:pt x="1190" y="593"/>
                    </a:cubicBezTo>
                    <a:cubicBezTo>
                      <a:pt x="1190" y="866"/>
                      <a:pt x="1174" y="915"/>
                      <a:pt x="1077" y="1220"/>
                    </a:cubicBezTo>
                    <a:cubicBezTo>
                      <a:pt x="1061" y="1285"/>
                      <a:pt x="1061" y="1349"/>
                      <a:pt x="1093" y="1398"/>
                    </a:cubicBezTo>
                    <a:cubicBezTo>
                      <a:pt x="1173" y="1475"/>
                      <a:pt x="1242" y="1508"/>
                      <a:pt x="1300" y="1508"/>
                    </a:cubicBezTo>
                    <a:cubicBezTo>
                      <a:pt x="1584" y="1508"/>
                      <a:pt x="1630" y="736"/>
                      <a:pt x="1576" y="496"/>
                    </a:cubicBezTo>
                    <a:cubicBezTo>
                      <a:pt x="1487" y="129"/>
                      <a:pt x="1167"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2821085" y="3058012"/>
                <a:ext cx="87822" cy="77688"/>
              </a:xfrm>
              <a:custGeom>
                <a:avLst/>
                <a:gdLst/>
                <a:ahLst/>
                <a:cxnLst/>
                <a:rect l="l" t="t" r="r" b="b"/>
                <a:pathLst>
                  <a:path w="1612" h="1426" extrusionOk="0">
                    <a:moveTo>
                      <a:pt x="1062" y="0"/>
                    </a:moveTo>
                    <a:cubicBezTo>
                      <a:pt x="1007" y="0"/>
                      <a:pt x="951" y="7"/>
                      <a:pt x="896" y="20"/>
                    </a:cubicBezTo>
                    <a:cubicBezTo>
                      <a:pt x="623" y="69"/>
                      <a:pt x="317" y="133"/>
                      <a:pt x="108" y="326"/>
                    </a:cubicBezTo>
                    <a:cubicBezTo>
                      <a:pt x="1" y="460"/>
                      <a:pt x="128" y="639"/>
                      <a:pt x="276" y="639"/>
                    </a:cubicBezTo>
                    <a:cubicBezTo>
                      <a:pt x="305" y="639"/>
                      <a:pt x="336" y="632"/>
                      <a:pt x="366" y="616"/>
                    </a:cubicBezTo>
                    <a:cubicBezTo>
                      <a:pt x="411" y="539"/>
                      <a:pt x="922" y="405"/>
                      <a:pt x="974" y="405"/>
                    </a:cubicBezTo>
                    <a:cubicBezTo>
                      <a:pt x="976" y="405"/>
                      <a:pt x="978" y="405"/>
                      <a:pt x="978" y="406"/>
                    </a:cubicBezTo>
                    <a:lnTo>
                      <a:pt x="1074" y="406"/>
                    </a:lnTo>
                    <a:cubicBezTo>
                      <a:pt x="1090" y="455"/>
                      <a:pt x="1106" y="520"/>
                      <a:pt x="1122" y="567"/>
                    </a:cubicBezTo>
                    <a:cubicBezTo>
                      <a:pt x="1139" y="842"/>
                      <a:pt x="1139" y="889"/>
                      <a:pt x="1074" y="1099"/>
                    </a:cubicBezTo>
                    <a:cubicBezTo>
                      <a:pt x="1025" y="1196"/>
                      <a:pt x="1025" y="1325"/>
                      <a:pt x="1122" y="1389"/>
                    </a:cubicBezTo>
                    <a:cubicBezTo>
                      <a:pt x="1170" y="1414"/>
                      <a:pt x="1213" y="1426"/>
                      <a:pt x="1252" y="1426"/>
                    </a:cubicBezTo>
                    <a:cubicBezTo>
                      <a:pt x="1612" y="1426"/>
                      <a:pt x="1559" y="432"/>
                      <a:pt x="1429" y="213"/>
                    </a:cubicBezTo>
                    <a:cubicBezTo>
                      <a:pt x="1368" y="58"/>
                      <a:pt x="1220" y="0"/>
                      <a:pt x="1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2886625" y="3193666"/>
                <a:ext cx="83354" cy="84335"/>
              </a:xfrm>
              <a:custGeom>
                <a:avLst/>
                <a:gdLst/>
                <a:ahLst/>
                <a:cxnLst/>
                <a:rect l="l" t="t" r="r" b="b"/>
                <a:pathLst>
                  <a:path w="1530" h="1548" extrusionOk="0">
                    <a:moveTo>
                      <a:pt x="997" y="0"/>
                    </a:moveTo>
                    <a:cubicBezTo>
                      <a:pt x="719" y="0"/>
                      <a:pt x="390" y="200"/>
                      <a:pt x="177" y="364"/>
                    </a:cubicBezTo>
                    <a:cubicBezTo>
                      <a:pt x="0" y="473"/>
                      <a:pt x="111" y="732"/>
                      <a:pt x="285" y="732"/>
                    </a:cubicBezTo>
                    <a:cubicBezTo>
                      <a:pt x="317" y="732"/>
                      <a:pt x="352" y="723"/>
                      <a:pt x="387" y="703"/>
                    </a:cubicBezTo>
                    <a:cubicBezTo>
                      <a:pt x="709" y="488"/>
                      <a:pt x="881" y="390"/>
                      <a:pt x="968" y="390"/>
                    </a:cubicBezTo>
                    <a:cubicBezTo>
                      <a:pt x="1064" y="390"/>
                      <a:pt x="1056" y="508"/>
                      <a:pt x="1031" y="719"/>
                    </a:cubicBezTo>
                    <a:cubicBezTo>
                      <a:pt x="950" y="1041"/>
                      <a:pt x="805" y="1105"/>
                      <a:pt x="805" y="1395"/>
                    </a:cubicBezTo>
                    <a:cubicBezTo>
                      <a:pt x="839" y="1502"/>
                      <a:pt x="916" y="1548"/>
                      <a:pt x="998" y="1548"/>
                    </a:cubicBezTo>
                    <a:cubicBezTo>
                      <a:pt x="1114" y="1548"/>
                      <a:pt x="1238" y="1456"/>
                      <a:pt x="1256" y="1315"/>
                    </a:cubicBezTo>
                    <a:cubicBezTo>
                      <a:pt x="1385" y="1009"/>
                      <a:pt x="1530" y="671"/>
                      <a:pt x="1433" y="332"/>
                    </a:cubicBezTo>
                    <a:cubicBezTo>
                      <a:pt x="1343" y="88"/>
                      <a:pt x="1181"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2732174" y="3279798"/>
                <a:ext cx="100080" cy="88802"/>
              </a:xfrm>
              <a:custGeom>
                <a:avLst/>
                <a:gdLst/>
                <a:ahLst/>
                <a:cxnLst/>
                <a:rect l="l" t="t" r="r" b="b"/>
                <a:pathLst>
                  <a:path w="1837" h="1630" extrusionOk="0">
                    <a:moveTo>
                      <a:pt x="393" y="0"/>
                    </a:moveTo>
                    <a:cubicBezTo>
                      <a:pt x="292" y="0"/>
                      <a:pt x="195" y="17"/>
                      <a:pt x="113" y="72"/>
                    </a:cubicBezTo>
                    <a:cubicBezTo>
                      <a:pt x="0" y="185"/>
                      <a:pt x="80" y="411"/>
                      <a:pt x="258" y="411"/>
                    </a:cubicBezTo>
                    <a:cubicBezTo>
                      <a:pt x="692" y="411"/>
                      <a:pt x="1128" y="443"/>
                      <a:pt x="1369" y="555"/>
                    </a:cubicBezTo>
                    <a:lnTo>
                      <a:pt x="1369" y="572"/>
                    </a:lnTo>
                    <a:lnTo>
                      <a:pt x="1369" y="604"/>
                    </a:lnTo>
                    <a:cubicBezTo>
                      <a:pt x="1321" y="829"/>
                      <a:pt x="1257" y="926"/>
                      <a:pt x="1096" y="1167"/>
                    </a:cubicBezTo>
                    <a:cubicBezTo>
                      <a:pt x="1063" y="1231"/>
                      <a:pt x="967" y="1248"/>
                      <a:pt x="950" y="1425"/>
                    </a:cubicBezTo>
                    <a:cubicBezTo>
                      <a:pt x="950" y="1533"/>
                      <a:pt x="1052" y="1630"/>
                      <a:pt x="1161" y="1630"/>
                    </a:cubicBezTo>
                    <a:cubicBezTo>
                      <a:pt x="1182" y="1630"/>
                      <a:pt x="1204" y="1626"/>
                      <a:pt x="1224" y="1618"/>
                    </a:cubicBezTo>
                    <a:cubicBezTo>
                      <a:pt x="1353" y="1586"/>
                      <a:pt x="1418" y="1441"/>
                      <a:pt x="1498" y="1345"/>
                    </a:cubicBezTo>
                    <a:cubicBezTo>
                      <a:pt x="1643" y="1119"/>
                      <a:pt x="1772" y="877"/>
                      <a:pt x="1788" y="619"/>
                    </a:cubicBezTo>
                    <a:cubicBezTo>
                      <a:pt x="1837" y="72"/>
                      <a:pt x="1192" y="89"/>
                      <a:pt x="806" y="40"/>
                    </a:cubicBezTo>
                    <a:cubicBezTo>
                      <a:pt x="676" y="31"/>
                      <a:pt x="5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2704062" y="3144144"/>
                <a:ext cx="91036" cy="78724"/>
              </a:xfrm>
              <a:custGeom>
                <a:avLst/>
                <a:gdLst/>
                <a:ahLst/>
                <a:cxnLst/>
                <a:rect l="l" t="t" r="r" b="b"/>
                <a:pathLst>
                  <a:path w="1671" h="1445" extrusionOk="0">
                    <a:moveTo>
                      <a:pt x="794" y="0"/>
                    </a:moveTo>
                    <a:cubicBezTo>
                      <a:pt x="559" y="0"/>
                      <a:pt x="321" y="43"/>
                      <a:pt x="145" y="98"/>
                    </a:cubicBezTo>
                    <a:cubicBezTo>
                      <a:pt x="0" y="199"/>
                      <a:pt x="104" y="445"/>
                      <a:pt x="268" y="445"/>
                    </a:cubicBezTo>
                    <a:cubicBezTo>
                      <a:pt x="286" y="445"/>
                      <a:pt x="304" y="442"/>
                      <a:pt x="323" y="436"/>
                    </a:cubicBezTo>
                    <a:cubicBezTo>
                      <a:pt x="471" y="408"/>
                      <a:pt x="612" y="396"/>
                      <a:pt x="736" y="396"/>
                    </a:cubicBezTo>
                    <a:cubicBezTo>
                      <a:pt x="1045" y="396"/>
                      <a:pt x="1257" y="468"/>
                      <a:pt x="1257" y="549"/>
                    </a:cubicBezTo>
                    <a:lnTo>
                      <a:pt x="1257" y="581"/>
                    </a:lnTo>
                    <a:cubicBezTo>
                      <a:pt x="1225" y="726"/>
                      <a:pt x="1193" y="887"/>
                      <a:pt x="1128" y="1032"/>
                    </a:cubicBezTo>
                    <a:cubicBezTo>
                      <a:pt x="1079" y="1129"/>
                      <a:pt x="1015" y="1241"/>
                      <a:pt x="1079" y="1338"/>
                    </a:cubicBezTo>
                    <a:cubicBezTo>
                      <a:pt x="1146" y="1413"/>
                      <a:pt x="1208" y="1445"/>
                      <a:pt x="1264" y="1445"/>
                    </a:cubicBezTo>
                    <a:cubicBezTo>
                      <a:pt x="1531" y="1445"/>
                      <a:pt x="1670" y="713"/>
                      <a:pt x="1644" y="500"/>
                    </a:cubicBezTo>
                    <a:cubicBezTo>
                      <a:pt x="1564" y="119"/>
                      <a:pt x="1183" y="0"/>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2646586" y="3035348"/>
                <a:ext cx="82973" cy="78015"/>
              </a:xfrm>
              <a:custGeom>
                <a:avLst/>
                <a:gdLst/>
                <a:ahLst/>
                <a:cxnLst/>
                <a:rect l="l" t="t" r="r" b="b"/>
                <a:pathLst>
                  <a:path w="1523" h="1432" extrusionOk="0">
                    <a:moveTo>
                      <a:pt x="970" y="0"/>
                    </a:moveTo>
                    <a:cubicBezTo>
                      <a:pt x="675" y="0"/>
                      <a:pt x="317" y="167"/>
                      <a:pt x="122" y="307"/>
                    </a:cubicBezTo>
                    <a:cubicBezTo>
                      <a:pt x="1" y="440"/>
                      <a:pt x="136" y="641"/>
                      <a:pt x="287" y="641"/>
                    </a:cubicBezTo>
                    <a:cubicBezTo>
                      <a:pt x="318" y="641"/>
                      <a:pt x="349" y="632"/>
                      <a:pt x="380" y="613"/>
                    </a:cubicBezTo>
                    <a:cubicBezTo>
                      <a:pt x="685" y="468"/>
                      <a:pt x="766" y="403"/>
                      <a:pt x="1024" y="403"/>
                    </a:cubicBezTo>
                    <a:lnTo>
                      <a:pt x="1039" y="403"/>
                    </a:lnTo>
                    <a:cubicBezTo>
                      <a:pt x="1071" y="500"/>
                      <a:pt x="1104" y="597"/>
                      <a:pt x="1071" y="661"/>
                    </a:cubicBezTo>
                    <a:cubicBezTo>
                      <a:pt x="1056" y="710"/>
                      <a:pt x="943" y="919"/>
                      <a:pt x="846" y="1097"/>
                    </a:cubicBezTo>
                    <a:cubicBezTo>
                      <a:pt x="798" y="1161"/>
                      <a:pt x="782" y="1273"/>
                      <a:pt x="846" y="1354"/>
                    </a:cubicBezTo>
                    <a:cubicBezTo>
                      <a:pt x="897" y="1409"/>
                      <a:pt x="945" y="1431"/>
                      <a:pt x="989" y="1431"/>
                    </a:cubicBezTo>
                    <a:cubicBezTo>
                      <a:pt x="1140" y="1431"/>
                      <a:pt x="1251" y="1169"/>
                      <a:pt x="1314" y="1032"/>
                    </a:cubicBezTo>
                    <a:cubicBezTo>
                      <a:pt x="1458" y="822"/>
                      <a:pt x="1522" y="581"/>
                      <a:pt x="1426" y="339"/>
                    </a:cubicBezTo>
                    <a:cubicBezTo>
                      <a:pt x="1365" y="88"/>
                      <a:pt x="1184" y="0"/>
                      <a:pt x="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2358387" y="3040905"/>
                <a:ext cx="73330" cy="62162"/>
              </a:xfrm>
              <a:custGeom>
                <a:avLst/>
                <a:gdLst/>
                <a:ahLst/>
                <a:cxnLst/>
                <a:rect l="l" t="t" r="r" b="b"/>
                <a:pathLst>
                  <a:path w="1346" h="1141" extrusionOk="0">
                    <a:moveTo>
                      <a:pt x="935" y="0"/>
                    </a:moveTo>
                    <a:cubicBezTo>
                      <a:pt x="837" y="0"/>
                      <a:pt x="773" y="76"/>
                      <a:pt x="628" y="125"/>
                    </a:cubicBezTo>
                    <a:cubicBezTo>
                      <a:pt x="387" y="269"/>
                      <a:pt x="112" y="415"/>
                      <a:pt x="16" y="705"/>
                    </a:cubicBezTo>
                    <a:cubicBezTo>
                      <a:pt x="19" y="696"/>
                      <a:pt x="22" y="690"/>
                      <a:pt x="23" y="685"/>
                    </a:cubicBezTo>
                    <a:lnTo>
                      <a:pt x="23" y="685"/>
                    </a:lnTo>
                    <a:cubicBezTo>
                      <a:pt x="16" y="705"/>
                      <a:pt x="0" y="750"/>
                      <a:pt x="0" y="769"/>
                    </a:cubicBezTo>
                    <a:cubicBezTo>
                      <a:pt x="0" y="817"/>
                      <a:pt x="16" y="849"/>
                      <a:pt x="48" y="881"/>
                    </a:cubicBezTo>
                    <a:cubicBezTo>
                      <a:pt x="78" y="917"/>
                      <a:pt x="119" y="933"/>
                      <a:pt x="161" y="933"/>
                    </a:cubicBezTo>
                    <a:cubicBezTo>
                      <a:pt x="231" y="933"/>
                      <a:pt x="302" y="888"/>
                      <a:pt x="322" y="817"/>
                    </a:cubicBezTo>
                    <a:cubicBezTo>
                      <a:pt x="306" y="705"/>
                      <a:pt x="709" y="430"/>
                      <a:pt x="838" y="383"/>
                    </a:cubicBezTo>
                    <a:lnTo>
                      <a:pt x="885" y="350"/>
                    </a:lnTo>
                    <a:cubicBezTo>
                      <a:pt x="934" y="479"/>
                      <a:pt x="950" y="834"/>
                      <a:pt x="950" y="881"/>
                    </a:cubicBezTo>
                    <a:cubicBezTo>
                      <a:pt x="918" y="978"/>
                      <a:pt x="934" y="1107"/>
                      <a:pt x="1046" y="1139"/>
                    </a:cubicBezTo>
                    <a:cubicBezTo>
                      <a:pt x="1058" y="1140"/>
                      <a:pt x="1069" y="1141"/>
                      <a:pt x="1080" y="1141"/>
                    </a:cubicBezTo>
                    <a:cubicBezTo>
                      <a:pt x="1346" y="1141"/>
                      <a:pt x="1256" y="762"/>
                      <a:pt x="1240" y="591"/>
                    </a:cubicBezTo>
                    <a:cubicBezTo>
                      <a:pt x="1240" y="383"/>
                      <a:pt x="1192" y="173"/>
                      <a:pt x="1046" y="28"/>
                    </a:cubicBezTo>
                    <a:cubicBezTo>
                      <a:pt x="1003" y="8"/>
                      <a:pt x="967" y="0"/>
                      <a:pt x="9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2472849" y="3084816"/>
                <a:ext cx="96103" cy="94087"/>
              </a:xfrm>
              <a:custGeom>
                <a:avLst/>
                <a:gdLst/>
                <a:ahLst/>
                <a:cxnLst/>
                <a:rect l="l" t="t" r="r" b="b"/>
                <a:pathLst>
                  <a:path w="1764" h="1727" extrusionOk="0">
                    <a:moveTo>
                      <a:pt x="1054" y="0"/>
                    </a:moveTo>
                    <a:cubicBezTo>
                      <a:pt x="720" y="0"/>
                      <a:pt x="337" y="130"/>
                      <a:pt x="122" y="301"/>
                    </a:cubicBezTo>
                    <a:cubicBezTo>
                      <a:pt x="1" y="434"/>
                      <a:pt x="136" y="635"/>
                      <a:pt x="296" y="635"/>
                    </a:cubicBezTo>
                    <a:cubicBezTo>
                      <a:pt x="328" y="635"/>
                      <a:pt x="362" y="626"/>
                      <a:pt x="395" y="607"/>
                    </a:cubicBezTo>
                    <a:cubicBezTo>
                      <a:pt x="620" y="511"/>
                      <a:pt x="846" y="414"/>
                      <a:pt x="1024" y="414"/>
                    </a:cubicBezTo>
                    <a:cubicBezTo>
                      <a:pt x="1136" y="414"/>
                      <a:pt x="1185" y="430"/>
                      <a:pt x="1265" y="462"/>
                    </a:cubicBezTo>
                    <a:cubicBezTo>
                      <a:pt x="1314" y="607"/>
                      <a:pt x="1120" y="1042"/>
                      <a:pt x="895" y="1477"/>
                    </a:cubicBezTo>
                    <a:cubicBezTo>
                      <a:pt x="878" y="1589"/>
                      <a:pt x="959" y="1686"/>
                      <a:pt x="1056" y="1718"/>
                    </a:cubicBezTo>
                    <a:cubicBezTo>
                      <a:pt x="1075" y="1724"/>
                      <a:pt x="1093" y="1726"/>
                      <a:pt x="1110" y="1726"/>
                    </a:cubicBezTo>
                    <a:cubicBezTo>
                      <a:pt x="1239" y="1726"/>
                      <a:pt x="1321" y="1574"/>
                      <a:pt x="1378" y="1460"/>
                    </a:cubicBezTo>
                    <a:cubicBezTo>
                      <a:pt x="1522" y="1219"/>
                      <a:pt x="1619" y="945"/>
                      <a:pt x="1668" y="672"/>
                    </a:cubicBezTo>
                    <a:cubicBezTo>
                      <a:pt x="1763" y="177"/>
                      <a:pt x="1443"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2512565" y="3224556"/>
                <a:ext cx="111684" cy="90491"/>
              </a:xfrm>
              <a:custGeom>
                <a:avLst/>
                <a:gdLst/>
                <a:ahLst/>
                <a:cxnLst/>
                <a:rect l="l" t="t" r="r" b="b"/>
                <a:pathLst>
                  <a:path w="2050" h="1661" extrusionOk="0">
                    <a:moveTo>
                      <a:pt x="1091" y="1"/>
                    </a:moveTo>
                    <a:cubicBezTo>
                      <a:pt x="923" y="1"/>
                      <a:pt x="757" y="22"/>
                      <a:pt x="617" y="55"/>
                    </a:cubicBezTo>
                    <a:cubicBezTo>
                      <a:pt x="439" y="119"/>
                      <a:pt x="214" y="136"/>
                      <a:pt x="85" y="297"/>
                    </a:cubicBezTo>
                    <a:cubicBezTo>
                      <a:pt x="0" y="423"/>
                      <a:pt x="112" y="599"/>
                      <a:pt x="249" y="599"/>
                    </a:cubicBezTo>
                    <a:cubicBezTo>
                      <a:pt x="269" y="599"/>
                      <a:pt x="290" y="595"/>
                      <a:pt x="310" y="587"/>
                    </a:cubicBezTo>
                    <a:cubicBezTo>
                      <a:pt x="568" y="474"/>
                      <a:pt x="842" y="434"/>
                      <a:pt x="1069" y="434"/>
                    </a:cubicBezTo>
                    <a:cubicBezTo>
                      <a:pt x="1297" y="434"/>
                      <a:pt x="1478" y="474"/>
                      <a:pt x="1551" y="523"/>
                    </a:cubicBezTo>
                    <a:cubicBezTo>
                      <a:pt x="1566" y="538"/>
                      <a:pt x="1583" y="570"/>
                      <a:pt x="1583" y="570"/>
                    </a:cubicBezTo>
                    <a:cubicBezTo>
                      <a:pt x="1599" y="587"/>
                      <a:pt x="1599" y="603"/>
                      <a:pt x="1615" y="603"/>
                    </a:cubicBezTo>
                    <a:cubicBezTo>
                      <a:pt x="1615" y="619"/>
                      <a:pt x="1599" y="635"/>
                      <a:pt x="1599" y="652"/>
                    </a:cubicBezTo>
                    <a:cubicBezTo>
                      <a:pt x="1519" y="909"/>
                      <a:pt x="1470" y="957"/>
                      <a:pt x="1197" y="1215"/>
                    </a:cubicBezTo>
                    <a:cubicBezTo>
                      <a:pt x="1116" y="1296"/>
                      <a:pt x="1019" y="1408"/>
                      <a:pt x="1083" y="1521"/>
                    </a:cubicBezTo>
                    <a:cubicBezTo>
                      <a:pt x="1130" y="1621"/>
                      <a:pt x="1200" y="1661"/>
                      <a:pt x="1274" y="1661"/>
                    </a:cubicBezTo>
                    <a:cubicBezTo>
                      <a:pt x="1378" y="1661"/>
                      <a:pt x="1491" y="1583"/>
                      <a:pt x="1566" y="1489"/>
                    </a:cubicBezTo>
                    <a:cubicBezTo>
                      <a:pt x="1824" y="1264"/>
                      <a:pt x="2050" y="925"/>
                      <a:pt x="2034" y="555"/>
                    </a:cubicBezTo>
                    <a:cubicBezTo>
                      <a:pt x="1931" y="131"/>
                      <a:pt x="1503" y="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2612863" y="3360483"/>
                <a:ext cx="73657" cy="69408"/>
              </a:xfrm>
              <a:custGeom>
                <a:avLst/>
                <a:gdLst/>
                <a:ahLst/>
                <a:cxnLst/>
                <a:rect l="l" t="t" r="r" b="b"/>
                <a:pathLst>
                  <a:path w="1352" h="1274" extrusionOk="0">
                    <a:moveTo>
                      <a:pt x="551" y="1"/>
                    </a:moveTo>
                    <a:cubicBezTo>
                      <a:pt x="421" y="1"/>
                      <a:pt x="290" y="23"/>
                      <a:pt x="176" y="89"/>
                    </a:cubicBezTo>
                    <a:cubicBezTo>
                      <a:pt x="0" y="207"/>
                      <a:pt x="118" y="484"/>
                      <a:pt x="311" y="484"/>
                    </a:cubicBezTo>
                    <a:cubicBezTo>
                      <a:pt x="330" y="484"/>
                      <a:pt x="350" y="482"/>
                      <a:pt x="370" y="476"/>
                    </a:cubicBezTo>
                    <a:cubicBezTo>
                      <a:pt x="414" y="447"/>
                      <a:pt x="498" y="437"/>
                      <a:pt x="588" y="437"/>
                    </a:cubicBezTo>
                    <a:cubicBezTo>
                      <a:pt x="697" y="437"/>
                      <a:pt x="815" y="451"/>
                      <a:pt x="885" y="459"/>
                    </a:cubicBezTo>
                    <a:cubicBezTo>
                      <a:pt x="837" y="605"/>
                      <a:pt x="773" y="669"/>
                      <a:pt x="612" y="846"/>
                    </a:cubicBezTo>
                    <a:cubicBezTo>
                      <a:pt x="515" y="910"/>
                      <a:pt x="434" y="1023"/>
                      <a:pt x="499" y="1136"/>
                    </a:cubicBezTo>
                    <a:cubicBezTo>
                      <a:pt x="554" y="1233"/>
                      <a:pt x="621" y="1274"/>
                      <a:pt x="693" y="1274"/>
                    </a:cubicBezTo>
                    <a:cubicBezTo>
                      <a:pt x="978" y="1274"/>
                      <a:pt x="1336" y="643"/>
                      <a:pt x="1336" y="411"/>
                    </a:cubicBezTo>
                    <a:cubicBezTo>
                      <a:pt x="1352" y="153"/>
                      <a:pt x="1080" y="23"/>
                      <a:pt x="860" y="23"/>
                    </a:cubicBezTo>
                    <a:cubicBezTo>
                      <a:pt x="847" y="23"/>
                      <a:pt x="834" y="24"/>
                      <a:pt x="821" y="25"/>
                    </a:cubicBezTo>
                    <a:cubicBezTo>
                      <a:pt x="735" y="12"/>
                      <a:pt x="643" y="1"/>
                      <a:pt x="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1975774" y="3571101"/>
                <a:ext cx="72676" cy="85588"/>
              </a:xfrm>
              <a:custGeom>
                <a:avLst/>
                <a:gdLst/>
                <a:ahLst/>
                <a:cxnLst/>
                <a:rect l="l" t="t" r="r" b="b"/>
                <a:pathLst>
                  <a:path w="1334" h="1571" extrusionOk="0">
                    <a:moveTo>
                      <a:pt x="525" y="0"/>
                    </a:moveTo>
                    <a:cubicBezTo>
                      <a:pt x="470" y="0"/>
                      <a:pt x="418" y="25"/>
                      <a:pt x="387" y="57"/>
                    </a:cubicBezTo>
                    <a:cubicBezTo>
                      <a:pt x="387" y="72"/>
                      <a:pt x="371" y="72"/>
                      <a:pt x="371" y="89"/>
                    </a:cubicBezTo>
                    <a:cubicBezTo>
                      <a:pt x="371" y="89"/>
                      <a:pt x="355" y="89"/>
                      <a:pt x="355" y="104"/>
                    </a:cubicBezTo>
                    <a:cubicBezTo>
                      <a:pt x="194" y="250"/>
                      <a:pt x="16" y="394"/>
                      <a:pt x="16" y="620"/>
                    </a:cubicBezTo>
                    <a:cubicBezTo>
                      <a:pt x="1" y="1087"/>
                      <a:pt x="435" y="1489"/>
                      <a:pt x="871" y="1571"/>
                    </a:cubicBezTo>
                    <a:cubicBezTo>
                      <a:pt x="890" y="1568"/>
                      <a:pt x="910" y="1567"/>
                      <a:pt x="931" y="1567"/>
                    </a:cubicBezTo>
                    <a:cubicBezTo>
                      <a:pt x="970" y="1567"/>
                      <a:pt x="1012" y="1570"/>
                      <a:pt x="1053" y="1570"/>
                    </a:cubicBezTo>
                    <a:cubicBezTo>
                      <a:pt x="1116" y="1570"/>
                      <a:pt x="1177" y="1562"/>
                      <a:pt x="1225" y="1522"/>
                    </a:cubicBezTo>
                    <a:cubicBezTo>
                      <a:pt x="1333" y="1413"/>
                      <a:pt x="1246" y="1199"/>
                      <a:pt x="1095" y="1199"/>
                    </a:cubicBezTo>
                    <a:cubicBezTo>
                      <a:pt x="1090" y="1199"/>
                      <a:pt x="1085" y="1199"/>
                      <a:pt x="1079" y="1199"/>
                    </a:cubicBezTo>
                    <a:cubicBezTo>
                      <a:pt x="1063" y="1201"/>
                      <a:pt x="1048" y="1202"/>
                      <a:pt x="1032" y="1202"/>
                    </a:cubicBezTo>
                    <a:cubicBezTo>
                      <a:pt x="695" y="1202"/>
                      <a:pt x="388" y="883"/>
                      <a:pt x="403" y="636"/>
                    </a:cubicBezTo>
                    <a:cubicBezTo>
                      <a:pt x="403" y="604"/>
                      <a:pt x="420" y="587"/>
                      <a:pt x="435" y="555"/>
                    </a:cubicBezTo>
                    <a:cubicBezTo>
                      <a:pt x="581" y="411"/>
                      <a:pt x="918" y="233"/>
                      <a:pt x="613" y="24"/>
                    </a:cubicBezTo>
                    <a:cubicBezTo>
                      <a:pt x="584" y="7"/>
                      <a:pt x="554" y="0"/>
                      <a:pt x="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1711655" y="3449502"/>
                <a:ext cx="78506" cy="114680"/>
              </a:xfrm>
              <a:custGeom>
                <a:avLst/>
                <a:gdLst/>
                <a:ahLst/>
                <a:cxnLst/>
                <a:rect l="l" t="t" r="r" b="b"/>
                <a:pathLst>
                  <a:path w="1441" h="2105" extrusionOk="0">
                    <a:moveTo>
                      <a:pt x="754" y="1"/>
                    </a:moveTo>
                    <a:cubicBezTo>
                      <a:pt x="692" y="1"/>
                      <a:pt x="629" y="23"/>
                      <a:pt x="580" y="66"/>
                    </a:cubicBezTo>
                    <a:cubicBezTo>
                      <a:pt x="322" y="210"/>
                      <a:pt x="161" y="468"/>
                      <a:pt x="81" y="742"/>
                    </a:cubicBezTo>
                    <a:cubicBezTo>
                      <a:pt x="0" y="1305"/>
                      <a:pt x="516" y="1756"/>
                      <a:pt x="951" y="2046"/>
                    </a:cubicBezTo>
                    <a:cubicBezTo>
                      <a:pt x="1002" y="2087"/>
                      <a:pt x="1056" y="2104"/>
                      <a:pt x="1106" y="2104"/>
                    </a:cubicBezTo>
                    <a:cubicBezTo>
                      <a:pt x="1296" y="2104"/>
                      <a:pt x="1441" y="1865"/>
                      <a:pt x="1224" y="1724"/>
                    </a:cubicBezTo>
                    <a:cubicBezTo>
                      <a:pt x="983" y="1628"/>
                      <a:pt x="548" y="1129"/>
                      <a:pt x="548" y="1080"/>
                    </a:cubicBezTo>
                    <a:cubicBezTo>
                      <a:pt x="451" y="758"/>
                      <a:pt x="451" y="887"/>
                      <a:pt x="629" y="565"/>
                    </a:cubicBezTo>
                    <a:cubicBezTo>
                      <a:pt x="644" y="549"/>
                      <a:pt x="661" y="532"/>
                      <a:pt x="661" y="517"/>
                    </a:cubicBezTo>
                    <a:lnTo>
                      <a:pt x="677" y="500"/>
                    </a:lnTo>
                    <a:cubicBezTo>
                      <a:pt x="726" y="452"/>
                      <a:pt x="773" y="420"/>
                      <a:pt x="838" y="404"/>
                    </a:cubicBezTo>
                    <a:cubicBezTo>
                      <a:pt x="919" y="356"/>
                      <a:pt x="983" y="275"/>
                      <a:pt x="967" y="178"/>
                    </a:cubicBezTo>
                    <a:cubicBezTo>
                      <a:pt x="947" y="59"/>
                      <a:pt x="853"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1820452" y="3414526"/>
                <a:ext cx="63905" cy="115879"/>
              </a:xfrm>
              <a:custGeom>
                <a:avLst/>
                <a:gdLst/>
                <a:ahLst/>
                <a:cxnLst/>
                <a:rect l="l" t="t" r="r" b="b"/>
                <a:pathLst>
                  <a:path w="1173" h="2127" extrusionOk="0">
                    <a:moveTo>
                      <a:pt x="934" y="0"/>
                    </a:moveTo>
                    <a:cubicBezTo>
                      <a:pt x="836" y="0"/>
                      <a:pt x="731" y="41"/>
                      <a:pt x="694" y="64"/>
                    </a:cubicBezTo>
                    <a:cubicBezTo>
                      <a:pt x="597" y="111"/>
                      <a:pt x="516" y="208"/>
                      <a:pt x="436" y="305"/>
                    </a:cubicBezTo>
                    <a:cubicBezTo>
                      <a:pt x="65" y="627"/>
                      <a:pt x="0" y="1223"/>
                      <a:pt x="307" y="1593"/>
                    </a:cubicBezTo>
                    <a:cubicBezTo>
                      <a:pt x="468" y="1786"/>
                      <a:pt x="694" y="2076"/>
                      <a:pt x="934" y="2125"/>
                    </a:cubicBezTo>
                    <a:cubicBezTo>
                      <a:pt x="940" y="2126"/>
                      <a:pt x="945" y="2126"/>
                      <a:pt x="950" y="2126"/>
                    </a:cubicBezTo>
                    <a:cubicBezTo>
                      <a:pt x="1101" y="2126"/>
                      <a:pt x="1173" y="1912"/>
                      <a:pt x="1063" y="1803"/>
                    </a:cubicBezTo>
                    <a:cubicBezTo>
                      <a:pt x="419" y="1303"/>
                      <a:pt x="322" y="949"/>
                      <a:pt x="773" y="515"/>
                    </a:cubicBezTo>
                    <a:cubicBezTo>
                      <a:pt x="806" y="482"/>
                      <a:pt x="838" y="466"/>
                      <a:pt x="870" y="433"/>
                    </a:cubicBezTo>
                    <a:cubicBezTo>
                      <a:pt x="887" y="433"/>
                      <a:pt x="887" y="433"/>
                      <a:pt x="887" y="418"/>
                    </a:cubicBezTo>
                    <a:cubicBezTo>
                      <a:pt x="902" y="418"/>
                      <a:pt x="934" y="401"/>
                      <a:pt x="951" y="401"/>
                    </a:cubicBezTo>
                    <a:lnTo>
                      <a:pt x="934" y="401"/>
                    </a:lnTo>
                    <a:cubicBezTo>
                      <a:pt x="951" y="401"/>
                      <a:pt x="951" y="401"/>
                      <a:pt x="951" y="386"/>
                    </a:cubicBezTo>
                    <a:cubicBezTo>
                      <a:pt x="1031" y="369"/>
                      <a:pt x="1096" y="321"/>
                      <a:pt x="1128" y="240"/>
                    </a:cubicBezTo>
                    <a:cubicBezTo>
                      <a:pt x="1145" y="52"/>
                      <a:pt x="1044"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1732684" y="3261439"/>
                <a:ext cx="64177" cy="121490"/>
              </a:xfrm>
              <a:custGeom>
                <a:avLst/>
                <a:gdLst/>
                <a:ahLst/>
                <a:cxnLst/>
                <a:rect l="l" t="t" r="r" b="b"/>
                <a:pathLst>
                  <a:path w="1178" h="2230" extrusionOk="0">
                    <a:moveTo>
                      <a:pt x="889" y="1"/>
                    </a:moveTo>
                    <a:cubicBezTo>
                      <a:pt x="810" y="1"/>
                      <a:pt x="725" y="41"/>
                      <a:pt x="662" y="87"/>
                    </a:cubicBezTo>
                    <a:lnTo>
                      <a:pt x="468" y="183"/>
                    </a:lnTo>
                    <a:cubicBezTo>
                      <a:pt x="452" y="183"/>
                      <a:pt x="436" y="200"/>
                      <a:pt x="419" y="200"/>
                    </a:cubicBezTo>
                    <a:cubicBezTo>
                      <a:pt x="243" y="248"/>
                      <a:pt x="162" y="409"/>
                      <a:pt x="130" y="587"/>
                    </a:cubicBezTo>
                    <a:cubicBezTo>
                      <a:pt x="1" y="1038"/>
                      <a:pt x="146" y="1521"/>
                      <a:pt x="419" y="1891"/>
                    </a:cubicBezTo>
                    <a:cubicBezTo>
                      <a:pt x="533" y="2019"/>
                      <a:pt x="645" y="2213"/>
                      <a:pt x="806" y="2229"/>
                    </a:cubicBezTo>
                    <a:cubicBezTo>
                      <a:pt x="984" y="2229"/>
                      <a:pt x="1080" y="2004"/>
                      <a:pt x="952" y="1891"/>
                    </a:cubicBezTo>
                    <a:cubicBezTo>
                      <a:pt x="419" y="1424"/>
                      <a:pt x="452" y="763"/>
                      <a:pt x="548" y="587"/>
                    </a:cubicBezTo>
                    <a:cubicBezTo>
                      <a:pt x="726" y="458"/>
                      <a:pt x="1177" y="393"/>
                      <a:pt x="1048" y="87"/>
                    </a:cubicBezTo>
                    <a:cubicBezTo>
                      <a:pt x="1006" y="24"/>
                      <a:pt x="950" y="1"/>
                      <a:pt x="8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1866051" y="3222213"/>
                <a:ext cx="59928" cy="89892"/>
              </a:xfrm>
              <a:custGeom>
                <a:avLst/>
                <a:gdLst/>
                <a:ahLst/>
                <a:cxnLst/>
                <a:rect l="l" t="t" r="r" b="b"/>
                <a:pathLst>
                  <a:path w="1100" h="1650" extrusionOk="0">
                    <a:moveTo>
                      <a:pt x="778" y="1"/>
                    </a:moveTo>
                    <a:cubicBezTo>
                      <a:pt x="502" y="1"/>
                      <a:pt x="100" y="276"/>
                      <a:pt x="65" y="485"/>
                    </a:cubicBezTo>
                    <a:cubicBezTo>
                      <a:pt x="1" y="662"/>
                      <a:pt x="82" y="856"/>
                      <a:pt x="194" y="1000"/>
                    </a:cubicBezTo>
                    <a:cubicBezTo>
                      <a:pt x="372" y="1242"/>
                      <a:pt x="533" y="1548"/>
                      <a:pt x="823" y="1644"/>
                    </a:cubicBezTo>
                    <a:cubicBezTo>
                      <a:pt x="838" y="1648"/>
                      <a:pt x="852" y="1650"/>
                      <a:pt x="866" y="1650"/>
                    </a:cubicBezTo>
                    <a:cubicBezTo>
                      <a:pt x="1029" y="1650"/>
                      <a:pt x="1099" y="1397"/>
                      <a:pt x="935" y="1322"/>
                    </a:cubicBezTo>
                    <a:cubicBezTo>
                      <a:pt x="823" y="1274"/>
                      <a:pt x="404" y="759"/>
                      <a:pt x="420" y="598"/>
                    </a:cubicBezTo>
                    <a:lnTo>
                      <a:pt x="420" y="581"/>
                    </a:lnTo>
                    <a:lnTo>
                      <a:pt x="436" y="566"/>
                    </a:lnTo>
                    <a:cubicBezTo>
                      <a:pt x="436" y="549"/>
                      <a:pt x="452" y="549"/>
                      <a:pt x="469" y="534"/>
                    </a:cubicBezTo>
                    <a:cubicBezTo>
                      <a:pt x="630" y="420"/>
                      <a:pt x="694" y="420"/>
                      <a:pt x="774" y="405"/>
                    </a:cubicBezTo>
                    <a:cubicBezTo>
                      <a:pt x="782" y="406"/>
                      <a:pt x="790" y="406"/>
                      <a:pt x="798" y="406"/>
                    </a:cubicBezTo>
                    <a:cubicBezTo>
                      <a:pt x="935" y="406"/>
                      <a:pt x="1061" y="283"/>
                      <a:pt x="1016" y="147"/>
                    </a:cubicBezTo>
                    <a:cubicBezTo>
                      <a:pt x="975" y="43"/>
                      <a:pt x="886" y="1"/>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1645625" y="3335586"/>
                <a:ext cx="44347" cy="100625"/>
              </a:xfrm>
              <a:custGeom>
                <a:avLst/>
                <a:gdLst/>
                <a:ahLst/>
                <a:cxnLst/>
                <a:rect l="l" t="t" r="r" b="b"/>
                <a:pathLst>
                  <a:path w="814" h="1847" extrusionOk="0">
                    <a:moveTo>
                      <a:pt x="504" y="1"/>
                    </a:moveTo>
                    <a:cubicBezTo>
                      <a:pt x="1" y="1"/>
                      <a:pt x="110" y="1225"/>
                      <a:pt x="263" y="1545"/>
                    </a:cubicBezTo>
                    <a:cubicBezTo>
                      <a:pt x="327" y="1642"/>
                      <a:pt x="375" y="1803"/>
                      <a:pt x="503" y="1835"/>
                    </a:cubicBezTo>
                    <a:cubicBezTo>
                      <a:pt x="526" y="1843"/>
                      <a:pt x="548" y="1847"/>
                      <a:pt x="569" y="1847"/>
                    </a:cubicBezTo>
                    <a:cubicBezTo>
                      <a:pt x="714" y="1847"/>
                      <a:pt x="813" y="1671"/>
                      <a:pt x="729" y="1545"/>
                    </a:cubicBezTo>
                    <a:cubicBezTo>
                      <a:pt x="471" y="1191"/>
                      <a:pt x="503" y="465"/>
                      <a:pt x="632" y="336"/>
                    </a:cubicBezTo>
                    <a:cubicBezTo>
                      <a:pt x="729" y="240"/>
                      <a:pt x="713" y="79"/>
                      <a:pt x="600" y="14"/>
                    </a:cubicBezTo>
                    <a:cubicBezTo>
                      <a:pt x="566" y="5"/>
                      <a:pt x="534" y="1"/>
                      <a:pt x="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1676516" y="3549690"/>
                <a:ext cx="86078" cy="102586"/>
              </a:xfrm>
              <a:custGeom>
                <a:avLst/>
                <a:gdLst/>
                <a:ahLst/>
                <a:cxnLst/>
                <a:rect l="l" t="t" r="r" b="b"/>
                <a:pathLst>
                  <a:path w="1580" h="1883" extrusionOk="0">
                    <a:moveTo>
                      <a:pt x="401" y="1"/>
                    </a:moveTo>
                    <a:cubicBezTo>
                      <a:pt x="322" y="1"/>
                      <a:pt x="244" y="47"/>
                      <a:pt x="226" y="127"/>
                    </a:cubicBezTo>
                    <a:cubicBezTo>
                      <a:pt x="1" y="578"/>
                      <a:pt x="243" y="1094"/>
                      <a:pt x="581" y="1416"/>
                    </a:cubicBezTo>
                    <a:cubicBezTo>
                      <a:pt x="823" y="1592"/>
                      <a:pt x="1096" y="1867"/>
                      <a:pt x="1403" y="1882"/>
                    </a:cubicBezTo>
                    <a:cubicBezTo>
                      <a:pt x="1547" y="1850"/>
                      <a:pt x="1579" y="1625"/>
                      <a:pt x="1450" y="1545"/>
                    </a:cubicBezTo>
                    <a:cubicBezTo>
                      <a:pt x="855" y="1319"/>
                      <a:pt x="469" y="740"/>
                      <a:pt x="501" y="497"/>
                    </a:cubicBezTo>
                    <a:cubicBezTo>
                      <a:pt x="501" y="353"/>
                      <a:pt x="630" y="224"/>
                      <a:pt x="565" y="95"/>
                    </a:cubicBezTo>
                    <a:cubicBezTo>
                      <a:pt x="529" y="30"/>
                      <a:pt x="464"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2015218" y="3360592"/>
                <a:ext cx="79759" cy="106563"/>
              </a:xfrm>
              <a:custGeom>
                <a:avLst/>
                <a:gdLst/>
                <a:ahLst/>
                <a:cxnLst/>
                <a:rect l="l" t="t" r="r" b="b"/>
                <a:pathLst>
                  <a:path w="1464" h="1956" extrusionOk="0">
                    <a:moveTo>
                      <a:pt x="1046" y="0"/>
                    </a:moveTo>
                    <a:cubicBezTo>
                      <a:pt x="945" y="0"/>
                      <a:pt x="842" y="18"/>
                      <a:pt x="774" y="38"/>
                    </a:cubicBezTo>
                    <a:cubicBezTo>
                      <a:pt x="565" y="135"/>
                      <a:pt x="259" y="152"/>
                      <a:pt x="194" y="409"/>
                    </a:cubicBezTo>
                    <a:cubicBezTo>
                      <a:pt x="82" y="683"/>
                      <a:pt x="1" y="1021"/>
                      <a:pt x="114" y="1295"/>
                    </a:cubicBezTo>
                    <a:cubicBezTo>
                      <a:pt x="243" y="1649"/>
                      <a:pt x="598" y="1923"/>
                      <a:pt x="952" y="1956"/>
                    </a:cubicBezTo>
                    <a:cubicBezTo>
                      <a:pt x="1177" y="1939"/>
                      <a:pt x="1210" y="1601"/>
                      <a:pt x="984" y="1552"/>
                    </a:cubicBezTo>
                    <a:cubicBezTo>
                      <a:pt x="533" y="1359"/>
                      <a:pt x="355" y="1166"/>
                      <a:pt x="598" y="554"/>
                    </a:cubicBezTo>
                    <a:cubicBezTo>
                      <a:pt x="700" y="524"/>
                      <a:pt x="911" y="455"/>
                      <a:pt x="1032" y="455"/>
                    </a:cubicBezTo>
                    <a:cubicBezTo>
                      <a:pt x="1044" y="455"/>
                      <a:pt x="1054" y="456"/>
                      <a:pt x="1064" y="457"/>
                    </a:cubicBezTo>
                    <a:cubicBezTo>
                      <a:pt x="1072" y="449"/>
                      <a:pt x="1077" y="449"/>
                      <a:pt x="1079" y="449"/>
                    </a:cubicBezTo>
                    <a:cubicBezTo>
                      <a:pt x="1081" y="449"/>
                      <a:pt x="1081" y="449"/>
                      <a:pt x="1081" y="442"/>
                    </a:cubicBezTo>
                    <a:cubicBezTo>
                      <a:pt x="1113" y="457"/>
                      <a:pt x="1145" y="457"/>
                      <a:pt x="1177" y="457"/>
                    </a:cubicBezTo>
                    <a:cubicBezTo>
                      <a:pt x="1225" y="442"/>
                      <a:pt x="1289" y="409"/>
                      <a:pt x="1322" y="360"/>
                    </a:cubicBezTo>
                    <a:cubicBezTo>
                      <a:pt x="1464" y="77"/>
                      <a:pt x="1259" y="0"/>
                      <a:pt x="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2054770" y="3141475"/>
                <a:ext cx="71096" cy="103185"/>
              </a:xfrm>
              <a:custGeom>
                <a:avLst/>
                <a:gdLst/>
                <a:ahLst/>
                <a:cxnLst/>
                <a:rect l="l" t="t" r="r" b="b"/>
                <a:pathLst>
                  <a:path w="1305" h="1894" extrusionOk="0">
                    <a:moveTo>
                      <a:pt x="978" y="1"/>
                    </a:moveTo>
                    <a:cubicBezTo>
                      <a:pt x="711" y="1"/>
                      <a:pt x="297" y="335"/>
                      <a:pt x="209" y="534"/>
                    </a:cubicBezTo>
                    <a:cubicBezTo>
                      <a:pt x="0" y="1000"/>
                      <a:pt x="370" y="1548"/>
                      <a:pt x="773" y="1790"/>
                    </a:cubicBezTo>
                    <a:cubicBezTo>
                      <a:pt x="855" y="1830"/>
                      <a:pt x="947" y="1894"/>
                      <a:pt x="1042" y="1894"/>
                    </a:cubicBezTo>
                    <a:cubicBezTo>
                      <a:pt x="1060" y="1894"/>
                      <a:pt x="1078" y="1892"/>
                      <a:pt x="1096" y="1887"/>
                    </a:cubicBezTo>
                    <a:cubicBezTo>
                      <a:pt x="1272" y="1838"/>
                      <a:pt x="1304" y="1580"/>
                      <a:pt x="1143" y="1483"/>
                    </a:cubicBezTo>
                    <a:cubicBezTo>
                      <a:pt x="821" y="1322"/>
                      <a:pt x="692" y="1146"/>
                      <a:pt x="612" y="936"/>
                    </a:cubicBezTo>
                    <a:cubicBezTo>
                      <a:pt x="596" y="888"/>
                      <a:pt x="596" y="791"/>
                      <a:pt x="596" y="775"/>
                    </a:cubicBezTo>
                    <a:cubicBezTo>
                      <a:pt x="596" y="759"/>
                      <a:pt x="596" y="742"/>
                      <a:pt x="612" y="727"/>
                    </a:cubicBezTo>
                    <a:lnTo>
                      <a:pt x="612" y="710"/>
                    </a:lnTo>
                    <a:cubicBezTo>
                      <a:pt x="757" y="566"/>
                      <a:pt x="870" y="517"/>
                      <a:pt x="935" y="485"/>
                    </a:cubicBezTo>
                    <a:cubicBezTo>
                      <a:pt x="1047" y="453"/>
                      <a:pt x="1208" y="405"/>
                      <a:pt x="1208" y="259"/>
                    </a:cubicBezTo>
                    <a:cubicBezTo>
                      <a:pt x="1193" y="72"/>
                      <a:pt x="1101"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3"/>
              <p:cNvSpPr/>
              <p:nvPr/>
            </p:nvSpPr>
            <p:spPr>
              <a:xfrm>
                <a:off x="2184650" y="3385707"/>
                <a:ext cx="84607" cy="106835"/>
              </a:xfrm>
              <a:custGeom>
                <a:avLst/>
                <a:gdLst/>
                <a:ahLst/>
                <a:cxnLst/>
                <a:rect l="l" t="t" r="r" b="b"/>
                <a:pathLst>
                  <a:path w="1553" h="1961" extrusionOk="0">
                    <a:moveTo>
                      <a:pt x="1202" y="1"/>
                    </a:moveTo>
                    <a:cubicBezTo>
                      <a:pt x="1137" y="1"/>
                      <a:pt x="1070" y="11"/>
                      <a:pt x="1014" y="28"/>
                    </a:cubicBezTo>
                    <a:cubicBezTo>
                      <a:pt x="709" y="93"/>
                      <a:pt x="322" y="125"/>
                      <a:pt x="97" y="399"/>
                    </a:cubicBezTo>
                    <a:cubicBezTo>
                      <a:pt x="0" y="593"/>
                      <a:pt x="80" y="801"/>
                      <a:pt x="144" y="979"/>
                    </a:cubicBezTo>
                    <a:cubicBezTo>
                      <a:pt x="273" y="1301"/>
                      <a:pt x="402" y="1656"/>
                      <a:pt x="677" y="1881"/>
                    </a:cubicBezTo>
                    <a:cubicBezTo>
                      <a:pt x="736" y="1937"/>
                      <a:pt x="802" y="1960"/>
                      <a:pt x="862" y="1960"/>
                    </a:cubicBezTo>
                    <a:cubicBezTo>
                      <a:pt x="1047" y="1960"/>
                      <a:pt x="1189" y="1744"/>
                      <a:pt x="982" y="1575"/>
                    </a:cubicBezTo>
                    <a:cubicBezTo>
                      <a:pt x="756" y="1527"/>
                      <a:pt x="499" y="786"/>
                      <a:pt x="467" y="625"/>
                    </a:cubicBezTo>
                    <a:cubicBezTo>
                      <a:pt x="595" y="544"/>
                      <a:pt x="628" y="544"/>
                      <a:pt x="838" y="496"/>
                    </a:cubicBezTo>
                    <a:cubicBezTo>
                      <a:pt x="1063" y="447"/>
                      <a:pt x="1111" y="432"/>
                      <a:pt x="1240" y="432"/>
                    </a:cubicBezTo>
                    <a:cubicBezTo>
                      <a:pt x="1336" y="432"/>
                      <a:pt x="1450" y="399"/>
                      <a:pt x="1482" y="303"/>
                    </a:cubicBezTo>
                    <a:cubicBezTo>
                      <a:pt x="1553" y="78"/>
                      <a:pt x="1381" y="1"/>
                      <a:pt x="1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3"/>
              <p:cNvSpPr/>
              <p:nvPr/>
            </p:nvSpPr>
            <p:spPr>
              <a:xfrm>
                <a:off x="2359204" y="3374920"/>
                <a:ext cx="87114" cy="70987"/>
              </a:xfrm>
              <a:custGeom>
                <a:avLst/>
                <a:gdLst/>
                <a:ahLst/>
                <a:cxnLst/>
                <a:rect l="l" t="t" r="r" b="b"/>
                <a:pathLst>
                  <a:path w="1599" h="1303" extrusionOk="0">
                    <a:moveTo>
                      <a:pt x="1079" y="1"/>
                    </a:moveTo>
                    <a:cubicBezTo>
                      <a:pt x="984" y="1"/>
                      <a:pt x="888" y="26"/>
                      <a:pt x="806" y="82"/>
                    </a:cubicBezTo>
                    <a:cubicBezTo>
                      <a:pt x="468" y="291"/>
                      <a:pt x="129" y="613"/>
                      <a:pt x="50" y="1032"/>
                    </a:cubicBezTo>
                    <a:cubicBezTo>
                      <a:pt x="1" y="1196"/>
                      <a:pt x="138" y="1302"/>
                      <a:pt x="269" y="1302"/>
                    </a:cubicBezTo>
                    <a:cubicBezTo>
                      <a:pt x="357" y="1302"/>
                      <a:pt x="442" y="1255"/>
                      <a:pt x="468" y="1145"/>
                    </a:cubicBezTo>
                    <a:cubicBezTo>
                      <a:pt x="516" y="823"/>
                      <a:pt x="952" y="469"/>
                      <a:pt x="1113" y="452"/>
                    </a:cubicBezTo>
                    <a:cubicBezTo>
                      <a:pt x="1113" y="452"/>
                      <a:pt x="1128" y="469"/>
                      <a:pt x="1145" y="469"/>
                    </a:cubicBezTo>
                    <a:cubicBezTo>
                      <a:pt x="1145" y="469"/>
                      <a:pt x="1145" y="469"/>
                      <a:pt x="1145" y="469"/>
                    </a:cubicBezTo>
                    <a:lnTo>
                      <a:pt x="1145" y="469"/>
                    </a:lnTo>
                    <a:cubicBezTo>
                      <a:pt x="1153" y="486"/>
                      <a:pt x="1162" y="499"/>
                      <a:pt x="1163" y="499"/>
                    </a:cubicBezTo>
                    <a:cubicBezTo>
                      <a:pt x="1164" y="499"/>
                      <a:pt x="1159" y="490"/>
                      <a:pt x="1145" y="469"/>
                    </a:cubicBezTo>
                    <a:lnTo>
                      <a:pt x="1145" y="469"/>
                    </a:lnTo>
                    <a:cubicBezTo>
                      <a:pt x="1192" y="533"/>
                      <a:pt x="1225" y="581"/>
                      <a:pt x="1289" y="597"/>
                    </a:cubicBezTo>
                    <a:cubicBezTo>
                      <a:pt x="1306" y="602"/>
                      <a:pt x="1324" y="605"/>
                      <a:pt x="1342" y="605"/>
                    </a:cubicBezTo>
                    <a:cubicBezTo>
                      <a:pt x="1443" y="605"/>
                      <a:pt x="1549" y="532"/>
                      <a:pt x="1564" y="436"/>
                    </a:cubicBezTo>
                    <a:cubicBezTo>
                      <a:pt x="1598" y="188"/>
                      <a:pt x="1340" y="1"/>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3"/>
              <p:cNvSpPr/>
              <p:nvPr/>
            </p:nvSpPr>
            <p:spPr>
              <a:xfrm>
                <a:off x="2299548" y="3213224"/>
                <a:ext cx="107108" cy="68972"/>
              </a:xfrm>
              <a:custGeom>
                <a:avLst/>
                <a:gdLst/>
                <a:ahLst/>
                <a:cxnLst/>
                <a:rect l="l" t="t" r="r" b="b"/>
                <a:pathLst>
                  <a:path w="1966" h="1266" extrusionOk="0">
                    <a:moveTo>
                      <a:pt x="1024" y="1"/>
                    </a:moveTo>
                    <a:cubicBezTo>
                      <a:pt x="903" y="1"/>
                      <a:pt x="784" y="35"/>
                      <a:pt x="677" y="119"/>
                    </a:cubicBezTo>
                    <a:cubicBezTo>
                      <a:pt x="436" y="327"/>
                      <a:pt x="226" y="570"/>
                      <a:pt x="82" y="843"/>
                    </a:cubicBezTo>
                    <a:cubicBezTo>
                      <a:pt x="49" y="924"/>
                      <a:pt x="0" y="1004"/>
                      <a:pt x="33" y="1101"/>
                    </a:cubicBezTo>
                    <a:cubicBezTo>
                      <a:pt x="60" y="1208"/>
                      <a:pt x="161" y="1265"/>
                      <a:pt x="262" y="1265"/>
                    </a:cubicBezTo>
                    <a:cubicBezTo>
                      <a:pt x="344" y="1265"/>
                      <a:pt x="425" y="1228"/>
                      <a:pt x="468" y="1149"/>
                    </a:cubicBezTo>
                    <a:cubicBezTo>
                      <a:pt x="597" y="860"/>
                      <a:pt x="855" y="585"/>
                      <a:pt x="999" y="473"/>
                    </a:cubicBezTo>
                    <a:lnTo>
                      <a:pt x="1031" y="473"/>
                    </a:lnTo>
                    <a:cubicBezTo>
                      <a:pt x="1080" y="488"/>
                      <a:pt x="1128" y="505"/>
                      <a:pt x="1160" y="505"/>
                    </a:cubicBezTo>
                    <a:cubicBezTo>
                      <a:pt x="1177" y="521"/>
                      <a:pt x="1192" y="521"/>
                      <a:pt x="1192" y="521"/>
                    </a:cubicBezTo>
                    <a:cubicBezTo>
                      <a:pt x="1257" y="553"/>
                      <a:pt x="1418" y="634"/>
                      <a:pt x="1467" y="650"/>
                    </a:cubicBezTo>
                    <a:cubicBezTo>
                      <a:pt x="1540" y="687"/>
                      <a:pt x="1623" y="752"/>
                      <a:pt x="1709" y="752"/>
                    </a:cubicBezTo>
                    <a:cubicBezTo>
                      <a:pt x="1735" y="752"/>
                      <a:pt x="1762" y="746"/>
                      <a:pt x="1789" y="731"/>
                    </a:cubicBezTo>
                    <a:cubicBezTo>
                      <a:pt x="1933" y="682"/>
                      <a:pt x="1965" y="473"/>
                      <a:pt x="1853" y="376"/>
                    </a:cubicBezTo>
                    <a:cubicBezTo>
                      <a:pt x="1636" y="204"/>
                      <a:pt x="1321" y="1"/>
                      <a:pt x="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2225347" y="3116795"/>
                <a:ext cx="88857" cy="83463"/>
              </a:xfrm>
              <a:custGeom>
                <a:avLst/>
                <a:gdLst/>
                <a:ahLst/>
                <a:cxnLst/>
                <a:rect l="l" t="t" r="r" b="b"/>
                <a:pathLst>
                  <a:path w="1631" h="1532" extrusionOk="0">
                    <a:moveTo>
                      <a:pt x="1178" y="1"/>
                    </a:moveTo>
                    <a:cubicBezTo>
                      <a:pt x="1046" y="1"/>
                      <a:pt x="915" y="35"/>
                      <a:pt x="831" y="100"/>
                    </a:cubicBezTo>
                    <a:cubicBezTo>
                      <a:pt x="460" y="342"/>
                      <a:pt x="26" y="1002"/>
                      <a:pt x="58" y="1228"/>
                    </a:cubicBezTo>
                    <a:cubicBezTo>
                      <a:pt x="0" y="1412"/>
                      <a:pt x="152" y="1532"/>
                      <a:pt x="296" y="1532"/>
                    </a:cubicBezTo>
                    <a:cubicBezTo>
                      <a:pt x="391" y="1532"/>
                      <a:pt x="484" y="1479"/>
                      <a:pt x="509" y="1357"/>
                    </a:cubicBezTo>
                    <a:cubicBezTo>
                      <a:pt x="477" y="1163"/>
                      <a:pt x="864" y="665"/>
                      <a:pt x="1057" y="519"/>
                    </a:cubicBezTo>
                    <a:cubicBezTo>
                      <a:pt x="1089" y="504"/>
                      <a:pt x="1105" y="487"/>
                      <a:pt x="1121" y="487"/>
                    </a:cubicBezTo>
                    <a:cubicBezTo>
                      <a:pt x="1137" y="487"/>
                      <a:pt x="1137" y="471"/>
                      <a:pt x="1137" y="471"/>
                    </a:cubicBezTo>
                    <a:cubicBezTo>
                      <a:pt x="1195" y="479"/>
                      <a:pt x="1303" y="525"/>
                      <a:pt x="1403" y="525"/>
                    </a:cubicBezTo>
                    <a:cubicBezTo>
                      <a:pt x="1500" y="525"/>
                      <a:pt x="1589" y="483"/>
                      <a:pt x="1620" y="326"/>
                    </a:cubicBezTo>
                    <a:cubicBezTo>
                      <a:pt x="1631" y="102"/>
                      <a:pt x="1403" y="1"/>
                      <a:pt x="1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3"/>
              <p:cNvSpPr/>
              <p:nvPr/>
            </p:nvSpPr>
            <p:spPr>
              <a:xfrm>
                <a:off x="2180128" y="3029192"/>
                <a:ext cx="104384" cy="56332"/>
              </a:xfrm>
              <a:custGeom>
                <a:avLst/>
                <a:gdLst/>
                <a:ahLst/>
                <a:cxnLst/>
                <a:rect l="l" t="t" r="r" b="b"/>
                <a:pathLst>
                  <a:path w="1916" h="1034" extrusionOk="0">
                    <a:moveTo>
                      <a:pt x="1543" y="0"/>
                    </a:moveTo>
                    <a:cubicBezTo>
                      <a:pt x="1042" y="0"/>
                      <a:pt x="490" y="209"/>
                      <a:pt x="163" y="613"/>
                    </a:cubicBezTo>
                    <a:cubicBezTo>
                      <a:pt x="0" y="811"/>
                      <a:pt x="165" y="1034"/>
                      <a:pt x="347" y="1034"/>
                    </a:cubicBezTo>
                    <a:cubicBezTo>
                      <a:pt x="418" y="1034"/>
                      <a:pt x="491" y="1000"/>
                      <a:pt x="550" y="920"/>
                    </a:cubicBezTo>
                    <a:cubicBezTo>
                      <a:pt x="598" y="726"/>
                      <a:pt x="1194" y="484"/>
                      <a:pt x="1419" y="469"/>
                    </a:cubicBezTo>
                    <a:cubicBezTo>
                      <a:pt x="1440" y="466"/>
                      <a:pt x="1461" y="465"/>
                      <a:pt x="1483" y="465"/>
                    </a:cubicBezTo>
                    <a:cubicBezTo>
                      <a:pt x="1515" y="465"/>
                      <a:pt x="1548" y="467"/>
                      <a:pt x="1581" y="467"/>
                    </a:cubicBezTo>
                    <a:cubicBezTo>
                      <a:pt x="1651" y="467"/>
                      <a:pt x="1720" y="458"/>
                      <a:pt x="1774" y="404"/>
                    </a:cubicBezTo>
                    <a:cubicBezTo>
                      <a:pt x="1915" y="263"/>
                      <a:pt x="1812" y="0"/>
                      <a:pt x="1614" y="0"/>
                    </a:cubicBezTo>
                    <a:cubicBezTo>
                      <a:pt x="1608" y="0"/>
                      <a:pt x="1603" y="1"/>
                      <a:pt x="1597" y="1"/>
                    </a:cubicBezTo>
                    <a:cubicBezTo>
                      <a:pt x="1579" y="0"/>
                      <a:pt x="1561" y="0"/>
                      <a:pt x="1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43"/>
            <p:cNvGrpSpPr/>
            <p:nvPr/>
          </p:nvGrpSpPr>
          <p:grpSpPr>
            <a:xfrm>
              <a:off x="1606398" y="1890933"/>
              <a:ext cx="1569895" cy="2352228"/>
              <a:chOff x="1401010" y="1898358"/>
              <a:chExt cx="1569895" cy="2352228"/>
            </a:xfrm>
          </p:grpSpPr>
          <p:sp>
            <p:nvSpPr>
              <p:cNvPr id="1150" name="Google Shape;1150;p43"/>
              <p:cNvSpPr/>
              <p:nvPr/>
            </p:nvSpPr>
            <p:spPr>
              <a:xfrm>
                <a:off x="1401010" y="2706291"/>
                <a:ext cx="167689" cy="126503"/>
              </a:xfrm>
              <a:custGeom>
                <a:avLst/>
                <a:gdLst/>
                <a:ahLst/>
                <a:cxnLst/>
                <a:rect l="l" t="t" r="r" b="b"/>
                <a:pathLst>
                  <a:path w="3078" h="2322" extrusionOk="0">
                    <a:moveTo>
                      <a:pt x="275" y="1"/>
                    </a:moveTo>
                    <a:cubicBezTo>
                      <a:pt x="97" y="1"/>
                      <a:pt x="1" y="243"/>
                      <a:pt x="129" y="355"/>
                    </a:cubicBezTo>
                    <a:cubicBezTo>
                      <a:pt x="709" y="984"/>
                      <a:pt x="1370" y="1499"/>
                      <a:pt x="2047" y="2015"/>
                    </a:cubicBezTo>
                    <a:cubicBezTo>
                      <a:pt x="2240" y="2138"/>
                      <a:pt x="2491" y="2321"/>
                      <a:pt x="2732" y="2321"/>
                    </a:cubicBezTo>
                    <a:cubicBezTo>
                      <a:pt x="2772" y="2321"/>
                      <a:pt x="2812" y="2316"/>
                      <a:pt x="2852" y="2305"/>
                    </a:cubicBezTo>
                    <a:cubicBezTo>
                      <a:pt x="3077" y="2144"/>
                      <a:pt x="2900" y="1901"/>
                      <a:pt x="2674" y="1886"/>
                    </a:cubicBezTo>
                    <a:cubicBezTo>
                      <a:pt x="2014" y="1564"/>
                      <a:pt x="1274" y="887"/>
                      <a:pt x="580" y="226"/>
                    </a:cubicBezTo>
                    <a:cubicBezTo>
                      <a:pt x="484" y="146"/>
                      <a:pt x="419" y="18"/>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2508370" y="2392870"/>
                <a:ext cx="100570" cy="233229"/>
              </a:xfrm>
              <a:custGeom>
                <a:avLst/>
                <a:gdLst/>
                <a:ahLst/>
                <a:cxnLst/>
                <a:rect l="l" t="t" r="r" b="b"/>
                <a:pathLst>
                  <a:path w="1846" h="4281" extrusionOk="0">
                    <a:moveTo>
                      <a:pt x="1574" y="1"/>
                    </a:moveTo>
                    <a:cubicBezTo>
                      <a:pt x="1513" y="1"/>
                      <a:pt x="1454" y="30"/>
                      <a:pt x="1418" y="101"/>
                    </a:cubicBezTo>
                    <a:cubicBezTo>
                      <a:pt x="1177" y="407"/>
                      <a:pt x="709" y="1019"/>
                      <a:pt x="565" y="1566"/>
                    </a:cubicBezTo>
                    <a:cubicBezTo>
                      <a:pt x="355" y="2404"/>
                      <a:pt x="97" y="3258"/>
                      <a:pt x="1" y="4128"/>
                    </a:cubicBezTo>
                    <a:cubicBezTo>
                      <a:pt x="9" y="4228"/>
                      <a:pt x="96" y="4281"/>
                      <a:pt x="182" y="4281"/>
                    </a:cubicBezTo>
                    <a:cubicBezTo>
                      <a:pt x="261" y="4281"/>
                      <a:pt x="340" y="4236"/>
                      <a:pt x="355" y="4143"/>
                    </a:cubicBezTo>
                    <a:cubicBezTo>
                      <a:pt x="501" y="3209"/>
                      <a:pt x="726" y="2275"/>
                      <a:pt x="1016" y="1390"/>
                    </a:cubicBezTo>
                    <a:cubicBezTo>
                      <a:pt x="1128" y="1115"/>
                      <a:pt x="1515" y="584"/>
                      <a:pt x="1757" y="295"/>
                    </a:cubicBezTo>
                    <a:cubicBezTo>
                      <a:pt x="1845" y="140"/>
                      <a:pt x="1707" y="1"/>
                      <a:pt x="1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2668814" y="2531412"/>
                <a:ext cx="216068" cy="176788"/>
              </a:xfrm>
              <a:custGeom>
                <a:avLst/>
                <a:gdLst/>
                <a:ahLst/>
                <a:cxnLst/>
                <a:rect l="l" t="t" r="r" b="b"/>
                <a:pathLst>
                  <a:path w="3966" h="3245" extrusionOk="0">
                    <a:moveTo>
                      <a:pt x="3760" y="0"/>
                    </a:moveTo>
                    <a:cubicBezTo>
                      <a:pt x="3570" y="0"/>
                      <a:pt x="3350" y="356"/>
                      <a:pt x="3208" y="522"/>
                    </a:cubicBezTo>
                    <a:cubicBezTo>
                      <a:pt x="2822" y="956"/>
                      <a:pt x="2291" y="1585"/>
                      <a:pt x="1486" y="2068"/>
                    </a:cubicBezTo>
                    <a:cubicBezTo>
                      <a:pt x="1067" y="2373"/>
                      <a:pt x="567" y="2599"/>
                      <a:pt x="133" y="2889"/>
                    </a:cubicBezTo>
                    <a:cubicBezTo>
                      <a:pt x="1" y="3035"/>
                      <a:pt x="150" y="3244"/>
                      <a:pt x="314" y="3244"/>
                    </a:cubicBezTo>
                    <a:cubicBezTo>
                      <a:pt x="351" y="3244"/>
                      <a:pt x="388" y="3234"/>
                      <a:pt x="423" y="3211"/>
                    </a:cubicBezTo>
                    <a:cubicBezTo>
                      <a:pt x="1630" y="2631"/>
                      <a:pt x="2886" y="1665"/>
                      <a:pt x="3483" y="876"/>
                    </a:cubicBezTo>
                    <a:cubicBezTo>
                      <a:pt x="3644" y="666"/>
                      <a:pt x="3691" y="618"/>
                      <a:pt x="3901" y="361"/>
                    </a:cubicBezTo>
                    <a:cubicBezTo>
                      <a:pt x="3949" y="312"/>
                      <a:pt x="3966" y="232"/>
                      <a:pt x="3949" y="167"/>
                    </a:cubicBezTo>
                    <a:cubicBezTo>
                      <a:pt x="3894" y="47"/>
                      <a:pt x="3829" y="0"/>
                      <a:pt x="3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2695945" y="2324988"/>
                <a:ext cx="156521" cy="192587"/>
              </a:xfrm>
              <a:custGeom>
                <a:avLst/>
                <a:gdLst/>
                <a:ahLst/>
                <a:cxnLst/>
                <a:rect l="l" t="t" r="r" b="b"/>
                <a:pathLst>
                  <a:path w="2873" h="3535" extrusionOk="0">
                    <a:moveTo>
                      <a:pt x="2561" y="1"/>
                    </a:moveTo>
                    <a:cubicBezTo>
                      <a:pt x="2542" y="1"/>
                      <a:pt x="2522" y="4"/>
                      <a:pt x="2502" y="10"/>
                    </a:cubicBezTo>
                    <a:cubicBezTo>
                      <a:pt x="2324" y="91"/>
                      <a:pt x="2227" y="316"/>
                      <a:pt x="2098" y="461"/>
                    </a:cubicBezTo>
                    <a:cubicBezTo>
                      <a:pt x="1518" y="1427"/>
                      <a:pt x="826" y="2200"/>
                      <a:pt x="101" y="3183"/>
                    </a:cubicBezTo>
                    <a:cubicBezTo>
                      <a:pt x="0" y="3363"/>
                      <a:pt x="165" y="3535"/>
                      <a:pt x="324" y="3535"/>
                    </a:cubicBezTo>
                    <a:cubicBezTo>
                      <a:pt x="393" y="3535"/>
                      <a:pt x="460" y="3502"/>
                      <a:pt x="504" y="3424"/>
                    </a:cubicBezTo>
                    <a:cubicBezTo>
                      <a:pt x="1422" y="2249"/>
                      <a:pt x="2115" y="1298"/>
                      <a:pt x="2727" y="381"/>
                    </a:cubicBezTo>
                    <a:cubicBezTo>
                      <a:pt x="2872" y="249"/>
                      <a:pt x="2742" y="1"/>
                      <a:pt x="25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1417736" y="2943550"/>
                <a:ext cx="279373" cy="58566"/>
              </a:xfrm>
              <a:custGeom>
                <a:avLst/>
                <a:gdLst/>
                <a:ahLst/>
                <a:cxnLst/>
                <a:rect l="l" t="t" r="r" b="b"/>
                <a:pathLst>
                  <a:path w="5128" h="1075" extrusionOk="0">
                    <a:moveTo>
                      <a:pt x="239" y="0"/>
                    </a:moveTo>
                    <a:cubicBezTo>
                      <a:pt x="207" y="0"/>
                      <a:pt x="173" y="8"/>
                      <a:pt x="144" y="27"/>
                    </a:cubicBezTo>
                    <a:cubicBezTo>
                      <a:pt x="0" y="108"/>
                      <a:pt x="32" y="349"/>
                      <a:pt x="193" y="398"/>
                    </a:cubicBezTo>
                    <a:cubicBezTo>
                      <a:pt x="821" y="623"/>
                      <a:pt x="1465" y="735"/>
                      <a:pt x="2109" y="881"/>
                    </a:cubicBezTo>
                    <a:cubicBezTo>
                      <a:pt x="2576" y="985"/>
                      <a:pt x="3054" y="1075"/>
                      <a:pt x="3530" y="1075"/>
                    </a:cubicBezTo>
                    <a:cubicBezTo>
                      <a:pt x="3794" y="1075"/>
                      <a:pt x="4057" y="1047"/>
                      <a:pt x="4317" y="978"/>
                    </a:cubicBezTo>
                    <a:cubicBezTo>
                      <a:pt x="4510" y="929"/>
                      <a:pt x="4719" y="929"/>
                      <a:pt x="4880" y="800"/>
                    </a:cubicBezTo>
                    <a:cubicBezTo>
                      <a:pt x="4961" y="735"/>
                      <a:pt x="5073" y="703"/>
                      <a:pt x="5090" y="591"/>
                    </a:cubicBezTo>
                    <a:cubicBezTo>
                      <a:pt x="5127" y="393"/>
                      <a:pt x="5016" y="306"/>
                      <a:pt x="4882" y="306"/>
                    </a:cubicBezTo>
                    <a:cubicBezTo>
                      <a:pt x="4787" y="306"/>
                      <a:pt x="4680" y="350"/>
                      <a:pt x="4607" y="430"/>
                    </a:cubicBezTo>
                    <a:cubicBezTo>
                      <a:pt x="4279" y="582"/>
                      <a:pt x="3912" y="641"/>
                      <a:pt x="3518" y="641"/>
                    </a:cubicBezTo>
                    <a:cubicBezTo>
                      <a:pt x="2826" y="641"/>
                      <a:pt x="2052" y="459"/>
                      <a:pt x="1272" y="284"/>
                    </a:cubicBezTo>
                    <a:cubicBezTo>
                      <a:pt x="950" y="205"/>
                      <a:pt x="612" y="123"/>
                      <a:pt x="306" y="11"/>
                    </a:cubicBezTo>
                    <a:cubicBezTo>
                      <a:pt x="286" y="4"/>
                      <a:pt x="263"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1581285" y="2586055"/>
                <a:ext cx="178368" cy="156739"/>
              </a:xfrm>
              <a:custGeom>
                <a:avLst/>
                <a:gdLst/>
                <a:ahLst/>
                <a:cxnLst/>
                <a:rect l="l" t="t" r="r" b="b"/>
                <a:pathLst>
                  <a:path w="3274" h="2877" extrusionOk="0">
                    <a:moveTo>
                      <a:pt x="316" y="1"/>
                    </a:moveTo>
                    <a:cubicBezTo>
                      <a:pt x="127" y="1"/>
                      <a:pt x="0" y="280"/>
                      <a:pt x="203" y="389"/>
                    </a:cubicBezTo>
                    <a:cubicBezTo>
                      <a:pt x="1072" y="1016"/>
                      <a:pt x="1894" y="1677"/>
                      <a:pt x="2700" y="2547"/>
                    </a:cubicBezTo>
                    <a:cubicBezTo>
                      <a:pt x="2700" y="2676"/>
                      <a:pt x="2780" y="2804"/>
                      <a:pt x="2893" y="2852"/>
                    </a:cubicBezTo>
                    <a:cubicBezTo>
                      <a:pt x="2924" y="2869"/>
                      <a:pt x="2955" y="2877"/>
                      <a:pt x="2985" y="2877"/>
                    </a:cubicBezTo>
                    <a:cubicBezTo>
                      <a:pt x="3152" y="2877"/>
                      <a:pt x="3273" y="2635"/>
                      <a:pt x="3151" y="2498"/>
                    </a:cubicBezTo>
                    <a:lnTo>
                      <a:pt x="3151" y="2482"/>
                    </a:lnTo>
                    <a:cubicBezTo>
                      <a:pt x="3151" y="2369"/>
                      <a:pt x="3070" y="2289"/>
                      <a:pt x="2990" y="2208"/>
                    </a:cubicBezTo>
                    <a:cubicBezTo>
                      <a:pt x="2217" y="1387"/>
                      <a:pt x="1330" y="678"/>
                      <a:pt x="428" y="34"/>
                    </a:cubicBezTo>
                    <a:cubicBezTo>
                      <a:pt x="390" y="11"/>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1722388" y="3252940"/>
                <a:ext cx="222714" cy="43584"/>
              </a:xfrm>
              <a:custGeom>
                <a:avLst/>
                <a:gdLst/>
                <a:ahLst/>
                <a:cxnLst/>
                <a:rect l="l" t="t" r="r" b="b"/>
                <a:pathLst>
                  <a:path w="4088" h="800" extrusionOk="0">
                    <a:moveTo>
                      <a:pt x="2091" y="0"/>
                    </a:moveTo>
                    <a:cubicBezTo>
                      <a:pt x="2064" y="0"/>
                      <a:pt x="2037" y="1"/>
                      <a:pt x="2010" y="2"/>
                    </a:cubicBezTo>
                    <a:cubicBezTo>
                      <a:pt x="1398" y="34"/>
                      <a:pt x="786" y="146"/>
                      <a:pt x="206" y="356"/>
                    </a:cubicBezTo>
                    <a:cubicBezTo>
                      <a:pt x="110" y="372"/>
                      <a:pt x="45" y="453"/>
                      <a:pt x="29" y="549"/>
                    </a:cubicBezTo>
                    <a:cubicBezTo>
                      <a:pt x="1" y="674"/>
                      <a:pt x="130" y="800"/>
                      <a:pt x="259" y="800"/>
                    </a:cubicBezTo>
                    <a:cubicBezTo>
                      <a:pt x="279" y="800"/>
                      <a:pt x="299" y="797"/>
                      <a:pt x="319" y="790"/>
                    </a:cubicBezTo>
                    <a:cubicBezTo>
                      <a:pt x="982" y="588"/>
                      <a:pt x="1502" y="463"/>
                      <a:pt x="2037" y="463"/>
                    </a:cubicBezTo>
                    <a:cubicBezTo>
                      <a:pt x="2308" y="463"/>
                      <a:pt x="2582" y="495"/>
                      <a:pt x="2880" y="565"/>
                    </a:cubicBezTo>
                    <a:cubicBezTo>
                      <a:pt x="3202" y="614"/>
                      <a:pt x="3508" y="710"/>
                      <a:pt x="3814" y="758"/>
                    </a:cubicBezTo>
                    <a:cubicBezTo>
                      <a:pt x="4008" y="743"/>
                      <a:pt x="4087" y="485"/>
                      <a:pt x="3959" y="356"/>
                    </a:cubicBezTo>
                    <a:cubicBezTo>
                      <a:pt x="3782" y="227"/>
                      <a:pt x="3557" y="243"/>
                      <a:pt x="3363" y="195"/>
                    </a:cubicBezTo>
                    <a:cubicBezTo>
                      <a:pt x="2939" y="119"/>
                      <a:pt x="2515" y="0"/>
                      <a:pt x="2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1851178" y="3498534"/>
                <a:ext cx="189590" cy="92616"/>
              </a:xfrm>
              <a:custGeom>
                <a:avLst/>
                <a:gdLst/>
                <a:ahLst/>
                <a:cxnLst/>
                <a:rect l="l" t="t" r="r" b="b"/>
                <a:pathLst>
                  <a:path w="3480" h="1700" extrusionOk="0">
                    <a:moveTo>
                      <a:pt x="3288" y="1"/>
                    </a:moveTo>
                    <a:cubicBezTo>
                      <a:pt x="3202" y="1"/>
                      <a:pt x="3105" y="48"/>
                      <a:pt x="3044" y="132"/>
                    </a:cubicBezTo>
                    <a:cubicBezTo>
                      <a:pt x="2432" y="760"/>
                      <a:pt x="1354" y="1131"/>
                      <a:pt x="581" y="1292"/>
                    </a:cubicBezTo>
                    <a:cubicBezTo>
                      <a:pt x="553" y="1298"/>
                      <a:pt x="523" y="1300"/>
                      <a:pt x="492" y="1300"/>
                    </a:cubicBezTo>
                    <a:cubicBezTo>
                      <a:pt x="436" y="1300"/>
                      <a:pt x="377" y="1293"/>
                      <a:pt x="321" y="1293"/>
                    </a:cubicBezTo>
                    <a:cubicBezTo>
                      <a:pt x="249" y="1293"/>
                      <a:pt x="181" y="1305"/>
                      <a:pt x="130" y="1356"/>
                    </a:cubicBezTo>
                    <a:cubicBezTo>
                      <a:pt x="1" y="1468"/>
                      <a:pt x="97" y="1694"/>
                      <a:pt x="258" y="1694"/>
                    </a:cubicBezTo>
                    <a:cubicBezTo>
                      <a:pt x="306" y="1697"/>
                      <a:pt x="353" y="1699"/>
                      <a:pt x="400" y="1699"/>
                    </a:cubicBezTo>
                    <a:cubicBezTo>
                      <a:pt x="1011" y="1699"/>
                      <a:pt x="1605" y="1419"/>
                      <a:pt x="2159" y="1195"/>
                    </a:cubicBezTo>
                    <a:cubicBezTo>
                      <a:pt x="2610" y="1018"/>
                      <a:pt x="2996" y="744"/>
                      <a:pt x="3351" y="405"/>
                    </a:cubicBezTo>
                    <a:cubicBezTo>
                      <a:pt x="3415" y="358"/>
                      <a:pt x="3480" y="293"/>
                      <a:pt x="3480" y="197"/>
                    </a:cubicBezTo>
                    <a:cubicBezTo>
                      <a:pt x="3471" y="61"/>
                      <a:pt x="3386" y="1"/>
                      <a:pt x="3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2773361" y="3205270"/>
                <a:ext cx="197544" cy="55079"/>
              </a:xfrm>
              <a:custGeom>
                <a:avLst/>
                <a:gdLst/>
                <a:ahLst/>
                <a:cxnLst/>
                <a:rect l="l" t="t" r="r" b="b"/>
                <a:pathLst>
                  <a:path w="3626" h="1011" extrusionOk="0">
                    <a:moveTo>
                      <a:pt x="3329" y="0"/>
                    </a:moveTo>
                    <a:cubicBezTo>
                      <a:pt x="3164" y="0"/>
                      <a:pt x="3016" y="232"/>
                      <a:pt x="2900" y="232"/>
                    </a:cubicBezTo>
                    <a:cubicBezTo>
                      <a:pt x="2190" y="494"/>
                      <a:pt x="1605" y="572"/>
                      <a:pt x="921" y="572"/>
                    </a:cubicBezTo>
                    <a:cubicBezTo>
                      <a:pt x="721" y="572"/>
                      <a:pt x="513" y="565"/>
                      <a:pt x="291" y="555"/>
                    </a:cubicBezTo>
                    <a:cubicBezTo>
                      <a:pt x="285" y="554"/>
                      <a:pt x="280" y="554"/>
                      <a:pt x="275" y="554"/>
                    </a:cubicBezTo>
                    <a:cubicBezTo>
                      <a:pt x="1" y="554"/>
                      <a:pt x="6" y="989"/>
                      <a:pt x="291" y="989"/>
                    </a:cubicBezTo>
                    <a:cubicBezTo>
                      <a:pt x="496" y="1003"/>
                      <a:pt x="703" y="1011"/>
                      <a:pt x="910" y="1011"/>
                    </a:cubicBezTo>
                    <a:cubicBezTo>
                      <a:pt x="1646" y="1011"/>
                      <a:pt x="2386" y="911"/>
                      <a:pt x="3078" y="634"/>
                    </a:cubicBezTo>
                    <a:cubicBezTo>
                      <a:pt x="3271" y="555"/>
                      <a:pt x="3625" y="394"/>
                      <a:pt x="3529" y="136"/>
                    </a:cubicBezTo>
                    <a:cubicBezTo>
                      <a:pt x="3460" y="36"/>
                      <a:pt x="3393" y="0"/>
                      <a:pt x="3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2736641" y="2885311"/>
                <a:ext cx="147368" cy="153470"/>
              </a:xfrm>
              <a:custGeom>
                <a:avLst/>
                <a:gdLst/>
                <a:ahLst/>
                <a:cxnLst/>
                <a:rect l="l" t="t" r="r" b="b"/>
                <a:pathLst>
                  <a:path w="2705" h="2817" extrusionOk="0">
                    <a:moveTo>
                      <a:pt x="2399" y="1"/>
                    </a:moveTo>
                    <a:cubicBezTo>
                      <a:pt x="2157" y="65"/>
                      <a:pt x="1931" y="290"/>
                      <a:pt x="1690" y="404"/>
                    </a:cubicBezTo>
                    <a:cubicBezTo>
                      <a:pt x="981" y="887"/>
                      <a:pt x="402" y="1789"/>
                      <a:pt x="31" y="2562"/>
                    </a:cubicBezTo>
                    <a:cubicBezTo>
                      <a:pt x="0" y="2715"/>
                      <a:pt x="132" y="2817"/>
                      <a:pt x="261" y="2817"/>
                    </a:cubicBezTo>
                    <a:cubicBezTo>
                      <a:pt x="335" y="2817"/>
                      <a:pt x="408" y="2783"/>
                      <a:pt x="449" y="2706"/>
                    </a:cubicBezTo>
                    <a:cubicBezTo>
                      <a:pt x="885" y="1966"/>
                      <a:pt x="1239" y="1370"/>
                      <a:pt x="1819" y="855"/>
                    </a:cubicBezTo>
                    <a:lnTo>
                      <a:pt x="1819" y="855"/>
                    </a:lnTo>
                    <a:cubicBezTo>
                      <a:pt x="1812" y="859"/>
                      <a:pt x="1809" y="860"/>
                      <a:pt x="1809" y="860"/>
                    </a:cubicBezTo>
                    <a:cubicBezTo>
                      <a:pt x="1805" y="860"/>
                      <a:pt x="2182" y="624"/>
                      <a:pt x="2285" y="565"/>
                    </a:cubicBezTo>
                    <a:cubicBezTo>
                      <a:pt x="2340" y="538"/>
                      <a:pt x="2530" y="385"/>
                      <a:pt x="2532" y="385"/>
                    </a:cubicBezTo>
                    <a:lnTo>
                      <a:pt x="2532" y="385"/>
                    </a:lnTo>
                    <a:cubicBezTo>
                      <a:pt x="2533" y="385"/>
                      <a:pt x="2526" y="391"/>
                      <a:pt x="2511" y="404"/>
                    </a:cubicBezTo>
                    <a:cubicBezTo>
                      <a:pt x="2704" y="307"/>
                      <a:pt x="2608" y="1"/>
                      <a:pt x="2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1670904" y="1898358"/>
                <a:ext cx="1224547" cy="2352228"/>
              </a:xfrm>
              <a:custGeom>
                <a:avLst/>
                <a:gdLst/>
                <a:ahLst/>
                <a:cxnLst/>
                <a:rect l="l" t="t" r="r" b="b"/>
                <a:pathLst>
                  <a:path w="22477" h="43176" extrusionOk="0">
                    <a:moveTo>
                      <a:pt x="10260" y="0"/>
                    </a:moveTo>
                    <a:cubicBezTo>
                      <a:pt x="10097" y="0"/>
                      <a:pt x="10034" y="249"/>
                      <a:pt x="9993" y="384"/>
                    </a:cubicBezTo>
                    <a:cubicBezTo>
                      <a:pt x="9849" y="771"/>
                      <a:pt x="9768" y="1173"/>
                      <a:pt x="9623" y="1544"/>
                    </a:cubicBezTo>
                    <a:cubicBezTo>
                      <a:pt x="9301" y="2461"/>
                      <a:pt x="9059" y="3155"/>
                      <a:pt x="8625" y="3975"/>
                    </a:cubicBezTo>
                    <a:cubicBezTo>
                      <a:pt x="8270" y="4862"/>
                      <a:pt x="7852" y="5603"/>
                      <a:pt x="7287" y="6311"/>
                    </a:cubicBezTo>
                    <a:cubicBezTo>
                      <a:pt x="7223" y="6408"/>
                      <a:pt x="7175" y="6488"/>
                      <a:pt x="7126" y="6585"/>
                    </a:cubicBezTo>
                    <a:cubicBezTo>
                      <a:pt x="6950" y="5876"/>
                      <a:pt x="6789" y="5167"/>
                      <a:pt x="6628" y="4458"/>
                    </a:cubicBezTo>
                    <a:cubicBezTo>
                      <a:pt x="6224" y="3331"/>
                      <a:pt x="5870" y="2188"/>
                      <a:pt x="5612" y="1012"/>
                    </a:cubicBezTo>
                    <a:cubicBezTo>
                      <a:pt x="5565" y="867"/>
                      <a:pt x="5597" y="690"/>
                      <a:pt x="5468" y="610"/>
                    </a:cubicBezTo>
                    <a:cubicBezTo>
                      <a:pt x="5440" y="592"/>
                      <a:pt x="5410" y="585"/>
                      <a:pt x="5379" y="585"/>
                    </a:cubicBezTo>
                    <a:cubicBezTo>
                      <a:pt x="5267" y="585"/>
                      <a:pt x="5156" y="689"/>
                      <a:pt x="5193" y="803"/>
                    </a:cubicBezTo>
                    <a:cubicBezTo>
                      <a:pt x="5387" y="1641"/>
                      <a:pt x="5580" y="2478"/>
                      <a:pt x="5838" y="3299"/>
                    </a:cubicBezTo>
                    <a:cubicBezTo>
                      <a:pt x="6048" y="3911"/>
                      <a:pt x="6289" y="4523"/>
                      <a:pt x="6385" y="5184"/>
                    </a:cubicBezTo>
                    <a:lnTo>
                      <a:pt x="6724" y="6633"/>
                    </a:lnTo>
                    <a:cubicBezTo>
                      <a:pt x="6434" y="6391"/>
                      <a:pt x="6095" y="6150"/>
                      <a:pt x="5726" y="5908"/>
                    </a:cubicBezTo>
                    <a:cubicBezTo>
                      <a:pt x="5404" y="5699"/>
                      <a:pt x="5032" y="5586"/>
                      <a:pt x="4743" y="5360"/>
                    </a:cubicBezTo>
                    <a:cubicBezTo>
                      <a:pt x="4469" y="5103"/>
                      <a:pt x="3841" y="4620"/>
                      <a:pt x="3471" y="4282"/>
                    </a:cubicBezTo>
                    <a:cubicBezTo>
                      <a:pt x="3229" y="4024"/>
                      <a:pt x="3052" y="3767"/>
                      <a:pt x="2762" y="3460"/>
                    </a:cubicBezTo>
                    <a:cubicBezTo>
                      <a:pt x="2376" y="3041"/>
                      <a:pt x="1925" y="2349"/>
                      <a:pt x="1538" y="1769"/>
                    </a:cubicBezTo>
                    <a:cubicBezTo>
                      <a:pt x="1510" y="1744"/>
                      <a:pt x="1477" y="1734"/>
                      <a:pt x="1445" y="1734"/>
                    </a:cubicBezTo>
                    <a:cubicBezTo>
                      <a:pt x="1331" y="1734"/>
                      <a:pt x="1220" y="1869"/>
                      <a:pt x="1296" y="1995"/>
                    </a:cubicBezTo>
                    <a:cubicBezTo>
                      <a:pt x="2166" y="3380"/>
                      <a:pt x="3052" y="4475"/>
                      <a:pt x="4212" y="5393"/>
                    </a:cubicBezTo>
                    <a:cubicBezTo>
                      <a:pt x="4614" y="5811"/>
                      <a:pt x="5146" y="5989"/>
                      <a:pt x="5693" y="6344"/>
                    </a:cubicBezTo>
                    <a:cubicBezTo>
                      <a:pt x="6209" y="6713"/>
                      <a:pt x="6467" y="6891"/>
                      <a:pt x="6836" y="7197"/>
                    </a:cubicBezTo>
                    <a:lnTo>
                      <a:pt x="6853" y="7197"/>
                    </a:lnTo>
                    <a:cubicBezTo>
                      <a:pt x="6853" y="7213"/>
                      <a:pt x="6869" y="7213"/>
                      <a:pt x="6869" y="7229"/>
                    </a:cubicBezTo>
                    <a:cubicBezTo>
                      <a:pt x="7158" y="8405"/>
                      <a:pt x="7448" y="9580"/>
                      <a:pt x="7819" y="10740"/>
                    </a:cubicBezTo>
                    <a:cubicBezTo>
                      <a:pt x="8125" y="12174"/>
                      <a:pt x="8560" y="13575"/>
                      <a:pt x="8995" y="14992"/>
                    </a:cubicBezTo>
                    <a:cubicBezTo>
                      <a:pt x="9381" y="16506"/>
                      <a:pt x="9800" y="17843"/>
                      <a:pt x="10219" y="19212"/>
                    </a:cubicBezTo>
                    <a:cubicBezTo>
                      <a:pt x="10107" y="19261"/>
                      <a:pt x="10010" y="19293"/>
                      <a:pt x="9945" y="19293"/>
                    </a:cubicBezTo>
                    <a:cubicBezTo>
                      <a:pt x="9749" y="19320"/>
                      <a:pt x="9547" y="19333"/>
                      <a:pt x="9337" y="19333"/>
                    </a:cubicBezTo>
                    <a:cubicBezTo>
                      <a:pt x="8807" y="19333"/>
                      <a:pt x="8233" y="19249"/>
                      <a:pt x="7609" y="19100"/>
                    </a:cubicBezTo>
                    <a:cubicBezTo>
                      <a:pt x="6724" y="18713"/>
                      <a:pt x="5919" y="18681"/>
                      <a:pt x="5065" y="18535"/>
                    </a:cubicBezTo>
                    <a:cubicBezTo>
                      <a:pt x="4163" y="18374"/>
                      <a:pt x="3310" y="18052"/>
                      <a:pt x="2472" y="17715"/>
                    </a:cubicBezTo>
                    <a:cubicBezTo>
                      <a:pt x="1828" y="17440"/>
                      <a:pt x="1006" y="17086"/>
                      <a:pt x="265" y="16748"/>
                    </a:cubicBezTo>
                    <a:cubicBezTo>
                      <a:pt x="255" y="16746"/>
                      <a:pt x="246" y="16746"/>
                      <a:pt x="236" y="16746"/>
                    </a:cubicBezTo>
                    <a:cubicBezTo>
                      <a:pt x="79" y="16746"/>
                      <a:pt x="1" y="16994"/>
                      <a:pt x="153" y="17070"/>
                    </a:cubicBezTo>
                    <a:cubicBezTo>
                      <a:pt x="2182" y="18020"/>
                      <a:pt x="4244" y="18906"/>
                      <a:pt x="6499" y="19164"/>
                    </a:cubicBezTo>
                    <a:cubicBezTo>
                      <a:pt x="6918" y="19261"/>
                      <a:pt x="7304" y="19486"/>
                      <a:pt x="7738" y="19566"/>
                    </a:cubicBezTo>
                    <a:cubicBezTo>
                      <a:pt x="8232" y="19699"/>
                      <a:pt x="8940" y="19795"/>
                      <a:pt x="9455" y="19795"/>
                    </a:cubicBezTo>
                    <a:cubicBezTo>
                      <a:pt x="9630" y="19795"/>
                      <a:pt x="9782" y="19784"/>
                      <a:pt x="9897" y="19759"/>
                    </a:cubicBezTo>
                    <a:cubicBezTo>
                      <a:pt x="10090" y="19744"/>
                      <a:pt x="10235" y="19695"/>
                      <a:pt x="10347" y="19663"/>
                    </a:cubicBezTo>
                    <a:cubicBezTo>
                      <a:pt x="10525" y="20195"/>
                      <a:pt x="10686" y="20743"/>
                      <a:pt x="10847" y="21306"/>
                    </a:cubicBezTo>
                    <a:cubicBezTo>
                      <a:pt x="11153" y="22175"/>
                      <a:pt x="11346" y="23077"/>
                      <a:pt x="11604" y="23947"/>
                    </a:cubicBezTo>
                    <a:cubicBezTo>
                      <a:pt x="11894" y="24608"/>
                      <a:pt x="12168" y="25446"/>
                      <a:pt x="12426" y="26105"/>
                    </a:cubicBezTo>
                    <a:cubicBezTo>
                      <a:pt x="11960" y="25899"/>
                      <a:pt x="11515" y="25838"/>
                      <a:pt x="11047" y="25838"/>
                    </a:cubicBezTo>
                    <a:cubicBezTo>
                      <a:pt x="10786" y="25838"/>
                      <a:pt x="10518" y="25857"/>
                      <a:pt x="10235" y="25880"/>
                    </a:cubicBezTo>
                    <a:cubicBezTo>
                      <a:pt x="9527" y="25993"/>
                      <a:pt x="8866" y="26315"/>
                      <a:pt x="8157" y="26412"/>
                    </a:cubicBezTo>
                    <a:cubicBezTo>
                      <a:pt x="7336" y="26541"/>
                      <a:pt x="6338" y="26621"/>
                      <a:pt x="5371" y="26685"/>
                    </a:cubicBezTo>
                    <a:cubicBezTo>
                      <a:pt x="5129" y="26685"/>
                      <a:pt x="5129" y="27072"/>
                      <a:pt x="5371" y="27072"/>
                    </a:cubicBezTo>
                    <a:cubicBezTo>
                      <a:pt x="6531" y="26975"/>
                      <a:pt x="7706" y="26911"/>
                      <a:pt x="8834" y="26653"/>
                    </a:cubicBezTo>
                    <a:cubicBezTo>
                      <a:pt x="9333" y="26556"/>
                      <a:pt x="9800" y="26331"/>
                      <a:pt x="10300" y="26266"/>
                    </a:cubicBezTo>
                    <a:cubicBezTo>
                      <a:pt x="10387" y="26245"/>
                      <a:pt x="10623" y="26236"/>
                      <a:pt x="10872" y="26236"/>
                    </a:cubicBezTo>
                    <a:cubicBezTo>
                      <a:pt x="11172" y="26236"/>
                      <a:pt x="11491" y="26249"/>
                      <a:pt x="11588" y="26266"/>
                    </a:cubicBezTo>
                    <a:cubicBezTo>
                      <a:pt x="12087" y="26395"/>
                      <a:pt x="12426" y="26556"/>
                      <a:pt x="12619" y="26750"/>
                    </a:cubicBezTo>
                    <a:cubicBezTo>
                      <a:pt x="12651" y="26766"/>
                      <a:pt x="12667" y="26798"/>
                      <a:pt x="12699" y="26814"/>
                    </a:cubicBezTo>
                    <a:cubicBezTo>
                      <a:pt x="13006" y="27780"/>
                      <a:pt x="13328" y="28731"/>
                      <a:pt x="13618" y="29698"/>
                    </a:cubicBezTo>
                    <a:cubicBezTo>
                      <a:pt x="13794" y="30357"/>
                      <a:pt x="13891" y="31034"/>
                      <a:pt x="14149" y="31663"/>
                    </a:cubicBezTo>
                    <a:cubicBezTo>
                      <a:pt x="14406" y="32451"/>
                      <a:pt x="14857" y="33144"/>
                      <a:pt x="15212" y="33885"/>
                    </a:cubicBezTo>
                    <a:cubicBezTo>
                      <a:pt x="15776" y="34948"/>
                      <a:pt x="16259" y="36043"/>
                      <a:pt x="16871" y="37090"/>
                    </a:cubicBezTo>
                    <a:cubicBezTo>
                      <a:pt x="17387" y="37912"/>
                      <a:pt x="17853" y="38765"/>
                      <a:pt x="18336" y="39602"/>
                    </a:cubicBezTo>
                    <a:cubicBezTo>
                      <a:pt x="18997" y="40440"/>
                      <a:pt x="19850" y="41503"/>
                      <a:pt x="20752" y="42373"/>
                    </a:cubicBezTo>
                    <a:cubicBezTo>
                      <a:pt x="21034" y="42654"/>
                      <a:pt x="21376" y="43176"/>
                      <a:pt x="21678" y="43176"/>
                    </a:cubicBezTo>
                    <a:cubicBezTo>
                      <a:pt x="21790" y="43176"/>
                      <a:pt x="21897" y="43104"/>
                      <a:pt x="21993" y="42920"/>
                    </a:cubicBezTo>
                    <a:cubicBezTo>
                      <a:pt x="22090" y="42776"/>
                      <a:pt x="22251" y="42695"/>
                      <a:pt x="22331" y="42550"/>
                    </a:cubicBezTo>
                    <a:cubicBezTo>
                      <a:pt x="22476" y="42211"/>
                      <a:pt x="22008" y="42018"/>
                      <a:pt x="21815" y="41825"/>
                    </a:cubicBezTo>
                    <a:cubicBezTo>
                      <a:pt x="21622" y="41713"/>
                      <a:pt x="21268" y="41310"/>
                      <a:pt x="21010" y="41036"/>
                    </a:cubicBezTo>
                    <a:cubicBezTo>
                      <a:pt x="19448" y="39329"/>
                      <a:pt x="18353" y="37927"/>
                      <a:pt x="17161" y="35833"/>
                    </a:cubicBezTo>
                    <a:cubicBezTo>
                      <a:pt x="16468" y="34562"/>
                      <a:pt x="15920" y="33450"/>
                      <a:pt x="15422" y="32146"/>
                    </a:cubicBezTo>
                    <a:cubicBezTo>
                      <a:pt x="15179" y="31566"/>
                      <a:pt x="14889" y="31083"/>
                      <a:pt x="14600" y="30567"/>
                    </a:cubicBezTo>
                    <a:cubicBezTo>
                      <a:pt x="14600" y="30535"/>
                      <a:pt x="14584" y="30503"/>
                      <a:pt x="14567" y="30471"/>
                    </a:cubicBezTo>
                    <a:cubicBezTo>
                      <a:pt x="14567" y="30454"/>
                      <a:pt x="14552" y="30438"/>
                      <a:pt x="14535" y="30422"/>
                    </a:cubicBezTo>
                    <a:cubicBezTo>
                      <a:pt x="14471" y="30293"/>
                      <a:pt x="14406" y="30181"/>
                      <a:pt x="14342" y="30035"/>
                    </a:cubicBezTo>
                    <a:cubicBezTo>
                      <a:pt x="14230" y="29794"/>
                      <a:pt x="14181" y="29649"/>
                      <a:pt x="14020" y="29311"/>
                    </a:cubicBezTo>
                    <a:cubicBezTo>
                      <a:pt x="13988" y="29247"/>
                      <a:pt x="13955" y="29198"/>
                      <a:pt x="13940" y="29165"/>
                    </a:cubicBezTo>
                    <a:cubicBezTo>
                      <a:pt x="13698" y="28409"/>
                      <a:pt x="13457" y="27651"/>
                      <a:pt x="13199" y="26911"/>
                    </a:cubicBezTo>
                    <a:cubicBezTo>
                      <a:pt x="13214" y="26863"/>
                      <a:pt x="13214" y="26831"/>
                      <a:pt x="13214" y="26782"/>
                    </a:cubicBezTo>
                    <a:cubicBezTo>
                      <a:pt x="13199" y="26766"/>
                      <a:pt x="13167" y="26637"/>
                      <a:pt x="13150" y="26588"/>
                    </a:cubicBezTo>
                    <a:cubicBezTo>
                      <a:pt x="13135" y="26234"/>
                      <a:pt x="13392" y="25719"/>
                      <a:pt x="13586" y="25493"/>
                    </a:cubicBezTo>
                    <a:cubicBezTo>
                      <a:pt x="14294" y="24640"/>
                      <a:pt x="15003" y="24157"/>
                      <a:pt x="15888" y="23625"/>
                    </a:cubicBezTo>
                    <a:cubicBezTo>
                      <a:pt x="16951" y="22997"/>
                      <a:pt x="17902" y="22659"/>
                      <a:pt x="19255" y="22289"/>
                    </a:cubicBezTo>
                    <a:cubicBezTo>
                      <a:pt x="19367" y="22240"/>
                      <a:pt x="19706" y="22369"/>
                      <a:pt x="19706" y="21999"/>
                    </a:cubicBezTo>
                    <a:cubicBezTo>
                      <a:pt x="19706" y="21872"/>
                      <a:pt x="19584" y="21783"/>
                      <a:pt x="19468" y="21783"/>
                    </a:cubicBezTo>
                    <a:cubicBezTo>
                      <a:pt x="19450" y="21783"/>
                      <a:pt x="19433" y="21785"/>
                      <a:pt x="19416" y="21789"/>
                    </a:cubicBezTo>
                    <a:lnTo>
                      <a:pt x="19384" y="21789"/>
                    </a:lnTo>
                    <a:cubicBezTo>
                      <a:pt x="18916" y="21838"/>
                      <a:pt x="18482" y="22046"/>
                      <a:pt x="18031" y="22143"/>
                    </a:cubicBezTo>
                    <a:cubicBezTo>
                      <a:pt x="16163" y="22787"/>
                      <a:pt x="14294" y="23770"/>
                      <a:pt x="13053" y="25493"/>
                    </a:cubicBezTo>
                    <a:cubicBezTo>
                      <a:pt x="12973" y="25622"/>
                      <a:pt x="12892" y="25768"/>
                      <a:pt x="12845" y="25929"/>
                    </a:cubicBezTo>
                    <a:cubicBezTo>
                      <a:pt x="12716" y="25622"/>
                      <a:pt x="12635" y="25332"/>
                      <a:pt x="12506" y="24930"/>
                    </a:cubicBezTo>
                    <a:cubicBezTo>
                      <a:pt x="12312" y="24415"/>
                      <a:pt x="12151" y="24140"/>
                      <a:pt x="12023" y="23689"/>
                    </a:cubicBezTo>
                    <a:cubicBezTo>
                      <a:pt x="11685" y="22385"/>
                      <a:pt x="11266" y="21112"/>
                      <a:pt x="10912" y="19824"/>
                    </a:cubicBezTo>
                    <a:lnTo>
                      <a:pt x="10815" y="19534"/>
                    </a:lnTo>
                    <a:cubicBezTo>
                      <a:pt x="10815" y="19518"/>
                      <a:pt x="10831" y="19518"/>
                      <a:pt x="10847" y="19518"/>
                    </a:cubicBezTo>
                    <a:cubicBezTo>
                      <a:pt x="11249" y="19437"/>
                      <a:pt x="11249" y="19132"/>
                      <a:pt x="11604" y="18906"/>
                    </a:cubicBezTo>
                    <a:cubicBezTo>
                      <a:pt x="12072" y="18584"/>
                      <a:pt x="12973" y="17908"/>
                      <a:pt x="13537" y="17392"/>
                    </a:cubicBezTo>
                    <a:cubicBezTo>
                      <a:pt x="14101" y="16796"/>
                      <a:pt x="14681" y="16233"/>
                      <a:pt x="15293" y="15685"/>
                    </a:cubicBezTo>
                    <a:cubicBezTo>
                      <a:pt x="15566" y="15411"/>
                      <a:pt x="15888" y="15185"/>
                      <a:pt x="16146" y="14895"/>
                    </a:cubicBezTo>
                    <a:cubicBezTo>
                      <a:pt x="16452" y="14526"/>
                      <a:pt x="16532" y="14380"/>
                      <a:pt x="16839" y="14075"/>
                    </a:cubicBezTo>
                    <a:cubicBezTo>
                      <a:pt x="16983" y="13913"/>
                      <a:pt x="17112" y="13752"/>
                      <a:pt x="17273" y="13607"/>
                    </a:cubicBezTo>
                    <a:cubicBezTo>
                      <a:pt x="17419" y="13510"/>
                      <a:pt x="17419" y="13285"/>
                      <a:pt x="17258" y="13188"/>
                    </a:cubicBezTo>
                    <a:cubicBezTo>
                      <a:pt x="17221" y="13166"/>
                      <a:pt x="17185" y="13156"/>
                      <a:pt x="17150" y="13156"/>
                    </a:cubicBezTo>
                    <a:cubicBezTo>
                      <a:pt x="17032" y="13156"/>
                      <a:pt x="16929" y="13263"/>
                      <a:pt x="16854" y="13349"/>
                    </a:cubicBezTo>
                    <a:cubicBezTo>
                      <a:pt x="16661" y="13559"/>
                      <a:pt x="16468" y="13785"/>
                      <a:pt x="16259" y="13993"/>
                    </a:cubicBezTo>
                    <a:cubicBezTo>
                      <a:pt x="15840" y="14622"/>
                      <a:pt x="15083" y="15234"/>
                      <a:pt x="14391" y="15862"/>
                    </a:cubicBezTo>
                    <a:cubicBezTo>
                      <a:pt x="13811" y="16362"/>
                      <a:pt x="13343" y="16989"/>
                      <a:pt x="12731" y="17457"/>
                    </a:cubicBezTo>
                    <a:cubicBezTo>
                      <a:pt x="12216" y="17956"/>
                      <a:pt x="11024" y="18664"/>
                      <a:pt x="10831" y="19051"/>
                    </a:cubicBezTo>
                    <a:cubicBezTo>
                      <a:pt x="10815" y="19051"/>
                      <a:pt x="10798" y="19067"/>
                      <a:pt x="10798" y="19067"/>
                    </a:cubicBezTo>
                    <a:lnTo>
                      <a:pt x="10783" y="19067"/>
                    </a:lnTo>
                    <a:cubicBezTo>
                      <a:pt x="10751" y="19083"/>
                      <a:pt x="10734" y="19083"/>
                      <a:pt x="10686" y="19083"/>
                    </a:cubicBezTo>
                    <a:lnTo>
                      <a:pt x="10654" y="19083"/>
                    </a:lnTo>
                    <a:cubicBezTo>
                      <a:pt x="10107" y="17440"/>
                      <a:pt x="9703" y="15750"/>
                      <a:pt x="9188" y="14090"/>
                    </a:cubicBezTo>
                    <a:cubicBezTo>
                      <a:pt x="8576" y="12157"/>
                      <a:pt x="8270" y="10628"/>
                      <a:pt x="7674" y="8695"/>
                    </a:cubicBezTo>
                    <a:cubicBezTo>
                      <a:pt x="7530" y="8163"/>
                      <a:pt x="7384" y="7648"/>
                      <a:pt x="7255" y="7117"/>
                    </a:cubicBezTo>
                    <a:cubicBezTo>
                      <a:pt x="7287" y="7068"/>
                      <a:pt x="7320" y="7020"/>
                      <a:pt x="7336" y="6971"/>
                    </a:cubicBezTo>
                    <a:cubicBezTo>
                      <a:pt x="7626" y="6391"/>
                      <a:pt x="8028" y="6086"/>
                      <a:pt x="8350" y="5457"/>
                    </a:cubicBezTo>
                    <a:cubicBezTo>
                      <a:pt x="8672" y="4942"/>
                      <a:pt x="8769" y="4587"/>
                      <a:pt x="9011" y="4089"/>
                    </a:cubicBezTo>
                    <a:cubicBezTo>
                      <a:pt x="9269" y="3557"/>
                      <a:pt x="9542" y="3026"/>
                      <a:pt x="9703" y="2446"/>
                    </a:cubicBezTo>
                    <a:cubicBezTo>
                      <a:pt x="9961" y="1785"/>
                      <a:pt x="10251" y="803"/>
                      <a:pt x="10412" y="303"/>
                    </a:cubicBezTo>
                    <a:cubicBezTo>
                      <a:pt x="10476" y="206"/>
                      <a:pt x="10461" y="78"/>
                      <a:pt x="10364" y="30"/>
                    </a:cubicBezTo>
                    <a:cubicBezTo>
                      <a:pt x="10325" y="9"/>
                      <a:pt x="10291" y="0"/>
                      <a:pt x="10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1802037" y="2329565"/>
                <a:ext cx="123779" cy="83082"/>
              </a:xfrm>
              <a:custGeom>
                <a:avLst/>
                <a:gdLst/>
                <a:ahLst/>
                <a:cxnLst/>
                <a:rect l="l" t="t" r="r" b="b"/>
                <a:pathLst>
                  <a:path w="2272" h="1525" extrusionOk="0">
                    <a:moveTo>
                      <a:pt x="187" y="0"/>
                    </a:moveTo>
                    <a:cubicBezTo>
                      <a:pt x="153" y="0"/>
                      <a:pt x="121" y="16"/>
                      <a:pt x="97" y="39"/>
                    </a:cubicBezTo>
                    <a:cubicBezTo>
                      <a:pt x="1" y="104"/>
                      <a:pt x="16" y="265"/>
                      <a:pt x="113" y="312"/>
                    </a:cubicBezTo>
                    <a:cubicBezTo>
                      <a:pt x="645" y="651"/>
                      <a:pt x="1176" y="1021"/>
                      <a:pt x="1691" y="1375"/>
                    </a:cubicBezTo>
                    <a:cubicBezTo>
                      <a:pt x="1772" y="1440"/>
                      <a:pt x="1885" y="1504"/>
                      <a:pt x="1981" y="1504"/>
                    </a:cubicBezTo>
                    <a:cubicBezTo>
                      <a:pt x="2006" y="1518"/>
                      <a:pt x="2032" y="1525"/>
                      <a:pt x="2057" y="1525"/>
                    </a:cubicBezTo>
                    <a:cubicBezTo>
                      <a:pt x="2175" y="1525"/>
                      <a:pt x="2271" y="1382"/>
                      <a:pt x="2191" y="1263"/>
                    </a:cubicBezTo>
                    <a:cubicBezTo>
                      <a:pt x="2159" y="1214"/>
                      <a:pt x="2078" y="1167"/>
                      <a:pt x="1998" y="1167"/>
                    </a:cubicBezTo>
                    <a:cubicBezTo>
                      <a:pt x="1659" y="941"/>
                      <a:pt x="1337" y="716"/>
                      <a:pt x="1015" y="490"/>
                    </a:cubicBezTo>
                    <a:cubicBezTo>
                      <a:pt x="742" y="329"/>
                      <a:pt x="499" y="119"/>
                      <a:pt x="226" y="7"/>
                    </a:cubicBezTo>
                    <a:cubicBezTo>
                      <a:pt x="213" y="2"/>
                      <a:pt x="200"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2191624" y="2257161"/>
                <a:ext cx="74638" cy="126938"/>
              </a:xfrm>
              <a:custGeom>
                <a:avLst/>
                <a:gdLst/>
                <a:ahLst/>
                <a:cxnLst/>
                <a:rect l="l" t="t" r="r" b="b"/>
                <a:pathLst>
                  <a:path w="1370" h="2330" extrusionOk="0">
                    <a:moveTo>
                      <a:pt x="1182" y="0"/>
                    </a:moveTo>
                    <a:cubicBezTo>
                      <a:pt x="1113" y="0"/>
                      <a:pt x="1041" y="33"/>
                      <a:pt x="1000" y="95"/>
                    </a:cubicBezTo>
                    <a:cubicBezTo>
                      <a:pt x="710" y="514"/>
                      <a:pt x="484" y="997"/>
                      <a:pt x="306" y="1465"/>
                    </a:cubicBezTo>
                    <a:cubicBezTo>
                      <a:pt x="242" y="1706"/>
                      <a:pt x="1" y="1996"/>
                      <a:pt x="81" y="2238"/>
                    </a:cubicBezTo>
                    <a:cubicBezTo>
                      <a:pt x="116" y="2301"/>
                      <a:pt x="181" y="2330"/>
                      <a:pt x="248" y="2330"/>
                    </a:cubicBezTo>
                    <a:cubicBezTo>
                      <a:pt x="335" y="2330"/>
                      <a:pt x="424" y="2280"/>
                      <a:pt x="452" y="2189"/>
                    </a:cubicBezTo>
                    <a:cubicBezTo>
                      <a:pt x="677" y="1529"/>
                      <a:pt x="871" y="1110"/>
                      <a:pt x="1208" y="466"/>
                    </a:cubicBezTo>
                    <a:cubicBezTo>
                      <a:pt x="1240" y="321"/>
                      <a:pt x="1322" y="370"/>
                      <a:pt x="1369" y="176"/>
                    </a:cubicBezTo>
                    <a:cubicBezTo>
                      <a:pt x="1361" y="57"/>
                      <a:pt x="1273" y="0"/>
                      <a:pt x="1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1977517" y="2622502"/>
                <a:ext cx="109723" cy="85098"/>
              </a:xfrm>
              <a:custGeom>
                <a:avLst/>
                <a:gdLst/>
                <a:ahLst/>
                <a:cxnLst/>
                <a:rect l="l" t="t" r="r" b="b"/>
                <a:pathLst>
                  <a:path w="2014" h="1562" extrusionOk="0">
                    <a:moveTo>
                      <a:pt x="269" y="1"/>
                    </a:moveTo>
                    <a:cubicBezTo>
                      <a:pt x="113" y="1"/>
                      <a:pt x="0" y="235"/>
                      <a:pt x="178" y="332"/>
                    </a:cubicBezTo>
                    <a:cubicBezTo>
                      <a:pt x="677" y="686"/>
                      <a:pt x="1096" y="976"/>
                      <a:pt x="1483" y="1330"/>
                    </a:cubicBezTo>
                    <a:cubicBezTo>
                      <a:pt x="1572" y="1419"/>
                      <a:pt x="1699" y="1562"/>
                      <a:pt x="1812" y="1562"/>
                    </a:cubicBezTo>
                    <a:cubicBezTo>
                      <a:pt x="1862" y="1562"/>
                      <a:pt x="1909" y="1533"/>
                      <a:pt x="1949" y="1459"/>
                    </a:cubicBezTo>
                    <a:cubicBezTo>
                      <a:pt x="2014" y="1362"/>
                      <a:pt x="1934" y="1266"/>
                      <a:pt x="1869" y="1201"/>
                    </a:cubicBezTo>
                    <a:cubicBezTo>
                      <a:pt x="1418" y="750"/>
                      <a:pt x="871" y="396"/>
                      <a:pt x="355" y="25"/>
                    </a:cubicBezTo>
                    <a:cubicBezTo>
                      <a:pt x="326" y="8"/>
                      <a:pt x="297"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2269693" y="2589051"/>
                <a:ext cx="72676" cy="159844"/>
              </a:xfrm>
              <a:custGeom>
                <a:avLst/>
                <a:gdLst/>
                <a:ahLst/>
                <a:cxnLst/>
                <a:rect l="l" t="t" r="r" b="b"/>
                <a:pathLst>
                  <a:path w="1334" h="2934" extrusionOk="0">
                    <a:moveTo>
                      <a:pt x="1107" y="1"/>
                    </a:moveTo>
                    <a:cubicBezTo>
                      <a:pt x="1087" y="1"/>
                      <a:pt x="1067" y="4"/>
                      <a:pt x="1048" y="11"/>
                    </a:cubicBezTo>
                    <a:cubicBezTo>
                      <a:pt x="967" y="27"/>
                      <a:pt x="919" y="91"/>
                      <a:pt x="887" y="172"/>
                    </a:cubicBezTo>
                    <a:cubicBezTo>
                      <a:pt x="726" y="527"/>
                      <a:pt x="565" y="864"/>
                      <a:pt x="452" y="1219"/>
                    </a:cubicBezTo>
                    <a:cubicBezTo>
                      <a:pt x="307" y="1702"/>
                      <a:pt x="146" y="2185"/>
                      <a:pt x="17" y="2668"/>
                    </a:cubicBezTo>
                    <a:cubicBezTo>
                      <a:pt x="1" y="2733"/>
                      <a:pt x="17" y="2782"/>
                      <a:pt x="33" y="2829"/>
                    </a:cubicBezTo>
                    <a:cubicBezTo>
                      <a:pt x="76" y="2900"/>
                      <a:pt x="147" y="2934"/>
                      <a:pt x="217" y="2934"/>
                    </a:cubicBezTo>
                    <a:cubicBezTo>
                      <a:pt x="306" y="2934"/>
                      <a:pt x="393" y="2880"/>
                      <a:pt x="420" y="2782"/>
                    </a:cubicBezTo>
                    <a:cubicBezTo>
                      <a:pt x="677" y="1831"/>
                      <a:pt x="935" y="1010"/>
                      <a:pt x="1306" y="237"/>
                    </a:cubicBezTo>
                    <a:cubicBezTo>
                      <a:pt x="1333" y="113"/>
                      <a:pt x="1220" y="1"/>
                      <a:pt x="1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2072313" y="3142128"/>
                <a:ext cx="129935" cy="47779"/>
              </a:xfrm>
              <a:custGeom>
                <a:avLst/>
                <a:gdLst/>
                <a:ahLst/>
                <a:cxnLst/>
                <a:rect l="l" t="t" r="r" b="b"/>
                <a:pathLst>
                  <a:path w="2385" h="877" extrusionOk="0">
                    <a:moveTo>
                      <a:pt x="249" y="0"/>
                    </a:moveTo>
                    <a:cubicBezTo>
                      <a:pt x="189" y="0"/>
                      <a:pt x="133" y="22"/>
                      <a:pt x="97" y="71"/>
                    </a:cubicBezTo>
                    <a:cubicBezTo>
                      <a:pt x="0" y="183"/>
                      <a:pt x="65" y="361"/>
                      <a:pt x="209" y="393"/>
                    </a:cubicBezTo>
                    <a:cubicBezTo>
                      <a:pt x="660" y="473"/>
                      <a:pt x="1096" y="602"/>
                      <a:pt x="1530" y="715"/>
                    </a:cubicBezTo>
                    <a:cubicBezTo>
                      <a:pt x="1755" y="763"/>
                      <a:pt x="1965" y="859"/>
                      <a:pt x="2174" y="876"/>
                    </a:cubicBezTo>
                    <a:cubicBezTo>
                      <a:pt x="2303" y="859"/>
                      <a:pt x="2384" y="698"/>
                      <a:pt x="2320" y="586"/>
                    </a:cubicBezTo>
                    <a:cubicBezTo>
                      <a:pt x="2045" y="376"/>
                      <a:pt x="1579" y="361"/>
                      <a:pt x="1240" y="232"/>
                    </a:cubicBezTo>
                    <a:cubicBezTo>
                      <a:pt x="935" y="151"/>
                      <a:pt x="628" y="54"/>
                      <a:pt x="306" y="6"/>
                    </a:cubicBezTo>
                    <a:cubicBezTo>
                      <a:pt x="287" y="2"/>
                      <a:pt x="268"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2365360" y="2962073"/>
                <a:ext cx="93924" cy="170631"/>
              </a:xfrm>
              <a:custGeom>
                <a:avLst/>
                <a:gdLst/>
                <a:ahLst/>
                <a:cxnLst/>
                <a:rect l="l" t="t" r="r" b="b"/>
                <a:pathLst>
                  <a:path w="1724" h="3132" extrusionOk="0">
                    <a:moveTo>
                      <a:pt x="1455" y="0"/>
                    </a:moveTo>
                    <a:cubicBezTo>
                      <a:pt x="1383" y="0"/>
                      <a:pt x="1313" y="32"/>
                      <a:pt x="1273" y="106"/>
                    </a:cubicBezTo>
                    <a:cubicBezTo>
                      <a:pt x="693" y="943"/>
                      <a:pt x="291" y="1845"/>
                      <a:pt x="49" y="2828"/>
                    </a:cubicBezTo>
                    <a:cubicBezTo>
                      <a:pt x="1" y="3012"/>
                      <a:pt x="150" y="3132"/>
                      <a:pt x="295" y="3132"/>
                    </a:cubicBezTo>
                    <a:cubicBezTo>
                      <a:pt x="390" y="3132"/>
                      <a:pt x="484" y="3079"/>
                      <a:pt x="516" y="2957"/>
                    </a:cubicBezTo>
                    <a:cubicBezTo>
                      <a:pt x="757" y="2055"/>
                      <a:pt x="951" y="1458"/>
                      <a:pt x="1434" y="718"/>
                    </a:cubicBezTo>
                    <a:cubicBezTo>
                      <a:pt x="1515" y="557"/>
                      <a:pt x="1644" y="428"/>
                      <a:pt x="1691" y="251"/>
                    </a:cubicBezTo>
                    <a:cubicBezTo>
                      <a:pt x="1723" y="105"/>
                      <a:pt x="1586"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p:cNvSpPr txBox="1"/>
          <p:nvPr/>
        </p:nvSpPr>
        <p:spPr>
          <a:xfrm>
            <a:off x="832724" y="2742418"/>
            <a:ext cx="2314837" cy="1477328"/>
          </a:xfrm>
          <a:prstGeom prst="rect">
            <a:avLst/>
          </a:prstGeom>
          <a:noFill/>
        </p:spPr>
        <p:txBody>
          <a:bodyPr wrap="square" rtlCol="0">
            <a:spAutoFit/>
          </a:bodyPr>
          <a:lstStyle/>
          <a:p>
            <a:pPr algn="ctr">
              <a:lnSpc>
                <a:spcPct val="150000"/>
              </a:lnSpc>
            </a:pPr>
            <a:r>
              <a:rPr lang="en-US" sz="2000" b="1" dirty="0" err="1" smtClean="0"/>
              <a:t>Mục</a:t>
            </a:r>
            <a:r>
              <a:rPr lang="en-US" sz="2000" b="1" dirty="0" smtClean="0"/>
              <a:t> </a:t>
            </a:r>
            <a:r>
              <a:rPr lang="en-US" sz="2000" b="1" dirty="0" err="1" smtClean="0"/>
              <a:t>đích</a:t>
            </a:r>
            <a:r>
              <a:rPr lang="en-US" sz="2000" b="1" dirty="0" smtClean="0"/>
              <a:t> </a:t>
            </a:r>
            <a:r>
              <a:rPr lang="en-US" sz="2000" b="1" dirty="0" err="1" smtClean="0"/>
              <a:t>của</a:t>
            </a:r>
            <a:r>
              <a:rPr lang="en-US" sz="2000" b="1" dirty="0" smtClean="0"/>
              <a:t> </a:t>
            </a:r>
            <a:r>
              <a:rPr lang="en-US" sz="2000" b="1" dirty="0" err="1" smtClean="0"/>
              <a:t>việc</a:t>
            </a:r>
            <a:r>
              <a:rPr lang="en-US" sz="2000" b="1" dirty="0" smtClean="0"/>
              <a:t> </a:t>
            </a:r>
            <a:r>
              <a:rPr lang="en-US" sz="2000" b="1" dirty="0" err="1" smtClean="0"/>
              <a:t>chăm</a:t>
            </a:r>
            <a:r>
              <a:rPr lang="en-US" sz="2000" b="1" dirty="0" smtClean="0"/>
              <a:t> </a:t>
            </a:r>
            <a:r>
              <a:rPr lang="en-US" sz="2000" b="1" dirty="0" err="1" smtClean="0"/>
              <a:t>sóc</a:t>
            </a:r>
            <a:r>
              <a:rPr lang="en-US" sz="2000" b="1" dirty="0" smtClean="0"/>
              <a:t> </a:t>
            </a:r>
            <a:r>
              <a:rPr lang="en-US" sz="2000" b="1" dirty="0" err="1" smtClean="0"/>
              <a:t>cây</a:t>
            </a:r>
            <a:r>
              <a:rPr lang="en-US" sz="2000" b="1" dirty="0" smtClean="0"/>
              <a:t> </a:t>
            </a:r>
            <a:r>
              <a:rPr lang="en-US" sz="2000" b="1" dirty="0" err="1" smtClean="0"/>
              <a:t>rừng</a:t>
            </a:r>
            <a:endParaRPr lang="en-US" sz="2000" b="1" dirty="0"/>
          </a:p>
        </p:txBody>
      </p:sp>
      <p:sp>
        <p:nvSpPr>
          <p:cNvPr id="9" name="Rectangle 8"/>
          <p:cNvSpPr/>
          <p:nvPr/>
        </p:nvSpPr>
        <p:spPr>
          <a:xfrm>
            <a:off x="3433055" y="2742418"/>
            <a:ext cx="2700617" cy="1477328"/>
          </a:xfrm>
          <a:prstGeom prst="rect">
            <a:avLst/>
          </a:prstGeom>
        </p:spPr>
        <p:txBody>
          <a:bodyPr wrap="square">
            <a:spAutoFit/>
          </a:bodyPr>
          <a:lstStyle/>
          <a:p>
            <a:pPr algn="ctr">
              <a:lnSpc>
                <a:spcPct val="150000"/>
              </a:lnSpc>
            </a:pPr>
            <a:r>
              <a:rPr lang="en-US" sz="2000" b="1" dirty="0" err="1"/>
              <a:t>Thời</a:t>
            </a:r>
            <a:r>
              <a:rPr lang="en-US" sz="2000" b="1" dirty="0"/>
              <a:t> </a:t>
            </a:r>
            <a:r>
              <a:rPr lang="en-US" sz="2000" b="1" dirty="0" err="1"/>
              <a:t>gian</a:t>
            </a:r>
            <a:r>
              <a:rPr lang="en-US" sz="2000" b="1" dirty="0"/>
              <a:t>, </a:t>
            </a:r>
            <a:r>
              <a:rPr lang="en-US" sz="2000" b="1" dirty="0" err="1"/>
              <a:t>số</a:t>
            </a:r>
            <a:r>
              <a:rPr lang="en-US" sz="2000" b="1" dirty="0"/>
              <a:t> </a:t>
            </a:r>
            <a:r>
              <a:rPr lang="en-US" sz="2000" b="1" dirty="0" err="1"/>
              <a:t>lần</a:t>
            </a:r>
            <a:r>
              <a:rPr lang="en-US" sz="2000" b="1" dirty="0"/>
              <a:t> </a:t>
            </a:r>
            <a:r>
              <a:rPr lang="en-US" sz="2000" b="1" dirty="0" err="1"/>
              <a:t>chăm</a:t>
            </a:r>
            <a:r>
              <a:rPr lang="en-US" sz="2000" b="1" dirty="0"/>
              <a:t> </a:t>
            </a:r>
            <a:r>
              <a:rPr lang="en-US" sz="2000" b="1" dirty="0" err="1"/>
              <a:t>sóc</a:t>
            </a:r>
            <a:r>
              <a:rPr lang="en-US" sz="2000" b="1" dirty="0"/>
              <a:t> </a:t>
            </a:r>
            <a:r>
              <a:rPr lang="en-US" sz="2000" b="1" dirty="0" err="1"/>
              <a:t>cây</a:t>
            </a:r>
            <a:r>
              <a:rPr lang="en-US" sz="2000" b="1" dirty="0"/>
              <a:t> </a:t>
            </a:r>
            <a:r>
              <a:rPr lang="en-US" sz="2000" b="1" dirty="0" err="1"/>
              <a:t>rừng</a:t>
            </a:r>
            <a:r>
              <a:rPr lang="en-US" sz="2000" b="1" dirty="0"/>
              <a:t> </a:t>
            </a:r>
            <a:r>
              <a:rPr lang="en-US" sz="2000" b="1" dirty="0" err="1"/>
              <a:t>sau</a:t>
            </a:r>
            <a:r>
              <a:rPr lang="en-US" sz="2000" b="1" dirty="0"/>
              <a:t> </a:t>
            </a:r>
            <a:r>
              <a:rPr lang="en-US" sz="2000" b="1" dirty="0" err="1"/>
              <a:t>khi</a:t>
            </a:r>
            <a:r>
              <a:rPr lang="en-US" sz="2000" b="1" dirty="0"/>
              <a:t> </a:t>
            </a:r>
            <a:r>
              <a:rPr lang="en-US" sz="2000" b="1" dirty="0" err="1"/>
              <a:t>trồng</a:t>
            </a:r>
            <a:endParaRPr lang="en-US" sz="2000" b="1" dirty="0"/>
          </a:p>
        </p:txBody>
      </p:sp>
      <p:sp>
        <p:nvSpPr>
          <p:cNvPr id="10" name="Rectangle 9"/>
          <p:cNvSpPr/>
          <p:nvPr/>
        </p:nvSpPr>
        <p:spPr>
          <a:xfrm>
            <a:off x="6335105" y="2726763"/>
            <a:ext cx="2154618" cy="1477328"/>
          </a:xfrm>
          <a:prstGeom prst="rect">
            <a:avLst/>
          </a:prstGeom>
        </p:spPr>
        <p:txBody>
          <a:bodyPr wrap="square">
            <a:spAutoFit/>
          </a:bodyPr>
          <a:lstStyle/>
          <a:p>
            <a:pPr algn="ctr">
              <a:lnSpc>
                <a:spcPct val="150000"/>
              </a:lnSpc>
            </a:pPr>
            <a:r>
              <a:rPr lang="en-US" sz="2000" b="1" dirty="0" err="1"/>
              <a:t>Những</a:t>
            </a:r>
            <a:r>
              <a:rPr lang="en-US" sz="2000" b="1" dirty="0"/>
              <a:t> </a:t>
            </a:r>
            <a:r>
              <a:rPr lang="en-US" sz="2000" b="1" dirty="0" err="1"/>
              <a:t>công</a:t>
            </a:r>
            <a:r>
              <a:rPr lang="en-US" sz="2000" b="1" dirty="0"/>
              <a:t> </a:t>
            </a:r>
            <a:r>
              <a:rPr lang="en-US" sz="2000" b="1" dirty="0" err="1"/>
              <a:t>việc</a:t>
            </a:r>
            <a:r>
              <a:rPr lang="en-US" sz="2000" b="1" dirty="0"/>
              <a:t> </a:t>
            </a:r>
            <a:r>
              <a:rPr lang="en-US" sz="2000" b="1" dirty="0" err="1"/>
              <a:t>chăm</a:t>
            </a:r>
            <a:r>
              <a:rPr lang="en-US" sz="2000" b="1" dirty="0"/>
              <a:t> </a:t>
            </a:r>
            <a:r>
              <a:rPr lang="en-US" sz="2000" b="1" dirty="0" err="1"/>
              <a:t>sóc</a:t>
            </a:r>
            <a:r>
              <a:rPr lang="en-US" sz="2000" b="1" dirty="0"/>
              <a:t> </a:t>
            </a:r>
            <a:r>
              <a:rPr lang="en-US" sz="2000" b="1" dirty="0" err="1"/>
              <a:t>cây</a:t>
            </a:r>
            <a:r>
              <a:rPr lang="en-US" sz="2000" b="1" dirty="0"/>
              <a:t> </a:t>
            </a:r>
            <a:r>
              <a:rPr lang="en-US" sz="2000" b="1" dirty="0" err="1"/>
              <a:t>rừng</a:t>
            </a:r>
            <a:endParaRPr lang="en-US" sz="2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500"/>
                                        <p:tgtEl>
                                          <p:spTgt spid="9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7"/>
                                        </p:tgtEl>
                                        <p:attrNameLst>
                                          <p:attrName>style.visibility</p:attrName>
                                        </p:attrNameLst>
                                      </p:cBhvr>
                                      <p:to>
                                        <p:strVal val="visible"/>
                                      </p:to>
                                    </p:set>
                                    <p:animEffect transition="in" filter="fade">
                                      <p:cBhvr>
                                        <p:cTn id="10" dur="500"/>
                                        <p:tgtEl>
                                          <p:spTgt spid="987"/>
                                        </p:tgtEl>
                                      </p:cBhvr>
                                    </p:animEffect>
                                  </p:childTnLst>
                                </p:cTn>
                              </p:par>
                              <p:par>
                                <p:cTn id="11" presetID="10" presetClass="entr" presetSubtype="0" fill="hold" nodeType="withEffect">
                                  <p:stCondLst>
                                    <p:cond delay="0"/>
                                  </p:stCondLst>
                                  <p:childTnLst>
                                    <p:set>
                                      <p:cBhvr>
                                        <p:cTn id="12" dur="1" fill="hold">
                                          <p:stCondLst>
                                            <p:cond delay="0"/>
                                          </p:stCondLst>
                                        </p:cTn>
                                        <p:tgtEl>
                                          <p:spTgt spid="1004"/>
                                        </p:tgtEl>
                                        <p:attrNameLst>
                                          <p:attrName>style.visibility</p:attrName>
                                        </p:attrNameLst>
                                      </p:cBhvr>
                                      <p:to>
                                        <p:strVal val="visible"/>
                                      </p:to>
                                    </p:set>
                                    <p:animEffect transition="in" filter="fade">
                                      <p:cBhvr>
                                        <p:cTn id="13" dur="500"/>
                                        <p:tgtEl>
                                          <p:spTgt spid="10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77"/>
                                        </p:tgtEl>
                                        <p:attrNameLst>
                                          <p:attrName>style.visibility</p:attrName>
                                        </p:attrNameLst>
                                      </p:cBhvr>
                                      <p:to>
                                        <p:strVal val="visible"/>
                                      </p:to>
                                    </p:set>
                                    <p:animEffect transition="in" filter="fade">
                                      <p:cBhvr>
                                        <p:cTn id="21" dur="500"/>
                                        <p:tgtEl>
                                          <p:spTgt spid="97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88"/>
                                        </p:tgtEl>
                                        <p:attrNameLst>
                                          <p:attrName>style.visibility</p:attrName>
                                        </p:attrNameLst>
                                      </p:cBhvr>
                                      <p:to>
                                        <p:strVal val="visible"/>
                                      </p:to>
                                    </p:set>
                                    <p:animEffect transition="in" filter="fade">
                                      <p:cBhvr>
                                        <p:cTn id="24" dur="500"/>
                                        <p:tgtEl>
                                          <p:spTgt spid="988"/>
                                        </p:tgtEl>
                                      </p:cBhvr>
                                    </p:animEffect>
                                  </p:childTnLst>
                                </p:cTn>
                              </p:par>
                              <p:par>
                                <p:cTn id="25" presetID="10" presetClass="entr" presetSubtype="0" fill="hold" nodeType="withEffect">
                                  <p:stCondLst>
                                    <p:cond delay="0"/>
                                  </p:stCondLst>
                                  <p:childTnLst>
                                    <p:set>
                                      <p:cBhvr>
                                        <p:cTn id="26" dur="1" fill="hold">
                                          <p:stCondLst>
                                            <p:cond delay="0"/>
                                          </p:stCondLst>
                                        </p:cTn>
                                        <p:tgtEl>
                                          <p:spTgt spid="1056"/>
                                        </p:tgtEl>
                                        <p:attrNameLst>
                                          <p:attrName>style.visibility</p:attrName>
                                        </p:attrNameLst>
                                      </p:cBhvr>
                                      <p:to>
                                        <p:strVal val="visible"/>
                                      </p:to>
                                    </p:set>
                                    <p:animEffect transition="in" filter="fade">
                                      <p:cBhvr>
                                        <p:cTn id="27" dur="500"/>
                                        <p:tgtEl>
                                          <p:spTgt spid="105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78"/>
                                        </p:tgtEl>
                                        <p:attrNameLst>
                                          <p:attrName>style.visibility</p:attrName>
                                        </p:attrNameLst>
                                      </p:cBhvr>
                                      <p:to>
                                        <p:strVal val="visible"/>
                                      </p:to>
                                    </p:set>
                                    <p:animEffect transition="in" filter="fade">
                                      <p:cBhvr>
                                        <p:cTn id="35" dur="500"/>
                                        <p:tgtEl>
                                          <p:spTgt spid="97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89"/>
                                        </p:tgtEl>
                                        <p:attrNameLst>
                                          <p:attrName>style.visibility</p:attrName>
                                        </p:attrNameLst>
                                      </p:cBhvr>
                                      <p:to>
                                        <p:strVal val="visible"/>
                                      </p:to>
                                    </p:set>
                                    <p:animEffect transition="in" filter="fade">
                                      <p:cBhvr>
                                        <p:cTn id="38" dur="500"/>
                                        <p:tgtEl>
                                          <p:spTgt spid="989"/>
                                        </p:tgtEl>
                                      </p:cBhvr>
                                    </p:animEffect>
                                  </p:childTnLst>
                                </p:cTn>
                              </p:par>
                              <p:par>
                                <p:cTn id="39" presetID="10" presetClass="entr" presetSubtype="0" fill="hold" nodeType="withEffect">
                                  <p:stCondLst>
                                    <p:cond delay="0"/>
                                  </p:stCondLst>
                                  <p:childTnLst>
                                    <p:set>
                                      <p:cBhvr>
                                        <p:cTn id="40" dur="1" fill="hold">
                                          <p:stCondLst>
                                            <p:cond delay="0"/>
                                          </p:stCondLst>
                                        </p:cTn>
                                        <p:tgtEl>
                                          <p:spTgt spid="990"/>
                                        </p:tgtEl>
                                        <p:attrNameLst>
                                          <p:attrName>style.visibility</p:attrName>
                                        </p:attrNameLst>
                                      </p:cBhvr>
                                      <p:to>
                                        <p:strVal val="visible"/>
                                      </p:to>
                                    </p:set>
                                    <p:animEffect transition="in" filter="fade">
                                      <p:cBhvr>
                                        <p:cTn id="41" dur="500"/>
                                        <p:tgtEl>
                                          <p:spTgt spid="99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0" animBg="1"/>
      <p:bldP spid="978" grpId="0" animBg="1"/>
      <p:bldP spid="979" grpId="0" animBg="1"/>
      <p:bldP spid="987" grpId="0"/>
      <p:bldP spid="988" grpId="0"/>
      <p:bldP spid="989"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871" name="Google Shape;871;p41"/>
          <p:cNvGrpSpPr/>
          <p:nvPr/>
        </p:nvGrpSpPr>
        <p:grpSpPr>
          <a:xfrm rot="-224008" flipH="1">
            <a:off x="363023" y="4417723"/>
            <a:ext cx="384827" cy="481953"/>
            <a:chOff x="7170450" y="2903900"/>
            <a:chExt cx="640872" cy="1361625"/>
          </a:xfrm>
        </p:grpSpPr>
        <p:sp>
          <p:nvSpPr>
            <p:cNvPr id="872" name="Google Shape;872;p41"/>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p:cNvGrpSpPr/>
          <p:nvPr/>
        </p:nvGrpSpPr>
        <p:grpSpPr>
          <a:xfrm>
            <a:off x="624651" y="395199"/>
            <a:ext cx="6546709" cy="646331"/>
            <a:chOff x="624651" y="395199"/>
            <a:chExt cx="6546709" cy="646331"/>
          </a:xfrm>
        </p:grpSpPr>
        <p:sp>
          <p:nvSpPr>
            <p:cNvPr id="868" name="Google Shape;868;p41"/>
            <p:cNvSpPr/>
            <p:nvPr/>
          </p:nvSpPr>
          <p:spPr>
            <a:xfrm>
              <a:off x="624651" y="427255"/>
              <a:ext cx="592375" cy="614275"/>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642835" y="518948"/>
              <a:ext cx="574191" cy="461665"/>
            </a:xfrm>
            <a:prstGeom prst="rect">
              <a:avLst/>
            </a:prstGeom>
            <a:noFill/>
          </p:spPr>
          <p:txBody>
            <a:bodyPr wrap="square" rtlCol="0">
              <a:spAutoFit/>
            </a:bodyPr>
            <a:lstStyle/>
            <a:p>
              <a:pPr algn="ctr"/>
              <a:r>
                <a:rPr lang="en-US" sz="2400" b="1" dirty="0" smtClean="0">
                  <a:solidFill>
                    <a:schemeClr val="bg1">
                      <a:lumMod val="10000"/>
                    </a:schemeClr>
                  </a:solidFill>
                </a:rPr>
                <a:t>1.</a:t>
              </a:r>
              <a:endParaRPr lang="en-US" sz="2400" b="1" dirty="0">
                <a:solidFill>
                  <a:schemeClr val="bg1">
                    <a:lumMod val="10000"/>
                  </a:schemeClr>
                </a:solidFill>
              </a:endParaRPr>
            </a:p>
          </p:txBody>
        </p:sp>
        <p:sp>
          <p:nvSpPr>
            <p:cNvPr id="105" name="TextBox 104"/>
            <p:cNvSpPr txBox="1"/>
            <p:nvPr/>
          </p:nvSpPr>
          <p:spPr>
            <a:xfrm>
              <a:off x="1114283" y="395199"/>
              <a:ext cx="6057077" cy="646331"/>
            </a:xfrm>
            <a:prstGeom prst="rect">
              <a:avLst/>
            </a:prstGeom>
            <a:noFill/>
          </p:spPr>
          <p:txBody>
            <a:bodyPr wrap="square" rtlCol="0">
              <a:spAutoFit/>
            </a:bodyPr>
            <a:lstStyle/>
            <a:p>
              <a:pPr algn="ctr">
                <a:lnSpc>
                  <a:spcPct val="150000"/>
                </a:lnSpc>
              </a:pPr>
              <a:r>
                <a:rPr lang="en-US" sz="2400" b="1" dirty="0" err="1" smtClean="0">
                  <a:solidFill>
                    <a:srgbClr val="C00000"/>
                  </a:solidFill>
                </a:rPr>
                <a:t>Mục</a:t>
              </a:r>
              <a:r>
                <a:rPr lang="en-US" sz="2400" b="1" dirty="0" smtClean="0">
                  <a:solidFill>
                    <a:srgbClr val="C00000"/>
                  </a:solidFill>
                </a:rPr>
                <a:t> </a:t>
              </a:r>
              <a:r>
                <a:rPr lang="en-US" sz="2400" b="1" dirty="0" err="1" smtClean="0">
                  <a:solidFill>
                    <a:srgbClr val="C00000"/>
                  </a:solidFill>
                </a:rPr>
                <a:t>đích</a:t>
              </a:r>
              <a:r>
                <a:rPr lang="en-US" sz="2400" b="1" dirty="0" smtClean="0">
                  <a:solidFill>
                    <a:srgbClr val="C00000"/>
                  </a:solidFill>
                </a:rPr>
                <a:t> </a:t>
              </a:r>
              <a:r>
                <a:rPr lang="en-US" sz="2400" b="1" dirty="0" err="1" smtClean="0">
                  <a:solidFill>
                    <a:srgbClr val="C00000"/>
                  </a:solidFill>
                </a:rPr>
                <a:t>của</a:t>
              </a:r>
              <a:r>
                <a:rPr lang="en-US" sz="2400" b="1" dirty="0" smtClean="0">
                  <a:solidFill>
                    <a:srgbClr val="C00000"/>
                  </a:solidFill>
                </a:rPr>
                <a:t> </a:t>
              </a:r>
              <a:r>
                <a:rPr lang="en-US" sz="2400" b="1" dirty="0" err="1" smtClean="0">
                  <a:solidFill>
                    <a:srgbClr val="C00000"/>
                  </a:solidFill>
                </a:rPr>
                <a:t>việc</a:t>
              </a:r>
              <a:r>
                <a:rPr lang="en-US" sz="2400" b="1" dirty="0" smtClean="0">
                  <a:solidFill>
                    <a:srgbClr val="C00000"/>
                  </a:solidFill>
                </a:rPr>
                <a:t> </a:t>
              </a:r>
              <a:r>
                <a:rPr lang="en-US" sz="2400" b="1" dirty="0" err="1" smtClean="0">
                  <a:solidFill>
                    <a:srgbClr val="C00000"/>
                  </a:solidFill>
                </a:rPr>
                <a:t>chăm</a:t>
              </a:r>
              <a:r>
                <a:rPr lang="en-US" sz="2400" b="1" dirty="0" smtClean="0">
                  <a:solidFill>
                    <a:srgbClr val="C00000"/>
                  </a:solidFill>
                </a:rPr>
                <a:t> </a:t>
              </a:r>
              <a:r>
                <a:rPr lang="en-US" sz="2400" b="1" dirty="0" err="1" smtClean="0">
                  <a:solidFill>
                    <a:srgbClr val="C00000"/>
                  </a:solidFill>
                </a:rPr>
                <a:t>sóc</a:t>
              </a:r>
              <a:r>
                <a:rPr lang="en-US" sz="2400" b="1" dirty="0" smtClean="0">
                  <a:solidFill>
                    <a:srgbClr val="C00000"/>
                  </a:solidFill>
                </a:rPr>
                <a:t> </a:t>
              </a:r>
              <a:r>
                <a:rPr lang="en-US" sz="2400" b="1" dirty="0" err="1" smtClean="0">
                  <a:solidFill>
                    <a:srgbClr val="C00000"/>
                  </a:solidFill>
                </a:rPr>
                <a:t>cây</a:t>
              </a:r>
              <a:r>
                <a:rPr lang="en-US" sz="2400" b="1" dirty="0" smtClean="0">
                  <a:solidFill>
                    <a:srgbClr val="C00000"/>
                  </a:solidFill>
                </a:rPr>
                <a:t> </a:t>
              </a:r>
              <a:r>
                <a:rPr lang="en-US" sz="2400" b="1" dirty="0" err="1" smtClean="0">
                  <a:solidFill>
                    <a:srgbClr val="C00000"/>
                  </a:solidFill>
                </a:rPr>
                <a:t>rừng</a:t>
              </a:r>
              <a:endParaRPr lang="en-US" sz="2400" b="1" dirty="0">
                <a:solidFill>
                  <a:srgbClr val="C00000"/>
                </a:solidFill>
              </a:endParaRPr>
            </a:p>
          </p:txBody>
        </p:sp>
      </p:grpSp>
      <p:sp>
        <p:nvSpPr>
          <p:cNvPr id="7" name="Rectangle 6"/>
          <p:cNvSpPr/>
          <p:nvPr/>
        </p:nvSpPr>
        <p:spPr>
          <a:xfrm>
            <a:off x="1929640" y="1121555"/>
            <a:ext cx="5107488" cy="400110"/>
          </a:xfrm>
          <a:prstGeom prst="rect">
            <a:avLst/>
          </a:prstGeom>
        </p:spPr>
        <p:txBody>
          <a:bodyPr wrap="none">
            <a:spAutoFit/>
          </a:bodyPr>
          <a:lstStyle/>
          <a:p>
            <a:r>
              <a:rPr lang="en-US" sz="2000" i="1" dirty="0" err="1"/>
              <a:t>Đ</a:t>
            </a:r>
            <a:r>
              <a:rPr lang="en-US" sz="2000" i="1" dirty="0" err="1" smtClean="0"/>
              <a:t>ọc</a:t>
            </a:r>
            <a:r>
              <a:rPr lang="en-US" sz="2000" i="1" dirty="0" smtClean="0"/>
              <a:t> </a:t>
            </a:r>
            <a:r>
              <a:rPr lang="en-US" sz="2000" i="1" dirty="0" err="1"/>
              <a:t>thông</a:t>
            </a:r>
            <a:r>
              <a:rPr lang="en-US" sz="2000" i="1" dirty="0"/>
              <a:t> tin </a:t>
            </a:r>
            <a:r>
              <a:rPr lang="en-US" sz="2000" i="1" dirty="0" err="1"/>
              <a:t>mục</a:t>
            </a:r>
            <a:r>
              <a:rPr lang="en-US" sz="2000" i="1" dirty="0"/>
              <a:t> 1 </a:t>
            </a:r>
            <a:r>
              <a:rPr lang="en-US" sz="2000" i="1" dirty="0" smtClean="0"/>
              <a:t>SGK </a:t>
            </a:r>
            <a:r>
              <a:rPr lang="en-US" sz="2000" i="1" dirty="0" err="1" smtClean="0"/>
              <a:t>và</a:t>
            </a:r>
            <a:r>
              <a:rPr lang="en-US" sz="2000" i="1" dirty="0" smtClean="0"/>
              <a:t> </a:t>
            </a:r>
            <a:r>
              <a:rPr lang="en-US" sz="2000" i="1" dirty="0" err="1" smtClean="0"/>
              <a:t>trả</a:t>
            </a:r>
            <a:r>
              <a:rPr lang="en-US" sz="2000" i="1" dirty="0" smtClean="0"/>
              <a:t> </a:t>
            </a:r>
            <a:r>
              <a:rPr lang="en-US" sz="2000" i="1" dirty="0" err="1" smtClean="0"/>
              <a:t>lời</a:t>
            </a:r>
            <a:r>
              <a:rPr lang="en-US" sz="2000" i="1" dirty="0" smtClean="0"/>
              <a:t> </a:t>
            </a:r>
            <a:r>
              <a:rPr lang="en-US" sz="2000" i="1" dirty="0" err="1" smtClean="0"/>
              <a:t>câu</a:t>
            </a:r>
            <a:r>
              <a:rPr lang="en-US" sz="2000" i="1" dirty="0" smtClean="0"/>
              <a:t> </a:t>
            </a:r>
            <a:r>
              <a:rPr lang="en-US" sz="2000" i="1" dirty="0" err="1" smtClean="0"/>
              <a:t>hỏi</a:t>
            </a:r>
            <a:r>
              <a:rPr lang="en-US" sz="2000" i="1" dirty="0" smtClean="0"/>
              <a:t>:</a:t>
            </a:r>
          </a:p>
        </p:txBody>
      </p:sp>
      <p:pic>
        <p:nvPicPr>
          <p:cNvPr id="108" name="Picture 4"/>
          <p:cNvPicPr>
            <a:picLocks noChangeAspect="1"/>
          </p:cNvPicPr>
          <p:nvPr/>
        </p:nvPicPr>
        <p:blipFill>
          <a:blip r:embed="rId3"/>
          <a:srcRect/>
          <a:stretch>
            <a:fillRect/>
          </a:stretch>
        </p:blipFill>
        <p:spPr>
          <a:xfrm>
            <a:off x="763133" y="1031218"/>
            <a:ext cx="1028025" cy="827560"/>
          </a:xfrm>
          <a:prstGeom prst="rect">
            <a:avLst/>
          </a:prstGeom>
          <a:ln>
            <a:noFill/>
          </a:ln>
          <a:effectLst>
            <a:outerShdw blurRad="190500" algn="tl" rotWithShape="0">
              <a:srgbClr val="000000">
                <a:alpha val="70000"/>
              </a:srgbClr>
            </a:outerShdw>
          </a:effectLst>
        </p:spPr>
      </p:pic>
      <p:sp>
        <p:nvSpPr>
          <p:cNvPr id="8" name="Rectangle 7"/>
          <p:cNvSpPr/>
          <p:nvPr/>
        </p:nvSpPr>
        <p:spPr>
          <a:xfrm>
            <a:off x="1929640" y="1648448"/>
            <a:ext cx="6333785" cy="400110"/>
          </a:xfrm>
          <a:prstGeom prst="rect">
            <a:avLst/>
          </a:prstGeom>
        </p:spPr>
        <p:txBody>
          <a:bodyPr wrap="none">
            <a:spAutoFit/>
          </a:bodyPr>
          <a:lstStyle/>
          <a:p>
            <a:r>
              <a:rPr lang="en-US" sz="2000" dirty="0"/>
              <a:t>Theo </a:t>
            </a:r>
            <a:r>
              <a:rPr lang="en-US" sz="2000" dirty="0" err="1"/>
              <a:t>em</a:t>
            </a:r>
            <a:r>
              <a:rPr lang="en-US" sz="2000" dirty="0"/>
              <a:t>, </a:t>
            </a:r>
            <a:r>
              <a:rPr lang="en-US" sz="2000" dirty="0" err="1"/>
              <a:t>mục</a:t>
            </a:r>
            <a:r>
              <a:rPr lang="en-US" sz="2000" dirty="0"/>
              <a:t> </a:t>
            </a:r>
            <a:r>
              <a:rPr lang="en-US" sz="2000" dirty="0" err="1"/>
              <a:t>đích</a:t>
            </a:r>
            <a:r>
              <a:rPr lang="en-US" sz="2000" dirty="0"/>
              <a:t> </a:t>
            </a:r>
            <a:r>
              <a:rPr lang="en-US" sz="2000" dirty="0" err="1"/>
              <a:t>của</a:t>
            </a:r>
            <a:r>
              <a:rPr lang="en-US" sz="2000" dirty="0"/>
              <a:t> </a:t>
            </a:r>
            <a:r>
              <a:rPr lang="en-US" sz="2000" dirty="0" err="1"/>
              <a:t>việc</a:t>
            </a:r>
            <a:r>
              <a:rPr lang="en-US" sz="2000" dirty="0"/>
              <a:t> </a:t>
            </a:r>
            <a:r>
              <a:rPr lang="en-US" sz="2000" dirty="0" err="1"/>
              <a:t>chăm</a:t>
            </a:r>
            <a:r>
              <a:rPr lang="en-US" sz="2000" dirty="0"/>
              <a:t> </a:t>
            </a:r>
            <a:r>
              <a:rPr lang="en-US" sz="2000" dirty="0" err="1"/>
              <a:t>sóc</a:t>
            </a:r>
            <a:r>
              <a:rPr lang="en-US" sz="2000" dirty="0"/>
              <a:t> </a:t>
            </a:r>
            <a:r>
              <a:rPr lang="en-US" sz="2000" dirty="0" err="1"/>
              <a:t>cây</a:t>
            </a:r>
            <a:r>
              <a:rPr lang="en-US" sz="2000" dirty="0"/>
              <a:t> </a:t>
            </a:r>
            <a:r>
              <a:rPr lang="en-US" sz="2000" dirty="0" err="1"/>
              <a:t>rừng</a:t>
            </a:r>
            <a:r>
              <a:rPr lang="en-US" sz="2000" dirty="0"/>
              <a:t> </a:t>
            </a:r>
            <a:r>
              <a:rPr lang="en-US" sz="2000" dirty="0" err="1"/>
              <a:t>là</a:t>
            </a:r>
            <a:r>
              <a:rPr lang="en-US" sz="2000" dirty="0"/>
              <a:t> </a:t>
            </a:r>
            <a:r>
              <a:rPr lang="en-US" sz="2000" dirty="0" err="1"/>
              <a:t>gì</a:t>
            </a:r>
            <a:r>
              <a:rPr lang="en-US" sz="2000" dirty="0"/>
              <a:t>?</a:t>
            </a:r>
          </a:p>
        </p:txBody>
      </p:sp>
      <p:sp>
        <p:nvSpPr>
          <p:cNvPr id="9" name="Rectangle 8"/>
          <p:cNvSpPr/>
          <p:nvPr/>
        </p:nvSpPr>
        <p:spPr>
          <a:xfrm>
            <a:off x="1568110" y="2272338"/>
            <a:ext cx="3203121" cy="400110"/>
          </a:xfrm>
          <a:prstGeom prst="rect">
            <a:avLst/>
          </a:prstGeom>
        </p:spPr>
        <p:txBody>
          <a:bodyPr wrap="none">
            <a:spAutoFit/>
          </a:bodyPr>
          <a:lstStyle/>
          <a:p>
            <a:r>
              <a:rPr lang="en-US" sz="2000" dirty="0" err="1">
                <a:solidFill>
                  <a:srgbClr val="002060"/>
                </a:solidFill>
              </a:rPr>
              <a:t>Chăm</a:t>
            </a:r>
            <a:r>
              <a:rPr lang="en-US" sz="2000" dirty="0">
                <a:solidFill>
                  <a:srgbClr val="002060"/>
                </a:solidFill>
              </a:rPr>
              <a:t> </a:t>
            </a:r>
            <a:r>
              <a:rPr lang="en-US" sz="2000" dirty="0" err="1">
                <a:solidFill>
                  <a:srgbClr val="002060"/>
                </a:solidFill>
              </a:rPr>
              <a:t>sóc</a:t>
            </a:r>
            <a:r>
              <a:rPr lang="en-US" sz="2000" dirty="0">
                <a:solidFill>
                  <a:srgbClr val="002060"/>
                </a:solidFill>
              </a:rPr>
              <a:t> </a:t>
            </a:r>
            <a:r>
              <a:rPr lang="en-US" sz="2000" dirty="0" err="1">
                <a:solidFill>
                  <a:srgbClr val="002060"/>
                </a:solidFill>
              </a:rPr>
              <a:t>cây</a:t>
            </a:r>
            <a:r>
              <a:rPr lang="en-US" sz="2000" dirty="0">
                <a:solidFill>
                  <a:srgbClr val="002060"/>
                </a:solidFill>
              </a:rPr>
              <a:t> </a:t>
            </a:r>
            <a:r>
              <a:rPr lang="en-US" sz="2000" dirty="0" err="1">
                <a:solidFill>
                  <a:srgbClr val="002060"/>
                </a:solidFill>
              </a:rPr>
              <a:t>rừng</a:t>
            </a:r>
            <a:r>
              <a:rPr lang="en-US" sz="2000" dirty="0">
                <a:solidFill>
                  <a:srgbClr val="002060"/>
                </a:solidFill>
              </a:rPr>
              <a:t> </a:t>
            </a:r>
            <a:r>
              <a:rPr lang="en-US" sz="2000" dirty="0" err="1" smtClean="0">
                <a:solidFill>
                  <a:srgbClr val="002060"/>
                </a:solidFill>
              </a:rPr>
              <a:t>nhằm</a:t>
            </a:r>
            <a:r>
              <a:rPr lang="en-US" sz="2000" dirty="0" smtClean="0">
                <a:solidFill>
                  <a:srgbClr val="002060"/>
                </a:solidFill>
              </a:rPr>
              <a:t>:</a:t>
            </a:r>
            <a:endParaRPr lang="en-US" sz="2000" dirty="0">
              <a:solidFill>
                <a:srgbClr val="00206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23891" y="2743226"/>
            <a:ext cx="361944" cy="470085"/>
          </a:xfrm>
          <a:prstGeom prst="rect">
            <a:avLst/>
          </a:prstGeom>
        </p:spPr>
      </p:pic>
      <p:sp>
        <p:nvSpPr>
          <p:cNvPr id="11" name="Rectangle 10"/>
          <p:cNvSpPr/>
          <p:nvPr/>
        </p:nvSpPr>
        <p:spPr>
          <a:xfrm>
            <a:off x="2614516" y="2743034"/>
            <a:ext cx="3432350" cy="400110"/>
          </a:xfrm>
          <a:prstGeom prst="rect">
            <a:avLst/>
          </a:prstGeom>
        </p:spPr>
        <p:txBody>
          <a:bodyPr wrap="none">
            <a:spAutoFit/>
          </a:bodyPr>
          <a:lstStyle/>
          <a:p>
            <a:r>
              <a:rPr lang="en-US" sz="2000" dirty="0" err="1"/>
              <a:t>Hạn</a:t>
            </a:r>
            <a:r>
              <a:rPr lang="en-US" sz="2000" dirty="0"/>
              <a:t> </a:t>
            </a:r>
            <a:r>
              <a:rPr lang="en-US" sz="2000" dirty="0" err="1"/>
              <a:t>chế</a:t>
            </a:r>
            <a:r>
              <a:rPr lang="en-US" sz="2000" dirty="0"/>
              <a:t> </a:t>
            </a:r>
            <a:r>
              <a:rPr lang="en-US" sz="2000" dirty="0" err="1"/>
              <a:t>cỏ</a:t>
            </a:r>
            <a:r>
              <a:rPr lang="en-US" sz="2000" dirty="0"/>
              <a:t> </a:t>
            </a:r>
            <a:r>
              <a:rPr lang="en-US" sz="2000" dirty="0" err="1"/>
              <a:t>dại</a:t>
            </a:r>
            <a:r>
              <a:rPr lang="en-US" sz="2000" dirty="0"/>
              <a:t> </a:t>
            </a:r>
            <a:r>
              <a:rPr lang="en-US" sz="2000" dirty="0" err="1"/>
              <a:t>và</a:t>
            </a:r>
            <a:r>
              <a:rPr lang="en-US" sz="2000" dirty="0"/>
              <a:t> </a:t>
            </a:r>
            <a:r>
              <a:rPr lang="en-US" sz="2000" dirty="0" err="1"/>
              <a:t>sâu</a:t>
            </a:r>
            <a:r>
              <a:rPr lang="en-US" sz="2000" dirty="0"/>
              <a:t> </a:t>
            </a:r>
            <a:r>
              <a:rPr lang="en-US" sz="2000" dirty="0" err="1" smtClean="0"/>
              <a:t>bệnh</a:t>
            </a:r>
            <a:r>
              <a:rPr lang="en-US" sz="2000" dirty="0" smtClean="0"/>
              <a:t>.</a:t>
            </a:r>
            <a:endParaRPr lang="en-US" sz="2000" dirty="0"/>
          </a:p>
        </p:txBody>
      </p:sp>
      <p:pic>
        <p:nvPicPr>
          <p:cNvPr id="113" name="Picture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23890" y="3389989"/>
            <a:ext cx="361944" cy="470085"/>
          </a:xfrm>
          <a:prstGeom prst="rect">
            <a:avLst/>
          </a:prstGeom>
        </p:spPr>
      </p:pic>
      <p:sp>
        <p:nvSpPr>
          <p:cNvPr id="12" name="Rectangle 11"/>
          <p:cNvSpPr/>
          <p:nvPr/>
        </p:nvSpPr>
        <p:spPr>
          <a:xfrm>
            <a:off x="2614516" y="3159241"/>
            <a:ext cx="5142471" cy="1015663"/>
          </a:xfrm>
          <a:prstGeom prst="rect">
            <a:avLst/>
          </a:prstGeom>
        </p:spPr>
        <p:txBody>
          <a:bodyPr wrap="square">
            <a:spAutoFit/>
          </a:bodyPr>
          <a:lstStyle/>
          <a:p>
            <a:pPr algn="just">
              <a:lnSpc>
                <a:spcPct val="150000"/>
              </a:lnSpc>
            </a:pPr>
            <a:r>
              <a:rPr lang="vi-VN" sz="2000" dirty="0"/>
              <a:t>Làm đất tơi xốp, tăng thêm dinh dưỡng, tăng sức đề kháng cho </a:t>
            </a:r>
            <a:r>
              <a:rPr lang="vi-VN" sz="2000" dirty="0" smtClean="0"/>
              <a:t>cây</a:t>
            </a:r>
            <a:r>
              <a:rPr lang="en-US" sz="2000" dirty="0" smtClean="0"/>
              <a:t>.</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ppt_x</p:attrName>
                                        </p:attrNameLst>
                                      </p:cBhvr>
                                      <p:tavLst>
                                        <p:tav tm="0">
                                          <p:val>
                                            <p:strVal val="#ppt_x-#ppt_w*1.125000"/>
                                          </p:val>
                                        </p:tav>
                                        <p:tav tm="100000">
                                          <p:val>
                                            <p:strVal val="#ppt_x"/>
                                          </p:val>
                                        </p:tav>
                                      </p:tavLst>
                                    </p:anim>
                                    <p:animEffect transition="in" filter="wipe(righ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anim calcmode="lin" valueType="num">
                                      <p:cBhvr additive="base">
                                        <p:cTn id="38" dur="500"/>
                                        <p:tgtEl>
                                          <p:spTgt spid="113"/>
                                        </p:tgtEl>
                                        <p:attrNameLst>
                                          <p:attrName>ppt_x</p:attrName>
                                        </p:attrNameLst>
                                      </p:cBhvr>
                                      <p:tavLst>
                                        <p:tav tm="0">
                                          <p:val>
                                            <p:strVal val="#ppt_x-#ppt_w*1.125000"/>
                                          </p:val>
                                        </p:tav>
                                        <p:tav tm="100000">
                                          <p:val>
                                            <p:strVal val="#ppt_x"/>
                                          </p:val>
                                        </p:tav>
                                      </p:tavLst>
                                    </p:anim>
                                    <p:animEffect transition="in" filter="wipe(right)">
                                      <p:cBhvr>
                                        <p:cTn id="39" dur="500"/>
                                        <p:tgtEl>
                                          <p:spTgt spid="1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31" name="Google Shape;1231;p45"/>
          <p:cNvSpPr/>
          <p:nvPr/>
        </p:nvSpPr>
        <p:spPr>
          <a:xfrm>
            <a:off x="7484895" y="244257"/>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45"/>
          <p:cNvGrpSpPr/>
          <p:nvPr/>
        </p:nvGrpSpPr>
        <p:grpSpPr>
          <a:xfrm>
            <a:off x="264337" y="2136435"/>
            <a:ext cx="1822799" cy="2226502"/>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2844425" y="373083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490816" y="478340"/>
            <a:ext cx="8258903" cy="642380"/>
            <a:chOff x="490816" y="478340"/>
            <a:chExt cx="8258903" cy="642380"/>
          </a:xfrm>
        </p:grpSpPr>
        <p:grpSp>
          <p:nvGrpSpPr>
            <p:cNvPr id="8" name="Group 7"/>
            <p:cNvGrpSpPr/>
            <p:nvPr/>
          </p:nvGrpSpPr>
          <p:grpSpPr>
            <a:xfrm>
              <a:off x="490816" y="478340"/>
              <a:ext cx="681341" cy="642380"/>
              <a:chOff x="512466" y="523264"/>
              <a:chExt cx="755300" cy="712110"/>
            </a:xfrm>
          </p:grpSpPr>
          <p:sp>
            <p:nvSpPr>
              <p:cNvPr id="1347" name="Google Shape;1347;p45"/>
              <p:cNvSpPr/>
              <p:nvPr/>
            </p:nvSpPr>
            <p:spPr>
              <a:xfrm>
                <a:off x="512466" y="523264"/>
                <a:ext cx="755300" cy="712110"/>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679674" y="627774"/>
                <a:ext cx="560586" cy="461665"/>
              </a:xfrm>
              <a:prstGeom prst="rect">
                <a:avLst/>
              </a:prstGeom>
              <a:noFill/>
            </p:spPr>
            <p:txBody>
              <a:bodyPr wrap="square" rtlCol="0">
                <a:spAutoFit/>
              </a:bodyPr>
              <a:lstStyle/>
              <a:p>
                <a:pPr algn="ctr"/>
                <a:r>
                  <a:rPr lang="en-US" sz="2400" b="1" dirty="0" smtClean="0"/>
                  <a:t>2.</a:t>
                </a:r>
                <a:endParaRPr lang="en-US" sz="2400" b="1" dirty="0"/>
              </a:p>
            </p:txBody>
          </p:sp>
        </p:grpSp>
        <p:sp>
          <p:nvSpPr>
            <p:cNvPr id="7" name="Rectangle 6"/>
            <p:cNvSpPr/>
            <p:nvPr/>
          </p:nvSpPr>
          <p:spPr>
            <a:xfrm>
              <a:off x="1188034" y="579034"/>
              <a:ext cx="7561685" cy="461665"/>
            </a:xfrm>
            <a:prstGeom prst="rect">
              <a:avLst/>
            </a:prstGeom>
          </p:spPr>
          <p:txBody>
            <a:bodyPr wrap="none">
              <a:spAutoFit/>
            </a:bodyPr>
            <a:lstStyle/>
            <a:p>
              <a:pPr algn="just"/>
              <a:r>
                <a:rPr lang="en-US" sz="2400" b="1" dirty="0" err="1" smtClean="0">
                  <a:solidFill>
                    <a:srgbClr val="C00000"/>
                  </a:solidFill>
                </a:rPr>
                <a:t>Thời</a:t>
              </a:r>
              <a:r>
                <a:rPr lang="en-US" sz="2400" b="1" dirty="0" smtClean="0">
                  <a:solidFill>
                    <a:srgbClr val="C00000"/>
                  </a:solidFill>
                </a:rPr>
                <a:t> </a:t>
              </a:r>
              <a:r>
                <a:rPr lang="en-US" sz="2400" b="1" dirty="0" err="1">
                  <a:solidFill>
                    <a:srgbClr val="C00000"/>
                  </a:solidFill>
                </a:rPr>
                <a:t>gian</a:t>
              </a:r>
              <a:r>
                <a:rPr lang="en-US" sz="2400" b="1" dirty="0">
                  <a:solidFill>
                    <a:srgbClr val="C00000"/>
                  </a:solidFill>
                </a:rPr>
                <a:t>, </a:t>
              </a:r>
              <a:r>
                <a:rPr lang="en-US" sz="2400" b="1" dirty="0" err="1">
                  <a:solidFill>
                    <a:srgbClr val="C00000"/>
                  </a:solidFill>
                </a:rPr>
                <a:t>số</a:t>
              </a:r>
              <a:r>
                <a:rPr lang="en-US" sz="2400" b="1" dirty="0">
                  <a:solidFill>
                    <a:srgbClr val="C00000"/>
                  </a:solidFill>
                </a:rPr>
                <a:t> </a:t>
              </a:r>
              <a:r>
                <a:rPr lang="en-US" sz="2400" b="1" dirty="0" err="1">
                  <a:solidFill>
                    <a:srgbClr val="C00000"/>
                  </a:solidFill>
                </a:rPr>
                <a:t>lần</a:t>
              </a:r>
              <a:r>
                <a:rPr lang="en-US" sz="2400" b="1" dirty="0">
                  <a:solidFill>
                    <a:srgbClr val="C00000"/>
                  </a:solidFill>
                </a:rPr>
                <a:t> </a:t>
              </a:r>
              <a:r>
                <a:rPr lang="en-US" sz="2400" b="1" dirty="0" err="1">
                  <a:solidFill>
                    <a:srgbClr val="C00000"/>
                  </a:solidFill>
                </a:rPr>
                <a:t>chăm</a:t>
              </a:r>
              <a:r>
                <a:rPr lang="en-US" sz="2400" b="1" dirty="0">
                  <a:solidFill>
                    <a:srgbClr val="C00000"/>
                  </a:solidFill>
                </a:rPr>
                <a:t> </a:t>
              </a:r>
              <a:r>
                <a:rPr lang="en-US" sz="2400" b="1" dirty="0" err="1">
                  <a:solidFill>
                    <a:srgbClr val="C00000"/>
                  </a:solidFill>
                </a:rPr>
                <a:t>sóc</a:t>
              </a:r>
              <a:r>
                <a:rPr lang="en-US" sz="2400" b="1" dirty="0">
                  <a:solidFill>
                    <a:srgbClr val="C00000"/>
                  </a:solidFill>
                </a:rPr>
                <a:t> </a:t>
              </a:r>
              <a:r>
                <a:rPr lang="en-US" sz="2400" b="1" dirty="0" err="1">
                  <a:solidFill>
                    <a:srgbClr val="C00000"/>
                  </a:solidFill>
                </a:rPr>
                <a:t>cây</a:t>
              </a:r>
              <a:r>
                <a:rPr lang="en-US" sz="2400" b="1" dirty="0">
                  <a:solidFill>
                    <a:srgbClr val="C00000"/>
                  </a:solidFill>
                </a:rPr>
                <a:t> </a:t>
              </a:r>
              <a:r>
                <a:rPr lang="en-US" sz="2400" b="1" dirty="0" err="1">
                  <a:solidFill>
                    <a:srgbClr val="C00000"/>
                  </a:solidFill>
                </a:rPr>
                <a:t>rừng</a:t>
              </a:r>
              <a:r>
                <a:rPr lang="en-US" sz="2400" b="1" dirty="0">
                  <a:solidFill>
                    <a:srgbClr val="C00000"/>
                  </a:solidFill>
                </a:rPr>
                <a:t> </a:t>
              </a:r>
              <a:r>
                <a:rPr lang="en-US" sz="2400" b="1" dirty="0" err="1">
                  <a:solidFill>
                    <a:srgbClr val="C00000"/>
                  </a:solidFill>
                </a:rPr>
                <a:t>sau</a:t>
              </a:r>
              <a:r>
                <a:rPr lang="en-US" sz="2400" b="1" dirty="0">
                  <a:solidFill>
                    <a:srgbClr val="C00000"/>
                  </a:solidFill>
                </a:rPr>
                <a:t> </a:t>
              </a:r>
              <a:r>
                <a:rPr lang="en-US" sz="2400" b="1" dirty="0" err="1">
                  <a:solidFill>
                    <a:srgbClr val="C00000"/>
                  </a:solidFill>
                </a:rPr>
                <a:t>khi</a:t>
              </a:r>
              <a:r>
                <a:rPr lang="en-US" sz="2400" b="1" dirty="0">
                  <a:solidFill>
                    <a:srgbClr val="C00000"/>
                  </a:solidFill>
                </a:rPr>
                <a:t> </a:t>
              </a:r>
              <a:r>
                <a:rPr lang="en-US" sz="2400" b="1" dirty="0" err="1">
                  <a:solidFill>
                    <a:srgbClr val="C00000"/>
                  </a:solidFill>
                </a:rPr>
                <a:t>trồng</a:t>
              </a:r>
              <a:endParaRPr lang="en-US" sz="2400" b="1" dirty="0">
                <a:solidFill>
                  <a:srgbClr val="C00000"/>
                </a:solidFill>
              </a:endParaRPr>
            </a:p>
          </p:txBody>
        </p:sp>
      </p:grpSp>
      <p:sp>
        <p:nvSpPr>
          <p:cNvPr id="9" name="Rectangle 8"/>
          <p:cNvSpPr/>
          <p:nvPr/>
        </p:nvSpPr>
        <p:spPr>
          <a:xfrm>
            <a:off x="655577" y="1207858"/>
            <a:ext cx="3323346" cy="430887"/>
          </a:xfrm>
          <a:prstGeom prst="rect">
            <a:avLst/>
          </a:prstGeom>
        </p:spPr>
        <p:txBody>
          <a:bodyPr wrap="none">
            <a:spAutoFit/>
          </a:bodyPr>
          <a:lstStyle/>
          <a:p>
            <a:r>
              <a:rPr lang="en-US" sz="2200" b="1" dirty="0"/>
              <a:t>2.1 </a:t>
            </a:r>
            <a:r>
              <a:rPr lang="en-US" sz="2200" b="1" dirty="0" err="1"/>
              <a:t>Thời</a:t>
            </a:r>
            <a:r>
              <a:rPr lang="en-US" sz="2200" b="1" dirty="0"/>
              <a:t> </a:t>
            </a:r>
            <a:r>
              <a:rPr lang="en-US" sz="2200" b="1" dirty="0" err="1"/>
              <a:t>gian</a:t>
            </a:r>
            <a:r>
              <a:rPr lang="en-US" sz="2200" b="1" dirty="0"/>
              <a:t> </a:t>
            </a:r>
            <a:r>
              <a:rPr lang="en-US" sz="2200" b="1" dirty="0" err="1"/>
              <a:t>chăm</a:t>
            </a:r>
            <a:r>
              <a:rPr lang="en-US" sz="2200" b="1" dirty="0"/>
              <a:t> </a:t>
            </a:r>
            <a:r>
              <a:rPr lang="en-US" sz="2200" b="1" dirty="0" err="1"/>
              <a:t>sóc</a:t>
            </a:r>
            <a:endParaRPr lang="en-US" sz="2200" b="1" dirty="0"/>
          </a:p>
        </p:txBody>
      </p:sp>
      <p:sp>
        <p:nvSpPr>
          <p:cNvPr id="10" name="Rectangle 9"/>
          <p:cNvSpPr/>
          <p:nvPr/>
        </p:nvSpPr>
        <p:spPr>
          <a:xfrm>
            <a:off x="3258926" y="1650058"/>
            <a:ext cx="4402476" cy="1015663"/>
          </a:xfrm>
          <a:prstGeom prst="rect">
            <a:avLst/>
          </a:prstGeom>
        </p:spPr>
        <p:txBody>
          <a:bodyPr wrap="square">
            <a:spAutoFit/>
          </a:bodyPr>
          <a:lstStyle/>
          <a:p>
            <a:pPr algn="just">
              <a:lnSpc>
                <a:spcPct val="150000"/>
              </a:lnSpc>
            </a:pPr>
            <a:r>
              <a:rPr lang="en-US" sz="2000" dirty="0" err="1" smtClean="0"/>
              <a:t>Cây</a:t>
            </a:r>
            <a:r>
              <a:rPr lang="en-US" sz="2000" dirty="0" smtClean="0"/>
              <a:t> </a:t>
            </a:r>
            <a:r>
              <a:rPr lang="en-US" sz="2000" dirty="0" err="1"/>
              <a:t>rừng</a:t>
            </a:r>
            <a:r>
              <a:rPr lang="en-US" sz="2000" dirty="0"/>
              <a:t> </a:t>
            </a:r>
            <a:r>
              <a:rPr lang="en-US" sz="2000" dirty="0" err="1"/>
              <a:t>nên</a:t>
            </a:r>
            <a:r>
              <a:rPr lang="en-US" sz="2000" dirty="0"/>
              <a:t> </a:t>
            </a:r>
            <a:r>
              <a:rPr lang="en-US" sz="2000" dirty="0" err="1"/>
              <a:t>chăm</a:t>
            </a:r>
            <a:r>
              <a:rPr lang="en-US" sz="2000" dirty="0"/>
              <a:t> </a:t>
            </a:r>
            <a:r>
              <a:rPr lang="en-US" sz="2000" dirty="0" err="1"/>
              <a:t>sóc</a:t>
            </a:r>
            <a:r>
              <a:rPr lang="en-US" sz="2000" dirty="0"/>
              <a:t> </a:t>
            </a:r>
            <a:r>
              <a:rPr lang="en-US" sz="2000" dirty="0" err="1"/>
              <a:t>vào</a:t>
            </a:r>
            <a:r>
              <a:rPr lang="en-US" sz="2000" dirty="0"/>
              <a:t> </a:t>
            </a:r>
            <a:r>
              <a:rPr lang="en-US" sz="2000" dirty="0" err="1"/>
              <a:t>khoảng</a:t>
            </a:r>
            <a:r>
              <a:rPr lang="en-US" sz="2000" dirty="0"/>
              <a:t> </a:t>
            </a:r>
            <a:r>
              <a:rPr lang="en-US" sz="2000" dirty="0" err="1"/>
              <a:t>thời</a:t>
            </a:r>
            <a:r>
              <a:rPr lang="en-US" sz="2000" dirty="0"/>
              <a:t> </a:t>
            </a:r>
            <a:r>
              <a:rPr lang="en-US" sz="2000" dirty="0" err="1"/>
              <a:t>gian</a:t>
            </a:r>
            <a:r>
              <a:rPr lang="en-US" sz="2000" dirty="0"/>
              <a:t> </a:t>
            </a:r>
            <a:r>
              <a:rPr lang="en-US" sz="2000" dirty="0" err="1"/>
              <a:t>nào</a:t>
            </a:r>
            <a:r>
              <a:rPr lang="en-US" sz="2000" dirty="0"/>
              <a:t> </a:t>
            </a:r>
            <a:r>
              <a:rPr lang="en-US" sz="2000" dirty="0" err="1"/>
              <a:t>là</a:t>
            </a:r>
            <a:r>
              <a:rPr lang="en-US" sz="2000" dirty="0"/>
              <a:t> </a:t>
            </a:r>
            <a:r>
              <a:rPr lang="en-US" sz="2000" dirty="0" err="1"/>
              <a:t>hợp</a:t>
            </a:r>
            <a:r>
              <a:rPr lang="en-US" sz="2000" dirty="0"/>
              <a:t> </a:t>
            </a:r>
            <a:r>
              <a:rPr lang="en-US" sz="2000" dirty="0" err="1"/>
              <a:t>lí</a:t>
            </a:r>
            <a:r>
              <a:rPr lang="en-US" sz="2000" dirty="0"/>
              <a:t> </a:t>
            </a:r>
            <a:r>
              <a:rPr lang="en-US" sz="2000" dirty="0" err="1"/>
              <a:t>nhất</a:t>
            </a:r>
            <a:r>
              <a:rPr lang="en-US" sz="2000" dirty="0"/>
              <a:t>?</a:t>
            </a:r>
          </a:p>
        </p:txBody>
      </p:sp>
      <p:sp>
        <p:nvSpPr>
          <p:cNvPr id="12" name="Rectangle 11"/>
          <p:cNvSpPr/>
          <p:nvPr/>
        </p:nvSpPr>
        <p:spPr>
          <a:xfrm>
            <a:off x="3079637" y="2689735"/>
            <a:ext cx="5354141" cy="1015663"/>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smtClean="0">
                <a:solidFill>
                  <a:srgbClr val="002060"/>
                </a:solidFill>
              </a:rPr>
              <a:t>Thời</a:t>
            </a:r>
            <a:r>
              <a:rPr lang="en-US" sz="2000" dirty="0" smtClean="0">
                <a:solidFill>
                  <a:srgbClr val="002060"/>
                </a:solidFill>
              </a:rPr>
              <a:t> </a:t>
            </a:r>
            <a:r>
              <a:rPr lang="en-US" sz="2000" dirty="0" err="1">
                <a:solidFill>
                  <a:srgbClr val="002060"/>
                </a:solidFill>
              </a:rPr>
              <a:t>gian</a:t>
            </a:r>
            <a:r>
              <a:rPr lang="en-US" sz="2000" dirty="0">
                <a:solidFill>
                  <a:srgbClr val="002060"/>
                </a:solidFill>
              </a:rPr>
              <a:t>: </a:t>
            </a:r>
            <a:r>
              <a:rPr lang="en-US" sz="2000" dirty="0" err="1">
                <a:solidFill>
                  <a:srgbClr val="002060"/>
                </a:solidFill>
              </a:rPr>
              <a:t>từ</a:t>
            </a:r>
            <a:r>
              <a:rPr lang="en-US" sz="2000" dirty="0">
                <a:solidFill>
                  <a:srgbClr val="002060"/>
                </a:solidFill>
              </a:rPr>
              <a:t> 1 </a:t>
            </a:r>
            <a:r>
              <a:rPr lang="en-US" sz="2000" dirty="0" err="1">
                <a:solidFill>
                  <a:srgbClr val="002060"/>
                </a:solidFill>
              </a:rPr>
              <a:t>đến</a:t>
            </a:r>
            <a:r>
              <a:rPr lang="en-US" sz="2000" dirty="0">
                <a:solidFill>
                  <a:srgbClr val="002060"/>
                </a:solidFill>
              </a:rPr>
              <a:t> 3 </a:t>
            </a:r>
            <a:r>
              <a:rPr lang="en-US" sz="2000" dirty="0" err="1">
                <a:solidFill>
                  <a:srgbClr val="002060"/>
                </a:solidFill>
              </a:rPr>
              <a:t>tháng</a:t>
            </a:r>
            <a:r>
              <a:rPr lang="en-US" sz="2000" dirty="0">
                <a:solidFill>
                  <a:srgbClr val="002060"/>
                </a:solidFill>
              </a:rPr>
              <a:t> </a:t>
            </a:r>
            <a:r>
              <a:rPr lang="en-US" sz="2000" dirty="0" err="1">
                <a:solidFill>
                  <a:srgbClr val="002060"/>
                </a:solidFill>
              </a:rPr>
              <a:t>sau</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trồng</a:t>
            </a:r>
            <a:r>
              <a:rPr lang="en-US" sz="2000" dirty="0">
                <a:solidFill>
                  <a:srgbClr val="002060"/>
                </a:solidFill>
              </a:rPr>
              <a:t>.</a:t>
            </a:r>
          </a:p>
          <a:p>
            <a:pPr marL="342900" indent="-342900" algn="just">
              <a:lnSpc>
                <a:spcPct val="150000"/>
              </a:lnSpc>
              <a:buFont typeface="Wingdings" panose="05000000000000000000" pitchFamily="2" charset="2"/>
              <a:buChar char="Ø"/>
            </a:pPr>
            <a:r>
              <a:rPr lang="en-US" sz="2000" dirty="0" err="1" smtClean="0">
                <a:solidFill>
                  <a:srgbClr val="002060"/>
                </a:solidFill>
              </a:rPr>
              <a:t>Chăm</a:t>
            </a:r>
            <a:r>
              <a:rPr lang="en-US" sz="2000" dirty="0" smtClean="0">
                <a:solidFill>
                  <a:srgbClr val="002060"/>
                </a:solidFill>
              </a:rPr>
              <a:t> </a:t>
            </a:r>
            <a:r>
              <a:rPr lang="en-US" sz="2000" dirty="0" err="1">
                <a:solidFill>
                  <a:srgbClr val="002060"/>
                </a:solidFill>
              </a:rPr>
              <a:t>sóc</a:t>
            </a:r>
            <a:r>
              <a:rPr lang="en-US" sz="2000" dirty="0">
                <a:solidFill>
                  <a:srgbClr val="002060"/>
                </a:solidFill>
              </a:rPr>
              <a:t> </a:t>
            </a:r>
            <a:r>
              <a:rPr lang="en-US" sz="2000" dirty="0" err="1">
                <a:solidFill>
                  <a:srgbClr val="002060"/>
                </a:solidFill>
              </a:rPr>
              <a:t>liên</a:t>
            </a:r>
            <a:r>
              <a:rPr lang="en-US" sz="2000" dirty="0">
                <a:solidFill>
                  <a:srgbClr val="002060"/>
                </a:solidFill>
              </a:rPr>
              <a:t> </a:t>
            </a:r>
            <a:r>
              <a:rPr lang="en-US" sz="2000" dirty="0" err="1">
                <a:solidFill>
                  <a:srgbClr val="002060"/>
                </a:solidFill>
              </a:rPr>
              <a:t>tục</a:t>
            </a:r>
            <a:r>
              <a:rPr lang="en-US" sz="2000" dirty="0">
                <a:solidFill>
                  <a:srgbClr val="002060"/>
                </a:solidFill>
              </a:rPr>
              <a:t> </a:t>
            </a:r>
            <a:r>
              <a:rPr lang="en-US" sz="2000" dirty="0" err="1">
                <a:solidFill>
                  <a:srgbClr val="002060"/>
                </a:solidFill>
              </a:rPr>
              <a:t>đến</a:t>
            </a:r>
            <a:r>
              <a:rPr lang="en-US" sz="2000" dirty="0">
                <a:solidFill>
                  <a:srgbClr val="002060"/>
                </a:solidFill>
              </a:rPr>
              <a:t> 4 </a:t>
            </a:r>
            <a:r>
              <a:rPr lang="en-US" sz="2000" dirty="0" err="1">
                <a:solidFill>
                  <a:srgbClr val="002060"/>
                </a:solidFill>
              </a:rPr>
              <a:t>năm</a:t>
            </a:r>
            <a:r>
              <a:rPr lang="en-US" sz="2000" dirty="0">
                <a:solidFill>
                  <a:srgbClr val="002060"/>
                </a:solidFill>
              </a:rPr>
              <a:t>.</a:t>
            </a:r>
          </a:p>
        </p:txBody>
      </p:sp>
      <p:pic>
        <p:nvPicPr>
          <p:cNvPr id="138"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2476791" y="1664177"/>
            <a:ext cx="616062" cy="863134"/>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4" name="Rectangle 3"/>
          <p:cNvSpPr/>
          <p:nvPr/>
        </p:nvSpPr>
        <p:spPr>
          <a:xfrm>
            <a:off x="956169" y="568514"/>
            <a:ext cx="2885726" cy="430887"/>
          </a:xfrm>
          <a:prstGeom prst="rect">
            <a:avLst/>
          </a:prstGeom>
        </p:spPr>
        <p:txBody>
          <a:bodyPr wrap="none">
            <a:spAutoFit/>
          </a:bodyPr>
          <a:lstStyle/>
          <a:p>
            <a:r>
              <a:rPr lang="en-US" sz="2200" b="1" dirty="0"/>
              <a:t>2.2 </a:t>
            </a:r>
            <a:r>
              <a:rPr lang="en-US" sz="2200" b="1" dirty="0" err="1"/>
              <a:t>Số</a:t>
            </a:r>
            <a:r>
              <a:rPr lang="en-US" sz="2200" b="1" dirty="0"/>
              <a:t> </a:t>
            </a:r>
            <a:r>
              <a:rPr lang="en-US" sz="2200" b="1" dirty="0" err="1"/>
              <a:t>lần</a:t>
            </a:r>
            <a:r>
              <a:rPr lang="en-US" sz="2200" b="1" dirty="0"/>
              <a:t> </a:t>
            </a:r>
            <a:r>
              <a:rPr lang="en-US" sz="2200" b="1" dirty="0" err="1"/>
              <a:t>chăm</a:t>
            </a:r>
            <a:r>
              <a:rPr lang="en-US" sz="2200" b="1" dirty="0"/>
              <a:t> </a:t>
            </a:r>
            <a:r>
              <a:rPr lang="en-US" sz="2200" b="1" dirty="0" err="1"/>
              <a:t>sóc</a:t>
            </a:r>
            <a:endParaRPr lang="en-US" sz="22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23" y="994546"/>
            <a:ext cx="3907413" cy="3281161"/>
          </a:xfrm>
          <a:prstGeom prst="rect">
            <a:avLst/>
          </a:prstGeom>
        </p:spPr>
      </p:pic>
      <p:sp>
        <p:nvSpPr>
          <p:cNvPr id="12" name="Rectangle 11"/>
          <p:cNvSpPr/>
          <p:nvPr/>
        </p:nvSpPr>
        <p:spPr>
          <a:xfrm>
            <a:off x="775699" y="2072675"/>
            <a:ext cx="3786027" cy="1477328"/>
          </a:xfrm>
          <a:prstGeom prst="rect">
            <a:avLst/>
          </a:prstGeom>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cho</a:t>
            </a:r>
            <a:r>
              <a:rPr lang="en-US" sz="2000" dirty="0"/>
              <a:t> </a:t>
            </a:r>
            <a:r>
              <a:rPr lang="en-US" sz="2000" dirty="0" err="1"/>
              <a:t>biết</a:t>
            </a:r>
            <a:r>
              <a:rPr lang="en-US" sz="2000" dirty="0"/>
              <a:t> </a:t>
            </a:r>
            <a:r>
              <a:rPr lang="en-US" sz="2000" dirty="0" err="1"/>
              <a:t>số</a:t>
            </a:r>
            <a:r>
              <a:rPr lang="en-US" sz="2000" dirty="0"/>
              <a:t> </a:t>
            </a:r>
            <a:r>
              <a:rPr lang="en-US" sz="2000" dirty="0" err="1"/>
              <a:t>lần</a:t>
            </a:r>
            <a:r>
              <a:rPr lang="en-US" sz="2000" dirty="0"/>
              <a:t>, </a:t>
            </a:r>
            <a:r>
              <a:rPr lang="en-US" sz="2000" dirty="0" err="1"/>
              <a:t>thời</a:t>
            </a:r>
            <a:r>
              <a:rPr lang="en-US" sz="2000" dirty="0"/>
              <a:t> </a:t>
            </a:r>
            <a:r>
              <a:rPr lang="en-US" sz="2000" dirty="0" err="1"/>
              <a:t>gian</a:t>
            </a:r>
            <a:r>
              <a:rPr lang="en-US" sz="2000" dirty="0"/>
              <a:t> </a:t>
            </a:r>
            <a:r>
              <a:rPr lang="en-US" sz="2000" dirty="0" err="1"/>
              <a:t>chăm</a:t>
            </a:r>
            <a:r>
              <a:rPr lang="en-US" sz="2000" dirty="0"/>
              <a:t> </a:t>
            </a:r>
            <a:r>
              <a:rPr lang="en-US" sz="2000" dirty="0" err="1"/>
              <a:t>sóc</a:t>
            </a:r>
            <a:r>
              <a:rPr lang="en-US" sz="2000" dirty="0"/>
              <a:t> </a:t>
            </a:r>
            <a:r>
              <a:rPr lang="en-US" sz="2000" dirty="0" err="1"/>
              <a:t>cây</a:t>
            </a:r>
            <a:r>
              <a:rPr lang="en-US" sz="2000" dirty="0"/>
              <a:t> </a:t>
            </a:r>
            <a:r>
              <a:rPr lang="en-US" sz="2000" dirty="0" err="1"/>
              <a:t>rừng</a:t>
            </a:r>
            <a:r>
              <a:rPr lang="en-US" sz="2000" dirty="0"/>
              <a:t> ở </a:t>
            </a:r>
            <a:r>
              <a:rPr lang="en-US" sz="2000" dirty="0" err="1"/>
              <a:t>từng</a:t>
            </a:r>
            <a:r>
              <a:rPr lang="en-US" sz="2000" dirty="0"/>
              <a:t> </a:t>
            </a:r>
            <a:r>
              <a:rPr lang="en-US" sz="2000" dirty="0" err="1"/>
              <a:t>giai</a:t>
            </a:r>
            <a:r>
              <a:rPr lang="en-US" sz="2000" dirty="0"/>
              <a:t> </a:t>
            </a:r>
            <a:r>
              <a:rPr lang="en-US" sz="2000" dirty="0" err="1"/>
              <a:t>đoạn</a:t>
            </a:r>
            <a:r>
              <a:rPr lang="en-US" sz="2000" dirty="0"/>
              <a:t> </a:t>
            </a:r>
            <a:r>
              <a:rPr lang="en-US" sz="2000" dirty="0" err="1"/>
              <a:t>có</a:t>
            </a:r>
            <a:r>
              <a:rPr lang="en-US" sz="2000" dirty="0"/>
              <a:t> </a:t>
            </a:r>
            <a:r>
              <a:rPr lang="en-US" sz="2000" dirty="0" err="1"/>
              <a:t>trong</a:t>
            </a:r>
            <a:r>
              <a:rPr lang="en-US" sz="2000" dirty="0"/>
              <a:t> </a:t>
            </a:r>
            <a:r>
              <a:rPr lang="en-US" sz="2000" dirty="0" err="1"/>
              <a:t>hình</a:t>
            </a:r>
            <a:r>
              <a:rPr lang="en-US" sz="2000" dirty="0"/>
              <a:t> </a:t>
            </a:r>
            <a:r>
              <a:rPr lang="en-US" sz="2000" dirty="0" smtClean="0"/>
              <a:t>6.2.</a:t>
            </a:r>
            <a:endParaRPr lang="en-US" sz="2000" dirty="0"/>
          </a:p>
        </p:txBody>
      </p:sp>
      <p:pic>
        <p:nvPicPr>
          <p:cNvPr id="6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934656" y="1244198"/>
            <a:ext cx="1311977" cy="705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strVal val="#ppt_h"/>
                                          </p:val>
                                        </p:tav>
                                        <p:tav tm="100000">
                                          <p:val>
                                            <p:strVal val="#ppt_h"/>
                                          </p:val>
                                        </p:tav>
                                      </p:tavLst>
                                    </p:anim>
                                  </p:childTnLst>
                                </p:cTn>
                              </p:par>
                              <p:par>
                                <p:cTn id="19" presetID="5"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grpSp>
        <p:nvGrpSpPr>
          <p:cNvPr id="2243" name="Google Shape;2243;p57"/>
          <p:cNvGrpSpPr/>
          <p:nvPr/>
        </p:nvGrpSpPr>
        <p:grpSpPr>
          <a:xfrm rot="224121">
            <a:off x="957400" y="3857455"/>
            <a:ext cx="583343" cy="730570"/>
            <a:chOff x="7170450" y="2903900"/>
            <a:chExt cx="640872" cy="1361625"/>
          </a:xfrm>
        </p:grpSpPr>
        <p:sp>
          <p:nvSpPr>
            <p:cNvPr id="2244" name="Google Shape;2244;p57"/>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7"/>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7"/>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7"/>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57"/>
          <p:cNvGrpSpPr/>
          <p:nvPr/>
        </p:nvGrpSpPr>
        <p:grpSpPr>
          <a:xfrm>
            <a:off x="5811491" y="1373400"/>
            <a:ext cx="2298591" cy="3162184"/>
            <a:chOff x="7403325" y="3027400"/>
            <a:chExt cx="943825" cy="1298425"/>
          </a:xfrm>
        </p:grpSpPr>
        <p:sp>
          <p:nvSpPr>
            <p:cNvPr id="2249" name="Google Shape;2249;p57"/>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7"/>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7"/>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7"/>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7"/>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7"/>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7"/>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7"/>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7"/>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7"/>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7"/>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7"/>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7"/>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7"/>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7"/>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7"/>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7"/>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7"/>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7"/>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7"/>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7"/>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7"/>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7"/>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7"/>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7"/>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7"/>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7"/>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7"/>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7"/>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7"/>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7"/>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7"/>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7"/>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7"/>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7"/>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7"/>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7"/>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7"/>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7"/>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7"/>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7"/>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7"/>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7"/>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7"/>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7"/>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7"/>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7"/>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7"/>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7"/>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7"/>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7"/>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7"/>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7"/>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7"/>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7"/>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7"/>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7"/>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7"/>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7"/>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7"/>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7"/>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7"/>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7"/>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7"/>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7"/>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7"/>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7"/>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7"/>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7"/>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7"/>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7"/>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7"/>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7"/>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7"/>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7"/>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7"/>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7"/>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7"/>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7"/>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7"/>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7"/>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7"/>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7"/>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7"/>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7"/>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7"/>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7"/>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7"/>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7"/>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7"/>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7"/>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7"/>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3" name="Google Shape;2343;p57"/>
          <p:cNvSpPr/>
          <p:nvPr/>
        </p:nvSpPr>
        <p:spPr>
          <a:xfrm rot="9823757" flipH="1">
            <a:off x="984593" y="1126424"/>
            <a:ext cx="585882" cy="294717"/>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1797612" y="910378"/>
            <a:ext cx="4130675" cy="1107996"/>
          </a:xfrm>
          <a:prstGeom prst="rect">
            <a:avLst/>
          </a:prstGeom>
        </p:spPr>
        <p:txBody>
          <a:bodyPr wrap="square">
            <a:spAutoFit/>
          </a:bodyPr>
          <a:lstStyle/>
          <a:p>
            <a:pPr algn="just">
              <a:lnSpc>
                <a:spcPct val="150000"/>
              </a:lnSpc>
            </a:pPr>
            <a:r>
              <a:rPr lang="en-US" sz="2200" dirty="0" err="1"/>
              <a:t>Năm</a:t>
            </a:r>
            <a:r>
              <a:rPr lang="en-US" sz="2200" dirty="0"/>
              <a:t> </a:t>
            </a:r>
            <a:r>
              <a:rPr lang="en-US" sz="2200" dirty="0" err="1"/>
              <a:t>nhất</a:t>
            </a:r>
            <a:r>
              <a:rPr lang="en-US" sz="2200" dirty="0"/>
              <a:t> </a:t>
            </a:r>
            <a:r>
              <a:rPr lang="en-US" sz="2200" dirty="0" err="1"/>
              <a:t>và</a:t>
            </a:r>
            <a:r>
              <a:rPr lang="en-US" sz="2200" dirty="0"/>
              <a:t> </a:t>
            </a:r>
            <a:r>
              <a:rPr lang="en-US" sz="2200" dirty="0" err="1"/>
              <a:t>năm</a:t>
            </a:r>
            <a:r>
              <a:rPr lang="en-US" sz="2200" dirty="0"/>
              <a:t> </a:t>
            </a:r>
            <a:r>
              <a:rPr lang="en-US" sz="2200" dirty="0" err="1"/>
              <a:t>hai</a:t>
            </a:r>
            <a:r>
              <a:rPr lang="en-US" sz="2200" dirty="0"/>
              <a:t>, </a:t>
            </a:r>
            <a:r>
              <a:rPr lang="en-US" sz="2200" dirty="0" err="1"/>
              <a:t>mỗi</a:t>
            </a:r>
            <a:r>
              <a:rPr lang="en-US" sz="2200" dirty="0"/>
              <a:t> </a:t>
            </a:r>
            <a:r>
              <a:rPr lang="en-US" sz="2200" dirty="0" err="1"/>
              <a:t>năm</a:t>
            </a:r>
            <a:r>
              <a:rPr lang="en-US" sz="2200" dirty="0"/>
              <a:t> </a:t>
            </a:r>
            <a:r>
              <a:rPr lang="en-US" sz="2200" dirty="0" err="1"/>
              <a:t>chăm</a:t>
            </a:r>
            <a:r>
              <a:rPr lang="en-US" sz="2200" dirty="0"/>
              <a:t> </a:t>
            </a:r>
            <a:r>
              <a:rPr lang="en-US" sz="2200" dirty="0" err="1"/>
              <a:t>sóc</a:t>
            </a:r>
            <a:r>
              <a:rPr lang="en-US" sz="2200" dirty="0"/>
              <a:t> 2 -&gt; 3 </a:t>
            </a:r>
            <a:r>
              <a:rPr lang="en-US" sz="2200" dirty="0" err="1" smtClean="0"/>
              <a:t>lần</a:t>
            </a:r>
            <a:r>
              <a:rPr lang="en-US" sz="2200" dirty="0" smtClean="0"/>
              <a:t>.</a:t>
            </a:r>
            <a:endParaRPr lang="en-US" sz="2200" dirty="0"/>
          </a:p>
        </p:txBody>
      </p:sp>
      <p:sp>
        <p:nvSpPr>
          <p:cNvPr id="128" name="Google Shape;2343;p57"/>
          <p:cNvSpPr/>
          <p:nvPr/>
        </p:nvSpPr>
        <p:spPr>
          <a:xfrm rot="9823757" flipH="1">
            <a:off x="1000123" y="2518961"/>
            <a:ext cx="585882" cy="294717"/>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1767569" y="2372869"/>
            <a:ext cx="3891912" cy="1107996"/>
          </a:xfrm>
          <a:prstGeom prst="rect">
            <a:avLst/>
          </a:prstGeom>
        </p:spPr>
        <p:txBody>
          <a:bodyPr wrap="square">
            <a:spAutoFit/>
          </a:bodyPr>
          <a:lstStyle/>
          <a:p>
            <a:pPr algn="just">
              <a:lnSpc>
                <a:spcPct val="150000"/>
              </a:lnSpc>
            </a:pPr>
            <a:r>
              <a:rPr lang="vi-VN" sz="2200" dirty="0"/>
              <a:t>Năm ba và năm tư, mỗi năm chăm sóc từ 1 -&gt; 2 </a:t>
            </a:r>
            <a:r>
              <a:rPr lang="vi-VN" sz="2200" dirty="0" smtClean="0"/>
              <a:t>lần</a:t>
            </a:r>
            <a:r>
              <a:rPr lang="en-US" sz="2200" dirty="0" smtClean="0"/>
              <a:t>.</a:t>
            </a:r>
            <a:endParaRPr lang="en-US" sz="22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43"/>
                                        </p:tgtEl>
                                        <p:attrNameLst>
                                          <p:attrName>style.visibility</p:attrName>
                                        </p:attrNameLst>
                                      </p:cBhvr>
                                      <p:to>
                                        <p:strVal val="visible"/>
                                      </p:to>
                                    </p:set>
                                    <p:animEffect transition="in" filter="wipe(left)">
                                      <p:cBhvr>
                                        <p:cTn id="7" dur="500"/>
                                        <p:tgtEl>
                                          <p:spTgt spid="23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wipe(left)">
                                      <p:cBhvr>
                                        <p:cTn id="15" dur="500"/>
                                        <p:tgtEl>
                                          <p:spTgt spid="1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3" grpId="0" animBg="1"/>
      <p:bldP spid="10" grpId="0"/>
      <p:bldP spid="128" grpId="0" animBg="1"/>
      <p:bldP spid="11" grpId="0"/>
    </p:bld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902</Words>
  <Application>Microsoft Office PowerPoint</Application>
  <PresentationFormat>On-screen Show (16:9)</PresentationFormat>
  <Paragraphs>97</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PT Sans</vt:lpstr>
      <vt:lpstr>Calibri</vt:lpstr>
      <vt:lpstr>Wingdings</vt:lpstr>
      <vt:lpstr>Times New Roman</vt:lpstr>
      <vt:lpstr>Patrick Hand</vt:lpstr>
      <vt:lpstr>Titan One</vt:lpstr>
      <vt:lpstr>Roboto Condensed Light</vt:lpstr>
      <vt:lpstr>Arial</vt:lpstr>
      <vt:lpstr>Rubik</vt:lpstr>
      <vt:lpstr>Photosynthesis Process for Education by Slidesgo</vt:lpstr>
      <vt:lpstr>CHÀO MỪNG CÁC EM  ĐẾN VỚI BÀI HỌC HÔM NAY!</vt:lpstr>
      <vt:lpstr>PowerPoint Presentation</vt:lpstr>
      <vt:lpstr>PowerPoint Presentation</vt:lpstr>
      <vt:lpstr>BÀI 6: CHĂM SÓC CÂY RỪNG SAU KHI TRỒNG</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User</dc:creator>
  <cp:lastModifiedBy>Microsoft account</cp:lastModifiedBy>
  <cp:revision>18</cp:revision>
  <dcterms:modified xsi:type="dcterms:W3CDTF">2022-09-24T02:21:08Z</dcterms:modified>
</cp:coreProperties>
</file>